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8" r:id="rId3"/>
    <p:sldId id="259" r:id="rId4"/>
    <p:sldId id="260" r:id="rId5"/>
    <p:sldId id="261" r:id="rId6"/>
    <p:sldId id="287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89" r:id="rId17"/>
    <p:sldId id="273" r:id="rId18"/>
    <p:sldId id="288" r:id="rId19"/>
    <p:sldId id="275" r:id="rId20"/>
    <p:sldId id="276" r:id="rId21"/>
    <p:sldId id="291" r:id="rId22"/>
    <p:sldId id="278" r:id="rId23"/>
    <p:sldId id="290" r:id="rId24"/>
    <p:sldId id="280" r:id="rId25"/>
    <p:sldId id="281" r:id="rId26"/>
    <p:sldId id="282" r:id="rId27"/>
    <p:sldId id="283" r:id="rId28"/>
    <p:sldId id="284" r:id="rId29"/>
    <p:sldId id="285" r:id="rId30"/>
    <p:sldId id="286" r:id="rId3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FFFF"/>
    <a:srgbClr val="808080"/>
    <a:srgbClr val="5F5F5F"/>
    <a:srgbClr val="000000"/>
    <a:srgbClr val="DBEFF9"/>
    <a:srgbClr val="FF6600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327" autoAdjust="0"/>
    <p:restoredTop sz="94660"/>
  </p:normalViewPr>
  <p:slideViewPr>
    <p:cSldViewPr>
      <p:cViewPr varScale="1">
        <p:scale>
          <a:sx n="79" d="100"/>
          <a:sy n="79" d="100"/>
        </p:scale>
        <p:origin x="-4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2040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image" Target="../media/image26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image" Target="../media/image3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82A6F3BA-6340-4CD3-9D00-E147E7B3461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DB442E20-3597-40DD-A2E4-7183E60721B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3EA1FFF-48B8-47F6-A6B6-DDDA2F98844A}" type="slidenum">
              <a:rPr lang="zh-CN" altLang="en-US"/>
              <a:pPr/>
              <a:t>4</a:t>
            </a:fld>
            <a:endParaRPr lang="en-US" altLang="zh-CN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zh-CN" smtClean="0"/>
              <a:t>Content Layouts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223F4AE-1B88-48F9-BF97-FFA73AF26522}" type="slidenum">
              <a:rPr lang="zh-CN" altLang="en-US"/>
              <a:pPr/>
              <a:t>20</a:t>
            </a:fld>
            <a:endParaRPr lang="en-US" altLang="zh-CN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标题幻灯片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9"/>
          <p:cNvSpPr>
            <a:spLocks noChangeArrowheads="1"/>
          </p:cNvSpPr>
          <p:nvPr/>
        </p:nvSpPr>
        <p:spPr bwMode="hidden">
          <a:xfrm>
            <a:off x="0" y="4830763"/>
            <a:ext cx="9170988" cy="1809750"/>
          </a:xfrm>
          <a:prstGeom prst="rect">
            <a:avLst/>
          </a:prstGeom>
          <a:gradFill rotWithShape="1">
            <a:gsLst>
              <a:gs pos="0">
                <a:srgbClr val="000066">
                  <a:gamma/>
                  <a:tint val="0"/>
                  <a:invGamma/>
                  <a:alpha val="0"/>
                </a:srgbClr>
              </a:gs>
              <a:gs pos="50000">
                <a:srgbClr val="000066">
                  <a:alpha val="50000"/>
                </a:srgbClr>
              </a:gs>
              <a:gs pos="100000">
                <a:srgbClr val="000066">
                  <a:gamma/>
                  <a:tint val="0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5" name="Rectangle 30"/>
          <p:cNvSpPr>
            <a:spLocks noChangeArrowheads="1"/>
          </p:cNvSpPr>
          <p:nvPr/>
        </p:nvSpPr>
        <p:spPr bwMode="gray">
          <a:xfrm>
            <a:off x="0" y="5291138"/>
            <a:ext cx="9144000" cy="876300"/>
          </a:xfrm>
          <a:prstGeom prst="rect">
            <a:avLst/>
          </a:prstGeom>
          <a:gradFill rotWithShape="1">
            <a:gsLst>
              <a:gs pos="0">
                <a:schemeClr val="tx1">
                  <a:alpha val="27000"/>
                </a:schemeClr>
              </a:gs>
              <a:gs pos="100000">
                <a:schemeClr val="tx1">
                  <a:gamma/>
                  <a:shade val="72941"/>
                  <a:invGamma/>
                  <a:alpha val="89999"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6" name="Oval 32"/>
          <p:cNvSpPr>
            <a:spLocks noChangeArrowheads="1"/>
          </p:cNvSpPr>
          <p:nvPr/>
        </p:nvSpPr>
        <p:spPr bwMode="gray">
          <a:xfrm>
            <a:off x="201613" y="4481513"/>
            <a:ext cx="1133475" cy="1157287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38100">
            <a:solidFill>
              <a:srgbClr val="FFFFFF"/>
            </a:solidFill>
            <a:round/>
            <a:headEnd/>
            <a:tailEnd/>
          </a:ln>
          <a:effectLst>
            <a:outerShdw dist="7184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7" name="Oval 33"/>
          <p:cNvSpPr>
            <a:spLocks noChangeArrowheads="1"/>
          </p:cNvSpPr>
          <p:nvPr/>
        </p:nvSpPr>
        <p:spPr bwMode="gray">
          <a:xfrm>
            <a:off x="1562100" y="4481513"/>
            <a:ext cx="1133475" cy="1157287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38100">
            <a:solidFill>
              <a:srgbClr val="FFFFFF"/>
            </a:solidFill>
            <a:round/>
            <a:headEnd/>
            <a:tailEnd/>
          </a:ln>
          <a:effectLst>
            <a:outerShdw dist="7184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pic>
        <p:nvPicPr>
          <p:cNvPr id="8" name="Picture 34" descr="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gray">
          <a:xfrm>
            <a:off x="-2184400" y="2366963"/>
            <a:ext cx="11312525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5" descr="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gray">
          <a:xfrm>
            <a:off x="-1909763" y="2227263"/>
            <a:ext cx="12458701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6" descr="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gray">
          <a:xfrm>
            <a:off x="-1981200" y="2257425"/>
            <a:ext cx="13104813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8" descr="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gray">
          <a:xfrm>
            <a:off x="1371600" y="381000"/>
            <a:ext cx="6019800" cy="456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41"/>
          <p:cNvSpPr txBox="1">
            <a:spLocks noChangeArrowheads="1"/>
          </p:cNvSpPr>
          <p:nvPr/>
        </p:nvSpPr>
        <p:spPr bwMode="black">
          <a:xfrm>
            <a:off x="76200" y="95250"/>
            <a:ext cx="130333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en-US" altLang="zh-CN" sz="2200">
                <a:solidFill>
                  <a:srgbClr val="FFFFFF"/>
                </a:solidFill>
                <a:latin typeface="Arial Black" pitchFamily="34" charset="0"/>
                <a:ea typeface="宋体" charset="-122"/>
              </a:rPr>
              <a:t>L/O/G/O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201613" y="5181600"/>
            <a:ext cx="8688387" cy="1066800"/>
          </a:xfrm>
        </p:spPr>
        <p:txBody>
          <a:bodyPr/>
          <a:lstStyle>
            <a:lvl1pPr algn="r">
              <a:defRPr sz="4600"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86200" y="6210300"/>
            <a:ext cx="5003800" cy="533400"/>
          </a:xfrm>
        </p:spPr>
        <p:txBody>
          <a:bodyPr/>
          <a:lstStyle>
            <a:lvl1pPr marL="0" indent="0" algn="r">
              <a:buFontTx/>
              <a:buNone/>
              <a:defRPr sz="1600" i="1">
                <a:latin typeface="Times New Roman" pitchFamily="18" charset="0"/>
              </a:defRPr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</a:p>
        </p:txBody>
      </p:sp>
      <p:sp>
        <p:nvSpPr>
          <p:cNvPr id="1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89688"/>
            <a:ext cx="1600200" cy="331787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262188" y="6389688"/>
            <a:ext cx="1828800" cy="331787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343400" y="6389688"/>
            <a:ext cx="1447800" cy="331787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D2C44DF-33DA-4C52-B98A-41B40016A3A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path" presetSubtype="0" repeatCount="indefinite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5E-6 -0.01389 C 0.00209 -0.01713 0.01198 -0.05301 0.03698 -0.05069 C 0.07501 -0.04722 0.08994 -0.02176 0.12501 -0.04722 C 0.14705 -0.06204 0.17292 -0.1 0.19202 -0.09907 C 0.23507 -0.09792 0.24393 -0.0588 0.24393 -0.02292 C 0.24497 0.02778 0.18907 0.07037 0.12101 0.075 C 0.05209 0.07847 -0.00503 0.02431 5E-6 -0.01389 Z " pathEditMode="relative" rAng="0" ptsTypes="fffffff">
                                      <p:cBhvr>
                                        <p:cTn id="9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" y="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9" presetClass="path" presetSubtype="0" repeatCount="indefinite" accel="50000" decel="5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3.61111E-6 -4.81481E-6 C -0.01198 0.01413 -0.03299 0.03426 -0.05799 0.03426 C -0.09497 0.03426 -0.125 0.01343 -0.125 -0.01319 C -0.125 -0.02199 -0.12205 -0.02986 -0.11598 -0.0368 C -0.11702 -0.0368 3.61111E-6 -0.14259 3.61111E-6 -0.14375 C 3.61111E-6 -0.14259 0.11701 -0.0368 0.11597 -0.0368 C 0.12205 -0.02986 0.125 -0.02199 0.125 -0.01319 C 0.125 0.01343 0.09496 0.03426 0.05694 0.03426 C 0.03298 0.03426 0.01198 0.01413 3.61111E-6 -4.81481E-6 Z " pathEditMode="relative" rAng="10800000" ptsTypes="fffffffff">
                                      <p:cBhvr>
                                        <p:cTn id="11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5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2" presetClass="path" presetSubtype="0" repeatCount="indefinite" accel="50000" decel="50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0.18923 -0.00463 C 0.16666 0.04329 0.13246 0.07338 0.09461 0.07338 C 0.05677 0.07338 0.02274 0.04329 3.61111E-6 -0.00463 C 0.02274 -0.05254 0.05677 -0.08287 0.09461 -0.08287 C 0.13246 -0.08287 0.16666 -0.05254 0.18923 -0.00463 Z " pathEditMode="relative" rAng="10800000" ptsTypes="fffff">
                                      <p:cBhvr>
                                        <p:cTn id="13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7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8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8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EF26EC-1307-4E49-9F5D-15838543BB5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47650"/>
            <a:ext cx="2057400" cy="587851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47650"/>
            <a:ext cx="6019800" cy="587851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440015-D4CC-4E59-9331-FC90AADB330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47650"/>
            <a:ext cx="5943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03E341-A6AD-4203-B7D6-E27F807F719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47650"/>
            <a:ext cx="5943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160A9B-8DCA-4609-8031-428B39A2F28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标题和图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47650"/>
            <a:ext cx="5943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表占位符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FA8A50-D8ED-4737-9196-4BC4DD6E879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7E9A92-1F40-438D-A4F4-0ABB21D6A6A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247523-DF60-4757-AE84-F2E268E6FD5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CB942F-A41E-4B33-8FA8-449A5B1CAE5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335FB-1BBF-4EBB-91CD-1F53641E96B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ABEAD9-9427-44EF-A674-59BBAAAC4A0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2FA9C7-5848-4C56-AFD6-AEA383E5484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DAE23D-D040-43A1-9EB9-380AD90085AD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323299-1F3C-418D-AB7F-C104B7D8890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6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Rectangle 17"/>
          <p:cNvSpPr>
            <a:spLocks noChangeArrowheads="1"/>
          </p:cNvSpPr>
          <p:nvPr/>
        </p:nvSpPr>
        <p:spPr bwMode="ltGray">
          <a:xfrm>
            <a:off x="0" y="487363"/>
            <a:ext cx="9144000" cy="727075"/>
          </a:xfrm>
          <a:prstGeom prst="rect">
            <a:avLst/>
          </a:prstGeom>
          <a:gradFill rotWithShape="1">
            <a:gsLst>
              <a:gs pos="0">
                <a:schemeClr val="tx1">
                  <a:gamma/>
                  <a:shade val="72941"/>
                  <a:invGamma/>
                  <a:alpha val="67999"/>
                </a:schemeClr>
              </a:gs>
              <a:gs pos="100000">
                <a:schemeClr val="tx1">
                  <a:alpha val="27000"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043" name="Oval 19"/>
          <p:cNvSpPr>
            <a:spLocks noChangeArrowheads="1"/>
          </p:cNvSpPr>
          <p:nvPr/>
        </p:nvSpPr>
        <p:spPr bwMode="gray">
          <a:xfrm>
            <a:off x="6457950" y="211138"/>
            <a:ext cx="1133475" cy="1157287"/>
          </a:xfrm>
          <a:prstGeom prst="ellipse">
            <a:avLst/>
          </a:prstGeom>
          <a:blipFill dpi="0" rotWithShape="1">
            <a:blip r:embed="rId17" cstate="print"/>
            <a:srcRect/>
            <a:stretch>
              <a:fillRect/>
            </a:stretch>
          </a:blipFill>
          <a:ln w="38100">
            <a:solidFill>
              <a:srgbClr val="FFFFFF"/>
            </a:solidFill>
            <a:round/>
            <a:headEnd/>
            <a:tailEnd/>
          </a:ln>
          <a:effectLst>
            <a:outerShdw dist="81320" dir="3080412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044" name="Oval 20"/>
          <p:cNvSpPr>
            <a:spLocks noChangeArrowheads="1"/>
          </p:cNvSpPr>
          <p:nvPr/>
        </p:nvSpPr>
        <p:spPr bwMode="gray">
          <a:xfrm>
            <a:off x="7848600" y="211138"/>
            <a:ext cx="1133475" cy="1157287"/>
          </a:xfrm>
          <a:prstGeom prst="ellipse">
            <a:avLst/>
          </a:prstGeom>
          <a:blipFill dpi="0" rotWithShape="1">
            <a:blip r:embed="rId18" cstate="print"/>
            <a:srcRect/>
            <a:stretch>
              <a:fillRect/>
            </a:stretch>
          </a:blipFill>
          <a:ln w="38100">
            <a:solidFill>
              <a:srgbClr val="FFFFFF"/>
            </a:solidFill>
            <a:round/>
            <a:headEnd/>
            <a:tailEnd/>
          </a:ln>
          <a:effectLst>
            <a:outerShdw dist="81320" dir="3080412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247650"/>
            <a:ext cx="5943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rgbClr val="000000"/>
                </a:solidFill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rgbClr val="000000"/>
                </a:solidFill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rgbClr val="000000"/>
                </a:solidFill>
                <a:ea typeface="宋体" charset="-122"/>
              </a:defRPr>
            </a:lvl1pPr>
          </a:lstStyle>
          <a:p>
            <a:pPr>
              <a:defRPr/>
            </a:pPr>
            <a:fld id="{44DBFAF9-3B60-4C7B-8951-D9F2A78C0A3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1046" name="Picture 22" descr="5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gray">
          <a:xfrm>
            <a:off x="-2198688" y="5727700"/>
            <a:ext cx="11341101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7" name="Picture 23" descr="6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gray">
          <a:xfrm>
            <a:off x="-1909763" y="5588000"/>
            <a:ext cx="12458701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8" name="Picture 24" descr="6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gray">
          <a:xfrm>
            <a:off x="-1981200" y="5418138"/>
            <a:ext cx="13104813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200"/>
                                        <p:tgtEl>
                                          <p:spTgt spid="1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9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0.01389 C 0.00209 -0.01713 0.01198 -0.05301 0.03698 -0.05069 C 0.07501 -0.04722 0.08994 -0.02176 0.12501 -0.04722 C 0.14705 -0.06204 0.17292 -0.1 0.19202 -0.09907 C 0.23507 -0.09792 0.24393 -0.0588 0.24393 -0.02292 C 0.24497 0.02778 0.18907 0.07037 0.12101 0.075 C 0.05209 0.07847 -0.00503 0.02431 5E-6 -0.01389 Z " pathEditMode="relative" rAng="0" ptsTypes="fffffff">
                                      <p:cBhvr>
                                        <p:cTn id="17" dur="50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997" y="301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9" presetClass="path" presetSubtype="0" repeatCount="360" accel="50000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3.61111E-6 -4.81481E-6 C -0.01198 0.01413 -0.03299 0.03426 -0.05799 0.03426 C -0.09497 0.03426 -0.125 0.01343 -0.125 -0.01319 C -0.125 -0.02199 -0.12205 -0.02986 -0.11598 -0.0368 C -0.11702 -0.0368 3.61111E-6 -0.14259 3.61111E-6 -0.14375 C 3.61111E-6 -0.14259 0.11701 -0.0368 0.11597 -0.0368 C 0.12205 -0.02986 0.125 -0.02199 0.125 -0.01319 C 0.125 0.01343 0.09496 0.03426 0.05694 0.03426 C 0.03298 0.03426 0.01198 0.01413 3.61111E-6 -4.81481E-6 Z " pathEditMode="relative" rAng="10800000" ptsTypes="fffffffff">
                                      <p:cBhvr>
                                        <p:cTn id="19" dur="5000" fill="hold"/>
                                        <p:tgtEl>
                                          <p:spTgt spid="10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6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2" presetClass="path" presetSubtype="0" repeatCount="129" accel="50000" decel="5000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0.18923 -0.00463 C 0.16666 0.04329 0.13246 0.07338 0.09461 0.07338 C 0.05677 0.07338 0.02274 0.04329 3.61111E-6 -0.00463 C 0.02274 -0.05254 0.05677 -0.08287 0.09461 -0.08287 C 0.13246 -0.08287 0.16666 -0.05254 0.18923 -0.00463 Z " pathEditMode="relative" rAng="10800000" ptsTypes="fffff">
                                      <p:cBhvr>
                                        <p:cTn id="21" dur="12444" fill="hold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6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3" grpId="0" animBg="1"/>
      <p:bldP spid="1044" grpId="0" animBg="1"/>
      <p:bldP spid="1026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16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25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oleObject" Target="../embeddings/oleObject2.bin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zh-CN" altLang="en-US" sz="4000" smtClean="0">
                <a:ea typeface="宋体" charset="-122"/>
              </a:rPr>
              <a:t>医疗</a:t>
            </a:r>
            <a:r>
              <a:rPr lang="zh-CN" altLang="en-US" sz="4000" dirty="0" smtClean="0">
                <a:ea typeface="宋体" charset="-122"/>
              </a:rPr>
              <a:t>医院</a:t>
            </a:r>
            <a:r>
              <a:rPr lang="en-US" altLang="zh-CN" sz="4000" dirty="0" smtClean="0">
                <a:ea typeface="宋体" charset="-122"/>
              </a:rPr>
              <a:t>PPT</a:t>
            </a:r>
            <a:r>
              <a:rPr lang="zh-CN" altLang="en-US" sz="4000" dirty="0" smtClean="0">
                <a:ea typeface="宋体" charset="-122"/>
              </a:rPr>
              <a:t>通用模板</a:t>
            </a:r>
            <a:endParaRPr lang="en-US" altLang="zh-CN" sz="4000" dirty="0" smtClean="0">
              <a:ea typeface="宋体" charset="-122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宋体" charset="-122"/>
              </a:rPr>
              <a:t>www.themegallery.com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num-1_t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3151188"/>
            <a:ext cx="2747963" cy="309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宋体" charset="-122"/>
              </a:rPr>
              <a:t>Click to edit title style</a:t>
            </a:r>
          </a:p>
        </p:txBody>
      </p:sp>
      <p:sp>
        <p:nvSpPr>
          <p:cNvPr id="12292" name="AutoShape 4"/>
          <p:cNvSpPr>
            <a:spLocks noChangeArrowheads="1"/>
          </p:cNvSpPr>
          <p:nvPr/>
        </p:nvSpPr>
        <p:spPr bwMode="gray">
          <a:xfrm>
            <a:off x="4373563" y="3189288"/>
            <a:ext cx="2713037" cy="2574925"/>
          </a:xfrm>
          <a:prstGeom prst="homePlate">
            <a:avLst>
              <a:gd name="adj" fmla="val 26341"/>
            </a:avLst>
          </a:prstGeom>
          <a:gradFill rotWithShape="1">
            <a:gsLst>
              <a:gs pos="0">
                <a:srgbClr val="F6F6F6"/>
              </a:gs>
              <a:gs pos="100000">
                <a:srgbClr val="C0C0C0"/>
              </a:gs>
            </a:gsLst>
            <a:lin ang="2700000" scaled="1"/>
          </a:gradFill>
          <a:ln w="12700" algn="ctr">
            <a:noFill/>
            <a:prstDash val="dash"/>
            <a:miter lim="800000"/>
            <a:headEnd/>
            <a:tailEnd/>
          </a:ln>
          <a:effectLst>
            <a:outerShdw dist="71842" dir="2700000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5365" name="AutoShape 5"/>
          <p:cNvSpPr>
            <a:spLocks noChangeArrowheads="1"/>
          </p:cNvSpPr>
          <p:nvPr/>
        </p:nvSpPr>
        <p:spPr bwMode="gray">
          <a:xfrm>
            <a:off x="2336800" y="3190875"/>
            <a:ext cx="2809875" cy="2574925"/>
          </a:xfrm>
          <a:prstGeom prst="homePlate">
            <a:avLst>
              <a:gd name="adj" fmla="val 27281"/>
            </a:avLst>
          </a:prstGeom>
          <a:gradFill rotWithShape="1">
            <a:gsLst>
              <a:gs pos="0">
                <a:schemeClr val="hlink">
                  <a:gamma/>
                  <a:tint val="0"/>
                  <a:invGamma/>
                </a:schemeClr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>
            <a:outerShdw dist="71842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="" xmlns:a14="http://schemas.microsoft.com/office/drawing/2010/main" w="12700" algn="ctr">
                <a:solidFill>
                  <a:srgbClr val="292929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5366" name="Freeform 6"/>
          <p:cNvSpPr>
            <a:spLocks/>
          </p:cNvSpPr>
          <p:nvPr/>
        </p:nvSpPr>
        <p:spPr bwMode="gray">
          <a:xfrm>
            <a:off x="2127250" y="2890838"/>
            <a:ext cx="4425950" cy="517525"/>
          </a:xfrm>
          <a:custGeom>
            <a:avLst/>
            <a:gdLst>
              <a:gd name="T0" fmla="*/ 0 w 3454"/>
              <a:gd name="T1" fmla="*/ 0 h 267"/>
              <a:gd name="T2" fmla="*/ 87 w 3454"/>
              <a:gd name="T3" fmla="*/ 267 h 267"/>
              <a:gd name="T4" fmla="*/ 3454 w 3454"/>
              <a:gd name="T5" fmla="*/ 267 h 267"/>
              <a:gd name="T6" fmla="*/ 3292 w 3454"/>
              <a:gd name="T7" fmla="*/ 8 h 267"/>
              <a:gd name="T8" fmla="*/ 0 w 3454"/>
              <a:gd name="T9" fmla="*/ 0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4" h="267">
                <a:moveTo>
                  <a:pt x="0" y="0"/>
                </a:moveTo>
                <a:lnTo>
                  <a:pt x="87" y="267"/>
                </a:lnTo>
                <a:lnTo>
                  <a:pt x="3454" y="267"/>
                </a:lnTo>
                <a:lnTo>
                  <a:pt x="3292" y="8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292929"/>
                </a:solidFill>
                <a:prstDash val="dash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45791" dir="2021404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5367" name="AutoShape 7"/>
          <p:cNvSpPr>
            <a:spLocks noChangeArrowheads="1"/>
          </p:cNvSpPr>
          <p:nvPr/>
        </p:nvSpPr>
        <p:spPr bwMode="ltGray">
          <a:xfrm>
            <a:off x="876300" y="2889250"/>
            <a:ext cx="2400300" cy="2895600"/>
          </a:xfrm>
          <a:prstGeom prst="homePlate">
            <a:avLst>
              <a:gd name="adj" fmla="val 2500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69804"/>
                  <a:invGamma/>
                </a:schemeClr>
              </a:gs>
            </a:gsLst>
            <a:lin ang="2700000" scaled="1"/>
          </a:gradFill>
          <a:ln>
            <a:noFill/>
          </a:ln>
          <a:effectLst>
            <a:outerShdw dist="56796" dir="3806097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="" xmlns:a14="http://schemas.microsoft.com/office/drawing/2010/main" w="12700" algn="ctr">
                <a:solidFill>
                  <a:srgbClr val="292929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black">
          <a:xfrm>
            <a:off x="1025525" y="3552825"/>
            <a:ext cx="1824038" cy="1803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altLang="zh-CN" sz="1600" b="1">
                <a:solidFill>
                  <a:srgbClr val="FFFFFF"/>
                </a:solidFill>
                <a:ea typeface="宋体" charset="-122"/>
                <a:cs typeface="Arial" charset="0"/>
              </a:rPr>
              <a:t>ThemeGallery  is a Design Digital Content &amp; Contents mall developed by Guild Design Inc.</a:t>
            </a:r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white">
          <a:xfrm>
            <a:off x="2814638" y="2936875"/>
            <a:ext cx="3497262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altLang="zh-CN" sz="2000" b="1">
                <a:solidFill>
                  <a:srgbClr val="FFFFFF"/>
                </a:solidFill>
                <a:ea typeface="宋体" charset="-122"/>
                <a:cs typeface="Arial" charset="0"/>
              </a:rPr>
              <a:t>Title in here</a:t>
            </a:r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5129213" y="3773488"/>
            <a:ext cx="1670050" cy="1190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altLang="zh-CN" sz="2400" b="1">
                <a:solidFill>
                  <a:srgbClr val="111111"/>
                </a:solidFill>
                <a:ea typeface="宋体" charset="-122"/>
                <a:cs typeface="Arial" charset="0"/>
              </a:rPr>
              <a:t>2.</a:t>
            </a:r>
          </a:p>
          <a:p>
            <a:pPr algn="ctr"/>
            <a:r>
              <a:rPr lang="en-US" altLang="zh-CN" sz="1600">
                <a:solidFill>
                  <a:srgbClr val="111111"/>
                </a:solidFill>
                <a:ea typeface="宋体" charset="-122"/>
                <a:cs typeface="Arial" charset="0"/>
              </a:rPr>
              <a:t>Description of the company’s sub contents</a:t>
            </a:r>
          </a:p>
        </p:txBody>
      </p:sp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762000" y="2008188"/>
            <a:ext cx="6477000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  <a:defRPr/>
            </a:pPr>
            <a:r>
              <a:rPr lang="en-US" altLang="zh-CN">
                <a:solidFill>
                  <a:srgbClr val="000000"/>
                </a:solidFill>
                <a:ea typeface="宋体" charset="-122"/>
              </a:rPr>
              <a:t>ThemeGallery  is a Design Digital Content &amp; Contents mall developed by Guild Design Inc.</a:t>
            </a:r>
            <a:endParaRPr lang="en-US" altLang="zh-CN" sz="2000">
              <a:solidFill>
                <a:srgbClr val="000000"/>
              </a:solidFill>
              <a:ea typeface="宋体" charset="-122"/>
              <a:cs typeface="Arial" charset="0"/>
            </a:endParaRPr>
          </a:p>
        </p:txBody>
      </p:sp>
      <p:sp>
        <p:nvSpPr>
          <p:cNvPr id="12300" name="Rectangle 12"/>
          <p:cNvSpPr>
            <a:spLocks noChangeArrowheads="1"/>
          </p:cNvSpPr>
          <p:nvPr/>
        </p:nvSpPr>
        <p:spPr bwMode="auto">
          <a:xfrm>
            <a:off x="3206750" y="3770313"/>
            <a:ext cx="1670050" cy="1190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altLang="zh-CN" sz="2400" b="1">
                <a:solidFill>
                  <a:srgbClr val="111111"/>
                </a:solidFill>
                <a:ea typeface="宋体" charset="-122"/>
                <a:cs typeface="Arial" charset="0"/>
              </a:rPr>
              <a:t>1.</a:t>
            </a:r>
          </a:p>
          <a:p>
            <a:pPr algn="ctr"/>
            <a:r>
              <a:rPr lang="en-US" altLang="zh-CN" sz="1600">
                <a:solidFill>
                  <a:srgbClr val="111111"/>
                </a:solidFill>
                <a:ea typeface="宋体" charset="-122"/>
                <a:cs typeface="Arial" charset="0"/>
              </a:rPr>
              <a:t>Description of the company’s sub contents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宋体" charset="-122"/>
              </a:rPr>
              <a:t>Click to edit title style</a:t>
            </a:r>
          </a:p>
        </p:txBody>
      </p:sp>
      <p:sp>
        <p:nvSpPr>
          <p:cNvPr id="13315" name="AutoShape 3"/>
          <p:cNvSpPr>
            <a:spLocks noChangeArrowheads="1"/>
          </p:cNvSpPr>
          <p:nvPr/>
        </p:nvSpPr>
        <p:spPr bwMode="gray">
          <a:xfrm>
            <a:off x="1168400" y="2667000"/>
            <a:ext cx="7061200" cy="3733800"/>
          </a:xfrm>
          <a:prstGeom prst="roundRect">
            <a:avLst>
              <a:gd name="adj" fmla="val 8097"/>
            </a:avLst>
          </a:prstGeom>
          <a:solidFill>
            <a:srgbClr val="FFFFFF"/>
          </a:solidFill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3316" name="AutoShape 4"/>
          <p:cNvSpPr>
            <a:spLocks noChangeArrowheads="1"/>
          </p:cNvSpPr>
          <p:nvPr/>
        </p:nvSpPr>
        <p:spPr bwMode="gray">
          <a:xfrm>
            <a:off x="6311900" y="3027363"/>
            <a:ext cx="1560513" cy="2652712"/>
          </a:xfrm>
          <a:prstGeom prst="roundRect">
            <a:avLst>
              <a:gd name="adj" fmla="val 9523"/>
            </a:avLst>
          </a:prstGeom>
          <a:solidFill>
            <a:schemeClr val="hlink">
              <a:alpha val="30196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3317" name="AutoShape 5"/>
          <p:cNvSpPr>
            <a:spLocks noChangeArrowheads="1"/>
          </p:cNvSpPr>
          <p:nvPr/>
        </p:nvSpPr>
        <p:spPr bwMode="gray">
          <a:xfrm>
            <a:off x="4697413" y="3027363"/>
            <a:ext cx="1560512" cy="2652712"/>
          </a:xfrm>
          <a:prstGeom prst="roundRect">
            <a:avLst>
              <a:gd name="adj" fmla="val 9523"/>
            </a:avLst>
          </a:prstGeom>
          <a:solidFill>
            <a:schemeClr val="folHlink">
              <a:alpha val="30196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3318" name="AutoShape 6"/>
          <p:cNvSpPr>
            <a:spLocks noChangeArrowheads="1"/>
          </p:cNvSpPr>
          <p:nvPr/>
        </p:nvSpPr>
        <p:spPr bwMode="gray">
          <a:xfrm>
            <a:off x="3086100" y="3027363"/>
            <a:ext cx="1560513" cy="2652712"/>
          </a:xfrm>
          <a:prstGeom prst="roundRect">
            <a:avLst>
              <a:gd name="adj" fmla="val 9523"/>
            </a:avLst>
          </a:prstGeom>
          <a:solidFill>
            <a:schemeClr val="accent2">
              <a:alpha val="30196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3319" name="AutoShape 7"/>
          <p:cNvSpPr>
            <a:spLocks noChangeArrowheads="1"/>
          </p:cNvSpPr>
          <p:nvPr/>
        </p:nvSpPr>
        <p:spPr bwMode="gray">
          <a:xfrm>
            <a:off x="1471613" y="3027363"/>
            <a:ext cx="1560512" cy="2652712"/>
          </a:xfrm>
          <a:prstGeom prst="roundRect">
            <a:avLst>
              <a:gd name="adj" fmla="val 9523"/>
            </a:avLst>
          </a:prstGeom>
          <a:solidFill>
            <a:schemeClr val="accent1">
              <a:alpha val="30196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gray">
          <a:xfrm>
            <a:off x="2076450" y="1809750"/>
            <a:ext cx="51054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  <a:defRPr/>
            </a:pPr>
            <a:r>
              <a:rPr lang="en-US" altLang="zh-CN" sz="1600">
                <a:solidFill>
                  <a:srgbClr val="080808"/>
                </a:solidFill>
                <a:ea typeface="宋体" charset="-122"/>
                <a:cs typeface="Arial" charset="0"/>
              </a:rPr>
              <a:t>ThemeGallery  is a Design Digital Content &amp; Contents mall developed by Guild Design Inc.</a:t>
            </a:r>
          </a:p>
        </p:txBody>
      </p:sp>
      <p:grpSp>
        <p:nvGrpSpPr>
          <p:cNvPr id="13321" name="Group 9"/>
          <p:cNvGrpSpPr>
            <a:grpSpLocks/>
          </p:cNvGrpSpPr>
          <p:nvPr/>
        </p:nvGrpSpPr>
        <p:grpSpPr bwMode="auto">
          <a:xfrm>
            <a:off x="1476375" y="5375275"/>
            <a:ext cx="1554163" cy="704850"/>
            <a:chOff x="657" y="2893"/>
            <a:chExt cx="1032" cy="590"/>
          </a:xfrm>
        </p:grpSpPr>
        <p:sp>
          <p:nvSpPr>
            <p:cNvPr id="16394" name="AutoShape 10"/>
            <p:cNvSpPr>
              <a:spLocks noChangeArrowheads="1"/>
            </p:cNvSpPr>
            <p:nvPr/>
          </p:nvSpPr>
          <p:spPr bwMode="gray">
            <a:xfrm>
              <a:off x="657" y="2893"/>
              <a:ext cx="1031" cy="590"/>
            </a:xfrm>
            <a:prstGeom prst="roundRect">
              <a:avLst>
                <a:gd name="adj" fmla="val 12736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6395" name="AutoShape 11"/>
            <p:cNvSpPr>
              <a:spLocks noChangeArrowheads="1"/>
            </p:cNvSpPr>
            <p:nvPr/>
          </p:nvSpPr>
          <p:spPr bwMode="gray">
            <a:xfrm>
              <a:off x="658" y="2894"/>
              <a:ext cx="1031" cy="235"/>
            </a:xfrm>
            <a:prstGeom prst="roundRect">
              <a:avLst>
                <a:gd name="adj" fmla="val 30769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grpSp>
        <p:nvGrpSpPr>
          <p:cNvPr id="13322" name="Group 12"/>
          <p:cNvGrpSpPr>
            <a:grpSpLocks/>
          </p:cNvGrpSpPr>
          <p:nvPr/>
        </p:nvGrpSpPr>
        <p:grpSpPr bwMode="auto">
          <a:xfrm>
            <a:off x="3095625" y="5375275"/>
            <a:ext cx="1554163" cy="704850"/>
            <a:chOff x="657" y="2893"/>
            <a:chExt cx="1032" cy="590"/>
          </a:xfrm>
        </p:grpSpPr>
        <p:sp>
          <p:nvSpPr>
            <p:cNvPr id="16397" name="AutoShape 13"/>
            <p:cNvSpPr>
              <a:spLocks noChangeArrowheads="1"/>
            </p:cNvSpPr>
            <p:nvPr/>
          </p:nvSpPr>
          <p:spPr bwMode="gray">
            <a:xfrm>
              <a:off x="657" y="2893"/>
              <a:ext cx="1031" cy="590"/>
            </a:xfrm>
            <a:prstGeom prst="roundRect">
              <a:avLst>
                <a:gd name="adj" fmla="val 12736"/>
              </a:avLst>
            </a:prstGeom>
            <a:gradFill rotWithShape="1">
              <a:gsLst>
                <a:gs pos="0">
                  <a:schemeClr val="accent2">
                    <a:gamma/>
                    <a:shade val="85882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6398" name="AutoShape 14"/>
            <p:cNvSpPr>
              <a:spLocks noChangeArrowheads="1"/>
            </p:cNvSpPr>
            <p:nvPr/>
          </p:nvSpPr>
          <p:spPr bwMode="gray">
            <a:xfrm>
              <a:off x="658" y="2894"/>
              <a:ext cx="1031" cy="235"/>
            </a:xfrm>
            <a:prstGeom prst="roundRect">
              <a:avLst>
                <a:gd name="adj" fmla="val 30769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5921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grpSp>
        <p:nvGrpSpPr>
          <p:cNvPr id="13323" name="Group 15"/>
          <p:cNvGrpSpPr>
            <a:grpSpLocks/>
          </p:cNvGrpSpPr>
          <p:nvPr/>
        </p:nvGrpSpPr>
        <p:grpSpPr bwMode="auto">
          <a:xfrm>
            <a:off x="4713288" y="5375275"/>
            <a:ext cx="1554162" cy="704850"/>
            <a:chOff x="657" y="2893"/>
            <a:chExt cx="1032" cy="590"/>
          </a:xfrm>
        </p:grpSpPr>
        <p:sp>
          <p:nvSpPr>
            <p:cNvPr id="16400" name="AutoShape 16"/>
            <p:cNvSpPr>
              <a:spLocks noChangeArrowheads="1"/>
            </p:cNvSpPr>
            <p:nvPr/>
          </p:nvSpPr>
          <p:spPr bwMode="gray">
            <a:xfrm>
              <a:off x="657" y="2893"/>
              <a:ext cx="1031" cy="590"/>
            </a:xfrm>
            <a:prstGeom prst="roundRect">
              <a:avLst>
                <a:gd name="adj" fmla="val 12736"/>
              </a:avLst>
            </a:prstGeom>
            <a:gradFill rotWithShape="1">
              <a:gsLst>
                <a:gs pos="0">
                  <a:schemeClr val="folHlink">
                    <a:gamma/>
                    <a:shade val="85882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6401" name="AutoShape 17"/>
            <p:cNvSpPr>
              <a:spLocks noChangeArrowheads="1"/>
            </p:cNvSpPr>
            <p:nvPr/>
          </p:nvSpPr>
          <p:spPr bwMode="gray">
            <a:xfrm>
              <a:off x="658" y="2894"/>
              <a:ext cx="1031" cy="235"/>
            </a:xfrm>
            <a:prstGeom prst="roundRect">
              <a:avLst>
                <a:gd name="adj" fmla="val 30769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5921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grpSp>
        <p:nvGrpSpPr>
          <p:cNvPr id="13324" name="Group 18"/>
          <p:cNvGrpSpPr>
            <a:grpSpLocks/>
          </p:cNvGrpSpPr>
          <p:nvPr/>
        </p:nvGrpSpPr>
        <p:grpSpPr bwMode="auto">
          <a:xfrm>
            <a:off x="6329363" y="5375275"/>
            <a:ext cx="1554162" cy="704850"/>
            <a:chOff x="657" y="2893"/>
            <a:chExt cx="1032" cy="590"/>
          </a:xfrm>
        </p:grpSpPr>
        <p:sp>
          <p:nvSpPr>
            <p:cNvPr id="16403" name="AutoShape 19"/>
            <p:cNvSpPr>
              <a:spLocks noChangeArrowheads="1"/>
            </p:cNvSpPr>
            <p:nvPr/>
          </p:nvSpPr>
          <p:spPr bwMode="gray">
            <a:xfrm>
              <a:off x="657" y="2893"/>
              <a:ext cx="1031" cy="590"/>
            </a:xfrm>
            <a:prstGeom prst="roundRect">
              <a:avLst>
                <a:gd name="adj" fmla="val 12736"/>
              </a:avLst>
            </a:prstGeom>
            <a:gradFill rotWithShape="1">
              <a:gsLst>
                <a:gs pos="0">
                  <a:schemeClr val="hlink">
                    <a:gamma/>
                    <a:shade val="85882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6404" name="AutoShape 20"/>
            <p:cNvSpPr>
              <a:spLocks noChangeArrowheads="1"/>
            </p:cNvSpPr>
            <p:nvPr/>
          </p:nvSpPr>
          <p:spPr bwMode="gray">
            <a:xfrm>
              <a:off x="658" y="2894"/>
              <a:ext cx="1031" cy="235"/>
            </a:xfrm>
            <a:prstGeom prst="roundRect">
              <a:avLst>
                <a:gd name="adj" fmla="val 30769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2353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sp>
        <p:nvSpPr>
          <p:cNvPr id="13325" name="Text Box 21"/>
          <p:cNvSpPr txBox="1">
            <a:spLocks noChangeArrowheads="1"/>
          </p:cNvSpPr>
          <p:nvPr/>
        </p:nvSpPr>
        <p:spPr bwMode="gray">
          <a:xfrm>
            <a:off x="1541463" y="3189288"/>
            <a:ext cx="14271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Title in here</a:t>
            </a:r>
          </a:p>
        </p:txBody>
      </p:sp>
      <p:sp>
        <p:nvSpPr>
          <p:cNvPr id="13326" name="Text Box 22"/>
          <p:cNvSpPr txBox="1">
            <a:spLocks noChangeArrowheads="1"/>
          </p:cNvSpPr>
          <p:nvPr/>
        </p:nvSpPr>
        <p:spPr bwMode="gray">
          <a:xfrm>
            <a:off x="3155950" y="3189288"/>
            <a:ext cx="14271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Title in here</a:t>
            </a:r>
          </a:p>
        </p:txBody>
      </p:sp>
      <p:sp>
        <p:nvSpPr>
          <p:cNvPr id="13327" name="Text Box 23"/>
          <p:cNvSpPr txBox="1">
            <a:spLocks noChangeArrowheads="1"/>
          </p:cNvSpPr>
          <p:nvPr/>
        </p:nvSpPr>
        <p:spPr bwMode="gray">
          <a:xfrm>
            <a:off x="4776788" y="3189288"/>
            <a:ext cx="14271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Title in here</a:t>
            </a:r>
          </a:p>
        </p:txBody>
      </p:sp>
      <p:sp>
        <p:nvSpPr>
          <p:cNvPr id="13328" name="Text Box 24"/>
          <p:cNvSpPr txBox="1">
            <a:spLocks noChangeArrowheads="1"/>
          </p:cNvSpPr>
          <p:nvPr/>
        </p:nvSpPr>
        <p:spPr bwMode="gray">
          <a:xfrm>
            <a:off x="6378575" y="3189288"/>
            <a:ext cx="14255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Title in here</a:t>
            </a:r>
          </a:p>
        </p:txBody>
      </p:sp>
      <p:sp>
        <p:nvSpPr>
          <p:cNvPr id="13329" name="Text Box 25"/>
          <p:cNvSpPr txBox="1">
            <a:spLocks noChangeArrowheads="1"/>
          </p:cNvSpPr>
          <p:nvPr/>
        </p:nvSpPr>
        <p:spPr bwMode="gray">
          <a:xfrm>
            <a:off x="1493838" y="5367338"/>
            <a:ext cx="3651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600" b="1">
                <a:solidFill>
                  <a:srgbClr val="F8F8F8"/>
                </a:solidFill>
                <a:ea typeface="宋体" charset="-122"/>
                <a:cs typeface="Arial" charset="0"/>
              </a:rPr>
              <a:t>A</a:t>
            </a:r>
          </a:p>
        </p:txBody>
      </p:sp>
      <p:sp>
        <p:nvSpPr>
          <p:cNvPr id="13330" name="Text Box 26"/>
          <p:cNvSpPr txBox="1">
            <a:spLocks noChangeArrowheads="1"/>
          </p:cNvSpPr>
          <p:nvPr/>
        </p:nvSpPr>
        <p:spPr bwMode="gray">
          <a:xfrm>
            <a:off x="3111500" y="5367338"/>
            <a:ext cx="3651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600" b="1">
                <a:solidFill>
                  <a:srgbClr val="F8F8F8"/>
                </a:solidFill>
                <a:ea typeface="宋体" charset="-122"/>
                <a:cs typeface="Arial" charset="0"/>
              </a:rPr>
              <a:t>B</a:t>
            </a:r>
          </a:p>
        </p:txBody>
      </p:sp>
      <p:sp>
        <p:nvSpPr>
          <p:cNvPr id="13331" name="Text Box 27"/>
          <p:cNvSpPr txBox="1">
            <a:spLocks noChangeArrowheads="1"/>
          </p:cNvSpPr>
          <p:nvPr/>
        </p:nvSpPr>
        <p:spPr bwMode="gray">
          <a:xfrm>
            <a:off x="4733925" y="5367338"/>
            <a:ext cx="3635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600" b="1">
                <a:solidFill>
                  <a:srgbClr val="F8F8F8"/>
                </a:solidFill>
                <a:ea typeface="宋体" charset="-122"/>
                <a:cs typeface="Arial" charset="0"/>
              </a:rPr>
              <a:t>C</a:t>
            </a:r>
          </a:p>
        </p:txBody>
      </p:sp>
      <p:sp>
        <p:nvSpPr>
          <p:cNvPr id="13332" name="Text Box 28"/>
          <p:cNvSpPr txBox="1">
            <a:spLocks noChangeArrowheads="1"/>
          </p:cNvSpPr>
          <p:nvPr/>
        </p:nvSpPr>
        <p:spPr bwMode="gray">
          <a:xfrm>
            <a:off x="6332538" y="5367338"/>
            <a:ext cx="3651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600" b="1">
                <a:solidFill>
                  <a:srgbClr val="F8F8F8"/>
                </a:solidFill>
                <a:ea typeface="宋体" charset="-122"/>
                <a:cs typeface="Arial" charset="0"/>
              </a:rPr>
              <a:t>D</a:t>
            </a:r>
          </a:p>
        </p:txBody>
      </p:sp>
      <p:grpSp>
        <p:nvGrpSpPr>
          <p:cNvPr id="13333" name="Group 29"/>
          <p:cNvGrpSpPr>
            <a:grpSpLocks/>
          </p:cNvGrpSpPr>
          <p:nvPr/>
        </p:nvGrpSpPr>
        <p:grpSpPr bwMode="auto">
          <a:xfrm>
            <a:off x="1479550" y="5181600"/>
            <a:ext cx="1550988" cy="153988"/>
            <a:chOff x="764" y="2737"/>
            <a:chExt cx="1032" cy="102"/>
          </a:xfrm>
        </p:grpSpPr>
        <p:sp>
          <p:nvSpPr>
            <p:cNvPr id="16414" name="AutoShape 30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6415" name="AutoShape 31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grpSp>
        <p:nvGrpSpPr>
          <p:cNvPr id="13334" name="Group 32"/>
          <p:cNvGrpSpPr>
            <a:grpSpLocks/>
          </p:cNvGrpSpPr>
          <p:nvPr/>
        </p:nvGrpSpPr>
        <p:grpSpPr bwMode="auto">
          <a:xfrm>
            <a:off x="1479550" y="5027613"/>
            <a:ext cx="1550988" cy="152400"/>
            <a:chOff x="764" y="2737"/>
            <a:chExt cx="1032" cy="102"/>
          </a:xfrm>
        </p:grpSpPr>
        <p:sp>
          <p:nvSpPr>
            <p:cNvPr id="16417" name="AutoShape 33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6418" name="AutoShape 34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grpSp>
        <p:nvGrpSpPr>
          <p:cNvPr id="13335" name="Group 35"/>
          <p:cNvGrpSpPr>
            <a:grpSpLocks/>
          </p:cNvGrpSpPr>
          <p:nvPr/>
        </p:nvGrpSpPr>
        <p:grpSpPr bwMode="auto">
          <a:xfrm>
            <a:off x="1479550" y="4840288"/>
            <a:ext cx="1550988" cy="153987"/>
            <a:chOff x="764" y="2737"/>
            <a:chExt cx="1032" cy="102"/>
          </a:xfrm>
        </p:grpSpPr>
        <p:sp>
          <p:nvSpPr>
            <p:cNvPr id="16420" name="AutoShape 36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6421" name="AutoShape 37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grpSp>
        <p:nvGrpSpPr>
          <p:cNvPr id="13336" name="Group 38"/>
          <p:cNvGrpSpPr>
            <a:grpSpLocks/>
          </p:cNvGrpSpPr>
          <p:nvPr/>
        </p:nvGrpSpPr>
        <p:grpSpPr bwMode="auto">
          <a:xfrm>
            <a:off x="1479550" y="4652963"/>
            <a:ext cx="1550988" cy="153987"/>
            <a:chOff x="764" y="2737"/>
            <a:chExt cx="1032" cy="102"/>
          </a:xfrm>
        </p:grpSpPr>
        <p:sp>
          <p:nvSpPr>
            <p:cNvPr id="16423" name="AutoShape 39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6424" name="AutoShape 40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grpSp>
        <p:nvGrpSpPr>
          <p:cNvPr id="13337" name="Group 41"/>
          <p:cNvGrpSpPr>
            <a:grpSpLocks/>
          </p:cNvGrpSpPr>
          <p:nvPr/>
        </p:nvGrpSpPr>
        <p:grpSpPr bwMode="auto">
          <a:xfrm>
            <a:off x="1479550" y="4470400"/>
            <a:ext cx="1550988" cy="153988"/>
            <a:chOff x="764" y="2737"/>
            <a:chExt cx="1032" cy="102"/>
          </a:xfrm>
        </p:grpSpPr>
        <p:sp>
          <p:nvSpPr>
            <p:cNvPr id="16426" name="AutoShape 42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6427" name="AutoShape 43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grpSp>
        <p:nvGrpSpPr>
          <p:cNvPr id="13338" name="Group 44"/>
          <p:cNvGrpSpPr>
            <a:grpSpLocks/>
          </p:cNvGrpSpPr>
          <p:nvPr/>
        </p:nvGrpSpPr>
        <p:grpSpPr bwMode="auto">
          <a:xfrm>
            <a:off x="1479550" y="4283075"/>
            <a:ext cx="1550988" cy="153988"/>
            <a:chOff x="764" y="2737"/>
            <a:chExt cx="1032" cy="102"/>
          </a:xfrm>
        </p:grpSpPr>
        <p:sp>
          <p:nvSpPr>
            <p:cNvPr id="16429" name="AutoShape 45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6430" name="AutoShape 46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grpSp>
        <p:nvGrpSpPr>
          <p:cNvPr id="13339" name="Group 47"/>
          <p:cNvGrpSpPr>
            <a:grpSpLocks/>
          </p:cNvGrpSpPr>
          <p:nvPr/>
        </p:nvGrpSpPr>
        <p:grpSpPr bwMode="auto">
          <a:xfrm>
            <a:off x="1479550" y="4095750"/>
            <a:ext cx="1550988" cy="153988"/>
            <a:chOff x="764" y="2737"/>
            <a:chExt cx="1032" cy="102"/>
          </a:xfrm>
        </p:grpSpPr>
        <p:sp>
          <p:nvSpPr>
            <p:cNvPr id="16432" name="AutoShape 48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6433" name="AutoShape 49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grpSp>
        <p:nvGrpSpPr>
          <p:cNvPr id="13340" name="Group 50"/>
          <p:cNvGrpSpPr>
            <a:grpSpLocks/>
          </p:cNvGrpSpPr>
          <p:nvPr/>
        </p:nvGrpSpPr>
        <p:grpSpPr bwMode="auto">
          <a:xfrm>
            <a:off x="1479550" y="3910013"/>
            <a:ext cx="1550988" cy="153987"/>
            <a:chOff x="764" y="2737"/>
            <a:chExt cx="1032" cy="102"/>
          </a:xfrm>
        </p:grpSpPr>
        <p:sp>
          <p:nvSpPr>
            <p:cNvPr id="16435" name="AutoShape 51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6436" name="AutoShape 52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grpSp>
        <p:nvGrpSpPr>
          <p:cNvPr id="13341" name="Group 53"/>
          <p:cNvGrpSpPr>
            <a:grpSpLocks/>
          </p:cNvGrpSpPr>
          <p:nvPr/>
        </p:nvGrpSpPr>
        <p:grpSpPr bwMode="auto">
          <a:xfrm>
            <a:off x="3103563" y="5181600"/>
            <a:ext cx="1550987" cy="153988"/>
            <a:chOff x="764" y="2737"/>
            <a:chExt cx="1032" cy="102"/>
          </a:xfrm>
        </p:grpSpPr>
        <p:sp>
          <p:nvSpPr>
            <p:cNvPr id="13369" name="AutoShape 54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6439" name="AutoShape 55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grpSp>
        <p:nvGrpSpPr>
          <p:cNvPr id="13342" name="Group 56"/>
          <p:cNvGrpSpPr>
            <a:grpSpLocks/>
          </p:cNvGrpSpPr>
          <p:nvPr/>
        </p:nvGrpSpPr>
        <p:grpSpPr bwMode="auto">
          <a:xfrm>
            <a:off x="3103563" y="5027613"/>
            <a:ext cx="1550987" cy="152400"/>
            <a:chOff x="764" y="2737"/>
            <a:chExt cx="1032" cy="102"/>
          </a:xfrm>
        </p:grpSpPr>
        <p:sp>
          <p:nvSpPr>
            <p:cNvPr id="16441" name="AutoShape 57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2">
                    <a:gamma/>
                    <a:shade val="85882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6442" name="AutoShape 58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grpSp>
        <p:nvGrpSpPr>
          <p:cNvPr id="13343" name="Group 59"/>
          <p:cNvGrpSpPr>
            <a:grpSpLocks/>
          </p:cNvGrpSpPr>
          <p:nvPr/>
        </p:nvGrpSpPr>
        <p:grpSpPr bwMode="auto">
          <a:xfrm>
            <a:off x="4705350" y="5181600"/>
            <a:ext cx="1549400" cy="153988"/>
            <a:chOff x="764" y="2737"/>
            <a:chExt cx="1032" cy="102"/>
          </a:xfrm>
        </p:grpSpPr>
        <p:sp>
          <p:nvSpPr>
            <p:cNvPr id="13365" name="AutoShape 60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6445" name="AutoShape 61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grpSp>
        <p:nvGrpSpPr>
          <p:cNvPr id="13344" name="Group 62"/>
          <p:cNvGrpSpPr>
            <a:grpSpLocks/>
          </p:cNvGrpSpPr>
          <p:nvPr/>
        </p:nvGrpSpPr>
        <p:grpSpPr bwMode="auto">
          <a:xfrm>
            <a:off x="6326188" y="5181600"/>
            <a:ext cx="1549400" cy="153988"/>
            <a:chOff x="764" y="2737"/>
            <a:chExt cx="1032" cy="102"/>
          </a:xfrm>
        </p:grpSpPr>
        <p:sp>
          <p:nvSpPr>
            <p:cNvPr id="16447" name="AutoShape 63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hlink">
                    <a:gamma/>
                    <a:shade val="85882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6448" name="AutoShape 64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grpSp>
        <p:nvGrpSpPr>
          <p:cNvPr id="13345" name="Group 65"/>
          <p:cNvGrpSpPr>
            <a:grpSpLocks/>
          </p:cNvGrpSpPr>
          <p:nvPr/>
        </p:nvGrpSpPr>
        <p:grpSpPr bwMode="auto">
          <a:xfrm>
            <a:off x="3103563" y="4841875"/>
            <a:ext cx="1550987" cy="152400"/>
            <a:chOff x="764" y="2737"/>
            <a:chExt cx="1032" cy="102"/>
          </a:xfrm>
        </p:grpSpPr>
        <p:sp>
          <p:nvSpPr>
            <p:cNvPr id="16450" name="AutoShape 66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2">
                    <a:gamma/>
                    <a:shade val="85882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6451" name="AutoShape 67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grpSp>
        <p:nvGrpSpPr>
          <p:cNvPr id="13346" name="Group 68"/>
          <p:cNvGrpSpPr>
            <a:grpSpLocks/>
          </p:cNvGrpSpPr>
          <p:nvPr/>
        </p:nvGrpSpPr>
        <p:grpSpPr bwMode="auto">
          <a:xfrm>
            <a:off x="3103563" y="4664075"/>
            <a:ext cx="1550987" cy="152400"/>
            <a:chOff x="764" y="2737"/>
            <a:chExt cx="1032" cy="102"/>
          </a:xfrm>
        </p:grpSpPr>
        <p:sp>
          <p:nvSpPr>
            <p:cNvPr id="16453" name="AutoShape 69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2">
                    <a:gamma/>
                    <a:shade val="85882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6454" name="AutoShape 70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grpSp>
        <p:nvGrpSpPr>
          <p:cNvPr id="13347" name="Group 71"/>
          <p:cNvGrpSpPr>
            <a:grpSpLocks/>
          </p:cNvGrpSpPr>
          <p:nvPr/>
        </p:nvGrpSpPr>
        <p:grpSpPr bwMode="auto">
          <a:xfrm>
            <a:off x="3103563" y="4478338"/>
            <a:ext cx="1550987" cy="152400"/>
            <a:chOff x="764" y="2737"/>
            <a:chExt cx="1032" cy="102"/>
          </a:xfrm>
        </p:grpSpPr>
        <p:sp>
          <p:nvSpPr>
            <p:cNvPr id="16456" name="AutoShape 72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2">
                    <a:gamma/>
                    <a:shade val="85882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6457" name="AutoShape 73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grpSp>
        <p:nvGrpSpPr>
          <p:cNvPr id="13348" name="Group 74"/>
          <p:cNvGrpSpPr>
            <a:grpSpLocks/>
          </p:cNvGrpSpPr>
          <p:nvPr/>
        </p:nvGrpSpPr>
        <p:grpSpPr bwMode="auto">
          <a:xfrm>
            <a:off x="4705350" y="5026025"/>
            <a:ext cx="1549400" cy="153988"/>
            <a:chOff x="764" y="2737"/>
            <a:chExt cx="1032" cy="102"/>
          </a:xfrm>
        </p:grpSpPr>
        <p:sp>
          <p:nvSpPr>
            <p:cNvPr id="13355" name="AutoShape 75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6460" name="AutoShape 76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grpSp>
        <p:nvGrpSpPr>
          <p:cNvPr id="13349" name="Group 77"/>
          <p:cNvGrpSpPr>
            <a:grpSpLocks/>
          </p:cNvGrpSpPr>
          <p:nvPr/>
        </p:nvGrpSpPr>
        <p:grpSpPr bwMode="auto">
          <a:xfrm>
            <a:off x="4705350" y="4840288"/>
            <a:ext cx="1549400" cy="153987"/>
            <a:chOff x="764" y="2737"/>
            <a:chExt cx="1032" cy="102"/>
          </a:xfrm>
        </p:grpSpPr>
        <p:sp>
          <p:nvSpPr>
            <p:cNvPr id="13353" name="AutoShape 78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6463" name="AutoShape 79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grpSp>
        <p:nvGrpSpPr>
          <p:cNvPr id="13350" name="Group 80"/>
          <p:cNvGrpSpPr>
            <a:grpSpLocks/>
          </p:cNvGrpSpPr>
          <p:nvPr/>
        </p:nvGrpSpPr>
        <p:grpSpPr bwMode="auto">
          <a:xfrm>
            <a:off x="6326188" y="5018088"/>
            <a:ext cx="1549400" cy="153987"/>
            <a:chOff x="764" y="2737"/>
            <a:chExt cx="1032" cy="102"/>
          </a:xfrm>
        </p:grpSpPr>
        <p:sp>
          <p:nvSpPr>
            <p:cNvPr id="16465" name="AutoShape 81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hlink">
                    <a:gamma/>
                    <a:shade val="85882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6466" name="AutoShape 82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宋体" charset="-122"/>
              </a:rPr>
              <a:t>Click to edit title style</a:t>
            </a:r>
          </a:p>
        </p:txBody>
      </p:sp>
      <p:sp>
        <p:nvSpPr>
          <p:cNvPr id="14339" name="Oval 3"/>
          <p:cNvSpPr>
            <a:spLocks noChangeArrowheads="1"/>
          </p:cNvSpPr>
          <p:nvPr/>
        </p:nvSpPr>
        <p:spPr bwMode="gray">
          <a:xfrm>
            <a:off x="2455863" y="2352675"/>
            <a:ext cx="3743325" cy="3743325"/>
          </a:xfrm>
          <a:prstGeom prst="ellipse">
            <a:avLst/>
          </a:prstGeom>
          <a:gradFill rotWithShape="1"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4340" name="Oval 4"/>
          <p:cNvSpPr>
            <a:spLocks noChangeArrowheads="1"/>
          </p:cNvSpPr>
          <p:nvPr/>
        </p:nvSpPr>
        <p:spPr bwMode="gray">
          <a:xfrm>
            <a:off x="2949575" y="2832100"/>
            <a:ext cx="2749550" cy="2746375"/>
          </a:xfrm>
          <a:prstGeom prst="ellipse">
            <a:avLst/>
          </a:prstGeom>
          <a:gradFill rotWithShape="1">
            <a:gsLst>
              <a:gs pos="0">
                <a:srgbClr val="A1A1A1"/>
              </a:gs>
              <a:gs pos="50000">
                <a:srgbClr val="FFFFFF"/>
              </a:gs>
              <a:gs pos="100000">
                <a:srgbClr val="A1A1A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>
            <a:prstShdw prst="shdw17" dist="17961" dir="2700000">
              <a:srgbClr val="999999"/>
            </a:prstShdw>
          </a:effec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gray">
          <a:xfrm>
            <a:off x="3124200" y="3673475"/>
            <a:ext cx="24415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2400" b="1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  <a:cs typeface="Arial" charset="0"/>
              </a:rPr>
              <a:t>Description of the contents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gray">
          <a:xfrm>
            <a:off x="4953000" y="1752600"/>
            <a:ext cx="3124200" cy="730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altLang="zh-CN" sz="1400" b="1">
                <a:solidFill>
                  <a:srgbClr val="080808"/>
                </a:solidFill>
                <a:ea typeface="宋体" charset="-122"/>
                <a:cs typeface="Arial" charset="0"/>
              </a:rPr>
              <a:t>ThemeGallery is a Design Digital Content &amp; Contents mall developed by Guild Design Inc.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gray">
          <a:xfrm>
            <a:off x="646113" y="5486400"/>
            <a:ext cx="2173287" cy="1155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altLang="zh-CN" sz="1400" b="1">
                <a:solidFill>
                  <a:srgbClr val="080808"/>
                </a:solidFill>
                <a:ea typeface="宋体" charset="-122"/>
                <a:cs typeface="Arial" charset="0"/>
              </a:rPr>
              <a:t>ThemeGallery is a Design Digital Content &amp; Contents mall developed by Guild Design Inc.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gray">
          <a:xfrm>
            <a:off x="6324600" y="5410200"/>
            <a:ext cx="2209800" cy="1155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altLang="zh-CN" sz="1400" b="1">
                <a:solidFill>
                  <a:srgbClr val="080808"/>
                </a:solidFill>
                <a:ea typeface="宋体" charset="-122"/>
                <a:cs typeface="Arial" charset="0"/>
              </a:rPr>
              <a:t>ThemeGallery is a Design Digital Content &amp; Contents mall developed by Guild Design Inc.</a:t>
            </a:r>
          </a:p>
        </p:txBody>
      </p:sp>
      <p:grpSp>
        <p:nvGrpSpPr>
          <p:cNvPr id="14345" name="Group 9"/>
          <p:cNvGrpSpPr>
            <a:grpSpLocks/>
          </p:cNvGrpSpPr>
          <p:nvPr/>
        </p:nvGrpSpPr>
        <p:grpSpPr bwMode="auto">
          <a:xfrm>
            <a:off x="3567113" y="1878013"/>
            <a:ext cx="1466850" cy="1447800"/>
            <a:chOff x="708" y="2203"/>
            <a:chExt cx="751" cy="741"/>
          </a:xfrm>
        </p:grpSpPr>
        <p:sp>
          <p:nvSpPr>
            <p:cNvPr id="17418" name="Oval 10"/>
            <p:cNvSpPr>
              <a:spLocks noChangeArrowheads="1"/>
            </p:cNvSpPr>
            <p:nvPr/>
          </p:nvSpPr>
          <p:spPr bwMode="gray">
            <a:xfrm>
              <a:off x="728" y="2235"/>
              <a:ext cx="716" cy="709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31765"/>
                    <a:invGamma/>
                  </a:schemeClr>
                </a:gs>
              </a:gsLst>
              <a:lin ang="5400000" scaled="1"/>
            </a:gradFill>
            <a:ln w="38100" algn="ctr">
              <a:solidFill>
                <a:srgbClr val="F8F8F8">
                  <a:alpha val="80000"/>
                </a:srgb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pic>
          <p:nvPicPr>
            <p:cNvPr id="14356" name="Picture 11" descr="cir_lighteffect0"/>
            <p:cNvPicPr>
              <a:picLocks noChangeAspect="1" noChangeArrowheads="1"/>
            </p:cNvPicPr>
            <p:nvPr/>
          </p:nvPicPr>
          <p:blipFill>
            <a:blip r:embed="rId2">
              <a:lum bright="18000" contrast="-12000"/>
            </a:blip>
            <a:srcRect/>
            <a:stretch>
              <a:fillRect/>
            </a:stretch>
          </p:blipFill>
          <p:spPr bwMode="gray">
            <a:xfrm>
              <a:off x="708" y="2203"/>
              <a:ext cx="751" cy="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4346" name="Rectangle 12"/>
          <p:cNvSpPr>
            <a:spLocks noChangeArrowheads="1"/>
          </p:cNvSpPr>
          <p:nvPr/>
        </p:nvSpPr>
        <p:spPr bwMode="gray">
          <a:xfrm>
            <a:off x="3595688" y="2311400"/>
            <a:ext cx="1450975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zh-CN" altLang="en-US" sz="2000" b="1">
                <a:solidFill>
                  <a:srgbClr val="F8F8F8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2000" b="1">
                <a:solidFill>
                  <a:srgbClr val="F8F8F8"/>
                </a:solidFill>
                <a:ea typeface="宋体" charset="-122"/>
                <a:cs typeface="Arial" charset="0"/>
              </a:rPr>
              <a:t>Title in here</a:t>
            </a:r>
          </a:p>
        </p:txBody>
      </p:sp>
      <p:grpSp>
        <p:nvGrpSpPr>
          <p:cNvPr id="14347" name="Group 13"/>
          <p:cNvGrpSpPr>
            <a:grpSpLocks/>
          </p:cNvGrpSpPr>
          <p:nvPr/>
        </p:nvGrpSpPr>
        <p:grpSpPr bwMode="auto">
          <a:xfrm>
            <a:off x="2266950" y="4292600"/>
            <a:ext cx="1466850" cy="1447800"/>
            <a:chOff x="708" y="2203"/>
            <a:chExt cx="751" cy="741"/>
          </a:xfrm>
        </p:grpSpPr>
        <p:sp>
          <p:nvSpPr>
            <p:cNvPr id="17422" name="Oval 14"/>
            <p:cNvSpPr>
              <a:spLocks noChangeArrowheads="1"/>
            </p:cNvSpPr>
            <p:nvPr/>
          </p:nvSpPr>
          <p:spPr bwMode="gray">
            <a:xfrm>
              <a:off x="728" y="2235"/>
              <a:ext cx="716" cy="709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31765"/>
                    <a:invGamma/>
                  </a:schemeClr>
                </a:gs>
              </a:gsLst>
              <a:lin ang="5400000" scaled="1"/>
            </a:gradFill>
            <a:ln w="38100" algn="ctr">
              <a:solidFill>
                <a:srgbClr val="F8F8F8">
                  <a:alpha val="80000"/>
                </a:srgb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pic>
          <p:nvPicPr>
            <p:cNvPr id="14354" name="Picture 15" descr="cir_lighteffect0"/>
            <p:cNvPicPr>
              <a:picLocks noChangeAspect="1" noChangeArrowheads="1"/>
            </p:cNvPicPr>
            <p:nvPr/>
          </p:nvPicPr>
          <p:blipFill>
            <a:blip r:embed="rId2">
              <a:lum bright="18000" contrast="-12000"/>
            </a:blip>
            <a:srcRect/>
            <a:stretch>
              <a:fillRect/>
            </a:stretch>
          </p:blipFill>
          <p:spPr bwMode="gray">
            <a:xfrm>
              <a:off x="708" y="2203"/>
              <a:ext cx="751" cy="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4348" name="Rectangle 16"/>
          <p:cNvSpPr>
            <a:spLocks noChangeArrowheads="1"/>
          </p:cNvSpPr>
          <p:nvPr/>
        </p:nvSpPr>
        <p:spPr bwMode="gray">
          <a:xfrm>
            <a:off x="2282825" y="4710113"/>
            <a:ext cx="1450975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zh-CN" altLang="en-US" sz="2000" b="1">
                <a:solidFill>
                  <a:srgbClr val="F8F8F8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2000" b="1">
                <a:solidFill>
                  <a:srgbClr val="F8F8F8"/>
                </a:solidFill>
                <a:ea typeface="宋体" charset="-122"/>
                <a:cs typeface="Arial" charset="0"/>
              </a:rPr>
              <a:t>Title in here</a:t>
            </a:r>
          </a:p>
        </p:txBody>
      </p:sp>
      <p:grpSp>
        <p:nvGrpSpPr>
          <p:cNvPr id="14349" name="Group 17"/>
          <p:cNvGrpSpPr>
            <a:grpSpLocks/>
          </p:cNvGrpSpPr>
          <p:nvPr/>
        </p:nvGrpSpPr>
        <p:grpSpPr bwMode="auto">
          <a:xfrm>
            <a:off x="4876800" y="4343400"/>
            <a:ext cx="1466850" cy="1447800"/>
            <a:chOff x="708" y="2203"/>
            <a:chExt cx="751" cy="741"/>
          </a:xfrm>
        </p:grpSpPr>
        <p:sp>
          <p:nvSpPr>
            <p:cNvPr id="17426" name="Oval 18"/>
            <p:cNvSpPr>
              <a:spLocks noChangeArrowheads="1"/>
            </p:cNvSpPr>
            <p:nvPr/>
          </p:nvSpPr>
          <p:spPr bwMode="gray">
            <a:xfrm>
              <a:off x="728" y="2235"/>
              <a:ext cx="716" cy="709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31765"/>
                    <a:invGamma/>
                  </a:schemeClr>
                </a:gs>
              </a:gsLst>
              <a:lin ang="5400000" scaled="1"/>
            </a:gradFill>
            <a:ln w="38100" algn="ctr">
              <a:solidFill>
                <a:srgbClr val="F8F8F8">
                  <a:alpha val="80000"/>
                </a:srgb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pic>
          <p:nvPicPr>
            <p:cNvPr id="14352" name="Picture 19" descr="cir_lighteffect0"/>
            <p:cNvPicPr>
              <a:picLocks noChangeAspect="1" noChangeArrowheads="1"/>
            </p:cNvPicPr>
            <p:nvPr/>
          </p:nvPicPr>
          <p:blipFill>
            <a:blip r:embed="rId2">
              <a:lum bright="18000" contrast="-12000"/>
            </a:blip>
            <a:srcRect/>
            <a:stretch>
              <a:fillRect/>
            </a:stretch>
          </p:blipFill>
          <p:spPr bwMode="gray">
            <a:xfrm>
              <a:off x="708" y="2203"/>
              <a:ext cx="751" cy="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4350" name="Rectangle 20"/>
          <p:cNvSpPr>
            <a:spLocks noChangeArrowheads="1"/>
          </p:cNvSpPr>
          <p:nvPr/>
        </p:nvSpPr>
        <p:spPr bwMode="gray">
          <a:xfrm>
            <a:off x="4953000" y="4800600"/>
            <a:ext cx="1295400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zh-CN" altLang="en-US" sz="2000" b="1">
                <a:solidFill>
                  <a:srgbClr val="F8F8F8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2000" b="1">
                <a:solidFill>
                  <a:srgbClr val="F8F8F8"/>
                </a:solidFill>
                <a:ea typeface="宋体" charset="-122"/>
                <a:cs typeface="Arial" charset="0"/>
              </a:rPr>
              <a:t>Title in here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宋体" charset="-122"/>
              </a:rPr>
              <a:t>Click to edit title style</a:t>
            </a:r>
          </a:p>
        </p:txBody>
      </p:sp>
      <p:grpSp>
        <p:nvGrpSpPr>
          <p:cNvPr id="15363" name="Group 3"/>
          <p:cNvGrpSpPr>
            <a:grpSpLocks/>
          </p:cNvGrpSpPr>
          <p:nvPr/>
        </p:nvGrpSpPr>
        <p:grpSpPr bwMode="auto">
          <a:xfrm>
            <a:off x="1787525" y="4687888"/>
            <a:ext cx="5492750" cy="398462"/>
            <a:chOff x="336" y="1735"/>
            <a:chExt cx="4806" cy="294"/>
          </a:xfrm>
        </p:grpSpPr>
        <p:sp>
          <p:nvSpPr>
            <p:cNvPr id="15418" name="AutoShape 4"/>
            <p:cNvSpPr>
              <a:spLocks noChangeArrowheads="1"/>
            </p:cNvSpPr>
            <p:nvPr/>
          </p:nvSpPr>
          <p:spPr bwMode="gray">
            <a:xfrm>
              <a:off x="336" y="1735"/>
              <a:ext cx="4806" cy="294"/>
            </a:xfrm>
            <a:prstGeom prst="roundRect">
              <a:avLst>
                <a:gd name="adj" fmla="val 50000"/>
              </a:avLst>
            </a:prstGeom>
            <a:solidFill>
              <a:schemeClr val="folHlink"/>
            </a:solidFill>
            <a:ln w="12700">
              <a:noFill/>
              <a:round/>
              <a:headEnd/>
              <a:tailEnd/>
            </a:ln>
            <a:effectLst>
              <a:outerShdw dist="50800" dir="54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8437" name="AutoShape 5"/>
            <p:cNvSpPr>
              <a:spLocks noChangeArrowheads="1"/>
            </p:cNvSpPr>
            <p:nvPr/>
          </p:nvSpPr>
          <p:spPr bwMode="gray">
            <a:xfrm flipH="1">
              <a:off x="4990" y="1741"/>
              <a:ext cx="140" cy="287"/>
            </a:xfrm>
            <a:prstGeom prst="moon">
              <a:avLst>
                <a:gd name="adj" fmla="val 16278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8438" name="AutoShape 6"/>
            <p:cNvSpPr>
              <a:spLocks noChangeArrowheads="1"/>
            </p:cNvSpPr>
            <p:nvPr/>
          </p:nvSpPr>
          <p:spPr bwMode="gray">
            <a:xfrm>
              <a:off x="348" y="1761"/>
              <a:ext cx="93" cy="23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5425" name="AutoShape 7"/>
            <p:cNvSpPr>
              <a:spLocks noChangeArrowheads="1"/>
            </p:cNvSpPr>
            <p:nvPr/>
          </p:nvSpPr>
          <p:spPr bwMode="gray">
            <a:xfrm>
              <a:off x="350" y="1740"/>
              <a:ext cx="4771" cy="2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chemeClr val="folHlink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grpSp>
        <p:nvGrpSpPr>
          <p:cNvPr id="15364" name="Group 8"/>
          <p:cNvGrpSpPr>
            <a:grpSpLocks/>
          </p:cNvGrpSpPr>
          <p:nvPr/>
        </p:nvGrpSpPr>
        <p:grpSpPr bwMode="auto">
          <a:xfrm>
            <a:off x="1338263" y="4140200"/>
            <a:ext cx="6391275" cy="398463"/>
            <a:chOff x="336" y="1735"/>
            <a:chExt cx="4806" cy="294"/>
          </a:xfrm>
        </p:grpSpPr>
        <p:sp>
          <p:nvSpPr>
            <p:cNvPr id="15410" name="AutoShape 9"/>
            <p:cNvSpPr>
              <a:spLocks noChangeArrowheads="1"/>
            </p:cNvSpPr>
            <p:nvPr/>
          </p:nvSpPr>
          <p:spPr bwMode="gray">
            <a:xfrm>
              <a:off x="336" y="1735"/>
              <a:ext cx="4806" cy="294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  <a:effectLst>
              <a:outerShdw dist="50800" dir="54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8442" name="AutoShape 10"/>
            <p:cNvSpPr>
              <a:spLocks noChangeArrowheads="1"/>
            </p:cNvSpPr>
            <p:nvPr/>
          </p:nvSpPr>
          <p:spPr bwMode="gray">
            <a:xfrm flipH="1">
              <a:off x="4990" y="1741"/>
              <a:ext cx="140" cy="287"/>
            </a:xfrm>
            <a:prstGeom prst="moon">
              <a:avLst>
                <a:gd name="adj" fmla="val 16278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8443" name="AutoShape 11"/>
            <p:cNvSpPr>
              <a:spLocks noChangeArrowheads="1"/>
            </p:cNvSpPr>
            <p:nvPr/>
          </p:nvSpPr>
          <p:spPr bwMode="gray">
            <a:xfrm>
              <a:off x="348" y="1761"/>
              <a:ext cx="93" cy="23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5417" name="AutoShape 12"/>
            <p:cNvSpPr>
              <a:spLocks noChangeArrowheads="1"/>
            </p:cNvSpPr>
            <p:nvPr/>
          </p:nvSpPr>
          <p:spPr bwMode="gray">
            <a:xfrm>
              <a:off x="350" y="1740"/>
              <a:ext cx="4771" cy="2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chemeClr val="accent1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grpSp>
        <p:nvGrpSpPr>
          <p:cNvPr id="15365" name="Group 13"/>
          <p:cNvGrpSpPr>
            <a:grpSpLocks/>
          </p:cNvGrpSpPr>
          <p:nvPr/>
        </p:nvGrpSpPr>
        <p:grpSpPr bwMode="auto">
          <a:xfrm>
            <a:off x="914400" y="3546475"/>
            <a:ext cx="7239000" cy="398463"/>
            <a:chOff x="336" y="1735"/>
            <a:chExt cx="4806" cy="294"/>
          </a:xfrm>
        </p:grpSpPr>
        <p:sp>
          <p:nvSpPr>
            <p:cNvPr id="15402" name="AutoShape 14"/>
            <p:cNvSpPr>
              <a:spLocks noChangeArrowheads="1"/>
            </p:cNvSpPr>
            <p:nvPr/>
          </p:nvSpPr>
          <p:spPr bwMode="gray">
            <a:xfrm>
              <a:off x="336" y="1735"/>
              <a:ext cx="4806" cy="294"/>
            </a:xfrm>
            <a:prstGeom prst="roundRect">
              <a:avLst>
                <a:gd name="adj" fmla="val 50000"/>
              </a:avLst>
            </a:prstGeom>
            <a:solidFill>
              <a:schemeClr val="hlink"/>
            </a:solidFill>
            <a:ln w="12700">
              <a:noFill/>
              <a:round/>
              <a:headEnd/>
              <a:tailEnd/>
            </a:ln>
            <a:effectLst>
              <a:outerShdw dist="50800" dir="54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8447" name="AutoShape 15"/>
            <p:cNvSpPr>
              <a:spLocks noChangeArrowheads="1"/>
            </p:cNvSpPr>
            <p:nvPr/>
          </p:nvSpPr>
          <p:spPr bwMode="gray">
            <a:xfrm flipH="1">
              <a:off x="4990" y="1741"/>
              <a:ext cx="140" cy="287"/>
            </a:xfrm>
            <a:prstGeom prst="moon">
              <a:avLst>
                <a:gd name="adj" fmla="val 16278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8448" name="AutoShape 16"/>
            <p:cNvSpPr>
              <a:spLocks noChangeArrowheads="1"/>
            </p:cNvSpPr>
            <p:nvPr/>
          </p:nvSpPr>
          <p:spPr bwMode="gray">
            <a:xfrm>
              <a:off x="348" y="1761"/>
              <a:ext cx="93" cy="23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5409" name="AutoShape 17"/>
            <p:cNvSpPr>
              <a:spLocks noChangeArrowheads="1"/>
            </p:cNvSpPr>
            <p:nvPr/>
          </p:nvSpPr>
          <p:spPr bwMode="gray">
            <a:xfrm>
              <a:off x="350" y="1740"/>
              <a:ext cx="4771" cy="2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chemeClr val="hlink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grpSp>
        <p:nvGrpSpPr>
          <p:cNvPr id="15366" name="Group 18"/>
          <p:cNvGrpSpPr>
            <a:grpSpLocks/>
          </p:cNvGrpSpPr>
          <p:nvPr/>
        </p:nvGrpSpPr>
        <p:grpSpPr bwMode="auto">
          <a:xfrm>
            <a:off x="609600" y="2887663"/>
            <a:ext cx="7848600" cy="438150"/>
            <a:chOff x="336" y="1735"/>
            <a:chExt cx="4806" cy="294"/>
          </a:xfrm>
        </p:grpSpPr>
        <p:sp>
          <p:nvSpPr>
            <p:cNvPr id="15394" name="AutoShape 19"/>
            <p:cNvSpPr>
              <a:spLocks noChangeArrowheads="1"/>
            </p:cNvSpPr>
            <p:nvPr/>
          </p:nvSpPr>
          <p:spPr bwMode="gray">
            <a:xfrm>
              <a:off x="336" y="1735"/>
              <a:ext cx="4806" cy="294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  <a:effectLst>
              <a:outerShdw dist="63500" dir="54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8452" name="AutoShape 20"/>
            <p:cNvSpPr>
              <a:spLocks noChangeArrowheads="1"/>
            </p:cNvSpPr>
            <p:nvPr/>
          </p:nvSpPr>
          <p:spPr bwMode="gray">
            <a:xfrm flipH="1">
              <a:off x="4990" y="1741"/>
              <a:ext cx="140" cy="287"/>
            </a:xfrm>
            <a:prstGeom prst="moon">
              <a:avLst>
                <a:gd name="adj" fmla="val 16278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8453" name="AutoShape 21"/>
            <p:cNvSpPr>
              <a:spLocks noChangeArrowheads="1"/>
            </p:cNvSpPr>
            <p:nvPr/>
          </p:nvSpPr>
          <p:spPr bwMode="gray">
            <a:xfrm>
              <a:off x="348" y="1761"/>
              <a:ext cx="93" cy="23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5401" name="AutoShape 22"/>
            <p:cNvSpPr>
              <a:spLocks noChangeArrowheads="1"/>
            </p:cNvSpPr>
            <p:nvPr/>
          </p:nvSpPr>
          <p:spPr bwMode="gray">
            <a:xfrm>
              <a:off x="350" y="1740"/>
              <a:ext cx="4771" cy="2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accent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sp>
        <p:nvSpPr>
          <p:cNvPr id="15367" name="AutoShape 23"/>
          <p:cNvSpPr>
            <a:spLocks noChangeArrowheads="1"/>
          </p:cNvSpPr>
          <p:nvPr/>
        </p:nvSpPr>
        <p:spPr bwMode="gray">
          <a:xfrm>
            <a:off x="3505200" y="4279900"/>
            <a:ext cx="2057400" cy="1143000"/>
          </a:xfrm>
          <a:prstGeom prst="can">
            <a:avLst>
              <a:gd name="adj" fmla="val 50000"/>
            </a:avLst>
          </a:prstGeom>
          <a:gradFill rotWithShape="1">
            <a:gsLst>
              <a:gs pos="0">
                <a:srgbClr val="4C5464"/>
              </a:gs>
              <a:gs pos="50000">
                <a:srgbClr val="FFFFFF"/>
              </a:gs>
              <a:gs pos="100000">
                <a:srgbClr val="4C5464"/>
              </a:gs>
            </a:gsLst>
            <a:lin ang="0" scaled="1"/>
          </a:gradFill>
          <a:ln w="9525">
            <a:solidFill>
              <a:srgbClr val="6F7A91">
                <a:alpha val="50195"/>
              </a:srgb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5368" name="AutoShape 24"/>
          <p:cNvSpPr>
            <a:spLocks noChangeArrowheads="1"/>
          </p:cNvSpPr>
          <p:nvPr/>
        </p:nvSpPr>
        <p:spPr bwMode="gray">
          <a:xfrm>
            <a:off x="3505200" y="3686175"/>
            <a:ext cx="2057400" cy="1143000"/>
          </a:xfrm>
          <a:prstGeom prst="can">
            <a:avLst>
              <a:gd name="adj" fmla="val 50000"/>
            </a:avLst>
          </a:prstGeom>
          <a:gradFill rotWithShape="1">
            <a:gsLst>
              <a:gs pos="0">
                <a:srgbClr val="5A6376"/>
              </a:gs>
              <a:gs pos="50000">
                <a:srgbClr val="FFFFFF"/>
              </a:gs>
              <a:gs pos="100000">
                <a:srgbClr val="5A6376"/>
              </a:gs>
            </a:gsLst>
            <a:lin ang="0" scaled="1"/>
          </a:gradFill>
          <a:ln w="9525">
            <a:solidFill>
              <a:srgbClr val="6F7A91">
                <a:alpha val="50195"/>
              </a:srgb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5369" name="AutoShape 25"/>
          <p:cNvSpPr>
            <a:spLocks noChangeArrowheads="1"/>
          </p:cNvSpPr>
          <p:nvPr/>
        </p:nvSpPr>
        <p:spPr bwMode="gray">
          <a:xfrm>
            <a:off x="3505200" y="3092450"/>
            <a:ext cx="2057400" cy="1143000"/>
          </a:xfrm>
          <a:prstGeom prst="can">
            <a:avLst>
              <a:gd name="adj" fmla="val 50000"/>
            </a:avLst>
          </a:prstGeom>
          <a:gradFill rotWithShape="1">
            <a:gsLst>
              <a:gs pos="0">
                <a:srgbClr val="6B768B"/>
              </a:gs>
              <a:gs pos="50000">
                <a:srgbClr val="FFFFFF"/>
              </a:gs>
              <a:gs pos="100000">
                <a:srgbClr val="6B768B"/>
              </a:gs>
            </a:gsLst>
            <a:lin ang="0" scaled="1"/>
          </a:gradFill>
          <a:ln w="9525">
            <a:solidFill>
              <a:srgbClr val="6F7A91">
                <a:alpha val="50195"/>
              </a:srgb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5370" name="AutoShape 26"/>
          <p:cNvSpPr>
            <a:spLocks noChangeArrowheads="1"/>
          </p:cNvSpPr>
          <p:nvPr/>
        </p:nvSpPr>
        <p:spPr bwMode="gray">
          <a:xfrm>
            <a:off x="3505200" y="2498725"/>
            <a:ext cx="2057400" cy="1143000"/>
          </a:xfrm>
          <a:prstGeom prst="can">
            <a:avLst>
              <a:gd name="adj" fmla="val 50000"/>
            </a:avLst>
          </a:prstGeom>
          <a:gradFill rotWithShape="1">
            <a:gsLst>
              <a:gs pos="0">
                <a:srgbClr val="7F899D"/>
              </a:gs>
              <a:gs pos="50000">
                <a:srgbClr val="FFFFFF"/>
              </a:gs>
              <a:gs pos="100000">
                <a:srgbClr val="7F899D"/>
              </a:gs>
            </a:gsLst>
            <a:lin ang="0" scaled="1"/>
          </a:gradFill>
          <a:ln w="9525">
            <a:solidFill>
              <a:srgbClr val="6F7A91">
                <a:alpha val="50195"/>
              </a:srgb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5371" name="Text Box 27"/>
          <p:cNvSpPr txBox="1">
            <a:spLocks noChangeArrowheads="1"/>
          </p:cNvSpPr>
          <p:nvPr/>
        </p:nvSpPr>
        <p:spPr bwMode="black">
          <a:xfrm>
            <a:off x="5629275" y="2970213"/>
            <a:ext cx="25146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 altLang="zh-CN" sz="2000" b="1">
                <a:solidFill>
                  <a:srgbClr val="FFFFFF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15372" name="Text Box 28"/>
          <p:cNvSpPr txBox="1">
            <a:spLocks noChangeArrowheads="1"/>
          </p:cNvSpPr>
          <p:nvPr/>
        </p:nvSpPr>
        <p:spPr bwMode="black">
          <a:xfrm>
            <a:off x="784225" y="2970213"/>
            <a:ext cx="25146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 altLang="zh-CN" sz="2000" b="1">
                <a:solidFill>
                  <a:srgbClr val="FFFFFF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15373" name="Text Box 29"/>
          <p:cNvSpPr txBox="1">
            <a:spLocks noChangeArrowheads="1"/>
          </p:cNvSpPr>
          <p:nvPr/>
        </p:nvSpPr>
        <p:spPr bwMode="black">
          <a:xfrm>
            <a:off x="5638800" y="3611563"/>
            <a:ext cx="2371725" cy="2841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 altLang="zh-CN" b="1">
                <a:solidFill>
                  <a:schemeClr val="bg1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15374" name="Text Box 30"/>
          <p:cNvSpPr txBox="1">
            <a:spLocks noChangeArrowheads="1"/>
          </p:cNvSpPr>
          <p:nvPr/>
        </p:nvSpPr>
        <p:spPr bwMode="black">
          <a:xfrm>
            <a:off x="1076325" y="3611563"/>
            <a:ext cx="2232025" cy="2841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 altLang="zh-CN" b="1">
                <a:solidFill>
                  <a:schemeClr val="bg1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15375" name="Text Box 31"/>
          <p:cNvSpPr txBox="1">
            <a:spLocks noChangeArrowheads="1"/>
          </p:cNvSpPr>
          <p:nvPr/>
        </p:nvSpPr>
        <p:spPr bwMode="black">
          <a:xfrm>
            <a:off x="5629275" y="4195763"/>
            <a:ext cx="1914525" cy="2841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 altLang="zh-CN" b="1">
                <a:solidFill>
                  <a:schemeClr val="bg1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15376" name="Text Box 32"/>
          <p:cNvSpPr txBox="1">
            <a:spLocks noChangeArrowheads="1"/>
          </p:cNvSpPr>
          <p:nvPr/>
        </p:nvSpPr>
        <p:spPr bwMode="black">
          <a:xfrm>
            <a:off x="1524000" y="4195763"/>
            <a:ext cx="1774825" cy="2841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 altLang="zh-CN" b="1">
                <a:solidFill>
                  <a:schemeClr val="bg1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15377" name="Text Box 33"/>
          <p:cNvSpPr txBox="1">
            <a:spLocks noChangeArrowheads="1"/>
          </p:cNvSpPr>
          <p:nvPr/>
        </p:nvSpPr>
        <p:spPr bwMode="black">
          <a:xfrm>
            <a:off x="5629275" y="4751388"/>
            <a:ext cx="1533525" cy="2841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 altLang="zh-CN" b="1">
                <a:solidFill>
                  <a:schemeClr val="bg1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15378" name="Text Box 34"/>
          <p:cNvSpPr txBox="1">
            <a:spLocks noChangeArrowheads="1"/>
          </p:cNvSpPr>
          <p:nvPr/>
        </p:nvSpPr>
        <p:spPr bwMode="black">
          <a:xfrm>
            <a:off x="1897063" y="4738688"/>
            <a:ext cx="1590675" cy="2841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 altLang="zh-CN" b="1">
                <a:solidFill>
                  <a:schemeClr val="bg1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15379" name="Text Box 18"/>
          <p:cNvSpPr txBox="1">
            <a:spLocks noChangeArrowheads="1"/>
          </p:cNvSpPr>
          <p:nvPr/>
        </p:nvSpPr>
        <p:spPr bwMode="gray">
          <a:xfrm>
            <a:off x="3665538" y="4933950"/>
            <a:ext cx="16510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Contents</a:t>
            </a:r>
          </a:p>
        </p:txBody>
      </p:sp>
      <p:sp>
        <p:nvSpPr>
          <p:cNvPr id="15380" name="Text Box 18"/>
          <p:cNvSpPr txBox="1">
            <a:spLocks noChangeArrowheads="1"/>
          </p:cNvSpPr>
          <p:nvPr/>
        </p:nvSpPr>
        <p:spPr bwMode="gray">
          <a:xfrm>
            <a:off x="3665538" y="4356100"/>
            <a:ext cx="16510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Contents</a:t>
            </a:r>
          </a:p>
        </p:txBody>
      </p:sp>
      <p:sp>
        <p:nvSpPr>
          <p:cNvPr id="15381" name="Text Box 18"/>
          <p:cNvSpPr txBox="1">
            <a:spLocks noChangeArrowheads="1"/>
          </p:cNvSpPr>
          <p:nvPr/>
        </p:nvSpPr>
        <p:spPr bwMode="gray">
          <a:xfrm>
            <a:off x="3665538" y="3736975"/>
            <a:ext cx="16510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Contents</a:t>
            </a:r>
          </a:p>
        </p:txBody>
      </p:sp>
      <p:sp>
        <p:nvSpPr>
          <p:cNvPr id="15382" name="Text Box 18"/>
          <p:cNvSpPr txBox="1">
            <a:spLocks noChangeArrowheads="1"/>
          </p:cNvSpPr>
          <p:nvPr/>
        </p:nvSpPr>
        <p:spPr bwMode="gray">
          <a:xfrm>
            <a:off x="3665538" y="3171825"/>
            <a:ext cx="16510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Contents</a:t>
            </a:r>
          </a:p>
        </p:txBody>
      </p:sp>
      <p:grpSp>
        <p:nvGrpSpPr>
          <p:cNvPr id="15383" name="Group 39"/>
          <p:cNvGrpSpPr>
            <a:grpSpLocks/>
          </p:cNvGrpSpPr>
          <p:nvPr/>
        </p:nvGrpSpPr>
        <p:grpSpPr bwMode="auto">
          <a:xfrm>
            <a:off x="3940175" y="1752600"/>
            <a:ext cx="1162050" cy="1231900"/>
            <a:chOff x="192" y="1917"/>
            <a:chExt cx="1042" cy="1102"/>
          </a:xfrm>
        </p:grpSpPr>
        <p:grpSp>
          <p:nvGrpSpPr>
            <p:cNvPr id="15387" name="Group 40"/>
            <p:cNvGrpSpPr>
              <a:grpSpLocks/>
            </p:cNvGrpSpPr>
            <p:nvPr/>
          </p:nvGrpSpPr>
          <p:grpSpPr bwMode="auto">
            <a:xfrm>
              <a:off x="192" y="1917"/>
              <a:ext cx="1042" cy="1102"/>
              <a:chOff x="192" y="1917"/>
              <a:chExt cx="1042" cy="1102"/>
            </a:xfrm>
          </p:grpSpPr>
          <p:pic>
            <p:nvPicPr>
              <p:cNvPr id="15389" name="Picture 41" descr="light_shadow"/>
              <p:cNvPicPr>
                <a:picLocks noChangeAspect="1" noChangeArrowheads="1"/>
              </p:cNvPicPr>
              <p:nvPr/>
            </p:nvPicPr>
            <p:blipFill>
              <a:blip r:embed="rId2">
                <a:lum bright="-78000" contrast="-78000"/>
              </a:blip>
              <a:srcRect/>
              <a:stretch>
                <a:fillRect/>
              </a:stretch>
            </p:blipFill>
            <p:spPr bwMode="gray">
              <a:xfrm>
                <a:off x="291" y="2781"/>
                <a:ext cx="858" cy="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5390" name="Picture 42" descr="circuler_1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gray">
              <a:xfrm>
                <a:off x="192" y="1917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8475" name="Oval 43"/>
              <p:cNvSpPr>
                <a:spLocks noChangeArrowheads="1"/>
              </p:cNvSpPr>
              <p:nvPr/>
            </p:nvSpPr>
            <p:spPr bwMode="gray">
              <a:xfrm>
                <a:off x="192" y="1917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rgbClr val="E4DF1B">
                      <a:gamma/>
                      <a:shade val="46275"/>
                      <a:invGamma/>
                      <a:alpha val="89999"/>
                    </a:srgbClr>
                  </a:gs>
                  <a:gs pos="50000">
                    <a:srgbClr val="E4DF1B">
                      <a:alpha val="55000"/>
                    </a:srgbClr>
                  </a:gs>
                  <a:gs pos="100000">
                    <a:srgbClr val="E4DF1B">
                      <a:gamma/>
                      <a:shade val="46275"/>
                      <a:invGamma/>
                      <a:alpha val="89999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</p:grpSp>
        <p:pic>
          <p:nvPicPr>
            <p:cNvPr id="15388" name="Picture 44" descr="Picture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gray">
            <a:xfrm>
              <a:off x="296" y="1927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384" name="Rectangle 45"/>
          <p:cNvSpPr>
            <a:spLocks noChangeArrowheads="1"/>
          </p:cNvSpPr>
          <p:nvPr/>
        </p:nvSpPr>
        <p:spPr bwMode="gray">
          <a:xfrm>
            <a:off x="3930650" y="2108200"/>
            <a:ext cx="1174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FF0066"/>
              </a:buClr>
              <a:buSzPct val="75000"/>
              <a:buFont typeface="Arial" charset="0"/>
              <a:buNone/>
            </a:pPr>
            <a:r>
              <a:rPr lang="en-US" altLang="zh-CN" b="1">
                <a:solidFill>
                  <a:srgbClr val="080808"/>
                </a:solidFill>
                <a:ea typeface="宋体" charset="-122"/>
                <a:cs typeface="Arial" charset="0"/>
              </a:rPr>
              <a:t>Contents</a:t>
            </a:r>
          </a:p>
        </p:txBody>
      </p:sp>
      <p:sp>
        <p:nvSpPr>
          <p:cNvPr id="15385" name="Rectangle 46"/>
          <p:cNvSpPr>
            <a:spLocks noChangeArrowheads="1"/>
          </p:cNvSpPr>
          <p:nvPr/>
        </p:nvSpPr>
        <p:spPr bwMode="auto">
          <a:xfrm>
            <a:off x="1533525" y="5610225"/>
            <a:ext cx="60102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altLang="zh-CN" sz="2000" b="1">
                <a:solidFill>
                  <a:srgbClr val="000000"/>
                </a:solidFill>
                <a:ea typeface="宋体" charset="-122"/>
                <a:cs typeface="Arial" charset="0"/>
              </a:rPr>
              <a:t>ThemeGallery is a Design Digital Content &amp; Contents mall developed by Guild Design Inc.</a:t>
            </a:r>
          </a:p>
        </p:txBody>
      </p:sp>
      <p:pic>
        <p:nvPicPr>
          <p:cNvPr id="15386" name="Picture 48" descr="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gray">
          <a:xfrm>
            <a:off x="7391400" y="5529263"/>
            <a:ext cx="1752600" cy="132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/>
          <p:cNvSpPr>
            <a:spLocks noChangeArrowheads="1"/>
          </p:cNvSpPr>
          <p:nvPr/>
        </p:nvSpPr>
        <p:spPr bwMode="ltGray">
          <a:xfrm>
            <a:off x="3543300" y="3016250"/>
            <a:ext cx="4229100" cy="1028700"/>
          </a:xfrm>
          <a:prstGeom prst="roundRect">
            <a:avLst>
              <a:gd name="adj" fmla="val 11505"/>
            </a:avLst>
          </a:prstGeom>
          <a:gradFill rotWithShape="1">
            <a:gsLst>
              <a:gs pos="0">
                <a:schemeClr val="accent2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6350" algn="ctr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6387" name="AutoShape 3"/>
          <p:cNvSpPr>
            <a:spLocks noChangeArrowheads="1"/>
          </p:cNvSpPr>
          <p:nvPr/>
        </p:nvSpPr>
        <p:spPr bwMode="ltGray">
          <a:xfrm>
            <a:off x="3530600" y="4210050"/>
            <a:ext cx="4219575" cy="995363"/>
          </a:xfrm>
          <a:prstGeom prst="roundRect">
            <a:avLst>
              <a:gd name="adj" fmla="val 11505"/>
            </a:avLst>
          </a:prstGeom>
          <a:gradFill rotWithShape="1">
            <a:gsLst>
              <a:gs pos="0">
                <a:schemeClr val="folHlink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6350" algn="ctr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6388" name="AutoShape 4"/>
          <p:cNvSpPr>
            <a:spLocks noChangeArrowheads="1"/>
          </p:cNvSpPr>
          <p:nvPr/>
        </p:nvSpPr>
        <p:spPr bwMode="ltGray">
          <a:xfrm>
            <a:off x="3508375" y="5302250"/>
            <a:ext cx="4241800" cy="1008063"/>
          </a:xfrm>
          <a:prstGeom prst="roundRect">
            <a:avLst>
              <a:gd name="adj" fmla="val 11505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6350" algn="ctr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宋体" charset="-122"/>
              </a:rPr>
              <a:t>Click to edit title style</a:t>
            </a: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gray">
          <a:xfrm>
            <a:off x="4238625" y="3213100"/>
            <a:ext cx="3581400" cy="703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zh-CN" altLang="en-US" sz="1600" b="1">
                <a:solidFill>
                  <a:srgbClr val="000000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Description of the contents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gray">
          <a:xfrm>
            <a:off x="4246563" y="4368800"/>
            <a:ext cx="3602037" cy="703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zh-CN" altLang="en-US" sz="1600" b="1">
                <a:solidFill>
                  <a:srgbClr val="000000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Description of the contents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gray">
          <a:xfrm>
            <a:off x="4237038" y="5483225"/>
            <a:ext cx="3506787" cy="703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zh-CN" altLang="en-US" sz="1600" b="1">
                <a:solidFill>
                  <a:srgbClr val="000000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Description of the contents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</p:txBody>
      </p:sp>
      <p:sp>
        <p:nvSpPr>
          <p:cNvPr id="16393" name="AutoShape 9"/>
          <p:cNvSpPr>
            <a:spLocks noChangeArrowheads="1"/>
          </p:cNvSpPr>
          <p:nvPr/>
        </p:nvSpPr>
        <p:spPr bwMode="gray">
          <a:xfrm>
            <a:off x="3654425" y="3378200"/>
            <a:ext cx="482600" cy="381000"/>
          </a:xfrm>
          <a:prstGeom prst="rightArrow">
            <a:avLst>
              <a:gd name="adj1" fmla="val 50000"/>
              <a:gd name="adj2" fmla="val 52778"/>
            </a:avLst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6394" name="AutoShape 10"/>
          <p:cNvSpPr>
            <a:spLocks noChangeArrowheads="1"/>
          </p:cNvSpPr>
          <p:nvPr/>
        </p:nvSpPr>
        <p:spPr bwMode="gray">
          <a:xfrm>
            <a:off x="3662363" y="4470400"/>
            <a:ext cx="482600" cy="381000"/>
          </a:xfrm>
          <a:prstGeom prst="rightArrow">
            <a:avLst>
              <a:gd name="adj1" fmla="val 50000"/>
              <a:gd name="adj2" fmla="val 52778"/>
            </a:avLst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6395" name="AutoShape 11"/>
          <p:cNvSpPr>
            <a:spLocks noChangeArrowheads="1"/>
          </p:cNvSpPr>
          <p:nvPr/>
        </p:nvSpPr>
        <p:spPr bwMode="gray">
          <a:xfrm>
            <a:off x="3652838" y="5613400"/>
            <a:ext cx="482600" cy="381000"/>
          </a:xfrm>
          <a:prstGeom prst="rightArrow">
            <a:avLst>
              <a:gd name="adj1" fmla="val 50000"/>
              <a:gd name="adj2" fmla="val 52778"/>
            </a:avLst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9468" name="Rectangle 12"/>
          <p:cNvSpPr>
            <a:spLocks noChangeArrowheads="1"/>
          </p:cNvSpPr>
          <p:nvPr/>
        </p:nvSpPr>
        <p:spPr bwMode="gray">
          <a:xfrm>
            <a:off x="1371600" y="1752600"/>
            <a:ext cx="6096000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  <a:defRPr/>
            </a:pPr>
            <a:r>
              <a:rPr lang="en-US" altLang="zh-CN">
                <a:solidFill>
                  <a:srgbClr val="000000"/>
                </a:solidFill>
                <a:ea typeface="宋体" charset="-122"/>
                <a:cs typeface="Arial" charset="0"/>
              </a:rPr>
              <a:t>ThemeGallery  is a Design Digital Content &amp; Contents mall developed by Guild Design Inc.</a:t>
            </a:r>
          </a:p>
        </p:txBody>
      </p:sp>
      <p:grpSp>
        <p:nvGrpSpPr>
          <p:cNvPr id="16397" name="Group 13"/>
          <p:cNvGrpSpPr>
            <a:grpSpLocks/>
          </p:cNvGrpSpPr>
          <p:nvPr/>
        </p:nvGrpSpPr>
        <p:grpSpPr bwMode="auto">
          <a:xfrm>
            <a:off x="1371600" y="5026025"/>
            <a:ext cx="2295525" cy="1365250"/>
            <a:chOff x="471" y="272"/>
            <a:chExt cx="1161" cy="1539"/>
          </a:xfrm>
        </p:grpSpPr>
        <p:sp>
          <p:nvSpPr>
            <p:cNvPr id="16407" name="Oval 14"/>
            <p:cNvSpPr>
              <a:spLocks noChangeArrowheads="1"/>
            </p:cNvSpPr>
            <p:nvPr/>
          </p:nvSpPr>
          <p:spPr bwMode="gray">
            <a:xfrm>
              <a:off x="471" y="1438"/>
              <a:ext cx="1159" cy="362"/>
            </a:xfrm>
            <a:prstGeom prst="ellipse">
              <a:avLst/>
            </a:prstGeom>
            <a:gradFill rotWithShape="1">
              <a:gsLst>
                <a:gs pos="0">
                  <a:srgbClr val="C1CF9D"/>
                </a:gs>
                <a:gs pos="50000">
                  <a:srgbClr val="E5EBD5"/>
                </a:gs>
                <a:gs pos="100000">
                  <a:srgbClr val="C1CF9D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9471" name="AutoShape 15"/>
            <p:cNvSpPr>
              <a:spLocks noChangeArrowheads="1"/>
            </p:cNvSpPr>
            <p:nvPr/>
          </p:nvSpPr>
          <p:spPr bwMode="gray">
            <a:xfrm>
              <a:off x="473" y="272"/>
              <a:ext cx="1159" cy="1539"/>
            </a:xfrm>
            <a:prstGeom prst="can">
              <a:avLst>
                <a:gd name="adj" fmla="val 33197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>
                    <a:alpha val="50000"/>
                  </a:schemeClr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grpSp>
        <p:nvGrpSpPr>
          <p:cNvPr id="16398" name="Group 16"/>
          <p:cNvGrpSpPr>
            <a:grpSpLocks/>
          </p:cNvGrpSpPr>
          <p:nvPr/>
        </p:nvGrpSpPr>
        <p:grpSpPr bwMode="auto">
          <a:xfrm>
            <a:off x="1371600" y="3933825"/>
            <a:ext cx="2295525" cy="1365250"/>
            <a:chOff x="471" y="272"/>
            <a:chExt cx="1161" cy="1539"/>
          </a:xfrm>
        </p:grpSpPr>
        <p:sp>
          <p:nvSpPr>
            <p:cNvPr id="16405" name="Oval 17"/>
            <p:cNvSpPr>
              <a:spLocks noChangeArrowheads="1"/>
            </p:cNvSpPr>
            <p:nvPr/>
          </p:nvSpPr>
          <p:spPr bwMode="gray">
            <a:xfrm>
              <a:off x="471" y="1438"/>
              <a:ext cx="1159" cy="362"/>
            </a:xfrm>
            <a:prstGeom prst="ellipse">
              <a:avLst/>
            </a:prstGeom>
            <a:gradFill rotWithShape="1">
              <a:gsLst>
                <a:gs pos="0">
                  <a:srgbClr val="C1CF9D"/>
                </a:gs>
                <a:gs pos="50000">
                  <a:srgbClr val="E5EBD5"/>
                </a:gs>
                <a:gs pos="100000">
                  <a:srgbClr val="C1CF9D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9474" name="AutoShape 18"/>
            <p:cNvSpPr>
              <a:spLocks noChangeArrowheads="1"/>
            </p:cNvSpPr>
            <p:nvPr/>
          </p:nvSpPr>
          <p:spPr bwMode="gray">
            <a:xfrm>
              <a:off x="473" y="272"/>
              <a:ext cx="1159" cy="1539"/>
            </a:xfrm>
            <a:prstGeom prst="can">
              <a:avLst>
                <a:gd name="adj" fmla="val 33197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>
                    <a:alpha val="50000"/>
                  </a:schemeClr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grpSp>
        <p:nvGrpSpPr>
          <p:cNvPr id="16399" name="Group 19"/>
          <p:cNvGrpSpPr>
            <a:grpSpLocks/>
          </p:cNvGrpSpPr>
          <p:nvPr/>
        </p:nvGrpSpPr>
        <p:grpSpPr bwMode="auto">
          <a:xfrm>
            <a:off x="1371600" y="2838450"/>
            <a:ext cx="2295525" cy="1365250"/>
            <a:chOff x="471" y="272"/>
            <a:chExt cx="1161" cy="1539"/>
          </a:xfrm>
        </p:grpSpPr>
        <p:sp>
          <p:nvSpPr>
            <p:cNvPr id="16403" name="Oval 20"/>
            <p:cNvSpPr>
              <a:spLocks noChangeArrowheads="1"/>
            </p:cNvSpPr>
            <p:nvPr/>
          </p:nvSpPr>
          <p:spPr bwMode="gray">
            <a:xfrm>
              <a:off x="471" y="1438"/>
              <a:ext cx="1159" cy="362"/>
            </a:xfrm>
            <a:prstGeom prst="ellipse">
              <a:avLst/>
            </a:prstGeom>
            <a:gradFill rotWithShape="1">
              <a:gsLst>
                <a:gs pos="0">
                  <a:srgbClr val="C1CF9D"/>
                </a:gs>
                <a:gs pos="50000">
                  <a:srgbClr val="E5EBD5"/>
                </a:gs>
                <a:gs pos="100000">
                  <a:srgbClr val="C1CF9D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9477" name="AutoShape 21"/>
            <p:cNvSpPr>
              <a:spLocks noChangeArrowheads="1"/>
            </p:cNvSpPr>
            <p:nvPr/>
          </p:nvSpPr>
          <p:spPr bwMode="gray">
            <a:xfrm>
              <a:off x="473" y="272"/>
              <a:ext cx="1159" cy="1539"/>
            </a:xfrm>
            <a:prstGeom prst="can">
              <a:avLst>
                <a:gd name="adj" fmla="val 33197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>
                    <a:alpha val="50000"/>
                  </a:schemeClr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sp>
        <p:nvSpPr>
          <p:cNvPr id="16400" name="Text Box 22"/>
          <p:cNvSpPr txBox="1">
            <a:spLocks noChangeArrowheads="1"/>
          </p:cNvSpPr>
          <p:nvPr/>
        </p:nvSpPr>
        <p:spPr bwMode="white">
          <a:xfrm>
            <a:off x="1444625" y="3216275"/>
            <a:ext cx="2128838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33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b="1">
                <a:solidFill>
                  <a:srgbClr val="FFFFFF"/>
                </a:solidFill>
                <a:ea typeface="宋体" charset="-122"/>
                <a:cs typeface="Arial" charset="0"/>
              </a:rPr>
              <a:t>  </a:t>
            </a:r>
            <a:r>
              <a:rPr lang="en-US" altLang="zh-CN" sz="2400" b="1">
                <a:solidFill>
                  <a:srgbClr val="FFFFFF"/>
                </a:solidFill>
                <a:ea typeface="宋体" charset="-122"/>
                <a:cs typeface="Arial" charset="0"/>
              </a:rPr>
              <a:t>Content Title</a:t>
            </a:r>
          </a:p>
        </p:txBody>
      </p:sp>
      <p:sp>
        <p:nvSpPr>
          <p:cNvPr id="16401" name="Text Box 23"/>
          <p:cNvSpPr txBox="1">
            <a:spLocks noChangeArrowheads="1"/>
          </p:cNvSpPr>
          <p:nvPr/>
        </p:nvSpPr>
        <p:spPr bwMode="white">
          <a:xfrm>
            <a:off x="1444625" y="4387850"/>
            <a:ext cx="2128838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33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b="1">
                <a:solidFill>
                  <a:srgbClr val="FFFFFF"/>
                </a:solidFill>
                <a:ea typeface="宋体" charset="-122"/>
                <a:cs typeface="Arial" charset="0"/>
              </a:rPr>
              <a:t>  </a:t>
            </a:r>
            <a:r>
              <a:rPr lang="en-US" altLang="zh-CN" sz="2400" b="1">
                <a:solidFill>
                  <a:srgbClr val="FFFFFF"/>
                </a:solidFill>
                <a:ea typeface="宋体" charset="-122"/>
                <a:cs typeface="Arial" charset="0"/>
              </a:rPr>
              <a:t>Content Title</a:t>
            </a:r>
          </a:p>
        </p:txBody>
      </p:sp>
      <p:sp>
        <p:nvSpPr>
          <p:cNvPr id="16402" name="Text Box 24"/>
          <p:cNvSpPr txBox="1">
            <a:spLocks noChangeArrowheads="1"/>
          </p:cNvSpPr>
          <p:nvPr/>
        </p:nvSpPr>
        <p:spPr bwMode="white">
          <a:xfrm>
            <a:off x="1444625" y="5486400"/>
            <a:ext cx="2128838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33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b="1">
                <a:solidFill>
                  <a:srgbClr val="FFFFFF"/>
                </a:solidFill>
                <a:ea typeface="宋体" charset="-122"/>
                <a:cs typeface="Arial" charset="0"/>
              </a:rPr>
              <a:t>  </a:t>
            </a:r>
            <a:r>
              <a:rPr lang="en-US" altLang="zh-CN" sz="2400" b="1">
                <a:solidFill>
                  <a:srgbClr val="FFFFFF"/>
                </a:solidFill>
                <a:ea typeface="宋体" charset="-122"/>
                <a:cs typeface="Arial" charset="0"/>
              </a:rPr>
              <a:t>Content Title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9"/>
          <p:cNvSpPr>
            <a:spLocks noChangeArrowheads="1"/>
          </p:cNvSpPr>
          <p:nvPr/>
        </p:nvSpPr>
        <p:spPr bwMode="auto">
          <a:xfrm>
            <a:off x="4811713" y="2743200"/>
            <a:ext cx="4038600" cy="3057525"/>
          </a:xfrm>
          <a:prstGeom prst="roundRect">
            <a:avLst>
              <a:gd name="adj" fmla="val 5856"/>
            </a:avLst>
          </a:prstGeom>
          <a:solidFill>
            <a:srgbClr val="FFFFFF"/>
          </a:solidFill>
          <a:ln w="9525">
            <a:solidFill>
              <a:srgbClr val="00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宋体" charset="-122"/>
              </a:rPr>
              <a:t>Click to edit title style</a:t>
            </a:r>
          </a:p>
        </p:txBody>
      </p:sp>
      <p:sp>
        <p:nvSpPr>
          <p:cNvPr id="17412" name="AutoShape 3"/>
          <p:cNvSpPr>
            <a:spLocks noChangeArrowheads="1"/>
          </p:cNvSpPr>
          <p:nvPr/>
        </p:nvSpPr>
        <p:spPr bwMode="gray">
          <a:xfrm flipH="1">
            <a:off x="3130550" y="2674938"/>
            <a:ext cx="995363" cy="835025"/>
          </a:xfrm>
          <a:prstGeom prst="curvedRightArrow">
            <a:avLst>
              <a:gd name="adj1" fmla="val 16542"/>
              <a:gd name="adj2" fmla="val 38977"/>
              <a:gd name="adj3" fmla="val 33846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7413" name="AutoShape 4"/>
          <p:cNvSpPr>
            <a:spLocks noChangeArrowheads="1"/>
          </p:cNvSpPr>
          <p:nvPr/>
        </p:nvSpPr>
        <p:spPr bwMode="gray">
          <a:xfrm>
            <a:off x="1223963" y="2711450"/>
            <a:ext cx="995362" cy="835025"/>
          </a:xfrm>
          <a:prstGeom prst="curvedRightArrow">
            <a:avLst>
              <a:gd name="adj1" fmla="val 19583"/>
              <a:gd name="adj2" fmla="val 44676"/>
              <a:gd name="adj3" fmla="val 33652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grpSp>
        <p:nvGrpSpPr>
          <p:cNvPr id="17414" name="Group 5"/>
          <p:cNvGrpSpPr>
            <a:grpSpLocks/>
          </p:cNvGrpSpPr>
          <p:nvPr/>
        </p:nvGrpSpPr>
        <p:grpSpPr bwMode="auto">
          <a:xfrm>
            <a:off x="1163638" y="3717925"/>
            <a:ext cx="3003550" cy="2771775"/>
            <a:chOff x="862" y="713"/>
            <a:chExt cx="3780" cy="3490"/>
          </a:xfrm>
        </p:grpSpPr>
        <p:grpSp>
          <p:nvGrpSpPr>
            <p:cNvPr id="17422" name="Group 6"/>
            <p:cNvGrpSpPr>
              <a:grpSpLocks/>
            </p:cNvGrpSpPr>
            <p:nvPr/>
          </p:nvGrpSpPr>
          <p:grpSpPr bwMode="auto">
            <a:xfrm>
              <a:off x="1082" y="2210"/>
              <a:ext cx="3406" cy="1993"/>
              <a:chOff x="1082" y="2355"/>
              <a:chExt cx="3406" cy="1993"/>
            </a:xfrm>
          </p:grpSpPr>
          <p:sp>
            <p:nvSpPr>
              <p:cNvPr id="17435" name="Freeform 7"/>
              <p:cNvSpPr>
                <a:spLocks/>
              </p:cNvSpPr>
              <p:nvPr/>
            </p:nvSpPr>
            <p:spPr bwMode="gray">
              <a:xfrm>
                <a:off x="1082" y="3026"/>
                <a:ext cx="1338" cy="1322"/>
              </a:xfrm>
              <a:custGeom>
                <a:avLst/>
                <a:gdLst>
                  <a:gd name="T0" fmla="*/ 52 w 1323"/>
                  <a:gd name="T1" fmla="*/ 367 h 1322"/>
                  <a:gd name="T2" fmla="*/ 1338 w 1323"/>
                  <a:gd name="T3" fmla="*/ 1322 h 1322"/>
                  <a:gd name="T4" fmla="*/ 1338 w 1323"/>
                  <a:gd name="T5" fmla="*/ 974 h 1322"/>
                  <a:gd name="T6" fmla="*/ 0 w 1323"/>
                  <a:gd name="T7" fmla="*/ 0 h 1322"/>
                  <a:gd name="T8" fmla="*/ 52 w 1323"/>
                  <a:gd name="T9" fmla="*/ 367 h 13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23" h="1322">
                    <a:moveTo>
                      <a:pt x="51" y="367"/>
                    </a:moveTo>
                    <a:lnTo>
                      <a:pt x="1323" y="1322"/>
                    </a:lnTo>
                    <a:lnTo>
                      <a:pt x="1323" y="974"/>
                    </a:lnTo>
                    <a:lnTo>
                      <a:pt x="0" y="0"/>
                    </a:lnTo>
                    <a:lnTo>
                      <a:pt x="51" y="367"/>
                    </a:lnTo>
                    <a:close/>
                  </a:path>
                </a:pathLst>
              </a:custGeom>
              <a:solidFill>
                <a:srgbClr val="808080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7436" name="Freeform 8"/>
              <p:cNvSpPr>
                <a:spLocks/>
              </p:cNvSpPr>
              <p:nvPr/>
            </p:nvSpPr>
            <p:spPr bwMode="gray">
              <a:xfrm>
                <a:off x="2405" y="2924"/>
                <a:ext cx="2083" cy="1418"/>
              </a:xfrm>
              <a:custGeom>
                <a:avLst/>
                <a:gdLst>
                  <a:gd name="T0" fmla="*/ 0 w 2083"/>
                  <a:gd name="T1" fmla="*/ 1070 h 1418"/>
                  <a:gd name="T2" fmla="*/ 2083 w 2083"/>
                  <a:gd name="T3" fmla="*/ 0 h 1418"/>
                  <a:gd name="T4" fmla="*/ 2045 w 2083"/>
                  <a:gd name="T5" fmla="*/ 355 h 1418"/>
                  <a:gd name="T6" fmla="*/ 7 w 2083"/>
                  <a:gd name="T7" fmla="*/ 1418 h 1418"/>
                  <a:gd name="T8" fmla="*/ 0 w 2083"/>
                  <a:gd name="T9" fmla="*/ 1070 h 14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83" h="1418">
                    <a:moveTo>
                      <a:pt x="0" y="1070"/>
                    </a:moveTo>
                    <a:lnTo>
                      <a:pt x="2083" y="0"/>
                    </a:lnTo>
                    <a:lnTo>
                      <a:pt x="2045" y="355"/>
                    </a:lnTo>
                    <a:lnTo>
                      <a:pt x="7" y="1418"/>
                    </a:lnTo>
                    <a:lnTo>
                      <a:pt x="0" y="1070"/>
                    </a:lnTo>
                    <a:close/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7437" name="Freeform 9"/>
              <p:cNvSpPr>
                <a:spLocks/>
              </p:cNvSpPr>
              <p:nvPr/>
            </p:nvSpPr>
            <p:spPr bwMode="gray">
              <a:xfrm>
                <a:off x="1082" y="2355"/>
                <a:ext cx="3406" cy="1639"/>
              </a:xfrm>
              <a:custGeom>
                <a:avLst/>
                <a:gdLst>
                  <a:gd name="T0" fmla="*/ 1323 w 3406"/>
                  <a:gd name="T1" fmla="*/ 1639 h 1639"/>
                  <a:gd name="T2" fmla="*/ 0 w 3406"/>
                  <a:gd name="T3" fmla="*/ 671 h 1639"/>
                  <a:gd name="T4" fmla="*/ 1969 w 3406"/>
                  <a:gd name="T5" fmla="*/ 0 h 1639"/>
                  <a:gd name="T6" fmla="*/ 3406 w 3406"/>
                  <a:gd name="T7" fmla="*/ 569 h 1639"/>
                  <a:gd name="T8" fmla="*/ 1323 w 3406"/>
                  <a:gd name="T9" fmla="*/ 1639 h 16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06" h="1639">
                    <a:moveTo>
                      <a:pt x="1323" y="1639"/>
                    </a:moveTo>
                    <a:lnTo>
                      <a:pt x="0" y="671"/>
                    </a:lnTo>
                    <a:lnTo>
                      <a:pt x="1969" y="0"/>
                    </a:lnTo>
                    <a:lnTo>
                      <a:pt x="3406" y="569"/>
                    </a:lnTo>
                    <a:lnTo>
                      <a:pt x="1323" y="1639"/>
                    </a:lnTo>
                    <a:close/>
                  </a:path>
                </a:pathLst>
              </a:custGeom>
              <a:solidFill>
                <a:srgbClr val="969696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7423" name="Group 10"/>
            <p:cNvGrpSpPr>
              <a:grpSpLocks/>
            </p:cNvGrpSpPr>
            <p:nvPr/>
          </p:nvGrpSpPr>
          <p:grpSpPr bwMode="auto">
            <a:xfrm>
              <a:off x="1009" y="1723"/>
              <a:ext cx="3527" cy="1993"/>
              <a:chOff x="1082" y="2355"/>
              <a:chExt cx="3406" cy="1993"/>
            </a:xfrm>
          </p:grpSpPr>
          <p:sp>
            <p:nvSpPr>
              <p:cNvPr id="17432" name="Freeform 11"/>
              <p:cNvSpPr>
                <a:spLocks/>
              </p:cNvSpPr>
              <p:nvPr/>
            </p:nvSpPr>
            <p:spPr bwMode="gray">
              <a:xfrm>
                <a:off x="1082" y="3026"/>
                <a:ext cx="1338" cy="1322"/>
              </a:xfrm>
              <a:custGeom>
                <a:avLst/>
                <a:gdLst>
                  <a:gd name="T0" fmla="*/ 52 w 1323"/>
                  <a:gd name="T1" fmla="*/ 367 h 1322"/>
                  <a:gd name="T2" fmla="*/ 1338 w 1323"/>
                  <a:gd name="T3" fmla="*/ 1322 h 1322"/>
                  <a:gd name="T4" fmla="*/ 1338 w 1323"/>
                  <a:gd name="T5" fmla="*/ 974 h 1322"/>
                  <a:gd name="T6" fmla="*/ 0 w 1323"/>
                  <a:gd name="T7" fmla="*/ 0 h 1322"/>
                  <a:gd name="T8" fmla="*/ 52 w 1323"/>
                  <a:gd name="T9" fmla="*/ 367 h 13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23" h="1322">
                    <a:moveTo>
                      <a:pt x="51" y="367"/>
                    </a:moveTo>
                    <a:lnTo>
                      <a:pt x="1323" y="1322"/>
                    </a:lnTo>
                    <a:lnTo>
                      <a:pt x="1323" y="974"/>
                    </a:lnTo>
                    <a:lnTo>
                      <a:pt x="0" y="0"/>
                    </a:lnTo>
                    <a:lnTo>
                      <a:pt x="51" y="367"/>
                    </a:lnTo>
                    <a:close/>
                  </a:path>
                </a:pathLst>
              </a:custGeom>
              <a:solidFill>
                <a:srgbClr val="B2B2B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7433" name="Freeform 12"/>
              <p:cNvSpPr>
                <a:spLocks/>
              </p:cNvSpPr>
              <p:nvPr/>
            </p:nvSpPr>
            <p:spPr bwMode="gray">
              <a:xfrm>
                <a:off x="2405" y="2924"/>
                <a:ext cx="2083" cy="1418"/>
              </a:xfrm>
              <a:custGeom>
                <a:avLst/>
                <a:gdLst>
                  <a:gd name="T0" fmla="*/ 0 w 2083"/>
                  <a:gd name="T1" fmla="*/ 1070 h 1418"/>
                  <a:gd name="T2" fmla="*/ 2083 w 2083"/>
                  <a:gd name="T3" fmla="*/ 0 h 1418"/>
                  <a:gd name="T4" fmla="*/ 2045 w 2083"/>
                  <a:gd name="T5" fmla="*/ 355 h 1418"/>
                  <a:gd name="T6" fmla="*/ 7 w 2083"/>
                  <a:gd name="T7" fmla="*/ 1418 h 1418"/>
                  <a:gd name="T8" fmla="*/ 0 w 2083"/>
                  <a:gd name="T9" fmla="*/ 1070 h 14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83" h="1418">
                    <a:moveTo>
                      <a:pt x="0" y="1070"/>
                    </a:moveTo>
                    <a:lnTo>
                      <a:pt x="2083" y="0"/>
                    </a:lnTo>
                    <a:lnTo>
                      <a:pt x="2045" y="355"/>
                    </a:lnTo>
                    <a:lnTo>
                      <a:pt x="7" y="1418"/>
                    </a:lnTo>
                    <a:lnTo>
                      <a:pt x="0" y="107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7434" name="Freeform 13"/>
              <p:cNvSpPr>
                <a:spLocks/>
              </p:cNvSpPr>
              <p:nvPr/>
            </p:nvSpPr>
            <p:spPr bwMode="gray">
              <a:xfrm>
                <a:off x="1082" y="2355"/>
                <a:ext cx="3406" cy="1639"/>
              </a:xfrm>
              <a:custGeom>
                <a:avLst/>
                <a:gdLst>
                  <a:gd name="T0" fmla="*/ 1323 w 3406"/>
                  <a:gd name="T1" fmla="*/ 1639 h 1639"/>
                  <a:gd name="T2" fmla="*/ 0 w 3406"/>
                  <a:gd name="T3" fmla="*/ 671 h 1639"/>
                  <a:gd name="T4" fmla="*/ 1969 w 3406"/>
                  <a:gd name="T5" fmla="*/ 0 h 1639"/>
                  <a:gd name="T6" fmla="*/ 3406 w 3406"/>
                  <a:gd name="T7" fmla="*/ 569 h 1639"/>
                  <a:gd name="T8" fmla="*/ 1323 w 3406"/>
                  <a:gd name="T9" fmla="*/ 1639 h 16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06" h="1639">
                    <a:moveTo>
                      <a:pt x="1323" y="1639"/>
                    </a:moveTo>
                    <a:lnTo>
                      <a:pt x="0" y="671"/>
                    </a:lnTo>
                    <a:lnTo>
                      <a:pt x="1969" y="0"/>
                    </a:lnTo>
                    <a:lnTo>
                      <a:pt x="3406" y="569"/>
                    </a:lnTo>
                    <a:lnTo>
                      <a:pt x="1323" y="1639"/>
                    </a:lnTo>
                    <a:close/>
                  </a:path>
                </a:pathLst>
              </a:custGeom>
              <a:solidFill>
                <a:srgbClr val="B4B4B4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7424" name="Group 14"/>
            <p:cNvGrpSpPr>
              <a:grpSpLocks/>
            </p:cNvGrpSpPr>
            <p:nvPr/>
          </p:nvGrpSpPr>
          <p:grpSpPr bwMode="auto">
            <a:xfrm>
              <a:off x="935" y="1219"/>
              <a:ext cx="3653" cy="1993"/>
              <a:chOff x="1082" y="2355"/>
              <a:chExt cx="3406" cy="1993"/>
            </a:xfrm>
          </p:grpSpPr>
          <p:sp>
            <p:nvSpPr>
              <p:cNvPr id="17429" name="Freeform 15"/>
              <p:cNvSpPr>
                <a:spLocks/>
              </p:cNvSpPr>
              <p:nvPr/>
            </p:nvSpPr>
            <p:spPr bwMode="gray">
              <a:xfrm>
                <a:off x="1082" y="3026"/>
                <a:ext cx="1338" cy="1322"/>
              </a:xfrm>
              <a:custGeom>
                <a:avLst/>
                <a:gdLst>
                  <a:gd name="T0" fmla="*/ 52 w 1323"/>
                  <a:gd name="T1" fmla="*/ 367 h 1322"/>
                  <a:gd name="T2" fmla="*/ 1338 w 1323"/>
                  <a:gd name="T3" fmla="*/ 1322 h 1322"/>
                  <a:gd name="T4" fmla="*/ 1338 w 1323"/>
                  <a:gd name="T5" fmla="*/ 974 h 1322"/>
                  <a:gd name="T6" fmla="*/ 0 w 1323"/>
                  <a:gd name="T7" fmla="*/ 0 h 1322"/>
                  <a:gd name="T8" fmla="*/ 52 w 1323"/>
                  <a:gd name="T9" fmla="*/ 367 h 13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23" h="1322">
                    <a:moveTo>
                      <a:pt x="51" y="367"/>
                    </a:moveTo>
                    <a:lnTo>
                      <a:pt x="1323" y="1322"/>
                    </a:lnTo>
                    <a:lnTo>
                      <a:pt x="1323" y="974"/>
                    </a:lnTo>
                    <a:lnTo>
                      <a:pt x="0" y="0"/>
                    </a:lnTo>
                    <a:lnTo>
                      <a:pt x="51" y="367"/>
                    </a:lnTo>
                    <a:close/>
                  </a:path>
                </a:pathLst>
              </a:custGeom>
              <a:solidFill>
                <a:srgbClr val="C0C0C0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7430" name="Freeform 16"/>
              <p:cNvSpPr>
                <a:spLocks/>
              </p:cNvSpPr>
              <p:nvPr/>
            </p:nvSpPr>
            <p:spPr bwMode="gray">
              <a:xfrm>
                <a:off x="2405" y="2924"/>
                <a:ext cx="2083" cy="1418"/>
              </a:xfrm>
              <a:custGeom>
                <a:avLst/>
                <a:gdLst>
                  <a:gd name="T0" fmla="*/ 0 w 2083"/>
                  <a:gd name="T1" fmla="*/ 1070 h 1418"/>
                  <a:gd name="T2" fmla="*/ 2083 w 2083"/>
                  <a:gd name="T3" fmla="*/ 0 h 1418"/>
                  <a:gd name="T4" fmla="*/ 2045 w 2083"/>
                  <a:gd name="T5" fmla="*/ 355 h 1418"/>
                  <a:gd name="T6" fmla="*/ 7 w 2083"/>
                  <a:gd name="T7" fmla="*/ 1418 h 1418"/>
                  <a:gd name="T8" fmla="*/ 0 w 2083"/>
                  <a:gd name="T9" fmla="*/ 1070 h 14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83" h="1418">
                    <a:moveTo>
                      <a:pt x="0" y="1070"/>
                    </a:moveTo>
                    <a:lnTo>
                      <a:pt x="2083" y="0"/>
                    </a:lnTo>
                    <a:lnTo>
                      <a:pt x="2045" y="355"/>
                    </a:lnTo>
                    <a:lnTo>
                      <a:pt x="7" y="1418"/>
                    </a:lnTo>
                    <a:lnTo>
                      <a:pt x="0" y="107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7431" name="Freeform 17"/>
              <p:cNvSpPr>
                <a:spLocks/>
              </p:cNvSpPr>
              <p:nvPr/>
            </p:nvSpPr>
            <p:spPr bwMode="gray">
              <a:xfrm>
                <a:off x="1082" y="2355"/>
                <a:ext cx="3406" cy="1639"/>
              </a:xfrm>
              <a:custGeom>
                <a:avLst/>
                <a:gdLst>
                  <a:gd name="T0" fmla="*/ 1323 w 3406"/>
                  <a:gd name="T1" fmla="*/ 1639 h 1639"/>
                  <a:gd name="T2" fmla="*/ 0 w 3406"/>
                  <a:gd name="T3" fmla="*/ 671 h 1639"/>
                  <a:gd name="T4" fmla="*/ 1969 w 3406"/>
                  <a:gd name="T5" fmla="*/ 0 h 1639"/>
                  <a:gd name="T6" fmla="*/ 3406 w 3406"/>
                  <a:gd name="T7" fmla="*/ 569 h 1639"/>
                  <a:gd name="T8" fmla="*/ 1323 w 3406"/>
                  <a:gd name="T9" fmla="*/ 1639 h 16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06" h="1639">
                    <a:moveTo>
                      <a:pt x="1323" y="1639"/>
                    </a:moveTo>
                    <a:lnTo>
                      <a:pt x="0" y="671"/>
                    </a:lnTo>
                    <a:lnTo>
                      <a:pt x="1969" y="0"/>
                    </a:lnTo>
                    <a:lnTo>
                      <a:pt x="3406" y="569"/>
                    </a:lnTo>
                    <a:lnTo>
                      <a:pt x="1323" y="1639"/>
                    </a:lnTo>
                    <a:close/>
                  </a:path>
                </a:pathLst>
              </a:custGeom>
              <a:solidFill>
                <a:srgbClr val="DDDDDD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7425" name="Group 18"/>
            <p:cNvGrpSpPr>
              <a:grpSpLocks/>
            </p:cNvGrpSpPr>
            <p:nvPr/>
          </p:nvGrpSpPr>
          <p:grpSpPr bwMode="auto">
            <a:xfrm>
              <a:off x="862" y="713"/>
              <a:ext cx="3780" cy="1993"/>
              <a:chOff x="1082" y="2355"/>
              <a:chExt cx="3406" cy="1993"/>
            </a:xfrm>
          </p:grpSpPr>
          <p:sp>
            <p:nvSpPr>
              <p:cNvPr id="17426" name="Freeform 19"/>
              <p:cNvSpPr>
                <a:spLocks/>
              </p:cNvSpPr>
              <p:nvPr/>
            </p:nvSpPr>
            <p:spPr bwMode="gray">
              <a:xfrm>
                <a:off x="1082" y="3026"/>
                <a:ext cx="1338" cy="1322"/>
              </a:xfrm>
              <a:custGeom>
                <a:avLst/>
                <a:gdLst>
                  <a:gd name="T0" fmla="*/ 52 w 1323"/>
                  <a:gd name="T1" fmla="*/ 367 h 1322"/>
                  <a:gd name="T2" fmla="*/ 1338 w 1323"/>
                  <a:gd name="T3" fmla="*/ 1322 h 1322"/>
                  <a:gd name="T4" fmla="*/ 1338 w 1323"/>
                  <a:gd name="T5" fmla="*/ 974 h 1322"/>
                  <a:gd name="T6" fmla="*/ 0 w 1323"/>
                  <a:gd name="T7" fmla="*/ 0 h 1322"/>
                  <a:gd name="T8" fmla="*/ 52 w 1323"/>
                  <a:gd name="T9" fmla="*/ 367 h 13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23" h="1322">
                    <a:moveTo>
                      <a:pt x="51" y="367"/>
                    </a:moveTo>
                    <a:lnTo>
                      <a:pt x="1323" y="1322"/>
                    </a:lnTo>
                    <a:lnTo>
                      <a:pt x="1323" y="974"/>
                    </a:lnTo>
                    <a:lnTo>
                      <a:pt x="0" y="0"/>
                    </a:lnTo>
                    <a:lnTo>
                      <a:pt x="51" y="367"/>
                    </a:lnTo>
                    <a:close/>
                  </a:path>
                </a:pathLst>
              </a:custGeom>
              <a:solidFill>
                <a:srgbClr val="DDDDDD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7427" name="Freeform 20"/>
              <p:cNvSpPr>
                <a:spLocks/>
              </p:cNvSpPr>
              <p:nvPr/>
            </p:nvSpPr>
            <p:spPr bwMode="gray">
              <a:xfrm>
                <a:off x="2405" y="2924"/>
                <a:ext cx="2083" cy="1418"/>
              </a:xfrm>
              <a:custGeom>
                <a:avLst/>
                <a:gdLst>
                  <a:gd name="T0" fmla="*/ 0 w 2083"/>
                  <a:gd name="T1" fmla="*/ 1070 h 1418"/>
                  <a:gd name="T2" fmla="*/ 2083 w 2083"/>
                  <a:gd name="T3" fmla="*/ 0 h 1418"/>
                  <a:gd name="T4" fmla="*/ 2045 w 2083"/>
                  <a:gd name="T5" fmla="*/ 355 h 1418"/>
                  <a:gd name="T6" fmla="*/ 7 w 2083"/>
                  <a:gd name="T7" fmla="*/ 1418 h 1418"/>
                  <a:gd name="T8" fmla="*/ 0 w 2083"/>
                  <a:gd name="T9" fmla="*/ 1070 h 14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83" h="1418">
                    <a:moveTo>
                      <a:pt x="0" y="1070"/>
                    </a:moveTo>
                    <a:lnTo>
                      <a:pt x="2083" y="0"/>
                    </a:lnTo>
                    <a:lnTo>
                      <a:pt x="2045" y="355"/>
                    </a:lnTo>
                    <a:lnTo>
                      <a:pt x="7" y="1418"/>
                    </a:lnTo>
                    <a:lnTo>
                      <a:pt x="0" y="107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7428" name="Freeform 21"/>
              <p:cNvSpPr>
                <a:spLocks/>
              </p:cNvSpPr>
              <p:nvPr/>
            </p:nvSpPr>
            <p:spPr bwMode="gray">
              <a:xfrm>
                <a:off x="1082" y="2355"/>
                <a:ext cx="3406" cy="1639"/>
              </a:xfrm>
              <a:custGeom>
                <a:avLst/>
                <a:gdLst>
                  <a:gd name="T0" fmla="*/ 1323 w 3406"/>
                  <a:gd name="T1" fmla="*/ 1639 h 1639"/>
                  <a:gd name="T2" fmla="*/ 0 w 3406"/>
                  <a:gd name="T3" fmla="*/ 671 h 1639"/>
                  <a:gd name="T4" fmla="*/ 1969 w 3406"/>
                  <a:gd name="T5" fmla="*/ 0 h 1639"/>
                  <a:gd name="T6" fmla="*/ 3406 w 3406"/>
                  <a:gd name="T7" fmla="*/ 569 h 1639"/>
                  <a:gd name="T8" fmla="*/ 1323 w 3406"/>
                  <a:gd name="T9" fmla="*/ 1639 h 16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06" h="1639">
                    <a:moveTo>
                      <a:pt x="1323" y="1639"/>
                    </a:moveTo>
                    <a:lnTo>
                      <a:pt x="0" y="671"/>
                    </a:lnTo>
                    <a:lnTo>
                      <a:pt x="1969" y="0"/>
                    </a:lnTo>
                    <a:lnTo>
                      <a:pt x="3406" y="569"/>
                    </a:lnTo>
                    <a:lnTo>
                      <a:pt x="1323" y="163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6D6D6"/>
                  </a:gs>
                  <a:gs pos="100000">
                    <a:srgbClr val="F8F8F8"/>
                  </a:gs>
                </a:gsLst>
                <a:lin ang="540000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17415" name="AutoShape 22"/>
          <p:cNvSpPr>
            <a:spLocks/>
          </p:cNvSpPr>
          <p:nvPr/>
        </p:nvSpPr>
        <p:spPr bwMode="blackWhite">
          <a:xfrm>
            <a:off x="4905375" y="3025775"/>
            <a:ext cx="3916363" cy="515938"/>
          </a:xfrm>
          <a:prstGeom prst="callout2">
            <a:avLst>
              <a:gd name="adj1" fmla="val 22153"/>
              <a:gd name="adj2" fmla="val -1944"/>
              <a:gd name="adj3" fmla="val 22153"/>
              <a:gd name="adj4" fmla="val -12162"/>
              <a:gd name="adj5" fmla="val 265847"/>
              <a:gd name="adj6" fmla="val -22903"/>
            </a:avLst>
          </a:prstGeom>
          <a:noFill/>
          <a:ln w="9525">
            <a:solidFill>
              <a:srgbClr val="000000"/>
            </a:solidFill>
            <a:miter lim="800000"/>
            <a:headEnd type="diamond" w="med" len="med"/>
            <a:tailEnd/>
          </a:ln>
          <a:effectLst/>
        </p:spPr>
        <p:txBody>
          <a:bodyPr anchor="ctr"/>
          <a:lstStyle/>
          <a:p>
            <a:pPr eaLnBrk="0" hangingPunct="0"/>
            <a:r>
              <a:rPr lang="en-US" altLang="zh-CN" b="1">
                <a:solidFill>
                  <a:schemeClr val="accent2"/>
                </a:solidFill>
                <a:ea typeface="宋体" charset="-122"/>
                <a:cs typeface="Arial" charset="0"/>
              </a:rPr>
              <a:t>Describe a vision of company or strategic contents.</a:t>
            </a:r>
          </a:p>
        </p:txBody>
      </p:sp>
      <p:sp>
        <p:nvSpPr>
          <p:cNvPr id="17416" name="AutoShape 23"/>
          <p:cNvSpPr>
            <a:spLocks/>
          </p:cNvSpPr>
          <p:nvPr/>
        </p:nvSpPr>
        <p:spPr bwMode="blackWhite">
          <a:xfrm>
            <a:off x="4891088" y="3738563"/>
            <a:ext cx="3900487" cy="522287"/>
          </a:xfrm>
          <a:prstGeom prst="callout2">
            <a:avLst>
              <a:gd name="adj1" fmla="val 21884"/>
              <a:gd name="adj2" fmla="val -1954"/>
              <a:gd name="adj3" fmla="val 21884"/>
              <a:gd name="adj4" fmla="val -11843"/>
              <a:gd name="adj5" fmla="val 200306"/>
              <a:gd name="adj6" fmla="val -22060"/>
            </a:avLst>
          </a:prstGeom>
          <a:noFill/>
          <a:ln w="9525">
            <a:solidFill>
              <a:srgbClr val="000000"/>
            </a:solidFill>
            <a:miter lim="800000"/>
            <a:headEnd type="diamond" w="med" len="med"/>
            <a:tailEnd/>
          </a:ln>
          <a:effectLst/>
        </p:spPr>
        <p:txBody>
          <a:bodyPr anchor="ctr"/>
          <a:lstStyle/>
          <a:p>
            <a:pPr eaLnBrk="0" hangingPunct="0"/>
            <a:r>
              <a:rPr lang="en-US" altLang="zh-CN" b="1">
                <a:solidFill>
                  <a:schemeClr val="folHlink"/>
                </a:solidFill>
                <a:ea typeface="宋体" charset="-122"/>
                <a:cs typeface="Arial" charset="0"/>
              </a:rPr>
              <a:t>Describe a vision of company or strategic contents.</a:t>
            </a:r>
          </a:p>
        </p:txBody>
      </p:sp>
      <p:sp>
        <p:nvSpPr>
          <p:cNvPr id="17417" name="AutoShape 24"/>
          <p:cNvSpPr>
            <a:spLocks/>
          </p:cNvSpPr>
          <p:nvPr/>
        </p:nvSpPr>
        <p:spPr bwMode="blackWhite">
          <a:xfrm>
            <a:off x="4883150" y="5084763"/>
            <a:ext cx="3865563" cy="449262"/>
          </a:xfrm>
          <a:prstGeom prst="callout2">
            <a:avLst>
              <a:gd name="adj1" fmla="val 25440"/>
              <a:gd name="adj2" fmla="val -1972"/>
              <a:gd name="adj3" fmla="val 25440"/>
              <a:gd name="adj4" fmla="val -13551"/>
              <a:gd name="adj5" fmla="val 107773"/>
              <a:gd name="adj6" fmla="val -25505"/>
            </a:avLst>
          </a:prstGeom>
          <a:noFill/>
          <a:ln w="9525">
            <a:solidFill>
              <a:srgbClr val="000000"/>
            </a:solidFill>
            <a:miter lim="800000"/>
            <a:headEnd type="diamond" w="med" len="med"/>
            <a:tailEnd/>
          </a:ln>
          <a:effectLst/>
        </p:spPr>
        <p:txBody>
          <a:bodyPr anchor="ctr"/>
          <a:lstStyle/>
          <a:p>
            <a:pPr eaLnBrk="0" hangingPunct="0"/>
            <a:r>
              <a:rPr lang="en-US" altLang="zh-CN" b="1">
                <a:solidFill>
                  <a:schemeClr val="hlink"/>
                </a:solidFill>
                <a:ea typeface="宋体" charset="-122"/>
                <a:cs typeface="Arial" charset="0"/>
              </a:rPr>
              <a:t>Describe a vision of company or strategic contents.</a:t>
            </a:r>
          </a:p>
        </p:txBody>
      </p:sp>
      <p:sp>
        <p:nvSpPr>
          <p:cNvPr id="17418" name="AutoShape 25"/>
          <p:cNvSpPr>
            <a:spLocks/>
          </p:cNvSpPr>
          <p:nvPr/>
        </p:nvSpPr>
        <p:spPr bwMode="blackWhite">
          <a:xfrm>
            <a:off x="4883150" y="4440238"/>
            <a:ext cx="3879850" cy="482600"/>
          </a:xfrm>
          <a:prstGeom prst="callout2">
            <a:avLst>
              <a:gd name="adj1" fmla="val 23685"/>
              <a:gd name="adj2" fmla="val -1963"/>
              <a:gd name="adj3" fmla="val 23685"/>
              <a:gd name="adj4" fmla="val -13218"/>
              <a:gd name="adj5" fmla="val 157894"/>
              <a:gd name="adj6" fmla="val -24755"/>
            </a:avLst>
          </a:prstGeom>
          <a:noFill/>
          <a:ln w="9525">
            <a:solidFill>
              <a:srgbClr val="000000"/>
            </a:solidFill>
            <a:miter lim="800000"/>
            <a:headEnd type="diamond" w="med" len="med"/>
            <a:tailEnd/>
          </a:ln>
          <a:effectLst/>
        </p:spPr>
        <p:txBody>
          <a:bodyPr anchor="ctr"/>
          <a:lstStyle/>
          <a:p>
            <a:pPr eaLnBrk="0" hangingPunct="0"/>
            <a:r>
              <a:rPr lang="en-US" altLang="zh-CN" b="1">
                <a:solidFill>
                  <a:schemeClr val="accent1"/>
                </a:solidFill>
                <a:ea typeface="宋体" charset="-122"/>
                <a:cs typeface="Arial" charset="0"/>
              </a:rPr>
              <a:t>Describe a vision of company or strategic contents.</a:t>
            </a:r>
          </a:p>
        </p:txBody>
      </p:sp>
      <p:sp>
        <p:nvSpPr>
          <p:cNvPr id="17419" name="AutoShape 26"/>
          <p:cNvSpPr>
            <a:spLocks noChangeArrowheads="1"/>
          </p:cNvSpPr>
          <p:nvPr/>
        </p:nvSpPr>
        <p:spPr bwMode="ltGray">
          <a:xfrm rot="-544120">
            <a:off x="733425" y="3917950"/>
            <a:ext cx="393700" cy="1920875"/>
          </a:xfrm>
          <a:prstGeom prst="upArrow">
            <a:avLst>
              <a:gd name="adj1" fmla="val 50194"/>
              <a:gd name="adj2" fmla="val 74947"/>
            </a:avLst>
          </a:prstGeom>
          <a:gradFill rotWithShape="1">
            <a:gsLst>
              <a:gs pos="0">
                <a:schemeClr val="accent2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20507" name="Rectangle 27"/>
          <p:cNvSpPr>
            <a:spLocks noChangeArrowheads="1"/>
          </p:cNvSpPr>
          <p:nvPr/>
        </p:nvSpPr>
        <p:spPr bwMode="gray">
          <a:xfrm>
            <a:off x="304800" y="5992813"/>
            <a:ext cx="1565275" cy="43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buFont typeface="Wingdings" pitchFamily="2" charset="2"/>
              <a:buNone/>
              <a:defRPr/>
            </a:pP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Description of the products</a:t>
            </a:r>
          </a:p>
        </p:txBody>
      </p:sp>
      <p:pic>
        <p:nvPicPr>
          <p:cNvPr id="17421" name="Picture 28" descr="num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73125" y="1752600"/>
            <a:ext cx="2447925" cy="275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ChangeArrowheads="1"/>
          </p:cNvSpPr>
          <p:nvPr/>
        </p:nvSpPr>
        <p:spPr bwMode="gray">
          <a:xfrm>
            <a:off x="1905000" y="2057400"/>
            <a:ext cx="1943100" cy="1247775"/>
          </a:xfrm>
          <a:prstGeom prst="rect">
            <a:avLst/>
          </a:prstGeom>
          <a:gradFill rotWithShape="1">
            <a:gsLst>
              <a:gs pos="0">
                <a:schemeClr val="folHlink">
                  <a:gamma/>
                  <a:tint val="0"/>
                  <a:invGamma/>
                  <a:alpha val="0"/>
                </a:schemeClr>
              </a:gs>
              <a:gs pos="100000">
                <a:schemeClr val="folHlink">
                  <a:alpha val="50000"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292929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zh-CN" altLang="en-US">
              <a:ea typeface="宋体" charset="-122"/>
            </a:endParaRPr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gray">
          <a:xfrm>
            <a:off x="1771650" y="4572000"/>
            <a:ext cx="2071688" cy="1295400"/>
          </a:xfrm>
          <a:prstGeom prst="rect">
            <a:avLst/>
          </a:prstGeom>
          <a:gradFill rotWithShape="1">
            <a:gsLst>
              <a:gs pos="0">
                <a:schemeClr val="hlink">
                  <a:gamma/>
                  <a:tint val="0"/>
                  <a:invGamma/>
                  <a:alpha val="0"/>
                </a:schemeClr>
              </a:gs>
              <a:gs pos="100000">
                <a:schemeClr val="hlink">
                  <a:alpha val="50000"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292929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39941" name="Rectangle 5"/>
          <p:cNvSpPr>
            <a:spLocks noChangeArrowheads="1"/>
          </p:cNvSpPr>
          <p:nvPr/>
        </p:nvSpPr>
        <p:spPr bwMode="gray">
          <a:xfrm>
            <a:off x="5238750" y="4545013"/>
            <a:ext cx="1695450" cy="1322387"/>
          </a:xfrm>
          <a:prstGeom prst="rect">
            <a:avLst/>
          </a:prstGeom>
          <a:gradFill rotWithShape="1">
            <a:gsLst>
              <a:gs pos="0">
                <a:schemeClr val="accent2">
                  <a:alpha val="50000"/>
                </a:schemeClr>
              </a:gs>
              <a:gs pos="100000">
                <a:schemeClr val="accent2">
                  <a:gamma/>
                  <a:tint val="0"/>
                  <a:invGamma/>
                  <a:alpha val="0"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292929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39942" name="Rectangle 6"/>
          <p:cNvSpPr>
            <a:spLocks noChangeArrowheads="1"/>
          </p:cNvSpPr>
          <p:nvPr/>
        </p:nvSpPr>
        <p:spPr bwMode="gray">
          <a:xfrm>
            <a:off x="5211763" y="2057400"/>
            <a:ext cx="1722437" cy="1219200"/>
          </a:xfrm>
          <a:prstGeom prst="rect">
            <a:avLst/>
          </a:prstGeom>
          <a:gradFill rotWithShape="1"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gamma/>
                  <a:tint val="0"/>
                  <a:invGamma/>
                  <a:alpha val="0"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292929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grpSp>
        <p:nvGrpSpPr>
          <p:cNvPr id="18438" name="Group 7"/>
          <p:cNvGrpSpPr>
            <a:grpSpLocks/>
          </p:cNvGrpSpPr>
          <p:nvPr/>
        </p:nvGrpSpPr>
        <p:grpSpPr bwMode="auto">
          <a:xfrm>
            <a:off x="3840163" y="1927225"/>
            <a:ext cx="1362075" cy="1322388"/>
            <a:chOff x="4320" y="1152"/>
            <a:chExt cx="414" cy="402"/>
          </a:xfrm>
        </p:grpSpPr>
        <p:sp>
          <p:nvSpPr>
            <p:cNvPr id="39944" name="AutoShape 8"/>
            <p:cNvSpPr>
              <a:spLocks noChangeArrowheads="1"/>
            </p:cNvSpPr>
            <p:nvPr/>
          </p:nvSpPr>
          <p:spPr bwMode="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5400">
              <a:solidFill>
                <a:srgbClr val="FEFEFE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39945" name="Freeform 9"/>
            <p:cNvSpPr>
              <a:spLocks/>
            </p:cNvSpPr>
            <p:nvPr/>
          </p:nvSpPr>
          <p:spPr bwMode="gray">
            <a:xfrm>
              <a:off x="4346" y="1178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tint val="48627"/>
                    <a:invGamma/>
                  </a:schemeClr>
                </a:gs>
                <a:gs pos="5000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48627"/>
                    <a:invGamma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8439" name="Group 10"/>
          <p:cNvGrpSpPr>
            <a:grpSpLocks/>
          </p:cNvGrpSpPr>
          <p:nvPr/>
        </p:nvGrpSpPr>
        <p:grpSpPr bwMode="auto">
          <a:xfrm>
            <a:off x="5211763" y="3249613"/>
            <a:ext cx="1362075" cy="1322387"/>
            <a:chOff x="4320" y="1152"/>
            <a:chExt cx="414" cy="402"/>
          </a:xfrm>
        </p:grpSpPr>
        <p:sp>
          <p:nvSpPr>
            <p:cNvPr id="39947" name="AutoShape 11"/>
            <p:cNvSpPr>
              <a:spLocks noChangeArrowheads="1"/>
            </p:cNvSpPr>
            <p:nvPr/>
          </p:nvSpPr>
          <p:spPr bwMode="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5400">
              <a:solidFill>
                <a:srgbClr val="FEFEFE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39948" name="Freeform 12"/>
            <p:cNvSpPr>
              <a:spLocks/>
            </p:cNvSpPr>
            <p:nvPr/>
          </p:nvSpPr>
          <p:spPr bwMode="gray">
            <a:xfrm>
              <a:off x="4346" y="1178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tint val="48627"/>
                    <a:invGamma/>
                  </a:schemeClr>
                </a:gs>
                <a:gs pos="50000">
                  <a:schemeClr val="accent2">
                    <a:alpha val="0"/>
                  </a:schemeClr>
                </a:gs>
                <a:gs pos="100000">
                  <a:schemeClr val="accent2">
                    <a:gamma/>
                    <a:tint val="48627"/>
                    <a:invGamma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8440" name="Group 13"/>
          <p:cNvGrpSpPr>
            <a:grpSpLocks/>
          </p:cNvGrpSpPr>
          <p:nvPr/>
        </p:nvGrpSpPr>
        <p:grpSpPr bwMode="auto">
          <a:xfrm>
            <a:off x="3840163" y="4592638"/>
            <a:ext cx="1362075" cy="1350962"/>
            <a:chOff x="4320" y="1152"/>
            <a:chExt cx="414" cy="402"/>
          </a:xfrm>
        </p:grpSpPr>
        <p:sp>
          <p:nvSpPr>
            <p:cNvPr id="39950" name="AutoShape 14"/>
            <p:cNvSpPr>
              <a:spLocks noChangeArrowheads="1"/>
            </p:cNvSpPr>
            <p:nvPr/>
          </p:nvSpPr>
          <p:spPr bwMode="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5400">
              <a:solidFill>
                <a:srgbClr val="FEFEFE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39951" name="Freeform 15"/>
            <p:cNvSpPr>
              <a:spLocks/>
            </p:cNvSpPr>
            <p:nvPr/>
          </p:nvSpPr>
          <p:spPr bwMode="gray">
            <a:xfrm>
              <a:off x="4346" y="1178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gamma/>
                    <a:tint val="48627"/>
                    <a:invGamma/>
                  </a:schemeClr>
                </a:gs>
                <a:gs pos="50000">
                  <a:schemeClr val="hlink">
                    <a:alpha val="0"/>
                  </a:schemeClr>
                </a:gs>
                <a:gs pos="100000">
                  <a:schemeClr val="hlink">
                    <a:gamma/>
                    <a:tint val="48627"/>
                    <a:invGamma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8441" name="Group 16"/>
          <p:cNvGrpSpPr>
            <a:grpSpLocks/>
          </p:cNvGrpSpPr>
          <p:nvPr/>
        </p:nvGrpSpPr>
        <p:grpSpPr bwMode="auto">
          <a:xfrm>
            <a:off x="2478088" y="3259138"/>
            <a:ext cx="1362075" cy="1322387"/>
            <a:chOff x="4320" y="1152"/>
            <a:chExt cx="414" cy="402"/>
          </a:xfrm>
        </p:grpSpPr>
        <p:sp>
          <p:nvSpPr>
            <p:cNvPr id="39953" name="AutoShape 17"/>
            <p:cNvSpPr>
              <a:spLocks noChangeArrowheads="1"/>
            </p:cNvSpPr>
            <p:nvPr/>
          </p:nvSpPr>
          <p:spPr bwMode="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5400">
              <a:solidFill>
                <a:srgbClr val="FEFEFE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39954" name="Freeform 18"/>
            <p:cNvSpPr>
              <a:spLocks/>
            </p:cNvSpPr>
            <p:nvPr/>
          </p:nvSpPr>
          <p:spPr bwMode="gray">
            <a:xfrm>
              <a:off x="4346" y="1178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tint val="48627"/>
                    <a:invGamma/>
                  </a:schemeClr>
                </a:gs>
                <a:gs pos="50000">
                  <a:schemeClr val="folHlink">
                    <a:alpha val="0"/>
                  </a:schemeClr>
                </a:gs>
                <a:gs pos="100000">
                  <a:schemeClr val="folHlink">
                    <a:gamma/>
                    <a:tint val="48627"/>
                    <a:invGamma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18442" name="Rectangle 19"/>
          <p:cNvSpPr>
            <a:spLocks noChangeArrowheads="1"/>
          </p:cNvSpPr>
          <p:nvPr/>
        </p:nvSpPr>
        <p:spPr bwMode="auto">
          <a:xfrm>
            <a:off x="990600" y="2179638"/>
            <a:ext cx="28194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altLang="zh-CN">
                <a:solidFill>
                  <a:srgbClr val="080808"/>
                </a:solidFill>
                <a:ea typeface="宋体" charset="-122"/>
              </a:rPr>
              <a:t>Please write down of </a:t>
            </a:r>
          </a:p>
          <a:p>
            <a:pPr algn="r"/>
            <a:r>
              <a:rPr lang="en-US" altLang="zh-CN">
                <a:solidFill>
                  <a:srgbClr val="080808"/>
                </a:solidFill>
                <a:ea typeface="宋体" charset="-122"/>
              </a:rPr>
              <a:t>a slogan for a vision of  a company in shortly.</a:t>
            </a:r>
          </a:p>
        </p:txBody>
      </p:sp>
      <p:sp>
        <p:nvSpPr>
          <p:cNvPr id="18443" name="Rectangle 20"/>
          <p:cNvSpPr>
            <a:spLocks noChangeArrowheads="1"/>
          </p:cNvSpPr>
          <p:nvPr/>
        </p:nvSpPr>
        <p:spPr bwMode="auto">
          <a:xfrm>
            <a:off x="990600" y="4799013"/>
            <a:ext cx="28194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altLang="zh-CN">
                <a:solidFill>
                  <a:srgbClr val="080808"/>
                </a:solidFill>
                <a:ea typeface="宋体" charset="-122"/>
              </a:rPr>
              <a:t>Please write down of </a:t>
            </a:r>
          </a:p>
          <a:p>
            <a:pPr algn="r"/>
            <a:r>
              <a:rPr lang="en-US" altLang="zh-CN">
                <a:solidFill>
                  <a:srgbClr val="080808"/>
                </a:solidFill>
                <a:ea typeface="宋体" charset="-122"/>
              </a:rPr>
              <a:t>a slogan for a vision of  a company in shortly.</a:t>
            </a:r>
          </a:p>
        </p:txBody>
      </p:sp>
      <p:sp>
        <p:nvSpPr>
          <p:cNvPr id="18444" name="Rectangle 21"/>
          <p:cNvSpPr>
            <a:spLocks noChangeArrowheads="1"/>
          </p:cNvSpPr>
          <p:nvPr/>
        </p:nvSpPr>
        <p:spPr bwMode="auto">
          <a:xfrm>
            <a:off x="5257800" y="2179638"/>
            <a:ext cx="28194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080808"/>
                </a:solidFill>
                <a:ea typeface="宋体" charset="-122"/>
              </a:rPr>
              <a:t>Please write down of </a:t>
            </a:r>
          </a:p>
          <a:p>
            <a:r>
              <a:rPr lang="en-US" altLang="zh-CN">
                <a:solidFill>
                  <a:srgbClr val="080808"/>
                </a:solidFill>
                <a:ea typeface="宋体" charset="-122"/>
              </a:rPr>
              <a:t>a slogan for a vision of  a company in shortly.</a:t>
            </a:r>
          </a:p>
        </p:txBody>
      </p:sp>
      <p:sp>
        <p:nvSpPr>
          <p:cNvPr id="18445" name="Rectangle 22"/>
          <p:cNvSpPr>
            <a:spLocks noChangeArrowheads="1"/>
          </p:cNvSpPr>
          <p:nvPr/>
        </p:nvSpPr>
        <p:spPr bwMode="auto">
          <a:xfrm>
            <a:off x="5257800" y="4799013"/>
            <a:ext cx="28194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080808"/>
                </a:solidFill>
                <a:ea typeface="宋体" charset="-122"/>
              </a:rPr>
              <a:t>Please write down of </a:t>
            </a:r>
          </a:p>
          <a:p>
            <a:r>
              <a:rPr lang="en-US" altLang="zh-CN">
                <a:solidFill>
                  <a:srgbClr val="080808"/>
                </a:solidFill>
                <a:ea typeface="宋体" charset="-122"/>
              </a:rPr>
              <a:t>a slogan for a vision of  a company in shortly.</a:t>
            </a:r>
          </a:p>
        </p:txBody>
      </p:sp>
      <p:sp>
        <p:nvSpPr>
          <p:cNvPr id="39959" name="Rectangle 23"/>
          <p:cNvSpPr>
            <a:spLocks noChangeArrowheads="1"/>
          </p:cNvSpPr>
          <p:nvPr/>
        </p:nvSpPr>
        <p:spPr bwMode="white">
          <a:xfrm>
            <a:off x="3924300" y="2428875"/>
            <a:ext cx="1187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b="1">
                <a:solidFill>
                  <a:srgbClr val="FEFEF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Vision 01</a:t>
            </a:r>
          </a:p>
        </p:txBody>
      </p:sp>
      <p:sp>
        <p:nvSpPr>
          <p:cNvPr id="39960" name="Rectangle 24"/>
          <p:cNvSpPr>
            <a:spLocks noChangeArrowheads="1"/>
          </p:cNvSpPr>
          <p:nvPr/>
        </p:nvSpPr>
        <p:spPr bwMode="white">
          <a:xfrm>
            <a:off x="3914775" y="5106988"/>
            <a:ext cx="1187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b="1">
                <a:solidFill>
                  <a:srgbClr val="FEFEF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Vision 03</a:t>
            </a:r>
          </a:p>
        </p:txBody>
      </p:sp>
      <p:sp>
        <p:nvSpPr>
          <p:cNvPr id="39961" name="Rectangle 25"/>
          <p:cNvSpPr>
            <a:spLocks noChangeArrowheads="1"/>
          </p:cNvSpPr>
          <p:nvPr/>
        </p:nvSpPr>
        <p:spPr bwMode="white">
          <a:xfrm>
            <a:off x="5302250" y="3741738"/>
            <a:ext cx="1187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b="1">
                <a:solidFill>
                  <a:srgbClr val="FEFEF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Vision 02</a:t>
            </a:r>
          </a:p>
        </p:txBody>
      </p:sp>
      <p:sp>
        <p:nvSpPr>
          <p:cNvPr id="39962" name="Rectangle 26"/>
          <p:cNvSpPr>
            <a:spLocks noChangeArrowheads="1"/>
          </p:cNvSpPr>
          <p:nvPr/>
        </p:nvSpPr>
        <p:spPr bwMode="white">
          <a:xfrm>
            <a:off x="2568575" y="3741738"/>
            <a:ext cx="1187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b="1">
                <a:solidFill>
                  <a:srgbClr val="FEFEF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Vision 04</a:t>
            </a:r>
          </a:p>
        </p:txBody>
      </p:sp>
      <p:sp>
        <p:nvSpPr>
          <p:cNvPr id="18450" name="Rectangle 27"/>
          <p:cNvSpPr>
            <a:spLocks noChangeArrowheads="1"/>
          </p:cNvSpPr>
          <p:nvPr/>
        </p:nvSpPr>
        <p:spPr bwMode="auto">
          <a:xfrm>
            <a:off x="3832225" y="3638550"/>
            <a:ext cx="1371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altLang="zh-CN" b="1">
                <a:solidFill>
                  <a:srgbClr val="CC0000"/>
                </a:solidFill>
                <a:ea typeface="宋体" charset="-122"/>
              </a:rPr>
              <a:t>Company</a:t>
            </a:r>
          </a:p>
          <a:p>
            <a:pPr algn="ctr"/>
            <a:r>
              <a:rPr lang="en-US" altLang="zh-CN" b="1">
                <a:solidFill>
                  <a:srgbClr val="CC0000"/>
                </a:solidFill>
                <a:ea typeface="宋体" charset="-122"/>
              </a:rPr>
              <a:t>LOGO</a:t>
            </a:r>
          </a:p>
        </p:txBody>
      </p:sp>
      <p:sp>
        <p:nvSpPr>
          <p:cNvPr id="18451" name="Rectangle 2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宋体" charset="-122"/>
              </a:rPr>
              <a:t>Click to edit title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 bwMode="gray"/>
        <p:txBody>
          <a:bodyPr/>
          <a:lstStyle/>
          <a:p>
            <a:pPr eaLnBrk="1" hangingPunct="1"/>
            <a:r>
              <a:rPr lang="en-US" altLang="zh-CN" smtClean="0">
                <a:ea typeface="宋体" charset="-122"/>
              </a:rPr>
              <a:t>Click to edit title style</a:t>
            </a:r>
          </a:p>
        </p:txBody>
      </p:sp>
      <p:sp>
        <p:nvSpPr>
          <p:cNvPr id="22531" name="Freeform 3"/>
          <p:cNvSpPr>
            <a:spLocks/>
          </p:cNvSpPr>
          <p:nvPr/>
        </p:nvSpPr>
        <p:spPr bwMode="gray">
          <a:xfrm>
            <a:off x="604838" y="2973388"/>
            <a:ext cx="7999412" cy="2476500"/>
          </a:xfrm>
          <a:custGeom>
            <a:avLst/>
            <a:gdLst>
              <a:gd name="T0" fmla="*/ 0 w 5424"/>
              <a:gd name="T1" fmla="*/ 1440 h 1488"/>
              <a:gd name="T2" fmla="*/ 0 w 5424"/>
              <a:gd name="T3" fmla="*/ 1488 h 1488"/>
              <a:gd name="T4" fmla="*/ 1152 w 5424"/>
              <a:gd name="T5" fmla="*/ 1488 h 1488"/>
              <a:gd name="T6" fmla="*/ 1392 w 5424"/>
              <a:gd name="T7" fmla="*/ 1008 h 1488"/>
              <a:gd name="T8" fmla="*/ 2544 w 5424"/>
              <a:gd name="T9" fmla="*/ 1008 h 1488"/>
              <a:gd name="T10" fmla="*/ 2832 w 5424"/>
              <a:gd name="T11" fmla="*/ 528 h 1488"/>
              <a:gd name="T12" fmla="*/ 3984 w 5424"/>
              <a:gd name="T13" fmla="*/ 528 h 1488"/>
              <a:gd name="T14" fmla="*/ 4272 w 5424"/>
              <a:gd name="T15" fmla="*/ 48 h 1488"/>
              <a:gd name="T16" fmla="*/ 5424 w 5424"/>
              <a:gd name="T17" fmla="*/ 48 h 1488"/>
              <a:gd name="T18" fmla="*/ 5424 w 5424"/>
              <a:gd name="T19" fmla="*/ 0 h 1488"/>
              <a:gd name="T20" fmla="*/ 4272 w 5424"/>
              <a:gd name="T21" fmla="*/ 0 h 1488"/>
              <a:gd name="T22" fmla="*/ 3984 w 5424"/>
              <a:gd name="T23" fmla="*/ 480 h 1488"/>
              <a:gd name="T24" fmla="*/ 2832 w 5424"/>
              <a:gd name="T25" fmla="*/ 480 h 1488"/>
              <a:gd name="T26" fmla="*/ 2544 w 5424"/>
              <a:gd name="T27" fmla="*/ 960 h 1488"/>
              <a:gd name="T28" fmla="*/ 1392 w 5424"/>
              <a:gd name="T29" fmla="*/ 960 h 1488"/>
              <a:gd name="T30" fmla="*/ 1152 w 5424"/>
              <a:gd name="T31" fmla="*/ 1440 h 1488"/>
              <a:gd name="T32" fmla="*/ 0 w 5424"/>
              <a:gd name="T33" fmla="*/ 1440 h 1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424" h="1488">
                <a:moveTo>
                  <a:pt x="0" y="1440"/>
                </a:moveTo>
                <a:lnTo>
                  <a:pt x="0" y="1488"/>
                </a:lnTo>
                <a:lnTo>
                  <a:pt x="1152" y="1488"/>
                </a:lnTo>
                <a:lnTo>
                  <a:pt x="1392" y="1008"/>
                </a:lnTo>
                <a:lnTo>
                  <a:pt x="2544" y="1008"/>
                </a:lnTo>
                <a:lnTo>
                  <a:pt x="2832" y="528"/>
                </a:lnTo>
                <a:lnTo>
                  <a:pt x="3984" y="528"/>
                </a:lnTo>
                <a:lnTo>
                  <a:pt x="4272" y="48"/>
                </a:lnTo>
                <a:lnTo>
                  <a:pt x="5424" y="48"/>
                </a:lnTo>
                <a:lnTo>
                  <a:pt x="5424" y="0"/>
                </a:lnTo>
                <a:lnTo>
                  <a:pt x="4272" y="0"/>
                </a:lnTo>
                <a:lnTo>
                  <a:pt x="3984" y="480"/>
                </a:lnTo>
                <a:lnTo>
                  <a:pt x="2832" y="480"/>
                </a:lnTo>
                <a:lnTo>
                  <a:pt x="2544" y="960"/>
                </a:lnTo>
                <a:lnTo>
                  <a:pt x="1392" y="960"/>
                </a:lnTo>
                <a:lnTo>
                  <a:pt x="1152" y="1440"/>
                </a:lnTo>
                <a:lnTo>
                  <a:pt x="0" y="144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54118"/>
                  <a:invGamma/>
                </a:schemeClr>
              </a:gs>
            </a:gsLst>
            <a:path path="rect">
              <a:fillToRect l="100000" b="100000"/>
            </a:path>
          </a:gradFill>
          <a:ln>
            <a:noFill/>
          </a:ln>
          <a:effectLst/>
          <a:scene3d>
            <a:camera prst="legacyPerspectiveTop"/>
            <a:lightRig rig="legacyNormal3" dir="r"/>
          </a:scene3d>
          <a:sp3d extrusionH="1801800" prstMaterial="legacyPlastic">
            <a:bevelT w="13500" h="13500" prst="angle"/>
            <a:bevelB w="13500" h="13500" prst="angle"/>
            <a:extrusionClr>
              <a:schemeClr val="accent2"/>
            </a:extrusionClr>
          </a:sp3d>
          <a:extLst>
            <a:ext uri="{91240B29-F687-4F45-9708-019B960494DF}">
              <a14:hiddenLine xmlns="" xmlns:a14="http://schemas.microsoft.com/office/drawing/2010/main" w="9525">
                <a:noFill/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pPr>
              <a:defRPr/>
            </a:pPr>
            <a:endParaRPr lang="zh-CN" altLang="en-US"/>
          </a:p>
        </p:txBody>
      </p:sp>
      <p:grpSp>
        <p:nvGrpSpPr>
          <p:cNvPr id="19460" name="Group 4"/>
          <p:cNvGrpSpPr>
            <a:grpSpLocks/>
          </p:cNvGrpSpPr>
          <p:nvPr/>
        </p:nvGrpSpPr>
        <p:grpSpPr bwMode="auto">
          <a:xfrm>
            <a:off x="1169988" y="4176713"/>
            <a:ext cx="1133475" cy="1044575"/>
            <a:chOff x="482" y="1851"/>
            <a:chExt cx="860" cy="796"/>
          </a:xfrm>
        </p:grpSpPr>
        <p:sp>
          <p:nvSpPr>
            <p:cNvPr id="19506" name="Freeform 5"/>
            <p:cNvSpPr>
              <a:spLocks/>
            </p:cNvSpPr>
            <p:nvPr/>
          </p:nvSpPr>
          <p:spPr bwMode="gray">
            <a:xfrm>
              <a:off x="567" y="2464"/>
              <a:ext cx="335" cy="173"/>
            </a:xfrm>
            <a:custGeom>
              <a:avLst/>
              <a:gdLst>
                <a:gd name="T0" fmla="*/ 0 w 335"/>
                <a:gd name="T1" fmla="*/ 166 h 173"/>
                <a:gd name="T2" fmla="*/ 58 w 335"/>
                <a:gd name="T3" fmla="*/ 173 h 173"/>
                <a:gd name="T4" fmla="*/ 297 w 335"/>
                <a:gd name="T5" fmla="*/ 32 h 173"/>
                <a:gd name="T6" fmla="*/ 289 w 335"/>
                <a:gd name="T7" fmla="*/ 8 h 173"/>
                <a:gd name="T8" fmla="*/ 223 w 335"/>
                <a:gd name="T9" fmla="*/ 26 h 173"/>
                <a:gd name="T10" fmla="*/ 0 w 335"/>
                <a:gd name="T11" fmla="*/ 166 h 1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5" h="173">
                  <a:moveTo>
                    <a:pt x="0" y="166"/>
                  </a:moveTo>
                  <a:lnTo>
                    <a:pt x="58" y="173"/>
                  </a:lnTo>
                  <a:lnTo>
                    <a:pt x="297" y="32"/>
                  </a:lnTo>
                  <a:cubicBezTo>
                    <a:pt x="335" y="5"/>
                    <a:pt x="301" y="9"/>
                    <a:pt x="289" y="8"/>
                  </a:cubicBezTo>
                  <a:cubicBezTo>
                    <a:pt x="277" y="7"/>
                    <a:pt x="271" y="0"/>
                    <a:pt x="223" y="26"/>
                  </a:cubicBezTo>
                  <a:lnTo>
                    <a:pt x="0" y="166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07" name="Freeform 6"/>
            <p:cNvSpPr>
              <a:spLocks/>
            </p:cNvSpPr>
            <p:nvPr/>
          </p:nvSpPr>
          <p:spPr bwMode="gray">
            <a:xfrm>
              <a:off x="797" y="2401"/>
              <a:ext cx="367" cy="170"/>
            </a:xfrm>
            <a:custGeom>
              <a:avLst/>
              <a:gdLst>
                <a:gd name="T0" fmla="*/ 0 w 367"/>
                <a:gd name="T1" fmla="*/ 158 h 170"/>
                <a:gd name="T2" fmla="*/ 80 w 367"/>
                <a:gd name="T3" fmla="*/ 170 h 170"/>
                <a:gd name="T4" fmla="*/ 332 w 367"/>
                <a:gd name="T5" fmla="*/ 37 h 170"/>
                <a:gd name="T6" fmla="*/ 292 w 367"/>
                <a:gd name="T7" fmla="*/ 1 h 170"/>
                <a:gd name="T8" fmla="*/ 230 w 367"/>
                <a:gd name="T9" fmla="*/ 29 h 170"/>
                <a:gd name="T10" fmla="*/ 0 w 367"/>
                <a:gd name="T11" fmla="*/ 158 h 1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67" h="170">
                  <a:moveTo>
                    <a:pt x="0" y="158"/>
                  </a:moveTo>
                  <a:lnTo>
                    <a:pt x="80" y="170"/>
                  </a:lnTo>
                  <a:lnTo>
                    <a:pt x="332" y="37"/>
                  </a:lnTo>
                  <a:cubicBezTo>
                    <a:pt x="367" y="9"/>
                    <a:pt x="309" y="2"/>
                    <a:pt x="292" y="1"/>
                  </a:cubicBezTo>
                  <a:cubicBezTo>
                    <a:pt x="280" y="0"/>
                    <a:pt x="279" y="3"/>
                    <a:pt x="230" y="29"/>
                  </a:cubicBezTo>
                  <a:lnTo>
                    <a:pt x="0" y="158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08" name="Freeform 7"/>
            <p:cNvSpPr>
              <a:spLocks/>
            </p:cNvSpPr>
            <p:nvPr/>
          </p:nvSpPr>
          <p:spPr bwMode="gray">
            <a:xfrm>
              <a:off x="1035" y="2504"/>
              <a:ext cx="307" cy="143"/>
            </a:xfrm>
            <a:custGeom>
              <a:avLst/>
              <a:gdLst>
                <a:gd name="T0" fmla="*/ 0 w 307"/>
                <a:gd name="T1" fmla="*/ 134 h 143"/>
                <a:gd name="T2" fmla="*/ 66 w 307"/>
                <a:gd name="T3" fmla="*/ 143 h 143"/>
                <a:gd name="T4" fmla="*/ 282 w 307"/>
                <a:gd name="T5" fmla="*/ 35 h 143"/>
                <a:gd name="T6" fmla="*/ 219 w 307"/>
                <a:gd name="T7" fmla="*/ 17 h 143"/>
                <a:gd name="T8" fmla="*/ 0 w 307"/>
                <a:gd name="T9" fmla="*/ 134 h 1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7" h="143">
                  <a:moveTo>
                    <a:pt x="0" y="134"/>
                  </a:moveTo>
                  <a:lnTo>
                    <a:pt x="66" y="143"/>
                  </a:lnTo>
                  <a:lnTo>
                    <a:pt x="282" y="35"/>
                  </a:lnTo>
                  <a:cubicBezTo>
                    <a:pt x="307" y="14"/>
                    <a:pt x="266" y="0"/>
                    <a:pt x="219" y="17"/>
                  </a:cubicBezTo>
                  <a:lnTo>
                    <a:pt x="0" y="134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09" name="Freeform 8"/>
            <p:cNvSpPr>
              <a:spLocks/>
            </p:cNvSpPr>
            <p:nvPr/>
          </p:nvSpPr>
          <p:spPr bwMode="gray">
            <a:xfrm>
              <a:off x="482" y="2066"/>
              <a:ext cx="224" cy="569"/>
            </a:xfrm>
            <a:custGeom>
              <a:avLst/>
              <a:gdLst>
                <a:gd name="T0" fmla="*/ 103 w 224"/>
                <a:gd name="T1" fmla="*/ 101 h 569"/>
                <a:gd name="T2" fmla="*/ 74 w 224"/>
                <a:gd name="T3" fmla="*/ 50 h 569"/>
                <a:gd name="T4" fmla="*/ 121 w 224"/>
                <a:gd name="T5" fmla="*/ 1 h 569"/>
                <a:gd name="T6" fmla="*/ 171 w 224"/>
                <a:gd name="T7" fmla="*/ 52 h 569"/>
                <a:gd name="T8" fmla="*/ 135 w 224"/>
                <a:gd name="T9" fmla="*/ 101 h 569"/>
                <a:gd name="T10" fmla="*/ 134 w 224"/>
                <a:gd name="T11" fmla="*/ 124 h 569"/>
                <a:gd name="T12" fmla="*/ 209 w 224"/>
                <a:gd name="T13" fmla="*/ 145 h 569"/>
                <a:gd name="T14" fmla="*/ 221 w 224"/>
                <a:gd name="T15" fmla="*/ 204 h 569"/>
                <a:gd name="T16" fmla="*/ 218 w 224"/>
                <a:gd name="T17" fmla="*/ 321 h 569"/>
                <a:gd name="T18" fmla="*/ 209 w 224"/>
                <a:gd name="T19" fmla="*/ 365 h 569"/>
                <a:gd name="T20" fmla="*/ 196 w 224"/>
                <a:gd name="T21" fmla="*/ 308 h 569"/>
                <a:gd name="T22" fmla="*/ 187 w 224"/>
                <a:gd name="T23" fmla="*/ 202 h 569"/>
                <a:gd name="T24" fmla="*/ 170 w 224"/>
                <a:gd name="T25" fmla="*/ 321 h 569"/>
                <a:gd name="T26" fmla="*/ 144 w 224"/>
                <a:gd name="T27" fmla="*/ 569 h 569"/>
                <a:gd name="T28" fmla="*/ 78 w 224"/>
                <a:gd name="T29" fmla="*/ 565 h 569"/>
                <a:gd name="T30" fmla="*/ 50 w 224"/>
                <a:gd name="T31" fmla="*/ 325 h 569"/>
                <a:gd name="T32" fmla="*/ 33 w 224"/>
                <a:gd name="T33" fmla="*/ 208 h 569"/>
                <a:gd name="T34" fmla="*/ 25 w 224"/>
                <a:gd name="T35" fmla="*/ 310 h 569"/>
                <a:gd name="T36" fmla="*/ 12 w 224"/>
                <a:gd name="T37" fmla="*/ 365 h 569"/>
                <a:gd name="T38" fmla="*/ 1 w 224"/>
                <a:gd name="T39" fmla="*/ 305 h 569"/>
                <a:gd name="T40" fmla="*/ 7 w 224"/>
                <a:gd name="T41" fmla="*/ 184 h 569"/>
                <a:gd name="T42" fmla="*/ 23 w 224"/>
                <a:gd name="T43" fmla="*/ 140 h 569"/>
                <a:gd name="T44" fmla="*/ 102 w 224"/>
                <a:gd name="T45" fmla="*/ 124 h 569"/>
                <a:gd name="T46" fmla="*/ 103 w 224"/>
                <a:gd name="T47" fmla="*/ 101 h 56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9525">
              <a:round/>
              <a:headEnd/>
              <a:tailEnd/>
            </a:ln>
            <a:effectLst/>
            <a:scene3d>
              <a:camera prst="legacyPerspectiveTopRight">
                <a:rot lat="0" lon="899999" rev="0"/>
              </a:camera>
              <a:lightRig rig="legacyFlat1" dir="t"/>
            </a:scene3d>
            <a:sp3d extrusionH="36500" prstMaterial="legacyMetal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  <p:sp>
          <p:nvSpPr>
            <p:cNvPr id="19510" name="Freeform 9"/>
            <p:cNvSpPr>
              <a:spLocks/>
            </p:cNvSpPr>
            <p:nvPr/>
          </p:nvSpPr>
          <p:spPr bwMode="gray">
            <a:xfrm>
              <a:off x="698" y="1851"/>
              <a:ext cx="282" cy="716"/>
            </a:xfrm>
            <a:custGeom>
              <a:avLst/>
              <a:gdLst>
                <a:gd name="T0" fmla="*/ 130 w 224"/>
                <a:gd name="T1" fmla="*/ 127 h 569"/>
                <a:gd name="T2" fmla="*/ 93 w 224"/>
                <a:gd name="T3" fmla="*/ 63 h 569"/>
                <a:gd name="T4" fmla="*/ 152 w 224"/>
                <a:gd name="T5" fmla="*/ 1 h 569"/>
                <a:gd name="T6" fmla="*/ 215 w 224"/>
                <a:gd name="T7" fmla="*/ 65 h 569"/>
                <a:gd name="T8" fmla="*/ 170 w 224"/>
                <a:gd name="T9" fmla="*/ 127 h 569"/>
                <a:gd name="T10" fmla="*/ 169 w 224"/>
                <a:gd name="T11" fmla="*/ 156 h 569"/>
                <a:gd name="T12" fmla="*/ 263 w 224"/>
                <a:gd name="T13" fmla="*/ 182 h 569"/>
                <a:gd name="T14" fmla="*/ 278 w 224"/>
                <a:gd name="T15" fmla="*/ 257 h 569"/>
                <a:gd name="T16" fmla="*/ 274 w 224"/>
                <a:gd name="T17" fmla="*/ 404 h 569"/>
                <a:gd name="T18" fmla="*/ 263 w 224"/>
                <a:gd name="T19" fmla="*/ 459 h 569"/>
                <a:gd name="T20" fmla="*/ 247 w 224"/>
                <a:gd name="T21" fmla="*/ 388 h 569"/>
                <a:gd name="T22" fmla="*/ 235 w 224"/>
                <a:gd name="T23" fmla="*/ 254 h 569"/>
                <a:gd name="T24" fmla="*/ 214 w 224"/>
                <a:gd name="T25" fmla="*/ 404 h 569"/>
                <a:gd name="T26" fmla="*/ 181 w 224"/>
                <a:gd name="T27" fmla="*/ 716 h 569"/>
                <a:gd name="T28" fmla="*/ 98 w 224"/>
                <a:gd name="T29" fmla="*/ 711 h 569"/>
                <a:gd name="T30" fmla="*/ 63 w 224"/>
                <a:gd name="T31" fmla="*/ 409 h 569"/>
                <a:gd name="T32" fmla="*/ 42 w 224"/>
                <a:gd name="T33" fmla="*/ 262 h 569"/>
                <a:gd name="T34" fmla="*/ 31 w 224"/>
                <a:gd name="T35" fmla="*/ 390 h 569"/>
                <a:gd name="T36" fmla="*/ 15 w 224"/>
                <a:gd name="T37" fmla="*/ 459 h 569"/>
                <a:gd name="T38" fmla="*/ 1 w 224"/>
                <a:gd name="T39" fmla="*/ 384 h 569"/>
                <a:gd name="T40" fmla="*/ 9 w 224"/>
                <a:gd name="T41" fmla="*/ 232 h 569"/>
                <a:gd name="T42" fmla="*/ 29 w 224"/>
                <a:gd name="T43" fmla="*/ 176 h 569"/>
                <a:gd name="T44" fmla="*/ 128 w 224"/>
                <a:gd name="T45" fmla="*/ 156 h 569"/>
                <a:gd name="T46" fmla="*/ 130 w 224"/>
                <a:gd name="T47" fmla="*/ 127 h 56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9525">
              <a:round/>
              <a:headEnd/>
              <a:tailEnd/>
            </a:ln>
            <a:effectLst/>
            <a:scene3d>
              <a:camera prst="legacyPerspectiveTopRight">
                <a:rot lat="0" lon="899999" rev="0"/>
              </a:camera>
              <a:lightRig rig="legacyFlat1" dir="t"/>
            </a:scene3d>
            <a:sp3d extrusionH="36500" prstMaterial="legacyMetal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  <p:sp>
          <p:nvSpPr>
            <p:cNvPr id="19511" name="Freeform 10"/>
            <p:cNvSpPr>
              <a:spLocks/>
            </p:cNvSpPr>
            <p:nvPr/>
          </p:nvSpPr>
          <p:spPr bwMode="gray">
            <a:xfrm>
              <a:off x="956" y="2078"/>
              <a:ext cx="224" cy="569"/>
            </a:xfrm>
            <a:custGeom>
              <a:avLst/>
              <a:gdLst>
                <a:gd name="T0" fmla="*/ 103 w 224"/>
                <a:gd name="T1" fmla="*/ 101 h 569"/>
                <a:gd name="T2" fmla="*/ 74 w 224"/>
                <a:gd name="T3" fmla="*/ 50 h 569"/>
                <a:gd name="T4" fmla="*/ 121 w 224"/>
                <a:gd name="T5" fmla="*/ 1 h 569"/>
                <a:gd name="T6" fmla="*/ 171 w 224"/>
                <a:gd name="T7" fmla="*/ 52 h 569"/>
                <a:gd name="T8" fmla="*/ 135 w 224"/>
                <a:gd name="T9" fmla="*/ 101 h 569"/>
                <a:gd name="T10" fmla="*/ 134 w 224"/>
                <a:gd name="T11" fmla="*/ 124 h 569"/>
                <a:gd name="T12" fmla="*/ 209 w 224"/>
                <a:gd name="T13" fmla="*/ 145 h 569"/>
                <a:gd name="T14" fmla="*/ 221 w 224"/>
                <a:gd name="T15" fmla="*/ 204 h 569"/>
                <a:gd name="T16" fmla="*/ 218 w 224"/>
                <a:gd name="T17" fmla="*/ 321 h 569"/>
                <a:gd name="T18" fmla="*/ 209 w 224"/>
                <a:gd name="T19" fmla="*/ 365 h 569"/>
                <a:gd name="T20" fmla="*/ 196 w 224"/>
                <a:gd name="T21" fmla="*/ 308 h 569"/>
                <a:gd name="T22" fmla="*/ 187 w 224"/>
                <a:gd name="T23" fmla="*/ 202 h 569"/>
                <a:gd name="T24" fmla="*/ 170 w 224"/>
                <a:gd name="T25" fmla="*/ 321 h 569"/>
                <a:gd name="T26" fmla="*/ 144 w 224"/>
                <a:gd name="T27" fmla="*/ 569 h 569"/>
                <a:gd name="T28" fmla="*/ 78 w 224"/>
                <a:gd name="T29" fmla="*/ 565 h 569"/>
                <a:gd name="T30" fmla="*/ 50 w 224"/>
                <a:gd name="T31" fmla="*/ 325 h 569"/>
                <a:gd name="T32" fmla="*/ 33 w 224"/>
                <a:gd name="T33" fmla="*/ 208 h 569"/>
                <a:gd name="T34" fmla="*/ 25 w 224"/>
                <a:gd name="T35" fmla="*/ 310 h 569"/>
                <a:gd name="T36" fmla="*/ 12 w 224"/>
                <a:gd name="T37" fmla="*/ 365 h 569"/>
                <a:gd name="T38" fmla="*/ 1 w 224"/>
                <a:gd name="T39" fmla="*/ 305 h 569"/>
                <a:gd name="T40" fmla="*/ 7 w 224"/>
                <a:gd name="T41" fmla="*/ 184 h 569"/>
                <a:gd name="T42" fmla="*/ 23 w 224"/>
                <a:gd name="T43" fmla="*/ 140 h 569"/>
                <a:gd name="T44" fmla="*/ 102 w 224"/>
                <a:gd name="T45" fmla="*/ 124 h 569"/>
                <a:gd name="T46" fmla="*/ 103 w 224"/>
                <a:gd name="T47" fmla="*/ 101 h 56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9525">
              <a:round/>
              <a:headEnd/>
              <a:tailEnd/>
            </a:ln>
            <a:effectLst/>
            <a:scene3d>
              <a:camera prst="legacyPerspectiveTopRight">
                <a:rot lat="0" lon="899999" rev="0"/>
              </a:camera>
              <a:lightRig rig="legacyFlat1" dir="t"/>
            </a:scene3d>
            <a:sp3d extrusionH="36500" prstMaterial="legacyMetal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</p:grpSp>
      <p:pic>
        <p:nvPicPr>
          <p:cNvPr id="19461" name="Picture 11" descr="16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gray">
          <a:xfrm>
            <a:off x="7116763" y="2052638"/>
            <a:ext cx="8001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12" descr="23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gray">
          <a:xfrm>
            <a:off x="5064125" y="2690813"/>
            <a:ext cx="1062038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13" descr="13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gray">
          <a:xfrm>
            <a:off x="3157538" y="3327400"/>
            <a:ext cx="1017587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9464" name="Group 14"/>
          <p:cNvGrpSpPr>
            <a:grpSpLocks/>
          </p:cNvGrpSpPr>
          <p:nvPr/>
        </p:nvGrpSpPr>
        <p:grpSpPr bwMode="auto">
          <a:xfrm>
            <a:off x="533400" y="5541963"/>
            <a:ext cx="1808163" cy="314325"/>
            <a:chOff x="406" y="980"/>
            <a:chExt cx="2330" cy="294"/>
          </a:xfrm>
        </p:grpSpPr>
        <p:sp>
          <p:nvSpPr>
            <p:cNvPr id="22543" name="AutoShape 15"/>
            <p:cNvSpPr>
              <a:spLocks noChangeArrowheads="1"/>
            </p:cNvSpPr>
            <p:nvPr/>
          </p:nvSpPr>
          <p:spPr bwMode="gray">
            <a:xfrm>
              <a:off x="406" y="98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/>
                </a:gs>
                <a:gs pos="50000">
                  <a:schemeClr val="hlink">
                    <a:gamma/>
                    <a:tint val="72941"/>
                    <a:invGamma/>
                  </a:schemeClr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12700">
                  <a:solidFill>
                    <a:srgbClr val="3289A8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22544" name="AutoShape 16"/>
            <p:cNvSpPr>
              <a:spLocks noChangeArrowheads="1"/>
            </p:cNvSpPr>
            <p:nvPr/>
          </p:nvSpPr>
          <p:spPr bwMode="gray">
            <a:xfrm flipH="1">
              <a:off x="2620" y="1005"/>
              <a:ext cx="104" cy="24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22545" name="AutoShape 17"/>
            <p:cNvSpPr>
              <a:spLocks noChangeArrowheads="1"/>
            </p:cNvSpPr>
            <p:nvPr/>
          </p:nvSpPr>
          <p:spPr bwMode="gray">
            <a:xfrm>
              <a:off x="420" y="1006"/>
              <a:ext cx="104" cy="242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sp>
        <p:nvSpPr>
          <p:cNvPr id="19465" name="Text Box 18"/>
          <p:cNvSpPr txBox="1">
            <a:spLocks noChangeArrowheads="1"/>
          </p:cNvSpPr>
          <p:nvPr/>
        </p:nvSpPr>
        <p:spPr bwMode="gray">
          <a:xfrm>
            <a:off x="527050" y="5519738"/>
            <a:ext cx="17589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>
                <a:solidFill>
                  <a:srgbClr val="FFFFFF"/>
                </a:solidFill>
                <a:ea typeface="宋体" charset="-122"/>
                <a:cs typeface="Arial" charset="0"/>
              </a:rPr>
              <a:t>Title in here</a:t>
            </a:r>
          </a:p>
        </p:txBody>
      </p:sp>
      <p:sp>
        <p:nvSpPr>
          <p:cNvPr id="19466" name="Text Box 9"/>
          <p:cNvSpPr txBox="1">
            <a:spLocks noChangeArrowheads="1"/>
          </p:cNvSpPr>
          <p:nvPr/>
        </p:nvSpPr>
        <p:spPr bwMode="gray">
          <a:xfrm>
            <a:off x="674688" y="1770063"/>
            <a:ext cx="4176712" cy="1006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altLang="zh-CN" sz="2000" b="1">
                <a:solidFill>
                  <a:srgbClr val="000000"/>
                </a:solidFill>
                <a:ea typeface="宋体" charset="-122"/>
                <a:cs typeface="Arial" charset="0"/>
              </a:rPr>
              <a:t>ThemeGallery is a Design Digital Content &amp; Contents mall developed by Guild Design Inc.</a:t>
            </a:r>
          </a:p>
        </p:txBody>
      </p:sp>
      <p:sp>
        <p:nvSpPr>
          <p:cNvPr id="19467" name="Rectangle 20"/>
          <p:cNvSpPr>
            <a:spLocks noChangeArrowheads="1"/>
          </p:cNvSpPr>
          <p:nvPr/>
        </p:nvSpPr>
        <p:spPr bwMode="gray">
          <a:xfrm>
            <a:off x="604838" y="5895975"/>
            <a:ext cx="17684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Description of the contents</a:t>
            </a:r>
          </a:p>
        </p:txBody>
      </p:sp>
      <p:sp>
        <p:nvSpPr>
          <p:cNvPr id="19468" name="Rectangle 21"/>
          <p:cNvSpPr>
            <a:spLocks noChangeArrowheads="1"/>
          </p:cNvSpPr>
          <p:nvPr/>
        </p:nvSpPr>
        <p:spPr bwMode="gray">
          <a:xfrm>
            <a:off x="2725738" y="5194300"/>
            <a:ext cx="177006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Description of the contents</a:t>
            </a:r>
          </a:p>
        </p:txBody>
      </p:sp>
      <p:sp>
        <p:nvSpPr>
          <p:cNvPr id="19469" name="Rectangle 22"/>
          <p:cNvSpPr>
            <a:spLocks noChangeArrowheads="1"/>
          </p:cNvSpPr>
          <p:nvPr/>
        </p:nvSpPr>
        <p:spPr bwMode="gray">
          <a:xfrm>
            <a:off x="4729163" y="4367213"/>
            <a:ext cx="177006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Description of the contents</a:t>
            </a:r>
          </a:p>
        </p:txBody>
      </p:sp>
      <p:sp>
        <p:nvSpPr>
          <p:cNvPr id="19470" name="Rectangle 23"/>
          <p:cNvSpPr>
            <a:spLocks noChangeArrowheads="1"/>
          </p:cNvSpPr>
          <p:nvPr/>
        </p:nvSpPr>
        <p:spPr bwMode="gray">
          <a:xfrm>
            <a:off x="6834188" y="3540125"/>
            <a:ext cx="177006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Description of the contents</a:t>
            </a:r>
          </a:p>
        </p:txBody>
      </p:sp>
      <p:grpSp>
        <p:nvGrpSpPr>
          <p:cNvPr id="19471" name="Group 24"/>
          <p:cNvGrpSpPr>
            <a:grpSpLocks/>
          </p:cNvGrpSpPr>
          <p:nvPr/>
        </p:nvGrpSpPr>
        <p:grpSpPr bwMode="auto">
          <a:xfrm>
            <a:off x="2663825" y="4743450"/>
            <a:ext cx="1808163" cy="312738"/>
            <a:chOff x="406" y="980"/>
            <a:chExt cx="2330" cy="294"/>
          </a:xfrm>
        </p:grpSpPr>
        <p:sp>
          <p:nvSpPr>
            <p:cNvPr id="22553" name="AutoShape 25"/>
            <p:cNvSpPr>
              <a:spLocks noChangeArrowheads="1"/>
            </p:cNvSpPr>
            <p:nvPr/>
          </p:nvSpPr>
          <p:spPr bwMode="gray">
            <a:xfrm>
              <a:off x="406" y="98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/>
                </a:gs>
                <a:gs pos="50000">
                  <a:schemeClr val="hlink">
                    <a:gamma/>
                    <a:tint val="72941"/>
                    <a:invGamma/>
                  </a:schemeClr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12700">
                  <a:solidFill>
                    <a:srgbClr val="3289A8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22554" name="AutoShape 26"/>
            <p:cNvSpPr>
              <a:spLocks noChangeArrowheads="1"/>
            </p:cNvSpPr>
            <p:nvPr/>
          </p:nvSpPr>
          <p:spPr bwMode="gray">
            <a:xfrm flipH="1">
              <a:off x="2620" y="1005"/>
              <a:ext cx="104" cy="24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22555" name="AutoShape 27"/>
            <p:cNvSpPr>
              <a:spLocks noChangeArrowheads="1"/>
            </p:cNvSpPr>
            <p:nvPr/>
          </p:nvSpPr>
          <p:spPr bwMode="gray">
            <a:xfrm>
              <a:off x="420" y="1006"/>
              <a:ext cx="104" cy="242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sp>
        <p:nvSpPr>
          <p:cNvPr id="19472" name="Text Box 18"/>
          <p:cNvSpPr txBox="1">
            <a:spLocks noChangeArrowheads="1"/>
          </p:cNvSpPr>
          <p:nvPr/>
        </p:nvSpPr>
        <p:spPr bwMode="gray">
          <a:xfrm>
            <a:off x="2730500" y="4721225"/>
            <a:ext cx="16129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>
                <a:solidFill>
                  <a:srgbClr val="FFFFFF"/>
                </a:solidFill>
                <a:ea typeface="宋体" charset="-122"/>
                <a:cs typeface="Arial" charset="0"/>
              </a:rPr>
              <a:t>Title in here</a:t>
            </a:r>
          </a:p>
        </p:txBody>
      </p:sp>
      <p:grpSp>
        <p:nvGrpSpPr>
          <p:cNvPr id="19473" name="Group 29"/>
          <p:cNvGrpSpPr>
            <a:grpSpLocks/>
          </p:cNvGrpSpPr>
          <p:nvPr/>
        </p:nvGrpSpPr>
        <p:grpSpPr bwMode="auto">
          <a:xfrm>
            <a:off x="4694238" y="3930650"/>
            <a:ext cx="1808162" cy="314325"/>
            <a:chOff x="406" y="980"/>
            <a:chExt cx="2330" cy="294"/>
          </a:xfrm>
        </p:grpSpPr>
        <p:sp>
          <p:nvSpPr>
            <p:cNvPr id="22558" name="AutoShape 30"/>
            <p:cNvSpPr>
              <a:spLocks noChangeArrowheads="1"/>
            </p:cNvSpPr>
            <p:nvPr/>
          </p:nvSpPr>
          <p:spPr bwMode="gray">
            <a:xfrm>
              <a:off x="406" y="98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/>
                </a:gs>
                <a:gs pos="50000">
                  <a:schemeClr val="hlink">
                    <a:gamma/>
                    <a:tint val="72941"/>
                    <a:invGamma/>
                  </a:schemeClr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12700">
                  <a:solidFill>
                    <a:srgbClr val="3289A8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22559" name="AutoShape 31"/>
            <p:cNvSpPr>
              <a:spLocks noChangeArrowheads="1"/>
            </p:cNvSpPr>
            <p:nvPr/>
          </p:nvSpPr>
          <p:spPr bwMode="gray">
            <a:xfrm flipH="1">
              <a:off x="2620" y="1005"/>
              <a:ext cx="104" cy="24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22560" name="AutoShape 32"/>
            <p:cNvSpPr>
              <a:spLocks noChangeArrowheads="1"/>
            </p:cNvSpPr>
            <p:nvPr/>
          </p:nvSpPr>
          <p:spPr bwMode="gray">
            <a:xfrm>
              <a:off x="420" y="1006"/>
              <a:ext cx="104" cy="242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sp>
        <p:nvSpPr>
          <p:cNvPr id="19474" name="Text Box 18"/>
          <p:cNvSpPr txBox="1">
            <a:spLocks noChangeArrowheads="1"/>
          </p:cNvSpPr>
          <p:nvPr/>
        </p:nvSpPr>
        <p:spPr bwMode="gray">
          <a:xfrm>
            <a:off x="4733925" y="3908425"/>
            <a:ext cx="166687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>
                <a:solidFill>
                  <a:srgbClr val="FFFFFF"/>
                </a:solidFill>
                <a:ea typeface="宋体" charset="-122"/>
                <a:cs typeface="Arial" charset="0"/>
              </a:rPr>
              <a:t>Title in here</a:t>
            </a:r>
          </a:p>
        </p:txBody>
      </p:sp>
      <p:grpSp>
        <p:nvGrpSpPr>
          <p:cNvPr id="19475" name="Group 34"/>
          <p:cNvGrpSpPr>
            <a:grpSpLocks/>
          </p:cNvGrpSpPr>
          <p:nvPr/>
        </p:nvGrpSpPr>
        <p:grpSpPr bwMode="auto">
          <a:xfrm>
            <a:off x="6811963" y="3140075"/>
            <a:ext cx="1808162" cy="314325"/>
            <a:chOff x="406" y="980"/>
            <a:chExt cx="2330" cy="294"/>
          </a:xfrm>
        </p:grpSpPr>
        <p:sp>
          <p:nvSpPr>
            <p:cNvPr id="22563" name="AutoShape 35"/>
            <p:cNvSpPr>
              <a:spLocks noChangeArrowheads="1"/>
            </p:cNvSpPr>
            <p:nvPr/>
          </p:nvSpPr>
          <p:spPr bwMode="gray">
            <a:xfrm>
              <a:off x="406" y="98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/>
                </a:gs>
                <a:gs pos="50000">
                  <a:schemeClr val="hlink">
                    <a:gamma/>
                    <a:tint val="72941"/>
                    <a:invGamma/>
                  </a:schemeClr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12700">
                  <a:solidFill>
                    <a:srgbClr val="3289A8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22564" name="AutoShape 36"/>
            <p:cNvSpPr>
              <a:spLocks noChangeArrowheads="1"/>
            </p:cNvSpPr>
            <p:nvPr/>
          </p:nvSpPr>
          <p:spPr bwMode="gray">
            <a:xfrm flipH="1">
              <a:off x="2620" y="1005"/>
              <a:ext cx="104" cy="24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22565" name="AutoShape 37"/>
            <p:cNvSpPr>
              <a:spLocks noChangeArrowheads="1"/>
            </p:cNvSpPr>
            <p:nvPr/>
          </p:nvSpPr>
          <p:spPr bwMode="gray">
            <a:xfrm>
              <a:off x="420" y="1006"/>
              <a:ext cx="104" cy="242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sp>
        <p:nvSpPr>
          <p:cNvPr id="19476" name="Text Box 18"/>
          <p:cNvSpPr txBox="1">
            <a:spLocks noChangeArrowheads="1"/>
          </p:cNvSpPr>
          <p:nvPr/>
        </p:nvSpPr>
        <p:spPr bwMode="gray">
          <a:xfrm>
            <a:off x="6835775" y="3117850"/>
            <a:ext cx="169862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>
                <a:solidFill>
                  <a:srgbClr val="FFFFFF"/>
                </a:solidFill>
                <a:ea typeface="宋体" charset="-122"/>
                <a:cs typeface="Arial" charset="0"/>
              </a:rPr>
              <a:t>Title in here</a:t>
            </a:r>
          </a:p>
        </p:txBody>
      </p:sp>
      <p:pic>
        <p:nvPicPr>
          <p:cNvPr id="19477" name="Picture 41" descr="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gray">
          <a:xfrm>
            <a:off x="7391400" y="5529263"/>
            <a:ext cx="1752600" cy="132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33"/>
          <p:cNvGrpSpPr>
            <a:grpSpLocks/>
          </p:cNvGrpSpPr>
          <p:nvPr/>
        </p:nvGrpSpPr>
        <p:grpSpPr bwMode="auto">
          <a:xfrm>
            <a:off x="1181100" y="463550"/>
            <a:ext cx="6819900" cy="4975225"/>
            <a:chOff x="735" y="117"/>
            <a:chExt cx="4315" cy="3352"/>
          </a:xfrm>
        </p:grpSpPr>
        <p:sp>
          <p:nvSpPr>
            <p:cNvPr id="38916" name="AutoShape 4"/>
            <p:cNvSpPr>
              <a:spLocks noChangeArrowheads="1"/>
            </p:cNvSpPr>
            <p:nvPr/>
          </p:nvSpPr>
          <p:spPr bwMode="gray">
            <a:xfrm flipV="1">
              <a:off x="735" y="117"/>
              <a:ext cx="4315" cy="3352"/>
            </a:xfrm>
            <a:custGeom>
              <a:avLst/>
              <a:gdLst>
                <a:gd name="G0" fmla="+- 9915 0 0"/>
                <a:gd name="G1" fmla="+- -11780953 0 0"/>
                <a:gd name="G2" fmla="+- 0 0 -11780953"/>
                <a:gd name="T0" fmla="*/ 0 256 1"/>
                <a:gd name="T1" fmla="*/ 180 256 1"/>
                <a:gd name="G3" fmla="+- -11780953 T0 T1"/>
                <a:gd name="T2" fmla="*/ 0 256 1"/>
                <a:gd name="T3" fmla="*/ 90 256 1"/>
                <a:gd name="G4" fmla="+- -11780953 T2 T3"/>
                <a:gd name="G5" fmla="*/ G4 2 1"/>
                <a:gd name="T4" fmla="*/ 90 256 1"/>
                <a:gd name="T5" fmla="*/ 0 256 1"/>
                <a:gd name="G6" fmla="+- -11780953 T4 T5"/>
                <a:gd name="G7" fmla="*/ G6 2 1"/>
                <a:gd name="G8" fmla="abs -1178095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915"/>
                <a:gd name="G18" fmla="*/ 9915 1 2"/>
                <a:gd name="G19" fmla="+- G18 5400 0"/>
                <a:gd name="G20" fmla="cos G19 -11780953"/>
                <a:gd name="G21" fmla="sin G19 -11780953"/>
                <a:gd name="G22" fmla="+- G20 10800 0"/>
                <a:gd name="G23" fmla="+- G21 10800 0"/>
                <a:gd name="G24" fmla="+- 10800 0 G20"/>
                <a:gd name="G25" fmla="+- 9915 10800 0"/>
                <a:gd name="G26" fmla="?: G9 G17 G25"/>
                <a:gd name="G27" fmla="?: G9 0 21600"/>
                <a:gd name="G28" fmla="cos 10800 -11780953"/>
                <a:gd name="G29" fmla="sin 10800 -11780953"/>
                <a:gd name="G30" fmla="sin 9915 -11780953"/>
                <a:gd name="G31" fmla="+- G28 10800 0"/>
                <a:gd name="G32" fmla="+- G29 10800 0"/>
                <a:gd name="G33" fmla="+- G30 10800 0"/>
                <a:gd name="G34" fmla="?: G4 0 G31"/>
                <a:gd name="G35" fmla="?: -11780953 G34 0"/>
                <a:gd name="G36" fmla="?: G6 G35 G31"/>
                <a:gd name="G37" fmla="+- 21600 0 G36"/>
                <a:gd name="G38" fmla="?: G4 0 G33"/>
                <a:gd name="G39" fmla="?: -1178095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442 w 21600"/>
                <a:gd name="T15" fmla="*/ 10757 h 21600"/>
                <a:gd name="T16" fmla="*/ 10800 w 21600"/>
                <a:gd name="T17" fmla="*/ 885 h 21600"/>
                <a:gd name="T18" fmla="*/ 21158 w 21600"/>
                <a:gd name="T19" fmla="*/ 10757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885" y="10759"/>
                  </a:moveTo>
                  <a:cubicBezTo>
                    <a:pt x="907" y="5299"/>
                    <a:pt x="5340" y="884"/>
                    <a:pt x="10800" y="885"/>
                  </a:cubicBezTo>
                  <a:cubicBezTo>
                    <a:pt x="16259" y="885"/>
                    <a:pt x="20692" y="5299"/>
                    <a:pt x="20714" y="10759"/>
                  </a:cubicBezTo>
                  <a:lnTo>
                    <a:pt x="21599" y="10755"/>
                  </a:lnTo>
                  <a:cubicBezTo>
                    <a:pt x="21575" y="4808"/>
                    <a:pt x="16747" y="-1"/>
                    <a:pt x="10799" y="0"/>
                  </a:cubicBezTo>
                  <a:cubicBezTo>
                    <a:pt x="4852" y="0"/>
                    <a:pt x="24" y="4808"/>
                    <a:pt x="0" y="10755"/>
                  </a:cubicBez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tint val="69804"/>
                    <a:invGamma/>
                    <a:alpha val="30000"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69804"/>
                    <a:invGamma/>
                    <a:alpha val="3000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13500000" algn="ctr" rotWithShape="0">
                      <a:schemeClr val="folHlink">
                        <a:gamma/>
                        <a:shade val="60000"/>
                        <a:invGamma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8917" name="AutoShape 5"/>
            <p:cNvSpPr>
              <a:spLocks noChangeArrowheads="1"/>
            </p:cNvSpPr>
            <p:nvPr/>
          </p:nvSpPr>
          <p:spPr bwMode="gray">
            <a:xfrm flipV="1">
              <a:off x="1042" y="376"/>
              <a:ext cx="3665" cy="2847"/>
            </a:xfrm>
            <a:custGeom>
              <a:avLst/>
              <a:gdLst>
                <a:gd name="G0" fmla="+- 9915 0 0"/>
                <a:gd name="G1" fmla="+- -11780953 0 0"/>
                <a:gd name="G2" fmla="+- 0 0 -11780953"/>
                <a:gd name="T0" fmla="*/ 0 256 1"/>
                <a:gd name="T1" fmla="*/ 180 256 1"/>
                <a:gd name="G3" fmla="+- -11780953 T0 T1"/>
                <a:gd name="T2" fmla="*/ 0 256 1"/>
                <a:gd name="T3" fmla="*/ 90 256 1"/>
                <a:gd name="G4" fmla="+- -11780953 T2 T3"/>
                <a:gd name="G5" fmla="*/ G4 2 1"/>
                <a:gd name="T4" fmla="*/ 90 256 1"/>
                <a:gd name="T5" fmla="*/ 0 256 1"/>
                <a:gd name="G6" fmla="+- -11780953 T4 T5"/>
                <a:gd name="G7" fmla="*/ G6 2 1"/>
                <a:gd name="G8" fmla="abs -1178095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915"/>
                <a:gd name="G18" fmla="*/ 9915 1 2"/>
                <a:gd name="G19" fmla="+- G18 5400 0"/>
                <a:gd name="G20" fmla="cos G19 -11780953"/>
                <a:gd name="G21" fmla="sin G19 -11780953"/>
                <a:gd name="G22" fmla="+- G20 10800 0"/>
                <a:gd name="G23" fmla="+- G21 10800 0"/>
                <a:gd name="G24" fmla="+- 10800 0 G20"/>
                <a:gd name="G25" fmla="+- 9915 10800 0"/>
                <a:gd name="G26" fmla="?: G9 G17 G25"/>
                <a:gd name="G27" fmla="?: G9 0 21600"/>
                <a:gd name="G28" fmla="cos 10800 -11780953"/>
                <a:gd name="G29" fmla="sin 10800 -11780953"/>
                <a:gd name="G30" fmla="sin 9915 -11780953"/>
                <a:gd name="G31" fmla="+- G28 10800 0"/>
                <a:gd name="G32" fmla="+- G29 10800 0"/>
                <a:gd name="G33" fmla="+- G30 10800 0"/>
                <a:gd name="G34" fmla="?: G4 0 G31"/>
                <a:gd name="G35" fmla="?: -11780953 G34 0"/>
                <a:gd name="G36" fmla="?: G6 G35 G31"/>
                <a:gd name="G37" fmla="+- 21600 0 G36"/>
                <a:gd name="G38" fmla="?: G4 0 G33"/>
                <a:gd name="G39" fmla="?: -1178095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442 w 21600"/>
                <a:gd name="T15" fmla="*/ 10757 h 21600"/>
                <a:gd name="T16" fmla="*/ 10800 w 21600"/>
                <a:gd name="T17" fmla="*/ 885 h 21600"/>
                <a:gd name="T18" fmla="*/ 21158 w 21600"/>
                <a:gd name="T19" fmla="*/ 10757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885" y="10759"/>
                  </a:moveTo>
                  <a:cubicBezTo>
                    <a:pt x="907" y="5299"/>
                    <a:pt x="5340" y="884"/>
                    <a:pt x="10800" y="885"/>
                  </a:cubicBezTo>
                  <a:cubicBezTo>
                    <a:pt x="16259" y="885"/>
                    <a:pt x="20692" y="5299"/>
                    <a:pt x="20714" y="10759"/>
                  </a:cubicBezTo>
                  <a:lnTo>
                    <a:pt x="21599" y="10755"/>
                  </a:lnTo>
                  <a:cubicBezTo>
                    <a:pt x="21575" y="4808"/>
                    <a:pt x="16747" y="-1"/>
                    <a:pt x="10799" y="0"/>
                  </a:cubicBezTo>
                  <a:cubicBezTo>
                    <a:pt x="4852" y="0"/>
                    <a:pt x="24" y="4808"/>
                    <a:pt x="0" y="10755"/>
                  </a:cubicBez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tint val="69804"/>
                    <a:invGamma/>
                    <a:alpha val="30000"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69804"/>
                    <a:invGamma/>
                    <a:alpha val="3000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13500000" algn="ctr" rotWithShape="0">
                      <a:schemeClr val="folHlink">
                        <a:gamma/>
                        <a:shade val="60000"/>
                        <a:invGamma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8918" name="AutoShape 6"/>
            <p:cNvSpPr>
              <a:spLocks noChangeArrowheads="1"/>
            </p:cNvSpPr>
            <p:nvPr/>
          </p:nvSpPr>
          <p:spPr bwMode="gray">
            <a:xfrm flipV="1">
              <a:off x="1315" y="539"/>
              <a:ext cx="3149" cy="2445"/>
            </a:xfrm>
            <a:custGeom>
              <a:avLst/>
              <a:gdLst>
                <a:gd name="G0" fmla="+- 9915 0 0"/>
                <a:gd name="G1" fmla="+- -11780953 0 0"/>
                <a:gd name="G2" fmla="+- 0 0 -11780953"/>
                <a:gd name="T0" fmla="*/ 0 256 1"/>
                <a:gd name="T1" fmla="*/ 180 256 1"/>
                <a:gd name="G3" fmla="+- -11780953 T0 T1"/>
                <a:gd name="T2" fmla="*/ 0 256 1"/>
                <a:gd name="T3" fmla="*/ 90 256 1"/>
                <a:gd name="G4" fmla="+- -11780953 T2 T3"/>
                <a:gd name="G5" fmla="*/ G4 2 1"/>
                <a:gd name="T4" fmla="*/ 90 256 1"/>
                <a:gd name="T5" fmla="*/ 0 256 1"/>
                <a:gd name="G6" fmla="+- -11780953 T4 T5"/>
                <a:gd name="G7" fmla="*/ G6 2 1"/>
                <a:gd name="G8" fmla="abs -1178095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915"/>
                <a:gd name="G18" fmla="*/ 9915 1 2"/>
                <a:gd name="G19" fmla="+- G18 5400 0"/>
                <a:gd name="G20" fmla="cos G19 -11780953"/>
                <a:gd name="G21" fmla="sin G19 -11780953"/>
                <a:gd name="G22" fmla="+- G20 10800 0"/>
                <a:gd name="G23" fmla="+- G21 10800 0"/>
                <a:gd name="G24" fmla="+- 10800 0 G20"/>
                <a:gd name="G25" fmla="+- 9915 10800 0"/>
                <a:gd name="G26" fmla="?: G9 G17 G25"/>
                <a:gd name="G27" fmla="?: G9 0 21600"/>
                <a:gd name="G28" fmla="cos 10800 -11780953"/>
                <a:gd name="G29" fmla="sin 10800 -11780953"/>
                <a:gd name="G30" fmla="sin 9915 -11780953"/>
                <a:gd name="G31" fmla="+- G28 10800 0"/>
                <a:gd name="G32" fmla="+- G29 10800 0"/>
                <a:gd name="G33" fmla="+- G30 10800 0"/>
                <a:gd name="G34" fmla="?: G4 0 G31"/>
                <a:gd name="G35" fmla="?: -11780953 G34 0"/>
                <a:gd name="G36" fmla="?: G6 G35 G31"/>
                <a:gd name="G37" fmla="+- 21600 0 G36"/>
                <a:gd name="G38" fmla="?: G4 0 G33"/>
                <a:gd name="G39" fmla="?: -1178095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442 w 21600"/>
                <a:gd name="T15" fmla="*/ 10757 h 21600"/>
                <a:gd name="T16" fmla="*/ 10800 w 21600"/>
                <a:gd name="T17" fmla="*/ 885 h 21600"/>
                <a:gd name="T18" fmla="*/ 21158 w 21600"/>
                <a:gd name="T19" fmla="*/ 10757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885" y="10759"/>
                  </a:moveTo>
                  <a:cubicBezTo>
                    <a:pt x="907" y="5299"/>
                    <a:pt x="5340" y="884"/>
                    <a:pt x="10800" y="885"/>
                  </a:cubicBezTo>
                  <a:cubicBezTo>
                    <a:pt x="16259" y="885"/>
                    <a:pt x="20692" y="5299"/>
                    <a:pt x="20714" y="10759"/>
                  </a:cubicBezTo>
                  <a:lnTo>
                    <a:pt x="21599" y="10755"/>
                  </a:lnTo>
                  <a:cubicBezTo>
                    <a:pt x="21575" y="4808"/>
                    <a:pt x="16747" y="-1"/>
                    <a:pt x="10799" y="0"/>
                  </a:cubicBezTo>
                  <a:cubicBezTo>
                    <a:pt x="4852" y="0"/>
                    <a:pt x="24" y="4808"/>
                    <a:pt x="0" y="10755"/>
                  </a:cubicBez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tint val="69804"/>
                    <a:invGamma/>
                    <a:alpha val="30000"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69804"/>
                    <a:invGamma/>
                    <a:alpha val="3000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13500000" algn="ctr" rotWithShape="0">
                      <a:schemeClr val="folHlink">
                        <a:gamma/>
                        <a:shade val="60000"/>
                        <a:invGamma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8919" name="AutoShape 7"/>
            <p:cNvSpPr>
              <a:spLocks noChangeArrowheads="1"/>
            </p:cNvSpPr>
            <p:nvPr/>
          </p:nvSpPr>
          <p:spPr bwMode="gray">
            <a:xfrm flipV="1">
              <a:off x="1660" y="889"/>
              <a:ext cx="2409" cy="1871"/>
            </a:xfrm>
            <a:custGeom>
              <a:avLst/>
              <a:gdLst>
                <a:gd name="G0" fmla="+- 9915 0 0"/>
                <a:gd name="G1" fmla="+- -11780953 0 0"/>
                <a:gd name="G2" fmla="+- 0 0 -11780953"/>
                <a:gd name="T0" fmla="*/ 0 256 1"/>
                <a:gd name="T1" fmla="*/ 180 256 1"/>
                <a:gd name="G3" fmla="+- -11780953 T0 T1"/>
                <a:gd name="T2" fmla="*/ 0 256 1"/>
                <a:gd name="T3" fmla="*/ 90 256 1"/>
                <a:gd name="G4" fmla="+- -11780953 T2 T3"/>
                <a:gd name="G5" fmla="*/ G4 2 1"/>
                <a:gd name="T4" fmla="*/ 90 256 1"/>
                <a:gd name="T5" fmla="*/ 0 256 1"/>
                <a:gd name="G6" fmla="+- -11780953 T4 T5"/>
                <a:gd name="G7" fmla="*/ G6 2 1"/>
                <a:gd name="G8" fmla="abs -1178095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915"/>
                <a:gd name="G18" fmla="*/ 9915 1 2"/>
                <a:gd name="G19" fmla="+- G18 5400 0"/>
                <a:gd name="G20" fmla="cos G19 -11780953"/>
                <a:gd name="G21" fmla="sin G19 -11780953"/>
                <a:gd name="G22" fmla="+- G20 10800 0"/>
                <a:gd name="G23" fmla="+- G21 10800 0"/>
                <a:gd name="G24" fmla="+- 10800 0 G20"/>
                <a:gd name="G25" fmla="+- 9915 10800 0"/>
                <a:gd name="G26" fmla="?: G9 G17 G25"/>
                <a:gd name="G27" fmla="?: G9 0 21600"/>
                <a:gd name="G28" fmla="cos 10800 -11780953"/>
                <a:gd name="G29" fmla="sin 10800 -11780953"/>
                <a:gd name="G30" fmla="sin 9915 -11780953"/>
                <a:gd name="G31" fmla="+- G28 10800 0"/>
                <a:gd name="G32" fmla="+- G29 10800 0"/>
                <a:gd name="G33" fmla="+- G30 10800 0"/>
                <a:gd name="G34" fmla="?: G4 0 G31"/>
                <a:gd name="G35" fmla="?: -11780953 G34 0"/>
                <a:gd name="G36" fmla="?: G6 G35 G31"/>
                <a:gd name="G37" fmla="+- 21600 0 G36"/>
                <a:gd name="G38" fmla="?: G4 0 G33"/>
                <a:gd name="G39" fmla="?: -1178095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442 w 21600"/>
                <a:gd name="T15" fmla="*/ 10757 h 21600"/>
                <a:gd name="T16" fmla="*/ 10800 w 21600"/>
                <a:gd name="T17" fmla="*/ 885 h 21600"/>
                <a:gd name="T18" fmla="*/ 21158 w 21600"/>
                <a:gd name="T19" fmla="*/ 10757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885" y="10759"/>
                  </a:moveTo>
                  <a:cubicBezTo>
                    <a:pt x="907" y="5299"/>
                    <a:pt x="5340" y="884"/>
                    <a:pt x="10800" y="885"/>
                  </a:cubicBezTo>
                  <a:cubicBezTo>
                    <a:pt x="16259" y="885"/>
                    <a:pt x="20692" y="5299"/>
                    <a:pt x="20714" y="10759"/>
                  </a:cubicBezTo>
                  <a:lnTo>
                    <a:pt x="21599" y="10755"/>
                  </a:lnTo>
                  <a:cubicBezTo>
                    <a:pt x="21575" y="4808"/>
                    <a:pt x="16747" y="-1"/>
                    <a:pt x="10799" y="0"/>
                  </a:cubicBezTo>
                  <a:cubicBezTo>
                    <a:pt x="4852" y="0"/>
                    <a:pt x="24" y="4808"/>
                    <a:pt x="0" y="10755"/>
                  </a:cubicBez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tint val="69804"/>
                    <a:invGamma/>
                    <a:alpha val="30000"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69804"/>
                    <a:invGamma/>
                    <a:alpha val="3000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13500000" algn="ctr" rotWithShape="0">
                      <a:schemeClr val="folHlink">
                        <a:gamma/>
                        <a:shade val="60000"/>
                        <a:invGamma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20483" name="Group 8"/>
          <p:cNvGrpSpPr>
            <a:grpSpLocks/>
          </p:cNvGrpSpPr>
          <p:nvPr/>
        </p:nvGrpSpPr>
        <p:grpSpPr bwMode="auto">
          <a:xfrm>
            <a:off x="6027738" y="2292350"/>
            <a:ext cx="2052637" cy="2098675"/>
            <a:chOff x="545" y="1564"/>
            <a:chExt cx="748" cy="765"/>
          </a:xfrm>
        </p:grpSpPr>
        <p:sp>
          <p:nvSpPr>
            <p:cNvPr id="20503" name="Oval 9" descr="3"/>
            <p:cNvSpPr>
              <a:spLocks noChangeArrowheads="1"/>
            </p:cNvSpPr>
            <p:nvPr/>
          </p:nvSpPr>
          <p:spPr bwMode="gray">
            <a:xfrm>
              <a:off x="545" y="1589"/>
              <a:ext cx="748" cy="740"/>
            </a:xfrm>
            <a:prstGeom prst="ellipse">
              <a:avLst/>
            </a:prstGeom>
            <a:blipFill dpi="0" rotWithShape="1">
              <a:blip r:embed="rId2"/>
              <a:srcRect/>
              <a:stretch>
                <a:fillRect/>
              </a:stretch>
            </a:blipFill>
            <a:ln w="63500" algn="ctr">
              <a:solidFill>
                <a:srgbClr val="F8F8F8">
                  <a:alpha val="70195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pic>
          <p:nvPicPr>
            <p:cNvPr id="20504" name="Picture 10" descr="cir_lighteffect0"/>
            <p:cNvPicPr>
              <a:picLocks noChangeAspect="1" noChangeArrowheads="1"/>
            </p:cNvPicPr>
            <p:nvPr/>
          </p:nvPicPr>
          <p:blipFill>
            <a:blip r:embed="rId3">
              <a:lum bright="18000" contrast="-12000"/>
            </a:blip>
            <a:srcRect/>
            <a:stretch>
              <a:fillRect/>
            </a:stretch>
          </p:blipFill>
          <p:spPr bwMode="gray">
            <a:xfrm>
              <a:off x="573" y="1564"/>
              <a:ext cx="688" cy="6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0484" name="Group 11"/>
          <p:cNvGrpSpPr>
            <a:grpSpLocks/>
          </p:cNvGrpSpPr>
          <p:nvPr/>
        </p:nvGrpSpPr>
        <p:grpSpPr bwMode="auto">
          <a:xfrm>
            <a:off x="1008063" y="2468563"/>
            <a:ext cx="1982787" cy="2030412"/>
            <a:chOff x="1656" y="2948"/>
            <a:chExt cx="748" cy="765"/>
          </a:xfrm>
        </p:grpSpPr>
        <p:sp>
          <p:nvSpPr>
            <p:cNvPr id="20501" name="Oval 12"/>
            <p:cNvSpPr>
              <a:spLocks noChangeArrowheads="1"/>
            </p:cNvSpPr>
            <p:nvPr/>
          </p:nvSpPr>
          <p:spPr bwMode="gray">
            <a:xfrm>
              <a:off x="1656" y="2973"/>
              <a:ext cx="748" cy="740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 w="63500" algn="ctr">
              <a:solidFill>
                <a:srgbClr val="F8F8F8">
                  <a:alpha val="70195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pic>
          <p:nvPicPr>
            <p:cNvPr id="20502" name="Picture 13" descr="cir_lighteffect0"/>
            <p:cNvPicPr>
              <a:picLocks noChangeAspect="1" noChangeArrowheads="1"/>
            </p:cNvPicPr>
            <p:nvPr/>
          </p:nvPicPr>
          <p:blipFill>
            <a:blip r:embed="rId3">
              <a:lum bright="18000" contrast="-12000"/>
            </a:blip>
            <a:srcRect/>
            <a:stretch>
              <a:fillRect/>
            </a:stretch>
          </p:blipFill>
          <p:spPr bwMode="gray">
            <a:xfrm>
              <a:off x="1684" y="2948"/>
              <a:ext cx="688" cy="6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0485" name="Group 14"/>
          <p:cNvGrpSpPr>
            <a:grpSpLocks/>
          </p:cNvGrpSpPr>
          <p:nvPr/>
        </p:nvGrpSpPr>
        <p:grpSpPr bwMode="auto">
          <a:xfrm>
            <a:off x="3741738" y="3849688"/>
            <a:ext cx="1979612" cy="2027237"/>
            <a:chOff x="4107" y="2578"/>
            <a:chExt cx="748" cy="765"/>
          </a:xfrm>
        </p:grpSpPr>
        <p:sp>
          <p:nvSpPr>
            <p:cNvPr id="20499" name="Oval 15" descr="7"/>
            <p:cNvSpPr>
              <a:spLocks noChangeArrowheads="1"/>
            </p:cNvSpPr>
            <p:nvPr/>
          </p:nvSpPr>
          <p:spPr bwMode="gray">
            <a:xfrm>
              <a:off x="4107" y="2603"/>
              <a:ext cx="748" cy="740"/>
            </a:xfrm>
            <a:prstGeom prst="ellipse">
              <a:avLst/>
            </a:prstGeom>
            <a:blipFill dpi="0" rotWithShape="1">
              <a:blip r:embed="rId5"/>
              <a:srcRect/>
              <a:stretch>
                <a:fillRect/>
              </a:stretch>
            </a:blipFill>
            <a:ln w="63500" algn="ctr">
              <a:solidFill>
                <a:srgbClr val="F8F8F8">
                  <a:alpha val="70195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pic>
          <p:nvPicPr>
            <p:cNvPr id="20500" name="Picture 16" descr="cir_lighteffect0"/>
            <p:cNvPicPr>
              <a:picLocks noChangeAspect="1" noChangeArrowheads="1"/>
            </p:cNvPicPr>
            <p:nvPr/>
          </p:nvPicPr>
          <p:blipFill>
            <a:blip r:embed="rId3">
              <a:lum bright="18000" contrast="-12000"/>
            </a:blip>
            <a:srcRect/>
            <a:stretch>
              <a:fillRect/>
            </a:stretch>
          </p:blipFill>
          <p:spPr bwMode="gray">
            <a:xfrm>
              <a:off x="4135" y="2578"/>
              <a:ext cx="688" cy="6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8929" name="AutoShape 17"/>
          <p:cNvSpPr>
            <a:spLocks noChangeArrowheads="1"/>
          </p:cNvSpPr>
          <p:nvPr/>
        </p:nvSpPr>
        <p:spPr bwMode="gray">
          <a:xfrm>
            <a:off x="1096963" y="4594225"/>
            <a:ext cx="1784350" cy="460375"/>
          </a:xfrm>
          <a:prstGeom prst="roundRect">
            <a:avLst>
              <a:gd name="adj" fmla="val 26185"/>
            </a:avLst>
          </a:prstGeom>
          <a:gradFill rotWithShape="1">
            <a:gsLst>
              <a:gs pos="0">
                <a:schemeClr val="hlink">
                  <a:gamma/>
                  <a:shade val="76078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76078"/>
                  <a:invGamma/>
                </a:schemeClr>
              </a:gs>
            </a:gsLst>
            <a:lin ang="5400000" scaled="1"/>
          </a:gradFill>
          <a:ln w="9525">
            <a:solidFill>
              <a:srgbClr val="FEFEFE">
                <a:alpha val="70000"/>
              </a:srgbClr>
            </a:solidFill>
            <a:round/>
            <a:headEnd/>
            <a:tailEnd/>
          </a:ln>
          <a:effectLst>
            <a:outerShdw dist="53882" dir="2700000" algn="ctr" rotWithShape="0">
              <a:schemeClr val="tx1">
                <a:alpha val="50000"/>
              </a:schemeClr>
            </a:outerShdw>
          </a:effec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20487" name="Text Box 18"/>
          <p:cNvSpPr txBox="1">
            <a:spLocks noChangeArrowheads="1"/>
          </p:cNvSpPr>
          <p:nvPr/>
        </p:nvSpPr>
        <p:spPr bwMode="gray">
          <a:xfrm>
            <a:off x="1077913" y="4618038"/>
            <a:ext cx="1852612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 b="1">
                <a:solidFill>
                  <a:srgbClr val="FFFFFF"/>
                </a:solidFill>
                <a:ea typeface="宋体" charset="-122"/>
              </a:rPr>
              <a:t>Service 01</a:t>
            </a:r>
          </a:p>
        </p:txBody>
      </p:sp>
      <p:sp>
        <p:nvSpPr>
          <p:cNvPr id="38931" name="AutoShape 19"/>
          <p:cNvSpPr>
            <a:spLocks noChangeArrowheads="1"/>
          </p:cNvSpPr>
          <p:nvPr/>
        </p:nvSpPr>
        <p:spPr bwMode="gray">
          <a:xfrm>
            <a:off x="3798888" y="5945188"/>
            <a:ext cx="1784350" cy="461962"/>
          </a:xfrm>
          <a:prstGeom prst="roundRect">
            <a:avLst>
              <a:gd name="adj" fmla="val 26185"/>
            </a:avLst>
          </a:prstGeom>
          <a:gradFill rotWithShape="1">
            <a:gsLst>
              <a:gs pos="0">
                <a:schemeClr val="accent2">
                  <a:gamma/>
                  <a:shade val="76078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76078"/>
                  <a:invGamma/>
                </a:schemeClr>
              </a:gs>
            </a:gsLst>
            <a:lin ang="5400000" scaled="1"/>
          </a:gradFill>
          <a:ln w="9525">
            <a:solidFill>
              <a:srgbClr val="FEFEFE">
                <a:alpha val="70000"/>
              </a:srgbClr>
            </a:solidFill>
            <a:round/>
            <a:headEnd/>
            <a:tailEnd/>
          </a:ln>
          <a:effectLst>
            <a:outerShdw dist="53882" dir="2700000" algn="ctr" rotWithShape="0">
              <a:schemeClr val="tx1">
                <a:alpha val="50000"/>
              </a:schemeClr>
            </a:outerShdw>
          </a:effec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20489" name="Text Box 20"/>
          <p:cNvSpPr txBox="1">
            <a:spLocks noChangeArrowheads="1"/>
          </p:cNvSpPr>
          <p:nvPr/>
        </p:nvSpPr>
        <p:spPr bwMode="gray">
          <a:xfrm>
            <a:off x="3779838" y="5965825"/>
            <a:ext cx="18510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 b="1">
                <a:solidFill>
                  <a:srgbClr val="FFFFFF"/>
                </a:solidFill>
                <a:ea typeface="宋体" charset="-122"/>
              </a:rPr>
              <a:t>Service 02</a:t>
            </a:r>
          </a:p>
        </p:txBody>
      </p:sp>
      <p:sp>
        <p:nvSpPr>
          <p:cNvPr id="38933" name="AutoShape 21"/>
          <p:cNvSpPr>
            <a:spLocks noChangeArrowheads="1"/>
          </p:cNvSpPr>
          <p:nvPr/>
        </p:nvSpPr>
        <p:spPr bwMode="gray">
          <a:xfrm>
            <a:off x="6146800" y="4502150"/>
            <a:ext cx="1784350" cy="460375"/>
          </a:xfrm>
          <a:prstGeom prst="roundRect">
            <a:avLst>
              <a:gd name="adj" fmla="val 26185"/>
            </a:avLst>
          </a:prstGeom>
          <a:gradFill rotWithShape="1">
            <a:gsLst>
              <a:gs pos="0">
                <a:schemeClr val="accent1">
                  <a:gamma/>
                  <a:shade val="76078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76078"/>
                  <a:invGamma/>
                </a:schemeClr>
              </a:gs>
            </a:gsLst>
            <a:lin ang="5400000" scaled="1"/>
          </a:gradFill>
          <a:ln w="9525">
            <a:solidFill>
              <a:srgbClr val="FEFEFE">
                <a:alpha val="70000"/>
              </a:srgbClr>
            </a:solidFill>
            <a:round/>
            <a:headEnd/>
            <a:tailEnd/>
          </a:ln>
          <a:effectLst>
            <a:outerShdw dist="53882" dir="2700000" algn="ctr" rotWithShape="0">
              <a:schemeClr val="tx1">
                <a:alpha val="50000"/>
              </a:schemeClr>
            </a:outerShdw>
          </a:effec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20491" name="Text Box 22"/>
          <p:cNvSpPr txBox="1">
            <a:spLocks noChangeArrowheads="1"/>
          </p:cNvSpPr>
          <p:nvPr/>
        </p:nvSpPr>
        <p:spPr bwMode="gray">
          <a:xfrm>
            <a:off x="6118225" y="4525963"/>
            <a:ext cx="1852613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 b="1">
                <a:solidFill>
                  <a:srgbClr val="FFFFFF"/>
                </a:solidFill>
                <a:ea typeface="宋体" charset="-122"/>
              </a:rPr>
              <a:t>Service 03</a:t>
            </a:r>
          </a:p>
        </p:txBody>
      </p:sp>
      <p:pic>
        <p:nvPicPr>
          <p:cNvPr id="20492" name="Picture 23" descr="shadow_1_m"/>
          <p:cNvPicPr>
            <a:picLocks noChangeAspect="1" noChangeArrowheads="1"/>
          </p:cNvPicPr>
          <p:nvPr/>
        </p:nvPicPr>
        <p:blipFill>
          <a:blip r:embed="rId6">
            <a:lum contrast="30000"/>
          </a:blip>
          <a:srcRect/>
          <a:stretch>
            <a:fillRect/>
          </a:stretch>
        </p:blipFill>
        <p:spPr bwMode="gray">
          <a:xfrm>
            <a:off x="3748088" y="1995488"/>
            <a:ext cx="1778000" cy="177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3" name="Oval 24"/>
          <p:cNvSpPr>
            <a:spLocks noChangeArrowheads="1"/>
          </p:cNvSpPr>
          <p:nvPr/>
        </p:nvSpPr>
        <p:spPr bwMode="gray">
          <a:xfrm>
            <a:off x="3970338" y="2206625"/>
            <a:ext cx="1341437" cy="1384300"/>
          </a:xfrm>
          <a:prstGeom prst="ellipse">
            <a:avLst/>
          </a:prstGeom>
          <a:gradFill rotWithShape="1">
            <a:gsLst>
              <a:gs pos="0">
                <a:srgbClr val="2DA2BF"/>
              </a:gs>
              <a:gs pos="100000">
                <a:srgbClr val="103B46"/>
              </a:gs>
            </a:gsLst>
            <a:lin ang="2700000" scaled="1"/>
          </a:gradFill>
          <a:ln w="7620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pic>
        <p:nvPicPr>
          <p:cNvPr id="20494" name="Picture 25" descr="cir_highlight"/>
          <p:cNvPicPr>
            <a:picLocks noChangeAspect="1" noChangeArrowheads="1"/>
          </p:cNvPicPr>
          <p:nvPr/>
        </p:nvPicPr>
        <p:blipFill>
          <a:blip r:embed="rId7">
            <a:lum contrast="36000"/>
          </a:blip>
          <a:srcRect/>
          <a:stretch>
            <a:fillRect/>
          </a:stretch>
        </p:blipFill>
        <p:spPr bwMode="gray">
          <a:xfrm rot="-382345">
            <a:off x="3967163" y="2205038"/>
            <a:ext cx="1312862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5" name="Picture 26" descr="cir_highlight"/>
          <p:cNvPicPr>
            <a:picLocks noChangeAspect="1" noChangeArrowheads="1"/>
          </p:cNvPicPr>
          <p:nvPr/>
        </p:nvPicPr>
        <p:blipFill>
          <a:blip r:embed="rId7">
            <a:lum contrast="36000"/>
          </a:blip>
          <a:srcRect/>
          <a:stretch>
            <a:fillRect/>
          </a:stretch>
        </p:blipFill>
        <p:spPr bwMode="gray">
          <a:xfrm rot="9257910">
            <a:off x="4013200" y="2395538"/>
            <a:ext cx="1344613" cy="117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6" name="Text Box 27"/>
          <p:cNvSpPr txBox="1">
            <a:spLocks noChangeArrowheads="1"/>
          </p:cNvSpPr>
          <p:nvPr/>
        </p:nvSpPr>
        <p:spPr bwMode="gray">
          <a:xfrm>
            <a:off x="3814763" y="2617788"/>
            <a:ext cx="1706562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800" b="1">
                <a:solidFill>
                  <a:srgbClr val="FFFFFF"/>
                </a:solidFill>
                <a:ea typeface="宋体" charset="-122"/>
              </a:rPr>
              <a:t>LOGO</a:t>
            </a:r>
          </a:p>
        </p:txBody>
      </p:sp>
      <p:sp>
        <p:nvSpPr>
          <p:cNvPr id="38940" name="Rectangle 28"/>
          <p:cNvSpPr>
            <a:spLocks noChangeArrowheads="1"/>
          </p:cNvSpPr>
          <p:nvPr/>
        </p:nvSpPr>
        <p:spPr bwMode="gray">
          <a:xfrm>
            <a:off x="685800" y="1660525"/>
            <a:ext cx="6354763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  <a:buFontTx/>
              <a:buChar char="•"/>
              <a:defRPr/>
            </a:pPr>
            <a:r>
              <a:rPr lang="zh-CN" altLang="en-US" sz="1600" b="1">
                <a:solidFill>
                  <a:srgbClr val="080808"/>
                </a:solidFill>
                <a:ea typeface="宋体" charset="-122"/>
              </a:rPr>
              <a:t>  </a:t>
            </a:r>
            <a:r>
              <a:rPr lang="en-US" altLang="zh-CN" sz="1600" b="1">
                <a:solidFill>
                  <a:srgbClr val="080808"/>
                </a:solidFill>
                <a:ea typeface="宋体" charset="-122"/>
              </a:rPr>
              <a:t>ThemeGallery  </a:t>
            </a:r>
            <a:r>
              <a:rPr lang="en-US" altLang="zh-CN" sz="1600">
                <a:solidFill>
                  <a:srgbClr val="080808"/>
                </a:solidFill>
                <a:ea typeface="宋体" charset="-122"/>
              </a:rPr>
              <a:t>is a Design Digital Content &amp; Contents mall</a:t>
            </a:r>
          </a:p>
          <a:p>
            <a:pPr eaLnBrk="0" hangingPunct="0">
              <a:lnSpc>
                <a:spcPct val="110000"/>
              </a:lnSpc>
              <a:defRPr/>
            </a:pPr>
            <a:r>
              <a:rPr lang="en-US" altLang="zh-CN" sz="1600">
                <a:solidFill>
                  <a:srgbClr val="080808"/>
                </a:solidFill>
                <a:ea typeface="宋体" charset="-122"/>
              </a:rPr>
              <a:t>    developed by Guild Design Inc.</a:t>
            </a:r>
          </a:p>
        </p:txBody>
      </p:sp>
      <p:sp>
        <p:nvSpPr>
          <p:cNvPr id="20498" name="Rectangle 3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宋体" charset="-122"/>
              </a:rPr>
              <a:t>Click to edit title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宋体" charset="-122"/>
              </a:rPr>
              <a:t>Click to edit title style</a:t>
            </a:r>
          </a:p>
        </p:txBody>
      </p:sp>
      <p:sp>
        <p:nvSpPr>
          <p:cNvPr id="24579" name="AutoShape 3"/>
          <p:cNvSpPr>
            <a:spLocks noChangeArrowheads="1"/>
          </p:cNvSpPr>
          <p:nvPr/>
        </p:nvSpPr>
        <p:spPr bwMode="auto">
          <a:xfrm>
            <a:off x="5486400" y="3100388"/>
            <a:ext cx="3276600" cy="81121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50000">
                <a:srgbClr val="EAEAEA"/>
              </a:gs>
              <a:gs pos="100000">
                <a:schemeClr val="bg1"/>
              </a:gs>
            </a:gsLst>
            <a:lin ang="2700000" scaled="1"/>
          </a:gradFill>
          <a:ln w="15875">
            <a:solidFill>
              <a:srgbClr val="B2B2B2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24580" name="AutoShape 4"/>
          <p:cNvSpPr>
            <a:spLocks noChangeArrowheads="1"/>
          </p:cNvSpPr>
          <p:nvPr/>
        </p:nvSpPr>
        <p:spPr bwMode="auto">
          <a:xfrm>
            <a:off x="5486400" y="2222500"/>
            <a:ext cx="3276600" cy="812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50000">
                <a:srgbClr val="EAEAEA"/>
              </a:gs>
              <a:gs pos="100000">
                <a:schemeClr val="bg1"/>
              </a:gs>
            </a:gsLst>
            <a:lin ang="2700000" scaled="1"/>
          </a:gradFill>
          <a:ln w="15875">
            <a:solidFill>
              <a:srgbClr val="B2B2B2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24581" name="Oval 5"/>
          <p:cNvSpPr>
            <a:spLocks noChangeArrowheads="1"/>
          </p:cNvSpPr>
          <p:nvPr/>
        </p:nvSpPr>
        <p:spPr bwMode="gray">
          <a:xfrm rot="-37439143">
            <a:off x="403225" y="2549525"/>
            <a:ext cx="3886200" cy="3886200"/>
          </a:xfrm>
          <a:prstGeom prst="ellipse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69804"/>
                  <a:invGamma/>
                </a:schemeClr>
              </a:gs>
            </a:gsLst>
            <a:lin ang="0" scaled="1"/>
          </a:gradFill>
          <a:ln w="28575">
            <a:solidFill>
              <a:srgbClr val="F8F8F8"/>
            </a:solidFill>
            <a:round/>
            <a:headEnd/>
            <a:tailEnd/>
          </a:ln>
          <a:effectLst>
            <a:outerShdw dist="77251" dir="567739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24582" name="Oval 6"/>
          <p:cNvSpPr>
            <a:spLocks noChangeArrowheads="1"/>
          </p:cNvSpPr>
          <p:nvPr/>
        </p:nvSpPr>
        <p:spPr bwMode="gray">
          <a:xfrm rot="-37440864">
            <a:off x="766763" y="3294063"/>
            <a:ext cx="3138487" cy="3138487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72941"/>
                  <a:invGamma/>
                </a:schemeClr>
              </a:gs>
            </a:gsLst>
            <a:lin ang="0" scaled="1"/>
          </a:gradFill>
          <a:ln w="28575">
            <a:solidFill>
              <a:srgbClr val="F8F8F8"/>
            </a:solidFill>
            <a:round/>
            <a:headEnd/>
            <a:tailEnd/>
          </a:ln>
          <a:effectLst>
            <a:outerShdw dist="77251" dir="567739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24583" name="Oval 7"/>
          <p:cNvSpPr>
            <a:spLocks noChangeArrowheads="1"/>
          </p:cNvSpPr>
          <p:nvPr/>
        </p:nvSpPr>
        <p:spPr bwMode="gray">
          <a:xfrm rot="-37448793">
            <a:off x="1137444" y="4040981"/>
            <a:ext cx="2390775" cy="2392363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76078"/>
                  <a:invGamma/>
                </a:schemeClr>
              </a:gs>
            </a:gsLst>
            <a:lin ang="0" scaled="1"/>
          </a:gradFill>
          <a:ln w="28575">
            <a:solidFill>
              <a:srgbClr val="F8F8F8"/>
            </a:solidFill>
            <a:round/>
            <a:headEnd/>
            <a:tailEnd/>
          </a:ln>
          <a:effectLst>
            <a:outerShdw dist="77251" dir="567739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24584" name="Oval 8"/>
          <p:cNvSpPr>
            <a:spLocks noChangeArrowheads="1"/>
          </p:cNvSpPr>
          <p:nvPr/>
        </p:nvSpPr>
        <p:spPr bwMode="gray">
          <a:xfrm rot="-37456135">
            <a:off x="1510506" y="4777582"/>
            <a:ext cx="1643063" cy="1644650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79216"/>
                  <a:invGamma/>
                </a:schemeClr>
              </a:gs>
            </a:gsLst>
            <a:lin ang="0" scaled="1"/>
          </a:gradFill>
          <a:ln w="28575">
            <a:solidFill>
              <a:srgbClr val="F8F8F8"/>
            </a:solidFill>
            <a:round/>
            <a:headEnd/>
            <a:tailEnd/>
          </a:ln>
          <a:effectLst>
            <a:outerShdw dist="77251" dir="567739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grpSp>
        <p:nvGrpSpPr>
          <p:cNvPr id="21513" name="Group 9"/>
          <p:cNvGrpSpPr>
            <a:grpSpLocks/>
          </p:cNvGrpSpPr>
          <p:nvPr/>
        </p:nvGrpSpPr>
        <p:grpSpPr bwMode="auto">
          <a:xfrm>
            <a:off x="573088" y="1778000"/>
            <a:ext cx="3627437" cy="457200"/>
            <a:chOff x="406" y="980"/>
            <a:chExt cx="2330" cy="294"/>
          </a:xfrm>
        </p:grpSpPr>
        <p:sp>
          <p:nvSpPr>
            <p:cNvPr id="21533" name="AutoShape 10"/>
            <p:cNvSpPr>
              <a:spLocks noChangeArrowheads="1"/>
            </p:cNvSpPr>
            <p:nvPr/>
          </p:nvSpPr>
          <p:spPr bwMode="gray">
            <a:xfrm>
              <a:off x="406" y="98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6B0C5"/>
                </a:gs>
                <a:gs pos="100000">
                  <a:srgbClr val="3289A8"/>
                </a:gs>
              </a:gsLst>
              <a:lin ang="0" scaled="1"/>
            </a:gradFill>
            <a:ln w="12700">
              <a:solidFill>
                <a:srgbClr val="3289A8"/>
              </a:solidFill>
              <a:round/>
              <a:headEnd/>
              <a:tailEnd/>
            </a:ln>
            <a:effectLst>
              <a:outerShdw dist="53882" dir="2700000" algn="ctr" rotWithShape="0">
                <a:srgbClr val="292929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24587" name="AutoShape 11"/>
            <p:cNvSpPr>
              <a:spLocks noChangeArrowheads="1"/>
            </p:cNvSpPr>
            <p:nvPr/>
          </p:nvSpPr>
          <p:spPr bwMode="gray">
            <a:xfrm flipH="1">
              <a:off x="2620" y="1005"/>
              <a:ext cx="104" cy="24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24588" name="AutoShape 12"/>
            <p:cNvSpPr>
              <a:spLocks noChangeArrowheads="1"/>
            </p:cNvSpPr>
            <p:nvPr/>
          </p:nvSpPr>
          <p:spPr bwMode="gray">
            <a:xfrm>
              <a:off x="420" y="1006"/>
              <a:ext cx="104" cy="242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sp>
        <p:nvSpPr>
          <p:cNvPr id="21514" name="Text Box 18"/>
          <p:cNvSpPr txBox="1">
            <a:spLocks noChangeArrowheads="1"/>
          </p:cNvSpPr>
          <p:nvPr/>
        </p:nvSpPr>
        <p:spPr bwMode="white">
          <a:xfrm>
            <a:off x="1431925" y="1765300"/>
            <a:ext cx="179705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>
                <a:solidFill>
                  <a:srgbClr val="FFFFFF"/>
                </a:solidFill>
                <a:latin typeface="Calibri" pitchFamily="34" charset="0"/>
                <a:ea typeface="宋体" charset="-122"/>
                <a:cs typeface="Arial" charset="0"/>
              </a:rPr>
              <a:t>Title in here</a:t>
            </a:r>
          </a:p>
        </p:txBody>
      </p:sp>
      <p:sp>
        <p:nvSpPr>
          <p:cNvPr id="24590" name="AutoShape 14"/>
          <p:cNvSpPr>
            <a:spLocks noChangeArrowheads="1"/>
          </p:cNvSpPr>
          <p:nvPr/>
        </p:nvSpPr>
        <p:spPr bwMode="gray">
          <a:xfrm>
            <a:off x="4570413" y="2362200"/>
            <a:ext cx="1397000" cy="523875"/>
          </a:xfrm>
          <a:prstGeom prst="homePlate">
            <a:avLst>
              <a:gd name="adj" fmla="val 39951"/>
            </a:avLst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62745"/>
                  <a:invGamma/>
                </a:schemeClr>
              </a:gs>
            </a:gsLst>
            <a:lin ang="5400000" scaled="1"/>
          </a:gradFill>
          <a:ln w="19050">
            <a:solidFill>
              <a:srgbClr val="FEFFFF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21516" name="Text Box 18"/>
          <p:cNvSpPr txBox="1">
            <a:spLocks noChangeArrowheads="1"/>
          </p:cNvSpPr>
          <p:nvPr/>
        </p:nvSpPr>
        <p:spPr bwMode="white">
          <a:xfrm>
            <a:off x="4495800" y="2455863"/>
            <a:ext cx="14478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F8F8F8"/>
                </a:solidFill>
                <a:ea typeface="宋体" charset="-122"/>
                <a:cs typeface="Arial" charset="0"/>
              </a:rPr>
              <a:t>Add Title</a:t>
            </a:r>
          </a:p>
        </p:txBody>
      </p:sp>
      <p:sp>
        <p:nvSpPr>
          <p:cNvPr id="24592" name="AutoShape 16"/>
          <p:cNvSpPr>
            <a:spLocks noChangeArrowheads="1"/>
          </p:cNvSpPr>
          <p:nvPr/>
        </p:nvSpPr>
        <p:spPr bwMode="gray">
          <a:xfrm>
            <a:off x="4570413" y="3240088"/>
            <a:ext cx="1397000" cy="522287"/>
          </a:xfrm>
          <a:prstGeom prst="homePlate">
            <a:avLst>
              <a:gd name="adj" fmla="val 40072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62745"/>
                  <a:invGamma/>
                </a:schemeClr>
              </a:gs>
            </a:gsLst>
            <a:lin ang="5400000" scaled="1"/>
          </a:gradFill>
          <a:ln w="19050">
            <a:solidFill>
              <a:srgbClr val="FEFFFF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21518" name="Text Box 18"/>
          <p:cNvSpPr txBox="1">
            <a:spLocks noChangeArrowheads="1"/>
          </p:cNvSpPr>
          <p:nvPr/>
        </p:nvSpPr>
        <p:spPr bwMode="white">
          <a:xfrm>
            <a:off x="4495800" y="3333750"/>
            <a:ext cx="14478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>
                <a:solidFill>
                  <a:srgbClr val="F8F8F8"/>
                </a:solidFill>
                <a:ea typeface="宋体" charset="-122"/>
              </a:rPr>
              <a:t>Add Title</a:t>
            </a:r>
          </a:p>
        </p:txBody>
      </p:sp>
      <p:sp>
        <p:nvSpPr>
          <p:cNvPr id="24594" name="AutoShape 18"/>
          <p:cNvSpPr>
            <a:spLocks noChangeArrowheads="1"/>
          </p:cNvSpPr>
          <p:nvPr/>
        </p:nvSpPr>
        <p:spPr bwMode="auto">
          <a:xfrm>
            <a:off x="5486400" y="4865688"/>
            <a:ext cx="3276600" cy="812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50000">
                <a:srgbClr val="EAEAEA"/>
              </a:gs>
              <a:gs pos="100000">
                <a:schemeClr val="bg1"/>
              </a:gs>
            </a:gsLst>
            <a:lin ang="2700000" scaled="1"/>
          </a:gradFill>
          <a:ln w="15875">
            <a:solidFill>
              <a:srgbClr val="B2B2B2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24595" name="AutoShape 19"/>
          <p:cNvSpPr>
            <a:spLocks noChangeArrowheads="1"/>
          </p:cNvSpPr>
          <p:nvPr/>
        </p:nvSpPr>
        <p:spPr bwMode="auto">
          <a:xfrm>
            <a:off x="5486400" y="3983038"/>
            <a:ext cx="3276600" cy="812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50000">
                <a:srgbClr val="EAEAEA"/>
              </a:gs>
              <a:gs pos="100000">
                <a:schemeClr val="bg1"/>
              </a:gs>
            </a:gsLst>
            <a:lin ang="2700000" scaled="1"/>
          </a:gradFill>
          <a:ln w="15875">
            <a:solidFill>
              <a:srgbClr val="B2B2B2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24596" name="AutoShape 20"/>
          <p:cNvSpPr>
            <a:spLocks noChangeArrowheads="1"/>
          </p:cNvSpPr>
          <p:nvPr/>
        </p:nvSpPr>
        <p:spPr bwMode="gray">
          <a:xfrm>
            <a:off x="4570413" y="4122738"/>
            <a:ext cx="1397000" cy="523875"/>
          </a:xfrm>
          <a:prstGeom prst="homePlate">
            <a:avLst>
              <a:gd name="adj" fmla="val 39951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62745"/>
                  <a:invGamma/>
                </a:schemeClr>
              </a:gs>
            </a:gsLst>
            <a:lin ang="5400000" scaled="1"/>
          </a:gradFill>
          <a:ln w="19050">
            <a:solidFill>
              <a:srgbClr val="FEFFFF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21522" name="Text Box 18"/>
          <p:cNvSpPr txBox="1">
            <a:spLocks noChangeArrowheads="1"/>
          </p:cNvSpPr>
          <p:nvPr/>
        </p:nvSpPr>
        <p:spPr bwMode="white">
          <a:xfrm>
            <a:off x="4495800" y="4216400"/>
            <a:ext cx="14478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>
                <a:solidFill>
                  <a:srgbClr val="F8F8F8"/>
                </a:solidFill>
                <a:ea typeface="宋体" charset="-122"/>
              </a:rPr>
              <a:t>Add Title</a:t>
            </a:r>
          </a:p>
        </p:txBody>
      </p:sp>
      <p:sp>
        <p:nvSpPr>
          <p:cNvPr id="24598" name="AutoShape 22"/>
          <p:cNvSpPr>
            <a:spLocks noChangeArrowheads="1"/>
          </p:cNvSpPr>
          <p:nvPr/>
        </p:nvSpPr>
        <p:spPr bwMode="gray">
          <a:xfrm>
            <a:off x="4570413" y="5005388"/>
            <a:ext cx="1397000" cy="522287"/>
          </a:xfrm>
          <a:prstGeom prst="homePlate">
            <a:avLst>
              <a:gd name="adj" fmla="val 40072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62745"/>
                  <a:invGamma/>
                </a:schemeClr>
              </a:gs>
            </a:gsLst>
            <a:lin ang="5400000" scaled="1"/>
          </a:gradFill>
          <a:ln w="19050">
            <a:solidFill>
              <a:srgbClr val="FEFFFF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21524" name="Text Box 18"/>
          <p:cNvSpPr txBox="1">
            <a:spLocks noChangeArrowheads="1"/>
          </p:cNvSpPr>
          <p:nvPr/>
        </p:nvSpPr>
        <p:spPr bwMode="white">
          <a:xfrm>
            <a:off x="4495800" y="5099050"/>
            <a:ext cx="14478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>
                <a:solidFill>
                  <a:srgbClr val="F8F8F8"/>
                </a:solidFill>
                <a:ea typeface="宋体" charset="-122"/>
              </a:rPr>
              <a:t>Add Title</a:t>
            </a:r>
          </a:p>
        </p:txBody>
      </p:sp>
      <p:sp>
        <p:nvSpPr>
          <p:cNvPr id="21525" name="Text Box 24"/>
          <p:cNvSpPr txBox="1">
            <a:spLocks noChangeArrowheads="1"/>
          </p:cNvSpPr>
          <p:nvPr/>
        </p:nvSpPr>
        <p:spPr bwMode="gray">
          <a:xfrm>
            <a:off x="5943600" y="2374900"/>
            <a:ext cx="2606675" cy="496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solidFill>
                  <a:srgbClr val="000000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400" b="1">
                <a:solidFill>
                  <a:srgbClr val="000000"/>
                </a:solidFill>
                <a:ea typeface="宋体" charset="-122"/>
                <a:cs typeface="Arial" charset="0"/>
              </a:rPr>
              <a:t>Description of the contents</a:t>
            </a:r>
          </a:p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 b="1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</p:txBody>
      </p:sp>
      <p:sp>
        <p:nvSpPr>
          <p:cNvPr id="21526" name="Text Box 25"/>
          <p:cNvSpPr txBox="1">
            <a:spLocks noChangeArrowheads="1"/>
          </p:cNvSpPr>
          <p:nvPr/>
        </p:nvSpPr>
        <p:spPr bwMode="gray">
          <a:xfrm>
            <a:off x="5959475" y="4127500"/>
            <a:ext cx="2606675" cy="496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solidFill>
                  <a:srgbClr val="000000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400" b="1">
                <a:solidFill>
                  <a:srgbClr val="000000"/>
                </a:solidFill>
                <a:ea typeface="宋体" charset="-122"/>
                <a:cs typeface="Arial" charset="0"/>
              </a:rPr>
              <a:t>Description of the contents</a:t>
            </a:r>
          </a:p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 b="1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</p:txBody>
      </p:sp>
      <p:sp>
        <p:nvSpPr>
          <p:cNvPr id="21527" name="Text Box 18"/>
          <p:cNvSpPr txBox="1">
            <a:spLocks noChangeArrowheads="1"/>
          </p:cNvSpPr>
          <p:nvPr/>
        </p:nvSpPr>
        <p:spPr bwMode="gray">
          <a:xfrm>
            <a:off x="1512888" y="5483225"/>
            <a:ext cx="16383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FFFFFF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21528" name="Text Box 18"/>
          <p:cNvSpPr txBox="1">
            <a:spLocks noChangeArrowheads="1"/>
          </p:cNvSpPr>
          <p:nvPr/>
        </p:nvSpPr>
        <p:spPr bwMode="gray">
          <a:xfrm>
            <a:off x="1258888" y="4373563"/>
            <a:ext cx="214947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>
                <a:solidFill>
                  <a:srgbClr val="FFFFFF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21529" name="Text Box 18"/>
          <p:cNvSpPr txBox="1">
            <a:spLocks noChangeArrowheads="1"/>
          </p:cNvSpPr>
          <p:nvPr/>
        </p:nvSpPr>
        <p:spPr bwMode="gray">
          <a:xfrm>
            <a:off x="1258888" y="3540125"/>
            <a:ext cx="214947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>
                <a:solidFill>
                  <a:srgbClr val="FFFFFF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21530" name="Text Box 18"/>
          <p:cNvSpPr txBox="1">
            <a:spLocks noChangeArrowheads="1"/>
          </p:cNvSpPr>
          <p:nvPr/>
        </p:nvSpPr>
        <p:spPr bwMode="gray">
          <a:xfrm>
            <a:off x="1258888" y="2847975"/>
            <a:ext cx="214947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 b="1">
                <a:solidFill>
                  <a:srgbClr val="FFFFFF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21531" name="Text Box 30"/>
          <p:cNvSpPr txBox="1">
            <a:spLocks noChangeArrowheads="1"/>
          </p:cNvSpPr>
          <p:nvPr/>
        </p:nvSpPr>
        <p:spPr bwMode="gray">
          <a:xfrm>
            <a:off x="5943600" y="3289300"/>
            <a:ext cx="2606675" cy="496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solidFill>
                  <a:srgbClr val="000000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400" b="1">
                <a:solidFill>
                  <a:srgbClr val="000000"/>
                </a:solidFill>
                <a:ea typeface="宋体" charset="-122"/>
                <a:cs typeface="Arial" charset="0"/>
              </a:rPr>
              <a:t>Description of the contents</a:t>
            </a:r>
          </a:p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 b="1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</p:txBody>
      </p:sp>
      <p:sp>
        <p:nvSpPr>
          <p:cNvPr id="21532" name="Text Box 31"/>
          <p:cNvSpPr txBox="1">
            <a:spLocks noChangeArrowheads="1"/>
          </p:cNvSpPr>
          <p:nvPr/>
        </p:nvSpPr>
        <p:spPr bwMode="gray">
          <a:xfrm>
            <a:off x="5959475" y="5041900"/>
            <a:ext cx="2606675" cy="496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solidFill>
                  <a:srgbClr val="000000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400" b="1">
                <a:solidFill>
                  <a:srgbClr val="000000"/>
                </a:solidFill>
                <a:ea typeface="宋体" charset="-122"/>
                <a:cs typeface="Arial" charset="0"/>
              </a:rPr>
              <a:t>Description of the contents</a:t>
            </a:r>
          </a:p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 b="1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宋体" charset="-122"/>
              </a:rPr>
              <a:t>Contents</a:t>
            </a:r>
          </a:p>
        </p:txBody>
      </p:sp>
      <p:grpSp>
        <p:nvGrpSpPr>
          <p:cNvPr id="4099" name="Group 3"/>
          <p:cNvGrpSpPr>
            <a:grpSpLocks/>
          </p:cNvGrpSpPr>
          <p:nvPr/>
        </p:nvGrpSpPr>
        <p:grpSpPr bwMode="auto">
          <a:xfrm>
            <a:off x="1927225" y="3613150"/>
            <a:ext cx="5311775" cy="688975"/>
            <a:chOff x="720" y="1392"/>
            <a:chExt cx="4058" cy="480"/>
          </a:xfrm>
        </p:grpSpPr>
        <p:sp>
          <p:nvSpPr>
            <p:cNvPr id="5124" name="AutoShape 4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shade val="92157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grpSp>
          <p:nvGrpSpPr>
            <p:cNvPr id="4130" name="Group 5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5126" name="AutoShape 6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alpha val="0"/>
                    </a:schemeClr>
                  </a:gs>
                  <a:gs pos="100000">
                    <a:schemeClr val="accent2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5127" name="AutoShape 7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tint val="0"/>
                      <a:invGamma/>
                    </a:schemeClr>
                  </a:gs>
                  <a:gs pos="100000">
                    <a:schemeClr val="accent2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</p:grpSp>
      </p:grpSp>
      <p:grpSp>
        <p:nvGrpSpPr>
          <p:cNvPr id="4100" name="Group 8"/>
          <p:cNvGrpSpPr>
            <a:grpSpLocks/>
          </p:cNvGrpSpPr>
          <p:nvPr/>
        </p:nvGrpSpPr>
        <p:grpSpPr bwMode="auto">
          <a:xfrm>
            <a:off x="1927225" y="4478338"/>
            <a:ext cx="5311775" cy="688975"/>
            <a:chOff x="720" y="1392"/>
            <a:chExt cx="4058" cy="480"/>
          </a:xfrm>
        </p:grpSpPr>
        <p:sp>
          <p:nvSpPr>
            <p:cNvPr id="5129" name="AutoShape 9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hlink"/>
                </a:gs>
                <a:gs pos="50000">
                  <a:schemeClr val="hlink">
                    <a:gamma/>
                    <a:shade val="92157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grpSp>
          <p:nvGrpSpPr>
            <p:cNvPr id="4126" name="Group 10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5131" name="AutoShape 11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alpha val="0"/>
                    </a:schemeClr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5132" name="AutoShape 12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</p:grpSp>
      </p:grpSp>
      <p:grpSp>
        <p:nvGrpSpPr>
          <p:cNvPr id="4101" name="Group 13"/>
          <p:cNvGrpSpPr>
            <a:grpSpLocks/>
          </p:cNvGrpSpPr>
          <p:nvPr/>
        </p:nvGrpSpPr>
        <p:grpSpPr bwMode="auto">
          <a:xfrm>
            <a:off x="1927225" y="5335588"/>
            <a:ext cx="5311775" cy="688975"/>
            <a:chOff x="720" y="1392"/>
            <a:chExt cx="4058" cy="480"/>
          </a:xfrm>
        </p:grpSpPr>
        <p:sp>
          <p:nvSpPr>
            <p:cNvPr id="5134" name="AutoShape 14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folHlink"/>
                </a:gs>
                <a:gs pos="50000">
                  <a:schemeClr val="folHlink">
                    <a:gamma/>
                    <a:shade val="92157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grpSp>
          <p:nvGrpSpPr>
            <p:cNvPr id="4122" name="Group 15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5136" name="AutoShape 16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>
                      <a:alpha val="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5137" name="AutoShape 17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</a:schemeClr>
                  </a:gs>
                  <a:gs pos="100000">
                    <a:schemeClr val="folHlink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</p:grpSp>
      </p:grpSp>
      <p:grpSp>
        <p:nvGrpSpPr>
          <p:cNvPr id="4102" name="Group 18"/>
          <p:cNvGrpSpPr>
            <a:grpSpLocks/>
          </p:cNvGrpSpPr>
          <p:nvPr/>
        </p:nvGrpSpPr>
        <p:grpSpPr bwMode="auto">
          <a:xfrm>
            <a:off x="1927225" y="2749550"/>
            <a:ext cx="5311775" cy="688975"/>
            <a:chOff x="720" y="1392"/>
            <a:chExt cx="4058" cy="480"/>
          </a:xfrm>
        </p:grpSpPr>
        <p:sp>
          <p:nvSpPr>
            <p:cNvPr id="5139" name="AutoShape 19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92157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grpSp>
          <p:nvGrpSpPr>
            <p:cNvPr id="4118" name="Group 20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5141" name="AutoShape 21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5142" name="AutoShape 22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gamma/>
                      <a:tint val="0"/>
                      <a:invGamma/>
                    </a:schemeClr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</p:grpSp>
      </p:grpSp>
      <p:sp>
        <p:nvSpPr>
          <p:cNvPr id="4103" name="Text Box 23"/>
          <p:cNvSpPr txBox="1">
            <a:spLocks noChangeArrowheads="1"/>
          </p:cNvSpPr>
          <p:nvPr/>
        </p:nvSpPr>
        <p:spPr bwMode="white">
          <a:xfrm>
            <a:off x="2393950" y="2863850"/>
            <a:ext cx="449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ctr">
              <a:spcBef>
                <a:spcPct val="50000"/>
              </a:spcBef>
              <a:buClr>
                <a:schemeClr val="tx1"/>
              </a:buClr>
            </a:pPr>
            <a:r>
              <a:rPr lang="en-US" altLang="zh-CN" sz="2400" b="1">
                <a:solidFill>
                  <a:schemeClr val="bg1"/>
                </a:solidFill>
                <a:ea typeface="宋体" charset="-122"/>
                <a:cs typeface="Arial" charset="0"/>
              </a:rPr>
              <a:t>Click to add title in here    </a:t>
            </a:r>
          </a:p>
        </p:txBody>
      </p:sp>
      <p:sp>
        <p:nvSpPr>
          <p:cNvPr id="4104" name="Text Box 24"/>
          <p:cNvSpPr txBox="1">
            <a:spLocks noChangeArrowheads="1"/>
          </p:cNvSpPr>
          <p:nvPr/>
        </p:nvSpPr>
        <p:spPr bwMode="white">
          <a:xfrm>
            <a:off x="2405063" y="3721100"/>
            <a:ext cx="449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ctr">
              <a:spcBef>
                <a:spcPct val="50000"/>
              </a:spcBef>
              <a:buClr>
                <a:schemeClr val="tx1"/>
              </a:buClr>
            </a:pPr>
            <a:r>
              <a:rPr lang="en-US" altLang="zh-CN" sz="2400" b="1">
                <a:solidFill>
                  <a:schemeClr val="bg1"/>
                </a:solidFill>
                <a:ea typeface="宋体" charset="-122"/>
                <a:cs typeface="Arial" charset="0"/>
              </a:rPr>
              <a:t>Click to add title in here    </a:t>
            </a:r>
          </a:p>
        </p:txBody>
      </p:sp>
      <p:sp>
        <p:nvSpPr>
          <p:cNvPr id="4105" name="Text Box 25"/>
          <p:cNvSpPr txBox="1">
            <a:spLocks noChangeArrowheads="1"/>
          </p:cNvSpPr>
          <p:nvPr/>
        </p:nvSpPr>
        <p:spPr bwMode="white">
          <a:xfrm>
            <a:off x="2405063" y="4579938"/>
            <a:ext cx="449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ctr">
              <a:spcBef>
                <a:spcPct val="50000"/>
              </a:spcBef>
              <a:buClr>
                <a:schemeClr val="tx1"/>
              </a:buClr>
            </a:pPr>
            <a:r>
              <a:rPr lang="en-US" altLang="zh-CN" sz="2400" b="1">
                <a:solidFill>
                  <a:schemeClr val="bg1"/>
                </a:solidFill>
                <a:ea typeface="宋体" charset="-122"/>
                <a:cs typeface="Arial" charset="0"/>
              </a:rPr>
              <a:t>Click to add title in here    </a:t>
            </a:r>
          </a:p>
        </p:txBody>
      </p:sp>
      <p:sp>
        <p:nvSpPr>
          <p:cNvPr id="4106" name="Text Box 26"/>
          <p:cNvSpPr txBox="1">
            <a:spLocks noChangeArrowheads="1"/>
          </p:cNvSpPr>
          <p:nvPr/>
        </p:nvSpPr>
        <p:spPr bwMode="white">
          <a:xfrm>
            <a:off x="2405063" y="5427663"/>
            <a:ext cx="449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ctr">
              <a:spcBef>
                <a:spcPct val="50000"/>
              </a:spcBef>
              <a:buClr>
                <a:schemeClr val="tx1"/>
              </a:buClr>
            </a:pPr>
            <a:r>
              <a:rPr lang="en-US" altLang="zh-CN" sz="2400" b="1">
                <a:solidFill>
                  <a:schemeClr val="bg1"/>
                </a:solidFill>
                <a:ea typeface="宋体" charset="-122"/>
                <a:cs typeface="Arial" charset="0"/>
              </a:rPr>
              <a:t>Click to add title in here    </a:t>
            </a:r>
          </a:p>
        </p:txBody>
      </p:sp>
      <p:pic>
        <p:nvPicPr>
          <p:cNvPr id="4107" name="Picture 27" descr="1"/>
          <p:cNvPicPr>
            <a:picLocks noChangeAspect="1" noChangeArrowheads="1"/>
          </p:cNvPicPr>
          <p:nvPr/>
        </p:nvPicPr>
        <p:blipFill>
          <a:blip r:embed="rId2">
            <a:lum bright="-6000" contrast="24000"/>
          </a:blip>
          <a:srcRect l="42606" t="64474" r="19473"/>
          <a:stretch>
            <a:fillRect/>
          </a:stretch>
        </p:blipFill>
        <p:spPr bwMode="auto">
          <a:xfrm>
            <a:off x="1727200" y="5299075"/>
            <a:ext cx="792163" cy="94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8" name="Picture 28" descr="1"/>
          <p:cNvPicPr>
            <a:picLocks noChangeAspect="1" noChangeArrowheads="1"/>
          </p:cNvPicPr>
          <p:nvPr/>
        </p:nvPicPr>
        <p:blipFill>
          <a:blip r:embed="rId2">
            <a:lum bright="-6000" contrast="24000"/>
          </a:blip>
          <a:srcRect l="42606" t="64474" r="19473"/>
          <a:stretch>
            <a:fillRect/>
          </a:stretch>
        </p:blipFill>
        <p:spPr bwMode="auto">
          <a:xfrm>
            <a:off x="1743075" y="4452938"/>
            <a:ext cx="792163" cy="94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9" name="Picture 29" descr="1"/>
          <p:cNvPicPr>
            <a:picLocks noChangeAspect="1" noChangeArrowheads="1"/>
          </p:cNvPicPr>
          <p:nvPr/>
        </p:nvPicPr>
        <p:blipFill>
          <a:blip r:embed="rId2">
            <a:lum bright="-6000" contrast="24000"/>
          </a:blip>
          <a:srcRect l="42606" t="64474" r="19473"/>
          <a:stretch>
            <a:fillRect/>
          </a:stretch>
        </p:blipFill>
        <p:spPr bwMode="auto">
          <a:xfrm>
            <a:off x="1743075" y="3602038"/>
            <a:ext cx="792163" cy="94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0" name="Picture 30" descr="1"/>
          <p:cNvPicPr>
            <a:picLocks noChangeAspect="1" noChangeArrowheads="1"/>
          </p:cNvPicPr>
          <p:nvPr/>
        </p:nvPicPr>
        <p:blipFill>
          <a:blip r:embed="rId2">
            <a:lum bright="-6000" contrast="24000"/>
          </a:blip>
          <a:srcRect l="42606" t="64474" r="19473"/>
          <a:stretch>
            <a:fillRect/>
          </a:stretch>
        </p:blipFill>
        <p:spPr bwMode="auto">
          <a:xfrm>
            <a:off x="1731963" y="2744788"/>
            <a:ext cx="792162" cy="94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11" name="Text Box 31"/>
          <p:cNvSpPr txBox="1">
            <a:spLocks noChangeArrowheads="1"/>
          </p:cNvSpPr>
          <p:nvPr/>
        </p:nvSpPr>
        <p:spPr bwMode="white">
          <a:xfrm>
            <a:off x="2073275" y="54356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>
                <a:solidFill>
                  <a:schemeClr val="bg1"/>
                </a:solidFill>
                <a:ea typeface="宋体" charset="-122"/>
                <a:cs typeface="Arial" charset="0"/>
              </a:rPr>
              <a:t>4</a:t>
            </a:r>
          </a:p>
        </p:txBody>
      </p:sp>
      <p:sp>
        <p:nvSpPr>
          <p:cNvPr id="4112" name="Text Box 32"/>
          <p:cNvSpPr txBox="1">
            <a:spLocks noChangeArrowheads="1"/>
          </p:cNvSpPr>
          <p:nvPr/>
        </p:nvSpPr>
        <p:spPr bwMode="white">
          <a:xfrm>
            <a:off x="2052638" y="2841625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>
                <a:solidFill>
                  <a:schemeClr val="bg1"/>
                </a:solidFill>
                <a:ea typeface="宋体" charset="-122"/>
                <a:cs typeface="Arial" charset="0"/>
              </a:rPr>
              <a:t>1</a:t>
            </a:r>
          </a:p>
        </p:txBody>
      </p:sp>
      <p:sp>
        <p:nvSpPr>
          <p:cNvPr id="4113" name="Text Box 33"/>
          <p:cNvSpPr txBox="1">
            <a:spLocks noChangeArrowheads="1"/>
          </p:cNvSpPr>
          <p:nvPr/>
        </p:nvSpPr>
        <p:spPr bwMode="white">
          <a:xfrm>
            <a:off x="2065338" y="3700463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>
                <a:solidFill>
                  <a:schemeClr val="bg1"/>
                </a:solidFill>
                <a:ea typeface="宋体" charset="-122"/>
                <a:cs typeface="Arial" charset="0"/>
              </a:rPr>
              <a:t>2</a:t>
            </a:r>
          </a:p>
        </p:txBody>
      </p:sp>
      <p:sp>
        <p:nvSpPr>
          <p:cNvPr id="4114" name="Text Box 34"/>
          <p:cNvSpPr txBox="1">
            <a:spLocks noChangeArrowheads="1"/>
          </p:cNvSpPr>
          <p:nvPr/>
        </p:nvSpPr>
        <p:spPr bwMode="white">
          <a:xfrm>
            <a:off x="2065338" y="4587875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>
                <a:solidFill>
                  <a:schemeClr val="bg1"/>
                </a:solidFill>
                <a:ea typeface="宋体" charset="-122"/>
                <a:cs typeface="Arial" charset="0"/>
              </a:rPr>
              <a:t>3</a:t>
            </a:r>
          </a:p>
        </p:txBody>
      </p:sp>
      <p:sp>
        <p:nvSpPr>
          <p:cNvPr id="4115" name="AutoShape 35"/>
          <p:cNvSpPr>
            <a:spLocks noChangeArrowheads="1"/>
          </p:cNvSpPr>
          <p:nvPr/>
        </p:nvSpPr>
        <p:spPr bwMode="auto">
          <a:xfrm>
            <a:off x="1219200" y="1828800"/>
            <a:ext cx="6553200" cy="720725"/>
          </a:xfrm>
          <a:prstGeom prst="roundRect">
            <a:avLst>
              <a:gd name="adj" fmla="val 42181"/>
            </a:avLst>
          </a:prstGeom>
          <a:noFill/>
          <a:ln w="19050" cap="rnd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zh-CN" b="1">
                <a:solidFill>
                  <a:srgbClr val="000000"/>
                </a:solidFill>
                <a:ea typeface="宋体" charset="-122"/>
                <a:cs typeface="Arial" charset="0"/>
              </a:rPr>
              <a:t>ThemeGallery is a Design Digital Content &amp; Contents mall </a:t>
            </a:r>
          </a:p>
          <a:p>
            <a:pPr algn="ctr"/>
            <a:r>
              <a:rPr lang="en-US" altLang="zh-CN" b="1">
                <a:solidFill>
                  <a:srgbClr val="000000"/>
                </a:solidFill>
                <a:ea typeface="宋体" charset="-122"/>
                <a:cs typeface="Arial" charset="0"/>
              </a:rPr>
              <a:t>developed by Guild Design Inc.</a:t>
            </a:r>
          </a:p>
        </p:txBody>
      </p:sp>
      <p:pic>
        <p:nvPicPr>
          <p:cNvPr id="4116" name="Picture 37" descr="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7391400" y="5529263"/>
            <a:ext cx="1752600" cy="132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宋体" charset="-122"/>
              </a:rPr>
              <a:t>Click to edit title style</a:t>
            </a: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gray">
          <a:xfrm>
            <a:off x="990600" y="4819650"/>
            <a:ext cx="7096125" cy="1504950"/>
          </a:xfrm>
          <a:prstGeom prst="rect">
            <a:avLst/>
          </a:prstGeom>
          <a:gradFill rotWithShape="1">
            <a:gsLst>
              <a:gs pos="0">
                <a:srgbClr val="CACACA"/>
              </a:gs>
              <a:gs pos="50000">
                <a:srgbClr val="FFFFFF"/>
              </a:gs>
              <a:gs pos="100000">
                <a:srgbClr val="CACACA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>
            <a:outerShdw dist="99190" dir="2388334" algn="ctr" rotWithShape="0">
              <a:schemeClr val="tx1">
                <a:alpha val="50000"/>
              </a:schemeClr>
            </a:outerShdw>
          </a:effectLst>
        </p:spPr>
        <p:txBody>
          <a:bodyPr wrap="none" anchor="ctr"/>
          <a:lstStyle/>
          <a:p>
            <a:pPr algn="ctr" eaLnBrk="0" hangingPunct="0"/>
            <a:endParaRPr lang="zh-CN" altLang="en-US">
              <a:ea typeface="宋体" charset="-122"/>
              <a:cs typeface="Arial" charset="0"/>
            </a:endParaRP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ltGray">
          <a:xfrm>
            <a:off x="2112963" y="5043488"/>
            <a:ext cx="5573712" cy="1017587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black">
          <a:xfrm>
            <a:off x="2165350" y="5226050"/>
            <a:ext cx="5481638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US" altLang="zh-CN" b="1">
                <a:solidFill>
                  <a:srgbClr val="FFFFFF"/>
                </a:solidFill>
                <a:ea typeface="宋体" charset="-122"/>
                <a:cs typeface="Arial" charset="0"/>
              </a:rPr>
              <a:t>ThemeGallery is a Design Digital Content &amp; Contents mall developed by Guild Design Inc.</a:t>
            </a: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1077913" y="5313363"/>
            <a:ext cx="915987" cy="519112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altLang="zh-CN" sz="2800" b="1">
                <a:solidFill>
                  <a:srgbClr val="000000"/>
                </a:solidFill>
                <a:ea typeface="宋体" charset="-122"/>
                <a:cs typeface="Arial" charset="0"/>
              </a:rPr>
              <a:t>Title</a:t>
            </a:r>
          </a:p>
        </p:txBody>
      </p:sp>
      <p:grpSp>
        <p:nvGrpSpPr>
          <p:cNvPr id="22535" name="Group 59"/>
          <p:cNvGrpSpPr>
            <a:grpSpLocks/>
          </p:cNvGrpSpPr>
          <p:nvPr/>
        </p:nvGrpSpPr>
        <p:grpSpPr bwMode="auto">
          <a:xfrm>
            <a:off x="3208338" y="2584450"/>
            <a:ext cx="1609725" cy="1606550"/>
            <a:chOff x="2021" y="1628"/>
            <a:chExt cx="1014" cy="1012"/>
          </a:xfrm>
        </p:grpSpPr>
        <p:sp>
          <p:nvSpPr>
            <p:cNvPr id="25608" name="Oval 8"/>
            <p:cNvSpPr>
              <a:spLocks noChangeArrowheads="1"/>
            </p:cNvSpPr>
            <p:nvPr/>
          </p:nvSpPr>
          <p:spPr bwMode="gray">
            <a:xfrm>
              <a:off x="2021" y="1628"/>
              <a:ext cx="1014" cy="101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0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25609" name="Oval 9"/>
            <p:cNvSpPr>
              <a:spLocks noChangeArrowheads="1"/>
            </p:cNvSpPr>
            <p:nvPr/>
          </p:nvSpPr>
          <p:spPr bwMode="gray">
            <a:xfrm>
              <a:off x="2021" y="1628"/>
              <a:ext cx="1014" cy="101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alpha val="32001"/>
                  </a:schemeClr>
                </a:gs>
                <a:gs pos="100000">
                  <a:schemeClr val="accent2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25610" name="Oval 10"/>
            <p:cNvSpPr>
              <a:spLocks noChangeArrowheads="1"/>
            </p:cNvSpPr>
            <p:nvPr/>
          </p:nvSpPr>
          <p:spPr bwMode="gray">
            <a:xfrm>
              <a:off x="2076" y="1683"/>
              <a:ext cx="881" cy="879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54118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25611" name="Oval 11"/>
            <p:cNvSpPr>
              <a:spLocks noChangeArrowheads="1"/>
            </p:cNvSpPr>
            <p:nvPr/>
          </p:nvSpPr>
          <p:spPr bwMode="gray">
            <a:xfrm>
              <a:off x="2079" y="1684"/>
              <a:ext cx="881" cy="879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63529"/>
                    <a:invGamma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22580" name="Oval 12"/>
            <p:cNvSpPr>
              <a:spLocks noChangeArrowheads="1"/>
            </p:cNvSpPr>
            <p:nvPr/>
          </p:nvSpPr>
          <p:spPr bwMode="gray">
            <a:xfrm>
              <a:off x="2122" y="1735"/>
              <a:ext cx="795" cy="793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grpSp>
          <p:nvGrpSpPr>
            <p:cNvPr id="22581" name="Group 13"/>
            <p:cNvGrpSpPr>
              <a:grpSpLocks/>
            </p:cNvGrpSpPr>
            <p:nvPr/>
          </p:nvGrpSpPr>
          <p:grpSpPr bwMode="auto">
            <a:xfrm>
              <a:off x="2139" y="1741"/>
              <a:ext cx="769" cy="768"/>
              <a:chOff x="4166" y="1706"/>
              <a:chExt cx="1252" cy="1252"/>
            </a:xfrm>
          </p:grpSpPr>
          <p:sp>
            <p:nvSpPr>
              <p:cNvPr id="22582" name="Oval 14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22583" name="Oval 15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22584" name="Oval 16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22585" name="Oval 17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</p:grpSp>
      </p:grpSp>
      <p:grpSp>
        <p:nvGrpSpPr>
          <p:cNvPr id="22536" name="Group 60"/>
          <p:cNvGrpSpPr>
            <a:grpSpLocks/>
          </p:cNvGrpSpPr>
          <p:nvPr/>
        </p:nvGrpSpPr>
        <p:grpSpPr bwMode="auto">
          <a:xfrm>
            <a:off x="4883150" y="1666875"/>
            <a:ext cx="1612900" cy="1603375"/>
            <a:chOff x="3076" y="1050"/>
            <a:chExt cx="1016" cy="1010"/>
          </a:xfrm>
        </p:grpSpPr>
        <p:sp>
          <p:nvSpPr>
            <p:cNvPr id="25619" name="Oval 19"/>
            <p:cNvSpPr>
              <a:spLocks noChangeArrowheads="1"/>
            </p:cNvSpPr>
            <p:nvPr/>
          </p:nvSpPr>
          <p:spPr bwMode="gray">
            <a:xfrm>
              <a:off x="3076" y="1050"/>
              <a:ext cx="1010" cy="101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25620" name="Oval 20"/>
            <p:cNvSpPr>
              <a:spLocks noChangeArrowheads="1"/>
            </p:cNvSpPr>
            <p:nvPr/>
          </p:nvSpPr>
          <p:spPr bwMode="gray">
            <a:xfrm>
              <a:off x="3082" y="1050"/>
              <a:ext cx="1010" cy="101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25621" name="Oval 21"/>
            <p:cNvSpPr>
              <a:spLocks noChangeArrowheads="1"/>
            </p:cNvSpPr>
            <p:nvPr/>
          </p:nvSpPr>
          <p:spPr bwMode="gray">
            <a:xfrm>
              <a:off x="3140" y="1105"/>
              <a:ext cx="876" cy="876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25622" name="Oval 22"/>
            <p:cNvSpPr>
              <a:spLocks noChangeArrowheads="1"/>
            </p:cNvSpPr>
            <p:nvPr/>
          </p:nvSpPr>
          <p:spPr bwMode="gray">
            <a:xfrm>
              <a:off x="3145" y="1106"/>
              <a:ext cx="876" cy="877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22570" name="Oval 23"/>
            <p:cNvSpPr>
              <a:spLocks noChangeArrowheads="1"/>
            </p:cNvSpPr>
            <p:nvPr/>
          </p:nvSpPr>
          <p:spPr bwMode="gray">
            <a:xfrm>
              <a:off x="3196" y="1153"/>
              <a:ext cx="789" cy="788"/>
            </a:xfrm>
            <a:prstGeom prst="ellipse">
              <a:avLst/>
            </a:prstGeom>
            <a:solidFill>
              <a:srgbClr val="000000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grpSp>
          <p:nvGrpSpPr>
            <p:cNvPr id="22571" name="Group 24"/>
            <p:cNvGrpSpPr>
              <a:grpSpLocks/>
            </p:cNvGrpSpPr>
            <p:nvPr/>
          </p:nvGrpSpPr>
          <p:grpSpPr bwMode="auto">
            <a:xfrm>
              <a:off x="3211" y="1163"/>
              <a:ext cx="765" cy="766"/>
              <a:chOff x="4166" y="1706"/>
              <a:chExt cx="1252" cy="1252"/>
            </a:xfrm>
          </p:grpSpPr>
          <p:sp>
            <p:nvSpPr>
              <p:cNvPr id="22572" name="Oval 25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22573" name="Oval 26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22574" name="Oval 27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22575" name="Oval 28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</p:grpSp>
      </p:grpSp>
      <p:grpSp>
        <p:nvGrpSpPr>
          <p:cNvPr id="22537" name="Group 61"/>
          <p:cNvGrpSpPr>
            <a:grpSpLocks/>
          </p:cNvGrpSpPr>
          <p:nvPr/>
        </p:nvGrpSpPr>
        <p:grpSpPr bwMode="auto">
          <a:xfrm>
            <a:off x="6613525" y="2489200"/>
            <a:ext cx="1598613" cy="1630363"/>
            <a:chOff x="4166" y="1568"/>
            <a:chExt cx="1007" cy="1027"/>
          </a:xfrm>
        </p:grpSpPr>
        <p:sp>
          <p:nvSpPr>
            <p:cNvPr id="25630" name="Oval 30"/>
            <p:cNvSpPr>
              <a:spLocks noChangeArrowheads="1"/>
            </p:cNvSpPr>
            <p:nvPr/>
          </p:nvSpPr>
          <p:spPr bwMode="gray">
            <a:xfrm>
              <a:off x="4166" y="1568"/>
              <a:ext cx="1007" cy="1027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25631" name="Oval 31"/>
            <p:cNvSpPr>
              <a:spLocks noChangeArrowheads="1"/>
            </p:cNvSpPr>
            <p:nvPr/>
          </p:nvSpPr>
          <p:spPr bwMode="gray">
            <a:xfrm>
              <a:off x="4166" y="1568"/>
              <a:ext cx="1007" cy="1027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alpha val="32001"/>
                  </a:schemeClr>
                </a:gs>
                <a:gs pos="100000">
                  <a:schemeClr val="fol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25632" name="Oval 32"/>
            <p:cNvSpPr>
              <a:spLocks noChangeArrowheads="1"/>
            </p:cNvSpPr>
            <p:nvPr/>
          </p:nvSpPr>
          <p:spPr bwMode="gray">
            <a:xfrm>
              <a:off x="4228" y="1630"/>
              <a:ext cx="875" cy="893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54118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25633" name="Oval 33"/>
            <p:cNvSpPr>
              <a:spLocks noChangeArrowheads="1"/>
            </p:cNvSpPr>
            <p:nvPr/>
          </p:nvSpPr>
          <p:spPr bwMode="gray">
            <a:xfrm>
              <a:off x="4228" y="1618"/>
              <a:ext cx="875" cy="893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63529"/>
                    <a:invGamma/>
                  </a:schemeClr>
                </a:gs>
                <a:gs pos="100000">
                  <a:schemeClr val="folHlink">
                    <a:alpha val="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22560" name="Oval 34"/>
            <p:cNvSpPr>
              <a:spLocks noChangeArrowheads="1"/>
            </p:cNvSpPr>
            <p:nvPr/>
          </p:nvSpPr>
          <p:spPr bwMode="gray">
            <a:xfrm>
              <a:off x="4270" y="1679"/>
              <a:ext cx="788" cy="804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grpSp>
          <p:nvGrpSpPr>
            <p:cNvPr id="22561" name="Group 35"/>
            <p:cNvGrpSpPr>
              <a:grpSpLocks/>
            </p:cNvGrpSpPr>
            <p:nvPr/>
          </p:nvGrpSpPr>
          <p:grpSpPr bwMode="auto">
            <a:xfrm>
              <a:off x="4284" y="1691"/>
              <a:ext cx="763" cy="778"/>
              <a:chOff x="4166" y="1706"/>
              <a:chExt cx="1252" cy="1252"/>
            </a:xfrm>
          </p:grpSpPr>
          <p:sp>
            <p:nvSpPr>
              <p:cNvPr id="22562" name="Oval 36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22563" name="Oval 37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22564" name="Oval 38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22565" name="Oval 39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</p:grpSp>
      </p:grpSp>
      <p:grpSp>
        <p:nvGrpSpPr>
          <p:cNvPr id="22538" name="Group 58"/>
          <p:cNvGrpSpPr>
            <a:grpSpLocks/>
          </p:cNvGrpSpPr>
          <p:nvPr/>
        </p:nvGrpSpPr>
        <p:grpSpPr bwMode="auto">
          <a:xfrm>
            <a:off x="1493838" y="1671638"/>
            <a:ext cx="1644650" cy="1620837"/>
            <a:chOff x="941" y="1053"/>
            <a:chExt cx="1036" cy="1021"/>
          </a:xfrm>
        </p:grpSpPr>
        <p:sp>
          <p:nvSpPr>
            <p:cNvPr id="25641" name="Oval 41"/>
            <p:cNvSpPr>
              <a:spLocks noChangeArrowheads="1"/>
            </p:cNvSpPr>
            <p:nvPr/>
          </p:nvSpPr>
          <p:spPr bwMode="gray">
            <a:xfrm>
              <a:off x="941" y="1053"/>
              <a:ext cx="1032" cy="1021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25642" name="Oval 42"/>
            <p:cNvSpPr>
              <a:spLocks noChangeArrowheads="1"/>
            </p:cNvSpPr>
            <p:nvPr/>
          </p:nvSpPr>
          <p:spPr bwMode="gray">
            <a:xfrm>
              <a:off x="945" y="1053"/>
              <a:ext cx="1032" cy="1021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32001"/>
                  </a:schemeClr>
                </a:gs>
                <a:gs pos="100000">
                  <a:schemeClr val="accent1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25643" name="Oval 43"/>
            <p:cNvSpPr>
              <a:spLocks noChangeArrowheads="1"/>
            </p:cNvSpPr>
            <p:nvPr/>
          </p:nvSpPr>
          <p:spPr bwMode="gray">
            <a:xfrm>
              <a:off x="1008" y="1119"/>
              <a:ext cx="898" cy="889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54118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25644" name="Oval 44"/>
            <p:cNvSpPr>
              <a:spLocks noChangeArrowheads="1"/>
            </p:cNvSpPr>
            <p:nvPr/>
          </p:nvSpPr>
          <p:spPr bwMode="gray">
            <a:xfrm>
              <a:off x="1008" y="1119"/>
              <a:ext cx="897" cy="889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63529"/>
                    <a:invGamma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22551" name="Oval 45"/>
            <p:cNvSpPr>
              <a:spLocks noChangeArrowheads="1"/>
            </p:cNvSpPr>
            <p:nvPr/>
          </p:nvSpPr>
          <p:spPr bwMode="gray">
            <a:xfrm>
              <a:off x="1057" y="1164"/>
              <a:ext cx="807" cy="799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22552" name="Oval 46"/>
            <p:cNvSpPr>
              <a:spLocks noChangeArrowheads="1"/>
            </p:cNvSpPr>
            <p:nvPr/>
          </p:nvSpPr>
          <p:spPr bwMode="gray">
            <a:xfrm>
              <a:off x="1070" y="1177"/>
              <a:ext cx="782" cy="774"/>
            </a:xfrm>
            <a:prstGeom prst="ellipse">
              <a:avLst/>
            </a:prstGeom>
            <a:gradFill rotWithShape="1">
              <a:gsLst>
                <a:gs pos="0">
                  <a:srgbClr val="595959"/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22553" name="Oval 47"/>
            <p:cNvSpPr>
              <a:spLocks noChangeArrowheads="1"/>
            </p:cNvSpPr>
            <p:nvPr/>
          </p:nvSpPr>
          <p:spPr bwMode="gray">
            <a:xfrm>
              <a:off x="1080" y="1182"/>
              <a:ext cx="763" cy="753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alpha val="0"/>
                  </a:srgbClr>
                </a:gs>
                <a:gs pos="100000">
                  <a:srgbClr val="E9E9E9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22554" name="Oval 48"/>
            <p:cNvSpPr>
              <a:spLocks noChangeArrowheads="1"/>
            </p:cNvSpPr>
            <p:nvPr/>
          </p:nvSpPr>
          <p:spPr bwMode="gray">
            <a:xfrm>
              <a:off x="1088" y="1189"/>
              <a:ext cx="726" cy="705"/>
            </a:xfrm>
            <a:prstGeom prst="ellipse">
              <a:avLst/>
            </a:prstGeom>
            <a:gradFill rotWithShape="1">
              <a:gsLst>
                <a:gs pos="0">
                  <a:srgbClr val="989898"/>
                </a:gs>
                <a:gs pos="100000">
                  <a:srgbClr val="C0C0C0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22555" name="Oval 49"/>
            <p:cNvSpPr>
              <a:spLocks noChangeArrowheads="1"/>
            </p:cNvSpPr>
            <p:nvPr/>
          </p:nvSpPr>
          <p:spPr bwMode="gray">
            <a:xfrm>
              <a:off x="1130" y="1209"/>
              <a:ext cx="645" cy="572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0C0C0">
                    <a:alpha val="37999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sp>
        <p:nvSpPr>
          <p:cNvPr id="22539" name="Line 50"/>
          <p:cNvSpPr>
            <a:spLocks noChangeShapeType="1"/>
          </p:cNvSpPr>
          <p:nvPr/>
        </p:nvSpPr>
        <p:spPr bwMode="ltGray">
          <a:xfrm>
            <a:off x="2276475" y="3313113"/>
            <a:ext cx="0" cy="1354137"/>
          </a:xfrm>
          <a:prstGeom prst="line">
            <a:avLst/>
          </a:prstGeom>
          <a:noFill/>
          <a:ln w="57150" cap="rnd">
            <a:solidFill>
              <a:srgbClr val="000000"/>
            </a:solidFill>
            <a:prstDash val="sysDot"/>
            <a:round/>
            <a:headEnd/>
            <a:tailEnd type="triangle" w="med" len="med"/>
          </a:ln>
          <a:effectLst>
            <a:outerShdw dist="56796" dir="3806097" algn="ctr" rotWithShape="0">
              <a:srgbClr val="B2B2B2">
                <a:alpha val="50000"/>
              </a:srgbClr>
            </a:outerShdw>
          </a:effectLst>
        </p:spPr>
        <p:txBody>
          <a:bodyPr vert="eaVert" wrap="none" lIns="92075" tIns="46038" rIns="92075" bIns="46038" anchor="ctr"/>
          <a:lstStyle/>
          <a:p>
            <a:endParaRPr lang="zh-CN" altLang="en-US"/>
          </a:p>
        </p:txBody>
      </p:sp>
      <p:sp>
        <p:nvSpPr>
          <p:cNvPr id="22540" name="Line 51"/>
          <p:cNvSpPr>
            <a:spLocks noChangeShapeType="1"/>
          </p:cNvSpPr>
          <p:nvPr/>
        </p:nvSpPr>
        <p:spPr bwMode="ltGray">
          <a:xfrm flipH="1">
            <a:off x="3990975" y="4237038"/>
            <a:ext cx="1588" cy="460375"/>
          </a:xfrm>
          <a:prstGeom prst="line">
            <a:avLst/>
          </a:prstGeom>
          <a:noFill/>
          <a:ln w="57150" cap="rnd">
            <a:solidFill>
              <a:srgbClr val="000000"/>
            </a:solidFill>
            <a:prstDash val="sysDot"/>
            <a:round/>
            <a:headEnd/>
            <a:tailEnd type="triangle" w="med" len="med"/>
          </a:ln>
          <a:effectLst>
            <a:outerShdw dist="56796" dir="3806097" algn="ctr" rotWithShape="0">
              <a:srgbClr val="B2B2B2">
                <a:alpha val="50000"/>
              </a:srgbClr>
            </a:outerShdw>
          </a:effectLst>
        </p:spPr>
        <p:txBody>
          <a:bodyPr vert="eaVert" wrap="none" lIns="92075" tIns="46038" rIns="92075" bIns="46038" anchor="ctr"/>
          <a:lstStyle/>
          <a:p>
            <a:endParaRPr lang="zh-CN" altLang="en-US"/>
          </a:p>
        </p:txBody>
      </p:sp>
      <p:sp>
        <p:nvSpPr>
          <p:cNvPr id="22541" name="Line 52"/>
          <p:cNvSpPr>
            <a:spLocks noChangeShapeType="1"/>
          </p:cNvSpPr>
          <p:nvPr/>
        </p:nvSpPr>
        <p:spPr bwMode="ltGray">
          <a:xfrm>
            <a:off x="5686425" y="3295650"/>
            <a:ext cx="0" cy="1371600"/>
          </a:xfrm>
          <a:prstGeom prst="line">
            <a:avLst/>
          </a:prstGeom>
          <a:noFill/>
          <a:ln w="57150" cap="rnd">
            <a:solidFill>
              <a:srgbClr val="000000"/>
            </a:solidFill>
            <a:prstDash val="sysDot"/>
            <a:round/>
            <a:headEnd/>
            <a:tailEnd type="triangle" w="med" len="med"/>
          </a:ln>
          <a:effectLst>
            <a:outerShdw dist="56796" dir="3806097" algn="ctr" rotWithShape="0">
              <a:srgbClr val="B2B2B2">
                <a:alpha val="50000"/>
              </a:srgbClr>
            </a:outerShdw>
          </a:effectLst>
        </p:spPr>
        <p:txBody>
          <a:bodyPr vert="eaVert" wrap="none" lIns="92075" tIns="46038" rIns="92075" bIns="46038" anchor="ctr"/>
          <a:lstStyle/>
          <a:p>
            <a:endParaRPr lang="zh-CN" altLang="en-US"/>
          </a:p>
        </p:txBody>
      </p:sp>
      <p:sp>
        <p:nvSpPr>
          <p:cNvPr id="22542" name="Line 53"/>
          <p:cNvSpPr>
            <a:spLocks noChangeShapeType="1"/>
          </p:cNvSpPr>
          <p:nvPr/>
        </p:nvSpPr>
        <p:spPr bwMode="ltGray">
          <a:xfrm flipH="1">
            <a:off x="7346950" y="4170363"/>
            <a:ext cx="22225" cy="555625"/>
          </a:xfrm>
          <a:prstGeom prst="line">
            <a:avLst/>
          </a:prstGeom>
          <a:noFill/>
          <a:ln w="57150" cap="rnd">
            <a:solidFill>
              <a:srgbClr val="000000"/>
            </a:solidFill>
            <a:prstDash val="sysDot"/>
            <a:round/>
            <a:headEnd/>
            <a:tailEnd type="triangle" w="med" len="med"/>
          </a:ln>
          <a:effectLst>
            <a:outerShdw dist="56796" dir="3806097" algn="ctr" rotWithShape="0">
              <a:srgbClr val="B2B2B2">
                <a:alpha val="50000"/>
              </a:srgbClr>
            </a:outerShdw>
          </a:effectLst>
        </p:spPr>
        <p:txBody>
          <a:bodyPr vert="eaVert" wrap="none" lIns="92075" tIns="46038" rIns="92075" bIns="46038" anchor="ctr"/>
          <a:lstStyle/>
          <a:p>
            <a:endParaRPr lang="zh-CN" altLang="en-US"/>
          </a:p>
        </p:txBody>
      </p:sp>
      <p:sp>
        <p:nvSpPr>
          <p:cNvPr id="22543" name="Text Box 54"/>
          <p:cNvSpPr txBox="1">
            <a:spLocks noChangeArrowheads="1"/>
          </p:cNvSpPr>
          <p:nvPr/>
        </p:nvSpPr>
        <p:spPr bwMode="auto">
          <a:xfrm>
            <a:off x="1628775" y="2185988"/>
            <a:ext cx="1355725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en-US" altLang="zh-CN" sz="2200" b="1">
                <a:solidFill>
                  <a:srgbClr val="333333"/>
                </a:solidFill>
                <a:ea typeface="宋体" charset="-122"/>
                <a:cs typeface="Arial" charset="0"/>
              </a:rPr>
              <a:t>Text </a:t>
            </a:r>
          </a:p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en-US" altLang="zh-CN" sz="2200" b="1">
                <a:solidFill>
                  <a:srgbClr val="333333"/>
                </a:solidFill>
                <a:ea typeface="宋体" charset="-122"/>
                <a:cs typeface="Arial" charset="0"/>
              </a:rPr>
              <a:t>in here</a:t>
            </a:r>
          </a:p>
        </p:txBody>
      </p:sp>
      <p:sp>
        <p:nvSpPr>
          <p:cNvPr id="22544" name="Text Box 55"/>
          <p:cNvSpPr txBox="1">
            <a:spLocks noChangeArrowheads="1"/>
          </p:cNvSpPr>
          <p:nvPr/>
        </p:nvSpPr>
        <p:spPr bwMode="auto">
          <a:xfrm>
            <a:off x="3317875" y="3087688"/>
            <a:ext cx="1355725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en-US" altLang="zh-CN" sz="2200" b="1">
                <a:solidFill>
                  <a:srgbClr val="333333"/>
                </a:solidFill>
                <a:ea typeface="宋体" charset="-122"/>
                <a:cs typeface="Arial" charset="0"/>
              </a:rPr>
              <a:t>Text </a:t>
            </a:r>
          </a:p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en-US" altLang="zh-CN" sz="2200" b="1">
                <a:solidFill>
                  <a:srgbClr val="333333"/>
                </a:solidFill>
                <a:ea typeface="宋体" charset="-122"/>
                <a:cs typeface="Arial" charset="0"/>
              </a:rPr>
              <a:t>in here</a:t>
            </a:r>
          </a:p>
        </p:txBody>
      </p:sp>
      <p:sp>
        <p:nvSpPr>
          <p:cNvPr id="22545" name="Text Box 56"/>
          <p:cNvSpPr txBox="1">
            <a:spLocks noChangeArrowheads="1"/>
          </p:cNvSpPr>
          <p:nvPr/>
        </p:nvSpPr>
        <p:spPr bwMode="auto">
          <a:xfrm>
            <a:off x="5037138" y="2152650"/>
            <a:ext cx="1355725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en-US" altLang="zh-CN" sz="2200" b="1">
                <a:solidFill>
                  <a:srgbClr val="333333"/>
                </a:solidFill>
                <a:ea typeface="宋体" charset="-122"/>
                <a:cs typeface="Arial" charset="0"/>
              </a:rPr>
              <a:t>Text </a:t>
            </a:r>
          </a:p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en-US" altLang="zh-CN" sz="2200" b="1">
                <a:solidFill>
                  <a:srgbClr val="333333"/>
                </a:solidFill>
                <a:ea typeface="宋体" charset="-122"/>
                <a:cs typeface="Arial" charset="0"/>
              </a:rPr>
              <a:t>in here</a:t>
            </a:r>
          </a:p>
        </p:txBody>
      </p:sp>
      <p:sp>
        <p:nvSpPr>
          <p:cNvPr id="22546" name="Text Box 57"/>
          <p:cNvSpPr txBox="1">
            <a:spLocks noChangeArrowheads="1"/>
          </p:cNvSpPr>
          <p:nvPr/>
        </p:nvSpPr>
        <p:spPr bwMode="auto">
          <a:xfrm>
            <a:off x="6718300" y="3016250"/>
            <a:ext cx="1355725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en-US" altLang="zh-CN" sz="2200" b="1">
                <a:solidFill>
                  <a:srgbClr val="333333"/>
                </a:solidFill>
                <a:ea typeface="宋体" charset="-122"/>
                <a:cs typeface="Arial" charset="0"/>
              </a:rPr>
              <a:t>Text </a:t>
            </a:r>
          </a:p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en-US" altLang="zh-CN" sz="2200" b="1">
                <a:solidFill>
                  <a:srgbClr val="333333"/>
                </a:solidFill>
                <a:ea typeface="宋体" charset="-122"/>
                <a:cs typeface="Arial" charset="0"/>
              </a:rPr>
              <a:t>in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3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宋体" charset="-122"/>
              </a:rPr>
              <a:t>Click to edit title style</a:t>
            </a:r>
          </a:p>
        </p:txBody>
      </p:sp>
      <p:sp>
        <p:nvSpPr>
          <p:cNvPr id="41986" name="AutoShape 2"/>
          <p:cNvSpPr>
            <a:spLocks noChangeArrowheads="1"/>
          </p:cNvSpPr>
          <p:nvPr/>
        </p:nvSpPr>
        <p:spPr bwMode="gray">
          <a:xfrm flipH="1">
            <a:off x="687388" y="1863725"/>
            <a:ext cx="7502525" cy="2606675"/>
          </a:xfrm>
          <a:prstGeom prst="roundRect">
            <a:avLst>
              <a:gd name="adj" fmla="val 6968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19050">
            <a:solidFill>
              <a:srgbClr val="333333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42099" name="AutoShape 115"/>
          <p:cNvSpPr>
            <a:spLocks noChangeArrowheads="1"/>
          </p:cNvSpPr>
          <p:nvPr/>
        </p:nvSpPr>
        <p:spPr bwMode="gray">
          <a:xfrm flipH="1">
            <a:off x="1041400" y="4206875"/>
            <a:ext cx="7454900" cy="2187575"/>
          </a:xfrm>
          <a:prstGeom prst="roundRect">
            <a:avLst>
              <a:gd name="adj" fmla="val 10935"/>
            </a:avLst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60392"/>
                  <a:invGamma/>
                </a:schemeClr>
              </a:gs>
            </a:gsLst>
            <a:lin ang="5400000" scaled="1"/>
          </a:gradFill>
          <a:ln w="19050">
            <a:solidFill>
              <a:srgbClr val="333333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23557" name="AutoShape 116"/>
          <p:cNvSpPr>
            <a:spLocks noChangeArrowheads="1"/>
          </p:cNvSpPr>
          <p:nvPr/>
        </p:nvSpPr>
        <p:spPr bwMode="gray">
          <a:xfrm>
            <a:off x="3235325" y="1917700"/>
            <a:ext cx="4905375" cy="2208213"/>
          </a:xfrm>
          <a:prstGeom prst="roundRect">
            <a:avLst>
              <a:gd name="adj" fmla="val 10486"/>
            </a:avLst>
          </a:prstGeom>
          <a:solidFill>
            <a:srgbClr val="F8F8F8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23558" name="AutoShape 117"/>
          <p:cNvSpPr>
            <a:spLocks noChangeArrowheads="1"/>
          </p:cNvSpPr>
          <p:nvPr/>
        </p:nvSpPr>
        <p:spPr bwMode="gray">
          <a:xfrm>
            <a:off x="3552825" y="4259263"/>
            <a:ext cx="4895850" cy="2085975"/>
          </a:xfrm>
          <a:prstGeom prst="roundRect">
            <a:avLst>
              <a:gd name="adj" fmla="val 9194"/>
            </a:avLst>
          </a:prstGeom>
          <a:solidFill>
            <a:srgbClr val="F8F8F8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23559" name="Text Box 118"/>
          <p:cNvSpPr txBox="1">
            <a:spLocks noChangeArrowheads="1"/>
          </p:cNvSpPr>
          <p:nvPr/>
        </p:nvSpPr>
        <p:spPr bwMode="gray">
          <a:xfrm>
            <a:off x="3376613" y="2119313"/>
            <a:ext cx="2619375" cy="241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>
                <a:solidFill>
                  <a:srgbClr val="584ABE"/>
                </a:solidFill>
                <a:ea typeface="宋体" charset="-122"/>
              </a:rPr>
              <a:t> </a:t>
            </a:r>
            <a:r>
              <a:rPr lang="en-US" altLang="zh-CN" sz="1400">
                <a:solidFill>
                  <a:srgbClr val="584ABE"/>
                </a:solidFill>
                <a:ea typeface="宋体" charset="-122"/>
              </a:rPr>
              <a:t>Description of the contents</a:t>
            </a:r>
          </a:p>
        </p:txBody>
      </p:sp>
      <p:sp>
        <p:nvSpPr>
          <p:cNvPr id="23560" name="Text Box 9"/>
          <p:cNvSpPr txBox="1">
            <a:spLocks noChangeArrowheads="1"/>
          </p:cNvSpPr>
          <p:nvPr/>
        </p:nvSpPr>
        <p:spPr bwMode="gray">
          <a:xfrm>
            <a:off x="3517900" y="2330450"/>
            <a:ext cx="2478088" cy="6397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1200" b="1">
                <a:solidFill>
                  <a:srgbClr val="080808"/>
                </a:solidFill>
                <a:ea typeface="宋体" charset="-122"/>
              </a:rPr>
              <a:t>ThemeGallery is a Design Digital Content &amp; Contents mall developed by Guild Design Inc.</a:t>
            </a:r>
          </a:p>
        </p:txBody>
      </p:sp>
      <p:sp>
        <p:nvSpPr>
          <p:cNvPr id="23561" name="Text Box 120"/>
          <p:cNvSpPr txBox="1">
            <a:spLocks noChangeArrowheads="1"/>
          </p:cNvSpPr>
          <p:nvPr/>
        </p:nvSpPr>
        <p:spPr bwMode="gray">
          <a:xfrm>
            <a:off x="3376613" y="3138488"/>
            <a:ext cx="2619375" cy="241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>
                <a:solidFill>
                  <a:srgbClr val="584ABE"/>
                </a:solidFill>
                <a:ea typeface="宋体" charset="-122"/>
              </a:rPr>
              <a:t> </a:t>
            </a:r>
            <a:r>
              <a:rPr lang="en-US" altLang="zh-CN" sz="1400">
                <a:solidFill>
                  <a:srgbClr val="584ABE"/>
                </a:solidFill>
                <a:ea typeface="宋体" charset="-122"/>
              </a:rPr>
              <a:t>Description of the contents</a:t>
            </a:r>
          </a:p>
        </p:txBody>
      </p:sp>
      <p:sp>
        <p:nvSpPr>
          <p:cNvPr id="23562" name="Text Box 9"/>
          <p:cNvSpPr txBox="1">
            <a:spLocks noChangeArrowheads="1"/>
          </p:cNvSpPr>
          <p:nvPr/>
        </p:nvSpPr>
        <p:spPr bwMode="gray">
          <a:xfrm>
            <a:off x="3517900" y="3368675"/>
            <a:ext cx="2478088" cy="6397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1200" b="1">
                <a:solidFill>
                  <a:srgbClr val="080808"/>
                </a:solidFill>
                <a:ea typeface="宋体" charset="-122"/>
              </a:rPr>
              <a:t>ThemeGallery is a Design Digital Content &amp; Contents mall developed by Guild Design Inc.</a:t>
            </a:r>
          </a:p>
        </p:txBody>
      </p:sp>
      <p:graphicFrame>
        <p:nvGraphicFramePr>
          <p:cNvPr id="23563" name="Object 122"/>
          <p:cNvGraphicFramePr>
            <a:graphicFrameLocks noChangeAspect="1"/>
          </p:cNvGraphicFramePr>
          <p:nvPr>
            <p:ph sz="half" idx="1"/>
          </p:nvPr>
        </p:nvGraphicFramePr>
        <p:xfrm>
          <a:off x="6069013" y="1868488"/>
          <a:ext cx="2190750" cy="2362200"/>
        </p:xfrm>
        <a:graphic>
          <a:graphicData uri="http://schemas.openxmlformats.org/presentationml/2006/ole">
            <p:oleObj spid="_x0000_s23563" name="Chart" r:id="rId3" imgW="2533650" imgH="2733853" progId="MSGraph.Chart.8">
              <p:embed followColorScheme="full"/>
            </p:oleObj>
          </a:graphicData>
        </a:graphic>
      </p:graphicFrame>
      <p:graphicFrame>
        <p:nvGraphicFramePr>
          <p:cNvPr id="23564" name="Object 123"/>
          <p:cNvGraphicFramePr>
            <a:graphicFrameLocks noChangeAspect="1"/>
          </p:cNvGraphicFramePr>
          <p:nvPr>
            <p:ph sz="half" idx="2"/>
          </p:nvPr>
        </p:nvGraphicFramePr>
        <p:xfrm>
          <a:off x="6367463" y="4198938"/>
          <a:ext cx="2317750" cy="2227262"/>
        </p:xfrm>
        <a:graphic>
          <a:graphicData uri="http://schemas.openxmlformats.org/presentationml/2006/ole">
            <p:oleObj spid="_x0000_s23564" name="Chart" r:id="rId4" imgW="2514600" imgH="2733853" progId="MSGraph.Chart.8">
              <p:embed followColorScheme="full"/>
            </p:oleObj>
          </a:graphicData>
        </a:graphic>
      </p:graphicFrame>
      <p:sp>
        <p:nvSpPr>
          <p:cNvPr id="23565" name="Text Box 124"/>
          <p:cNvSpPr txBox="1">
            <a:spLocks noChangeArrowheads="1"/>
          </p:cNvSpPr>
          <p:nvPr/>
        </p:nvSpPr>
        <p:spPr bwMode="gray">
          <a:xfrm>
            <a:off x="3694113" y="4454525"/>
            <a:ext cx="2619375" cy="241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>
                <a:solidFill>
                  <a:srgbClr val="FF5509"/>
                </a:solidFill>
                <a:ea typeface="宋体" charset="-122"/>
              </a:rPr>
              <a:t> </a:t>
            </a:r>
            <a:r>
              <a:rPr lang="en-US" altLang="zh-CN" sz="1400">
                <a:solidFill>
                  <a:srgbClr val="FF5509"/>
                </a:solidFill>
                <a:ea typeface="宋体" charset="-122"/>
              </a:rPr>
              <a:t>Description of the contents</a:t>
            </a:r>
          </a:p>
        </p:txBody>
      </p:sp>
      <p:sp>
        <p:nvSpPr>
          <p:cNvPr id="23566" name="Text Box 9"/>
          <p:cNvSpPr txBox="1">
            <a:spLocks noChangeArrowheads="1"/>
          </p:cNvSpPr>
          <p:nvPr/>
        </p:nvSpPr>
        <p:spPr bwMode="gray">
          <a:xfrm>
            <a:off x="3835400" y="4667250"/>
            <a:ext cx="2478088" cy="6397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1200" b="1">
                <a:solidFill>
                  <a:srgbClr val="080808"/>
                </a:solidFill>
                <a:ea typeface="宋体" charset="-122"/>
              </a:rPr>
              <a:t>ThemeGallery is a Design Digital Content &amp; Contents mall developed by Guild Design Inc.</a:t>
            </a:r>
          </a:p>
        </p:txBody>
      </p:sp>
      <p:sp>
        <p:nvSpPr>
          <p:cNvPr id="23567" name="Text Box 126"/>
          <p:cNvSpPr txBox="1">
            <a:spLocks noChangeArrowheads="1"/>
          </p:cNvSpPr>
          <p:nvPr/>
        </p:nvSpPr>
        <p:spPr bwMode="gray">
          <a:xfrm>
            <a:off x="3694113" y="5356225"/>
            <a:ext cx="2619375" cy="241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>
                <a:solidFill>
                  <a:srgbClr val="FF5509"/>
                </a:solidFill>
                <a:ea typeface="宋体" charset="-122"/>
              </a:rPr>
              <a:t> </a:t>
            </a:r>
            <a:r>
              <a:rPr lang="en-US" altLang="zh-CN" sz="1400">
                <a:solidFill>
                  <a:srgbClr val="FF5509"/>
                </a:solidFill>
                <a:ea typeface="宋体" charset="-122"/>
              </a:rPr>
              <a:t>Description of the contents</a:t>
            </a:r>
          </a:p>
        </p:txBody>
      </p:sp>
      <p:sp>
        <p:nvSpPr>
          <p:cNvPr id="23568" name="Text Box 9"/>
          <p:cNvSpPr txBox="1">
            <a:spLocks noChangeArrowheads="1"/>
          </p:cNvSpPr>
          <p:nvPr/>
        </p:nvSpPr>
        <p:spPr bwMode="gray">
          <a:xfrm>
            <a:off x="3835400" y="5586413"/>
            <a:ext cx="2478088" cy="6397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1200" b="1">
                <a:solidFill>
                  <a:srgbClr val="080808"/>
                </a:solidFill>
                <a:ea typeface="宋体" charset="-122"/>
              </a:rPr>
              <a:t>ThemeGallery is a Design Digital Content &amp; Contents mall developed by Guild Design Inc.</a:t>
            </a:r>
          </a:p>
        </p:txBody>
      </p:sp>
      <p:pic>
        <p:nvPicPr>
          <p:cNvPr id="23569" name="Picture 24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35100" y="4549775"/>
            <a:ext cx="2128838" cy="158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70" name="Picture 24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46163" y="2301875"/>
            <a:ext cx="2128837" cy="158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宋体" charset="-122"/>
              </a:rPr>
              <a:t>Click to edit title style</a:t>
            </a:r>
          </a:p>
        </p:txBody>
      </p:sp>
      <p:sp>
        <p:nvSpPr>
          <p:cNvPr id="24579" name="AutoShape 3"/>
          <p:cNvSpPr>
            <a:spLocks noChangeArrowheads="1"/>
          </p:cNvSpPr>
          <p:nvPr/>
        </p:nvSpPr>
        <p:spPr bwMode="gray">
          <a:xfrm>
            <a:off x="2847975" y="2239963"/>
            <a:ext cx="4991100" cy="1303337"/>
          </a:xfrm>
          <a:prstGeom prst="roundRect">
            <a:avLst>
              <a:gd name="adj" fmla="val 9144"/>
            </a:avLst>
          </a:prstGeom>
          <a:solidFill>
            <a:srgbClr val="F8F8F8"/>
          </a:solidFill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24580" name="AutoShape 4"/>
          <p:cNvSpPr>
            <a:spLocks noChangeArrowheads="1"/>
          </p:cNvSpPr>
          <p:nvPr/>
        </p:nvSpPr>
        <p:spPr bwMode="gray">
          <a:xfrm>
            <a:off x="2857500" y="3613150"/>
            <a:ext cx="4991100" cy="1327150"/>
          </a:xfrm>
          <a:prstGeom prst="roundRect">
            <a:avLst>
              <a:gd name="adj" fmla="val 9144"/>
            </a:avLst>
          </a:prstGeom>
          <a:solidFill>
            <a:srgbClr val="F8F8F8"/>
          </a:solidFill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27653" name="AutoShape 5"/>
          <p:cNvSpPr>
            <a:spLocks noChangeArrowheads="1"/>
          </p:cNvSpPr>
          <p:nvPr/>
        </p:nvSpPr>
        <p:spPr bwMode="gray">
          <a:xfrm>
            <a:off x="2085975" y="1717675"/>
            <a:ext cx="2438400" cy="1785938"/>
          </a:xfrm>
          <a:prstGeom prst="upArrow">
            <a:avLst>
              <a:gd name="adj1" fmla="val 50000"/>
              <a:gd name="adj2" fmla="val 18667"/>
            </a:avLst>
          </a:prstGeom>
          <a:gradFill rotWithShape="1">
            <a:gsLst>
              <a:gs pos="0">
                <a:schemeClr val="accent2">
                  <a:gamma/>
                  <a:shade val="66275"/>
                  <a:invGamma/>
                </a:schemeClr>
              </a:gs>
              <a:gs pos="100000">
                <a:schemeClr val="accent2"/>
              </a:gs>
            </a:gsLst>
            <a:lin ang="18900000" scaled="1"/>
          </a:gradFill>
          <a:ln>
            <a:noFill/>
          </a:ln>
          <a:effectLst/>
          <a:scene3d>
            <a:camera prst="legacyPerspectiveBottomRight"/>
            <a:lightRig rig="legacyFlat1" dir="t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  <a:extLst>
            <a:ext uri="{91240B29-F687-4F45-9708-019B960494DF}">
              <a14:hiddenLine xmlns="" xmlns:a14="http://schemas.microsoft.com/office/drawing/2010/main" w="1905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1C1C1C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27654" name="AutoShape 6"/>
          <p:cNvSpPr>
            <a:spLocks noChangeArrowheads="1"/>
          </p:cNvSpPr>
          <p:nvPr/>
        </p:nvSpPr>
        <p:spPr bwMode="gray">
          <a:xfrm>
            <a:off x="1485900" y="3098800"/>
            <a:ext cx="2438400" cy="1785938"/>
          </a:xfrm>
          <a:prstGeom prst="upArrow">
            <a:avLst>
              <a:gd name="adj1" fmla="val 50000"/>
              <a:gd name="adj2" fmla="val 18667"/>
            </a:avLst>
          </a:prstGeom>
          <a:gradFill rotWithShape="1">
            <a:gsLst>
              <a:gs pos="0">
                <a:schemeClr val="hlink">
                  <a:gamma/>
                  <a:shade val="56078"/>
                  <a:invGamma/>
                </a:schemeClr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scene3d>
            <a:camera prst="legacyPerspectiveBottomRight"/>
            <a:lightRig rig="legacyFlat1" dir="t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  <a:extLst>
            <a:ext uri="{91240B29-F687-4F45-9708-019B960494DF}">
              <a14:hiddenLine xmlns="" xmlns:a14="http://schemas.microsoft.com/office/drawing/2010/main" w="1905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1C1C1C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24583" name="AutoShape 7"/>
          <p:cNvSpPr>
            <a:spLocks noChangeArrowheads="1"/>
          </p:cNvSpPr>
          <p:nvPr/>
        </p:nvSpPr>
        <p:spPr bwMode="gray">
          <a:xfrm>
            <a:off x="2176463" y="5008563"/>
            <a:ext cx="5662612" cy="1316037"/>
          </a:xfrm>
          <a:prstGeom prst="roundRect">
            <a:avLst>
              <a:gd name="adj" fmla="val 9144"/>
            </a:avLst>
          </a:prstGeom>
          <a:solidFill>
            <a:srgbClr val="F8F8F8"/>
          </a:solidFill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27656" name="AutoShape 8"/>
          <p:cNvSpPr>
            <a:spLocks noChangeArrowheads="1"/>
          </p:cNvSpPr>
          <p:nvPr/>
        </p:nvSpPr>
        <p:spPr bwMode="gray">
          <a:xfrm>
            <a:off x="904875" y="4487863"/>
            <a:ext cx="2438400" cy="1785937"/>
          </a:xfrm>
          <a:prstGeom prst="upArrow">
            <a:avLst>
              <a:gd name="adj1" fmla="val 50000"/>
              <a:gd name="adj2" fmla="val 18667"/>
            </a:avLst>
          </a:prstGeom>
          <a:gradFill rotWithShape="1">
            <a:gsLst>
              <a:gs pos="0">
                <a:schemeClr val="accent1">
                  <a:gamma/>
                  <a:shade val="57255"/>
                  <a:invGamma/>
                </a:schemeClr>
              </a:gs>
              <a:gs pos="100000">
                <a:schemeClr val="accent1"/>
              </a:gs>
            </a:gsLst>
            <a:lin ang="18900000" scaled="1"/>
          </a:gradFill>
          <a:ln>
            <a:noFill/>
          </a:ln>
          <a:effectLst/>
          <a:scene3d>
            <a:camera prst="legacyPerspectiveBottomRight"/>
            <a:lightRig rig="legacyFlat1" dir="t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  <a:extLst>
            <a:ext uri="{91240B29-F687-4F45-9708-019B960494DF}">
              <a14:hiddenLine xmlns="" xmlns:a14="http://schemas.microsoft.com/office/drawing/2010/main" w="1905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1C1C1C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24585" name="WordArt 9"/>
          <p:cNvSpPr>
            <a:spLocks noChangeArrowheads="1" noChangeShapeType="1" noTextEdit="1"/>
          </p:cNvSpPr>
          <p:nvPr/>
        </p:nvSpPr>
        <p:spPr bwMode="gray">
          <a:xfrm rot="5400000">
            <a:off x="1830388" y="3840162"/>
            <a:ext cx="914400" cy="231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prstShdw prst="shdw17" dist="17961" dir="13500000">
                    <a:srgbClr val="080808"/>
                  </a:prstShdw>
                </a:effectLst>
                <a:latin typeface="Arial Black"/>
              </a:rPr>
              <a:t>Growth</a:t>
            </a:r>
            <a:endParaRPr lang="zh-CN" altLang="en-US" sz="3600" kern="10">
              <a:ln w="9525">
                <a:noFill/>
                <a:round/>
                <a:headEnd/>
                <a:tailEnd/>
              </a:ln>
              <a:solidFill>
                <a:srgbClr val="FFFFFF"/>
              </a:solidFill>
              <a:effectLst>
                <a:prstShdw prst="shdw17" dist="17961" dir="13500000">
                  <a:srgbClr val="080808"/>
                </a:prstShdw>
              </a:effectLst>
              <a:latin typeface="Arial Black"/>
            </a:endParaRPr>
          </a:p>
        </p:txBody>
      </p:sp>
      <p:sp>
        <p:nvSpPr>
          <p:cNvPr id="24586" name="WordArt 10"/>
          <p:cNvSpPr>
            <a:spLocks noChangeArrowheads="1" noChangeShapeType="1" noTextEdit="1"/>
          </p:cNvSpPr>
          <p:nvPr/>
        </p:nvSpPr>
        <p:spPr bwMode="gray">
          <a:xfrm rot="5400000">
            <a:off x="1354931" y="5430044"/>
            <a:ext cx="684213" cy="231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prstShdw prst="shdw17" dist="17961" dir="13500000">
                    <a:srgbClr val="080808"/>
                  </a:prstShdw>
                </a:effectLst>
                <a:latin typeface="Arial Black"/>
              </a:rPr>
              <a:t>Start</a:t>
            </a:r>
            <a:endParaRPr lang="zh-CN" altLang="en-US" sz="3600" kern="10">
              <a:ln w="9525">
                <a:noFill/>
                <a:round/>
                <a:headEnd/>
                <a:tailEnd/>
              </a:ln>
              <a:solidFill>
                <a:srgbClr val="FFFFFF"/>
              </a:solidFill>
              <a:effectLst>
                <a:prstShdw prst="shdw17" dist="17961" dir="13500000">
                  <a:srgbClr val="080808"/>
                </a:prstShdw>
              </a:effectLst>
              <a:latin typeface="Arial Black"/>
            </a:endParaRPr>
          </a:p>
        </p:txBody>
      </p:sp>
      <p:sp>
        <p:nvSpPr>
          <p:cNvPr id="24587" name="WordArt 11"/>
          <p:cNvSpPr>
            <a:spLocks noChangeArrowheads="1" noChangeShapeType="1" noTextEdit="1"/>
          </p:cNvSpPr>
          <p:nvPr/>
        </p:nvSpPr>
        <p:spPr bwMode="gray">
          <a:xfrm rot="5400000">
            <a:off x="2463800" y="2455863"/>
            <a:ext cx="788988" cy="284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2000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prstShdw prst="shdw17" dist="17961" dir="13500000">
                    <a:srgbClr val="080808"/>
                  </a:prstShdw>
                </a:effectLst>
                <a:latin typeface="Arial Black"/>
              </a:rPr>
              <a:t>Jump</a:t>
            </a:r>
            <a:endParaRPr lang="zh-CN" altLang="en-US" sz="2000" kern="10">
              <a:ln w="9525">
                <a:noFill/>
                <a:round/>
                <a:headEnd/>
                <a:tailEnd/>
              </a:ln>
              <a:solidFill>
                <a:srgbClr val="FFFFFF"/>
              </a:solidFill>
              <a:effectLst>
                <a:prstShdw prst="shdw17" dist="17961" dir="13500000">
                  <a:srgbClr val="080808"/>
                </a:prstShdw>
              </a:effectLst>
              <a:latin typeface="Arial Black"/>
            </a:endParaRPr>
          </a:p>
        </p:txBody>
      </p:sp>
      <p:sp>
        <p:nvSpPr>
          <p:cNvPr id="24588" name="Text Box 12"/>
          <p:cNvSpPr txBox="1">
            <a:spLocks noChangeArrowheads="1"/>
          </p:cNvSpPr>
          <p:nvPr/>
        </p:nvSpPr>
        <p:spPr bwMode="gray">
          <a:xfrm>
            <a:off x="3152775" y="2279650"/>
            <a:ext cx="762000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charset="-122"/>
                <a:cs typeface="Arial" charset="0"/>
              </a:rPr>
              <a:t>2008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charset="-122"/>
                <a:cs typeface="Arial" charset="0"/>
              </a:rPr>
              <a:t>2007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charset="-122"/>
                <a:cs typeface="Arial" charset="0"/>
              </a:rPr>
              <a:t>2006       </a:t>
            </a:r>
          </a:p>
        </p:txBody>
      </p:sp>
      <p:sp>
        <p:nvSpPr>
          <p:cNvPr id="24589" name="Text Box 13"/>
          <p:cNvSpPr txBox="1">
            <a:spLocks noChangeArrowheads="1"/>
          </p:cNvSpPr>
          <p:nvPr/>
        </p:nvSpPr>
        <p:spPr bwMode="gray">
          <a:xfrm>
            <a:off x="2552700" y="3570288"/>
            <a:ext cx="762000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charset="-122"/>
                <a:cs typeface="Arial" charset="0"/>
              </a:rPr>
              <a:t>2005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charset="-122"/>
                <a:cs typeface="Arial" charset="0"/>
              </a:rPr>
              <a:t>2004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charset="-122"/>
                <a:cs typeface="Arial" charset="0"/>
              </a:rPr>
              <a:t>2003       </a:t>
            </a:r>
          </a:p>
        </p:txBody>
      </p:sp>
      <p:sp>
        <p:nvSpPr>
          <p:cNvPr id="24590" name="Text Box 14"/>
          <p:cNvSpPr txBox="1">
            <a:spLocks noChangeArrowheads="1"/>
          </p:cNvSpPr>
          <p:nvPr/>
        </p:nvSpPr>
        <p:spPr bwMode="gray">
          <a:xfrm>
            <a:off x="1962150" y="5046663"/>
            <a:ext cx="762000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charset="-122"/>
                <a:cs typeface="Arial" charset="0"/>
              </a:rPr>
              <a:t>2002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charset="-122"/>
                <a:cs typeface="Arial" charset="0"/>
              </a:rPr>
              <a:t>2001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charset="-122"/>
                <a:cs typeface="Arial" charset="0"/>
              </a:rPr>
              <a:t>2000       </a:t>
            </a:r>
          </a:p>
        </p:txBody>
      </p:sp>
      <p:sp>
        <p:nvSpPr>
          <p:cNvPr id="24591" name="Text Box 15"/>
          <p:cNvSpPr txBox="1">
            <a:spLocks noChangeArrowheads="1"/>
          </p:cNvSpPr>
          <p:nvPr/>
        </p:nvSpPr>
        <p:spPr bwMode="gray">
          <a:xfrm>
            <a:off x="3209925" y="5146675"/>
            <a:ext cx="3763963" cy="11414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600" b="1">
                <a:solidFill>
                  <a:srgbClr val="000000"/>
                </a:solidFill>
                <a:ea typeface="宋体" charset="-122"/>
                <a:cs typeface="Arial" charset="0"/>
              </a:rPr>
              <a:t>  </a:t>
            </a:r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Description of the contents</a:t>
            </a:r>
          </a:p>
        </p:txBody>
      </p:sp>
      <p:sp>
        <p:nvSpPr>
          <p:cNvPr id="24592" name="Text Box 16"/>
          <p:cNvSpPr txBox="1">
            <a:spLocks noChangeArrowheads="1"/>
          </p:cNvSpPr>
          <p:nvPr/>
        </p:nvSpPr>
        <p:spPr bwMode="gray">
          <a:xfrm>
            <a:off x="4287838" y="2328863"/>
            <a:ext cx="3398837" cy="11414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600" b="1">
                <a:solidFill>
                  <a:srgbClr val="000000"/>
                </a:solidFill>
                <a:ea typeface="宋体" charset="-122"/>
                <a:cs typeface="Arial" charset="0"/>
              </a:rPr>
              <a:t>  </a:t>
            </a:r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Description of the contents</a:t>
            </a:r>
          </a:p>
        </p:txBody>
      </p:sp>
      <p:sp>
        <p:nvSpPr>
          <p:cNvPr id="24593" name="Text Box 17"/>
          <p:cNvSpPr txBox="1">
            <a:spLocks noChangeArrowheads="1"/>
          </p:cNvSpPr>
          <p:nvPr/>
        </p:nvSpPr>
        <p:spPr bwMode="gray">
          <a:xfrm>
            <a:off x="3670300" y="3698875"/>
            <a:ext cx="3759200" cy="11414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600" b="1">
                <a:solidFill>
                  <a:srgbClr val="000000"/>
                </a:solidFill>
                <a:ea typeface="宋体" charset="-122"/>
                <a:cs typeface="Arial" charset="0"/>
              </a:rPr>
              <a:t>  </a:t>
            </a:r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Description of the contents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AutoShape 3"/>
          <p:cNvSpPr>
            <a:spLocks noChangeArrowheads="1"/>
          </p:cNvSpPr>
          <p:nvPr/>
        </p:nvSpPr>
        <p:spPr bwMode="gray">
          <a:xfrm>
            <a:off x="2212975" y="5789613"/>
            <a:ext cx="4610100" cy="534987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905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cxnSp>
        <p:nvCxnSpPr>
          <p:cNvPr id="25603" name="AutoShape 4"/>
          <p:cNvCxnSpPr>
            <a:cxnSpLocks noChangeShapeType="1"/>
            <a:endCxn id="25602" idx="1"/>
          </p:cNvCxnSpPr>
          <p:nvPr/>
        </p:nvCxnSpPr>
        <p:spPr bwMode="auto">
          <a:xfrm rot="10800000" flipH="1" flipV="1">
            <a:off x="871538" y="4708525"/>
            <a:ext cx="1341437" cy="1349375"/>
          </a:xfrm>
          <a:prstGeom prst="bentConnector3">
            <a:avLst>
              <a:gd name="adj1" fmla="val -15384"/>
            </a:avLst>
          </a:prstGeom>
          <a:noFill/>
          <a:ln w="28575" cap="rnd">
            <a:solidFill>
              <a:srgbClr val="336699"/>
            </a:solidFill>
            <a:prstDash val="sysDot"/>
            <a:miter lim="800000"/>
            <a:headEnd/>
            <a:tailEnd/>
          </a:ln>
          <a:effectLst/>
        </p:spPr>
      </p:cxnSp>
      <p:cxnSp>
        <p:nvCxnSpPr>
          <p:cNvPr id="25604" name="AutoShape 5"/>
          <p:cNvCxnSpPr>
            <a:cxnSpLocks noChangeShapeType="1"/>
            <a:endCxn id="25602" idx="3"/>
          </p:cNvCxnSpPr>
          <p:nvPr/>
        </p:nvCxnSpPr>
        <p:spPr bwMode="auto">
          <a:xfrm flipH="1">
            <a:off x="6823075" y="4708525"/>
            <a:ext cx="1425575" cy="1349375"/>
          </a:xfrm>
          <a:prstGeom prst="bentConnector3">
            <a:avLst>
              <a:gd name="adj1" fmla="val -14486"/>
            </a:avLst>
          </a:prstGeom>
          <a:noFill/>
          <a:ln w="28575" cap="rnd">
            <a:solidFill>
              <a:srgbClr val="336699"/>
            </a:solidFill>
            <a:prstDash val="sysDot"/>
            <a:miter lim="800000"/>
            <a:headEnd/>
            <a:tailEnd/>
          </a:ln>
          <a:effectLst/>
        </p:spPr>
      </p:cxnSp>
      <p:sp>
        <p:nvSpPr>
          <p:cNvPr id="25605" name="Text Box 6"/>
          <p:cNvSpPr txBox="1">
            <a:spLocks noChangeArrowheads="1"/>
          </p:cNvSpPr>
          <p:nvPr/>
        </p:nvSpPr>
        <p:spPr bwMode="white">
          <a:xfrm>
            <a:off x="2851150" y="5870575"/>
            <a:ext cx="34671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>
                <a:solidFill>
                  <a:srgbClr val="FEFEFE"/>
                </a:solidFill>
                <a:ea typeface="宋体" charset="-122"/>
              </a:rPr>
              <a:t>Description of the contents</a:t>
            </a:r>
          </a:p>
        </p:txBody>
      </p:sp>
      <p:sp>
        <p:nvSpPr>
          <p:cNvPr id="25606" name="AutoShape 7"/>
          <p:cNvSpPr>
            <a:spLocks noChangeArrowheads="1"/>
          </p:cNvSpPr>
          <p:nvPr/>
        </p:nvSpPr>
        <p:spPr bwMode="gray">
          <a:xfrm>
            <a:off x="871538" y="4192588"/>
            <a:ext cx="1782762" cy="1370012"/>
          </a:xfrm>
          <a:prstGeom prst="can">
            <a:avLst>
              <a:gd name="adj" fmla="val 32083"/>
            </a:avLst>
          </a:prstGeom>
          <a:gradFill rotWithShape="1">
            <a:gsLst>
              <a:gs pos="0">
                <a:srgbClr val="C0CDB3"/>
              </a:gs>
              <a:gs pos="50000">
                <a:srgbClr val="FFFFFF"/>
              </a:gs>
              <a:gs pos="100000">
                <a:srgbClr val="C0CDB3"/>
              </a:gs>
            </a:gsLst>
            <a:lin ang="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25607" name="Oval 8"/>
          <p:cNvSpPr>
            <a:spLocks noChangeArrowheads="1"/>
          </p:cNvSpPr>
          <p:nvPr/>
        </p:nvSpPr>
        <p:spPr bwMode="gray">
          <a:xfrm>
            <a:off x="871538" y="4216400"/>
            <a:ext cx="1782762" cy="412750"/>
          </a:xfrm>
          <a:prstGeom prst="ellipse">
            <a:avLst/>
          </a:prstGeom>
          <a:gradFill rotWithShape="1"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  <a:lin ang="5400000" scaled="1"/>
          </a:gradFill>
          <a:ln w="28575">
            <a:solidFill>
              <a:srgbClr val="B2B2B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25608" name="Oval 9"/>
          <p:cNvSpPr>
            <a:spLocks noChangeArrowheads="1"/>
          </p:cNvSpPr>
          <p:nvPr/>
        </p:nvSpPr>
        <p:spPr bwMode="gray">
          <a:xfrm>
            <a:off x="965200" y="4221163"/>
            <a:ext cx="1581150" cy="403225"/>
          </a:xfrm>
          <a:prstGeom prst="ellipse">
            <a:avLst/>
          </a:prstGeom>
          <a:solidFill>
            <a:srgbClr val="E1C797"/>
          </a:solidFill>
          <a:ln w="28575">
            <a:solidFill>
              <a:srgbClr val="FEFEFE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25609" name="Rectangle 10"/>
          <p:cNvSpPr>
            <a:spLocks noChangeArrowheads="1"/>
          </p:cNvSpPr>
          <p:nvPr/>
        </p:nvSpPr>
        <p:spPr bwMode="gray">
          <a:xfrm>
            <a:off x="974725" y="1895475"/>
            <a:ext cx="1557338" cy="2525713"/>
          </a:xfrm>
          <a:prstGeom prst="rect">
            <a:avLst/>
          </a:prstGeom>
          <a:gradFill rotWithShape="1">
            <a:gsLst>
              <a:gs pos="0">
                <a:srgbClr val="FFFFFF">
                  <a:alpha val="0"/>
                </a:srgbClr>
              </a:gs>
              <a:gs pos="100000">
                <a:srgbClr val="E1C797"/>
              </a:gs>
            </a:gsLst>
            <a:lin ang="5400000" scaled="1"/>
          </a:gradFill>
          <a:ln w="12700" algn="ctr">
            <a:noFill/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25610" name="Rectangle 11"/>
          <p:cNvSpPr>
            <a:spLocks noChangeArrowheads="1"/>
          </p:cNvSpPr>
          <p:nvPr/>
        </p:nvSpPr>
        <p:spPr bwMode="black">
          <a:xfrm>
            <a:off x="908050" y="2205038"/>
            <a:ext cx="1682750" cy="1844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15888" indent="-115888">
              <a:lnSpc>
                <a:spcPct val="80000"/>
              </a:lnSpc>
              <a:buFontTx/>
              <a:buAutoNum type="arabicPeriod"/>
            </a:pPr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Description of the company’s products</a:t>
            </a:r>
          </a:p>
          <a:p>
            <a:pPr marL="115888" indent="-115888">
              <a:lnSpc>
                <a:spcPct val="80000"/>
              </a:lnSpc>
              <a:buFontTx/>
              <a:buAutoNum type="arabicPeriod"/>
            </a:pPr>
            <a:endParaRPr lang="en-US" altLang="zh-CN" sz="1200">
              <a:solidFill>
                <a:srgbClr val="1C1C1C"/>
              </a:solidFill>
              <a:ea typeface="宋体" charset="-122"/>
            </a:endParaRPr>
          </a:p>
          <a:p>
            <a:pPr marL="115888" indent="-115888">
              <a:lnSpc>
                <a:spcPct val="80000"/>
              </a:lnSpc>
              <a:buFontTx/>
              <a:buAutoNum type="arabicPeriod"/>
            </a:pPr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Description of the company’s business</a:t>
            </a:r>
          </a:p>
          <a:p>
            <a:pPr marL="115888" indent="-115888">
              <a:lnSpc>
                <a:spcPct val="80000"/>
              </a:lnSpc>
              <a:buFontTx/>
              <a:buAutoNum type="arabicPeriod"/>
            </a:pPr>
            <a:endParaRPr lang="en-US" altLang="zh-CN" sz="1200">
              <a:solidFill>
                <a:srgbClr val="1C1C1C"/>
              </a:solidFill>
              <a:ea typeface="宋体" charset="-122"/>
            </a:endParaRPr>
          </a:p>
          <a:p>
            <a:pPr marL="115888" indent="-115888">
              <a:lnSpc>
                <a:spcPct val="80000"/>
              </a:lnSpc>
              <a:buFontTx/>
              <a:buAutoNum type="arabicPeriod"/>
            </a:pPr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Description of the company’s technology</a:t>
            </a:r>
          </a:p>
          <a:p>
            <a:pPr marL="115888" indent="-115888">
              <a:lnSpc>
                <a:spcPct val="80000"/>
              </a:lnSpc>
              <a:buFontTx/>
              <a:buAutoNum type="arabicPeriod"/>
            </a:pPr>
            <a:endParaRPr lang="en-US" altLang="zh-CN" sz="1200">
              <a:solidFill>
                <a:srgbClr val="1C1C1C"/>
              </a:solidFill>
              <a:ea typeface="宋体" charset="-122"/>
            </a:endParaRPr>
          </a:p>
          <a:p>
            <a:pPr marL="115888" indent="-115888">
              <a:lnSpc>
                <a:spcPct val="80000"/>
              </a:lnSpc>
              <a:buFontTx/>
              <a:buAutoNum type="arabicPeriod"/>
            </a:pPr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Description of the company’s contents</a:t>
            </a:r>
          </a:p>
        </p:txBody>
      </p:sp>
      <p:sp>
        <p:nvSpPr>
          <p:cNvPr id="25611" name="AutoShape 12"/>
          <p:cNvSpPr>
            <a:spLocks noChangeArrowheads="1"/>
          </p:cNvSpPr>
          <p:nvPr/>
        </p:nvSpPr>
        <p:spPr bwMode="gray">
          <a:xfrm>
            <a:off x="2767013" y="4192588"/>
            <a:ext cx="1792287" cy="1370012"/>
          </a:xfrm>
          <a:prstGeom prst="can">
            <a:avLst>
              <a:gd name="adj" fmla="val 32083"/>
            </a:avLst>
          </a:prstGeom>
          <a:gradFill rotWithShape="1">
            <a:gsLst>
              <a:gs pos="0">
                <a:srgbClr val="C0C0C0"/>
              </a:gs>
              <a:gs pos="50000">
                <a:srgbClr val="FFFFFF"/>
              </a:gs>
              <a:gs pos="100000">
                <a:srgbClr val="C0C0C0"/>
              </a:gs>
            </a:gsLst>
            <a:lin ang="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grpSp>
        <p:nvGrpSpPr>
          <p:cNvPr id="25612" name="Group 13"/>
          <p:cNvGrpSpPr>
            <a:grpSpLocks/>
          </p:cNvGrpSpPr>
          <p:nvPr/>
        </p:nvGrpSpPr>
        <p:grpSpPr bwMode="auto">
          <a:xfrm>
            <a:off x="2767013" y="4216400"/>
            <a:ext cx="1792287" cy="412750"/>
            <a:chOff x="2029" y="2178"/>
            <a:chExt cx="1600" cy="474"/>
          </a:xfrm>
        </p:grpSpPr>
        <p:sp>
          <p:nvSpPr>
            <p:cNvPr id="25632" name="Oval 14"/>
            <p:cNvSpPr>
              <a:spLocks noChangeArrowheads="1"/>
            </p:cNvSpPr>
            <p:nvPr/>
          </p:nvSpPr>
          <p:spPr bwMode="gray">
            <a:xfrm>
              <a:off x="2029" y="2178"/>
              <a:ext cx="1600" cy="474"/>
            </a:xfrm>
            <a:prstGeom prst="ellipse">
              <a:avLst/>
            </a:prstGeom>
            <a:gradFill rotWithShape="1">
              <a:gsLst>
                <a:gs pos="0">
                  <a:srgbClr val="E6E6E6"/>
                </a:gs>
                <a:gs pos="14999">
                  <a:srgbClr val="7D8496"/>
                </a:gs>
                <a:gs pos="53000">
                  <a:srgbClr val="E6E6E6"/>
                </a:gs>
                <a:gs pos="67999">
                  <a:srgbClr val="7D8496"/>
                </a:gs>
                <a:gs pos="92999">
                  <a:srgbClr val="E6E6E6"/>
                </a:gs>
                <a:gs pos="100000">
                  <a:srgbClr val="FFFFFF"/>
                </a:gs>
              </a:gsLst>
              <a:lin ang="5400000" scaled="1"/>
            </a:gradFill>
            <a:ln w="28575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25633" name="Oval 15"/>
            <p:cNvSpPr>
              <a:spLocks noChangeArrowheads="1"/>
            </p:cNvSpPr>
            <p:nvPr/>
          </p:nvSpPr>
          <p:spPr bwMode="gray">
            <a:xfrm>
              <a:off x="2117" y="2183"/>
              <a:ext cx="1419" cy="464"/>
            </a:xfrm>
            <a:prstGeom prst="ellipse">
              <a:avLst/>
            </a:prstGeom>
            <a:solidFill>
              <a:srgbClr val="C9DE9A"/>
            </a:solidFill>
            <a:ln w="28575">
              <a:solidFill>
                <a:srgbClr val="FEFEFE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sp>
        <p:nvSpPr>
          <p:cNvPr id="25613" name="Rectangle 16"/>
          <p:cNvSpPr>
            <a:spLocks noChangeArrowheads="1"/>
          </p:cNvSpPr>
          <p:nvPr/>
        </p:nvSpPr>
        <p:spPr bwMode="gray">
          <a:xfrm>
            <a:off x="2870200" y="1895475"/>
            <a:ext cx="1566863" cy="2525713"/>
          </a:xfrm>
          <a:prstGeom prst="rect">
            <a:avLst/>
          </a:prstGeom>
          <a:gradFill rotWithShape="1">
            <a:gsLst>
              <a:gs pos="0">
                <a:srgbClr val="FFFFFF">
                  <a:alpha val="0"/>
                </a:srgbClr>
              </a:gs>
              <a:gs pos="100000">
                <a:srgbClr val="C9DE9A"/>
              </a:gs>
            </a:gsLst>
            <a:lin ang="5400000" scaled="1"/>
          </a:gradFill>
          <a:ln w="12700" algn="ctr">
            <a:noFill/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25614" name="Rectangle 17"/>
          <p:cNvSpPr>
            <a:spLocks noChangeArrowheads="1"/>
          </p:cNvSpPr>
          <p:nvPr/>
        </p:nvSpPr>
        <p:spPr bwMode="black">
          <a:xfrm>
            <a:off x="2803525" y="2205038"/>
            <a:ext cx="1693863" cy="1844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15888" indent="-115888">
              <a:lnSpc>
                <a:spcPct val="80000"/>
              </a:lnSpc>
              <a:buFontTx/>
              <a:buAutoNum type="arabicPeriod"/>
            </a:pPr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Description of the company’s products</a:t>
            </a:r>
          </a:p>
          <a:p>
            <a:pPr marL="115888" indent="-115888">
              <a:lnSpc>
                <a:spcPct val="80000"/>
              </a:lnSpc>
              <a:buFontTx/>
              <a:buAutoNum type="arabicPeriod"/>
            </a:pPr>
            <a:endParaRPr lang="en-US" altLang="zh-CN" sz="1200">
              <a:solidFill>
                <a:srgbClr val="1C1C1C"/>
              </a:solidFill>
              <a:ea typeface="宋体" charset="-122"/>
            </a:endParaRPr>
          </a:p>
          <a:p>
            <a:pPr marL="115888" indent="-115888">
              <a:lnSpc>
                <a:spcPct val="80000"/>
              </a:lnSpc>
              <a:buFontTx/>
              <a:buAutoNum type="arabicPeriod"/>
            </a:pPr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Description of the company’s business</a:t>
            </a:r>
          </a:p>
          <a:p>
            <a:pPr marL="115888" indent="-115888">
              <a:lnSpc>
                <a:spcPct val="80000"/>
              </a:lnSpc>
              <a:buFontTx/>
              <a:buAutoNum type="arabicPeriod"/>
            </a:pPr>
            <a:endParaRPr lang="en-US" altLang="zh-CN" sz="1200">
              <a:solidFill>
                <a:srgbClr val="1C1C1C"/>
              </a:solidFill>
              <a:ea typeface="宋体" charset="-122"/>
            </a:endParaRPr>
          </a:p>
          <a:p>
            <a:pPr marL="115888" indent="-115888">
              <a:lnSpc>
                <a:spcPct val="80000"/>
              </a:lnSpc>
              <a:buFontTx/>
              <a:buAutoNum type="arabicPeriod"/>
            </a:pPr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Description of the company’s technology</a:t>
            </a:r>
          </a:p>
          <a:p>
            <a:pPr marL="115888" indent="-115888">
              <a:lnSpc>
                <a:spcPct val="80000"/>
              </a:lnSpc>
              <a:buFontTx/>
              <a:buAutoNum type="arabicPeriod"/>
            </a:pPr>
            <a:endParaRPr lang="en-US" altLang="zh-CN" sz="1200">
              <a:solidFill>
                <a:srgbClr val="1C1C1C"/>
              </a:solidFill>
              <a:ea typeface="宋体" charset="-122"/>
            </a:endParaRPr>
          </a:p>
          <a:p>
            <a:pPr marL="115888" indent="-115888">
              <a:lnSpc>
                <a:spcPct val="80000"/>
              </a:lnSpc>
              <a:buFontTx/>
              <a:buAutoNum type="arabicPeriod"/>
            </a:pPr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Description of the company’s contents</a:t>
            </a:r>
          </a:p>
        </p:txBody>
      </p:sp>
      <p:sp>
        <p:nvSpPr>
          <p:cNvPr id="25615" name="AutoShape 18"/>
          <p:cNvSpPr>
            <a:spLocks noChangeArrowheads="1"/>
          </p:cNvSpPr>
          <p:nvPr/>
        </p:nvSpPr>
        <p:spPr bwMode="gray">
          <a:xfrm>
            <a:off x="4673600" y="4192588"/>
            <a:ext cx="1762125" cy="1370012"/>
          </a:xfrm>
          <a:prstGeom prst="can">
            <a:avLst>
              <a:gd name="adj" fmla="val 32083"/>
            </a:avLst>
          </a:prstGeom>
          <a:gradFill rotWithShape="1">
            <a:gsLst>
              <a:gs pos="0">
                <a:srgbClr val="C0CDB3"/>
              </a:gs>
              <a:gs pos="50000">
                <a:srgbClr val="FFFFFF"/>
              </a:gs>
              <a:gs pos="100000">
                <a:srgbClr val="C0CDB3"/>
              </a:gs>
            </a:gsLst>
            <a:lin ang="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25616" name="Oval 19"/>
          <p:cNvSpPr>
            <a:spLocks noChangeArrowheads="1"/>
          </p:cNvSpPr>
          <p:nvPr/>
        </p:nvSpPr>
        <p:spPr bwMode="gray">
          <a:xfrm>
            <a:off x="4673600" y="4216400"/>
            <a:ext cx="1762125" cy="412750"/>
          </a:xfrm>
          <a:prstGeom prst="ellipse">
            <a:avLst/>
          </a:prstGeom>
          <a:gradFill rotWithShape="1"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  <a:lin ang="5400000" scaled="1"/>
          </a:gradFill>
          <a:ln w="28575">
            <a:solidFill>
              <a:srgbClr val="B2B2B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grpSp>
        <p:nvGrpSpPr>
          <p:cNvPr id="25617" name="Group 20"/>
          <p:cNvGrpSpPr>
            <a:grpSpLocks/>
          </p:cNvGrpSpPr>
          <p:nvPr/>
        </p:nvGrpSpPr>
        <p:grpSpPr bwMode="auto">
          <a:xfrm>
            <a:off x="4765675" y="1895475"/>
            <a:ext cx="1565275" cy="2728913"/>
            <a:chOff x="3017" y="856"/>
            <a:chExt cx="1052" cy="1906"/>
          </a:xfrm>
        </p:grpSpPr>
        <p:sp>
          <p:nvSpPr>
            <p:cNvPr id="25630" name="Oval 21"/>
            <p:cNvSpPr>
              <a:spLocks noChangeArrowheads="1"/>
            </p:cNvSpPr>
            <p:nvPr/>
          </p:nvSpPr>
          <p:spPr bwMode="gray">
            <a:xfrm>
              <a:off x="3017" y="2480"/>
              <a:ext cx="1052" cy="282"/>
            </a:xfrm>
            <a:prstGeom prst="ellipse">
              <a:avLst/>
            </a:prstGeom>
            <a:solidFill>
              <a:srgbClr val="E1C797"/>
            </a:solidFill>
            <a:ln w="28575">
              <a:solidFill>
                <a:srgbClr val="FEFEFE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25631" name="Rectangle 22"/>
            <p:cNvSpPr>
              <a:spLocks noChangeArrowheads="1"/>
            </p:cNvSpPr>
            <p:nvPr/>
          </p:nvSpPr>
          <p:spPr bwMode="gray">
            <a:xfrm>
              <a:off x="3024" y="856"/>
              <a:ext cx="1036" cy="176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1C797"/>
                </a:gs>
              </a:gsLst>
              <a:lin ang="5400000" scaled="1"/>
            </a:gradFill>
            <a:ln w="12700" algn="ctr">
              <a:noFill/>
              <a:prstDash val="dash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sp>
        <p:nvSpPr>
          <p:cNvPr id="25618" name="Rectangle 23"/>
          <p:cNvSpPr>
            <a:spLocks noChangeArrowheads="1"/>
          </p:cNvSpPr>
          <p:nvPr/>
        </p:nvSpPr>
        <p:spPr bwMode="black">
          <a:xfrm>
            <a:off x="4708525" y="2205038"/>
            <a:ext cx="1666875" cy="1844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15888" indent="-115888">
              <a:lnSpc>
                <a:spcPct val="80000"/>
              </a:lnSpc>
              <a:buFontTx/>
              <a:buAutoNum type="arabicPeriod"/>
            </a:pPr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Description of the company’s products</a:t>
            </a:r>
          </a:p>
          <a:p>
            <a:pPr marL="115888" indent="-115888">
              <a:lnSpc>
                <a:spcPct val="80000"/>
              </a:lnSpc>
              <a:buFontTx/>
              <a:buAutoNum type="arabicPeriod"/>
            </a:pPr>
            <a:endParaRPr lang="en-US" altLang="zh-CN" sz="1200">
              <a:solidFill>
                <a:srgbClr val="1C1C1C"/>
              </a:solidFill>
              <a:ea typeface="宋体" charset="-122"/>
            </a:endParaRPr>
          </a:p>
          <a:p>
            <a:pPr marL="115888" indent="-115888">
              <a:lnSpc>
                <a:spcPct val="80000"/>
              </a:lnSpc>
              <a:buFontTx/>
              <a:buAutoNum type="arabicPeriod"/>
            </a:pPr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Description of the company’s business</a:t>
            </a:r>
          </a:p>
          <a:p>
            <a:pPr marL="115888" indent="-115888">
              <a:lnSpc>
                <a:spcPct val="80000"/>
              </a:lnSpc>
              <a:buFontTx/>
              <a:buAutoNum type="arabicPeriod"/>
            </a:pPr>
            <a:endParaRPr lang="en-US" altLang="zh-CN" sz="1200">
              <a:solidFill>
                <a:srgbClr val="1C1C1C"/>
              </a:solidFill>
              <a:ea typeface="宋体" charset="-122"/>
            </a:endParaRPr>
          </a:p>
          <a:p>
            <a:pPr marL="115888" indent="-115888">
              <a:lnSpc>
                <a:spcPct val="80000"/>
              </a:lnSpc>
              <a:buFontTx/>
              <a:buAutoNum type="arabicPeriod"/>
            </a:pPr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Description of the company’s technology</a:t>
            </a:r>
          </a:p>
          <a:p>
            <a:pPr marL="115888" indent="-115888">
              <a:lnSpc>
                <a:spcPct val="80000"/>
              </a:lnSpc>
              <a:buFontTx/>
              <a:buAutoNum type="arabicPeriod"/>
            </a:pPr>
            <a:endParaRPr lang="en-US" altLang="zh-CN" sz="1200">
              <a:solidFill>
                <a:srgbClr val="1C1C1C"/>
              </a:solidFill>
              <a:ea typeface="宋体" charset="-122"/>
            </a:endParaRPr>
          </a:p>
          <a:p>
            <a:pPr marL="115888" indent="-115888">
              <a:lnSpc>
                <a:spcPct val="80000"/>
              </a:lnSpc>
              <a:buFontTx/>
              <a:buAutoNum type="arabicPeriod"/>
            </a:pPr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Description of the company’s contents</a:t>
            </a:r>
          </a:p>
        </p:txBody>
      </p:sp>
      <p:sp>
        <p:nvSpPr>
          <p:cNvPr id="25619" name="AutoShape 24"/>
          <p:cNvSpPr>
            <a:spLocks noChangeArrowheads="1"/>
          </p:cNvSpPr>
          <p:nvPr/>
        </p:nvSpPr>
        <p:spPr bwMode="gray">
          <a:xfrm>
            <a:off x="6537325" y="4192588"/>
            <a:ext cx="1746250" cy="1370012"/>
          </a:xfrm>
          <a:prstGeom prst="can">
            <a:avLst>
              <a:gd name="adj" fmla="val 32083"/>
            </a:avLst>
          </a:prstGeom>
          <a:gradFill rotWithShape="1">
            <a:gsLst>
              <a:gs pos="0">
                <a:srgbClr val="C0C0C0"/>
              </a:gs>
              <a:gs pos="50000">
                <a:srgbClr val="FFFFFF"/>
              </a:gs>
              <a:gs pos="100000">
                <a:srgbClr val="C0C0C0"/>
              </a:gs>
            </a:gsLst>
            <a:lin ang="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grpSp>
        <p:nvGrpSpPr>
          <p:cNvPr id="25620" name="Group 25"/>
          <p:cNvGrpSpPr>
            <a:grpSpLocks/>
          </p:cNvGrpSpPr>
          <p:nvPr/>
        </p:nvGrpSpPr>
        <p:grpSpPr bwMode="auto">
          <a:xfrm>
            <a:off x="6537325" y="4216400"/>
            <a:ext cx="1746250" cy="412750"/>
            <a:chOff x="2029" y="2178"/>
            <a:chExt cx="1600" cy="474"/>
          </a:xfrm>
        </p:grpSpPr>
        <p:sp>
          <p:nvSpPr>
            <p:cNvPr id="25628" name="Oval 26"/>
            <p:cNvSpPr>
              <a:spLocks noChangeArrowheads="1"/>
            </p:cNvSpPr>
            <p:nvPr/>
          </p:nvSpPr>
          <p:spPr bwMode="gray">
            <a:xfrm>
              <a:off x="2029" y="2178"/>
              <a:ext cx="1600" cy="474"/>
            </a:xfrm>
            <a:prstGeom prst="ellipse">
              <a:avLst/>
            </a:prstGeom>
            <a:gradFill rotWithShape="1">
              <a:gsLst>
                <a:gs pos="0">
                  <a:srgbClr val="E6E6E6"/>
                </a:gs>
                <a:gs pos="14999">
                  <a:srgbClr val="7D8496"/>
                </a:gs>
                <a:gs pos="53000">
                  <a:srgbClr val="E6E6E6"/>
                </a:gs>
                <a:gs pos="67999">
                  <a:srgbClr val="7D8496"/>
                </a:gs>
                <a:gs pos="92999">
                  <a:srgbClr val="E6E6E6"/>
                </a:gs>
                <a:gs pos="100000">
                  <a:srgbClr val="FFFFFF"/>
                </a:gs>
              </a:gsLst>
              <a:lin ang="5400000" scaled="1"/>
            </a:gradFill>
            <a:ln w="28575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25629" name="Oval 27"/>
            <p:cNvSpPr>
              <a:spLocks noChangeArrowheads="1"/>
            </p:cNvSpPr>
            <p:nvPr/>
          </p:nvSpPr>
          <p:spPr bwMode="gray">
            <a:xfrm>
              <a:off x="2117" y="2183"/>
              <a:ext cx="1419" cy="464"/>
            </a:xfrm>
            <a:prstGeom prst="ellipse">
              <a:avLst/>
            </a:prstGeom>
            <a:solidFill>
              <a:srgbClr val="C9DE9A"/>
            </a:solidFill>
            <a:ln w="28575">
              <a:solidFill>
                <a:srgbClr val="FEFEFE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sp>
        <p:nvSpPr>
          <p:cNvPr id="25621" name="Rectangle 28"/>
          <p:cNvSpPr>
            <a:spLocks noChangeArrowheads="1"/>
          </p:cNvSpPr>
          <p:nvPr/>
        </p:nvSpPr>
        <p:spPr bwMode="gray">
          <a:xfrm>
            <a:off x="6640513" y="1895475"/>
            <a:ext cx="1525587" cy="2525713"/>
          </a:xfrm>
          <a:prstGeom prst="rect">
            <a:avLst/>
          </a:prstGeom>
          <a:gradFill rotWithShape="1">
            <a:gsLst>
              <a:gs pos="0">
                <a:srgbClr val="FFFFFF">
                  <a:alpha val="0"/>
                </a:srgbClr>
              </a:gs>
              <a:gs pos="100000">
                <a:srgbClr val="C9DE9A"/>
              </a:gs>
            </a:gsLst>
            <a:lin ang="5400000" scaled="1"/>
          </a:gradFill>
          <a:ln w="12700" algn="ctr">
            <a:noFill/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25622" name="Rectangle 29"/>
          <p:cNvSpPr>
            <a:spLocks noChangeArrowheads="1"/>
          </p:cNvSpPr>
          <p:nvPr/>
        </p:nvSpPr>
        <p:spPr bwMode="black">
          <a:xfrm>
            <a:off x="6572250" y="2205038"/>
            <a:ext cx="1651000" cy="19907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15888" indent="-115888">
              <a:lnSpc>
                <a:spcPct val="80000"/>
              </a:lnSpc>
              <a:buFontTx/>
              <a:buAutoNum type="arabicPeriod"/>
            </a:pPr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Description of the company’s products</a:t>
            </a:r>
          </a:p>
          <a:p>
            <a:pPr marL="115888" indent="-115888">
              <a:lnSpc>
                <a:spcPct val="80000"/>
              </a:lnSpc>
              <a:buFontTx/>
              <a:buAutoNum type="arabicPeriod"/>
            </a:pPr>
            <a:endParaRPr lang="en-US" altLang="zh-CN" sz="1200">
              <a:solidFill>
                <a:srgbClr val="1C1C1C"/>
              </a:solidFill>
              <a:ea typeface="宋体" charset="-122"/>
            </a:endParaRPr>
          </a:p>
          <a:p>
            <a:pPr marL="115888" indent="-115888">
              <a:lnSpc>
                <a:spcPct val="80000"/>
              </a:lnSpc>
              <a:buFontTx/>
              <a:buAutoNum type="arabicPeriod"/>
            </a:pPr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Description of the company’s business</a:t>
            </a:r>
          </a:p>
          <a:p>
            <a:pPr marL="115888" indent="-115888">
              <a:lnSpc>
                <a:spcPct val="80000"/>
              </a:lnSpc>
              <a:buFontTx/>
              <a:buAutoNum type="arabicPeriod"/>
            </a:pPr>
            <a:endParaRPr lang="en-US" altLang="zh-CN" sz="1200">
              <a:solidFill>
                <a:srgbClr val="1C1C1C"/>
              </a:solidFill>
              <a:ea typeface="宋体" charset="-122"/>
            </a:endParaRPr>
          </a:p>
          <a:p>
            <a:pPr marL="115888" indent="-115888">
              <a:lnSpc>
                <a:spcPct val="80000"/>
              </a:lnSpc>
              <a:buFontTx/>
              <a:buAutoNum type="arabicPeriod"/>
            </a:pPr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Description of the company’s technology</a:t>
            </a:r>
          </a:p>
          <a:p>
            <a:pPr marL="115888" indent="-115888">
              <a:lnSpc>
                <a:spcPct val="80000"/>
              </a:lnSpc>
              <a:buFontTx/>
              <a:buAutoNum type="arabicPeriod"/>
            </a:pPr>
            <a:endParaRPr lang="en-US" altLang="zh-CN" sz="1200">
              <a:solidFill>
                <a:srgbClr val="1C1C1C"/>
              </a:solidFill>
              <a:ea typeface="宋体" charset="-122"/>
            </a:endParaRPr>
          </a:p>
          <a:p>
            <a:pPr marL="115888" indent="-115888">
              <a:lnSpc>
                <a:spcPct val="80000"/>
              </a:lnSpc>
              <a:buFontTx/>
              <a:buAutoNum type="arabicPeriod"/>
            </a:pPr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Description of the company’s contents</a:t>
            </a:r>
          </a:p>
        </p:txBody>
      </p:sp>
      <p:sp>
        <p:nvSpPr>
          <p:cNvPr id="25623" name="Text Box 30"/>
          <p:cNvSpPr txBox="1">
            <a:spLocks noChangeArrowheads="1"/>
          </p:cNvSpPr>
          <p:nvPr/>
        </p:nvSpPr>
        <p:spPr bwMode="auto">
          <a:xfrm>
            <a:off x="673100" y="4789488"/>
            <a:ext cx="2146300" cy="517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Wingdings" pitchFamily="2" charset="2"/>
              <a:buChar char="Ø"/>
            </a:pPr>
            <a:r>
              <a:rPr lang="en-US" altLang="zh-CN" sz="1400" b="1">
                <a:solidFill>
                  <a:srgbClr val="333333"/>
                </a:solidFill>
                <a:ea typeface="宋体" charset="-122"/>
              </a:rPr>
              <a:t>Description of the contents</a:t>
            </a:r>
          </a:p>
        </p:txBody>
      </p:sp>
      <p:sp>
        <p:nvSpPr>
          <p:cNvPr id="25624" name="Text Box 31"/>
          <p:cNvSpPr txBox="1">
            <a:spLocks noChangeArrowheads="1"/>
          </p:cNvSpPr>
          <p:nvPr/>
        </p:nvSpPr>
        <p:spPr bwMode="auto">
          <a:xfrm>
            <a:off x="2593975" y="4759325"/>
            <a:ext cx="2130425" cy="517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Wingdings" pitchFamily="2" charset="2"/>
              <a:buChar char="Ø"/>
            </a:pPr>
            <a:r>
              <a:rPr lang="en-US" altLang="zh-CN" sz="1400" b="1">
                <a:solidFill>
                  <a:srgbClr val="333333"/>
                </a:solidFill>
                <a:ea typeface="宋体" charset="-122"/>
              </a:rPr>
              <a:t>Description of the contents</a:t>
            </a:r>
          </a:p>
        </p:txBody>
      </p:sp>
      <p:sp>
        <p:nvSpPr>
          <p:cNvPr id="25625" name="Text Box 32"/>
          <p:cNvSpPr txBox="1">
            <a:spLocks noChangeArrowheads="1"/>
          </p:cNvSpPr>
          <p:nvPr/>
        </p:nvSpPr>
        <p:spPr bwMode="auto">
          <a:xfrm>
            <a:off x="4508500" y="4729163"/>
            <a:ext cx="2044700" cy="517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Wingdings" pitchFamily="2" charset="2"/>
              <a:buChar char="Ø"/>
            </a:pPr>
            <a:r>
              <a:rPr lang="en-US" altLang="zh-CN" sz="1400" b="1">
                <a:solidFill>
                  <a:srgbClr val="333333"/>
                </a:solidFill>
                <a:ea typeface="宋体" charset="-122"/>
              </a:rPr>
              <a:t>Description of the contents</a:t>
            </a:r>
          </a:p>
        </p:txBody>
      </p:sp>
      <p:sp>
        <p:nvSpPr>
          <p:cNvPr id="25626" name="Text Box 33"/>
          <p:cNvSpPr txBox="1">
            <a:spLocks noChangeArrowheads="1"/>
          </p:cNvSpPr>
          <p:nvPr/>
        </p:nvSpPr>
        <p:spPr bwMode="auto">
          <a:xfrm>
            <a:off x="6403975" y="4702175"/>
            <a:ext cx="2054225" cy="517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Wingdings" pitchFamily="2" charset="2"/>
              <a:buChar char="Ø"/>
            </a:pPr>
            <a:r>
              <a:rPr lang="en-US" altLang="zh-CN" sz="1400" b="1">
                <a:solidFill>
                  <a:srgbClr val="333333"/>
                </a:solidFill>
                <a:ea typeface="宋体" charset="-122"/>
              </a:rPr>
              <a:t>Description of the contents</a:t>
            </a:r>
          </a:p>
        </p:txBody>
      </p:sp>
      <p:sp>
        <p:nvSpPr>
          <p:cNvPr id="25627" name="Rectangle 3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宋体" charset="-122"/>
              </a:rPr>
              <a:t>Click to edit title style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gray">
          <a:xfrm flipH="1">
            <a:off x="5791200" y="5746750"/>
            <a:ext cx="2514600" cy="806450"/>
          </a:xfrm>
          <a:prstGeom prst="rect">
            <a:avLst/>
          </a:prstGeom>
          <a:gradFill rotWithShape="1">
            <a:gsLst>
              <a:gs pos="0">
                <a:schemeClr val="folHlink">
                  <a:gamma/>
                  <a:tint val="0"/>
                  <a:invGamma/>
                  <a:alpha val="0"/>
                </a:schemeClr>
              </a:gs>
              <a:gs pos="100000">
                <a:schemeClr val="folHlink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292929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26627" name="Line 3"/>
          <p:cNvSpPr>
            <a:spLocks noChangeShapeType="1"/>
          </p:cNvSpPr>
          <p:nvPr/>
        </p:nvSpPr>
        <p:spPr bwMode="gray">
          <a:xfrm flipH="1" flipV="1">
            <a:off x="5257800" y="5715000"/>
            <a:ext cx="533400" cy="22225"/>
          </a:xfrm>
          <a:prstGeom prst="line">
            <a:avLst/>
          </a:prstGeom>
          <a:noFill/>
          <a:ln w="19050" cap="rnd">
            <a:solidFill>
              <a:srgbClr val="5F5F5F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gray">
          <a:xfrm>
            <a:off x="1571625" y="2522538"/>
            <a:ext cx="4191000" cy="7032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gray">
          <a:xfrm>
            <a:off x="1571625" y="3240088"/>
            <a:ext cx="4267200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gray">
          <a:xfrm>
            <a:off x="1571625" y="4068763"/>
            <a:ext cx="3810000" cy="8175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gray">
          <a:xfrm>
            <a:off x="1571625" y="4908550"/>
            <a:ext cx="3200400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26632" name="Rectangle 8"/>
          <p:cNvSpPr>
            <a:spLocks noChangeArrowheads="1"/>
          </p:cNvSpPr>
          <p:nvPr/>
        </p:nvSpPr>
        <p:spPr bwMode="gray">
          <a:xfrm>
            <a:off x="1571625" y="5746750"/>
            <a:ext cx="2514600" cy="806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26633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宋体" charset="-122"/>
              </a:rPr>
              <a:t>Click to edit title style</a:t>
            </a:r>
          </a:p>
        </p:txBody>
      </p:sp>
      <p:sp>
        <p:nvSpPr>
          <p:cNvPr id="26634" name="Line 10"/>
          <p:cNvSpPr>
            <a:spLocks noChangeShapeType="1"/>
          </p:cNvSpPr>
          <p:nvPr/>
        </p:nvSpPr>
        <p:spPr bwMode="gray">
          <a:xfrm flipH="1">
            <a:off x="1660525" y="6519863"/>
            <a:ext cx="1854200" cy="1587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35" name="Line 11"/>
          <p:cNvSpPr>
            <a:spLocks noChangeShapeType="1"/>
          </p:cNvSpPr>
          <p:nvPr/>
        </p:nvSpPr>
        <p:spPr bwMode="gray">
          <a:xfrm flipH="1">
            <a:off x="1571625" y="5737225"/>
            <a:ext cx="2392363" cy="1588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36" name="Line 12"/>
          <p:cNvSpPr>
            <a:spLocks noChangeShapeType="1"/>
          </p:cNvSpPr>
          <p:nvPr/>
        </p:nvSpPr>
        <p:spPr bwMode="gray">
          <a:xfrm flipH="1">
            <a:off x="1571625" y="4895850"/>
            <a:ext cx="2809875" cy="1588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37" name="Line 13"/>
          <p:cNvSpPr>
            <a:spLocks noChangeShapeType="1"/>
          </p:cNvSpPr>
          <p:nvPr/>
        </p:nvSpPr>
        <p:spPr bwMode="gray">
          <a:xfrm flipH="1">
            <a:off x="1571625" y="4067175"/>
            <a:ext cx="3287713" cy="1588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38" name="Line 14"/>
          <p:cNvSpPr>
            <a:spLocks noChangeShapeType="1"/>
          </p:cNvSpPr>
          <p:nvPr/>
        </p:nvSpPr>
        <p:spPr bwMode="gray">
          <a:xfrm flipH="1">
            <a:off x="1571625" y="3233738"/>
            <a:ext cx="3765550" cy="1587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39" name="Line 15"/>
          <p:cNvSpPr>
            <a:spLocks noChangeShapeType="1"/>
          </p:cNvSpPr>
          <p:nvPr/>
        </p:nvSpPr>
        <p:spPr bwMode="gray">
          <a:xfrm flipH="1">
            <a:off x="1571625" y="2514600"/>
            <a:ext cx="4067175" cy="9525"/>
          </a:xfrm>
          <a:prstGeom prst="line">
            <a:avLst/>
          </a:prstGeom>
          <a:noFill/>
          <a:ln w="19050" cap="rnd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40" name="Line 16"/>
          <p:cNvSpPr>
            <a:spLocks noChangeShapeType="1"/>
          </p:cNvSpPr>
          <p:nvPr/>
        </p:nvSpPr>
        <p:spPr bwMode="gray">
          <a:xfrm>
            <a:off x="1820863" y="2522538"/>
            <a:ext cx="1587" cy="711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41" name="Line 17"/>
          <p:cNvSpPr>
            <a:spLocks noChangeShapeType="1"/>
          </p:cNvSpPr>
          <p:nvPr/>
        </p:nvSpPr>
        <p:spPr bwMode="gray">
          <a:xfrm>
            <a:off x="1827213" y="3200400"/>
            <a:ext cx="1587" cy="8413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42" name="Line 18"/>
          <p:cNvSpPr>
            <a:spLocks noChangeShapeType="1"/>
          </p:cNvSpPr>
          <p:nvPr/>
        </p:nvSpPr>
        <p:spPr bwMode="gray">
          <a:xfrm>
            <a:off x="1827213" y="4041775"/>
            <a:ext cx="1587" cy="8413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43" name="Line 19"/>
          <p:cNvSpPr>
            <a:spLocks noChangeShapeType="1"/>
          </p:cNvSpPr>
          <p:nvPr/>
        </p:nvSpPr>
        <p:spPr bwMode="gray">
          <a:xfrm>
            <a:off x="1827213" y="4883150"/>
            <a:ext cx="1587" cy="8413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44" name="Line 20"/>
          <p:cNvSpPr>
            <a:spLocks noChangeShapeType="1"/>
          </p:cNvSpPr>
          <p:nvPr/>
        </p:nvSpPr>
        <p:spPr bwMode="gray">
          <a:xfrm>
            <a:off x="1827213" y="5724525"/>
            <a:ext cx="1587" cy="7762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45" name="Text Box 21"/>
          <p:cNvSpPr txBox="1">
            <a:spLocks noChangeArrowheads="1"/>
          </p:cNvSpPr>
          <p:nvPr/>
        </p:nvSpPr>
        <p:spPr bwMode="auto">
          <a:xfrm>
            <a:off x="1905000" y="2667000"/>
            <a:ext cx="16319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600">
                <a:solidFill>
                  <a:srgbClr val="000000"/>
                </a:solidFill>
                <a:latin typeface="Verdana" pitchFamily="34" charset="0"/>
                <a:ea typeface="宋体" charset="-122"/>
                <a:cs typeface="Arial" charset="0"/>
              </a:rPr>
              <a:t>Add Your Text</a:t>
            </a:r>
          </a:p>
        </p:txBody>
      </p:sp>
      <p:sp>
        <p:nvSpPr>
          <p:cNvPr id="26646" name="Text Box 22"/>
          <p:cNvSpPr txBox="1">
            <a:spLocks noChangeArrowheads="1"/>
          </p:cNvSpPr>
          <p:nvPr/>
        </p:nvSpPr>
        <p:spPr bwMode="auto">
          <a:xfrm>
            <a:off x="1905000" y="3489325"/>
            <a:ext cx="16319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600">
                <a:solidFill>
                  <a:srgbClr val="000000"/>
                </a:solidFill>
                <a:latin typeface="Verdana" pitchFamily="34" charset="0"/>
                <a:ea typeface="宋体" charset="-122"/>
                <a:cs typeface="Arial" charset="0"/>
              </a:rPr>
              <a:t>Add Your Text</a:t>
            </a:r>
          </a:p>
        </p:txBody>
      </p:sp>
      <p:sp>
        <p:nvSpPr>
          <p:cNvPr id="26647" name="Text Box 23"/>
          <p:cNvSpPr txBox="1">
            <a:spLocks noChangeArrowheads="1"/>
          </p:cNvSpPr>
          <p:nvPr/>
        </p:nvSpPr>
        <p:spPr bwMode="auto">
          <a:xfrm>
            <a:off x="1905000" y="4310063"/>
            <a:ext cx="16319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600">
                <a:solidFill>
                  <a:srgbClr val="000000"/>
                </a:solidFill>
                <a:latin typeface="Verdana" pitchFamily="34" charset="0"/>
                <a:ea typeface="宋体" charset="-122"/>
                <a:cs typeface="Arial" charset="0"/>
              </a:rPr>
              <a:t>Add Your Text</a:t>
            </a:r>
          </a:p>
        </p:txBody>
      </p:sp>
      <p:sp>
        <p:nvSpPr>
          <p:cNvPr id="26648" name="Text Box 24"/>
          <p:cNvSpPr txBox="1">
            <a:spLocks noChangeArrowheads="1"/>
          </p:cNvSpPr>
          <p:nvPr/>
        </p:nvSpPr>
        <p:spPr bwMode="auto">
          <a:xfrm>
            <a:off x="1905000" y="5132388"/>
            <a:ext cx="16319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600">
                <a:solidFill>
                  <a:srgbClr val="000000"/>
                </a:solidFill>
                <a:latin typeface="Verdana" pitchFamily="34" charset="0"/>
                <a:ea typeface="宋体" charset="-122"/>
                <a:cs typeface="Arial" charset="0"/>
              </a:rPr>
              <a:t>Add Your Text</a:t>
            </a:r>
          </a:p>
        </p:txBody>
      </p:sp>
      <p:sp>
        <p:nvSpPr>
          <p:cNvPr id="26649" name="Text Box 25"/>
          <p:cNvSpPr txBox="1">
            <a:spLocks noChangeArrowheads="1"/>
          </p:cNvSpPr>
          <p:nvPr/>
        </p:nvSpPr>
        <p:spPr bwMode="auto">
          <a:xfrm>
            <a:off x="1905000" y="5954713"/>
            <a:ext cx="16319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600">
                <a:solidFill>
                  <a:srgbClr val="000000"/>
                </a:solidFill>
                <a:latin typeface="Verdana" pitchFamily="34" charset="0"/>
                <a:ea typeface="宋体" charset="-122"/>
                <a:cs typeface="Arial" charset="0"/>
              </a:rPr>
              <a:t>Add Your Text</a:t>
            </a:r>
          </a:p>
        </p:txBody>
      </p:sp>
      <p:grpSp>
        <p:nvGrpSpPr>
          <p:cNvPr id="26650" name="Group 26"/>
          <p:cNvGrpSpPr>
            <a:grpSpLocks/>
          </p:cNvGrpSpPr>
          <p:nvPr/>
        </p:nvGrpSpPr>
        <p:grpSpPr bwMode="auto">
          <a:xfrm>
            <a:off x="3530600" y="2514600"/>
            <a:ext cx="4622800" cy="4030663"/>
            <a:chOff x="1702" y="1253"/>
            <a:chExt cx="3855" cy="2825"/>
          </a:xfrm>
        </p:grpSpPr>
        <p:sp>
          <p:nvSpPr>
            <p:cNvPr id="29723" name="Freeform 27"/>
            <p:cNvSpPr>
              <a:spLocks/>
            </p:cNvSpPr>
            <p:nvPr/>
          </p:nvSpPr>
          <p:spPr bwMode="gray">
            <a:xfrm>
              <a:off x="4877" y="3211"/>
              <a:ext cx="680" cy="866"/>
            </a:xfrm>
            <a:custGeom>
              <a:avLst/>
              <a:gdLst>
                <a:gd name="T0" fmla="*/ 399 w 847"/>
                <a:gd name="T1" fmla="*/ 1078 h 1079"/>
                <a:gd name="T2" fmla="*/ 0 w 847"/>
                <a:gd name="T3" fmla="*/ 459 h 1079"/>
                <a:gd name="T4" fmla="*/ 374 w 847"/>
                <a:gd name="T5" fmla="*/ 0 h 1079"/>
                <a:gd name="T6" fmla="*/ 846 w 847"/>
                <a:gd name="T7" fmla="*/ 536 h 1079"/>
                <a:gd name="T8" fmla="*/ 399 w 847"/>
                <a:gd name="T9" fmla="*/ 1078 h 10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7" h="1079">
                  <a:moveTo>
                    <a:pt x="399" y="1078"/>
                  </a:moveTo>
                  <a:lnTo>
                    <a:pt x="0" y="459"/>
                  </a:lnTo>
                  <a:lnTo>
                    <a:pt x="374" y="0"/>
                  </a:lnTo>
                  <a:lnTo>
                    <a:pt x="846" y="536"/>
                  </a:lnTo>
                  <a:lnTo>
                    <a:pt x="399" y="1078"/>
                  </a:lnTo>
                </a:path>
              </a:pathLst>
            </a:custGeom>
            <a:gradFill rotWithShape="0">
              <a:gsLst>
                <a:gs pos="0">
                  <a:schemeClr val="hlink">
                    <a:gamma/>
                    <a:shade val="69804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9724" name="Freeform 28"/>
            <p:cNvSpPr>
              <a:spLocks/>
            </p:cNvSpPr>
            <p:nvPr/>
          </p:nvSpPr>
          <p:spPr bwMode="gray">
            <a:xfrm>
              <a:off x="2010" y="3211"/>
              <a:ext cx="3168" cy="368"/>
            </a:xfrm>
            <a:custGeom>
              <a:avLst/>
              <a:gdLst>
                <a:gd name="T0" fmla="*/ 0 w 3947"/>
                <a:gd name="T1" fmla="*/ 459 h 460"/>
                <a:gd name="T2" fmla="*/ 3573 w 3947"/>
                <a:gd name="T3" fmla="*/ 459 h 460"/>
                <a:gd name="T4" fmla="*/ 3946 w 3947"/>
                <a:gd name="T5" fmla="*/ 0 h 460"/>
                <a:gd name="T6" fmla="*/ 505 w 3947"/>
                <a:gd name="T7" fmla="*/ 0 h 460"/>
                <a:gd name="T8" fmla="*/ 0 w 3947"/>
                <a:gd name="T9" fmla="*/ 459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47" h="460">
                  <a:moveTo>
                    <a:pt x="0" y="459"/>
                  </a:moveTo>
                  <a:lnTo>
                    <a:pt x="3573" y="459"/>
                  </a:lnTo>
                  <a:lnTo>
                    <a:pt x="3946" y="0"/>
                  </a:lnTo>
                  <a:lnTo>
                    <a:pt x="505" y="0"/>
                  </a:lnTo>
                  <a:lnTo>
                    <a:pt x="0" y="459"/>
                  </a:lnTo>
                </a:path>
              </a:pathLst>
            </a:cu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6654" name="Freeform 29"/>
            <p:cNvSpPr>
              <a:spLocks/>
            </p:cNvSpPr>
            <p:nvPr/>
          </p:nvSpPr>
          <p:spPr bwMode="gray">
            <a:xfrm>
              <a:off x="1702" y="3578"/>
              <a:ext cx="3497" cy="500"/>
            </a:xfrm>
            <a:custGeom>
              <a:avLst/>
              <a:gdLst>
                <a:gd name="T0" fmla="*/ 307 w 4357"/>
                <a:gd name="T1" fmla="*/ 0 h 623"/>
                <a:gd name="T2" fmla="*/ 3174 w 4357"/>
                <a:gd name="T3" fmla="*/ 0 h 623"/>
                <a:gd name="T4" fmla="*/ 3496 w 4357"/>
                <a:gd name="T5" fmla="*/ 499 h 623"/>
                <a:gd name="T6" fmla="*/ 0 w 4357"/>
                <a:gd name="T7" fmla="*/ 499 h 623"/>
                <a:gd name="T8" fmla="*/ 307 w 4357"/>
                <a:gd name="T9" fmla="*/ 0 h 6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57" h="623">
                  <a:moveTo>
                    <a:pt x="383" y="0"/>
                  </a:moveTo>
                  <a:lnTo>
                    <a:pt x="3954" y="0"/>
                  </a:lnTo>
                  <a:lnTo>
                    <a:pt x="4356" y="622"/>
                  </a:lnTo>
                  <a:lnTo>
                    <a:pt x="0" y="622"/>
                  </a:lnTo>
                  <a:lnTo>
                    <a:pt x="383" y="0"/>
                  </a:lnTo>
                </a:path>
              </a:pathLst>
            </a:custGeom>
            <a:solidFill>
              <a:schemeClr val="hlink"/>
            </a:solidFill>
            <a:ln w="12700" cap="rnd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26" name="Freeform 30"/>
            <p:cNvSpPr>
              <a:spLocks/>
            </p:cNvSpPr>
            <p:nvPr/>
          </p:nvSpPr>
          <p:spPr bwMode="gray">
            <a:xfrm>
              <a:off x="4522" y="2721"/>
              <a:ext cx="601" cy="784"/>
            </a:xfrm>
            <a:custGeom>
              <a:avLst/>
              <a:gdLst>
                <a:gd name="T0" fmla="*/ 382 w 749"/>
                <a:gd name="T1" fmla="*/ 976 h 977"/>
                <a:gd name="T2" fmla="*/ 0 w 749"/>
                <a:gd name="T3" fmla="*/ 342 h 977"/>
                <a:gd name="T4" fmla="*/ 280 w 749"/>
                <a:gd name="T5" fmla="*/ 0 h 977"/>
                <a:gd name="T6" fmla="*/ 748 w 749"/>
                <a:gd name="T7" fmla="*/ 538 h 977"/>
                <a:gd name="T8" fmla="*/ 382 w 749"/>
                <a:gd name="T9" fmla="*/ 976 h 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9" h="977">
                  <a:moveTo>
                    <a:pt x="382" y="976"/>
                  </a:moveTo>
                  <a:lnTo>
                    <a:pt x="0" y="342"/>
                  </a:lnTo>
                  <a:lnTo>
                    <a:pt x="280" y="0"/>
                  </a:lnTo>
                  <a:lnTo>
                    <a:pt x="748" y="538"/>
                  </a:lnTo>
                  <a:lnTo>
                    <a:pt x="382" y="976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72941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9727" name="Freeform 31"/>
            <p:cNvSpPr>
              <a:spLocks/>
            </p:cNvSpPr>
            <p:nvPr/>
          </p:nvSpPr>
          <p:spPr bwMode="gray">
            <a:xfrm>
              <a:off x="2371" y="2721"/>
              <a:ext cx="2379" cy="276"/>
            </a:xfrm>
            <a:custGeom>
              <a:avLst/>
              <a:gdLst>
                <a:gd name="T0" fmla="*/ 0 w 2964"/>
                <a:gd name="T1" fmla="*/ 343 h 344"/>
                <a:gd name="T2" fmla="*/ 2684 w 2964"/>
                <a:gd name="T3" fmla="*/ 343 h 344"/>
                <a:gd name="T4" fmla="*/ 2963 w 2964"/>
                <a:gd name="T5" fmla="*/ 0 h 344"/>
                <a:gd name="T6" fmla="*/ 531 w 2964"/>
                <a:gd name="T7" fmla="*/ 1 h 344"/>
                <a:gd name="T8" fmla="*/ 0 w 2964"/>
                <a:gd name="T9" fmla="*/ 343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4" h="344">
                  <a:moveTo>
                    <a:pt x="0" y="343"/>
                  </a:moveTo>
                  <a:lnTo>
                    <a:pt x="2684" y="343"/>
                  </a:lnTo>
                  <a:lnTo>
                    <a:pt x="2963" y="0"/>
                  </a:lnTo>
                  <a:lnTo>
                    <a:pt x="531" y="1"/>
                  </a:lnTo>
                  <a:lnTo>
                    <a:pt x="0" y="343"/>
                  </a:lnTo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431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6657" name="Freeform 32"/>
            <p:cNvSpPr>
              <a:spLocks/>
            </p:cNvSpPr>
            <p:nvPr/>
          </p:nvSpPr>
          <p:spPr bwMode="gray">
            <a:xfrm>
              <a:off x="2069" y="2996"/>
              <a:ext cx="2763" cy="509"/>
            </a:xfrm>
            <a:custGeom>
              <a:avLst/>
              <a:gdLst>
                <a:gd name="T0" fmla="*/ 0 w 3443"/>
                <a:gd name="T1" fmla="*/ 508 h 634"/>
                <a:gd name="T2" fmla="*/ 2762 w 3443"/>
                <a:gd name="T3" fmla="*/ 508 h 634"/>
                <a:gd name="T4" fmla="*/ 2456 w 3443"/>
                <a:gd name="T5" fmla="*/ 0 h 634"/>
                <a:gd name="T6" fmla="*/ 303 w 3443"/>
                <a:gd name="T7" fmla="*/ 0 h 634"/>
                <a:gd name="T8" fmla="*/ 0 w 3443"/>
                <a:gd name="T9" fmla="*/ 508 h 6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43" h="634">
                  <a:moveTo>
                    <a:pt x="0" y="633"/>
                  </a:moveTo>
                  <a:lnTo>
                    <a:pt x="3442" y="633"/>
                  </a:lnTo>
                  <a:lnTo>
                    <a:pt x="3060" y="0"/>
                  </a:lnTo>
                  <a:lnTo>
                    <a:pt x="377" y="0"/>
                  </a:lnTo>
                  <a:lnTo>
                    <a:pt x="0" y="633"/>
                  </a:lnTo>
                </a:path>
              </a:pathLst>
            </a:custGeom>
            <a:solidFill>
              <a:schemeClr val="accent2"/>
            </a:solidFill>
            <a:ln w="12700" cap="rnd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29" name="Freeform 33"/>
            <p:cNvSpPr>
              <a:spLocks/>
            </p:cNvSpPr>
            <p:nvPr/>
          </p:nvSpPr>
          <p:spPr bwMode="gray">
            <a:xfrm>
              <a:off x="4167" y="2235"/>
              <a:ext cx="526" cy="682"/>
            </a:xfrm>
            <a:custGeom>
              <a:avLst/>
              <a:gdLst>
                <a:gd name="T0" fmla="*/ 0 w 655"/>
                <a:gd name="T1" fmla="*/ 230 h 849"/>
                <a:gd name="T2" fmla="*/ 387 w 655"/>
                <a:gd name="T3" fmla="*/ 848 h 849"/>
                <a:gd name="T4" fmla="*/ 654 w 655"/>
                <a:gd name="T5" fmla="*/ 531 h 849"/>
                <a:gd name="T6" fmla="*/ 188 w 655"/>
                <a:gd name="T7" fmla="*/ 0 h 849"/>
                <a:gd name="T8" fmla="*/ 0 w 655"/>
                <a:gd name="T9" fmla="*/ 230 h 8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5" h="849">
                  <a:moveTo>
                    <a:pt x="0" y="230"/>
                  </a:moveTo>
                  <a:lnTo>
                    <a:pt x="387" y="848"/>
                  </a:lnTo>
                  <a:lnTo>
                    <a:pt x="654" y="531"/>
                  </a:lnTo>
                  <a:lnTo>
                    <a:pt x="188" y="0"/>
                  </a:lnTo>
                  <a:lnTo>
                    <a:pt x="0" y="230"/>
                  </a:lnTo>
                </a:path>
              </a:pathLst>
            </a:custGeom>
            <a:gradFill rotWithShape="1">
              <a:gsLst>
                <a:gs pos="0">
                  <a:schemeClr val="hlink">
                    <a:gamma/>
                    <a:shade val="72941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9730" name="Freeform 34"/>
            <p:cNvSpPr>
              <a:spLocks/>
            </p:cNvSpPr>
            <p:nvPr/>
          </p:nvSpPr>
          <p:spPr bwMode="gray">
            <a:xfrm>
              <a:off x="2728" y="2235"/>
              <a:ext cx="1589" cy="185"/>
            </a:xfrm>
            <a:custGeom>
              <a:avLst/>
              <a:gdLst>
                <a:gd name="T0" fmla="*/ 0 w 1980"/>
                <a:gd name="T1" fmla="*/ 228 h 229"/>
                <a:gd name="T2" fmla="*/ 1791 w 1980"/>
                <a:gd name="T3" fmla="*/ 228 h 229"/>
                <a:gd name="T4" fmla="*/ 1979 w 1980"/>
                <a:gd name="T5" fmla="*/ 0 h 229"/>
                <a:gd name="T6" fmla="*/ 500 w 1980"/>
                <a:gd name="T7" fmla="*/ 0 h 229"/>
                <a:gd name="T8" fmla="*/ 0 w 1980"/>
                <a:gd name="T9" fmla="*/ 228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0" h="229">
                  <a:moveTo>
                    <a:pt x="0" y="228"/>
                  </a:moveTo>
                  <a:lnTo>
                    <a:pt x="1791" y="228"/>
                  </a:lnTo>
                  <a:lnTo>
                    <a:pt x="1979" y="0"/>
                  </a:lnTo>
                  <a:lnTo>
                    <a:pt x="500" y="0"/>
                  </a:lnTo>
                  <a:lnTo>
                    <a:pt x="0" y="228"/>
                  </a:lnTo>
                </a:path>
              </a:pathLst>
            </a:cu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745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6660" name="Freeform 35"/>
            <p:cNvSpPr>
              <a:spLocks/>
            </p:cNvSpPr>
            <p:nvPr/>
          </p:nvSpPr>
          <p:spPr bwMode="gray">
            <a:xfrm>
              <a:off x="2422" y="2419"/>
              <a:ext cx="2056" cy="498"/>
            </a:xfrm>
            <a:custGeom>
              <a:avLst/>
              <a:gdLst>
                <a:gd name="T0" fmla="*/ 0 w 2561"/>
                <a:gd name="T1" fmla="*/ 497 h 621"/>
                <a:gd name="T2" fmla="*/ 2055 w 2561"/>
                <a:gd name="T3" fmla="*/ 497 h 621"/>
                <a:gd name="T4" fmla="*/ 1744 w 2561"/>
                <a:gd name="T5" fmla="*/ 0 h 621"/>
                <a:gd name="T6" fmla="*/ 307 w 2561"/>
                <a:gd name="T7" fmla="*/ 0 h 621"/>
                <a:gd name="T8" fmla="*/ 0 w 2561"/>
                <a:gd name="T9" fmla="*/ 497 h 6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1" h="621">
                  <a:moveTo>
                    <a:pt x="0" y="620"/>
                  </a:moveTo>
                  <a:lnTo>
                    <a:pt x="2560" y="620"/>
                  </a:lnTo>
                  <a:lnTo>
                    <a:pt x="2172" y="0"/>
                  </a:lnTo>
                  <a:lnTo>
                    <a:pt x="382" y="0"/>
                  </a:lnTo>
                  <a:lnTo>
                    <a:pt x="0" y="620"/>
                  </a:lnTo>
                </a:path>
              </a:pathLst>
            </a:custGeom>
            <a:solidFill>
              <a:schemeClr val="hlink"/>
            </a:solidFill>
            <a:ln w="12700" cap="rnd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32" name="Freeform 36"/>
            <p:cNvSpPr>
              <a:spLocks/>
            </p:cNvSpPr>
            <p:nvPr/>
          </p:nvSpPr>
          <p:spPr bwMode="gray">
            <a:xfrm>
              <a:off x="3808" y="1744"/>
              <a:ext cx="453" cy="593"/>
            </a:xfrm>
            <a:custGeom>
              <a:avLst/>
              <a:gdLst>
                <a:gd name="T0" fmla="*/ 385 w 564"/>
                <a:gd name="T1" fmla="*/ 737 h 738"/>
                <a:gd name="T2" fmla="*/ 563 w 564"/>
                <a:gd name="T3" fmla="*/ 527 h 738"/>
                <a:gd name="T4" fmla="*/ 97 w 564"/>
                <a:gd name="T5" fmla="*/ 0 h 738"/>
                <a:gd name="T6" fmla="*/ 0 w 564"/>
                <a:gd name="T7" fmla="*/ 111 h 738"/>
                <a:gd name="T8" fmla="*/ 385 w 564"/>
                <a:gd name="T9" fmla="*/ 737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4" h="738">
                  <a:moveTo>
                    <a:pt x="385" y="737"/>
                  </a:moveTo>
                  <a:lnTo>
                    <a:pt x="563" y="527"/>
                  </a:lnTo>
                  <a:lnTo>
                    <a:pt x="97" y="0"/>
                  </a:lnTo>
                  <a:lnTo>
                    <a:pt x="0" y="111"/>
                  </a:lnTo>
                  <a:lnTo>
                    <a:pt x="385" y="737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79216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9733" name="Freeform 37"/>
            <p:cNvSpPr>
              <a:spLocks/>
            </p:cNvSpPr>
            <p:nvPr/>
          </p:nvSpPr>
          <p:spPr bwMode="gray">
            <a:xfrm>
              <a:off x="3092" y="1744"/>
              <a:ext cx="793" cy="89"/>
            </a:xfrm>
            <a:custGeom>
              <a:avLst/>
              <a:gdLst>
                <a:gd name="T0" fmla="*/ 0 w 987"/>
                <a:gd name="T1" fmla="*/ 109 h 110"/>
                <a:gd name="T2" fmla="*/ 889 w 987"/>
                <a:gd name="T3" fmla="*/ 109 h 110"/>
                <a:gd name="T4" fmla="*/ 986 w 987"/>
                <a:gd name="T5" fmla="*/ 0 h 110"/>
                <a:gd name="T6" fmla="*/ 308 w 987"/>
                <a:gd name="T7" fmla="*/ 0 h 110"/>
                <a:gd name="T8" fmla="*/ 0 w 987"/>
                <a:gd name="T9" fmla="*/ 10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7" h="110">
                  <a:moveTo>
                    <a:pt x="0" y="109"/>
                  </a:moveTo>
                  <a:lnTo>
                    <a:pt x="889" y="109"/>
                  </a:lnTo>
                  <a:lnTo>
                    <a:pt x="986" y="0"/>
                  </a:lnTo>
                  <a:lnTo>
                    <a:pt x="308" y="0"/>
                  </a:lnTo>
                  <a:lnTo>
                    <a:pt x="0" y="109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6663" name="Freeform 38"/>
            <p:cNvSpPr>
              <a:spLocks/>
            </p:cNvSpPr>
            <p:nvPr/>
          </p:nvSpPr>
          <p:spPr bwMode="gray">
            <a:xfrm>
              <a:off x="2780" y="1832"/>
              <a:ext cx="1339" cy="505"/>
            </a:xfrm>
            <a:custGeom>
              <a:avLst/>
              <a:gdLst>
                <a:gd name="T0" fmla="*/ 0 w 1669"/>
                <a:gd name="T1" fmla="*/ 504 h 629"/>
                <a:gd name="T2" fmla="*/ 1338 w 1669"/>
                <a:gd name="T3" fmla="*/ 504 h 629"/>
                <a:gd name="T4" fmla="*/ 1028 w 1669"/>
                <a:gd name="T5" fmla="*/ 0 h 629"/>
                <a:gd name="T6" fmla="*/ 311 w 1669"/>
                <a:gd name="T7" fmla="*/ 0 h 629"/>
                <a:gd name="T8" fmla="*/ 0 w 1669"/>
                <a:gd name="T9" fmla="*/ 504 h 6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69" h="629">
                  <a:moveTo>
                    <a:pt x="0" y="628"/>
                  </a:moveTo>
                  <a:lnTo>
                    <a:pt x="1668" y="628"/>
                  </a:lnTo>
                  <a:lnTo>
                    <a:pt x="1281" y="0"/>
                  </a:lnTo>
                  <a:lnTo>
                    <a:pt x="388" y="0"/>
                  </a:lnTo>
                  <a:lnTo>
                    <a:pt x="0" y="628"/>
                  </a:lnTo>
                </a:path>
              </a:pathLst>
            </a:custGeom>
            <a:solidFill>
              <a:schemeClr val="accent2"/>
            </a:solidFill>
            <a:ln w="12700" cap="rnd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35" name="Freeform 39"/>
            <p:cNvSpPr>
              <a:spLocks/>
            </p:cNvSpPr>
            <p:nvPr/>
          </p:nvSpPr>
          <p:spPr bwMode="gray">
            <a:xfrm>
              <a:off x="3445" y="1253"/>
              <a:ext cx="384" cy="502"/>
            </a:xfrm>
            <a:custGeom>
              <a:avLst/>
              <a:gdLst>
                <a:gd name="T0" fmla="*/ 387 w 477"/>
                <a:gd name="T1" fmla="*/ 624 h 625"/>
                <a:gd name="T2" fmla="*/ 476 w 477"/>
                <a:gd name="T3" fmla="*/ 527 h 625"/>
                <a:gd name="T4" fmla="*/ 0 w 477"/>
                <a:gd name="T5" fmla="*/ 0 h 625"/>
                <a:gd name="T6" fmla="*/ 387 w 477"/>
                <a:gd name="T7" fmla="*/ 624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7" h="625">
                  <a:moveTo>
                    <a:pt x="387" y="624"/>
                  </a:moveTo>
                  <a:lnTo>
                    <a:pt x="476" y="527"/>
                  </a:lnTo>
                  <a:lnTo>
                    <a:pt x="0" y="0"/>
                  </a:lnTo>
                  <a:lnTo>
                    <a:pt x="387" y="624"/>
                  </a:lnTo>
                </a:path>
              </a:pathLst>
            </a:custGeom>
            <a:gradFill rotWithShape="0">
              <a:gsLst>
                <a:gs pos="0">
                  <a:schemeClr val="hlink">
                    <a:gamma/>
                    <a:shade val="79216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6665" name="Freeform 40"/>
            <p:cNvSpPr>
              <a:spLocks/>
            </p:cNvSpPr>
            <p:nvPr/>
          </p:nvSpPr>
          <p:spPr bwMode="gray">
            <a:xfrm>
              <a:off x="3136" y="1253"/>
              <a:ext cx="621" cy="502"/>
            </a:xfrm>
            <a:custGeom>
              <a:avLst/>
              <a:gdLst>
                <a:gd name="T0" fmla="*/ 0 w 773"/>
                <a:gd name="T1" fmla="*/ 501 h 625"/>
                <a:gd name="T2" fmla="*/ 620 w 773"/>
                <a:gd name="T3" fmla="*/ 501 h 625"/>
                <a:gd name="T4" fmla="*/ 311 w 773"/>
                <a:gd name="T5" fmla="*/ 0 h 625"/>
                <a:gd name="T6" fmla="*/ 0 w 773"/>
                <a:gd name="T7" fmla="*/ 501 h 62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73" h="625">
                  <a:moveTo>
                    <a:pt x="0" y="624"/>
                  </a:moveTo>
                  <a:lnTo>
                    <a:pt x="772" y="624"/>
                  </a:lnTo>
                  <a:lnTo>
                    <a:pt x="387" y="0"/>
                  </a:lnTo>
                  <a:lnTo>
                    <a:pt x="0" y="624"/>
                  </a:lnTo>
                </a:path>
              </a:pathLst>
            </a:custGeom>
            <a:solidFill>
              <a:schemeClr val="hlink"/>
            </a:solidFill>
            <a:ln w="12700" cap="rnd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66" name="Text Box 41"/>
            <p:cNvSpPr txBox="1">
              <a:spLocks noChangeArrowheads="1"/>
            </p:cNvSpPr>
            <p:nvPr/>
          </p:nvSpPr>
          <p:spPr bwMode="gray">
            <a:xfrm>
              <a:off x="3199" y="1501"/>
              <a:ext cx="502" cy="23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1600" b="1">
                  <a:solidFill>
                    <a:srgbClr val="FFFFFF"/>
                  </a:solidFill>
                  <a:ea typeface="宋体" charset="-122"/>
                  <a:cs typeface="Arial" charset="0"/>
                </a:rPr>
                <a:t>Text</a:t>
              </a:r>
            </a:p>
          </p:txBody>
        </p:sp>
        <p:sp>
          <p:nvSpPr>
            <p:cNvPr id="26667" name="Text Box 42"/>
            <p:cNvSpPr txBox="1">
              <a:spLocks noChangeArrowheads="1"/>
            </p:cNvSpPr>
            <p:nvPr/>
          </p:nvSpPr>
          <p:spPr bwMode="gray">
            <a:xfrm>
              <a:off x="3199" y="2030"/>
              <a:ext cx="502" cy="23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1600" b="1">
                  <a:solidFill>
                    <a:srgbClr val="FFFFFF"/>
                  </a:solidFill>
                  <a:ea typeface="宋体" charset="-122"/>
                  <a:cs typeface="Arial" charset="0"/>
                </a:rPr>
                <a:t>Text</a:t>
              </a:r>
            </a:p>
          </p:txBody>
        </p:sp>
        <p:sp>
          <p:nvSpPr>
            <p:cNvPr id="26668" name="Text Box 43"/>
            <p:cNvSpPr txBox="1">
              <a:spLocks noChangeArrowheads="1"/>
            </p:cNvSpPr>
            <p:nvPr/>
          </p:nvSpPr>
          <p:spPr bwMode="gray">
            <a:xfrm>
              <a:off x="3178" y="2588"/>
              <a:ext cx="545" cy="25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rgbClr val="FFFFFF"/>
                  </a:solidFill>
                  <a:ea typeface="宋体" charset="-122"/>
                  <a:cs typeface="Arial" charset="0"/>
                </a:rPr>
                <a:t>Text</a:t>
              </a:r>
            </a:p>
          </p:txBody>
        </p:sp>
        <p:sp>
          <p:nvSpPr>
            <p:cNvPr id="26669" name="Text Box 44"/>
            <p:cNvSpPr txBox="1">
              <a:spLocks noChangeArrowheads="1"/>
            </p:cNvSpPr>
            <p:nvPr/>
          </p:nvSpPr>
          <p:spPr bwMode="gray">
            <a:xfrm>
              <a:off x="3157" y="3147"/>
              <a:ext cx="589" cy="27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000" b="1">
                  <a:solidFill>
                    <a:srgbClr val="FFFFFF"/>
                  </a:solidFill>
                  <a:ea typeface="宋体" charset="-122"/>
                  <a:cs typeface="Arial" charset="0"/>
                </a:rPr>
                <a:t>Text</a:t>
              </a:r>
            </a:p>
          </p:txBody>
        </p:sp>
        <p:sp>
          <p:nvSpPr>
            <p:cNvPr id="26670" name="Text Box 45"/>
            <p:cNvSpPr txBox="1">
              <a:spLocks noChangeArrowheads="1"/>
            </p:cNvSpPr>
            <p:nvPr/>
          </p:nvSpPr>
          <p:spPr bwMode="gray">
            <a:xfrm>
              <a:off x="3113" y="3690"/>
              <a:ext cx="677" cy="32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 b="1">
                  <a:solidFill>
                    <a:srgbClr val="FFFFFF"/>
                  </a:solidFill>
                  <a:ea typeface="宋体" charset="-122"/>
                  <a:cs typeface="Arial" charset="0"/>
                </a:rPr>
                <a:t>Text</a:t>
              </a:r>
            </a:p>
          </p:txBody>
        </p:sp>
      </p:grpSp>
      <p:sp>
        <p:nvSpPr>
          <p:cNvPr id="29742" name="Rectangle 46"/>
          <p:cNvSpPr>
            <a:spLocks noChangeArrowheads="1"/>
          </p:cNvSpPr>
          <p:nvPr/>
        </p:nvSpPr>
        <p:spPr bwMode="gray">
          <a:xfrm>
            <a:off x="1676400" y="1600200"/>
            <a:ext cx="5943600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  <a:defRPr/>
            </a:pPr>
            <a:r>
              <a:rPr lang="en-US" altLang="zh-CN">
                <a:solidFill>
                  <a:srgbClr val="000000"/>
                </a:solidFill>
                <a:ea typeface="宋体" charset="-122"/>
                <a:cs typeface="Arial" charset="0"/>
              </a:rPr>
              <a:t>ThemeGallery  is a Design Digital Content &amp; Contents mall developed by Guild Design Inc.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宋体" charset="-122"/>
              </a:rPr>
              <a:t>Click to edit title style</a:t>
            </a: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ltGray">
          <a:xfrm>
            <a:off x="717550" y="2806700"/>
            <a:ext cx="7740650" cy="619125"/>
          </a:xfrm>
          <a:prstGeom prst="rect">
            <a:avLst/>
          </a:prstGeom>
          <a:solidFill>
            <a:schemeClr val="accent2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grpSp>
        <p:nvGrpSpPr>
          <p:cNvPr id="27652" name="Group 4"/>
          <p:cNvGrpSpPr>
            <a:grpSpLocks/>
          </p:cNvGrpSpPr>
          <p:nvPr/>
        </p:nvGrpSpPr>
        <p:grpSpPr bwMode="auto">
          <a:xfrm>
            <a:off x="706438" y="2806700"/>
            <a:ext cx="2054225" cy="619125"/>
            <a:chOff x="404" y="1980"/>
            <a:chExt cx="1294" cy="298"/>
          </a:xfrm>
        </p:grpSpPr>
        <p:sp>
          <p:nvSpPr>
            <p:cNvPr id="27675" name="Rectangle 5"/>
            <p:cNvSpPr>
              <a:spLocks noChangeArrowheads="1"/>
            </p:cNvSpPr>
            <p:nvPr/>
          </p:nvSpPr>
          <p:spPr bwMode="invGray">
            <a:xfrm>
              <a:off x="404" y="1980"/>
              <a:ext cx="1205" cy="298"/>
            </a:xfrm>
            <a:prstGeom prst="rect">
              <a:avLst/>
            </a:prstGeom>
            <a:solidFill>
              <a:schemeClr val="hlink"/>
            </a:solidFill>
            <a:ln w="9525" algn="ctr">
              <a:noFill/>
              <a:miter lim="800000"/>
              <a:headEnd/>
              <a:tailEnd/>
            </a:ln>
            <a:effectLst>
              <a:outerShdw dist="635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27676" name="AutoShape 6"/>
            <p:cNvSpPr>
              <a:spLocks noChangeArrowheads="1"/>
            </p:cNvSpPr>
            <p:nvPr/>
          </p:nvSpPr>
          <p:spPr bwMode="invGray">
            <a:xfrm rot="5400000">
              <a:off x="1568" y="2072"/>
              <a:ext cx="139" cy="120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 algn="ctr">
              <a:noFill/>
              <a:miter lim="800000"/>
              <a:headEnd/>
              <a:tailEnd/>
            </a:ln>
            <a:effectLst>
              <a:outerShdw dist="635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sp>
        <p:nvSpPr>
          <p:cNvPr id="27653" name="Text Box 7"/>
          <p:cNvSpPr txBox="1">
            <a:spLocks noChangeArrowheads="1"/>
          </p:cNvSpPr>
          <p:nvPr/>
        </p:nvSpPr>
        <p:spPr bwMode="black">
          <a:xfrm>
            <a:off x="2620963" y="2938463"/>
            <a:ext cx="1676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chemeClr val="bg1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30728" name="Rectangle 8"/>
          <p:cNvSpPr>
            <a:spLocks noChangeArrowheads="1"/>
          </p:cNvSpPr>
          <p:nvPr/>
        </p:nvSpPr>
        <p:spPr bwMode="gray">
          <a:xfrm>
            <a:off x="728663" y="2913063"/>
            <a:ext cx="1836737" cy="39687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3300"/>
            </a:outerShdw>
          </a:effectLst>
          <a:extLst>
            <a:ext uri="{909E8E84-426E-40DD-AFC4-6F175D3DCCD1}">
              <a14:hiddenFill xmlns=""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altLang="zh-CN" sz="2000" b="1">
                <a:solidFill>
                  <a:srgbClr val="FFFFFF"/>
                </a:solidFill>
                <a:ea typeface="宋体" charset="-122"/>
                <a:cs typeface="Arial" charset="0"/>
              </a:rPr>
              <a:t>Title in here</a:t>
            </a:r>
          </a:p>
        </p:txBody>
      </p:sp>
      <p:sp>
        <p:nvSpPr>
          <p:cNvPr id="27655" name="AutoShape 9"/>
          <p:cNvSpPr>
            <a:spLocks noChangeArrowheads="1"/>
          </p:cNvSpPr>
          <p:nvPr/>
        </p:nvSpPr>
        <p:spPr bwMode="white">
          <a:xfrm>
            <a:off x="4192588" y="2973388"/>
            <a:ext cx="368300" cy="273050"/>
          </a:xfrm>
          <a:prstGeom prst="rightArrow">
            <a:avLst>
              <a:gd name="adj1" fmla="val 50000"/>
              <a:gd name="adj2" fmla="val 60467"/>
            </a:avLst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27656" name="Text Box 10"/>
          <p:cNvSpPr txBox="1">
            <a:spLocks noChangeArrowheads="1"/>
          </p:cNvSpPr>
          <p:nvPr/>
        </p:nvSpPr>
        <p:spPr bwMode="black">
          <a:xfrm>
            <a:off x="4572000" y="2938463"/>
            <a:ext cx="1676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chemeClr val="bg1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27657" name="AutoShape 11"/>
          <p:cNvSpPr>
            <a:spLocks noChangeArrowheads="1"/>
          </p:cNvSpPr>
          <p:nvPr/>
        </p:nvSpPr>
        <p:spPr bwMode="white">
          <a:xfrm>
            <a:off x="6221413" y="2973388"/>
            <a:ext cx="368300" cy="273050"/>
          </a:xfrm>
          <a:prstGeom prst="rightArrow">
            <a:avLst>
              <a:gd name="adj1" fmla="val 50000"/>
              <a:gd name="adj2" fmla="val 60467"/>
            </a:avLst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27658" name="Text Box 12"/>
          <p:cNvSpPr txBox="1">
            <a:spLocks noChangeArrowheads="1"/>
          </p:cNvSpPr>
          <p:nvPr/>
        </p:nvSpPr>
        <p:spPr bwMode="black">
          <a:xfrm>
            <a:off x="6559550" y="2938463"/>
            <a:ext cx="1676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chemeClr val="bg1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27659" name="AutoShape 13"/>
          <p:cNvSpPr>
            <a:spLocks noChangeArrowheads="1"/>
          </p:cNvSpPr>
          <p:nvPr/>
        </p:nvSpPr>
        <p:spPr bwMode="gray">
          <a:xfrm>
            <a:off x="1003300" y="3556000"/>
            <a:ext cx="1114425" cy="1114425"/>
          </a:xfrm>
          <a:prstGeom prst="diamond">
            <a:avLst/>
          </a:prstGeom>
          <a:solidFill>
            <a:schemeClr val="hlink"/>
          </a:solidFill>
          <a:ln w="9525">
            <a:miter lim="800000"/>
            <a:headEnd/>
            <a:tailEnd/>
          </a:ln>
          <a:effectLst/>
          <a:scene3d>
            <a:camera prst="legacyPerspectiveBottom">
              <a:rot lat="20999997" lon="0" rev="0"/>
            </a:camera>
            <a:lightRig rig="legacyFlat4" dir="b"/>
          </a:scene3d>
          <a:sp3d extrusionH="1635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27660" name="AutoShape 14"/>
          <p:cNvSpPr>
            <a:spLocks noChangeArrowheads="1"/>
          </p:cNvSpPr>
          <p:nvPr/>
        </p:nvSpPr>
        <p:spPr bwMode="gray">
          <a:xfrm>
            <a:off x="2984500" y="3556000"/>
            <a:ext cx="1114425" cy="1114425"/>
          </a:xfrm>
          <a:prstGeom prst="diamond">
            <a:avLst/>
          </a:prstGeom>
          <a:solidFill>
            <a:schemeClr val="accent2"/>
          </a:solidFill>
          <a:ln w="9525">
            <a:miter lim="800000"/>
            <a:headEnd/>
            <a:tailEnd/>
          </a:ln>
          <a:effectLst/>
          <a:scene3d>
            <a:camera prst="legacyPerspectiveBottom">
              <a:rot lat="20999997" lon="0" rev="0"/>
            </a:camera>
            <a:lightRig rig="legacyFlat4" dir="b"/>
          </a:scene3d>
          <a:sp3d extrusionH="1635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27661" name="AutoShape 15"/>
          <p:cNvSpPr>
            <a:spLocks noChangeArrowheads="1"/>
          </p:cNvSpPr>
          <p:nvPr/>
        </p:nvSpPr>
        <p:spPr bwMode="gray">
          <a:xfrm>
            <a:off x="4975225" y="3556000"/>
            <a:ext cx="1114425" cy="1114425"/>
          </a:xfrm>
          <a:prstGeom prst="diamond">
            <a:avLst/>
          </a:prstGeom>
          <a:solidFill>
            <a:schemeClr val="accent2"/>
          </a:solidFill>
          <a:ln w="9525">
            <a:miter lim="800000"/>
            <a:headEnd/>
            <a:tailEnd/>
          </a:ln>
          <a:effectLst/>
          <a:scene3d>
            <a:camera prst="legacyPerspectiveBottom">
              <a:rot lat="20999997" lon="0" rev="0"/>
            </a:camera>
            <a:lightRig rig="legacyFlat4" dir="b"/>
          </a:scene3d>
          <a:sp3d extrusionH="1635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27662" name="AutoShape 16"/>
          <p:cNvSpPr>
            <a:spLocks noChangeArrowheads="1"/>
          </p:cNvSpPr>
          <p:nvPr/>
        </p:nvSpPr>
        <p:spPr bwMode="gray">
          <a:xfrm>
            <a:off x="6918325" y="3556000"/>
            <a:ext cx="1114425" cy="1114425"/>
          </a:xfrm>
          <a:prstGeom prst="diamond">
            <a:avLst/>
          </a:prstGeom>
          <a:solidFill>
            <a:schemeClr val="accent2"/>
          </a:solidFill>
          <a:ln w="9525">
            <a:miter lim="800000"/>
            <a:headEnd/>
            <a:tailEnd/>
          </a:ln>
          <a:effectLst/>
          <a:scene3d>
            <a:camera prst="legacyPerspectiveBottom">
              <a:rot lat="20999997" lon="0" rev="0"/>
            </a:camera>
            <a:lightRig rig="legacyFlat4" dir="b"/>
          </a:scene3d>
          <a:sp3d extrusionH="1635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zh-CN" altLang="en-US">
              <a:ea typeface="宋体" charset="-122"/>
            </a:endParaRPr>
          </a:p>
        </p:txBody>
      </p:sp>
      <p:cxnSp>
        <p:nvCxnSpPr>
          <p:cNvPr id="27663" name="AutoShape 17"/>
          <p:cNvCxnSpPr>
            <a:cxnSpLocks noChangeShapeType="1"/>
            <a:stCxn id="27659" idx="3"/>
            <a:endCxn id="27660" idx="1"/>
          </p:cNvCxnSpPr>
          <p:nvPr/>
        </p:nvCxnSpPr>
        <p:spPr bwMode="gray">
          <a:xfrm>
            <a:off x="2117725" y="4113213"/>
            <a:ext cx="866775" cy="0"/>
          </a:xfrm>
          <a:prstGeom prst="straightConnector1">
            <a:avLst/>
          </a:prstGeom>
          <a:noFill/>
          <a:ln w="12700">
            <a:solidFill>
              <a:srgbClr val="333333"/>
            </a:solidFill>
            <a:round/>
            <a:headEnd type="oval" w="sm" len="sm"/>
            <a:tailEnd type="oval" w="sm" len="sm"/>
          </a:ln>
          <a:effectLst/>
        </p:spPr>
      </p:cxnSp>
      <p:cxnSp>
        <p:nvCxnSpPr>
          <p:cNvPr id="27664" name="AutoShape 18"/>
          <p:cNvCxnSpPr>
            <a:cxnSpLocks noChangeShapeType="1"/>
            <a:stCxn id="27660" idx="3"/>
            <a:endCxn id="27661" idx="1"/>
          </p:cNvCxnSpPr>
          <p:nvPr/>
        </p:nvCxnSpPr>
        <p:spPr bwMode="gray">
          <a:xfrm>
            <a:off x="4098925" y="4113213"/>
            <a:ext cx="876300" cy="0"/>
          </a:xfrm>
          <a:prstGeom prst="straightConnector1">
            <a:avLst/>
          </a:prstGeom>
          <a:noFill/>
          <a:ln w="12700">
            <a:solidFill>
              <a:srgbClr val="333333"/>
            </a:solidFill>
            <a:round/>
            <a:headEnd type="oval" w="sm" len="sm"/>
            <a:tailEnd type="oval" w="sm" len="sm"/>
          </a:ln>
          <a:effectLst/>
        </p:spPr>
      </p:cxnSp>
      <p:cxnSp>
        <p:nvCxnSpPr>
          <p:cNvPr id="27665" name="AutoShape 19"/>
          <p:cNvCxnSpPr>
            <a:cxnSpLocks noChangeShapeType="1"/>
            <a:stCxn id="27661" idx="3"/>
            <a:endCxn id="27662" idx="1"/>
          </p:cNvCxnSpPr>
          <p:nvPr/>
        </p:nvCxnSpPr>
        <p:spPr bwMode="gray">
          <a:xfrm>
            <a:off x="6089650" y="4113213"/>
            <a:ext cx="828675" cy="0"/>
          </a:xfrm>
          <a:prstGeom prst="straightConnector1">
            <a:avLst/>
          </a:prstGeom>
          <a:noFill/>
          <a:ln w="12700">
            <a:solidFill>
              <a:srgbClr val="333333"/>
            </a:solidFill>
            <a:round/>
            <a:headEnd type="oval" w="sm" len="sm"/>
            <a:tailEnd type="oval" w="sm" len="sm"/>
          </a:ln>
          <a:effectLst/>
        </p:spPr>
      </p:cxnSp>
      <p:sp>
        <p:nvSpPr>
          <p:cNvPr id="27666" name="Text Box 20"/>
          <p:cNvSpPr txBox="1">
            <a:spLocks noChangeArrowheads="1"/>
          </p:cNvSpPr>
          <p:nvPr/>
        </p:nvSpPr>
        <p:spPr bwMode="gray">
          <a:xfrm>
            <a:off x="1106488" y="3881438"/>
            <a:ext cx="866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>
                <a:solidFill>
                  <a:srgbClr val="FFFFFF"/>
                </a:solidFill>
                <a:ea typeface="宋体" charset="-122"/>
                <a:cs typeface="Arial" charset="0"/>
              </a:rPr>
              <a:t>2005</a:t>
            </a:r>
          </a:p>
        </p:txBody>
      </p:sp>
      <p:sp>
        <p:nvSpPr>
          <p:cNvPr id="27667" name="Text Box 21"/>
          <p:cNvSpPr txBox="1">
            <a:spLocks noChangeArrowheads="1"/>
          </p:cNvSpPr>
          <p:nvPr/>
        </p:nvSpPr>
        <p:spPr bwMode="gray">
          <a:xfrm>
            <a:off x="3095625" y="3881438"/>
            <a:ext cx="866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>
                <a:solidFill>
                  <a:srgbClr val="FFFFFF"/>
                </a:solidFill>
                <a:ea typeface="宋体" charset="-122"/>
                <a:cs typeface="Arial" charset="0"/>
              </a:rPr>
              <a:t>2006</a:t>
            </a:r>
          </a:p>
        </p:txBody>
      </p:sp>
      <p:sp>
        <p:nvSpPr>
          <p:cNvPr id="27668" name="Text Box 22"/>
          <p:cNvSpPr txBox="1">
            <a:spLocks noChangeArrowheads="1"/>
          </p:cNvSpPr>
          <p:nvPr/>
        </p:nvSpPr>
        <p:spPr bwMode="gray">
          <a:xfrm>
            <a:off x="5105400" y="3881438"/>
            <a:ext cx="866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>
                <a:solidFill>
                  <a:srgbClr val="FFFFFF"/>
                </a:solidFill>
                <a:ea typeface="宋体" charset="-122"/>
                <a:cs typeface="Arial" charset="0"/>
              </a:rPr>
              <a:t>2007</a:t>
            </a:r>
          </a:p>
        </p:txBody>
      </p:sp>
      <p:sp>
        <p:nvSpPr>
          <p:cNvPr id="27669" name="Text Box 23"/>
          <p:cNvSpPr txBox="1">
            <a:spLocks noChangeArrowheads="1"/>
          </p:cNvSpPr>
          <p:nvPr/>
        </p:nvSpPr>
        <p:spPr bwMode="gray">
          <a:xfrm>
            <a:off x="7058025" y="3881438"/>
            <a:ext cx="866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>
                <a:solidFill>
                  <a:srgbClr val="FFFFFF"/>
                </a:solidFill>
                <a:ea typeface="宋体" charset="-122"/>
                <a:cs typeface="Arial" charset="0"/>
              </a:rPr>
              <a:t>2008</a:t>
            </a:r>
          </a:p>
        </p:txBody>
      </p:sp>
      <p:sp>
        <p:nvSpPr>
          <p:cNvPr id="27670" name="Text Box 24"/>
          <p:cNvSpPr txBox="1">
            <a:spLocks noChangeArrowheads="1"/>
          </p:cNvSpPr>
          <p:nvPr/>
        </p:nvSpPr>
        <p:spPr bwMode="gray">
          <a:xfrm>
            <a:off x="749300" y="4827588"/>
            <a:ext cx="2184400" cy="11922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zh-CN" altLang="en-US" sz="1600">
                <a:solidFill>
                  <a:srgbClr val="000000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Description of the contents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</p:txBody>
      </p:sp>
      <p:sp>
        <p:nvSpPr>
          <p:cNvPr id="27671" name="Text Box 25"/>
          <p:cNvSpPr txBox="1">
            <a:spLocks noChangeArrowheads="1"/>
          </p:cNvSpPr>
          <p:nvPr/>
        </p:nvSpPr>
        <p:spPr bwMode="gray">
          <a:xfrm>
            <a:off x="2692400" y="4827588"/>
            <a:ext cx="2184400" cy="11922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zh-CN" altLang="en-US" sz="1600">
                <a:solidFill>
                  <a:srgbClr val="000000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Description of the contents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</p:txBody>
      </p:sp>
      <p:sp>
        <p:nvSpPr>
          <p:cNvPr id="27672" name="Text Box 26"/>
          <p:cNvSpPr txBox="1">
            <a:spLocks noChangeArrowheads="1"/>
          </p:cNvSpPr>
          <p:nvPr/>
        </p:nvSpPr>
        <p:spPr bwMode="gray">
          <a:xfrm>
            <a:off x="4706938" y="4827588"/>
            <a:ext cx="2184400" cy="11922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zh-CN" altLang="en-US" sz="1600">
                <a:solidFill>
                  <a:srgbClr val="000000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Description of the contents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</p:txBody>
      </p:sp>
      <p:sp>
        <p:nvSpPr>
          <p:cNvPr id="27673" name="Text Box 27"/>
          <p:cNvSpPr txBox="1">
            <a:spLocks noChangeArrowheads="1"/>
          </p:cNvSpPr>
          <p:nvPr/>
        </p:nvSpPr>
        <p:spPr bwMode="gray">
          <a:xfrm>
            <a:off x="6654800" y="4818063"/>
            <a:ext cx="2184400" cy="11922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zh-CN" altLang="en-US" sz="1600">
                <a:solidFill>
                  <a:srgbClr val="000000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Description of the contents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</p:txBody>
      </p:sp>
      <p:sp>
        <p:nvSpPr>
          <p:cNvPr id="30748" name="Rectangle 28"/>
          <p:cNvSpPr>
            <a:spLocks noChangeArrowheads="1"/>
          </p:cNvSpPr>
          <p:nvPr/>
        </p:nvSpPr>
        <p:spPr bwMode="gray">
          <a:xfrm>
            <a:off x="1066800" y="1882775"/>
            <a:ext cx="6934200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  <a:defRPr/>
            </a:pPr>
            <a:r>
              <a:rPr lang="en-US" altLang="zh-CN" b="1">
                <a:solidFill>
                  <a:srgbClr val="000000"/>
                </a:solidFill>
                <a:ea typeface="宋体" charset="-122"/>
                <a:cs typeface="Arial" charset="0"/>
              </a:rPr>
              <a:t>ThemeGallery  is a Design Digital Content &amp; Contents mall developed by Guild Design Inc.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宋体" charset="-122"/>
              </a:rPr>
              <a:t>Click to edit title style</a:t>
            </a: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gray">
          <a:xfrm>
            <a:off x="4740275" y="4870450"/>
            <a:ext cx="3465513" cy="390525"/>
          </a:xfrm>
          <a:prstGeom prst="rect">
            <a:avLst/>
          </a:prstGeom>
          <a:gradFill rotWithShape="1">
            <a:gsLst>
              <a:gs pos="0">
                <a:srgbClr val="D7D7D7"/>
              </a:gs>
              <a:gs pos="100000">
                <a:srgbClr val="F4F4F4"/>
              </a:gs>
            </a:gsLst>
            <a:lin ang="18900000" scaled="1"/>
          </a:gradFill>
          <a:ln w="9525">
            <a:miter lim="800000"/>
            <a:headEnd/>
            <a:tailEnd/>
          </a:ln>
          <a:effectLst/>
          <a:scene3d>
            <a:camera prst="legacyPerspectiveTopLeft"/>
            <a:lightRig rig="legacyFlat3" dir="r"/>
          </a:scene3d>
          <a:sp3d extrusionH="1801800" prstMaterial="legacyMatte">
            <a:bevelT w="13500" h="13500" prst="angle"/>
            <a:bevelB w="13500" h="13500" prst="angle"/>
            <a:extrusionClr>
              <a:srgbClr val="D7D7D7"/>
            </a:extrusionClr>
          </a:sp3d>
        </p:spPr>
        <p:txBody>
          <a:bodyPr wrap="none" anchor="ctr">
            <a:flatTx/>
          </a:bodyPr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gray">
          <a:xfrm>
            <a:off x="889000" y="4870450"/>
            <a:ext cx="3465513" cy="390525"/>
          </a:xfrm>
          <a:prstGeom prst="rect">
            <a:avLst/>
          </a:prstGeom>
          <a:gradFill rotWithShape="1">
            <a:gsLst>
              <a:gs pos="0">
                <a:srgbClr val="D7D7D7"/>
              </a:gs>
              <a:gs pos="100000">
                <a:srgbClr val="F4F4F4"/>
              </a:gs>
            </a:gsLst>
            <a:lin ang="18900000" scaled="1"/>
          </a:gradFill>
          <a:ln w="9525">
            <a:miter lim="800000"/>
            <a:headEnd/>
            <a:tailEnd/>
          </a:ln>
          <a:effectLst/>
          <a:scene3d>
            <a:camera prst="legacyPerspectiveTopRight"/>
            <a:lightRig rig="legacyFlat3" dir="r"/>
          </a:scene3d>
          <a:sp3d extrusionH="1801800" prstMaterial="legacyMatte">
            <a:bevelT w="13500" h="13500" prst="angle"/>
            <a:bevelB w="13500" h="13500" prst="angle"/>
            <a:extrusionClr>
              <a:srgbClr val="D7D7D7"/>
            </a:extrusionClr>
          </a:sp3d>
        </p:spPr>
        <p:txBody>
          <a:bodyPr wrap="none" anchor="ctr">
            <a:flatTx/>
          </a:bodyPr>
          <a:lstStyle/>
          <a:p>
            <a:endParaRPr lang="zh-CN" altLang="en-US">
              <a:ea typeface="宋体" charset="-122"/>
            </a:endParaRPr>
          </a:p>
        </p:txBody>
      </p:sp>
      <p:grpSp>
        <p:nvGrpSpPr>
          <p:cNvPr id="28677" name="Group 5"/>
          <p:cNvGrpSpPr>
            <a:grpSpLocks/>
          </p:cNvGrpSpPr>
          <p:nvPr/>
        </p:nvGrpSpPr>
        <p:grpSpPr bwMode="auto">
          <a:xfrm>
            <a:off x="2349500" y="3684588"/>
            <a:ext cx="660400" cy="1157287"/>
            <a:chOff x="2111" y="2247"/>
            <a:chExt cx="592" cy="1034"/>
          </a:xfrm>
        </p:grpSpPr>
        <p:sp>
          <p:nvSpPr>
            <p:cNvPr id="28713" name="Freeform 6"/>
            <p:cNvSpPr>
              <a:spLocks/>
            </p:cNvSpPr>
            <p:nvPr/>
          </p:nvSpPr>
          <p:spPr bwMode="gray">
            <a:xfrm>
              <a:off x="2111" y="2449"/>
              <a:ext cx="592" cy="832"/>
            </a:xfrm>
            <a:custGeom>
              <a:avLst/>
              <a:gdLst>
                <a:gd name="T0" fmla="*/ 311 w 320"/>
                <a:gd name="T1" fmla="*/ 2 h 479"/>
                <a:gd name="T2" fmla="*/ 274 w 320"/>
                <a:gd name="T3" fmla="*/ 57 h 479"/>
                <a:gd name="T4" fmla="*/ 235 w 320"/>
                <a:gd name="T5" fmla="*/ 2 h 479"/>
                <a:gd name="T6" fmla="*/ 130 w 320"/>
                <a:gd name="T7" fmla="*/ 30 h 479"/>
                <a:gd name="T8" fmla="*/ 2 w 320"/>
                <a:gd name="T9" fmla="*/ 302 h 479"/>
                <a:gd name="T10" fmla="*/ 67 w 320"/>
                <a:gd name="T11" fmla="*/ 370 h 479"/>
                <a:gd name="T12" fmla="*/ 159 w 320"/>
                <a:gd name="T13" fmla="*/ 99 h 479"/>
                <a:gd name="T14" fmla="*/ 26 w 320"/>
                <a:gd name="T15" fmla="*/ 714 h 479"/>
                <a:gd name="T16" fmla="*/ 63 w 320"/>
                <a:gd name="T17" fmla="*/ 809 h 479"/>
                <a:gd name="T18" fmla="*/ 246 w 320"/>
                <a:gd name="T19" fmla="*/ 764 h 479"/>
                <a:gd name="T20" fmla="*/ 272 w 320"/>
                <a:gd name="T21" fmla="*/ 403 h 479"/>
                <a:gd name="T22" fmla="*/ 313 w 320"/>
                <a:gd name="T23" fmla="*/ 763 h 479"/>
                <a:gd name="T24" fmla="*/ 485 w 320"/>
                <a:gd name="T25" fmla="*/ 813 h 479"/>
                <a:gd name="T26" fmla="*/ 522 w 320"/>
                <a:gd name="T27" fmla="*/ 707 h 479"/>
                <a:gd name="T28" fmla="*/ 389 w 320"/>
                <a:gd name="T29" fmla="*/ 99 h 479"/>
                <a:gd name="T30" fmla="*/ 426 w 320"/>
                <a:gd name="T31" fmla="*/ 234 h 479"/>
                <a:gd name="T32" fmla="*/ 520 w 320"/>
                <a:gd name="T33" fmla="*/ 410 h 479"/>
                <a:gd name="T34" fmla="*/ 546 w 320"/>
                <a:gd name="T35" fmla="*/ 281 h 479"/>
                <a:gd name="T36" fmla="*/ 400 w 320"/>
                <a:gd name="T37" fmla="*/ 14 h 479"/>
                <a:gd name="T38" fmla="*/ 311 w 320"/>
                <a:gd name="T39" fmla="*/ 2 h 47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20" h="479">
                  <a:moveTo>
                    <a:pt x="168" y="1"/>
                  </a:moveTo>
                  <a:cubicBezTo>
                    <a:pt x="165" y="15"/>
                    <a:pt x="154" y="34"/>
                    <a:pt x="148" y="33"/>
                  </a:cubicBezTo>
                  <a:cubicBezTo>
                    <a:pt x="141" y="33"/>
                    <a:pt x="133" y="15"/>
                    <a:pt x="127" y="1"/>
                  </a:cubicBezTo>
                  <a:cubicBezTo>
                    <a:pt x="105" y="0"/>
                    <a:pt x="88" y="5"/>
                    <a:pt x="70" y="17"/>
                  </a:cubicBezTo>
                  <a:cubicBezTo>
                    <a:pt x="57" y="32"/>
                    <a:pt x="0" y="165"/>
                    <a:pt x="1" y="174"/>
                  </a:cubicBezTo>
                  <a:cubicBezTo>
                    <a:pt x="1" y="183"/>
                    <a:pt x="3" y="212"/>
                    <a:pt x="36" y="213"/>
                  </a:cubicBezTo>
                  <a:cubicBezTo>
                    <a:pt x="63" y="197"/>
                    <a:pt x="86" y="57"/>
                    <a:pt x="86" y="57"/>
                  </a:cubicBezTo>
                  <a:cubicBezTo>
                    <a:pt x="79" y="92"/>
                    <a:pt x="14" y="411"/>
                    <a:pt x="14" y="411"/>
                  </a:cubicBezTo>
                  <a:cubicBezTo>
                    <a:pt x="9" y="452"/>
                    <a:pt x="24" y="464"/>
                    <a:pt x="34" y="466"/>
                  </a:cubicBezTo>
                  <a:cubicBezTo>
                    <a:pt x="55" y="471"/>
                    <a:pt x="114" y="479"/>
                    <a:pt x="133" y="440"/>
                  </a:cubicBezTo>
                  <a:cubicBezTo>
                    <a:pt x="152" y="401"/>
                    <a:pt x="141" y="232"/>
                    <a:pt x="147" y="232"/>
                  </a:cubicBezTo>
                  <a:cubicBezTo>
                    <a:pt x="153" y="232"/>
                    <a:pt x="150" y="400"/>
                    <a:pt x="169" y="439"/>
                  </a:cubicBezTo>
                  <a:cubicBezTo>
                    <a:pt x="188" y="478"/>
                    <a:pt x="243" y="473"/>
                    <a:pt x="262" y="468"/>
                  </a:cubicBezTo>
                  <a:cubicBezTo>
                    <a:pt x="272" y="462"/>
                    <a:pt x="292" y="459"/>
                    <a:pt x="282" y="407"/>
                  </a:cubicBezTo>
                  <a:lnTo>
                    <a:pt x="210" y="57"/>
                  </a:lnTo>
                  <a:cubicBezTo>
                    <a:pt x="201" y="12"/>
                    <a:pt x="218" y="105"/>
                    <a:pt x="230" y="135"/>
                  </a:cubicBezTo>
                  <a:cubicBezTo>
                    <a:pt x="242" y="165"/>
                    <a:pt x="242" y="254"/>
                    <a:pt x="281" y="236"/>
                  </a:cubicBezTo>
                  <a:cubicBezTo>
                    <a:pt x="320" y="218"/>
                    <a:pt x="299" y="180"/>
                    <a:pt x="295" y="162"/>
                  </a:cubicBezTo>
                  <a:cubicBezTo>
                    <a:pt x="288" y="150"/>
                    <a:pt x="237" y="17"/>
                    <a:pt x="216" y="8"/>
                  </a:cubicBezTo>
                  <a:cubicBezTo>
                    <a:pt x="183" y="0"/>
                    <a:pt x="168" y="1"/>
                    <a:pt x="168" y="1"/>
                  </a:cubicBezTo>
                  <a:close/>
                </a:path>
              </a:pathLst>
            </a:custGeom>
            <a:solidFill>
              <a:schemeClr val="accent1"/>
            </a:solidFill>
            <a:ln w="19050" cmpd="sng">
              <a:noFill/>
              <a:round/>
              <a:headEnd/>
              <a:tailEnd/>
            </a:ln>
            <a:effectLst>
              <a:outerShdw dist="71842" dir="13500000" algn="ctr" rotWithShape="0">
                <a:srgbClr val="000000"/>
              </a:outerShdw>
            </a:effec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14" name="Oval 7"/>
            <p:cNvSpPr>
              <a:spLocks noChangeArrowheads="1"/>
            </p:cNvSpPr>
            <p:nvPr/>
          </p:nvSpPr>
          <p:spPr bwMode="gray">
            <a:xfrm flipH="1">
              <a:off x="2286" y="2247"/>
              <a:ext cx="199" cy="215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  <a:round/>
              <a:headEnd/>
              <a:tailEnd/>
            </a:ln>
            <a:effectLst>
              <a:outerShdw dist="71842" dir="13500000" algn="ctr" rotWithShape="0">
                <a:srgbClr val="000000"/>
              </a:outerShdw>
            </a:effec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sp>
        <p:nvSpPr>
          <p:cNvPr id="28678" name="Text Box 8"/>
          <p:cNvSpPr txBox="1">
            <a:spLocks noChangeArrowheads="1"/>
          </p:cNvSpPr>
          <p:nvPr/>
        </p:nvSpPr>
        <p:spPr bwMode="gray">
          <a:xfrm>
            <a:off x="4921250" y="4887913"/>
            <a:ext cx="922338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080808"/>
                </a:solidFill>
                <a:ea typeface="宋体" charset="-122"/>
                <a:cs typeface="Arial" charset="0"/>
              </a:rPr>
              <a:t>2005</a:t>
            </a:r>
          </a:p>
        </p:txBody>
      </p:sp>
      <p:sp>
        <p:nvSpPr>
          <p:cNvPr id="28679" name="Text Box 9"/>
          <p:cNvSpPr txBox="1">
            <a:spLocks noChangeArrowheads="1"/>
          </p:cNvSpPr>
          <p:nvPr/>
        </p:nvSpPr>
        <p:spPr bwMode="gray">
          <a:xfrm>
            <a:off x="5835650" y="4887913"/>
            <a:ext cx="92392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080808"/>
                </a:solidFill>
                <a:ea typeface="宋体" charset="-122"/>
                <a:cs typeface="Arial" charset="0"/>
              </a:rPr>
              <a:t>2006</a:t>
            </a:r>
          </a:p>
        </p:txBody>
      </p:sp>
      <p:sp>
        <p:nvSpPr>
          <p:cNvPr id="28680" name="Text Box 10"/>
          <p:cNvSpPr txBox="1">
            <a:spLocks noChangeArrowheads="1"/>
          </p:cNvSpPr>
          <p:nvPr/>
        </p:nvSpPr>
        <p:spPr bwMode="gray">
          <a:xfrm>
            <a:off x="6846888" y="4887913"/>
            <a:ext cx="92392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080808"/>
                </a:solidFill>
                <a:ea typeface="宋体" charset="-122"/>
                <a:cs typeface="Arial" charset="0"/>
              </a:rPr>
              <a:t>2007</a:t>
            </a:r>
          </a:p>
        </p:txBody>
      </p:sp>
      <p:sp>
        <p:nvSpPr>
          <p:cNvPr id="28681" name="Rectangle 11"/>
          <p:cNvSpPr>
            <a:spLocks noChangeArrowheads="1"/>
          </p:cNvSpPr>
          <p:nvPr/>
        </p:nvSpPr>
        <p:spPr bwMode="black">
          <a:xfrm>
            <a:off x="990600" y="2921000"/>
            <a:ext cx="229552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altLang="zh-CN" b="1">
                <a:solidFill>
                  <a:schemeClr val="accent1"/>
                </a:solidFill>
                <a:ea typeface="宋体" charset="-122"/>
                <a:cs typeface="Arial" charset="0"/>
              </a:rPr>
              <a:t>2007 statistics title</a:t>
            </a:r>
          </a:p>
        </p:txBody>
      </p:sp>
      <p:sp>
        <p:nvSpPr>
          <p:cNvPr id="28682" name="Rectangle 12"/>
          <p:cNvSpPr>
            <a:spLocks noChangeArrowheads="1"/>
          </p:cNvSpPr>
          <p:nvPr/>
        </p:nvSpPr>
        <p:spPr bwMode="black">
          <a:xfrm>
            <a:off x="4648200" y="2895600"/>
            <a:ext cx="229552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altLang="zh-CN" b="1">
                <a:solidFill>
                  <a:schemeClr val="accent2"/>
                </a:solidFill>
                <a:ea typeface="宋体" charset="-122"/>
                <a:cs typeface="Arial" charset="0"/>
              </a:rPr>
              <a:t>2007 statistics title</a:t>
            </a:r>
          </a:p>
        </p:txBody>
      </p:sp>
      <p:sp>
        <p:nvSpPr>
          <p:cNvPr id="28683" name="Rectangle 13"/>
          <p:cNvSpPr>
            <a:spLocks noChangeArrowheads="1"/>
          </p:cNvSpPr>
          <p:nvPr/>
        </p:nvSpPr>
        <p:spPr bwMode="gray">
          <a:xfrm>
            <a:off x="3635375" y="5287963"/>
            <a:ext cx="838200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sz="1200" b="1">
                <a:solidFill>
                  <a:srgbClr val="080808"/>
                </a:solidFill>
                <a:ea typeface="宋体" charset="-122"/>
                <a:cs typeface="Arial" charset="0"/>
              </a:rPr>
              <a:t>(unit : %)</a:t>
            </a:r>
          </a:p>
        </p:txBody>
      </p:sp>
      <p:sp>
        <p:nvSpPr>
          <p:cNvPr id="28684" name="Rectangle 14"/>
          <p:cNvSpPr>
            <a:spLocks noChangeArrowheads="1"/>
          </p:cNvSpPr>
          <p:nvPr/>
        </p:nvSpPr>
        <p:spPr bwMode="gray">
          <a:xfrm>
            <a:off x="7489825" y="5287963"/>
            <a:ext cx="838200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sz="1200" b="1">
                <a:solidFill>
                  <a:srgbClr val="080808"/>
                </a:solidFill>
                <a:ea typeface="宋体" charset="-122"/>
                <a:cs typeface="Arial" charset="0"/>
              </a:rPr>
              <a:t>(unit : %)</a:t>
            </a:r>
          </a:p>
        </p:txBody>
      </p:sp>
      <p:sp>
        <p:nvSpPr>
          <p:cNvPr id="28685" name="Rectangle 15"/>
          <p:cNvSpPr>
            <a:spLocks noChangeArrowheads="1"/>
          </p:cNvSpPr>
          <p:nvPr/>
        </p:nvSpPr>
        <p:spPr bwMode="gray">
          <a:xfrm>
            <a:off x="762000" y="5270500"/>
            <a:ext cx="2652713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zh-CN" altLang="en-US" sz="1200" b="1">
                <a:solidFill>
                  <a:srgbClr val="080808"/>
                </a:solidFill>
                <a:ea typeface="宋体" charset="-122"/>
                <a:cs typeface="Arial" charset="0"/>
              </a:rPr>
              <a:t>* </a:t>
            </a:r>
            <a:r>
              <a:rPr lang="en-US" altLang="zh-CN" sz="1200" b="1">
                <a:solidFill>
                  <a:srgbClr val="080808"/>
                </a:solidFill>
                <a:ea typeface="宋体" charset="-122"/>
                <a:cs typeface="Arial" charset="0"/>
              </a:rPr>
              <a:t>2007  Statistics agency statistics</a:t>
            </a:r>
          </a:p>
        </p:txBody>
      </p:sp>
      <p:sp>
        <p:nvSpPr>
          <p:cNvPr id="28686" name="Rectangle 16"/>
          <p:cNvSpPr>
            <a:spLocks noChangeArrowheads="1"/>
          </p:cNvSpPr>
          <p:nvPr/>
        </p:nvSpPr>
        <p:spPr bwMode="gray">
          <a:xfrm>
            <a:off x="4724400" y="5280025"/>
            <a:ext cx="2652713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zh-CN" altLang="en-US" sz="1200" b="1">
                <a:solidFill>
                  <a:srgbClr val="080808"/>
                </a:solidFill>
                <a:ea typeface="宋体" charset="-122"/>
                <a:cs typeface="Arial" charset="0"/>
              </a:rPr>
              <a:t>* </a:t>
            </a:r>
            <a:r>
              <a:rPr lang="en-US" altLang="zh-CN" sz="1200" b="1">
                <a:solidFill>
                  <a:srgbClr val="080808"/>
                </a:solidFill>
                <a:ea typeface="宋体" charset="-122"/>
                <a:cs typeface="Arial" charset="0"/>
              </a:rPr>
              <a:t>2007  Statistics agency statistics</a:t>
            </a:r>
          </a:p>
        </p:txBody>
      </p:sp>
      <p:sp>
        <p:nvSpPr>
          <p:cNvPr id="28687" name="Text Box 17"/>
          <p:cNvSpPr txBox="1">
            <a:spLocks noChangeArrowheads="1"/>
          </p:cNvSpPr>
          <p:nvPr/>
        </p:nvSpPr>
        <p:spPr bwMode="gray">
          <a:xfrm>
            <a:off x="2357438" y="3995738"/>
            <a:ext cx="655637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FEFEFE"/>
                </a:solidFill>
                <a:ea typeface="宋体" charset="-122"/>
                <a:cs typeface="Arial" charset="0"/>
              </a:rPr>
              <a:t>50%</a:t>
            </a:r>
          </a:p>
        </p:txBody>
      </p:sp>
      <p:sp>
        <p:nvSpPr>
          <p:cNvPr id="28688" name="Text Box 18"/>
          <p:cNvSpPr txBox="1">
            <a:spLocks noChangeArrowheads="1"/>
          </p:cNvSpPr>
          <p:nvPr/>
        </p:nvSpPr>
        <p:spPr bwMode="gray">
          <a:xfrm>
            <a:off x="1289050" y="4887913"/>
            <a:ext cx="922338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080808"/>
                </a:solidFill>
                <a:ea typeface="宋体" charset="-122"/>
                <a:cs typeface="Arial" charset="0"/>
              </a:rPr>
              <a:t>2005</a:t>
            </a:r>
          </a:p>
        </p:txBody>
      </p:sp>
      <p:sp>
        <p:nvSpPr>
          <p:cNvPr id="28689" name="Text Box 19"/>
          <p:cNvSpPr txBox="1">
            <a:spLocks noChangeArrowheads="1"/>
          </p:cNvSpPr>
          <p:nvPr/>
        </p:nvSpPr>
        <p:spPr bwMode="gray">
          <a:xfrm>
            <a:off x="2197100" y="4887913"/>
            <a:ext cx="92392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080808"/>
                </a:solidFill>
                <a:ea typeface="宋体" charset="-122"/>
                <a:cs typeface="Arial" charset="0"/>
              </a:rPr>
              <a:t>2006</a:t>
            </a:r>
          </a:p>
        </p:txBody>
      </p:sp>
      <p:sp>
        <p:nvSpPr>
          <p:cNvPr id="28690" name="Text Box 20"/>
          <p:cNvSpPr txBox="1">
            <a:spLocks noChangeArrowheads="1"/>
          </p:cNvSpPr>
          <p:nvPr/>
        </p:nvSpPr>
        <p:spPr bwMode="gray">
          <a:xfrm>
            <a:off x="3194050" y="4887913"/>
            <a:ext cx="92392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080808"/>
                </a:solidFill>
                <a:ea typeface="宋体" charset="-122"/>
                <a:cs typeface="Arial" charset="0"/>
              </a:rPr>
              <a:t>2007</a:t>
            </a:r>
          </a:p>
        </p:txBody>
      </p:sp>
      <p:grpSp>
        <p:nvGrpSpPr>
          <p:cNvPr id="28691" name="Group 21"/>
          <p:cNvGrpSpPr>
            <a:grpSpLocks/>
          </p:cNvGrpSpPr>
          <p:nvPr/>
        </p:nvGrpSpPr>
        <p:grpSpPr bwMode="auto">
          <a:xfrm>
            <a:off x="3201988" y="3155950"/>
            <a:ext cx="969962" cy="1695450"/>
            <a:chOff x="2111" y="2247"/>
            <a:chExt cx="592" cy="1034"/>
          </a:xfrm>
        </p:grpSpPr>
        <p:sp>
          <p:nvSpPr>
            <p:cNvPr id="28711" name="Freeform 22"/>
            <p:cNvSpPr>
              <a:spLocks/>
            </p:cNvSpPr>
            <p:nvPr/>
          </p:nvSpPr>
          <p:spPr bwMode="gray">
            <a:xfrm>
              <a:off x="2111" y="2449"/>
              <a:ext cx="592" cy="832"/>
            </a:xfrm>
            <a:custGeom>
              <a:avLst/>
              <a:gdLst>
                <a:gd name="T0" fmla="*/ 311 w 320"/>
                <a:gd name="T1" fmla="*/ 2 h 479"/>
                <a:gd name="T2" fmla="*/ 274 w 320"/>
                <a:gd name="T3" fmla="*/ 57 h 479"/>
                <a:gd name="T4" fmla="*/ 235 w 320"/>
                <a:gd name="T5" fmla="*/ 2 h 479"/>
                <a:gd name="T6" fmla="*/ 130 w 320"/>
                <a:gd name="T7" fmla="*/ 30 h 479"/>
                <a:gd name="T8" fmla="*/ 2 w 320"/>
                <a:gd name="T9" fmla="*/ 302 h 479"/>
                <a:gd name="T10" fmla="*/ 67 w 320"/>
                <a:gd name="T11" fmla="*/ 370 h 479"/>
                <a:gd name="T12" fmla="*/ 159 w 320"/>
                <a:gd name="T13" fmla="*/ 99 h 479"/>
                <a:gd name="T14" fmla="*/ 26 w 320"/>
                <a:gd name="T15" fmla="*/ 714 h 479"/>
                <a:gd name="T16" fmla="*/ 63 w 320"/>
                <a:gd name="T17" fmla="*/ 809 h 479"/>
                <a:gd name="T18" fmla="*/ 246 w 320"/>
                <a:gd name="T19" fmla="*/ 764 h 479"/>
                <a:gd name="T20" fmla="*/ 272 w 320"/>
                <a:gd name="T21" fmla="*/ 403 h 479"/>
                <a:gd name="T22" fmla="*/ 313 w 320"/>
                <a:gd name="T23" fmla="*/ 763 h 479"/>
                <a:gd name="T24" fmla="*/ 485 w 320"/>
                <a:gd name="T25" fmla="*/ 813 h 479"/>
                <a:gd name="T26" fmla="*/ 522 w 320"/>
                <a:gd name="T27" fmla="*/ 707 h 479"/>
                <a:gd name="T28" fmla="*/ 389 w 320"/>
                <a:gd name="T29" fmla="*/ 99 h 479"/>
                <a:gd name="T30" fmla="*/ 426 w 320"/>
                <a:gd name="T31" fmla="*/ 234 h 479"/>
                <a:gd name="T32" fmla="*/ 520 w 320"/>
                <a:gd name="T33" fmla="*/ 410 h 479"/>
                <a:gd name="T34" fmla="*/ 546 w 320"/>
                <a:gd name="T35" fmla="*/ 281 h 479"/>
                <a:gd name="T36" fmla="*/ 400 w 320"/>
                <a:gd name="T37" fmla="*/ 14 h 479"/>
                <a:gd name="T38" fmla="*/ 311 w 320"/>
                <a:gd name="T39" fmla="*/ 2 h 47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20" h="479">
                  <a:moveTo>
                    <a:pt x="168" y="1"/>
                  </a:moveTo>
                  <a:cubicBezTo>
                    <a:pt x="165" y="15"/>
                    <a:pt x="154" y="34"/>
                    <a:pt x="148" y="33"/>
                  </a:cubicBezTo>
                  <a:cubicBezTo>
                    <a:pt x="141" y="33"/>
                    <a:pt x="133" y="15"/>
                    <a:pt x="127" y="1"/>
                  </a:cubicBezTo>
                  <a:cubicBezTo>
                    <a:pt x="105" y="0"/>
                    <a:pt x="88" y="5"/>
                    <a:pt x="70" y="17"/>
                  </a:cubicBezTo>
                  <a:cubicBezTo>
                    <a:pt x="57" y="32"/>
                    <a:pt x="0" y="165"/>
                    <a:pt x="1" y="174"/>
                  </a:cubicBezTo>
                  <a:cubicBezTo>
                    <a:pt x="1" y="183"/>
                    <a:pt x="3" y="212"/>
                    <a:pt x="36" y="213"/>
                  </a:cubicBezTo>
                  <a:cubicBezTo>
                    <a:pt x="63" y="197"/>
                    <a:pt x="86" y="57"/>
                    <a:pt x="86" y="57"/>
                  </a:cubicBezTo>
                  <a:cubicBezTo>
                    <a:pt x="79" y="92"/>
                    <a:pt x="14" y="411"/>
                    <a:pt x="14" y="411"/>
                  </a:cubicBezTo>
                  <a:cubicBezTo>
                    <a:pt x="9" y="452"/>
                    <a:pt x="24" y="464"/>
                    <a:pt x="34" y="466"/>
                  </a:cubicBezTo>
                  <a:cubicBezTo>
                    <a:pt x="55" y="471"/>
                    <a:pt x="114" y="479"/>
                    <a:pt x="133" y="440"/>
                  </a:cubicBezTo>
                  <a:cubicBezTo>
                    <a:pt x="152" y="401"/>
                    <a:pt x="141" y="232"/>
                    <a:pt x="147" y="232"/>
                  </a:cubicBezTo>
                  <a:cubicBezTo>
                    <a:pt x="153" y="232"/>
                    <a:pt x="150" y="400"/>
                    <a:pt x="169" y="439"/>
                  </a:cubicBezTo>
                  <a:cubicBezTo>
                    <a:pt x="188" y="478"/>
                    <a:pt x="243" y="473"/>
                    <a:pt x="262" y="468"/>
                  </a:cubicBezTo>
                  <a:cubicBezTo>
                    <a:pt x="272" y="462"/>
                    <a:pt x="292" y="459"/>
                    <a:pt x="282" y="407"/>
                  </a:cubicBezTo>
                  <a:lnTo>
                    <a:pt x="210" y="57"/>
                  </a:lnTo>
                  <a:cubicBezTo>
                    <a:pt x="201" y="12"/>
                    <a:pt x="218" y="105"/>
                    <a:pt x="230" y="135"/>
                  </a:cubicBezTo>
                  <a:cubicBezTo>
                    <a:pt x="242" y="165"/>
                    <a:pt x="242" y="254"/>
                    <a:pt x="281" y="236"/>
                  </a:cubicBezTo>
                  <a:cubicBezTo>
                    <a:pt x="320" y="218"/>
                    <a:pt x="299" y="180"/>
                    <a:pt x="295" y="162"/>
                  </a:cubicBezTo>
                  <a:cubicBezTo>
                    <a:pt x="288" y="150"/>
                    <a:pt x="237" y="17"/>
                    <a:pt x="216" y="8"/>
                  </a:cubicBezTo>
                  <a:cubicBezTo>
                    <a:pt x="183" y="0"/>
                    <a:pt x="168" y="1"/>
                    <a:pt x="168" y="1"/>
                  </a:cubicBezTo>
                  <a:close/>
                </a:path>
              </a:pathLst>
            </a:custGeom>
            <a:solidFill>
              <a:schemeClr val="accent1"/>
            </a:solidFill>
            <a:ln w="19050" cmpd="sng">
              <a:noFill/>
              <a:round/>
              <a:headEnd/>
              <a:tailEnd/>
            </a:ln>
            <a:effectLst>
              <a:outerShdw dist="71842" dir="13500000" algn="ctr" rotWithShape="0">
                <a:srgbClr val="000000"/>
              </a:outerShdw>
            </a:effec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12" name="Oval 23"/>
            <p:cNvSpPr>
              <a:spLocks noChangeArrowheads="1"/>
            </p:cNvSpPr>
            <p:nvPr/>
          </p:nvSpPr>
          <p:spPr bwMode="gray">
            <a:xfrm flipH="1">
              <a:off x="2286" y="2247"/>
              <a:ext cx="199" cy="215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  <a:round/>
              <a:headEnd/>
              <a:tailEnd/>
            </a:ln>
            <a:effectLst>
              <a:outerShdw dist="71842" dir="13500000" algn="ctr" rotWithShape="0">
                <a:srgbClr val="000000"/>
              </a:outerShdw>
            </a:effec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sp>
        <p:nvSpPr>
          <p:cNvPr id="28692" name="Text Box 24"/>
          <p:cNvSpPr txBox="1">
            <a:spLocks noChangeArrowheads="1"/>
          </p:cNvSpPr>
          <p:nvPr/>
        </p:nvSpPr>
        <p:spPr bwMode="gray">
          <a:xfrm>
            <a:off x="3224213" y="3675063"/>
            <a:ext cx="8731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 b="1">
                <a:solidFill>
                  <a:srgbClr val="FEFEFE"/>
                </a:solidFill>
                <a:ea typeface="宋体" charset="-122"/>
                <a:cs typeface="Arial" charset="0"/>
              </a:rPr>
              <a:t>90%</a:t>
            </a:r>
          </a:p>
        </p:txBody>
      </p:sp>
      <p:grpSp>
        <p:nvGrpSpPr>
          <p:cNvPr id="28693" name="Group 25"/>
          <p:cNvGrpSpPr>
            <a:grpSpLocks/>
          </p:cNvGrpSpPr>
          <p:nvPr/>
        </p:nvGrpSpPr>
        <p:grpSpPr bwMode="auto">
          <a:xfrm>
            <a:off x="1511300" y="3925888"/>
            <a:ext cx="519113" cy="911225"/>
            <a:chOff x="2111" y="2247"/>
            <a:chExt cx="592" cy="1034"/>
          </a:xfrm>
        </p:grpSpPr>
        <p:sp>
          <p:nvSpPr>
            <p:cNvPr id="28709" name="Freeform 26"/>
            <p:cNvSpPr>
              <a:spLocks/>
            </p:cNvSpPr>
            <p:nvPr/>
          </p:nvSpPr>
          <p:spPr bwMode="gray">
            <a:xfrm>
              <a:off x="2111" y="2449"/>
              <a:ext cx="592" cy="832"/>
            </a:xfrm>
            <a:custGeom>
              <a:avLst/>
              <a:gdLst>
                <a:gd name="T0" fmla="*/ 311 w 320"/>
                <a:gd name="T1" fmla="*/ 2 h 479"/>
                <a:gd name="T2" fmla="*/ 274 w 320"/>
                <a:gd name="T3" fmla="*/ 57 h 479"/>
                <a:gd name="T4" fmla="*/ 235 w 320"/>
                <a:gd name="T5" fmla="*/ 2 h 479"/>
                <a:gd name="T6" fmla="*/ 130 w 320"/>
                <a:gd name="T7" fmla="*/ 30 h 479"/>
                <a:gd name="T8" fmla="*/ 2 w 320"/>
                <a:gd name="T9" fmla="*/ 302 h 479"/>
                <a:gd name="T10" fmla="*/ 67 w 320"/>
                <a:gd name="T11" fmla="*/ 370 h 479"/>
                <a:gd name="T12" fmla="*/ 159 w 320"/>
                <a:gd name="T13" fmla="*/ 99 h 479"/>
                <a:gd name="T14" fmla="*/ 26 w 320"/>
                <a:gd name="T15" fmla="*/ 714 h 479"/>
                <a:gd name="T16" fmla="*/ 63 w 320"/>
                <a:gd name="T17" fmla="*/ 809 h 479"/>
                <a:gd name="T18" fmla="*/ 246 w 320"/>
                <a:gd name="T19" fmla="*/ 764 h 479"/>
                <a:gd name="T20" fmla="*/ 272 w 320"/>
                <a:gd name="T21" fmla="*/ 403 h 479"/>
                <a:gd name="T22" fmla="*/ 313 w 320"/>
                <a:gd name="T23" fmla="*/ 763 h 479"/>
                <a:gd name="T24" fmla="*/ 485 w 320"/>
                <a:gd name="T25" fmla="*/ 813 h 479"/>
                <a:gd name="T26" fmla="*/ 522 w 320"/>
                <a:gd name="T27" fmla="*/ 707 h 479"/>
                <a:gd name="T28" fmla="*/ 389 w 320"/>
                <a:gd name="T29" fmla="*/ 99 h 479"/>
                <a:gd name="T30" fmla="*/ 426 w 320"/>
                <a:gd name="T31" fmla="*/ 234 h 479"/>
                <a:gd name="T32" fmla="*/ 520 w 320"/>
                <a:gd name="T33" fmla="*/ 410 h 479"/>
                <a:gd name="T34" fmla="*/ 546 w 320"/>
                <a:gd name="T35" fmla="*/ 281 h 479"/>
                <a:gd name="T36" fmla="*/ 400 w 320"/>
                <a:gd name="T37" fmla="*/ 14 h 479"/>
                <a:gd name="T38" fmla="*/ 311 w 320"/>
                <a:gd name="T39" fmla="*/ 2 h 47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20" h="479">
                  <a:moveTo>
                    <a:pt x="168" y="1"/>
                  </a:moveTo>
                  <a:cubicBezTo>
                    <a:pt x="165" y="15"/>
                    <a:pt x="154" y="34"/>
                    <a:pt x="148" y="33"/>
                  </a:cubicBezTo>
                  <a:cubicBezTo>
                    <a:pt x="141" y="33"/>
                    <a:pt x="133" y="15"/>
                    <a:pt x="127" y="1"/>
                  </a:cubicBezTo>
                  <a:cubicBezTo>
                    <a:pt x="105" y="0"/>
                    <a:pt x="88" y="5"/>
                    <a:pt x="70" y="17"/>
                  </a:cubicBezTo>
                  <a:cubicBezTo>
                    <a:pt x="57" y="32"/>
                    <a:pt x="0" y="165"/>
                    <a:pt x="1" y="174"/>
                  </a:cubicBezTo>
                  <a:cubicBezTo>
                    <a:pt x="1" y="183"/>
                    <a:pt x="3" y="212"/>
                    <a:pt x="36" y="213"/>
                  </a:cubicBezTo>
                  <a:cubicBezTo>
                    <a:pt x="63" y="197"/>
                    <a:pt x="86" y="57"/>
                    <a:pt x="86" y="57"/>
                  </a:cubicBezTo>
                  <a:cubicBezTo>
                    <a:pt x="79" y="92"/>
                    <a:pt x="14" y="411"/>
                    <a:pt x="14" y="411"/>
                  </a:cubicBezTo>
                  <a:cubicBezTo>
                    <a:pt x="9" y="452"/>
                    <a:pt x="24" y="464"/>
                    <a:pt x="34" y="466"/>
                  </a:cubicBezTo>
                  <a:cubicBezTo>
                    <a:pt x="55" y="471"/>
                    <a:pt x="114" y="479"/>
                    <a:pt x="133" y="440"/>
                  </a:cubicBezTo>
                  <a:cubicBezTo>
                    <a:pt x="152" y="401"/>
                    <a:pt x="141" y="232"/>
                    <a:pt x="147" y="232"/>
                  </a:cubicBezTo>
                  <a:cubicBezTo>
                    <a:pt x="153" y="232"/>
                    <a:pt x="150" y="400"/>
                    <a:pt x="169" y="439"/>
                  </a:cubicBezTo>
                  <a:cubicBezTo>
                    <a:pt x="188" y="478"/>
                    <a:pt x="243" y="473"/>
                    <a:pt x="262" y="468"/>
                  </a:cubicBezTo>
                  <a:cubicBezTo>
                    <a:pt x="272" y="462"/>
                    <a:pt x="292" y="459"/>
                    <a:pt x="282" y="407"/>
                  </a:cubicBezTo>
                  <a:lnTo>
                    <a:pt x="210" y="57"/>
                  </a:lnTo>
                  <a:cubicBezTo>
                    <a:pt x="201" y="12"/>
                    <a:pt x="218" y="105"/>
                    <a:pt x="230" y="135"/>
                  </a:cubicBezTo>
                  <a:cubicBezTo>
                    <a:pt x="242" y="165"/>
                    <a:pt x="242" y="254"/>
                    <a:pt x="281" y="236"/>
                  </a:cubicBezTo>
                  <a:cubicBezTo>
                    <a:pt x="320" y="218"/>
                    <a:pt x="299" y="180"/>
                    <a:pt x="295" y="162"/>
                  </a:cubicBezTo>
                  <a:cubicBezTo>
                    <a:pt x="288" y="150"/>
                    <a:pt x="237" y="17"/>
                    <a:pt x="216" y="8"/>
                  </a:cubicBezTo>
                  <a:cubicBezTo>
                    <a:pt x="183" y="0"/>
                    <a:pt x="168" y="1"/>
                    <a:pt x="168" y="1"/>
                  </a:cubicBezTo>
                  <a:close/>
                </a:path>
              </a:pathLst>
            </a:custGeom>
            <a:solidFill>
              <a:schemeClr val="accent1"/>
            </a:solidFill>
            <a:ln w="19050" cmpd="sng">
              <a:noFill/>
              <a:round/>
              <a:headEnd/>
              <a:tailEnd/>
            </a:ln>
            <a:effectLst>
              <a:outerShdw dist="71842" dir="13500000" algn="ctr" rotWithShape="0">
                <a:srgbClr val="000000"/>
              </a:outerShdw>
            </a:effec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10" name="Oval 27"/>
            <p:cNvSpPr>
              <a:spLocks noChangeArrowheads="1"/>
            </p:cNvSpPr>
            <p:nvPr/>
          </p:nvSpPr>
          <p:spPr bwMode="gray">
            <a:xfrm flipH="1">
              <a:off x="2286" y="2247"/>
              <a:ext cx="199" cy="215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  <a:round/>
              <a:headEnd/>
              <a:tailEnd/>
            </a:ln>
            <a:effectLst>
              <a:outerShdw dist="71842" dir="13500000" algn="ctr" rotWithShape="0">
                <a:srgbClr val="000000"/>
              </a:outerShdw>
            </a:effec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sp>
        <p:nvSpPr>
          <p:cNvPr id="28694" name="Text Box 28"/>
          <p:cNvSpPr txBox="1">
            <a:spLocks noChangeArrowheads="1"/>
          </p:cNvSpPr>
          <p:nvPr/>
        </p:nvSpPr>
        <p:spPr bwMode="gray">
          <a:xfrm>
            <a:off x="1444625" y="4184650"/>
            <a:ext cx="6096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400" b="1">
                <a:solidFill>
                  <a:srgbClr val="FEFEFE"/>
                </a:solidFill>
                <a:ea typeface="宋体" charset="-122"/>
                <a:cs typeface="Arial" charset="0"/>
              </a:rPr>
              <a:t>15%</a:t>
            </a:r>
          </a:p>
        </p:txBody>
      </p:sp>
      <p:grpSp>
        <p:nvGrpSpPr>
          <p:cNvPr id="28695" name="Group 29"/>
          <p:cNvGrpSpPr>
            <a:grpSpLocks/>
          </p:cNvGrpSpPr>
          <p:nvPr/>
        </p:nvGrpSpPr>
        <p:grpSpPr bwMode="auto">
          <a:xfrm>
            <a:off x="6902450" y="3128963"/>
            <a:ext cx="850900" cy="1698625"/>
            <a:chOff x="4466" y="2053"/>
            <a:chExt cx="590" cy="1177"/>
          </a:xfrm>
        </p:grpSpPr>
        <p:sp>
          <p:nvSpPr>
            <p:cNvPr id="28707" name="Freeform 30"/>
            <p:cNvSpPr>
              <a:spLocks/>
            </p:cNvSpPr>
            <p:nvPr/>
          </p:nvSpPr>
          <p:spPr bwMode="gray">
            <a:xfrm>
              <a:off x="4466" y="2259"/>
              <a:ext cx="590" cy="971"/>
            </a:xfrm>
            <a:custGeom>
              <a:avLst/>
              <a:gdLst>
                <a:gd name="T0" fmla="*/ 284 w 590"/>
                <a:gd name="T1" fmla="*/ 59 h 971"/>
                <a:gd name="T2" fmla="*/ 364 w 590"/>
                <a:gd name="T3" fmla="*/ 7 h 971"/>
                <a:gd name="T4" fmla="*/ 446 w 590"/>
                <a:gd name="T5" fmla="*/ 52 h 971"/>
                <a:gd name="T6" fmla="*/ 512 w 590"/>
                <a:gd name="T7" fmla="*/ 216 h 971"/>
                <a:gd name="T8" fmla="*/ 532 w 590"/>
                <a:gd name="T9" fmla="*/ 417 h 971"/>
                <a:gd name="T10" fmla="*/ 450 w 590"/>
                <a:gd name="T11" fmla="*/ 305 h 971"/>
                <a:gd name="T12" fmla="*/ 398 w 590"/>
                <a:gd name="T13" fmla="*/ 118 h 971"/>
                <a:gd name="T14" fmla="*/ 490 w 590"/>
                <a:gd name="T15" fmla="*/ 497 h 971"/>
                <a:gd name="T16" fmla="*/ 388 w 590"/>
                <a:gd name="T17" fmla="*/ 531 h 971"/>
                <a:gd name="T18" fmla="*/ 412 w 590"/>
                <a:gd name="T19" fmla="*/ 817 h 971"/>
                <a:gd name="T20" fmla="*/ 366 w 590"/>
                <a:gd name="T21" fmla="*/ 967 h 971"/>
                <a:gd name="T22" fmla="*/ 308 w 590"/>
                <a:gd name="T23" fmla="*/ 832 h 971"/>
                <a:gd name="T24" fmla="*/ 290 w 590"/>
                <a:gd name="T25" fmla="*/ 549 h 971"/>
                <a:gd name="T26" fmla="*/ 264 w 590"/>
                <a:gd name="T27" fmla="*/ 801 h 971"/>
                <a:gd name="T28" fmla="*/ 189 w 590"/>
                <a:gd name="T29" fmla="*/ 962 h 971"/>
                <a:gd name="T30" fmla="*/ 151 w 590"/>
                <a:gd name="T31" fmla="*/ 804 h 971"/>
                <a:gd name="T32" fmla="*/ 184 w 590"/>
                <a:gd name="T33" fmla="*/ 525 h 971"/>
                <a:gd name="T34" fmla="*/ 84 w 590"/>
                <a:gd name="T35" fmla="*/ 505 h 971"/>
                <a:gd name="T36" fmla="*/ 170 w 590"/>
                <a:gd name="T37" fmla="*/ 118 h 971"/>
                <a:gd name="T38" fmla="*/ 86 w 590"/>
                <a:gd name="T39" fmla="*/ 401 h 971"/>
                <a:gd name="T40" fmla="*/ 24 w 590"/>
                <a:gd name="T41" fmla="*/ 303 h 971"/>
                <a:gd name="T42" fmla="*/ 140 w 590"/>
                <a:gd name="T43" fmla="*/ 39 h 971"/>
                <a:gd name="T44" fmla="*/ 212 w 590"/>
                <a:gd name="T45" fmla="*/ 13 h 971"/>
                <a:gd name="T46" fmla="*/ 284 w 590"/>
                <a:gd name="T47" fmla="*/ 59 h 9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590" h="971">
                  <a:moveTo>
                    <a:pt x="284" y="59"/>
                  </a:moveTo>
                  <a:cubicBezTo>
                    <a:pt x="326" y="59"/>
                    <a:pt x="352" y="37"/>
                    <a:pt x="364" y="7"/>
                  </a:cubicBezTo>
                  <a:cubicBezTo>
                    <a:pt x="390" y="2"/>
                    <a:pt x="418" y="17"/>
                    <a:pt x="446" y="52"/>
                  </a:cubicBezTo>
                  <a:cubicBezTo>
                    <a:pt x="470" y="87"/>
                    <a:pt x="498" y="155"/>
                    <a:pt x="512" y="216"/>
                  </a:cubicBezTo>
                  <a:cubicBezTo>
                    <a:pt x="528" y="274"/>
                    <a:pt x="590" y="404"/>
                    <a:pt x="532" y="417"/>
                  </a:cubicBezTo>
                  <a:cubicBezTo>
                    <a:pt x="476" y="430"/>
                    <a:pt x="462" y="364"/>
                    <a:pt x="450" y="305"/>
                  </a:cubicBezTo>
                  <a:cubicBezTo>
                    <a:pt x="430" y="227"/>
                    <a:pt x="398" y="118"/>
                    <a:pt x="398" y="118"/>
                  </a:cubicBezTo>
                  <a:cubicBezTo>
                    <a:pt x="405" y="150"/>
                    <a:pt x="492" y="428"/>
                    <a:pt x="490" y="497"/>
                  </a:cubicBezTo>
                  <a:cubicBezTo>
                    <a:pt x="428" y="523"/>
                    <a:pt x="442" y="516"/>
                    <a:pt x="388" y="531"/>
                  </a:cubicBezTo>
                  <a:cubicBezTo>
                    <a:pt x="394" y="620"/>
                    <a:pt x="405" y="737"/>
                    <a:pt x="412" y="817"/>
                  </a:cubicBezTo>
                  <a:cubicBezTo>
                    <a:pt x="414" y="865"/>
                    <a:pt x="438" y="963"/>
                    <a:pt x="366" y="967"/>
                  </a:cubicBezTo>
                  <a:cubicBezTo>
                    <a:pt x="294" y="971"/>
                    <a:pt x="318" y="915"/>
                    <a:pt x="308" y="832"/>
                  </a:cubicBezTo>
                  <a:lnTo>
                    <a:pt x="290" y="549"/>
                  </a:lnTo>
                  <a:lnTo>
                    <a:pt x="264" y="801"/>
                  </a:lnTo>
                  <a:cubicBezTo>
                    <a:pt x="250" y="879"/>
                    <a:pt x="256" y="960"/>
                    <a:pt x="189" y="962"/>
                  </a:cubicBezTo>
                  <a:cubicBezTo>
                    <a:pt x="122" y="964"/>
                    <a:pt x="149" y="840"/>
                    <a:pt x="151" y="804"/>
                  </a:cubicBezTo>
                  <a:cubicBezTo>
                    <a:pt x="153" y="768"/>
                    <a:pt x="184" y="579"/>
                    <a:pt x="184" y="525"/>
                  </a:cubicBezTo>
                  <a:cubicBezTo>
                    <a:pt x="134" y="515"/>
                    <a:pt x="84" y="505"/>
                    <a:pt x="84" y="505"/>
                  </a:cubicBezTo>
                  <a:lnTo>
                    <a:pt x="170" y="118"/>
                  </a:lnTo>
                  <a:cubicBezTo>
                    <a:pt x="170" y="101"/>
                    <a:pt x="110" y="370"/>
                    <a:pt x="86" y="401"/>
                  </a:cubicBezTo>
                  <a:cubicBezTo>
                    <a:pt x="62" y="433"/>
                    <a:pt x="0" y="397"/>
                    <a:pt x="24" y="303"/>
                  </a:cubicBezTo>
                  <a:cubicBezTo>
                    <a:pt x="34" y="263"/>
                    <a:pt x="124" y="55"/>
                    <a:pt x="140" y="39"/>
                  </a:cubicBezTo>
                  <a:cubicBezTo>
                    <a:pt x="156" y="23"/>
                    <a:pt x="160" y="0"/>
                    <a:pt x="212" y="13"/>
                  </a:cubicBezTo>
                  <a:cubicBezTo>
                    <a:pt x="238" y="41"/>
                    <a:pt x="242" y="59"/>
                    <a:pt x="284" y="59"/>
                  </a:cubicBezTo>
                  <a:close/>
                </a:path>
              </a:pathLst>
            </a:custGeom>
            <a:solidFill>
              <a:schemeClr val="accent2"/>
            </a:solidFill>
            <a:ln w="19050" cmpd="sng">
              <a:noFill/>
              <a:round/>
              <a:headEnd/>
              <a:tailEnd/>
            </a:ln>
            <a:effectLst>
              <a:outerShdw dist="71842" dir="18900000" algn="ctr" rotWithShape="0">
                <a:srgbClr val="000000"/>
              </a:outerShdw>
            </a:effec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08" name="Oval 31"/>
            <p:cNvSpPr>
              <a:spLocks noChangeArrowheads="1"/>
            </p:cNvSpPr>
            <p:nvPr/>
          </p:nvSpPr>
          <p:spPr bwMode="gray">
            <a:xfrm>
              <a:off x="4641" y="2053"/>
              <a:ext cx="213" cy="225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  <a:round/>
              <a:headEnd/>
              <a:tailEnd/>
            </a:ln>
            <a:effectLst>
              <a:outerShdw dist="71842" dir="18900000" algn="ctr" rotWithShape="0">
                <a:srgbClr val="000000"/>
              </a:outerShdw>
            </a:effec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sp>
        <p:nvSpPr>
          <p:cNvPr id="28696" name="Text Box 32"/>
          <p:cNvSpPr txBox="1">
            <a:spLocks noChangeArrowheads="1"/>
          </p:cNvSpPr>
          <p:nvPr/>
        </p:nvSpPr>
        <p:spPr bwMode="gray">
          <a:xfrm>
            <a:off x="6959600" y="3675063"/>
            <a:ext cx="75565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 b="1">
                <a:solidFill>
                  <a:srgbClr val="FEFEFE"/>
                </a:solidFill>
                <a:ea typeface="宋体" charset="-122"/>
                <a:cs typeface="Arial" charset="0"/>
              </a:rPr>
              <a:t>96%</a:t>
            </a:r>
          </a:p>
        </p:txBody>
      </p:sp>
      <p:grpSp>
        <p:nvGrpSpPr>
          <p:cNvPr id="28697" name="Group 33"/>
          <p:cNvGrpSpPr>
            <a:grpSpLocks/>
          </p:cNvGrpSpPr>
          <p:nvPr/>
        </p:nvGrpSpPr>
        <p:grpSpPr bwMode="auto">
          <a:xfrm>
            <a:off x="5962650" y="3398838"/>
            <a:ext cx="717550" cy="1433512"/>
            <a:chOff x="4466" y="2053"/>
            <a:chExt cx="590" cy="1177"/>
          </a:xfrm>
        </p:grpSpPr>
        <p:sp>
          <p:nvSpPr>
            <p:cNvPr id="28705" name="Freeform 34"/>
            <p:cNvSpPr>
              <a:spLocks/>
            </p:cNvSpPr>
            <p:nvPr/>
          </p:nvSpPr>
          <p:spPr bwMode="gray">
            <a:xfrm>
              <a:off x="4466" y="2259"/>
              <a:ext cx="590" cy="971"/>
            </a:xfrm>
            <a:custGeom>
              <a:avLst/>
              <a:gdLst>
                <a:gd name="T0" fmla="*/ 284 w 590"/>
                <a:gd name="T1" fmla="*/ 59 h 971"/>
                <a:gd name="T2" fmla="*/ 364 w 590"/>
                <a:gd name="T3" fmla="*/ 7 h 971"/>
                <a:gd name="T4" fmla="*/ 446 w 590"/>
                <a:gd name="T5" fmla="*/ 52 h 971"/>
                <a:gd name="T6" fmla="*/ 512 w 590"/>
                <a:gd name="T7" fmla="*/ 216 h 971"/>
                <a:gd name="T8" fmla="*/ 532 w 590"/>
                <a:gd name="T9" fmla="*/ 417 h 971"/>
                <a:gd name="T10" fmla="*/ 450 w 590"/>
                <a:gd name="T11" fmla="*/ 305 h 971"/>
                <a:gd name="T12" fmla="*/ 398 w 590"/>
                <a:gd name="T13" fmla="*/ 118 h 971"/>
                <a:gd name="T14" fmla="*/ 490 w 590"/>
                <a:gd name="T15" fmla="*/ 497 h 971"/>
                <a:gd name="T16" fmla="*/ 388 w 590"/>
                <a:gd name="T17" fmla="*/ 531 h 971"/>
                <a:gd name="T18" fmla="*/ 412 w 590"/>
                <a:gd name="T19" fmla="*/ 817 h 971"/>
                <a:gd name="T20" fmla="*/ 366 w 590"/>
                <a:gd name="T21" fmla="*/ 967 h 971"/>
                <a:gd name="T22" fmla="*/ 308 w 590"/>
                <a:gd name="T23" fmla="*/ 832 h 971"/>
                <a:gd name="T24" fmla="*/ 290 w 590"/>
                <a:gd name="T25" fmla="*/ 549 h 971"/>
                <a:gd name="T26" fmla="*/ 264 w 590"/>
                <a:gd name="T27" fmla="*/ 801 h 971"/>
                <a:gd name="T28" fmla="*/ 189 w 590"/>
                <a:gd name="T29" fmla="*/ 962 h 971"/>
                <a:gd name="T30" fmla="*/ 151 w 590"/>
                <a:gd name="T31" fmla="*/ 804 h 971"/>
                <a:gd name="T32" fmla="*/ 184 w 590"/>
                <a:gd name="T33" fmla="*/ 525 h 971"/>
                <a:gd name="T34" fmla="*/ 84 w 590"/>
                <a:gd name="T35" fmla="*/ 505 h 971"/>
                <a:gd name="T36" fmla="*/ 170 w 590"/>
                <a:gd name="T37" fmla="*/ 118 h 971"/>
                <a:gd name="T38" fmla="*/ 86 w 590"/>
                <a:gd name="T39" fmla="*/ 401 h 971"/>
                <a:gd name="T40" fmla="*/ 24 w 590"/>
                <a:gd name="T41" fmla="*/ 303 h 971"/>
                <a:gd name="T42" fmla="*/ 140 w 590"/>
                <a:gd name="T43" fmla="*/ 39 h 971"/>
                <a:gd name="T44" fmla="*/ 212 w 590"/>
                <a:gd name="T45" fmla="*/ 13 h 971"/>
                <a:gd name="T46" fmla="*/ 284 w 590"/>
                <a:gd name="T47" fmla="*/ 59 h 9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590" h="971">
                  <a:moveTo>
                    <a:pt x="284" y="59"/>
                  </a:moveTo>
                  <a:cubicBezTo>
                    <a:pt x="326" y="59"/>
                    <a:pt x="352" y="37"/>
                    <a:pt x="364" y="7"/>
                  </a:cubicBezTo>
                  <a:cubicBezTo>
                    <a:pt x="390" y="2"/>
                    <a:pt x="418" y="17"/>
                    <a:pt x="446" y="52"/>
                  </a:cubicBezTo>
                  <a:cubicBezTo>
                    <a:pt x="470" y="87"/>
                    <a:pt x="498" y="155"/>
                    <a:pt x="512" y="216"/>
                  </a:cubicBezTo>
                  <a:cubicBezTo>
                    <a:pt x="528" y="274"/>
                    <a:pt x="590" y="404"/>
                    <a:pt x="532" y="417"/>
                  </a:cubicBezTo>
                  <a:cubicBezTo>
                    <a:pt x="476" y="430"/>
                    <a:pt x="462" y="364"/>
                    <a:pt x="450" y="305"/>
                  </a:cubicBezTo>
                  <a:cubicBezTo>
                    <a:pt x="430" y="227"/>
                    <a:pt x="398" y="118"/>
                    <a:pt x="398" y="118"/>
                  </a:cubicBezTo>
                  <a:cubicBezTo>
                    <a:pt x="405" y="150"/>
                    <a:pt x="492" y="428"/>
                    <a:pt x="490" y="497"/>
                  </a:cubicBezTo>
                  <a:cubicBezTo>
                    <a:pt x="428" y="523"/>
                    <a:pt x="442" y="516"/>
                    <a:pt x="388" y="531"/>
                  </a:cubicBezTo>
                  <a:cubicBezTo>
                    <a:pt x="394" y="620"/>
                    <a:pt x="405" y="737"/>
                    <a:pt x="412" y="817"/>
                  </a:cubicBezTo>
                  <a:cubicBezTo>
                    <a:pt x="414" y="865"/>
                    <a:pt x="438" y="963"/>
                    <a:pt x="366" y="967"/>
                  </a:cubicBezTo>
                  <a:cubicBezTo>
                    <a:pt x="294" y="971"/>
                    <a:pt x="318" y="915"/>
                    <a:pt x="308" y="832"/>
                  </a:cubicBezTo>
                  <a:lnTo>
                    <a:pt x="290" y="549"/>
                  </a:lnTo>
                  <a:lnTo>
                    <a:pt x="264" y="801"/>
                  </a:lnTo>
                  <a:cubicBezTo>
                    <a:pt x="250" y="879"/>
                    <a:pt x="256" y="960"/>
                    <a:pt x="189" y="962"/>
                  </a:cubicBezTo>
                  <a:cubicBezTo>
                    <a:pt x="122" y="964"/>
                    <a:pt x="149" y="840"/>
                    <a:pt x="151" y="804"/>
                  </a:cubicBezTo>
                  <a:cubicBezTo>
                    <a:pt x="153" y="768"/>
                    <a:pt x="184" y="579"/>
                    <a:pt x="184" y="525"/>
                  </a:cubicBezTo>
                  <a:cubicBezTo>
                    <a:pt x="134" y="515"/>
                    <a:pt x="84" y="505"/>
                    <a:pt x="84" y="505"/>
                  </a:cubicBezTo>
                  <a:lnTo>
                    <a:pt x="170" y="118"/>
                  </a:lnTo>
                  <a:cubicBezTo>
                    <a:pt x="170" y="101"/>
                    <a:pt x="110" y="370"/>
                    <a:pt x="86" y="401"/>
                  </a:cubicBezTo>
                  <a:cubicBezTo>
                    <a:pt x="62" y="433"/>
                    <a:pt x="0" y="397"/>
                    <a:pt x="24" y="303"/>
                  </a:cubicBezTo>
                  <a:cubicBezTo>
                    <a:pt x="34" y="263"/>
                    <a:pt x="124" y="55"/>
                    <a:pt x="140" y="39"/>
                  </a:cubicBezTo>
                  <a:cubicBezTo>
                    <a:pt x="156" y="23"/>
                    <a:pt x="160" y="0"/>
                    <a:pt x="212" y="13"/>
                  </a:cubicBezTo>
                  <a:cubicBezTo>
                    <a:pt x="238" y="41"/>
                    <a:pt x="242" y="59"/>
                    <a:pt x="284" y="59"/>
                  </a:cubicBezTo>
                  <a:close/>
                </a:path>
              </a:pathLst>
            </a:custGeom>
            <a:solidFill>
              <a:schemeClr val="accent2"/>
            </a:solidFill>
            <a:ln w="19050" cmpd="sng">
              <a:noFill/>
              <a:round/>
              <a:headEnd/>
              <a:tailEnd/>
            </a:ln>
            <a:effectLst>
              <a:outerShdw dist="71842" dir="18900000" algn="ctr" rotWithShape="0">
                <a:srgbClr val="000000"/>
              </a:outerShdw>
            </a:effec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06" name="Oval 35"/>
            <p:cNvSpPr>
              <a:spLocks noChangeArrowheads="1"/>
            </p:cNvSpPr>
            <p:nvPr/>
          </p:nvSpPr>
          <p:spPr bwMode="gray">
            <a:xfrm>
              <a:off x="4641" y="2053"/>
              <a:ext cx="213" cy="225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  <a:round/>
              <a:headEnd/>
              <a:tailEnd/>
            </a:ln>
            <a:effectLst>
              <a:outerShdw dist="71842" dir="18900000" algn="ctr" rotWithShape="0">
                <a:srgbClr val="000000"/>
              </a:outerShdw>
            </a:effec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grpSp>
        <p:nvGrpSpPr>
          <p:cNvPr id="28698" name="Group 36"/>
          <p:cNvGrpSpPr>
            <a:grpSpLocks/>
          </p:cNvGrpSpPr>
          <p:nvPr/>
        </p:nvGrpSpPr>
        <p:grpSpPr bwMode="auto">
          <a:xfrm>
            <a:off x="5126038" y="3771900"/>
            <a:ext cx="533400" cy="1065213"/>
            <a:chOff x="4466" y="2053"/>
            <a:chExt cx="590" cy="1177"/>
          </a:xfrm>
        </p:grpSpPr>
        <p:sp>
          <p:nvSpPr>
            <p:cNvPr id="28703" name="Freeform 37"/>
            <p:cNvSpPr>
              <a:spLocks/>
            </p:cNvSpPr>
            <p:nvPr/>
          </p:nvSpPr>
          <p:spPr bwMode="gray">
            <a:xfrm>
              <a:off x="4466" y="2259"/>
              <a:ext cx="590" cy="971"/>
            </a:xfrm>
            <a:custGeom>
              <a:avLst/>
              <a:gdLst>
                <a:gd name="T0" fmla="*/ 284 w 590"/>
                <a:gd name="T1" fmla="*/ 59 h 971"/>
                <a:gd name="T2" fmla="*/ 364 w 590"/>
                <a:gd name="T3" fmla="*/ 7 h 971"/>
                <a:gd name="T4" fmla="*/ 446 w 590"/>
                <a:gd name="T5" fmla="*/ 52 h 971"/>
                <a:gd name="T6" fmla="*/ 512 w 590"/>
                <a:gd name="T7" fmla="*/ 216 h 971"/>
                <a:gd name="T8" fmla="*/ 532 w 590"/>
                <a:gd name="T9" fmla="*/ 417 h 971"/>
                <a:gd name="T10" fmla="*/ 450 w 590"/>
                <a:gd name="T11" fmla="*/ 305 h 971"/>
                <a:gd name="T12" fmla="*/ 398 w 590"/>
                <a:gd name="T13" fmla="*/ 118 h 971"/>
                <a:gd name="T14" fmla="*/ 490 w 590"/>
                <a:gd name="T15" fmla="*/ 497 h 971"/>
                <a:gd name="T16" fmla="*/ 388 w 590"/>
                <a:gd name="T17" fmla="*/ 531 h 971"/>
                <a:gd name="T18" fmla="*/ 412 w 590"/>
                <a:gd name="T19" fmla="*/ 817 h 971"/>
                <a:gd name="T20" fmla="*/ 366 w 590"/>
                <a:gd name="T21" fmla="*/ 967 h 971"/>
                <a:gd name="T22" fmla="*/ 308 w 590"/>
                <a:gd name="T23" fmla="*/ 832 h 971"/>
                <a:gd name="T24" fmla="*/ 290 w 590"/>
                <a:gd name="T25" fmla="*/ 549 h 971"/>
                <a:gd name="T26" fmla="*/ 264 w 590"/>
                <a:gd name="T27" fmla="*/ 801 h 971"/>
                <a:gd name="T28" fmla="*/ 189 w 590"/>
                <a:gd name="T29" fmla="*/ 962 h 971"/>
                <a:gd name="T30" fmla="*/ 151 w 590"/>
                <a:gd name="T31" fmla="*/ 804 h 971"/>
                <a:gd name="T32" fmla="*/ 184 w 590"/>
                <a:gd name="T33" fmla="*/ 525 h 971"/>
                <a:gd name="T34" fmla="*/ 84 w 590"/>
                <a:gd name="T35" fmla="*/ 505 h 971"/>
                <a:gd name="T36" fmla="*/ 170 w 590"/>
                <a:gd name="T37" fmla="*/ 118 h 971"/>
                <a:gd name="T38" fmla="*/ 86 w 590"/>
                <a:gd name="T39" fmla="*/ 401 h 971"/>
                <a:gd name="T40" fmla="*/ 24 w 590"/>
                <a:gd name="T41" fmla="*/ 303 h 971"/>
                <a:gd name="T42" fmla="*/ 140 w 590"/>
                <a:gd name="T43" fmla="*/ 39 h 971"/>
                <a:gd name="T44" fmla="*/ 212 w 590"/>
                <a:gd name="T45" fmla="*/ 13 h 971"/>
                <a:gd name="T46" fmla="*/ 284 w 590"/>
                <a:gd name="T47" fmla="*/ 59 h 9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590" h="971">
                  <a:moveTo>
                    <a:pt x="284" y="59"/>
                  </a:moveTo>
                  <a:cubicBezTo>
                    <a:pt x="326" y="59"/>
                    <a:pt x="352" y="37"/>
                    <a:pt x="364" y="7"/>
                  </a:cubicBezTo>
                  <a:cubicBezTo>
                    <a:pt x="390" y="2"/>
                    <a:pt x="418" y="17"/>
                    <a:pt x="446" y="52"/>
                  </a:cubicBezTo>
                  <a:cubicBezTo>
                    <a:pt x="470" y="87"/>
                    <a:pt x="498" y="155"/>
                    <a:pt x="512" y="216"/>
                  </a:cubicBezTo>
                  <a:cubicBezTo>
                    <a:pt x="528" y="274"/>
                    <a:pt x="590" y="404"/>
                    <a:pt x="532" y="417"/>
                  </a:cubicBezTo>
                  <a:cubicBezTo>
                    <a:pt x="476" y="430"/>
                    <a:pt x="462" y="364"/>
                    <a:pt x="450" y="305"/>
                  </a:cubicBezTo>
                  <a:cubicBezTo>
                    <a:pt x="430" y="227"/>
                    <a:pt x="398" y="118"/>
                    <a:pt x="398" y="118"/>
                  </a:cubicBezTo>
                  <a:cubicBezTo>
                    <a:pt x="405" y="150"/>
                    <a:pt x="492" y="428"/>
                    <a:pt x="490" y="497"/>
                  </a:cubicBezTo>
                  <a:cubicBezTo>
                    <a:pt x="428" y="523"/>
                    <a:pt x="442" y="516"/>
                    <a:pt x="388" y="531"/>
                  </a:cubicBezTo>
                  <a:cubicBezTo>
                    <a:pt x="394" y="620"/>
                    <a:pt x="405" y="737"/>
                    <a:pt x="412" y="817"/>
                  </a:cubicBezTo>
                  <a:cubicBezTo>
                    <a:pt x="414" y="865"/>
                    <a:pt x="438" y="963"/>
                    <a:pt x="366" y="967"/>
                  </a:cubicBezTo>
                  <a:cubicBezTo>
                    <a:pt x="294" y="971"/>
                    <a:pt x="318" y="915"/>
                    <a:pt x="308" y="832"/>
                  </a:cubicBezTo>
                  <a:lnTo>
                    <a:pt x="290" y="549"/>
                  </a:lnTo>
                  <a:lnTo>
                    <a:pt x="264" y="801"/>
                  </a:lnTo>
                  <a:cubicBezTo>
                    <a:pt x="250" y="879"/>
                    <a:pt x="256" y="960"/>
                    <a:pt x="189" y="962"/>
                  </a:cubicBezTo>
                  <a:cubicBezTo>
                    <a:pt x="122" y="964"/>
                    <a:pt x="149" y="840"/>
                    <a:pt x="151" y="804"/>
                  </a:cubicBezTo>
                  <a:cubicBezTo>
                    <a:pt x="153" y="768"/>
                    <a:pt x="184" y="579"/>
                    <a:pt x="184" y="525"/>
                  </a:cubicBezTo>
                  <a:cubicBezTo>
                    <a:pt x="134" y="515"/>
                    <a:pt x="84" y="505"/>
                    <a:pt x="84" y="505"/>
                  </a:cubicBezTo>
                  <a:lnTo>
                    <a:pt x="170" y="118"/>
                  </a:lnTo>
                  <a:cubicBezTo>
                    <a:pt x="170" y="101"/>
                    <a:pt x="110" y="370"/>
                    <a:pt x="86" y="401"/>
                  </a:cubicBezTo>
                  <a:cubicBezTo>
                    <a:pt x="62" y="433"/>
                    <a:pt x="0" y="397"/>
                    <a:pt x="24" y="303"/>
                  </a:cubicBezTo>
                  <a:cubicBezTo>
                    <a:pt x="34" y="263"/>
                    <a:pt x="124" y="55"/>
                    <a:pt x="140" y="39"/>
                  </a:cubicBezTo>
                  <a:cubicBezTo>
                    <a:pt x="156" y="23"/>
                    <a:pt x="160" y="0"/>
                    <a:pt x="212" y="13"/>
                  </a:cubicBezTo>
                  <a:cubicBezTo>
                    <a:pt x="238" y="41"/>
                    <a:pt x="242" y="59"/>
                    <a:pt x="284" y="59"/>
                  </a:cubicBezTo>
                  <a:close/>
                </a:path>
              </a:pathLst>
            </a:custGeom>
            <a:solidFill>
              <a:schemeClr val="accent2"/>
            </a:solidFill>
            <a:ln w="19050" cmpd="sng">
              <a:noFill/>
              <a:round/>
              <a:headEnd/>
              <a:tailEnd/>
            </a:ln>
            <a:effectLst>
              <a:outerShdw dist="71842" dir="18900000" algn="ctr" rotWithShape="0">
                <a:srgbClr val="000000"/>
              </a:outerShdw>
            </a:effec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04" name="Oval 38"/>
            <p:cNvSpPr>
              <a:spLocks noChangeArrowheads="1"/>
            </p:cNvSpPr>
            <p:nvPr/>
          </p:nvSpPr>
          <p:spPr bwMode="gray">
            <a:xfrm>
              <a:off x="4641" y="2053"/>
              <a:ext cx="213" cy="225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  <a:round/>
              <a:headEnd/>
              <a:tailEnd/>
            </a:ln>
            <a:effectLst>
              <a:outerShdw dist="71842" dir="18900000" algn="ctr" rotWithShape="0">
                <a:srgbClr val="000000"/>
              </a:outerShdw>
            </a:effec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sp>
        <p:nvSpPr>
          <p:cNvPr id="28699" name="Text Box 39"/>
          <p:cNvSpPr txBox="1">
            <a:spLocks noChangeArrowheads="1"/>
          </p:cNvSpPr>
          <p:nvPr/>
        </p:nvSpPr>
        <p:spPr bwMode="gray">
          <a:xfrm>
            <a:off x="5114925" y="4110038"/>
            <a:ext cx="61277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400" b="1">
                <a:solidFill>
                  <a:srgbClr val="FEFEFE"/>
                </a:solidFill>
                <a:ea typeface="宋体" charset="-122"/>
                <a:cs typeface="Arial" charset="0"/>
              </a:rPr>
              <a:t>35%</a:t>
            </a:r>
          </a:p>
        </p:txBody>
      </p:sp>
      <p:sp>
        <p:nvSpPr>
          <p:cNvPr id="28700" name="Text Box 40"/>
          <p:cNvSpPr txBox="1">
            <a:spLocks noChangeArrowheads="1"/>
          </p:cNvSpPr>
          <p:nvPr/>
        </p:nvSpPr>
        <p:spPr bwMode="gray">
          <a:xfrm>
            <a:off x="5991225" y="3957638"/>
            <a:ext cx="70167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FEFEFE"/>
                </a:solidFill>
                <a:ea typeface="宋体" charset="-122"/>
                <a:cs typeface="Arial" charset="0"/>
              </a:rPr>
              <a:t>70%</a:t>
            </a:r>
          </a:p>
        </p:txBody>
      </p:sp>
      <p:sp>
        <p:nvSpPr>
          <p:cNvPr id="28701" name="Rectangle 41"/>
          <p:cNvSpPr>
            <a:spLocks noChangeArrowheads="1"/>
          </p:cNvSpPr>
          <p:nvPr/>
        </p:nvSpPr>
        <p:spPr bwMode="auto">
          <a:xfrm>
            <a:off x="1752600" y="5867400"/>
            <a:ext cx="5713413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buFont typeface="Wingdings 2" pitchFamily="18" charset="2"/>
              <a:buChar char="Ù"/>
            </a:pPr>
            <a:r>
              <a:rPr lang="zh-CN" altLang="en-US" sz="1400" b="1">
                <a:solidFill>
                  <a:srgbClr val="000000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400" b="1">
                <a:solidFill>
                  <a:srgbClr val="000000"/>
                </a:solidFill>
                <a:ea typeface="宋体" charset="-122"/>
                <a:cs typeface="Arial" charset="0"/>
              </a:rPr>
              <a:t>Contents of the product, and please fill it out.</a:t>
            </a:r>
          </a:p>
        </p:txBody>
      </p:sp>
      <p:sp>
        <p:nvSpPr>
          <p:cNvPr id="31786" name="Rectangle 42"/>
          <p:cNvSpPr>
            <a:spLocks noChangeArrowheads="1"/>
          </p:cNvSpPr>
          <p:nvPr/>
        </p:nvSpPr>
        <p:spPr bwMode="gray">
          <a:xfrm>
            <a:off x="990600" y="1828800"/>
            <a:ext cx="6934200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  <a:defRPr/>
            </a:pPr>
            <a:r>
              <a:rPr lang="en-US" altLang="zh-CN" b="1">
                <a:solidFill>
                  <a:srgbClr val="000000"/>
                </a:solidFill>
                <a:ea typeface="宋体" charset="-122"/>
                <a:cs typeface="Arial" charset="0"/>
              </a:rPr>
              <a:t>ThemeGallery  is a Design Digital Content &amp; Contents mall developed by Guild Design Inc.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宋体" charset="-122"/>
              </a:rPr>
              <a:t>Click to edit title style</a:t>
            </a:r>
          </a:p>
        </p:txBody>
      </p:sp>
      <p:sp>
        <p:nvSpPr>
          <p:cNvPr id="29699" name="AutoShape 3"/>
          <p:cNvSpPr>
            <a:spLocks noChangeArrowheads="1"/>
          </p:cNvSpPr>
          <p:nvPr/>
        </p:nvSpPr>
        <p:spPr bwMode="gray">
          <a:xfrm>
            <a:off x="1016000" y="1828800"/>
            <a:ext cx="7061200" cy="4195763"/>
          </a:xfrm>
          <a:prstGeom prst="roundRect">
            <a:avLst>
              <a:gd name="adj" fmla="val 8097"/>
            </a:avLst>
          </a:prstGeom>
          <a:solidFill>
            <a:srgbClr val="FFFFFF"/>
          </a:solidFill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29700" name="AutoShape 4"/>
          <p:cNvSpPr>
            <a:spLocks noChangeArrowheads="1"/>
          </p:cNvSpPr>
          <p:nvPr/>
        </p:nvSpPr>
        <p:spPr bwMode="gray">
          <a:xfrm>
            <a:off x="1676400" y="5602288"/>
            <a:ext cx="5715000" cy="827087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E5E5E5"/>
              </a:gs>
              <a:gs pos="50000">
                <a:srgbClr val="F8F8F8"/>
              </a:gs>
              <a:gs pos="100000">
                <a:srgbClr val="E5E5E5"/>
              </a:gs>
            </a:gsLst>
            <a:lin ang="5400000" scaled="1"/>
          </a:gradFill>
          <a:ln w="19050">
            <a:solidFill>
              <a:srgbClr val="808080"/>
            </a:solidFill>
            <a:round/>
            <a:headEnd/>
            <a:tailEnd/>
          </a:ln>
          <a:effectLst>
            <a:outerShdw dist="25400" dir="54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29701" name="AutoShape 5"/>
          <p:cNvSpPr>
            <a:spLocks noChangeArrowheads="1"/>
          </p:cNvSpPr>
          <p:nvPr/>
        </p:nvSpPr>
        <p:spPr bwMode="gray">
          <a:xfrm>
            <a:off x="6159500" y="2189163"/>
            <a:ext cx="1560513" cy="2652712"/>
          </a:xfrm>
          <a:prstGeom prst="roundRect">
            <a:avLst>
              <a:gd name="adj" fmla="val 9523"/>
            </a:avLst>
          </a:prstGeom>
          <a:solidFill>
            <a:srgbClr val="969696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29702" name="AutoShape 6"/>
          <p:cNvSpPr>
            <a:spLocks noChangeArrowheads="1"/>
          </p:cNvSpPr>
          <p:nvPr/>
        </p:nvSpPr>
        <p:spPr bwMode="gray">
          <a:xfrm>
            <a:off x="4545013" y="2189163"/>
            <a:ext cx="1560512" cy="2652712"/>
          </a:xfrm>
          <a:prstGeom prst="roundRect">
            <a:avLst>
              <a:gd name="adj" fmla="val 9523"/>
            </a:avLst>
          </a:prstGeom>
          <a:solidFill>
            <a:srgbClr val="969696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29703" name="AutoShape 7"/>
          <p:cNvSpPr>
            <a:spLocks noChangeArrowheads="1"/>
          </p:cNvSpPr>
          <p:nvPr/>
        </p:nvSpPr>
        <p:spPr bwMode="gray">
          <a:xfrm>
            <a:off x="2933700" y="2189163"/>
            <a:ext cx="1560513" cy="2652712"/>
          </a:xfrm>
          <a:prstGeom prst="roundRect">
            <a:avLst>
              <a:gd name="adj" fmla="val 9523"/>
            </a:avLst>
          </a:prstGeom>
          <a:solidFill>
            <a:srgbClr val="969696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29704" name="AutoShape 8"/>
          <p:cNvSpPr>
            <a:spLocks noChangeArrowheads="1"/>
          </p:cNvSpPr>
          <p:nvPr/>
        </p:nvSpPr>
        <p:spPr bwMode="gray">
          <a:xfrm>
            <a:off x="1319213" y="2189163"/>
            <a:ext cx="1560512" cy="2652712"/>
          </a:xfrm>
          <a:prstGeom prst="roundRect">
            <a:avLst>
              <a:gd name="adj" fmla="val 9523"/>
            </a:avLst>
          </a:prstGeom>
          <a:solidFill>
            <a:srgbClr val="969696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32777" name="Rectangle 9"/>
          <p:cNvSpPr>
            <a:spLocks noChangeArrowheads="1"/>
          </p:cNvSpPr>
          <p:nvPr/>
        </p:nvSpPr>
        <p:spPr bwMode="gray">
          <a:xfrm>
            <a:off x="2027238" y="5724525"/>
            <a:ext cx="4983162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defRPr/>
            </a:pPr>
            <a:r>
              <a:rPr lang="en-US" altLang="zh-CN" sz="1600" b="1">
                <a:solidFill>
                  <a:srgbClr val="080808"/>
                </a:solidFill>
                <a:ea typeface="宋体" charset="-122"/>
                <a:cs typeface="Arial" charset="0"/>
              </a:rPr>
              <a:t>ThemeGallery  is a Design Digital Content &amp; Contents mall developed by Guild Design Inc.</a:t>
            </a:r>
          </a:p>
        </p:txBody>
      </p:sp>
      <p:sp>
        <p:nvSpPr>
          <p:cNvPr id="29706" name="AutoShape 10"/>
          <p:cNvSpPr>
            <a:spLocks noChangeArrowheads="1"/>
          </p:cNvSpPr>
          <p:nvPr/>
        </p:nvSpPr>
        <p:spPr bwMode="gray">
          <a:xfrm>
            <a:off x="1601788" y="2190750"/>
            <a:ext cx="981075" cy="623888"/>
          </a:xfrm>
          <a:prstGeom prst="downArrow">
            <a:avLst>
              <a:gd name="adj1" fmla="val 75111"/>
              <a:gd name="adj2" fmla="val 40843"/>
            </a:avLst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29707" name="Text Box 11"/>
          <p:cNvSpPr txBox="1">
            <a:spLocks noChangeArrowheads="1"/>
          </p:cNvSpPr>
          <p:nvPr/>
        </p:nvSpPr>
        <p:spPr bwMode="gray">
          <a:xfrm>
            <a:off x="1562100" y="2263775"/>
            <a:ext cx="10922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>
                <a:solidFill>
                  <a:srgbClr val="080808"/>
                </a:solidFill>
                <a:ea typeface="宋体" charset="-122"/>
                <a:cs typeface="Arial" charset="0"/>
              </a:rPr>
              <a:t>80%</a:t>
            </a:r>
          </a:p>
        </p:txBody>
      </p:sp>
      <p:sp>
        <p:nvSpPr>
          <p:cNvPr id="29708" name="AutoShape 12"/>
          <p:cNvSpPr>
            <a:spLocks noChangeArrowheads="1"/>
          </p:cNvSpPr>
          <p:nvPr/>
        </p:nvSpPr>
        <p:spPr bwMode="gray">
          <a:xfrm>
            <a:off x="3195638" y="2192338"/>
            <a:ext cx="981075" cy="1214437"/>
          </a:xfrm>
          <a:prstGeom prst="downArrow">
            <a:avLst>
              <a:gd name="adj1" fmla="val 77269"/>
              <a:gd name="adj2" fmla="val 28838"/>
            </a:avLst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29709" name="AutoShape 13"/>
          <p:cNvSpPr>
            <a:spLocks noChangeArrowheads="1"/>
          </p:cNvSpPr>
          <p:nvPr/>
        </p:nvSpPr>
        <p:spPr bwMode="gray">
          <a:xfrm>
            <a:off x="4811713" y="2192338"/>
            <a:ext cx="981075" cy="1582737"/>
          </a:xfrm>
          <a:prstGeom prst="downArrow">
            <a:avLst>
              <a:gd name="adj1" fmla="val 77269"/>
              <a:gd name="adj2" fmla="val 37583"/>
            </a:avLst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29710" name="AutoShape 14"/>
          <p:cNvSpPr>
            <a:spLocks noChangeArrowheads="1"/>
          </p:cNvSpPr>
          <p:nvPr/>
        </p:nvSpPr>
        <p:spPr bwMode="gray">
          <a:xfrm>
            <a:off x="6434138" y="2192338"/>
            <a:ext cx="981075" cy="1787525"/>
          </a:xfrm>
          <a:prstGeom prst="downArrow">
            <a:avLst>
              <a:gd name="adj1" fmla="val 77269"/>
              <a:gd name="adj2" fmla="val 36229"/>
            </a:avLst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29711" name="Text Box 15"/>
          <p:cNvSpPr txBox="1">
            <a:spLocks noChangeArrowheads="1"/>
          </p:cNvSpPr>
          <p:nvPr/>
        </p:nvSpPr>
        <p:spPr bwMode="gray">
          <a:xfrm>
            <a:off x="3178175" y="2225675"/>
            <a:ext cx="10922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>
                <a:solidFill>
                  <a:srgbClr val="080808"/>
                </a:solidFill>
                <a:ea typeface="宋体" charset="-122"/>
                <a:cs typeface="Arial" charset="0"/>
              </a:rPr>
              <a:t>50%</a:t>
            </a:r>
          </a:p>
        </p:txBody>
      </p:sp>
      <p:sp>
        <p:nvSpPr>
          <p:cNvPr id="29712" name="Text Box 16"/>
          <p:cNvSpPr txBox="1">
            <a:spLocks noChangeArrowheads="1"/>
          </p:cNvSpPr>
          <p:nvPr/>
        </p:nvSpPr>
        <p:spPr bwMode="gray">
          <a:xfrm>
            <a:off x="4781550" y="2225675"/>
            <a:ext cx="10922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>
                <a:solidFill>
                  <a:srgbClr val="080808"/>
                </a:solidFill>
                <a:ea typeface="宋体" charset="-122"/>
                <a:cs typeface="Arial" charset="0"/>
              </a:rPr>
              <a:t>30%</a:t>
            </a:r>
          </a:p>
        </p:txBody>
      </p:sp>
      <p:sp>
        <p:nvSpPr>
          <p:cNvPr id="29713" name="Text Box 17"/>
          <p:cNvSpPr txBox="1">
            <a:spLocks noChangeArrowheads="1"/>
          </p:cNvSpPr>
          <p:nvPr/>
        </p:nvSpPr>
        <p:spPr bwMode="gray">
          <a:xfrm>
            <a:off x="6403975" y="2217738"/>
            <a:ext cx="10922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>
                <a:solidFill>
                  <a:srgbClr val="080808"/>
                </a:solidFill>
                <a:ea typeface="宋体" charset="-122"/>
                <a:cs typeface="Arial" charset="0"/>
              </a:rPr>
              <a:t>20%</a:t>
            </a:r>
          </a:p>
        </p:txBody>
      </p:sp>
      <p:grpSp>
        <p:nvGrpSpPr>
          <p:cNvPr id="29714" name="Group 18"/>
          <p:cNvGrpSpPr>
            <a:grpSpLocks/>
          </p:cNvGrpSpPr>
          <p:nvPr/>
        </p:nvGrpSpPr>
        <p:grpSpPr bwMode="auto">
          <a:xfrm>
            <a:off x="1323975" y="4568825"/>
            <a:ext cx="1554163" cy="704850"/>
            <a:chOff x="657" y="2893"/>
            <a:chExt cx="1032" cy="590"/>
          </a:xfrm>
        </p:grpSpPr>
        <p:sp>
          <p:nvSpPr>
            <p:cNvPr id="32787" name="AutoShape 19"/>
            <p:cNvSpPr>
              <a:spLocks noChangeArrowheads="1"/>
            </p:cNvSpPr>
            <p:nvPr/>
          </p:nvSpPr>
          <p:spPr bwMode="gray">
            <a:xfrm>
              <a:off x="657" y="2893"/>
              <a:ext cx="1031" cy="590"/>
            </a:xfrm>
            <a:prstGeom prst="roundRect">
              <a:avLst>
                <a:gd name="adj" fmla="val 12736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32788" name="AutoShape 20"/>
            <p:cNvSpPr>
              <a:spLocks noChangeArrowheads="1"/>
            </p:cNvSpPr>
            <p:nvPr/>
          </p:nvSpPr>
          <p:spPr bwMode="gray">
            <a:xfrm>
              <a:off x="658" y="2894"/>
              <a:ext cx="1031" cy="235"/>
            </a:xfrm>
            <a:prstGeom prst="roundRect">
              <a:avLst>
                <a:gd name="adj" fmla="val 30769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grpSp>
        <p:nvGrpSpPr>
          <p:cNvPr id="29715" name="Group 21"/>
          <p:cNvGrpSpPr>
            <a:grpSpLocks/>
          </p:cNvGrpSpPr>
          <p:nvPr/>
        </p:nvGrpSpPr>
        <p:grpSpPr bwMode="auto">
          <a:xfrm>
            <a:off x="2943225" y="4568825"/>
            <a:ext cx="1554163" cy="704850"/>
            <a:chOff x="657" y="2893"/>
            <a:chExt cx="1032" cy="590"/>
          </a:xfrm>
        </p:grpSpPr>
        <p:sp>
          <p:nvSpPr>
            <p:cNvPr id="32790" name="AutoShape 22"/>
            <p:cNvSpPr>
              <a:spLocks noChangeArrowheads="1"/>
            </p:cNvSpPr>
            <p:nvPr/>
          </p:nvSpPr>
          <p:spPr bwMode="gray">
            <a:xfrm>
              <a:off x="657" y="2893"/>
              <a:ext cx="1031" cy="590"/>
            </a:xfrm>
            <a:prstGeom prst="roundRect">
              <a:avLst>
                <a:gd name="adj" fmla="val 12736"/>
              </a:avLst>
            </a:prstGeom>
            <a:gradFill rotWithShape="1">
              <a:gsLst>
                <a:gs pos="0">
                  <a:schemeClr val="accent2">
                    <a:gamma/>
                    <a:shade val="85882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32791" name="AutoShape 23"/>
            <p:cNvSpPr>
              <a:spLocks noChangeArrowheads="1"/>
            </p:cNvSpPr>
            <p:nvPr/>
          </p:nvSpPr>
          <p:spPr bwMode="gray">
            <a:xfrm>
              <a:off x="658" y="2894"/>
              <a:ext cx="1031" cy="235"/>
            </a:xfrm>
            <a:prstGeom prst="roundRect">
              <a:avLst>
                <a:gd name="adj" fmla="val 30769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5921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grpSp>
        <p:nvGrpSpPr>
          <p:cNvPr id="29716" name="Group 24"/>
          <p:cNvGrpSpPr>
            <a:grpSpLocks/>
          </p:cNvGrpSpPr>
          <p:nvPr/>
        </p:nvGrpSpPr>
        <p:grpSpPr bwMode="auto">
          <a:xfrm>
            <a:off x="4560888" y="4568825"/>
            <a:ext cx="1554162" cy="704850"/>
            <a:chOff x="657" y="2893"/>
            <a:chExt cx="1032" cy="590"/>
          </a:xfrm>
        </p:grpSpPr>
        <p:sp>
          <p:nvSpPr>
            <p:cNvPr id="32793" name="AutoShape 25"/>
            <p:cNvSpPr>
              <a:spLocks noChangeArrowheads="1"/>
            </p:cNvSpPr>
            <p:nvPr/>
          </p:nvSpPr>
          <p:spPr bwMode="gray">
            <a:xfrm>
              <a:off x="657" y="2893"/>
              <a:ext cx="1031" cy="590"/>
            </a:xfrm>
            <a:prstGeom prst="roundRect">
              <a:avLst>
                <a:gd name="adj" fmla="val 12736"/>
              </a:avLst>
            </a:prstGeom>
            <a:gradFill rotWithShape="1">
              <a:gsLst>
                <a:gs pos="0">
                  <a:schemeClr val="folHlink">
                    <a:gamma/>
                    <a:shade val="85882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32794" name="AutoShape 26"/>
            <p:cNvSpPr>
              <a:spLocks noChangeArrowheads="1"/>
            </p:cNvSpPr>
            <p:nvPr/>
          </p:nvSpPr>
          <p:spPr bwMode="gray">
            <a:xfrm>
              <a:off x="658" y="2894"/>
              <a:ext cx="1031" cy="235"/>
            </a:xfrm>
            <a:prstGeom prst="roundRect">
              <a:avLst>
                <a:gd name="adj" fmla="val 30769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5921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grpSp>
        <p:nvGrpSpPr>
          <p:cNvPr id="29717" name="Group 27"/>
          <p:cNvGrpSpPr>
            <a:grpSpLocks/>
          </p:cNvGrpSpPr>
          <p:nvPr/>
        </p:nvGrpSpPr>
        <p:grpSpPr bwMode="auto">
          <a:xfrm>
            <a:off x="6176963" y="4568825"/>
            <a:ext cx="1554162" cy="704850"/>
            <a:chOff x="657" y="2893"/>
            <a:chExt cx="1032" cy="590"/>
          </a:xfrm>
        </p:grpSpPr>
        <p:sp>
          <p:nvSpPr>
            <p:cNvPr id="32796" name="AutoShape 28"/>
            <p:cNvSpPr>
              <a:spLocks noChangeArrowheads="1"/>
            </p:cNvSpPr>
            <p:nvPr/>
          </p:nvSpPr>
          <p:spPr bwMode="gray">
            <a:xfrm>
              <a:off x="657" y="2893"/>
              <a:ext cx="1031" cy="590"/>
            </a:xfrm>
            <a:prstGeom prst="roundRect">
              <a:avLst>
                <a:gd name="adj" fmla="val 12736"/>
              </a:avLst>
            </a:prstGeom>
            <a:gradFill rotWithShape="1">
              <a:gsLst>
                <a:gs pos="0">
                  <a:schemeClr val="hlink">
                    <a:gamma/>
                    <a:shade val="85882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32797" name="AutoShape 29"/>
            <p:cNvSpPr>
              <a:spLocks noChangeArrowheads="1"/>
            </p:cNvSpPr>
            <p:nvPr/>
          </p:nvSpPr>
          <p:spPr bwMode="gray">
            <a:xfrm>
              <a:off x="658" y="2894"/>
              <a:ext cx="1031" cy="235"/>
            </a:xfrm>
            <a:prstGeom prst="roundRect">
              <a:avLst>
                <a:gd name="adj" fmla="val 30769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2353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sp>
        <p:nvSpPr>
          <p:cNvPr id="29718" name="Text Box 30"/>
          <p:cNvSpPr txBox="1">
            <a:spLocks noChangeArrowheads="1"/>
          </p:cNvSpPr>
          <p:nvPr/>
        </p:nvSpPr>
        <p:spPr bwMode="gray">
          <a:xfrm>
            <a:off x="1390650" y="4895850"/>
            <a:ext cx="14271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400" b="1">
                <a:solidFill>
                  <a:srgbClr val="F8F8F8"/>
                </a:solidFill>
                <a:ea typeface="宋体" charset="-122"/>
                <a:cs typeface="Arial" charset="0"/>
              </a:rPr>
              <a:t>Title in here</a:t>
            </a:r>
          </a:p>
        </p:txBody>
      </p:sp>
      <p:sp>
        <p:nvSpPr>
          <p:cNvPr id="29719" name="Text Box 31"/>
          <p:cNvSpPr txBox="1">
            <a:spLocks noChangeArrowheads="1"/>
          </p:cNvSpPr>
          <p:nvPr/>
        </p:nvSpPr>
        <p:spPr bwMode="gray">
          <a:xfrm>
            <a:off x="3005138" y="4895850"/>
            <a:ext cx="14271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400" b="1">
                <a:solidFill>
                  <a:srgbClr val="F8F8F8"/>
                </a:solidFill>
                <a:ea typeface="宋体" charset="-122"/>
                <a:cs typeface="Arial" charset="0"/>
              </a:rPr>
              <a:t>Title in here</a:t>
            </a:r>
          </a:p>
        </p:txBody>
      </p:sp>
      <p:sp>
        <p:nvSpPr>
          <p:cNvPr id="29720" name="Text Box 32"/>
          <p:cNvSpPr txBox="1">
            <a:spLocks noChangeArrowheads="1"/>
          </p:cNvSpPr>
          <p:nvPr/>
        </p:nvSpPr>
        <p:spPr bwMode="gray">
          <a:xfrm>
            <a:off x="4625975" y="4895850"/>
            <a:ext cx="14271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400" b="1">
                <a:solidFill>
                  <a:srgbClr val="F8F8F8"/>
                </a:solidFill>
                <a:ea typeface="宋体" charset="-122"/>
                <a:cs typeface="Arial" charset="0"/>
              </a:rPr>
              <a:t>Title in here</a:t>
            </a:r>
          </a:p>
        </p:txBody>
      </p:sp>
      <p:sp>
        <p:nvSpPr>
          <p:cNvPr id="29721" name="Text Box 33"/>
          <p:cNvSpPr txBox="1">
            <a:spLocks noChangeArrowheads="1"/>
          </p:cNvSpPr>
          <p:nvPr/>
        </p:nvSpPr>
        <p:spPr bwMode="gray">
          <a:xfrm>
            <a:off x="6227763" y="4895850"/>
            <a:ext cx="1425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400" b="1">
                <a:solidFill>
                  <a:srgbClr val="F8F8F8"/>
                </a:solidFill>
                <a:ea typeface="宋体" charset="-122"/>
                <a:cs typeface="Arial" charset="0"/>
              </a:rPr>
              <a:t>Title in here</a:t>
            </a:r>
          </a:p>
        </p:txBody>
      </p:sp>
      <p:sp>
        <p:nvSpPr>
          <p:cNvPr id="29722" name="Text Box 34"/>
          <p:cNvSpPr txBox="1">
            <a:spLocks noChangeArrowheads="1"/>
          </p:cNvSpPr>
          <p:nvPr/>
        </p:nvSpPr>
        <p:spPr bwMode="gray">
          <a:xfrm>
            <a:off x="1341438" y="4581525"/>
            <a:ext cx="3651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400" b="1">
                <a:solidFill>
                  <a:srgbClr val="F8F8F8"/>
                </a:solidFill>
                <a:ea typeface="宋体" charset="-122"/>
                <a:cs typeface="Arial" charset="0"/>
              </a:rPr>
              <a:t>A</a:t>
            </a:r>
          </a:p>
        </p:txBody>
      </p:sp>
      <p:sp>
        <p:nvSpPr>
          <p:cNvPr id="29723" name="Text Box 35"/>
          <p:cNvSpPr txBox="1">
            <a:spLocks noChangeArrowheads="1"/>
          </p:cNvSpPr>
          <p:nvPr/>
        </p:nvSpPr>
        <p:spPr bwMode="gray">
          <a:xfrm>
            <a:off x="2959100" y="4581525"/>
            <a:ext cx="3651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400" b="1">
                <a:solidFill>
                  <a:srgbClr val="F8F8F8"/>
                </a:solidFill>
                <a:ea typeface="宋体" charset="-122"/>
                <a:cs typeface="Arial" charset="0"/>
              </a:rPr>
              <a:t>B</a:t>
            </a:r>
          </a:p>
        </p:txBody>
      </p:sp>
      <p:sp>
        <p:nvSpPr>
          <p:cNvPr id="29724" name="Text Box 36"/>
          <p:cNvSpPr txBox="1">
            <a:spLocks noChangeArrowheads="1"/>
          </p:cNvSpPr>
          <p:nvPr/>
        </p:nvSpPr>
        <p:spPr bwMode="gray">
          <a:xfrm>
            <a:off x="4581525" y="4581525"/>
            <a:ext cx="3635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400" b="1">
                <a:solidFill>
                  <a:srgbClr val="F8F8F8"/>
                </a:solidFill>
                <a:ea typeface="宋体" charset="-122"/>
                <a:cs typeface="Arial" charset="0"/>
              </a:rPr>
              <a:t>C</a:t>
            </a:r>
          </a:p>
        </p:txBody>
      </p:sp>
      <p:sp>
        <p:nvSpPr>
          <p:cNvPr id="29725" name="Text Box 37"/>
          <p:cNvSpPr txBox="1">
            <a:spLocks noChangeArrowheads="1"/>
          </p:cNvSpPr>
          <p:nvPr/>
        </p:nvSpPr>
        <p:spPr bwMode="gray">
          <a:xfrm>
            <a:off x="6180138" y="4581525"/>
            <a:ext cx="3651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400" b="1">
                <a:solidFill>
                  <a:srgbClr val="F8F8F8"/>
                </a:solidFill>
                <a:ea typeface="宋体" charset="-122"/>
                <a:cs typeface="Arial" charset="0"/>
              </a:rPr>
              <a:t>D</a:t>
            </a:r>
          </a:p>
        </p:txBody>
      </p:sp>
      <p:grpSp>
        <p:nvGrpSpPr>
          <p:cNvPr id="29726" name="Group 38"/>
          <p:cNvGrpSpPr>
            <a:grpSpLocks/>
          </p:cNvGrpSpPr>
          <p:nvPr/>
        </p:nvGrpSpPr>
        <p:grpSpPr bwMode="auto">
          <a:xfrm>
            <a:off x="1327150" y="4375150"/>
            <a:ext cx="1550988" cy="153988"/>
            <a:chOff x="764" y="2737"/>
            <a:chExt cx="1032" cy="102"/>
          </a:xfrm>
        </p:grpSpPr>
        <p:sp>
          <p:nvSpPr>
            <p:cNvPr id="32807" name="AutoShape 39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32808" name="AutoShape 40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grpSp>
        <p:nvGrpSpPr>
          <p:cNvPr id="29727" name="Group 41"/>
          <p:cNvGrpSpPr>
            <a:grpSpLocks/>
          </p:cNvGrpSpPr>
          <p:nvPr/>
        </p:nvGrpSpPr>
        <p:grpSpPr bwMode="auto">
          <a:xfrm>
            <a:off x="1327150" y="4189413"/>
            <a:ext cx="1550988" cy="152400"/>
            <a:chOff x="764" y="2737"/>
            <a:chExt cx="1032" cy="102"/>
          </a:xfrm>
        </p:grpSpPr>
        <p:sp>
          <p:nvSpPr>
            <p:cNvPr id="32810" name="AutoShape 42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32811" name="AutoShape 43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grpSp>
        <p:nvGrpSpPr>
          <p:cNvPr id="29728" name="Group 44"/>
          <p:cNvGrpSpPr>
            <a:grpSpLocks/>
          </p:cNvGrpSpPr>
          <p:nvPr/>
        </p:nvGrpSpPr>
        <p:grpSpPr bwMode="auto">
          <a:xfrm>
            <a:off x="1327150" y="4002088"/>
            <a:ext cx="1550988" cy="153987"/>
            <a:chOff x="764" y="2737"/>
            <a:chExt cx="1032" cy="102"/>
          </a:xfrm>
        </p:grpSpPr>
        <p:sp>
          <p:nvSpPr>
            <p:cNvPr id="32813" name="AutoShape 45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32814" name="AutoShape 46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grpSp>
        <p:nvGrpSpPr>
          <p:cNvPr id="29729" name="Group 47"/>
          <p:cNvGrpSpPr>
            <a:grpSpLocks/>
          </p:cNvGrpSpPr>
          <p:nvPr/>
        </p:nvGrpSpPr>
        <p:grpSpPr bwMode="auto">
          <a:xfrm>
            <a:off x="1327150" y="3814763"/>
            <a:ext cx="1550988" cy="153987"/>
            <a:chOff x="764" y="2737"/>
            <a:chExt cx="1032" cy="102"/>
          </a:xfrm>
        </p:grpSpPr>
        <p:sp>
          <p:nvSpPr>
            <p:cNvPr id="32816" name="AutoShape 48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32817" name="AutoShape 49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grpSp>
        <p:nvGrpSpPr>
          <p:cNvPr id="29730" name="Group 50"/>
          <p:cNvGrpSpPr>
            <a:grpSpLocks/>
          </p:cNvGrpSpPr>
          <p:nvPr/>
        </p:nvGrpSpPr>
        <p:grpSpPr bwMode="auto">
          <a:xfrm>
            <a:off x="1327150" y="3632200"/>
            <a:ext cx="1550988" cy="153988"/>
            <a:chOff x="764" y="2737"/>
            <a:chExt cx="1032" cy="102"/>
          </a:xfrm>
        </p:grpSpPr>
        <p:sp>
          <p:nvSpPr>
            <p:cNvPr id="32819" name="AutoShape 51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32820" name="AutoShape 52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grpSp>
        <p:nvGrpSpPr>
          <p:cNvPr id="29731" name="Group 53"/>
          <p:cNvGrpSpPr>
            <a:grpSpLocks/>
          </p:cNvGrpSpPr>
          <p:nvPr/>
        </p:nvGrpSpPr>
        <p:grpSpPr bwMode="auto">
          <a:xfrm>
            <a:off x="1327150" y="3444875"/>
            <a:ext cx="1550988" cy="153988"/>
            <a:chOff x="764" y="2737"/>
            <a:chExt cx="1032" cy="102"/>
          </a:xfrm>
        </p:grpSpPr>
        <p:sp>
          <p:nvSpPr>
            <p:cNvPr id="32822" name="AutoShape 54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32823" name="AutoShape 55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grpSp>
        <p:nvGrpSpPr>
          <p:cNvPr id="29732" name="Group 56"/>
          <p:cNvGrpSpPr>
            <a:grpSpLocks/>
          </p:cNvGrpSpPr>
          <p:nvPr/>
        </p:nvGrpSpPr>
        <p:grpSpPr bwMode="auto">
          <a:xfrm>
            <a:off x="1327150" y="3257550"/>
            <a:ext cx="1550988" cy="153988"/>
            <a:chOff x="764" y="2737"/>
            <a:chExt cx="1032" cy="102"/>
          </a:xfrm>
        </p:grpSpPr>
        <p:sp>
          <p:nvSpPr>
            <p:cNvPr id="32825" name="AutoShape 57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32826" name="AutoShape 58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grpSp>
        <p:nvGrpSpPr>
          <p:cNvPr id="29733" name="Group 59"/>
          <p:cNvGrpSpPr>
            <a:grpSpLocks/>
          </p:cNvGrpSpPr>
          <p:nvPr/>
        </p:nvGrpSpPr>
        <p:grpSpPr bwMode="auto">
          <a:xfrm>
            <a:off x="1327150" y="3071813"/>
            <a:ext cx="1550988" cy="153987"/>
            <a:chOff x="764" y="2737"/>
            <a:chExt cx="1032" cy="102"/>
          </a:xfrm>
        </p:grpSpPr>
        <p:sp>
          <p:nvSpPr>
            <p:cNvPr id="32828" name="AutoShape 60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32829" name="AutoShape 61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grpSp>
        <p:nvGrpSpPr>
          <p:cNvPr id="29734" name="Group 62"/>
          <p:cNvGrpSpPr>
            <a:grpSpLocks/>
          </p:cNvGrpSpPr>
          <p:nvPr/>
        </p:nvGrpSpPr>
        <p:grpSpPr bwMode="auto">
          <a:xfrm>
            <a:off x="2951163" y="4375150"/>
            <a:ext cx="1550987" cy="153988"/>
            <a:chOff x="764" y="2737"/>
            <a:chExt cx="1032" cy="102"/>
          </a:xfrm>
        </p:grpSpPr>
        <p:sp>
          <p:nvSpPr>
            <p:cNvPr id="29762" name="AutoShape 63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32832" name="AutoShape 64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grpSp>
        <p:nvGrpSpPr>
          <p:cNvPr id="29735" name="Group 65"/>
          <p:cNvGrpSpPr>
            <a:grpSpLocks/>
          </p:cNvGrpSpPr>
          <p:nvPr/>
        </p:nvGrpSpPr>
        <p:grpSpPr bwMode="auto">
          <a:xfrm>
            <a:off x="2951163" y="4189413"/>
            <a:ext cx="1550987" cy="152400"/>
            <a:chOff x="764" y="2737"/>
            <a:chExt cx="1032" cy="102"/>
          </a:xfrm>
        </p:grpSpPr>
        <p:sp>
          <p:nvSpPr>
            <p:cNvPr id="32834" name="AutoShape 66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2">
                    <a:gamma/>
                    <a:shade val="85882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32835" name="AutoShape 67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grpSp>
        <p:nvGrpSpPr>
          <p:cNvPr id="29736" name="Group 68"/>
          <p:cNvGrpSpPr>
            <a:grpSpLocks/>
          </p:cNvGrpSpPr>
          <p:nvPr/>
        </p:nvGrpSpPr>
        <p:grpSpPr bwMode="auto">
          <a:xfrm>
            <a:off x="4552950" y="4375150"/>
            <a:ext cx="1549400" cy="153988"/>
            <a:chOff x="764" y="2737"/>
            <a:chExt cx="1032" cy="102"/>
          </a:xfrm>
        </p:grpSpPr>
        <p:sp>
          <p:nvSpPr>
            <p:cNvPr id="29758" name="AutoShape 69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32838" name="AutoShape 70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grpSp>
        <p:nvGrpSpPr>
          <p:cNvPr id="29737" name="Group 71"/>
          <p:cNvGrpSpPr>
            <a:grpSpLocks/>
          </p:cNvGrpSpPr>
          <p:nvPr/>
        </p:nvGrpSpPr>
        <p:grpSpPr bwMode="auto">
          <a:xfrm>
            <a:off x="6173788" y="4375150"/>
            <a:ext cx="1549400" cy="153988"/>
            <a:chOff x="764" y="2737"/>
            <a:chExt cx="1032" cy="102"/>
          </a:xfrm>
        </p:grpSpPr>
        <p:sp>
          <p:nvSpPr>
            <p:cNvPr id="32840" name="AutoShape 72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hlink">
                    <a:gamma/>
                    <a:shade val="85882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32841" name="AutoShape 73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grpSp>
        <p:nvGrpSpPr>
          <p:cNvPr id="29738" name="Group 74"/>
          <p:cNvGrpSpPr>
            <a:grpSpLocks/>
          </p:cNvGrpSpPr>
          <p:nvPr/>
        </p:nvGrpSpPr>
        <p:grpSpPr bwMode="auto">
          <a:xfrm>
            <a:off x="2951163" y="4003675"/>
            <a:ext cx="1550987" cy="152400"/>
            <a:chOff x="764" y="2737"/>
            <a:chExt cx="1032" cy="102"/>
          </a:xfrm>
        </p:grpSpPr>
        <p:sp>
          <p:nvSpPr>
            <p:cNvPr id="32843" name="AutoShape 75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2">
                    <a:gamma/>
                    <a:shade val="85882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32844" name="AutoShape 76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grpSp>
        <p:nvGrpSpPr>
          <p:cNvPr id="29739" name="Group 77"/>
          <p:cNvGrpSpPr>
            <a:grpSpLocks/>
          </p:cNvGrpSpPr>
          <p:nvPr/>
        </p:nvGrpSpPr>
        <p:grpSpPr bwMode="auto">
          <a:xfrm>
            <a:off x="2951163" y="3825875"/>
            <a:ext cx="1550987" cy="152400"/>
            <a:chOff x="764" y="2737"/>
            <a:chExt cx="1032" cy="102"/>
          </a:xfrm>
        </p:grpSpPr>
        <p:sp>
          <p:nvSpPr>
            <p:cNvPr id="32846" name="AutoShape 78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2">
                    <a:gamma/>
                    <a:shade val="85882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32847" name="AutoShape 79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grpSp>
        <p:nvGrpSpPr>
          <p:cNvPr id="29740" name="Group 80"/>
          <p:cNvGrpSpPr>
            <a:grpSpLocks/>
          </p:cNvGrpSpPr>
          <p:nvPr/>
        </p:nvGrpSpPr>
        <p:grpSpPr bwMode="auto">
          <a:xfrm>
            <a:off x="2951163" y="3640138"/>
            <a:ext cx="1550987" cy="152400"/>
            <a:chOff x="764" y="2737"/>
            <a:chExt cx="1032" cy="102"/>
          </a:xfrm>
        </p:grpSpPr>
        <p:sp>
          <p:nvSpPr>
            <p:cNvPr id="32849" name="AutoShape 81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2">
                    <a:gamma/>
                    <a:shade val="85882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32850" name="AutoShape 82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grpSp>
        <p:nvGrpSpPr>
          <p:cNvPr id="29741" name="Group 83"/>
          <p:cNvGrpSpPr>
            <a:grpSpLocks/>
          </p:cNvGrpSpPr>
          <p:nvPr/>
        </p:nvGrpSpPr>
        <p:grpSpPr bwMode="auto">
          <a:xfrm>
            <a:off x="4552950" y="4187825"/>
            <a:ext cx="1549400" cy="153988"/>
            <a:chOff x="764" y="2737"/>
            <a:chExt cx="1032" cy="102"/>
          </a:xfrm>
        </p:grpSpPr>
        <p:sp>
          <p:nvSpPr>
            <p:cNvPr id="29748" name="AutoShape 84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32853" name="AutoShape 85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grpSp>
        <p:nvGrpSpPr>
          <p:cNvPr id="29742" name="Group 86"/>
          <p:cNvGrpSpPr>
            <a:grpSpLocks/>
          </p:cNvGrpSpPr>
          <p:nvPr/>
        </p:nvGrpSpPr>
        <p:grpSpPr bwMode="auto">
          <a:xfrm>
            <a:off x="4552950" y="4002088"/>
            <a:ext cx="1549400" cy="153987"/>
            <a:chOff x="764" y="2737"/>
            <a:chExt cx="1032" cy="102"/>
          </a:xfrm>
        </p:grpSpPr>
        <p:sp>
          <p:nvSpPr>
            <p:cNvPr id="29746" name="AutoShape 87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32856" name="AutoShape 88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grpSp>
        <p:nvGrpSpPr>
          <p:cNvPr id="29743" name="Group 89"/>
          <p:cNvGrpSpPr>
            <a:grpSpLocks/>
          </p:cNvGrpSpPr>
          <p:nvPr/>
        </p:nvGrpSpPr>
        <p:grpSpPr bwMode="auto">
          <a:xfrm>
            <a:off x="6173788" y="4179888"/>
            <a:ext cx="1549400" cy="153987"/>
            <a:chOff x="764" y="2737"/>
            <a:chExt cx="1032" cy="102"/>
          </a:xfrm>
        </p:grpSpPr>
        <p:sp>
          <p:nvSpPr>
            <p:cNvPr id="32858" name="AutoShape 90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hlink">
                    <a:gamma/>
                    <a:shade val="85882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32859" name="AutoShape 91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reeform 2"/>
          <p:cNvSpPr>
            <a:spLocks/>
          </p:cNvSpPr>
          <p:nvPr/>
        </p:nvSpPr>
        <p:spPr bwMode="gray">
          <a:xfrm flipH="1">
            <a:off x="2103438" y="1733550"/>
            <a:ext cx="2341562" cy="1962150"/>
          </a:xfrm>
          <a:custGeom>
            <a:avLst/>
            <a:gdLst>
              <a:gd name="T0" fmla="*/ 546184 w 1299"/>
              <a:gd name="T1" fmla="*/ 1962150 h 1008"/>
              <a:gd name="T2" fmla="*/ 2341562 w 1299"/>
              <a:gd name="T3" fmla="*/ 1962150 h 1008"/>
              <a:gd name="T4" fmla="*/ 2336154 w 1299"/>
              <a:gd name="T5" fmla="*/ 613172 h 1008"/>
              <a:gd name="T6" fmla="*/ 1698038 w 1299"/>
              <a:gd name="T7" fmla="*/ 0 h 1008"/>
              <a:gd name="T8" fmla="*/ 5408 w 1299"/>
              <a:gd name="T9" fmla="*/ 0 h 1008"/>
              <a:gd name="T10" fmla="*/ 0 w 1299"/>
              <a:gd name="T11" fmla="*/ 1407375 h 1008"/>
              <a:gd name="T12" fmla="*/ 546184 w 1299"/>
              <a:gd name="T13" fmla="*/ 1962150 h 100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99" h="1008">
                <a:moveTo>
                  <a:pt x="303" y="1008"/>
                </a:moveTo>
                <a:cubicBezTo>
                  <a:pt x="801" y="1008"/>
                  <a:pt x="1299" y="1008"/>
                  <a:pt x="1299" y="1008"/>
                </a:cubicBezTo>
                <a:cubicBezTo>
                  <a:pt x="1299" y="1008"/>
                  <a:pt x="1297" y="661"/>
                  <a:pt x="1296" y="315"/>
                </a:cubicBezTo>
                <a:cubicBezTo>
                  <a:pt x="1290" y="150"/>
                  <a:pt x="1161" y="0"/>
                  <a:pt x="942" y="0"/>
                </a:cubicBezTo>
                <a:cubicBezTo>
                  <a:pt x="472" y="0"/>
                  <a:pt x="3" y="0"/>
                  <a:pt x="3" y="0"/>
                </a:cubicBezTo>
                <a:cubicBezTo>
                  <a:pt x="3" y="0"/>
                  <a:pt x="1" y="361"/>
                  <a:pt x="0" y="723"/>
                </a:cubicBezTo>
                <a:cubicBezTo>
                  <a:pt x="0" y="915"/>
                  <a:pt x="144" y="1002"/>
                  <a:pt x="303" y="1008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0723" name="Freeform 3"/>
          <p:cNvSpPr>
            <a:spLocks/>
          </p:cNvSpPr>
          <p:nvPr/>
        </p:nvSpPr>
        <p:spPr bwMode="ltGray">
          <a:xfrm>
            <a:off x="4564063" y="1733550"/>
            <a:ext cx="2341562" cy="1962150"/>
          </a:xfrm>
          <a:custGeom>
            <a:avLst/>
            <a:gdLst>
              <a:gd name="T0" fmla="*/ 546184 w 1299"/>
              <a:gd name="T1" fmla="*/ 1962150 h 1008"/>
              <a:gd name="T2" fmla="*/ 2341562 w 1299"/>
              <a:gd name="T3" fmla="*/ 1962150 h 1008"/>
              <a:gd name="T4" fmla="*/ 2336154 w 1299"/>
              <a:gd name="T5" fmla="*/ 613172 h 1008"/>
              <a:gd name="T6" fmla="*/ 1698038 w 1299"/>
              <a:gd name="T7" fmla="*/ 0 h 1008"/>
              <a:gd name="T8" fmla="*/ 5408 w 1299"/>
              <a:gd name="T9" fmla="*/ 0 h 1008"/>
              <a:gd name="T10" fmla="*/ 0 w 1299"/>
              <a:gd name="T11" fmla="*/ 1407375 h 1008"/>
              <a:gd name="T12" fmla="*/ 546184 w 1299"/>
              <a:gd name="T13" fmla="*/ 1962150 h 100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99" h="1008">
                <a:moveTo>
                  <a:pt x="303" y="1008"/>
                </a:moveTo>
                <a:cubicBezTo>
                  <a:pt x="801" y="1008"/>
                  <a:pt x="1299" y="1008"/>
                  <a:pt x="1299" y="1008"/>
                </a:cubicBezTo>
                <a:cubicBezTo>
                  <a:pt x="1299" y="1008"/>
                  <a:pt x="1297" y="661"/>
                  <a:pt x="1296" y="315"/>
                </a:cubicBezTo>
                <a:cubicBezTo>
                  <a:pt x="1290" y="150"/>
                  <a:pt x="1161" y="0"/>
                  <a:pt x="942" y="0"/>
                </a:cubicBezTo>
                <a:cubicBezTo>
                  <a:pt x="472" y="0"/>
                  <a:pt x="3" y="0"/>
                  <a:pt x="3" y="0"/>
                </a:cubicBezTo>
                <a:cubicBezTo>
                  <a:pt x="3" y="0"/>
                  <a:pt x="1" y="361"/>
                  <a:pt x="0" y="723"/>
                </a:cubicBezTo>
                <a:cubicBezTo>
                  <a:pt x="0" y="915"/>
                  <a:pt x="144" y="1002"/>
                  <a:pt x="303" y="1008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0724" name="Freeform 4"/>
          <p:cNvSpPr>
            <a:spLocks/>
          </p:cNvSpPr>
          <p:nvPr/>
        </p:nvSpPr>
        <p:spPr bwMode="ltGray">
          <a:xfrm>
            <a:off x="2103438" y="3824288"/>
            <a:ext cx="2341562" cy="1962150"/>
          </a:xfrm>
          <a:custGeom>
            <a:avLst/>
            <a:gdLst>
              <a:gd name="T0" fmla="*/ 546184 w 1299"/>
              <a:gd name="T1" fmla="*/ 1962150 h 1008"/>
              <a:gd name="T2" fmla="*/ 2341562 w 1299"/>
              <a:gd name="T3" fmla="*/ 1962150 h 1008"/>
              <a:gd name="T4" fmla="*/ 2336154 w 1299"/>
              <a:gd name="T5" fmla="*/ 613172 h 1008"/>
              <a:gd name="T6" fmla="*/ 1698038 w 1299"/>
              <a:gd name="T7" fmla="*/ 0 h 1008"/>
              <a:gd name="T8" fmla="*/ 5408 w 1299"/>
              <a:gd name="T9" fmla="*/ 0 h 1008"/>
              <a:gd name="T10" fmla="*/ 0 w 1299"/>
              <a:gd name="T11" fmla="*/ 1407375 h 1008"/>
              <a:gd name="T12" fmla="*/ 546184 w 1299"/>
              <a:gd name="T13" fmla="*/ 1962150 h 100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99" h="1008">
                <a:moveTo>
                  <a:pt x="303" y="1008"/>
                </a:moveTo>
                <a:cubicBezTo>
                  <a:pt x="801" y="1008"/>
                  <a:pt x="1299" y="1008"/>
                  <a:pt x="1299" y="1008"/>
                </a:cubicBezTo>
                <a:cubicBezTo>
                  <a:pt x="1299" y="1008"/>
                  <a:pt x="1297" y="661"/>
                  <a:pt x="1296" y="315"/>
                </a:cubicBezTo>
                <a:cubicBezTo>
                  <a:pt x="1290" y="150"/>
                  <a:pt x="1161" y="0"/>
                  <a:pt x="942" y="0"/>
                </a:cubicBezTo>
                <a:cubicBezTo>
                  <a:pt x="472" y="0"/>
                  <a:pt x="3" y="0"/>
                  <a:pt x="3" y="0"/>
                </a:cubicBezTo>
                <a:cubicBezTo>
                  <a:pt x="3" y="0"/>
                  <a:pt x="1" y="361"/>
                  <a:pt x="0" y="723"/>
                </a:cubicBezTo>
                <a:cubicBezTo>
                  <a:pt x="0" y="915"/>
                  <a:pt x="144" y="1002"/>
                  <a:pt x="303" y="1008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0725" name="Freeform 5"/>
          <p:cNvSpPr>
            <a:spLocks/>
          </p:cNvSpPr>
          <p:nvPr/>
        </p:nvSpPr>
        <p:spPr bwMode="gray">
          <a:xfrm flipH="1">
            <a:off x="4564063" y="3824288"/>
            <a:ext cx="2341562" cy="1962150"/>
          </a:xfrm>
          <a:custGeom>
            <a:avLst/>
            <a:gdLst>
              <a:gd name="T0" fmla="*/ 546184 w 1299"/>
              <a:gd name="T1" fmla="*/ 1962150 h 1008"/>
              <a:gd name="T2" fmla="*/ 2341562 w 1299"/>
              <a:gd name="T3" fmla="*/ 1962150 h 1008"/>
              <a:gd name="T4" fmla="*/ 2336154 w 1299"/>
              <a:gd name="T5" fmla="*/ 613172 h 1008"/>
              <a:gd name="T6" fmla="*/ 1698038 w 1299"/>
              <a:gd name="T7" fmla="*/ 0 h 1008"/>
              <a:gd name="T8" fmla="*/ 5408 w 1299"/>
              <a:gd name="T9" fmla="*/ 0 h 1008"/>
              <a:gd name="T10" fmla="*/ 0 w 1299"/>
              <a:gd name="T11" fmla="*/ 1407375 h 1008"/>
              <a:gd name="T12" fmla="*/ 546184 w 1299"/>
              <a:gd name="T13" fmla="*/ 1962150 h 100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99" h="1008">
                <a:moveTo>
                  <a:pt x="303" y="1008"/>
                </a:moveTo>
                <a:cubicBezTo>
                  <a:pt x="801" y="1008"/>
                  <a:pt x="1299" y="1008"/>
                  <a:pt x="1299" y="1008"/>
                </a:cubicBezTo>
                <a:cubicBezTo>
                  <a:pt x="1299" y="1008"/>
                  <a:pt x="1297" y="661"/>
                  <a:pt x="1296" y="315"/>
                </a:cubicBezTo>
                <a:cubicBezTo>
                  <a:pt x="1290" y="150"/>
                  <a:pt x="1161" y="0"/>
                  <a:pt x="942" y="0"/>
                </a:cubicBezTo>
                <a:cubicBezTo>
                  <a:pt x="472" y="0"/>
                  <a:pt x="3" y="0"/>
                  <a:pt x="3" y="0"/>
                </a:cubicBezTo>
                <a:cubicBezTo>
                  <a:pt x="3" y="0"/>
                  <a:pt x="1" y="361"/>
                  <a:pt x="0" y="723"/>
                </a:cubicBezTo>
                <a:cubicBezTo>
                  <a:pt x="0" y="915"/>
                  <a:pt x="144" y="1002"/>
                  <a:pt x="303" y="1008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0726" name="Oval 6"/>
          <p:cNvSpPr>
            <a:spLocks noChangeArrowheads="1"/>
          </p:cNvSpPr>
          <p:nvPr/>
        </p:nvSpPr>
        <p:spPr bwMode="gray">
          <a:xfrm>
            <a:off x="3389313" y="2662238"/>
            <a:ext cx="2362200" cy="2362200"/>
          </a:xfrm>
          <a:prstGeom prst="ellipse">
            <a:avLst/>
          </a:prstGeom>
          <a:solidFill>
            <a:srgbClr val="FFFFFF">
              <a:alpha val="50195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30727" name="Text Box 7"/>
          <p:cNvSpPr txBox="1">
            <a:spLocks noChangeArrowheads="1"/>
          </p:cNvSpPr>
          <p:nvPr/>
        </p:nvSpPr>
        <p:spPr bwMode="gray">
          <a:xfrm>
            <a:off x="2332038" y="2190750"/>
            <a:ext cx="1792287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FFFFFF"/>
                </a:solidFill>
                <a:ea typeface="宋体" charset="-122"/>
              </a:rPr>
              <a:t>Description of the contents</a:t>
            </a:r>
          </a:p>
        </p:txBody>
      </p:sp>
      <p:sp>
        <p:nvSpPr>
          <p:cNvPr id="30728" name="Text Box 8"/>
          <p:cNvSpPr txBox="1">
            <a:spLocks noChangeArrowheads="1"/>
          </p:cNvSpPr>
          <p:nvPr/>
        </p:nvSpPr>
        <p:spPr bwMode="gray">
          <a:xfrm>
            <a:off x="1905000" y="5972175"/>
            <a:ext cx="5181600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600" b="1">
                <a:solidFill>
                  <a:srgbClr val="000000"/>
                </a:solidFill>
                <a:ea typeface="宋体" charset="-122"/>
              </a:rPr>
              <a:t>ThemeGallery is a Design Digital Content &amp; Contents mall developed by Guild Design Inc.</a:t>
            </a:r>
          </a:p>
        </p:txBody>
      </p:sp>
      <p:sp>
        <p:nvSpPr>
          <p:cNvPr id="30729" name="Text Box 9"/>
          <p:cNvSpPr txBox="1">
            <a:spLocks noChangeArrowheads="1"/>
          </p:cNvSpPr>
          <p:nvPr/>
        </p:nvSpPr>
        <p:spPr bwMode="black">
          <a:xfrm>
            <a:off x="4848225" y="2190750"/>
            <a:ext cx="1792288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FFFFFF"/>
                </a:solidFill>
                <a:ea typeface="宋体" charset="-122"/>
              </a:rPr>
              <a:t>Description of the contents</a:t>
            </a:r>
          </a:p>
        </p:txBody>
      </p:sp>
      <p:sp>
        <p:nvSpPr>
          <p:cNvPr id="30730" name="Text Box 10"/>
          <p:cNvSpPr txBox="1">
            <a:spLocks noChangeArrowheads="1"/>
          </p:cNvSpPr>
          <p:nvPr/>
        </p:nvSpPr>
        <p:spPr bwMode="black">
          <a:xfrm>
            <a:off x="2341563" y="4835525"/>
            <a:ext cx="1792287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FFFFFF"/>
                </a:solidFill>
                <a:ea typeface="宋体" charset="-122"/>
              </a:rPr>
              <a:t>Description of the contents</a:t>
            </a:r>
          </a:p>
        </p:txBody>
      </p:sp>
      <p:sp>
        <p:nvSpPr>
          <p:cNvPr id="30731" name="Text Box 11"/>
          <p:cNvSpPr txBox="1">
            <a:spLocks noChangeArrowheads="1"/>
          </p:cNvSpPr>
          <p:nvPr/>
        </p:nvSpPr>
        <p:spPr bwMode="gray">
          <a:xfrm>
            <a:off x="4848225" y="4835525"/>
            <a:ext cx="1792288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FFFFFF"/>
                </a:solidFill>
                <a:ea typeface="宋体" charset="-122"/>
              </a:rPr>
              <a:t>Description of the contents</a:t>
            </a:r>
          </a:p>
        </p:txBody>
      </p:sp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3703638" y="3181350"/>
            <a:ext cx="501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rgbClr val="000000"/>
                </a:solidFill>
                <a:ea typeface="宋体" charset="-122"/>
              </a:rPr>
              <a:t>M1</a:t>
            </a:r>
          </a:p>
        </p:txBody>
      </p:sp>
      <p:sp>
        <p:nvSpPr>
          <p:cNvPr id="30733" name="Rectangle 13"/>
          <p:cNvSpPr>
            <a:spLocks noChangeArrowheads="1"/>
          </p:cNvSpPr>
          <p:nvPr/>
        </p:nvSpPr>
        <p:spPr bwMode="auto">
          <a:xfrm>
            <a:off x="4803775" y="3181350"/>
            <a:ext cx="501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rgbClr val="000000"/>
                </a:solidFill>
                <a:ea typeface="宋体" charset="-122"/>
              </a:rPr>
              <a:t>M2</a:t>
            </a:r>
          </a:p>
        </p:txBody>
      </p:sp>
      <p:sp>
        <p:nvSpPr>
          <p:cNvPr id="30734" name="Rectangle 14"/>
          <p:cNvSpPr>
            <a:spLocks noChangeArrowheads="1"/>
          </p:cNvSpPr>
          <p:nvPr/>
        </p:nvSpPr>
        <p:spPr bwMode="auto">
          <a:xfrm>
            <a:off x="3703638" y="4057650"/>
            <a:ext cx="501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rgbClr val="000000"/>
                </a:solidFill>
                <a:ea typeface="宋体" charset="-122"/>
              </a:rPr>
              <a:t>M4</a:t>
            </a:r>
          </a:p>
        </p:txBody>
      </p:sp>
      <p:sp>
        <p:nvSpPr>
          <p:cNvPr id="30735" name="Rectangle 15"/>
          <p:cNvSpPr>
            <a:spLocks noChangeArrowheads="1"/>
          </p:cNvSpPr>
          <p:nvPr/>
        </p:nvSpPr>
        <p:spPr bwMode="auto">
          <a:xfrm>
            <a:off x="4803775" y="4057650"/>
            <a:ext cx="501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rgbClr val="000000"/>
                </a:solidFill>
                <a:ea typeface="宋体" charset="-122"/>
              </a:rPr>
              <a:t>M3</a:t>
            </a:r>
          </a:p>
        </p:txBody>
      </p:sp>
      <p:sp>
        <p:nvSpPr>
          <p:cNvPr id="30736" name="Rectangle 1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宋体" charset="-122"/>
              </a:rPr>
              <a:t>Click to edit title style</a:t>
            </a:r>
          </a:p>
        </p:txBody>
      </p:sp>
      <p:pic>
        <p:nvPicPr>
          <p:cNvPr id="30737" name="Picture 18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7391400" y="5529263"/>
            <a:ext cx="1752600" cy="132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宋体" charset="-122"/>
              </a:rPr>
              <a:t>Click to edit title style</a:t>
            </a:r>
          </a:p>
        </p:txBody>
      </p:sp>
      <p:grpSp>
        <p:nvGrpSpPr>
          <p:cNvPr id="31747" name="Group 3"/>
          <p:cNvGrpSpPr>
            <a:grpSpLocks/>
          </p:cNvGrpSpPr>
          <p:nvPr/>
        </p:nvGrpSpPr>
        <p:grpSpPr bwMode="auto">
          <a:xfrm>
            <a:off x="1524000" y="2058988"/>
            <a:ext cx="6400800" cy="3362325"/>
            <a:chOff x="732" y="1680"/>
            <a:chExt cx="4161" cy="2106"/>
          </a:xfrm>
        </p:grpSpPr>
        <p:grpSp>
          <p:nvGrpSpPr>
            <p:cNvPr id="31763" name="Group 4"/>
            <p:cNvGrpSpPr>
              <a:grpSpLocks/>
            </p:cNvGrpSpPr>
            <p:nvPr/>
          </p:nvGrpSpPr>
          <p:grpSpPr bwMode="auto">
            <a:xfrm>
              <a:off x="732" y="1717"/>
              <a:ext cx="2770" cy="2069"/>
              <a:chOff x="2189" y="1764"/>
              <a:chExt cx="2770" cy="2069"/>
            </a:xfrm>
          </p:grpSpPr>
          <p:sp>
            <p:nvSpPr>
              <p:cNvPr id="31795" name="Freeform 5"/>
              <p:cNvSpPr>
                <a:spLocks/>
              </p:cNvSpPr>
              <p:nvPr/>
            </p:nvSpPr>
            <p:spPr bwMode="gray">
              <a:xfrm>
                <a:off x="2624" y="1783"/>
                <a:ext cx="159" cy="63"/>
              </a:xfrm>
              <a:custGeom>
                <a:avLst/>
                <a:gdLst>
                  <a:gd name="T0" fmla="*/ 147 w 206"/>
                  <a:gd name="T1" fmla="*/ 5 h 85"/>
                  <a:gd name="T2" fmla="*/ 80 w 206"/>
                  <a:gd name="T3" fmla="*/ 7 h 85"/>
                  <a:gd name="T4" fmla="*/ 84 w 206"/>
                  <a:gd name="T5" fmla="*/ 19 h 85"/>
                  <a:gd name="T6" fmla="*/ 83 w 206"/>
                  <a:gd name="T7" fmla="*/ 24 h 85"/>
                  <a:gd name="T8" fmla="*/ 69 w 206"/>
                  <a:gd name="T9" fmla="*/ 20 h 85"/>
                  <a:gd name="T10" fmla="*/ 59 w 206"/>
                  <a:gd name="T11" fmla="*/ 14 h 85"/>
                  <a:gd name="T12" fmla="*/ 18 w 206"/>
                  <a:gd name="T13" fmla="*/ 20 h 85"/>
                  <a:gd name="T14" fmla="*/ 24 w 206"/>
                  <a:gd name="T15" fmla="*/ 36 h 85"/>
                  <a:gd name="T16" fmla="*/ 42 w 206"/>
                  <a:gd name="T17" fmla="*/ 39 h 85"/>
                  <a:gd name="T18" fmla="*/ 58 w 206"/>
                  <a:gd name="T19" fmla="*/ 54 h 85"/>
                  <a:gd name="T20" fmla="*/ 69 w 206"/>
                  <a:gd name="T21" fmla="*/ 63 h 85"/>
                  <a:gd name="T22" fmla="*/ 84 w 206"/>
                  <a:gd name="T23" fmla="*/ 50 h 85"/>
                  <a:gd name="T24" fmla="*/ 93 w 206"/>
                  <a:gd name="T25" fmla="*/ 44 h 85"/>
                  <a:gd name="T26" fmla="*/ 98 w 206"/>
                  <a:gd name="T27" fmla="*/ 35 h 85"/>
                  <a:gd name="T28" fmla="*/ 129 w 206"/>
                  <a:gd name="T29" fmla="*/ 26 h 85"/>
                  <a:gd name="T30" fmla="*/ 144 w 206"/>
                  <a:gd name="T31" fmla="*/ 23 h 85"/>
                  <a:gd name="T32" fmla="*/ 154 w 206"/>
                  <a:gd name="T33" fmla="*/ 20 h 85"/>
                  <a:gd name="T34" fmla="*/ 147 w 206"/>
                  <a:gd name="T35" fmla="*/ 5 h 85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06" h="85">
                    <a:moveTo>
                      <a:pt x="191" y="7"/>
                    </a:moveTo>
                    <a:cubicBezTo>
                      <a:pt x="165" y="6"/>
                      <a:pt x="130" y="0"/>
                      <a:pt x="103" y="9"/>
                    </a:cubicBezTo>
                    <a:cubicBezTo>
                      <a:pt x="100" y="18"/>
                      <a:pt x="101" y="20"/>
                      <a:pt x="109" y="25"/>
                    </a:cubicBezTo>
                    <a:cubicBezTo>
                      <a:pt x="111" y="28"/>
                      <a:pt x="118" y="34"/>
                      <a:pt x="107" y="33"/>
                    </a:cubicBezTo>
                    <a:cubicBezTo>
                      <a:pt x="101" y="32"/>
                      <a:pt x="89" y="27"/>
                      <a:pt x="89" y="27"/>
                    </a:cubicBezTo>
                    <a:cubicBezTo>
                      <a:pt x="86" y="24"/>
                      <a:pt x="82" y="18"/>
                      <a:pt x="77" y="19"/>
                    </a:cubicBezTo>
                    <a:cubicBezTo>
                      <a:pt x="52" y="22"/>
                      <a:pt x="57" y="25"/>
                      <a:pt x="23" y="27"/>
                    </a:cubicBezTo>
                    <a:cubicBezTo>
                      <a:pt x="0" y="31"/>
                      <a:pt x="18" y="45"/>
                      <a:pt x="31" y="49"/>
                    </a:cubicBezTo>
                    <a:cubicBezTo>
                      <a:pt x="43" y="53"/>
                      <a:pt x="35" y="51"/>
                      <a:pt x="55" y="53"/>
                    </a:cubicBezTo>
                    <a:cubicBezTo>
                      <a:pt x="63" y="59"/>
                      <a:pt x="66" y="67"/>
                      <a:pt x="75" y="73"/>
                    </a:cubicBezTo>
                    <a:cubicBezTo>
                      <a:pt x="78" y="81"/>
                      <a:pt x="81" y="82"/>
                      <a:pt x="89" y="85"/>
                    </a:cubicBezTo>
                    <a:cubicBezTo>
                      <a:pt x="104" y="81"/>
                      <a:pt x="99" y="75"/>
                      <a:pt x="109" y="67"/>
                    </a:cubicBezTo>
                    <a:cubicBezTo>
                      <a:pt x="113" y="64"/>
                      <a:pt x="121" y="59"/>
                      <a:pt x="121" y="59"/>
                    </a:cubicBezTo>
                    <a:cubicBezTo>
                      <a:pt x="123" y="55"/>
                      <a:pt x="124" y="50"/>
                      <a:pt x="127" y="47"/>
                    </a:cubicBezTo>
                    <a:cubicBezTo>
                      <a:pt x="132" y="41"/>
                      <a:pt x="158" y="37"/>
                      <a:pt x="167" y="35"/>
                    </a:cubicBezTo>
                    <a:cubicBezTo>
                      <a:pt x="174" y="34"/>
                      <a:pt x="181" y="33"/>
                      <a:pt x="187" y="31"/>
                    </a:cubicBezTo>
                    <a:cubicBezTo>
                      <a:pt x="191" y="30"/>
                      <a:pt x="199" y="27"/>
                      <a:pt x="199" y="27"/>
                    </a:cubicBezTo>
                    <a:cubicBezTo>
                      <a:pt x="206" y="16"/>
                      <a:pt x="199" y="15"/>
                      <a:pt x="191" y="7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796" name="Freeform 6"/>
              <p:cNvSpPr>
                <a:spLocks/>
              </p:cNvSpPr>
              <p:nvPr/>
            </p:nvSpPr>
            <p:spPr bwMode="gray">
              <a:xfrm>
                <a:off x="2724" y="1816"/>
                <a:ext cx="49" cy="21"/>
              </a:xfrm>
              <a:custGeom>
                <a:avLst/>
                <a:gdLst>
                  <a:gd name="T0" fmla="*/ 28 w 64"/>
                  <a:gd name="T1" fmla="*/ 5 h 28"/>
                  <a:gd name="T2" fmla="*/ 6 w 64"/>
                  <a:gd name="T3" fmla="*/ 3 h 28"/>
                  <a:gd name="T4" fmla="*/ 18 w 64"/>
                  <a:gd name="T5" fmla="*/ 21 h 28"/>
                  <a:gd name="T6" fmla="*/ 41 w 64"/>
                  <a:gd name="T7" fmla="*/ 11 h 28"/>
                  <a:gd name="T8" fmla="*/ 28 w 64"/>
                  <a:gd name="T9" fmla="*/ 5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4" h="28">
                    <a:moveTo>
                      <a:pt x="36" y="6"/>
                    </a:moveTo>
                    <a:cubicBezTo>
                      <a:pt x="32" y="18"/>
                      <a:pt x="19" y="0"/>
                      <a:pt x="8" y="4"/>
                    </a:cubicBezTo>
                    <a:cubicBezTo>
                      <a:pt x="0" y="16"/>
                      <a:pt x="14" y="27"/>
                      <a:pt x="24" y="28"/>
                    </a:cubicBezTo>
                    <a:cubicBezTo>
                      <a:pt x="30" y="27"/>
                      <a:pt x="48" y="16"/>
                      <a:pt x="54" y="14"/>
                    </a:cubicBezTo>
                    <a:cubicBezTo>
                      <a:pt x="64" y="10"/>
                      <a:pt x="36" y="9"/>
                      <a:pt x="36" y="6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797" name="Freeform 7"/>
              <p:cNvSpPr>
                <a:spLocks/>
              </p:cNvSpPr>
              <p:nvPr/>
            </p:nvSpPr>
            <p:spPr bwMode="gray">
              <a:xfrm>
                <a:off x="2424" y="2087"/>
                <a:ext cx="112" cy="131"/>
              </a:xfrm>
              <a:custGeom>
                <a:avLst/>
                <a:gdLst>
                  <a:gd name="T0" fmla="*/ 18 w 146"/>
                  <a:gd name="T1" fmla="*/ 14 h 176"/>
                  <a:gd name="T2" fmla="*/ 0 w 146"/>
                  <a:gd name="T3" fmla="*/ 19 h 176"/>
                  <a:gd name="T4" fmla="*/ 11 w 146"/>
                  <a:gd name="T5" fmla="*/ 32 h 176"/>
                  <a:gd name="T6" fmla="*/ 26 w 146"/>
                  <a:gd name="T7" fmla="*/ 65 h 176"/>
                  <a:gd name="T8" fmla="*/ 40 w 146"/>
                  <a:gd name="T9" fmla="*/ 68 h 176"/>
                  <a:gd name="T10" fmla="*/ 38 w 146"/>
                  <a:gd name="T11" fmla="*/ 80 h 176"/>
                  <a:gd name="T12" fmla="*/ 21 w 146"/>
                  <a:gd name="T13" fmla="*/ 84 h 176"/>
                  <a:gd name="T14" fmla="*/ 12 w 146"/>
                  <a:gd name="T15" fmla="*/ 98 h 176"/>
                  <a:gd name="T16" fmla="*/ 14 w 146"/>
                  <a:gd name="T17" fmla="*/ 102 h 176"/>
                  <a:gd name="T18" fmla="*/ 23 w 146"/>
                  <a:gd name="T19" fmla="*/ 105 h 176"/>
                  <a:gd name="T20" fmla="*/ 14 w 146"/>
                  <a:gd name="T21" fmla="*/ 126 h 176"/>
                  <a:gd name="T22" fmla="*/ 15 w 146"/>
                  <a:gd name="T23" fmla="*/ 130 h 176"/>
                  <a:gd name="T24" fmla="*/ 26 w 146"/>
                  <a:gd name="T25" fmla="*/ 127 h 176"/>
                  <a:gd name="T26" fmla="*/ 44 w 146"/>
                  <a:gd name="T27" fmla="*/ 126 h 176"/>
                  <a:gd name="T28" fmla="*/ 71 w 146"/>
                  <a:gd name="T29" fmla="*/ 127 h 176"/>
                  <a:gd name="T30" fmla="*/ 84 w 146"/>
                  <a:gd name="T31" fmla="*/ 126 h 176"/>
                  <a:gd name="T32" fmla="*/ 94 w 146"/>
                  <a:gd name="T33" fmla="*/ 123 h 176"/>
                  <a:gd name="T34" fmla="*/ 98 w 146"/>
                  <a:gd name="T35" fmla="*/ 105 h 176"/>
                  <a:gd name="T36" fmla="*/ 112 w 146"/>
                  <a:gd name="T37" fmla="*/ 99 h 176"/>
                  <a:gd name="T38" fmla="*/ 84 w 146"/>
                  <a:gd name="T39" fmla="*/ 81 h 176"/>
                  <a:gd name="T40" fmla="*/ 68 w 146"/>
                  <a:gd name="T41" fmla="*/ 62 h 176"/>
                  <a:gd name="T42" fmla="*/ 63 w 146"/>
                  <a:gd name="T43" fmla="*/ 51 h 176"/>
                  <a:gd name="T44" fmla="*/ 49 w 146"/>
                  <a:gd name="T45" fmla="*/ 45 h 176"/>
                  <a:gd name="T46" fmla="*/ 66 w 146"/>
                  <a:gd name="T47" fmla="*/ 33 h 176"/>
                  <a:gd name="T48" fmla="*/ 49 w 146"/>
                  <a:gd name="T49" fmla="*/ 23 h 176"/>
                  <a:gd name="T50" fmla="*/ 54 w 146"/>
                  <a:gd name="T51" fmla="*/ 10 h 176"/>
                  <a:gd name="T52" fmla="*/ 35 w 146"/>
                  <a:gd name="T53" fmla="*/ 1 h 176"/>
                  <a:gd name="T54" fmla="*/ 23 w 146"/>
                  <a:gd name="T55" fmla="*/ 7 h 176"/>
                  <a:gd name="T56" fmla="*/ 18 w 146"/>
                  <a:gd name="T57" fmla="*/ 14 h 17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146" h="176">
                    <a:moveTo>
                      <a:pt x="24" y="19"/>
                    </a:moveTo>
                    <a:cubicBezTo>
                      <a:pt x="13" y="23"/>
                      <a:pt x="7" y="15"/>
                      <a:pt x="0" y="25"/>
                    </a:cubicBezTo>
                    <a:cubicBezTo>
                      <a:pt x="2" y="32"/>
                      <a:pt x="14" y="43"/>
                      <a:pt x="14" y="43"/>
                    </a:cubicBezTo>
                    <a:cubicBezTo>
                      <a:pt x="19" y="58"/>
                      <a:pt x="20" y="78"/>
                      <a:pt x="34" y="87"/>
                    </a:cubicBezTo>
                    <a:cubicBezTo>
                      <a:pt x="42" y="84"/>
                      <a:pt x="45" y="86"/>
                      <a:pt x="52" y="91"/>
                    </a:cubicBezTo>
                    <a:cubicBezTo>
                      <a:pt x="57" y="105"/>
                      <a:pt x="60" y="101"/>
                      <a:pt x="50" y="107"/>
                    </a:cubicBezTo>
                    <a:cubicBezTo>
                      <a:pt x="38" y="105"/>
                      <a:pt x="32" y="101"/>
                      <a:pt x="28" y="113"/>
                    </a:cubicBezTo>
                    <a:cubicBezTo>
                      <a:pt x="32" y="129"/>
                      <a:pt x="33" y="128"/>
                      <a:pt x="16" y="131"/>
                    </a:cubicBezTo>
                    <a:cubicBezTo>
                      <a:pt x="17" y="133"/>
                      <a:pt x="16" y="136"/>
                      <a:pt x="18" y="137"/>
                    </a:cubicBezTo>
                    <a:cubicBezTo>
                      <a:pt x="21" y="139"/>
                      <a:pt x="30" y="141"/>
                      <a:pt x="30" y="141"/>
                    </a:cubicBezTo>
                    <a:cubicBezTo>
                      <a:pt x="28" y="152"/>
                      <a:pt x="21" y="159"/>
                      <a:pt x="18" y="169"/>
                    </a:cubicBezTo>
                    <a:cubicBezTo>
                      <a:pt x="19" y="171"/>
                      <a:pt x="18" y="174"/>
                      <a:pt x="20" y="175"/>
                    </a:cubicBezTo>
                    <a:cubicBezTo>
                      <a:pt x="22" y="176"/>
                      <a:pt x="32" y="171"/>
                      <a:pt x="34" y="171"/>
                    </a:cubicBezTo>
                    <a:cubicBezTo>
                      <a:pt x="42" y="170"/>
                      <a:pt x="50" y="170"/>
                      <a:pt x="58" y="169"/>
                    </a:cubicBezTo>
                    <a:cubicBezTo>
                      <a:pt x="70" y="167"/>
                      <a:pt x="80" y="167"/>
                      <a:pt x="92" y="171"/>
                    </a:cubicBezTo>
                    <a:cubicBezTo>
                      <a:pt x="98" y="170"/>
                      <a:pt x="104" y="170"/>
                      <a:pt x="110" y="169"/>
                    </a:cubicBezTo>
                    <a:cubicBezTo>
                      <a:pt x="114" y="168"/>
                      <a:pt x="122" y="165"/>
                      <a:pt x="122" y="165"/>
                    </a:cubicBezTo>
                    <a:cubicBezTo>
                      <a:pt x="124" y="158"/>
                      <a:pt x="123" y="147"/>
                      <a:pt x="128" y="141"/>
                    </a:cubicBezTo>
                    <a:cubicBezTo>
                      <a:pt x="132" y="136"/>
                      <a:pt x="146" y="133"/>
                      <a:pt x="146" y="133"/>
                    </a:cubicBezTo>
                    <a:cubicBezTo>
                      <a:pt x="142" y="105"/>
                      <a:pt x="143" y="111"/>
                      <a:pt x="110" y="109"/>
                    </a:cubicBezTo>
                    <a:cubicBezTo>
                      <a:pt x="102" y="97"/>
                      <a:pt x="103" y="88"/>
                      <a:pt x="88" y="83"/>
                    </a:cubicBezTo>
                    <a:cubicBezTo>
                      <a:pt x="85" y="79"/>
                      <a:pt x="86" y="72"/>
                      <a:pt x="82" y="69"/>
                    </a:cubicBezTo>
                    <a:cubicBezTo>
                      <a:pt x="77" y="65"/>
                      <a:pt x="69" y="65"/>
                      <a:pt x="64" y="61"/>
                    </a:cubicBezTo>
                    <a:cubicBezTo>
                      <a:pt x="52" y="43"/>
                      <a:pt x="67" y="47"/>
                      <a:pt x="86" y="45"/>
                    </a:cubicBezTo>
                    <a:cubicBezTo>
                      <a:pt x="93" y="25"/>
                      <a:pt x="83" y="29"/>
                      <a:pt x="64" y="31"/>
                    </a:cubicBezTo>
                    <a:cubicBezTo>
                      <a:pt x="62" y="25"/>
                      <a:pt x="70" y="13"/>
                      <a:pt x="70" y="13"/>
                    </a:cubicBezTo>
                    <a:cubicBezTo>
                      <a:pt x="64" y="4"/>
                      <a:pt x="56" y="3"/>
                      <a:pt x="46" y="1"/>
                    </a:cubicBezTo>
                    <a:cubicBezTo>
                      <a:pt x="35" y="3"/>
                      <a:pt x="34" y="0"/>
                      <a:pt x="30" y="9"/>
                    </a:cubicBezTo>
                    <a:cubicBezTo>
                      <a:pt x="25" y="21"/>
                      <a:pt x="29" y="24"/>
                      <a:pt x="24" y="19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798" name="Freeform 8"/>
              <p:cNvSpPr>
                <a:spLocks/>
              </p:cNvSpPr>
              <p:nvPr/>
            </p:nvSpPr>
            <p:spPr bwMode="gray">
              <a:xfrm>
                <a:off x="2369" y="2134"/>
                <a:ext cx="71" cy="68"/>
              </a:xfrm>
              <a:custGeom>
                <a:avLst/>
                <a:gdLst>
                  <a:gd name="T0" fmla="*/ 45 w 92"/>
                  <a:gd name="T1" fmla="*/ 4 h 92"/>
                  <a:gd name="T2" fmla="*/ 63 w 92"/>
                  <a:gd name="T3" fmla="*/ 6 h 92"/>
                  <a:gd name="T4" fmla="*/ 71 w 92"/>
                  <a:gd name="T5" fmla="*/ 19 h 92"/>
                  <a:gd name="T6" fmla="*/ 60 w 92"/>
                  <a:gd name="T7" fmla="*/ 35 h 92"/>
                  <a:gd name="T8" fmla="*/ 36 w 92"/>
                  <a:gd name="T9" fmla="*/ 56 h 92"/>
                  <a:gd name="T10" fmla="*/ 14 w 92"/>
                  <a:gd name="T11" fmla="*/ 68 h 92"/>
                  <a:gd name="T12" fmla="*/ 6 w 92"/>
                  <a:gd name="T13" fmla="*/ 53 h 92"/>
                  <a:gd name="T14" fmla="*/ 15 w 92"/>
                  <a:gd name="T15" fmla="*/ 47 h 92"/>
                  <a:gd name="T16" fmla="*/ 11 w 92"/>
                  <a:gd name="T17" fmla="*/ 34 h 92"/>
                  <a:gd name="T18" fmla="*/ 31 w 92"/>
                  <a:gd name="T19" fmla="*/ 21 h 92"/>
                  <a:gd name="T20" fmla="*/ 45 w 92"/>
                  <a:gd name="T21" fmla="*/ 4 h 9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92" h="92">
                    <a:moveTo>
                      <a:pt x="58" y="6"/>
                    </a:moveTo>
                    <a:cubicBezTo>
                      <a:pt x="67" y="0"/>
                      <a:pt x="73" y="2"/>
                      <a:pt x="82" y="8"/>
                    </a:cubicBezTo>
                    <a:cubicBezTo>
                      <a:pt x="91" y="22"/>
                      <a:pt x="88" y="15"/>
                      <a:pt x="92" y="26"/>
                    </a:cubicBezTo>
                    <a:cubicBezTo>
                      <a:pt x="89" y="36"/>
                      <a:pt x="82" y="37"/>
                      <a:pt x="78" y="48"/>
                    </a:cubicBezTo>
                    <a:cubicBezTo>
                      <a:pt x="85" y="69"/>
                      <a:pt x="60" y="71"/>
                      <a:pt x="46" y="76"/>
                    </a:cubicBezTo>
                    <a:cubicBezTo>
                      <a:pt x="40" y="86"/>
                      <a:pt x="28" y="86"/>
                      <a:pt x="18" y="92"/>
                    </a:cubicBezTo>
                    <a:cubicBezTo>
                      <a:pt x="9" y="90"/>
                      <a:pt x="0" y="84"/>
                      <a:pt x="8" y="72"/>
                    </a:cubicBezTo>
                    <a:cubicBezTo>
                      <a:pt x="11" y="68"/>
                      <a:pt x="20" y="64"/>
                      <a:pt x="20" y="64"/>
                    </a:cubicBezTo>
                    <a:cubicBezTo>
                      <a:pt x="23" y="55"/>
                      <a:pt x="21" y="53"/>
                      <a:pt x="14" y="46"/>
                    </a:cubicBezTo>
                    <a:cubicBezTo>
                      <a:pt x="18" y="30"/>
                      <a:pt x="28" y="36"/>
                      <a:pt x="40" y="28"/>
                    </a:cubicBezTo>
                    <a:cubicBezTo>
                      <a:pt x="56" y="17"/>
                      <a:pt x="50" y="24"/>
                      <a:pt x="58" y="6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799" name="Freeform 9"/>
              <p:cNvSpPr>
                <a:spLocks/>
              </p:cNvSpPr>
              <p:nvPr/>
            </p:nvSpPr>
            <p:spPr bwMode="gray">
              <a:xfrm>
                <a:off x="4064" y="3266"/>
                <a:ext cx="486" cy="493"/>
              </a:xfrm>
              <a:custGeom>
                <a:avLst/>
                <a:gdLst>
                  <a:gd name="T0" fmla="*/ 163 w 633"/>
                  <a:gd name="T1" fmla="*/ 8 h 660"/>
                  <a:gd name="T2" fmla="*/ 135 w 633"/>
                  <a:gd name="T3" fmla="*/ 14 h 660"/>
                  <a:gd name="T4" fmla="*/ 111 w 633"/>
                  <a:gd name="T5" fmla="*/ 38 h 660"/>
                  <a:gd name="T6" fmla="*/ 80 w 633"/>
                  <a:gd name="T7" fmla="*/ 44 h 660"/>
                  <a:gd name="T8" fmla="*/ 64 w 633"/>
                  <a:gd name="T9" fmla="*/ 56 h 660"/>
                  <a:gd name="T10" fmla="*/ 52 w 633"/>
                  <a:gd name="T11" fmla="*/ 86 h 660"/>
                  <a:gd name="T12" fmla="*/ 28 w 633"/>
                  <a:gd name="T13" fmla="*/ 125 h 660"/>
                  <a:gd name="T14" fmla="*/ 0 w 633"/>
                  <a:gd name="T15" fmla="*/ 134 h 660"/>
                  <a:gd name="T16" fmla="*/ 55 w 633"/>
                  <a:gd name="T17" fmla="*/ 241 h 660"/>
                  <a:gd name="T18" fmla="*/ 92 w 633"/>
                  <a:gd name="T19" fmla="*/ 319 h 660"/>
                  <a:gd name="T20" fmla="*/ 111 w 633"/>
                  <a:gd name="T21" fmla="*/ 331 h 660"/>
                  <a:gd name="T22" fmla="*/ 129 w 633"/>
                  <a:gd name="T23" fmla="*/ 337 h 660"/>
                  <a:gd name="T24" fmla="*/ 175 w 633"/>
                  <a:gd name="T25" fmla="*/ 322 h 660"/>
                  <a:gd name="T26" fmla="*/ 193 w 633"/>
                  <a:gd name="T27" fmla="*/ 316 h 660"/>
                  <a:gd name="T28" fmla="*/ 230 w 633"/>
                  <a:gd name="T29" fmla="*/ 337 h 660"/>
                  <a:gd name="T30" fmla="*/ 249 w 633"/>
                  <a:gd name="T31" fmla="*/ 394 h 660"/>
                  <a:gd name="T32" fmla="*/ 258 w 633"/>
                  <a:gd name="T33" fmla="*/ 391 h 660"/>
                  <a:gd name="T34" fmla="*/ 264 w 633"/>
                  <a:gd name="T35" fmla="*/ 382 h 660"/>
                  <a:gd name="T36" fmla="*/ 283 w 633"/>
                  <a:gd name="T37" fmla="*/ 409 h 660"/>
                  <a:gd name="T38" fmla="*/ 310 w 633"/>
                  <a:gd name="T39" fmla="*/ 427 h 660"/>
                  <a:gd name="T40" fmla="*/ 335 w 633"/>
                  <a:gd name="T41" fmla="*/ 450 h 660"/>
                  <a:gd name="T42" fmla="*/ 341 w 633"/>
                  <a:gd name="T43" fmla="*/ 459 h 660"/>
                  <a:gd name="T44" fmla="*/ 350 w 633"/>
                  <a:gd name="T45" fmla="*/ 465 h 660"/>
                  <a:gd name="T46" fmla="*/ 372 w 633"/>
                  <a:gd name="T47" fmla="*/ 489 h 660"/>
                  <a:gd name="T48" fmla="*/ 378 w 633"/>
                  <a:gd name="T49" fmla="*/ 471 h 660"/>
                  <a:gd name="T50" fmla="*/ 415 w 633"/>
                  <a:gd name="T51" fmla="*/ 492 h 660"/>
                  <a:gd name="T52" fmla="*/ 451 w 633"/>
                  <a:gd name="T53" fmla="*/ 489 h 660"/>
                  <a:gd name="T54" fmla="*/ 473 w 633"/>
                  <a:gd name="T55" fmla="*/ 397 h 660"/>
                  <a:gd name="T56" fmla="*/ 485 w 633"/>
                  <a:gd name="T57" fmla="*/ 346 h 660"/>
                  <a:gd name="T58" fmla="*/ 476 w 633"/>
                  <a:gd name="T59" fmla="*/ 274 h 660"/>
                  <a:gd name="T60" fmla="*/ 412 w 633"/>
                  <a:gd name="T61" fmla="*/ 202 h 660"/>
                  <a:gd name="T62" fmla="*/ 405 w 633"/>
                  <a:gd name="T63" fmla="*/ 176 h 660"/>
                  <a:gd name="T64" fmla="*/ 353 w 633"/>
                  <a:gd name="T65" fmla="*/ 134 h 660"/>
                  <a:gd name="T66" fmla="*/ 362 w 633"/>
                  <a:gd name="T67" fmla="*/ 116 h 660"/>
                  <a:gd name="T68" fmla="*/ 350 w 633"/>
                  <a:gd name="T69" fmla="*/ 98 h 660"/>
                  <a:gd name="T70" fmla="*/ 319 w 633"/>
                  <a:gd name="T71" fmla="*/ 59 h 660"/>
                  <a:gd name="T72" fmla="*/ 301 w 633"/>
                  <a:gd name="T73" fmla="*/ 23 h 660"/>
                  <a:gd name="T74" fmla="*/ 298 w 633"/>
                  <a:gd name="T75" fmla="*/ 14 h 660"/>
                  <a:gd name="T76" fmla="*/ 279 w 633"/>
                  <a:gd name="T77" fmla="*/ 113 h 660"/>
                  <a:gd name="T78" fmla="*/ 249 w 633"/>
                  <a:gd name="T79" fmla="*/ 86 h 660"/>
                  <a:gd name="T80" fmla="*/ 224 w 633"/>
                  <a:gd name="T81" fmla="*/ 83 h 660"/>
                  <a:gd name="T82" fmla="*/ 209 w 633"/>
                  <a:gd name="T83" fmla="*/ 65 h 660"/>
                  <a:gd name="T84" fmla="*/ 203 w 633"/>
                  <a:gd name="T85" fmla="*/ 47 h 660"/>
                  <a:gd name="T86" fmla="*/ 212 w 633"/>
                  <a:gd name="T87" fmla="*/ 41 h 660"/>
                  <a:gd name="T88" fmla="*/ 184 w 633"/>
                  <a:gd name="T89" fmla="*/ 14 h 660"/>
                  <a:gd name="T90" fmla="*/ 166 w 633"/>
                  <a:gd name="T91" fmla="*/ 8 h 660"/>
                  <a:gd name="T92" fmla="*/ 157 w 633"/>
                  <a:gd name="T93" fmla="*/ 5 h 660"/>
                  <a:gd name="T94" fmla="*/ 163 w 633"/>
                  <a:gd name="T95" fmla="*/ 8 h 66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633" h="660">
                    <a:moveTo>
                      <a:pt x="212" y="11"/>
                    </a:moveTo>
                    <a:cubicBezTo>
                      <a:pt x="195" y="0"/>
                      <a:pt x="187" y="2"/>
                      <a:pt x="176" y="19"/>
                    </a:cubicBezTo>
                    <a:cubicBezTo>
                      <a:pt x="171" y="61"/>
                      <a:pt x="181" y="88"/>
                      <a:pt x="144" y="51"/>
                    </a:cubicBezTo>
                    <a:cubicBezTo>
                      <a:pt x="131" y="53"/>
                      <a:pt x="115" y="51"/>
                      <a:pt x="104" y="59"/>
                    </a:cubicBezTo>
                    <a:cubicBezTo>
                      <a:pt x="78" y="80"/>
                      <a:pt x="114" y="65"/>
                      <a:pt x="84" y="75"/>
                    </a:cubicBezTo>
                    <a:cubicBezTo>
                      <a:pt x="78" y="94"/>
                      <a:pt x="92" y="107"/>
                      <a:pt x="68" y="115"/>
                    </a:cubicBezTo>
                    <a:cubicBezTo>
                      <a:pt x="55" y="135"/>
                      <a:pt x="59" y="159"/>
                      <a:pt x="36" y="167"/>
                    </a:cubicBezTo>
                    <a:cubicBezTo>
                      <a:pt x="16" y="163"/>
                      <a:pt x="7" y="158"/>
                      <a:pt x="0" y="179"/>
                    </a:cubicBezTo>
                    <a:cubicBezTo>
                      <a:pt x="9" y="232"/>
                      <a:pt x="43" y="279"/>
                      <a:pt x="72" y="323"/>
                    </a:cubicBezTo>
                    <a:cubicBezTo>
                      <a:pt x="82" y="371"/>
                      <a:pt x="85" y="392"/>
                      <a:pt x="120" y="427"/>
                    </a:cubicBezTo>
                    <a:cubicBezTo>
                      <a:pt x="127" y="434"/>
                      <a:pt x="136" y="438"/>
                      <a:pt x="144" y="443"/>
                    </a:cubicBezTo>
                    <a:cubicBezTo>
                      <a:pt x="151" y="448"/>
                      <a:pt x="168" y="451"/>
                      <a:pt x="168" y="451"/>
                    </a:cubicBezTo>
                    <a:cubicBezTo>
                      <a:pt x="188" y="444"/>
                      <a:pt x="208" y="438"/>
                      <a:pt x="228" y="431"/>
                    </a:cubicBezTo>
                    <a:cubicBezTo>
                      <a:pt x="236" y="428"/>
                      <a:pt x="252" y="423"/>
                      <a:pt x="252" y="423"/>
                    </a:cubicBezTo>
                    <a:cubicBezTo>
                      <a:pt x="271" y="429"/>
                      <a:pt x="281" y="445"/>
                      <a:pt x="300" y="451"/>
                    </a:cubicBezTo>
                    <a:cubicBezTo>
                      <a:pt x="320" y="471"/>
                      <a:pt x="315" y="500"/>
                      <a:pt x="324" y="527"/>
                    </a:cubicBezTo>
                    <a:cubicBezTo>
                      <a:pt x="328" y="526"/>
                      <a:pt x="333" y="526"/>
                      <a:pt x="336" y="523"/>
                    </a:cubicBezTo>
                    <a:cubicBezTo>
                      <a:pt x="340" y="520"/>
                      <a:pt x="339" y="511"/>
                      <a:pt x="344" y="511"/>
                    </a:cubicBezTo>
                    <a:cubicBezTo>
                      <a:pt x="358" y="511"/>
                      <a:pt x="362" y="541"/>
                      <a:pt x="368" y="547"/>
                    </a:cubicBezTo>
                    <a:cubicBezTo>
                      <a:pt x="378" y="557"/>
                      <a:pt x="392" y="563"/>
                      <a:pt x="404" y="571"/>
                    </a:cubicBezTo>
                    <a:cubicBezTo>
                      <a:pt x="418" y="580"/>
                      <a:pt x="422" y="594"/>
                      <a:pt x="436" y="603"/>
                    </a:cubicBezTo>
                    <a:cubicBezTo>
                      <a:pt x="439" y="607"/>
                      <a:pt x="441" y="612"/>
                      <a:pt x="444" y="615"/>
                    </a:cubicBezTo>
                    <a:cubicBezTo>
                      <a:pt x="447" y="618"/>
                      <a:pt x="453" y="619"/>
                      <a:pt x="456" y="623"/>
                    </a:cubicBezTo>
                    <a:cubicBezTo>
                      <a:pt x="489" y="660"/>
                      <a:pt x="457" y="637"/>
                      <a:pt x="484" y="655"/>
                    </a:cubicBezTo>
                    <a:cubicBezTo>
                      <a:pt x="487" y="647"/>
                      <a:pt x="485" y="626"/>
                      <a:pt x="492" y="631"/>
                    </a:cubicBezTo>
                    <a:cubicBezTo>
                      <a:pt x="509" y="642"/>
                      <a:pt x="522" y="653"/>
                      <a:pt x="540" y="659"/>
                    </a:cubicBezTo>
                    <a:cubicBezTo>
                      <a:pt x="557" y="642"/>
                      <a:pt x="567" y="648"/>
                      <a:pt x="588" y="655"/>
                    </a:cubicBezTo>
                    <a:cubicBezTo>
                      <a:pt x="611" y="621"/>
                      <a:pt x="573" y="560"/>
                      <a:pt x="616" y="531"/>
                    </a:cubicBezTo>
                    <a:cubicBezTo>
                      <a:pt x="632" y="507"/>
                      <a:pt x="629" y="496"/>
                      <a:pt x="632" y="463"/>
                    </a:cubicBezTo>
                    <a:cubicBezTo>
                      <a:pt x="630" y="440"/>
                      <a:pt x="633" y="390"/>
                      <a:pt x="620" y="367"/>
                    </a:cubicBezTo>
                    <a:cubicBezTo>
                      <a:pt x="600" y="332"/>
                      <a:pt x="565" y="300"/>
                      <a:pt x="536" y="271"/>
                    </a:cubicBezTo>
                    <a:cubicBezTo>
                      <a:pt x="532" y="259"/>
                      <a:pt x="532" y="247"/>
                      <a:pt x="528" y="235"/>
                    </a:cubicBezTo>
                    <a:cubicBezTo>
                      <a:pt x="525" y="225"/>
                      <a:pt x="474" y="188"/>
                      <a:pt x="460" y="179"/>
                    </a:cubicBezTo>
                    <a:cubicBezTo>
                      <a:pt x="463" y="171"/>
                      <a:pt x="471" y="164"/>
                      <a:pt x="472" y="155"/>
                    </a:cubicBezTo>
                    <a:cubicBezTo>
                      <a:pt x="474" y="144"/>
                      <a:pt x="461" y="137"/>
                      <a:pt x="456" y="131"/>
                    </a:cubicBezTo>
                    <a:cubicBezTo>
                      <a:pt x="435" y="106"/>
                      <a:pt x="451" y="88"/>
                      <a:pt x="416" y="79"/>
                    </a:cubicBezTo>
                    <a:cubicBezTo>
                      <a:pt x="395" y="48"/>
                      <a:pt x="403" y="64"/>
                      <a:pt x="392" y="31"/>
                    </a:cubicBezTo>
                    <a:cubicBezTo>
                      <a:pt x="391" y="27"/>
                      <a:pt x="388" y="19"/>
                      <a:pt x="388" y="19"/>
                    </a:cubicBezTo>
                    <a:cubicBezTo>
                      <a:pt x="362" y="58"/>
                      <a:pt x="379" y="107"/>
                      <a:pt x="364" y="151"/>
                    </a:cubicBezTo>
                    <a:cubicBezTo>
                      <a:pt x="344" y="144"/>
                      <a:pt x="344" y="120"/>
                      <a:pt x="324" y="115"/>
                    </a:cubicBezTo>
                    <a:cubicBezTo>
                      <a:pt x="314" y="112"/>
                      <a:pt x="303" y="112"/>
                      <a:pt x="292" y="111"/>
                    </a:cubicBezTo>
                    <a:cubicBezTo>
                      <a:pt x="284" y="103"/>
                      <a:pt x="276" y="97"/>
                      <a:pt x="272" y="87"/>
                    </a:cubicBezTo>
                    <a:cubicBezTo>
                      <a:pt x="269" y="79"/>
                      <a:pt x="264" y="63"/>
                      <a:pt x="264" y="63"/>
                    </a:cubicBezTo>
                    <a:cubicBezTo>
                      <a:pt x="268" y="60"/>
                      <a:pt x="273" y="58"/>
                      <a:pt x="276" y="55"/>
                    </a:cubicBezTo>
                    <a:cubicBezTo>
                      <a:pt x="300" y="31"/>
                      <a:pt x="256" y="24"/>
                      <a:pt x="240" y="19"/>
                    </a:cubicBezTo>
                    <a:cubicBezTo>
                      <a:pt x="232" y="16"/>
                      <a:pt x="224" y="14"/>
                      <a:pt x="216" y="11"/>
                    </a:cubicBezTo>
                    <a:cubicBezTo>
                      <a:pt x="212" y="10"/>
                      <a:pt x="200" y="5"/>
                      <a:pt x="204" y="7"/>
                    </a:cubicBezTo>
                    <a:cubicBezTo>
                      <a:pt x="207" y="8"/>
                      <a:pt x="209" y="10"/>
                      <a:pt x="212" y="11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00" name="Freeform 10"/>
              <p:cNvSpPr>
                <a:spLocks/>
              </p:cNvSpPr>
              <p:nvPr/>
            </p:nvSpPr>
            <p:spPr bwMode="gray">
              <a:xfrm>
                <a:off x="4215" y="3006"/>
                <a:ext cx="327" cy="209"/>
              </a:xfrm>
              <a:custGeom>
                <a:avLst/>
                <a:gdLst>
                  <a:gd name="T0" fmla="*/ 64 w 426"/>
                  <a:gd name="T1" fmla="*/ 45 h 280"/>
                  <a:gd name="T2" fmla="*/ 52 w 426"/>
                  <a:gd name="T3" fmla="*/ 27 h 280"/>
                  <a:gd name="T4" fmla="*/ 49 w 426"/>
                  <a:gd name="T5" fmla="*/ 12 h 280"/>
                  <a:gd name="T6" fmla="*/ 40 w 426"/>
                  <a:gd name="T7" fmla="*/ 9 h 280"/>
                  <a:gd name="T8" fmla="*/ 12 w 426"/>
                  <a:gd name="T9" fmla="*/ 12 h 280"/>
                  <a:gd name="T10" fmla="*/ 34 w 426"/>
                  <a:gd name="T11" fmla="*/ 30 h 280"/>
                  <a:gd name="T12" fmla="*/ 37 w 426"/>
                  <a:gd name="T13" fmla="*/ 39 h 280"/>
                  <a:gd name="T14" fmla="*/ 18 w 426"/>
                  <a:gd name="T15" fmla="*/ 51 h 280"/>
                  <a:gd name="T16" fmla="*/ 68 w 426"/>
                  <a:gd name="T17" fmla="*/ 69 h 280"/>
                  <a:gd name="T18" fmla="*/ 95 w 426"/>
                  <a:gd name="T19" fmla="*/ 84 h 280"/>
                  <a:gd name="T20" fmla="*/ 98 w 426"/>
                  <a:gd name="T21" fmla="*/ 93 h 280"/>
                  <a:gd name="T22" fmla="*/ 107 w 426"/>
                  <a:gd name="T23" fmla="*/ 99 h 280"/>
                  <a:gd name="T24" fmla="*/ 114 w 426"/>
                  <a:gd name="T25" fmla="*/ 116 h 280"/>
                  <a:gd name="T26" fmla="*/ 101 w 426"/>
                  <a:gd name="T27" fmla="*/ 146 h 280"/>
                  <a:gd name="T28" fmla="*/ 138 w 426"/>
                  <a:gd name="T29" fmla="*/ 140 h 280"/>
                  <a:gd name="T30" fmla="*/ 147 w 426"/>
                  <a:gd name="T31" fmla="*/ 161 h 280"/>
                  <a:gd name="T32" fmla="*/ 166 w 426"/>
                  <a:gd name="T33" fmla="*/ 167 h 280"/>
                  <a:gd name="T34" fmla="*/ 175 w 426"/>
                  <a:gd name="T35" fmla="*/ 170 h 280"/>
                  <a:gd name="T36" fmla="*/ 193 w 426"/>
                  <a:gd name="T37" fmla="*/ 167 h 280"/>
                  <a:gd name="T38" fmla="*/ 212 w 426"/>
                  <a:gd name="T39" fmla="*/ 146 h 280"/>
                  <a:gd name="T40" fmla="*/ 258 w 426"/>
                  <a:gd name="T41" fmla="*/ 188 h 280"/>
                  <a:gd name="T42" fmla="*/ 279 w 426"/>
                  <a:gd name="T43" fmla="*/ 209 h 280"/>
                  <a:gd name="T44" fmla="*/ 276 w 426"/>
                  <a:gd name="T45" fmla="*/ 167 h 280"/>
                  <a:gd name="T46" fmla="*/ 258 w 426"/>
                  <a:gd name="T47" fmla="*/ 149 h 280"/>
                  <a:gd name="T48" fmla="*/ 286 w 426"/>
                  <a:gd name="T49" fmla="*/ 125 h 280"/>
                  <a:gd name="T50" fmla="*/ 313 w 426"/>
                  <a:gd name="T51" fmla="*/ 116 h 280"/>
                  <a:gd name="T52" fmla="*/ 322 w 426"/>
                  <a:gd name="T53" fmla="*/ 113 h 280"/>
                  <a:gd name="T54" fmla="*/ 325 w 426"/>
                  <a:gd name="T55" fmla="*/ 105 h 280"/>
                  <a:gd name="T56" fmla="*/ 273 w 426"/>
                  <a:gd name="T57" fmla="*/ 110 h 280"/>
                  <a:gd name="T58" fmla="*/ 233 w 426"/>
                  <a:gd name="T59" fmla="*/ 105 h 280"/>
                  <a:gd name="T60" fmla="*/ 230 w 426"/>
                  <a:gd name="T61" fmla="*/ 96 h 280"/>
                  <a:gd name="T62" fmla="*/ 224 w 426"/>
                  <a:gd name="T63" fmla="*/ 87 h 280"/>
                  <a:gd name="T64" fmla="*/ 169 w 426"/>
                  <a:gd name="T65" fmla="*/ 60 h 280"/>
                  <a:gd name="T66" fmla="*/ 123 w 426"/>
                  <a:gd name="T67" fmla="*/ 45 h 280"/>
                  <a:gd name="T68" fmla="*/ 104 w 426"/>
                  <a:gd name="T69" fmla="*/ 39 h 280"/>
                  <a:gd name="T70" fmla="*/ 61 w 426"/>
                  <a:gd name="T71" fmla="*/ 39 h 280"/>
                  <a:gd name="T72" fmla="*/ 52 w 426"/>
                  <a:gd name="T73" fmla="*/ 24 h 280"/>
                  <a:gd name="T74" fmla="*/ 52 w 426"/>
                  <a:gd name="T75" fmla="*/ 0 h 28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426" h="280">
                    <a:moveTo>
                      <a:pt x="84" y="60"/>
                    </a:moveTo>
                    <a:cubicBezTo>
                      <a:pt x="79" y="52"/>
                      <a:pt x="70" y="45"/>
                      <a:pt x="68" y="36"/>
                    </a:cubicBezTo>
                    <a:cubicBezTo>
                      <a:pt x="67" y="29"/>
                      <a:pt x="68" y="22"/>
                      <a:pt x="64" y="16"/>
                    </a:cubicBezTo>
                    <a:cubicBezTo>
                      <a:pt x="62" y="12"/>
                      <a:pt x="56" y="13"/>
                      <a:pt x="52" y="12"/>
                    </a:cubicBezTo>
                    <a:cubicBezTo>
                      <a:pt x="40" y="13"/>
                      <a:pt x="27" y="11"/>
                      <a:pt x="16" y="16"/>
                    </a:cubicBezTo>
                    <a:cubicBezTo>
                      <a:pt x="0" y="24"/>
                      <a:pt x="43" y="40"/>
                      <a:pt x="44" y="40"/>
                    </a:cubicBezTo>
                    <a:cubicBezTo>
                      <a:pt x="45" y="44"/>
                      <a:pt x="50" y="49"/>
                      <a:pt x="48" y="52"/>
                    </a:cubicBezTo>
                    <a:cubicBezTo>
                      <a:pt x="42" y="60"/>
                      <a:pt x="24" y="68"/>
                      <a:pt x="24" y="68"/>
                    </a:cubicBezTo>
                    <a:cubicBezTo>
                      <a:pt x="38" y="88"/>
                      <a:pt x="65" y="89"/>
                      <a:pt x="88" y="92"/>
                    </a:cubicBezTo>
                    <a:cubicBezTo>
                      <a:pt x="101" y="96"/>
                      <a:pt x="124" y="112"/>
                      <a:pt x="124" y="112"/>
                    </a:cubicBezTo>
                    <a:cubicBezTo>
                      <a:pt x="125" y="116"/>
                      <a:pt x="125" y="121"/>
                      <a:pt x="128" y="124"/>
                    </a:cubicBezTo>
                    <a:cubicBezTo>
                      <a:pt x="131" y="128"/>
                      <a:pt x="137" y="128"/>
                      <a:pt x="140" y="132"/>
                    </a:cubicBezTo>
                    <a:cubicBezTo>
                      <a:pt x="144" y="139"/>
                      <a:pt x="148" y="156"/>
                      <a:pt x="148" y="156"/>
                    </a:cubicBezTo>
                    <a:cubicBezTo>
                      <a:pt x="144" y="171"/>
                      <a:pt x="137" y="181"/>
                      <a:pt x="132" y="196"/>
                    </a:cubicBezTo>
                    <a:cubicBezTo>
                      <a:pt x="151" y="209"/>
                      <a:pt x="167" y="207"/>
                      <a:pt x="180" y="188"/>
                    </a:cubicBezTo>
                    <a:cubicBezTo>
                      <a:pt x="182" y="196"/>
                      <a:pt x="184" y="211"/>
                      <a:pt x="192" y="216"/>
                    </a:cubicBezTo>
                    <a:cubicBezTo>
                      <a:pt x="199" y="220"/>
                      <a:pt x="208" y="221"/>
                      <a:pt x="216" y="224"/>
                    </a:cubicBezTo>
                    <a:cubicBezTo>
                      <a:pt x="220" y="225"/>
                      <a:pt x="228" y="228"/>
                      <a:pt x="228" y="228"/>
                    </a:cubicBezTo>
                    <a:cubicBezTo>
                      <a:pt x="236" y="227"/>
                      <a:pt x="245" y="228"/>
                      <a:pt x="252" y="224"/>
                    </a:cubicBezTo>
                    <a:cubicBezTo>
                      <a:pt x="269" y="216"/>
                      <a:pt x="252" y="204"/>
                      <a:pt x="276" y="196"/>
                    </a:cubicBezTo>
                    <a:cubicBezTo>
                      <a:pt x="296" y="209"/>
                      <a:pt x="322" y="231"/>
                      <a:pt x="336" y="252"/>
                    </a:cubicBezTo>
                    <a:cubicBezTo>
                      <a:pt x="354" y="280"/>
                      <a:pt x="343" y="273"/>
                      <a:pt x="364" y="280"/>
                    </a:cubicBezTo>
                    <a:cubicBezTo>
                      <a:pt x="376" y="262"/>
                      <a:pt x="375" y="241"/>
                      <a:pt x="360" y="224"/>
                    </a:cubicBezTo>
                    <a:cubicBezTo>
                      <a:pt x="352" y="216"/>
                      <a:pt x="336" y="200"/>
                      <a:pt x="336" y="200"/>
                    </a:cubicBezTo>
                    <a:cubicBezTo>
                      <a:pt x="323" y="162"/>
                      <a:pt x="322" y="174"/>
                      <a:pt x="372" y="168"/>
                    </a:cubicBezTo>
                    <a:cubicBezTo>
                      <a:pt x="384" y="164"/>
                      <a:pt x="396" y="160"/>
                      <a:pt x="408" y="156"/>
                    </a:cubicBezTo>
                    <a:cubicBezTo>
                      <a:pt x="412" y="155"/>
                      <a:pt x="420" y="152"/>
                      <a:pt x="420" y="152"/>
                    </a:cubicBezTo>
                    <a:cubicBezTo>
                      <a:pt x="421" y="148"/>
                      <a:pt x="426" y="144"/>
                      <a:pt x="424" y="140"/>
                    </a:cubicBezTo>
                    <a:cubicBezTo>
                      <a:pt x="420" y="131"/>
                      <a:pt x="365" y="146"/>
                      <a:pt x="356" y="148"/>
                    </a:cubicBezTo>
                    <a:cubicBezTo>
                      <a:pt x="339" y="146"/>
                      <a:pt x="316" y="152"/>
                      <a:pt x="304" y="140"/>
                    </a:cubicBezTo>
                    <a:cubicBezTo>
                      <a:pt x="301" y="137"/>
                      <a:pt x="302" y="132"/>
                      <a:pt x="300" y="128"/>
                    </a:cubicBezTo>
                    <a:cubicBezTo>
                      <a:pt x="298" y="124"/>
                      <a:pt x="296" y="119"/>
                      <a:pt x="292" y="116"/>
                    </a:cubicBezTo>
                    <a:cubicBezTo>
                      <a:pt x="272" y="98"/>
                      <a:pt x="244" y="91"/>
                      <a:pt x="220" y="80"/>
                    </a:cubicBezTo>
                    <a:cubicBezTo>
                      <a:pt x="201" y="72"/>
                      <a:pt x="180" y="67"/>
                      <a:pt x="160" y="60"/>
                    </a:cubicBezTo>
                    <a:cubicBezTo>
                      <a:pt x="152" y="57"/>
                      <a:pt x="136" y="52"/>
                      <a:pt x="136" y="52"/>
                    </a:cubicBezTo>
                    <a:cubicBezTo>
                      <a:pt x="113" y="55"/>
                      <a:pt x="98" y="64"/>
                      <a:pt x="80" y="52"/>
                    </a:cubicBezTo>
                    <a:cubicBezTo>
                      <a:pt x="70" y="38"/>
                      <a:pt x="74" y="44"/>
                      <a:pt x="68" y="32"/>
                    </a:cubicBezTo>
                    <a:lnTo>
                      <a:pt x="68" y="0"/>
                    </a:lnTo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01" name="Freeform 11"/>
              <p:cNvSpPr>
                <a:spLocks/>
              </p:cNvSpPr>
              <p:nvPr/>
            </p:nvSpPr>
            <p:spPr bwMode="gray">
              <a:xfrm>
                <a:off x="4224" y="3008"/>
                <a:ext cx="319" cy="210"/>
              </a:xfrm>
              <a:custGeom>
                <a:avLst/>
                <a:gdLst>
                  <a:gd name="T0" fmla="*/ 0 w 416"/>
                  <a:gd name="T1" fmla="*/ 1 h 282"/>
                  <a:gd name="T2" fmla="*/ 15 w 416"/>
                  <a:gd name="T3" fmla="*/ 28 h 282"/>
                  <a:gd name="T4" fmla="*/ 21 w 416"/>
                  <a:gd name="T5" fmla="*/ 36 h 282"/>
                  <a:gd name="T6" fmla="*/ 64 w 416"/>
                  <a:gd name="T7" fmla="*/ 66 h 282"/>
                  <a:gd name="T8" fmla="*/ 92 w 416"/>
                  <a:gd name="T9" fmla="*/ 84 h 282"/>
                  <a:gd name="T10" fmla="*/ 101 w 416"/>
                  <a:gd name="T11" fmla="*/ 90 h 282"/>
                  <a:gd name="T12" fmla="*/ 104 w 416"/>
                  <a:gd name="T13" fmla="*/ 126 h 282"/>
                  <a:gd name="T14" fmla="*/ 89 w 416"/>
                  <a:gd name="T15" fmla="*/ 150 h 282"/>
                  <a:gd name="T16" fmla="*/ 104 w 416"/>
                  <a:gd name="T17" fmla="*/ 147 h 282"/>
                  <a:gd name="T18" fmla="*/ 113 w 416"/>
                  <a:gd name="T19" fmla="*/ 141 h 282"/>
                  <a:gd name="T20" fmla="*/ 123 w 416"/>
                  <a:gd name="T21" fmla="*/ 150 h 282"/>
                  <a:gd name="T22" fmla="*/ 141 w 416"/>
                  <a:gd name="T23" fmla="*/ 162 h 282"/>
                  <a:gd name="T24" fmla="*/ 160 w 416"/>
                  <a:gd name="T25" fmla="*/ 174 h 282"/>
                  <a:gd name="T26" fmla="*/ 184 w 416"/>
                  <a:gd name="T27" fmla="*/ 165 h 282"/>
                  <a:gd name="T28" fmla="*/ 190 w 416"/>
                  <a:gd name="T29" fmla="*/ 147 h 282"/>
                  <a:gd name="T30" fmla="*/ 206 w 416"/>
                  <a:gd name="T31" fmla="*/ 150 h 282"/>
                  <a:gd name="T32" fmla="*/ 224 w 416"/>
                  <a:gd name="T33" fmla="*/ 156 h 282"/>
                  <a:gd name="T34" fmla="*/ 261 w 416"/>
                  <a:gd name="T35" fmla="*/ 209 h 282"/>
                  <a:gd name="T36" fmla="*/ 273 w 416"/>
                  <a:gd name="T37" fmla="*/ 206 h 282"/>
                  <a:gd name="T38" fmla="*/ 270 w 416"/>
                  <a:gd name="T39" fmla="*/ 188 h 282"/>
                  <a:gd name="T40" fmla="*/ 242 w 416"/>
                  <a:gd name="T41" fmla="*/ 147 h 282"/>
                  <a:gd name="T42" fmla="*/ 276 w 416"/>
                  <a:gd name="T43" fmla="*/ 129 h 282"/>
                  <a:gd name="T44" fmla="*/ 313 w 416"/>
                  <a:gd name="T45" fmla="*/ 108 h 282"/>
                  <a:gd name="T46" fmla="*/ 314 w 416"/>
                  <a:gd name="T47" fmla="*/ 89 h 282"/>
                  <a:gd name="T48" fmla="*/ 281 w 416"/>
                  <a:gd name="T49" fmla="*/ 103 h 282"/>
                  <a:gd name="T50" fmla="*/ 236 w 416"/>
                  <a:gd name="T51" fmla="*/ 102 h 282"/>
                  <a:gd name="T52" fmla="*/ 202 w 416"/>
                  <a:gd name="T53" fmla="*/ 72 h 282"/>
                  <a:gd name="T54" fmla="*/ 138 w 416"/>
                  <a:gd name="T55" fmla="*/ 45 h 282"/>
                  <a:gd name="T56" fmla="*/ 101 w 416"/>
                  <a:gd name="T57" fmla="*/ 25 h 282"/>
                  <a:gd name="T58" fmla="*/ 71 w 416"/>
                  <a:gd name="T59" fmla="*/ 31 h 282"/>
                  <a:gd name="T60" fmla="*/ 58 w 416"/>
                  <a:gd name="T61" fmla="*/ 42 h 282"/>
                  <a:gd name="T62" fmla="*/ 43 w 416"/>
                  <a:gd name="T63" fmla="*/ 13 h 282"/>
                  <a:gd name="T64" fmla="*/ 0 w 416"/>
                  <a:gd name="T65" fmla="*/ 1 h 282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416" h="282">
                    <a:moveTo>
                      <a:pt x="0" y="1"/>
                    </a:moveTo>
                    <a:cubicBezTo>
                      <a:pt x="7" y="22"/>
                      <a:pt x="2" y="9"/>
                      <a:pt x="20" y="37"/>
                    </a:cubicBezTo>
                    <a:cubicBezTo>
                      <a:pt x="23" y="41"/>
                      <a:pt x="28" y="49"/>
                      <a:pt x="28" y="49"/>
                    </a:cubicBezTo>
                    <a:cubicBezTo>
                      <a:pt x="5" y="84"/>
                      <a:pt x="65" y="78"/>
                      <a:pt x="84" y="89"/>
                    </a:cubicBezTo>
                    <a:cubicBezTo>
                      <a:pt x="97" y="96"/>
                      <a:pt x="108" y="105"/>
                      <a:pt x="120" y="113"/>
                    </a:cubicBezTo>
                    <a:cubicBezTo>
                      <a:pt x="124" y="116"/>
                      <a:pt x="132" y="121"/>
                      <a:pt x="132" y="121"/>
                    </a:cubicBezTo>
                    <a:cubicBezTo>
                      <a:pt x="138" y="138"/>
                      <a:pt x="132" y="151"/>
                      <a:pt x="136" y="169"/>
                    </a:cubicBezTo>
                    <a:cubicBezTo>
                      <a:pt x="107" y="188"/>
                      <a:pt x="110" y="176"/>
                      <a:pt x="116" y="201"/>
                    </a:cubicBezTo>
                    <a:cubicBezTo>
                      <a:pt x="123" y="200"/>
                      <a:pt x="130" y="199"/>
                      <a:pt x="136" y="197"/>
                    </a:cubicBezTo>
                    <a:cubicBezTo>
                      <a:pt x="141" y="195"/>
                      <a:pt x="143" y="188"/>
                      <a:pt x="148" y="189"/>
                    </a:cubicBezTo>
                    <a:cubicBezTo>
                      <a:pt x="154" y="190"/>
                      <a:pt x="156" y="198"/>
                      <a:pt x="160" y="201"/>
                    </a:cubicBezTo>
                    <a:cubicBezTo>
                      <a:pt x="168" y="207"/>
                      <a:pt x="176" y="212"/>
                      <a:pt x="184" y="217"/>
                    </a:cubicBezTo>
                    <a:cubicBezTo>
                      <a:pt x="192" y="222"/>
                      <a:pt x="208" y="233"/>
                      <a:pt x="208" y="233"/>
                    </a:cubicBezTo>
                    <a:cubicBezTo>
                      <a:pt x="216" y="231"/>
                      <a:pt x="234" y="230"/>
                      <a:pt x="240" y="221"/>
                    </a:cubicBezTo>
                    <a:cubicBezTo>
                      <a:pt x="244" y="214"/>
                      <a:pt x="248" y="197"/>
                      <a:pt x="248" y="197"/>
                    </a:cubicBezTo>
                    <a:cubicBezTo>
                      <a:pt x="255" y="198"/>
                      <a:pt x="261" y="199"/>
                      <a:pt x="268" y="201"/>
                    </a:cubicBezTo>
                    <a:cubicBezTo>
                      <a:pt x="276" y="203"/>
                      <a:pt x="292" y="209"/>
                      <a:pt x="292" y="209"/>
                    </a:cubicBezTo>
                    <a:cubicBezTo>
                      <a:pt x="298" y="242"/>
                      <a:pt x="306" y="270"/>
                      <a:pt x="340" y="281"/>
                    </a:cubicBezTo>
                    <a:cubicBezTo>
                      <a:pt x="345" y="280"/>
                      <a:pt x="354" y="282"/>
                      <a:pt x="356" y="277"/>
                    </a:cubicBezTo>
                    <a:cubicBezTo>
                      <a:pt x="359" y="270"/>
                      <a:pt x="355" y="260"/>
                      <a:pt x="352" y="253"/>
                    </a:cubicBezTo>
                    <a:cubicBezTo>
                      <a:pt x="346" y="238"/>
                      <a:pt x="329" y="206"/>
                      <a:pt x="316" y="197"/>
                    </a:cubicBezTo>
                    <a:cubicBezTo>
                      <a:pt x="307" y="170"/>
                      <a:pt x="339" y="175"/>
                      <a:pt x="360" y="173"/>
                    </a:cubicBezTo>
                    <a:cubicBezTo>
                      <a:pt x="383" y="165"/>
                      <a:pt x="391" y="162"/>
                      <a:pt x="408" y="145"/>
                    </a:cubicBezTo>
                    <a:cubicBezTo>
                      <a:pt x="412" y="140"/>
                      <a:pt x="416" y="121"/>
                      <a:pt x="409" y="120"/>
                    </a:cubicBezTo>
                    <a:cubicBezTo>
                      <a:pt x="402" y="119"/>
                      <a:pt x="384" y="135"/>
                      <a:pt x="367" y="138"/>
                    </a:cubicBezTo>
                    <a:cubicBezTo>
                      <a:pt x="350" y="141"/>
                      <a:pt x="325" y="144"/>
                      <a:pt x="308" y="137"/>
                    </a:cubicBezTo>
                    <a:cubicBezTo>
                      <a:pt x="286" y="130"/>
                      <a:pt x="284" y="111"/>
                      <a:pt x="264" y="97"/>
                    </a:cubicBezTo>
                    <a:cubicBezTo>
                      <a:pt x="238" y="80"/>
                      <a:pt x="203" y="76"/>
                      <a:pt x="180" y="61"/>
                    </a:cubicBezTo>
                    <a:cubicBezTo>
                      <a:pt x="163" y="50"/>
                      <a:pt x="150" y="39"/>
                      <a:pt x="132" y="33"/>
                    </a:cubicBezTo>
                    <a:cubicBezTo>
                      <a:pt x="119" y="35"/>
                      <a:pt x="102" y="31"/>
                      <a:pt x="92" y="41"/>
                    </a:cubicBezTo>
                    <a:cubicBezTo>
                      <a:pt x="71" y="62"/>
                      <a:pt x="108" y="46"/>
                      <a:pt x="76" y="57"/>
                    </a:cubicBezTo>
                    <a:cubicBezTo>
                      <a:pt x="52" y="49"/>
                      <a:pt x="67" y="38"/>
                      <a:pt x="56" y="17"/>
                    </a:cubicBezTo>
                    <a:cubicBezTo>
                      <a:pt x="48" y="0"/>
                      <a:pt x="16" y="1"/>
                      <a:pt x="0" y="1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02" name="Freeform 12"/>
              <p:cNvSpPr>
                <a:spLocks/>
              </p:cNvSpPr>
              <p:nvPr/>
            </p:nvSpPr>
            <p:spPr bwMode="gray">
              <a:xfrm>
                <a:off x="4460" y="3775"/>
                <a:ext cx="46" cy="58"/>
              </a:xfrm>
              <a:custGeom>
                <a:avLst/>
                <a:gdLst>
                  <a:gd name="T0" fmla="*/ 25 w 60"/>
                  <a:gd name="T1" fmla="*/ 13 h 78"/>
                  <a:gd name="T2" fmla="*/ 0 w 60"/>
                  <a:gd name="T3" fmla="*/ 13 h 78"/>
                  <a:gd name="T4" fmla="*/ 15 w 60"/>
                  <a:gd name="T5" fmla="*/ 31 h 78"/>
                  <a:gd name="T6" fmla="*/ 21 w 60"/>
                  <a:gd name="T7" fmla="*/ 49 h 78"/>
                  <a:gd name="T8" fmla="*/ 25 w 60"/>
                  <a:gd name="T9" fmla="*/ 58 h 78"/>
                  <a:gd name="T10" fmla="*/ 46 w 60"/>
                  <a:gd name="T11" fmla="*/ 37 h 78"/>
                  <a:gd name="T12" fmla="*/ 25 w 60"/>
                  <a:gd name="T13" fmla="*/ 13 h 7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0" h="78">
                    <a:moveTo>
                      <a:pt x="32" y="18"/>
                    </a:moveTo>
                    <a:cubicBezTo>
                      <a:pt x="16" y="7"/>
                      <a:pt x="12" y="0"/>
                      <a:pt x="0" y="18"/>
                    </a:cubicBezTo>
                    <a:cubicBezTo>
                      <a:pt x="6" y="27"/>
                      <a:pt x="15" y="33"/>
                      <a:pt x="20" y="42"/>
                    </a:cubicBezTo>
                    <a:cubicBezTo>
                      <a:pt x="24" y="49"/>
                      <a:pt x="25" y="58"/>
                      <a:pt x="28" y="66"/>
                    </a:cubicBezTo>
                    <a:cubicBezTo>
                      <a:pt x="29" y="70"/>
                      <a:pt x="32" y="78"/>
                      <a:pt x="32" y="78"/>
                    </a:cubicBezTo>
                    <a:cubicBezTo>
                      <a:pt x="52" y="73"/>
                      <a:pt x="54" y="69"/>
                      <a:pt x="60" y="50"/>
                    </a:cubicBezTo>
                    <a:cubicBezTo>
                      <a:pt x="54" y="32"/>
                      <a:pt x="50" y="27"/>
                      <a:pt x="32" y="18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03" name="Freeform 13"/>
              <p:cNvSpPr>
                <a:spLocks/>
              </p:cNvSpPr>
              <p:nvPr/>
            </p:nvSpPr>
            <p:spPr bwMode="gray">
              <a:xfrm>
                <a:off x="4599" y="3686"/>
                <a:ext cx="168" cy="84"/>
              </a:xfrm>
              <a:custGeom>
                <a:avLst/>
                <a:gdLst>
                  <a:gd name="T0" fmla="*/ 36 w 219"/>
                  <a:gd name="T1" fmla="*/ 54 h 113"/>
                  <a:gd name="T2" fmla="*/ 30 w 219"/>
                  <a:gd name="T3" fmla="*/ 45 h 113"/>
                  <a:gd name="T4" fmla="*/ 12 w 219"/>
                  <a:gd name="T5" fmla="*/ 51 h 113"/>
                  <a:gd name="T6" fmla="*/ 30 w 219"/>
                  <a:gd name="T7" fmla="*/ 84 h 113"/>
                  <a:gd name="T8" fmla="*/ 94 w 219"/>
                  <a:gd name="T9" fmla="*/ 66 h 113"/>
                  <a:gd name="T10" fmla="*/ 113 w 219"/>
                  <a:gd name="T11" fmla="*/ 54 h 113"/>
                  <a:gd name="T12" fmla="*/ 131 w 219"/>
                  <a:gd name="T13" fmla="*/ 48 h 113"/>
                  <a:gd name="T14" fmla="*/ 168 w 219"/>
                  <a:gd name="T15" fmla="*/ 14 h 113"/>
                  <a:gd name="T16" fmla="*/ 161 w 219"/>
                  <a:gd name="T17" fmla="*/ 0 h 113"/>
                  <a:gd name="T18" fmla="*/ 137 w 219"/>
                  <a:gd name="T19" fmla="*/ 13 h 113"/>
                  <a:gd name="T20" fmla="*/ 82 w 219"/>
                  <a:gd name="T21" fmla="*/ 30 h 113"/>
                  <a:gd name="T22" fmla="*/ 64 w 219"/>
                  <a:gd name="T23" fmla="*/ 33 h 113"/>
                  <a:gd name="T24" fmla="*/ 45 w 219"/>
                  <a:gd name="T25" fmla="*/ 39 h 113"/>
                  <a:gd name="T26" fmla="*/ 36 w 219"/>
                  <a:gd name="T27" fmla="*/ 54 h 11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19" h="113">
                    <a:moveTo>
                      <a:pt x="47" y="73"/>
                    </a:moveTo>
                    <a:cubicBezTo>
                      <a:pt x="44" y="69"/>
                      <a:pt x="44" y="62"/>
                      <a:pt x="39" y="61"/>
                    </a:cubicBezTo>
                    <a:cubicBezTo>
                      <a:pt x="31" y="60"/>
                      <a:pt x="15" y="69"/>
                      <a:pt x="15" y="69"/>
                    </a:cubicBezTo>
                    <a:cubicBezTo>
                      <a:pt x="0" y="91"/>
                      <a:pt x="20" y="101"/>
                      <a:pt x="39" y="113"/>
                    </a:cubicBezTo>
                    <a:cubicBezTo>
                      <a:pt x="67" y="107"/>
                      <a:pt x="96" y="98"/>
                      <a:pt x="123" y="89"/>
                    </a:cubicBezTo>
                    <a:cubicBezTo>
                      <a:pt x="132" y="86"/>
                      <a:pt x="139" y="78"/>
                      <a:pt x="147" y="73"/>
                    </a:cubicBezTo>
                    <a:cubicBezTo>
                      <a:pt x="154" y="68"/>
                      <a:pt x="171" y="65"/>
                      <a:pt x="171" y="65"/>
                    </a:cubicBezTo>
                    <a:cubicBezTo>
                      <a:pt x="186" y="50"/>
                      <a:pt x="207" y="36"/>
                      <a:pt x="219" y="19"/>
                    </a:cubicBezTo>
                    <a:cubicBezTo>
                      <a:pt x="215" y="16"/>
                      <a:pt x="215" y="0"/>
                      <a:pt x="210" y="0"/>
                    </a:cubicBezTo>
                    <a:cubicBezTo>
                      <a:pt x="205" y="0"/>
                      <a:pt x="183" y="15"/>
                      <a:pt x="179" y="17"/>
                    </a:cubicBezTo>
                    <a:cubicBezTo>
                      <a:pt x="159" y="26"/>
                      <a:pt x="129" y="37"/>
                      <a:pt x="107" y="41"/>
                    </a:cubicBezTo>
                    <a:cubicBezTo>
                      <a:pt x="99" y="42"/>
                      <a:pt x="91" y="43"/>
                      <a:pt x="83" y="45"/>
                    </a:cubicBezTo>
                    <a:cubicBezTo>
                      <a:pt x="75" y="47"/>
                      <a:pt x="59" y="53"/>
                      <a:pt x="59" y="53"/>
                    </a:cubicBezTo>
                    <a:cubicBezTo>
                      <a:pt x="49" y="67"/>
                      <a:pt x="53" y="61"/>
                      <a:pt x="47" y="73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04" name="Freeform 14"/>
              <p:cNvSpPr>
                <a:spLocks/>
              </p:cNvSpPr>
              <p:nvPr/>
            </p:nvSpPr>
            <p:spPr bwMode="gray">
              <a:xfrm>
                <a:off x="4773" y="3636"/>
                <a:ext cx="107" cy="91"/>
              </a:xfrm>
              <a:custGeom>
                <a:avLst/>
                <a:gdLst>
                  <a:gd name="T0" fmla="*/ 9 w 139"/>
                  <a:gd name="T1" fmla="*/ 45 h 122"/>
                  <a:gd name="T2" fmla="*/ 6 w 139"/>
                  <a:gd name="T3" fmla="*/ 63 h 122"/>
                  <a:gd name="T4" fmla="*/ 0 w 139"/>
                  <a:gd name="T5" fmla="*/ 81 h 122"/>
                  <a:gd name="T6" fmla="*/ 28 w 139"/>
                  <a:gd name="T7" fmla="*/ 87 h 122"/>
                  <a:gd name="T8" fmla="*/ 40 w 139"/>
                  <a:gd name="T9" fmla="*/ 72 h 122"/>
                  <a:gd name="T10" fmla="*/ 95 w 139"/>
                  <a:gd name="T11" fmla="*/ 51 h 122"/>
                  <a:gd name="T12" fmla="*/ 105 w 139"/>
                  <a:gd name="T13" fmla="*/ 33 h 122"/>
                  <a:gd name="T14" fmla="*/ 86 w 139"/>
                  <a:gd name="T15" fmla="*/ 21 h 122"/>
                  <a:gd name="T16" fmla="*/ 77 w 139"/>
                  <a:gd name="T17" fmla="*/ 15 h 122"/>
                  <a:gd name="T18" fmla="*/ 49 w 139"/>
                  <a:gd name="T19" fmla="*/ 9 h 122"/>
                  <a:gd name="T20" fmla="*/ 40 w 139"/>
                  <a:gd name="T21" fmla="*/ 27 h 122"/>
                  <a:gd name="T22" fmla="*/ 9 w 139"/>
                  <a:gd name="T23" fmla="*/ 45 h 12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39" h="122">
                    <a:moveTo>
                      <a:pt x="12" y="60"/>
                    </a:moveTo>
                    <a:cubicBezTo>
                      <a:pt x="11" y="68"/>
                      <a:pt x="10" y="76"/>
                      <a:pt x="8" y="84"/>
                    </a:cubicBezTo>
                    <a:cubicBezTo>
                      <a:pt x="6" y="92"/>
                      <a:pt x="0" y="108"/>
                      <a:pt x="0" y="108"/>
                    </a:cubicBezTo>
                    <a:cubicBezTo>
                      <a:pt x="14" y="118"/>
                      <a:pt x="19" y="122"/>
                      <a:pt x="36" y="116"/>
                    </a:cubicBezTo>
                    <a:cubicBezTo>
                      <a:pt x="46" y="86"/>
                      <a:pt x="31" y="122"/>
                      <a:pt x="52" y="96"/>
                    </a:cubicBezTo>
                    <a:cubicBezTo>
                      <a:pt x="83" y="57"/>
                      <a:pt x="30" y="74"/>
                      <a:pt x="124" y="68"/>
                    </a:cubicBezTo>
                    <a:cubicBezTo>
                      <a:pt x="125" y="67"/>
                      <a:pt x="139" y="48"/>
                      <a:pt x="136" y="44"/>
                    </a:cubicBezTo>
                    <a:cubicBezTo>
                      <a:pt x="130" y="36"/>
                      <a:pt x="120" y="33"/>
                      <a:pt x="112" y="28"/>
                    </a:cubicBezTo>
                    <a:cubicBezTo>
                      <a:pt x="108" y="25"/>
                      <a:pt x="100" y="20"/>
                      <a:pt x="100" y="20"/>
                    </a:cubicBezTo>
                    <a:cubicBezTo>
                      <a:pt x="89" y="4"/>
                      <a:pt x="92" y="0"/>
                      <a:pt x="64" y="12"/>
                    </a:cubicBezTo>
                    <a:cubicBezTo>
                      <a:pt x="57" y="15"/>
                      <a:pt x="55" y="30"/>
                      <a:pt x="52" y="36"/>
                    </a:cubicBezTo>
                    <a:cubicBezTo>
                      <a:pt x="46" y="49"/>
                      <a:pt x="26" y="60"/>
                      <a:pt x="12" y="6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05" name="Freeform 15"/>
              <p:cNvSpPr>
                <a:spLocks/>
              </p:cNvSpPr>
              <p:nvPr/>
            </p:nvSpPr>
            <p:spPr bwMode="gray">
              <a:xfrm>
                <a:off x="4830" y="3595"/>
                <a:ext cx="38" cy="26"/>
              </a:xfrm>
              <a:custGeom>
                <a:avLst/>
                <a:gdLst>
                  <a:gd name="T0" fmla="*/ 22 w 49"/>
                  <a:gd name="T1" fmla="*/ 0 h 35"/>
                  <a:gd name="T2" fmla="*/ 6 w 49"/>
                  <a:gd name="T3" fmla="*/ 8 h 35"/>
                  <a:gd name="T4" fmla="*/ 19 w 49"/>
                  <a:gd name="T5" fmla="*/ 26 h 35"/>
                  <a:gd name="T6" fmla="*/ 30 w 49"/>
                  <a:gd name="T7" fmla="*/ 19 h 35"/>
                  <a:gd name="T8" fmla="*/ 22 w 49"/>
                  <a:gd name="T9" fmla="*/ 0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9" h="35">
                    <a:moveTo>
                      <a:pt x="29" y="0"/>
                    </a:moveTo>
                    <a:cubicBezTo>
                      <a:pt x="25" y="12"/>
                      <a:pt x="19" y="7"/>
                      <a:pt x="8" y="11"/>
                    </a:cubicBezTo>
                    <a:cubicBezTo>
                      <a:pt x="0" y="23"/>
                      <a:pt x="14" y="34"/>
                      <a:pt x="24" y="35"/>
                    </a:cubicBezTo>
                    <a:cubicBezTo>
                      <a:pt x="30" y="34"/>
                      <a:pt x="33" y="28"/>
                      <a:pt x="39" y="26"/>
                    </a:cubicBezTo>
                    <a:cubicBezTo>
                      <a:pt x="49" y="22"/>
                      <a:pt x="29" y="3"/>
                      <a:pt x="29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06" name="Freeform 16"/>
              <p:cNvSpPr>
                <a:spLocks/>
              </p:cNvSpPr>
              <p:nvPr/>
            </p:nvSpPr>
            <p:spPr bwMode="gray">
              <a:xfrm>
                <a:off x="3097" y="3118"/>
                <a:ext cx="126" cy="200"/>
              </a:xfrm>
              <a:custGeom>
                <a:avLst/>
                <a:gdLst>
                  <a:gd name="T0" fmla="*/ 98 w 164"/>
                  <a:gd name="T1" fmla="*/ 0 h 268"/>
                  <a:gd name="T2" fmla="*/ 80 w 164"/>
                  <a:gd name="T3" fmla="*/ 21 h 268"/>
                  <a:gd name="T4" fmla="*/ 68 w 164"/>
                  <a:gd name="T5" fmla="*/ 48 h 268"/>
                  <a:gd name="T6" fmla="*/ 28 w 164"/>
                  <a:gd name="T7" fmla="*/ 63 h 268"/>
                  <a:gd name="T8" fmla="*/ 22 w 164"/>
                  <a:gd name="T9" fmla="*/ 72 h 268"/>
                  <a:gd name="T10" fmla="*/ 12 w 164"/>
                  <a:gd name="T11" fmla="*/ 75 h 268"/>
                  <a:gd name="T12" fmla="*/ 15 w 164"/>
                  <a:gd name="T13" fmla="*/ 99 h 268"/>
                  <a:gd name="T14" fmla="*/ 22 w 164"/>
                  <a:gd name="T15" fmla="*/ 116 h 268"/>
                  <a:gd name="T16" fmla="*/ 0 w 164"/>
                  <a:gd name="T17" fmla="*/ 149 h 268"/>
                  <a:gd name="T18" fmla="*/ 22 w 164"/>
                  <a:gd name="T19" fmla="*/ 194 h 268"/>
                  <a:gd name="T20" fmla="*/ 40 w 164"/>
                  <a:gd name="T21" fmla="*/ 200 h 268"/>
                  <a:gd name="T22" fmla="*/ 68 w 164"/>
                  <a:gd name="T23" fmla="*/ 161 h 268"/>
                  <a:gd name="T24" fmla="*/ 80 w 164"/>
                  <a:gd name="T25" fmla="*/ 143 h 268"/>
                  <a:gd name="T26" fmla="*/ 98 w 164"/>
                  <a:gd name="T27" fmla="*/ 87 h 268"/>
                  <a:gd name="T28" fmla="*/ 108 w 164"/>
                  <a:gd name="T29" fmla="*/ 57 h 268"/>
                  <a:gd name="T30" fmla="*/ 126 w 164"/>
                  <a:gd name="T31" fmla="*/ 54 h 268"/>
                  <a:gd name="T32" fmla="*/ 98 w 164"/>
                  <a:gd name="T33" fmla="*/ 0 h 26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64" h="268">
                    <a:moveTo>
                      <a:pt x="128" y="0"/>
                    </a:moveTo>
                    <a:cubicBezTo>
                      <a:pt x="123" y="16"/>
                      <a:pt x="120" y="23"/>
                      <a:pt x="104" y="28"/>
                    </a:cubicBezTo>
                    <a:cubicBezTo>
                      <a:pt x="102" y="35"/>
                      <a:pt x="97" y="57"/>
                      <a:pt x="88" y="64"/>
                    </a:cubicBezTo>
                    <a:cubicBezTo>
                      <a:pt x="75" y="75"/>
                      <a:pt x="51" y="74"/>
                      <a:pt x="36" y="84"/>
                    </a:cubicBezTo>
                    <a:cubicBezTo>
                      <a:pt x="33" y="88"/>
                      <a:pt x="32" y="93"/>
                      <a:pt x="28" y="96"/>
                    </a:cubicBezTo>
                    <a:cubicBezTo>
                      <a:pt x="25" y="99"/>
                      <a:pt x="17" y="96"/>
                      <a:pt x="16" y="100"/>
                    </a:cubicBezTo>
                    <a:cubicBezTo>
                      <a:pt x="14" y="110"/>
                      <a:pt x="18" y="121"/>
                      <a:pt x="20" y="132"/>
                    </a:cubicBezTo>
                    <a:cubicBezTo>
                      <a:pt x="22" y="140"/>
                      <a:pt x="28" y="156"/>
                      <a:pt x="28" y="156"/>
                    </a:cubicBezTo>
                    <a:cubicBezTo>
                      <a:pt x="13" y="166"/>
                      <a:pt x="6" y="183"/>
                      <a:pt x="0" y="200"/>
                    </a:cubicBezTo>
                    <a:cubicBezTo>
                      <a:pt x="3" y="210"/>
                      <a:pt x="19" y="254"/>
                      <a:pt x="28" y="260"/>
                    </a:cubicBezTo>
                    <a:cubicBezTo>
                      <a:pt x="35" y="264"/>
                      <a:pt x="52" y="268"/>
                      <a:pt x="52" y="268"/>
                    </a:cubicBezTo>
                    <a:cubicBezTo>
                      <a:pt x="85" y="261"/>
                      <a:pt x="79" y="244"/>
                      <a:pt x="88" y="216"/>
                    </a:cubicBezTo>
                    <a:cubicBezTo>
                      <a:pt x="91" y="207"/>
                      <a:pt x="99" y="200"/>
                      <a:pt x="104" y="192"/>
                    </a:cubicBezTo>
                    <a:cubicBezTo>
                      <a:pt x="116" y="174"/>
                      <a:pt x="121" y="136"/>
                      <a:pt x="128" y="116"/>
                    </a:cubicBezTo>
                    <a:cubicBezTo>
                      <a:pt x="131" y="108"/>
                      <a:pt x="134" y="79"/>
                      <a:pt x="140" y="76"/>
                    </a:cubicBezTo>
                    <a:cubicBezTo>
                      <a:pt x="147" y="72"/>
                      <a:pt x="156" y="73"/>
                      <a:pt x="164" y="72"/>
                    </a:cubicBezTo>
                    <a:cubicBezTo>
                      <a:pt x="158" y="19"/>
                      <a:pt x="161" y="33"/>
                      <a:pt x="128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07" name="Freeform 17"/>
              <p:cNvSpPr>
                <a:spLocks/>
              </p:cNvSpPr>
              <p:nvPr/>
            </p:nvSpPr>
            <p:spPr bwMode="gray">
              <a:xfrm>
                <a:off x="3642" y="2807"/>
                <a:ext cx="50" cy="61"/>
              </a:xfrm>
              <a:custGeom>
                <a:avLst/>
                <a:gdLst>
                  <a:gd name="T0" fmla="*/ 22 w 66"/>
                  <a:gd name="T1" fmla="*/ 0 h 81"/>
                  <a:gd name="T2" fmla="*/ 19 w 66"/>
                  <a:gd name="T3" fmla="*/ 45 h 81"/>
                  <a:gd name="T4" fmla="*/ 22 w 66"/>
                  <a:gd name="T5" fmla="*/ 57 h 81"/>
                  <a:gd name="T6" fmla="*/ 31 w 66"/>
                  <a:gd name="T7" fmla="*/ 60 h 81"/>
                  <a:gd name="T8" fmla="*/ 43 w 66"/>
                  <a:gd name="T9" fmla="*/ 57 h 81"/>
                  <a:gd name="T10" fmla="*/ 22 w 66"/>
                  <a:gd name="T11" fmla="*/ 0 h 8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6" h="81">
                    <a:moveTo>
                      <a:pt x="29" y="0"/>
                    </a:moveTo>
                    <a:cubicBezTo>
                      <a:pt x="0" y="10"/>
                      <a:pt x="20" y="38"/>
                      <a:pt x="25" y="60"/>
                    </a:cubicBezTo>
                    <a:cubicBezTo>
                      <a:pt x="26" y="65"/>
                      <a:pt x="26" y="72"/>
                      <a:pt x="29" y="76"/>
                    </a:cubicBezTo>
                    <a:cubicBezTo>
                      <a:pt x="32" y="79"/>
                      <a:pt x="37" y="79"/>
                      <a:pt x="41" y="80"/>
                    </a:cubicBezTo>
                    <a:cubicBezTo>
                      <a:pt x="46" y="79"/>
                      <a:pt x="55" y="81"/>
                      <a:pt x="57" y="76"/>
                    </a:cubicBezTo>
                    <a:cubicBezTo>
                      <a:pt x="66" y="53"/>
                      <a:pt x="45" y="16"/>
                      <a:pt x="29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08" name="Freeform 18"/>
              <p:cNvSpPr>
                <a:spLocks/>
              </p:cNvSpPr>
              <p:nvPr/>
            </p:nvSpPr>
            <p:spPr bwMode="gray">
              <a:xfrm>
                <a:off x="3950" y="2866"/>
                <a:ext cx="114" cy="182"/>
              </a:xfrm>
              <a:custGeom>
                <a:avLst/>
                <a:gdLst>
                  <a:gd name="T0" fmla="*/ 74 w 148"/>
                  <a:gd name="T1" fmla="*/ 0 h 244"/>
                  <a:gd name="T2" fmla="*/ 46 w 148"/>
                  <a:gd name="T3" fmla="*/ 63 h 244"/>
                  <a:gd name="T4" fmla="*/ 28 w 148"/>
                  <a:gd name="T5" fmla="*/ 69 h 244"/>
                  <a:gd name="T6" fmla="*/ 9 w 148"/>
                  <a:gd name="T7" fmla="*/ 81 h 244"/>
                  <a:gd name="T8" fmla="*/ 31 w 148"/>
                  <a:gd name="T9" fmla="*/ 140 h 244"/>
                  <a:gd name="T10" fmla="*/ 40 w 148"/>
                  <a:gd name="T11" fmla="*/ 167 h 244"/>
                  <a:gd name="T12" fmla="*/ 46 w 148"/>
                  <a:gd name="T13" fmla="*/ 176 h 244"/>
                  <a:gd name="T14" fmla="*/ 65 w 148"/>
                  <a:gd name="T15" fmla="*/ 182 h 244"/>
                  <a:gd name="T16" fmla="*/ 74 w 148"/>
                  <a:gd name="T17" fmla="*/ 146 h 244"/>
                  <a:gd name="T18" fmla="*/ 96 w 148"/>
                  <a:gd name="T19" fmla="*/ 125 h 244"/>
                  <a:gd name="T20" fmla="*/ 86 w 148"/>
                  <a:gd name="T21" fmla="*/ 51 h 244"/>
                  <a:gd name="T22" fmla="*/ 108 w 148"/>
                  <a:gd name="T23" fmla="*/ 36 h 244"/>
                  <a:gd name="T24" fmla="*/ 86 w 148"/>
                  <a:gd name="T25" fmla="*/ 15 h 244"/>
                  <a:gd name="T26" fmla="*/ 74 w 148"/>
                  <a:gd name="T27" fmla="*/ 0 h 24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48" h="244">
                    <a:moveTo>
                      <a:pt x="96" y="0"/>
                    </a:moveTo>
                    <a:cubicBezTo>
                      <a:pt x="86" y="29"/>
                      <a:pt x="70" y="55"/>
                      <a:pt x="60" y="84"/>
                    </a:cubicBezTo>
                    <a:cubicBezTo>
                      <a:pt x="57" y="92"/>
                      <a:pt x="43" y="87"/>
                      <a:pt x="36" y="92"/>
                    </a:cubicBezTo>
                    <a:cubicBezTo>
                      <a:pt x="28" y="97"/>
                      <a:pt x="12" y="108"/>
                      <a:pt x="12" y="108"/>
                    </a:cubicBezTo>
                    <a:cubicBezTo>
                      <a:pt x="0" y="144"/>
                      <a:pt x="30" y="158"/>
                      <a:pt x="40" y="188"/>
                    </a:cubicBezTo>
                    <a:cubicBezTo>
                      <a:pt x="44" y="200"/>
                      <a:pt x="45" y="213"/>
                      <a:pt x="52" y="224"/>
                    </a:cubicBezTo>
                    <a:cubicBezTo>
                      <a:pt x="55" y="228"/>
                      <a:pt x="56" y="233"/>
                      <a:pt x="60" y="236"/>
                    </a:cubicBezTo>
                    <a:cubicBezTo>
                      <a:pt x="67" y="240"/>
                      <a:pt x="84" y="244"/>
                      <a:pt x="84" y="244"/>
                    </a:cubicBezTo>
                    <a:cubicBezTo>
                      <a:pt x="111" y="235"/>
                      <a:pt x="103" y="218"/>
                      <a:pt x="96" y="196"/>
                    </a:cubicBezTo>
                    <a:cubicBezTo>
                      <a:pt x="100" y="183"/>
                      <a:pt x="124" y="168"/>
                      <a:pt x="124" y="168"/>
                    </a:cubicBezTo>
                    <a:cubicBezTo>
                      <a:pt x="148" y="132"/>
                      <a:pt x="123" y="101"/>
                      <a:pt x="112" y="68"/>
                    </a:cubicBezTo>
                    <a:cubicBezTo>
                      <a:pt x="140" y="59"/>
                      <a:pt x="133" y="68"/>
                      <a:pt x="140" y="48"/>
                    </a:cubicBezTo>
                    <a:cubicBezTo>
                      <a:pt x="136" y="35"/>
                      <a:pt x="112" y="20"/>
                      <a:pt x="112" y="20"/>
                    </a:cubicBezTo>
                    <a:cubicBezTo>
                      <a:pt x="102" y="5"/>
                      <a:pt x="107" y="11"/>
                      <a:pt x="96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09" name="Freeform 19"/>
              <p:cNvSpPr>
                <a:spLocks/>
              </p:cNvSpPr>
              <p:nvPr/>
            </p:nvSpPr>
            <p:spPr bwMode="gray">
              <a:xfrm>
                <a:off x="3854" y="2809"/>
                <a:ext cx="74" cy="136"/>
              </a:xfrm>
              <a:custGeom>
                <a:avLst/>
                <a:gdLst>
                  <a:gd name="T0" fmla="*/ 37 w 96"/>
                  <a:gd name="T1" fmla="*/ 1 h 183"/>
                  <a:gd name="T2" fmla="*/ 39 w 96"/>
                  <a:gd name="T3" fmla="*/ 26 h 183"/>
                  <a:gd name="T4" fmla="*/ 46 w 96"/>
                  <a:gd name="T5" fmla="*/ 46 h 183"/>
                  <a:gd name="T6" fmla="*/ 48 w 96"/>
                  <a:gd name="T7" fmla="*/ 68 h 183"/>
                  <a:gd name="T8" fmla="*/ 52 w 96"/>
                  <a:gd name="T9" fmla="*/ 78 h 183"/>
                  <a:gd name="T10" fmla="*/ 55 w 96"/>
                  <a:gd name="T11" fmla="*/ 94 h 183"/>
                  <a:gd name="T12" fmla="*/ 44 w 96"/>
                  <a:gd name="T13" fmla="*/ 69 h 183"/>
                  <a:gd name="T14" fmla="*/ 27 w 96"/>
                  <a:gd name="T15" fmla="*/ 58 h 183"/>
                  <a:gd name="T16" fmla="*/ 4 w 96"/>
                  <a:gd name="T17" fmla="*/ 62 h 183"/>
                  <a:gd name="T18" fmla="*/ 6 w 96"/>
                  <a:gd name="T19" fmla="*/ 76 h 183"/>
                  <a:gd name="T20" fmla="*/ 32 w 96"/>
                  <a:gd name="T21" fmla="*/ 85 h 183"/>
                  <a:gd name="T22" fmla="*/ 44 w 96"/>
                  <a:gd name="T23" fmla="*/ 100 h 183"/>
                  <a:gd name="T24" fmla="*/ 55 w 96"/>
                  <a:gd name="T25" fmla="*/ 100 h 183"/>
                  <a:gd name="T26" fmla="*/ 60 w 96"/>
                  <a:gd name="T27" fmla="*/ 111 h 183"/>
                  <a:gd name="T28" fmla="*/ 74 w 96"/>
                  <a:gd name="T29" fmla="*/ 133 h 183"/>
                  <a:gd name="T30" fmla="*/ 62 w 96"/>
                  <a:gd name="T31" fmla="*/ 94 h 183"/>
                  <a:gd name="T32" fmla="*/ 62 w 96"/>
                  <a:gd name="T33" fmla="*/ 69 h 183"/>
                  <a:gd name="T34" fmla="*/ 55 w 96"/>
                  <a:gd name="T35" fmla="*/ 47 h 183"/>
                  <a:gd name="T36" fmla="*/ 49 w 96"/>
                  <a:gd name="T37" fmla="*/ 30 h 183"/>
                  <a:gd name="T38" fmla="*/ 44 w 96"/>
                  <a:gd name="T39" fmla="*/ 15 h 183"/>
                  <a:gd name="T40" fmla="*/ 37 w 96"/>
                  <a:gd name="T41" fmla="*/ 1 h 18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96" h="183">
                    <a:moveTo>
                      <a:pt x="48" y="2"/>
                    </a:moveTo>
                    <a:cubicBezTo>
                      <a:pt x="47" y="4"/>
                      <a:pt x="49" y="25"/>
                      <a:pt x="51" y="35"/>
                    </a:cubicBezTo>
                    <a:cubicBezTo>
                      <a:pt x="53" y="45"/>
                      <a:pt x="58" y="53"/>
                      <a:pt x="60" y="62"/>
                    </a:cubicBezTo>
                    <a:cubicBezTo>
                      <a:pt x="62" y="71"/>
                      <a:pt x="61" y="85"/>
                      <a:pt x="62" y="92"/>
                    </a:cubicBezTo>
                    <a:cubicBezTo>
                      <a:pt x="63" y="99"/>
                      <a:pt x="67" y="99"/>
                      <a:pt x="68" y="105"/>
                    </a:cubicBezTo>
                    <a:cubicBezTo>
                      <a:pt x="69" y="111"/>
                      <a:pt x="73" y="128"/>
                      <a:pt x="71" y="126"/>
                    </a:cubicBezTo>
                    <a:cubicBezTo>
                      <a:pt x="69" y="124"/>
                      <a:pt x="63" y="101"/>
                      <a:pt x="57" y="93"/>
                    </a:cubicBezTo>
                    <a:cubicBezTo>
                      <a:pt x="51" y="85"/>
                      <a:pt x="44" y="80"/>
                      <a:pt x="35" y="78"/>
                    </a:cubicBezTo>
                    <a:cubicBezTo>
                      <a:pt x="26" y="76"/>
                      <a:pt x="10" y="79"/>
                      <a:pt x="5" y="83"/>
                    </a:cubicBezTo>
                    <a:cubicBezTo>
                      <a:pt x="0" y="87"/>
                      <a:pt x="2" y="97"/>
                      <a:pt x="8" y="102"/>
                    </a:cubicBezTo>
                    <a:cubicBezTo>
                      <a:pt x="14" y="107"/>
                      <a:pt x="33" y="109"/>
                      <a:pt x="41" y="114"/>
                    </a:cubicBezTo>
                    <a:cubicBezTo>
                      <a:pt x="49" y="119"/>
                      <a:pt x="52" y="132"/>
                      <a:pt x="57" y="135"/>
                    </a:cubicBezTo>
                    <a:cubicBezTo>
                      <a:pt x="62" y="138"/>
                      <a:pt x="68" y="133"/>
                      <a:pt x="71" y="135"/>
                    </a:cubicBezTo>
                    <a:cubicBezTo>
                      <a:pt x="74" y="137"/>
                      <a:pt x="74" y="143"/>
                      <a:pt x="78" y="150"/>
                    </a:cubicBezTo>
                    <a:cubicBezTo>
                      <a:pt x="82" y="157"/>
                      <a:pt x="96" y="183"/>
                      <a:pt x="96" y="179"/>
                    </a:cubicBezTo>
                    <a:cubicBezTo>
                      <a:pt x="96" y="175"/>
                      <a:pt x="84" y="140"/>
                      <a:pt x="81" y="126"/>
                    </a:cubicBezTo>
                    <a:cubicBezTo>
                      <a:pt x="78" y="112"/>
                      <a:pt x="82" y="104"/>
                      <a:pt x="80" y="93"/>
                    </a:cubicBezTo>
                    <a:cubicBezTo>
                      <a:pt x="78" y="82"/>
                      <a:pt x="74" y="72"/>
                      <a:pt x="71" y="63"/>
                    </a:cubicBezTo>
                    <a:cubicBezTo>
                      <a:pt x="68" y="54"/>
                      <a:pt x="65" y="48"/>
                      <a:pt x="63" y="41"/>
                    </a:cubicBezTo>
                    <a:cubicBezTo>
                      <a:pt x="61" y="34"/>
                      <a:pt x="59" y="26"/>
                      <a:pt x="57" y="20"/>
                    </a:cubicBezTo>
                    <a:cubicBezTo>
                      <a:pt x="55" y="14"/>
                      <a:pt x="49" y="0"/>
                      <a:pt x="48" y="2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10" name="Freeform 20"/>
              <p:cNvSpPr>
                <a:spLocks/>
              </p:cNvSpPr>
              <p:nvPr/>
            </p:nvSpPr>
            <p:spPr bwMode="gray">
              <a:xfrm>
                <a:off x="3904" y="2918"/>
                <a:ext cx="41" cy="131"/>
              </a:xfrm>
              <a:custGeom>
                <a:avLst/>
                <a:gdLst>
                  <a:gd name="T0" fmla="*/ 5 w 54"/>
                  <a:gd name="T1" fmla="*/ 0 h 175"/>
                  <a:gd name="T2" fmla="*/ 0 w 54"/>
                  <a:gd name="T3" fmla="*/ 19 h 175"/>
                  <a:gd name="T4" fmla="*/ 7 w 54"/>
                  <a:gd name="T5" fmla="*/ 40 h 175"/>
                  <a:gd name="T6" fmla="*/ 14 w 54"/>
                  <a:gd name="T7" fmla="*/ 70 h 175"/>
                  <a:gd name="T8" fmla="*/ 26 w 54"/>
                  <a:gd name="T9" fmla="*/ 97 h 175"/>
                  <a:gd name="T10" fmla="*/ 41 w 54"/>
                  <a:gd name="T11" fmla="*/ 131 h 175"/>
                  <a:gd name="T12" fmla="*/ 30 w 54"/>
                  <a:gd name="T13" fmla="*/ 86 h 175"/>
                  <a:gd name="T14" fmla="*/ 26 w 54"/>
                  <a:gd name="T15" fmla="*/ 70 h 175"/>
                  <a:gd name="T16" fmla="*/ 21 w 54"/>
                  <a:gd name="T17" fmla="*/ 46 h 175"/>
                  <a:gd name="T18" fmla="*/ 19 w 54"/>
                  <a:gd name="T19" fmla="*/ 34 h 175"/>
                  <a:gd name="T20" fmla="*/ 12 w 54"/>
                  <a:gd name="T21" fmla="*/ 28 h 175"/>
                  <a:gd name="T22" fmla="*/ 5 w 54"/>
                  <a:gd name="T23" fmla="*/ 0 h 17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54" h="175">
                    <a:moveTo>
                      <a:pt x="6" y="0"/>
                    </a:moveTo>
                    <a:lnTo>
                      <a:pt x="0" y="25"/>
                    </a:lnTo>
                    <a:cubicBezTo>
                      <a:pt x="3" y="48"/>
                      <a:pt x="3" y="40"/>
                      <a:pt x="9" y="54"/>
                    </a:cubicBezTo>
                    <a:cubicBezTo>
                      <a:pt x="10" y="66"/>
                      <a:pt x="12" y="83"/>
                      <a:pt x="18" y="94"/>
                    </a:cubicBezTo>
                    <a:cubicBezTo>
                      <a:pt x="21" y="109"/>
                      <a:pt x="25" y="117"/>
                      <a:pt x="34" y="129"/>
                    </a:cubicBezTo>
                    <a:cubicBezTo>
                      <a:pt x="35" y="143"/>
                      <a:pt x="35" y="171"/>
                      <a:pt x="54" y="175"/>
                    </a:cubicBezTo>
                    <a:cubicBezTo>
                      <a:pt x="52" y="133"/>
                      <a:pt x="53" y="141"/>
                      <a:pt x="40" y="115"/>
                    </a:cubicBezTo>
                    <a:cubicBezTo>
                      <a:pt x="39" y="108"/>
                      <a:pt x="37" y="100"/>
                      <a:pt x="34" y="93"/>
                    </a:cubicBezTo>
                    <a:cubicBezTo>
                      <a:pt x="33" y="82"/>
                      <a:pt x="30" y="72"/>
                      <a:pt x="28" y="61"/>
                    </a:cubicBezTo>
                    <a:cubicBezTo>
                      <a:pt x="28" y="58"/>
                      <a:pt x="28" y="50"/>
                      <a:pt x="25" y="46"/>
                    </a:cubicBezTo>
                    <a:cubicBezTo>
                      <a:pt x="22" y="43"/>
                      <a:pt x="16" y="37"/>
                      <a:pt x="16" y="37"/>
                    </a:cubicBezTo>
                    <a:cubicBezTo>
                      <a:pt x="14" y="25"/>
                      <a:pt x="13" y="9"/>
                      <a:pt x="6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11" name="Freeform 21"/>
              <p:cNvSpPr>
                <a:spLocks/>
              </p:cNvSpPr>
              <p:nvPr/>
            </p:nvSpPr>
            <p:spPr bwMode="gray">
              <a:xfrm>
                <a:off x="3950" y="3055"/>
                <a:ext cx="67" cy="54"/>
              </a:xfrm>
              <a:custGeom>
                <a:avLst/>
                <a:gdLst>
                  <a:gd name="T0" fmla="*/ 2 w 86"/>
                  <a:gd name="T1" fmla="*/ 0 h 73"/>
                  <a:gd name="T2" fmla="*/ 6 w 86"/>
                  <a:gd name="T3" fmla="*/ 25 h 73"/>
                  <a:gd name="T4" fmla="*/ 18 w 86"/>
                  <a:gd name="T5" fmla="*/ 32 h 73"/>
                  <a:gd name="T6" fmla="*/ 37 w 86"/>
                  <a:gd name="T7" fmla="*/ 36 h 73"/>
                  <a:gd name="T8" fmla="*/ 48 w 86"/>
                  <a:gd name="T9" fmla="*/ 42 h 73"/>
                  <a:gd name="T10" fmla="*/ 58 w 86"/>
                  <a:gd name="T11" fmla="*/ 49 h 73"/>
                  <a:gd name="T12" fmla="*/ 67 w 86"/>
                  <a:gd name="T13" fmla="*/ 51 h 73"/>
                  <a:gd name="T14" fmla="*/ 56 w 86"/>
                  <a:gd name="T15" fmla="*/ 29 h 73"/>
                  <a:gd name="T16" fmla="*/ 49 w 86"/>
                  <a:gd name="T17" fmla="*/ 16 h 73"/>
                  <a:gd name="T18" fmla="*/ 28 w 86"/>
                  <a:gd name="T19" fmla="*/ 18 h 73"/>
                  <a:gd name="T20" fmla="*/ 19 w 86"/>
                  <a:gd name="T21" fmla="*/ 14 h 73"/>
                  <a:gd name="T22" fmla="*/ 5 w 86"/>
                  <a:gd name="T23" fmla="*/ 0 h 73"/>
                  <a:gd name="T24" fmla="*/ 2 w 86"/>
                  <a:gd name="T25" fmla="*/ 0 h 7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86" h="73">
                    <a:moveTo>
                      <a:pt x="2" y="0"/>
                    </a:moveTo>
                    <a:cubicBezTo>
                      <a:pt x="3" y="17"/>
                      <a:pt x="0" y="23"/>
                      <a:pt x="8" y="34"/>
                    </a:cubicBezTo>
                    <a:cubicBezTo>
                      <a:pt x="10" y="43"/>
                      <a:pt x="14" y="42"/>
                      <a:pt x="23" y="43"/>
                    </a:cubicBezTo>
                    <a:cubicBezTo>
                      <a:pt x="30" y="47"/>
                      <a:pt x="40" y="48"/>
                      <a:pt x="48" y="49"/>
                    </a:cubicBezTo>
                    <a:cubicBezTo>
                      <a:pt x="53" y="51"/>
                      <a:pt x="57" y="54"/>
                      <a:pt x="62" y="57"/>
                    </a:cubicBezTo>
                    <a:cubicBezTo>
                      <a:pt x="66" y="62"/>
                      <a:pt x="68" y="64"/>
                      <a:pt x="74" y="66"/>
                    </a:cubicBezTo>
                    <a:cubicBezTo>
                      <a:pt x="78" y="72"/>
                      <a:pt x="79" y="73"/>
                      <a:pt x="86" y="69"/>
                    </a:cubicBezTo>
                    <a:cubicBezTo>
                      <a:pt x="83" y="53"/>
                      <a:pt x="80" y="52"/>
                      <a:pt x="72" y="39"/>
                    </a:cubicBezTo>
                    <a:cubicBezTo>
                      <a:pt x="68" y="34"/>
                      <a:pt x="63" y="22"/>
                      <a:pt x="63" y="22"/>
                    </a:cubicBezTo>
                    <a:cubicBezTo>
                      <a:pt x="52" y="26"/>
                      <a:pt x="48" y="26"/>
                      <a:pt x="36" y="24"/>
                    </a:cubicBezTo>
                    <a:cubicBezTo>
                      <a:pt x="24" y="15"/>
                      <a:pt x="43" y="29"/>
                      <a:pt x="24" y="19"/>
                    </a:cubicBezTo>
                    <a:cubicBezTo>
                      <a:pt x="15" y="15"/>
                      <a:pt x="16" y="2"/>
                      <a:pt x="6" y="0"/>
                    </a:cubicBezTo>
                    <a:cubicBezTo>
                      <a:pt x="1" y="4"/>
                      <a:pt x="2" y="5"/>
                      <a:pt x="2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12" name="Freeform 22"/>
              <p:cNvSpPr>
                <a:spLocks/>
              </p:cNvSpPr>
              <p:nvPr/>
            </p:nvSpPr>
            <p:spPr bwMode="gray">
              <a:xfrm>
                <a:off x="4057" y="2960"/>
                <a:ext cx="85" cy="117"/>
              </a:xfrm>
              <a:custGeom>
                <a:avLst/>
                <a:gdLst>
                  <a:gd name="T0" fmla="*/ 75 w 111"/>
                  <a:gd name="T1" fmla="*/ 0 h 156"/>
                  <a:gd name="T2" fmla="*/ 57 w 111"/>
                  <a:gd name="T3" fmla="*/ 8 h 156"/>
                  <a:gd name="T4" fmla="*/ 18 w 111"/>
                  <a:gd name="T5" fmla="*/ 11 h 156"/>
                  <a:gd name="T6" fmla="*/ 11 w 111"/>
                  <a:gd name="T7" fmla="*/ 25 h 156"/>
                  <a:gd name="T8" fmla="*/ 8 w 111"/>
                  <a:gd name="T9" fmla="*/ 46 h 156"/>
                  <a:gd name="T10" fmla="*/ 11 w 111"/>
                  <a:gd name="T11" fmla="*/ 56 h 156"/>
                  <a:gd name="T12" fmla="*/ 2 w 111"/>
                  <a:gd name="T13" fmla="*/ 66 h 156"/>
                  <a:gd name="T14" fmla="*/ 11 w 111"/>
                  <a:gd name="T15" fmla="*/ 82 h 156"/>
                  <a:gd name="T16" fmla="*/ 18 w 111"/>
                  <a:gd name="T17" fmla="*/ 93 h 156"/>
                  <a:gd name="T18" fmla="*/ 11 w 111"/>
                  <a:gd name="T19" fmla="*/ 108 h 156"/>
                  <a:gd name="T20" fmla="*/ 18 w 111"/>
                  <a:gd name="T21" fmla="*/ 117 h 156"/>
                  <a:gd name="T22" fmla="*/ 32 w 111"/>
                  <a:gd name="T23" fmla="*/ 108 h 156"/>
                  <a:gd name="T24" fmla="*/ 38 w 111"/>
                  <a:gd name="T25" fmla="*/ 70 h 156"/>
                  <a:gd name="T26" fmla="*/ 43 w 111"/>
                  <a:gd name="T27" fmla="*/ 95 h 156"/>
                  <a:gd name="T28" fmla="*/ 50 w 111"/>
                  <a:gd name="T29" fmla="*/ 109 h 156"/>
                  <a:gd name="T30" fmla="*/ 47 w 111"/>
                  <a:gd name="T31" fmla="*/ 84 h 156"/>
                  <a:gd name="T32" fmla="*/ 55 w 111"/>
                  <a:gd name="T33" fmla="*/ 55 h 156"/>
                  <a:gd name="T34" fmla="*/ 53 w 111"/>
                  <a:gd name="T35" fmla="*/ 38 h 156"/>
                  <a:gd name="T36" fmla="*/ 41 w 111"/>
                  <a:gd name="T37" fmla="*/ 45 h 156"/>
                  <a:gd name="T38" fmla="*/ 27 w 111"/>
                  <a:gd name="T39" fmla="*/ 41 h 156"/>
                  <a:gd name="T40" fmla="*/ 31 w 111"/>
                  <a:gd name="T41" fmla="*/ 27 h 156"/>
                  <a:gd name="T42" fmla="*/ 47 w 111"/>
                  <a:gd name="T43" fmla="*/ 26 h 156"/>
                  <a:gd name="T44" fmla="*/ 60 w 111"/>
                  <a:gd name="T45" fmla="*/ 29 h 156"/>
                  <a:gd name="T46" fmla="*/ 75 w 111"/>
                  <a:gd name="T47" fmla="*/ 23 h 156"/>
                  <a:gd name="T48" fmla="*/ 85 w 111"/>
                  <a:gd name="T49" fmla="*/ 10 h 156"/>
                  <a:gd name="T50" fmla="*/ 75 w 111"/>
                  <a:gd name="T51" fmla="*/ 0 h 15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11" h="156">
                    <a:moveTo>
                      <a:pt x="98" y="0"/>
                    </a:moveTo>
                    <a:cubicBezTo>
                      <a:pt x="75" y="2"/>
                      <a:pt x="87" y="8"/>
                      <a:pt x="75" y="10"/>
                    </a:cubicBezTo>
                    <a:cubicBezTo>
                      <a:pt x="72" y="10"/>
                      <a:pt x="25" y="3"/>
                      <a:pt x="23" y="15"/>
                    </a:cubicBezTo>
                    <a:cubicBezTo>
                      <a:pt x="25" y="26"/>
                      <a:pt x="23" y="27"/>
                      <a:pt x="14" y="33"/>
                    </a:cubicBezTo>
                    <a:cubicBezTo>
                      <a:pt x="15" y="43"/>
                      <a:pt x="20" y="54"/>
                      <a:pt x="11" y="61"/>
                    </a:cubicBezTo>
                    <a:cubicBezTo>
                      <a:pt x="8" y="68"/>
                      <a:pt x="10" y="69"/>
                      <a:pt x="14" y="75"/>
                    </a:cubicBezTo>
                    <a:cubicBezTo>
                      <a:pt x="16" y="84"/>
                      <a:pt x="12" y="86"/>
                      <a:pt x="3" y="88"/>
                    </a:cubicBezTo>
                    <a:cubicBezTo>
                      <a:pt x="1" y="99"/>
                      <a:pt x="0" y="106"/>
                      <a:pt x="14" y="109"/>
                    </a:cubicBezTo>
                    <a:cubicBezTo>
                      <a:pt x="21" y="112"/>
                      <a:pt x="20" y="118"/>
                      <a:pt x="23" y="124"/>
                    </a:cubicBezTo>
                    <a:cubicBezTo>
                      <a:pt x="25" y="133"/>
                      <a:pt x="23" y="139"/>
                      <a:pt x="15" y="144"/>
                    </a:cubicBezTo>
                    <a:cubicBezTo>
                      <a:pt x="17" y="150"/>
                      <a:pt x="18" y="153"/>
                      <a:pt x="24" y="156"/>
                    </a:cubicBezTo>
                    <a:cubicBezTo>
                      <a:pt x="31" y="154"/>
                      <a:pt x="36" y="148"/>
                      <a:pt x="42" y="144"/>
                    </a:cubicBezTo>
                    <a:cubicBezTo>
                      <a:pt x="41" y="128"/>
                      <a:pt x="33" y="103"/>
                      <a:pt x="50" y="93"/>
                    </a:cubicBezTo>
                    <a:cubicBezTo>
                      <a:pt x="52" y="105"/>
                      <a:pt x="46" y="116"/>
                      <a:pt x="56" y="126"/>
                    </a:cubicBezTo>
                    <a:cubicBezTo>
                      <a:pt x="57" y="134"/>
                      <a:pt x="58" y="141"/>
                      <a:pt x="65" y="145"/>
                    </a:cubicBezTo>
                    <a:cubicBezTo>
                      <a:pt x="70" y="134"/>
                      <a:pt x="64" y="123"/>
                      <a:pt x="62" y="112"/>
                    </a:cubicBezTo>
                    <a:cubicBezTo>
                      <a:pt x="65" y="97"/>
                      <a:pt x="55" y="81"/>
                      <a:pt x="72" y="73"/>
                    </a:cubicBezTo>
                    <a:cubicBezTo>
                      <a:pt x="79" y="64"/>
                      <a:pt x="75" y="59"/>
                      <a:pt x="69" y="51"/>
                    </a:cubicBezTo>
                    <a:cubicBezTo>
                      <a:pt x="61" y="52"/>
                      <a:pt x="61" y="56"/>
                      <a:pt x="54" y="60"/>
                    </a:cubicBezTo>
                    <a:cubicBezTo>
                      <a:pt x="37" y="57"/>
                      <a:pt x="43" y="60"/>
                      <a:pt x="35" y="54"/>
                    </a:cubicBezTo>
                    <a:cubicBezTo>
                      <a:pt x="31" y="45"/>
                      <a:pt x="28" y="39"/>
                      <a:pt x="41" y="36"/>
                    </a:cubicBezTo>
                    <a:cubicBezTo>
                      <a:pt x="49" y="32"/>
                      <a:pt x="53" y="33"/>
                      <a:pt x="62" y="34"/>
                    </a:cubicBezTo>
                    <a:cubicBezTo>
                      <a:pt x="67" y="36"/>
                      <a:pt x="73" y="36"/>
                      <a:pt x="78" y="39"/>
                    </a:cubicBezTo>
                    <a:cubicBezTo>
                      <a:pt x="85" y="36"/>
                      <a:pt x="90" y="31"/>
                      <a:pt x="98" y="30"/>
                    </a:cubicBezTo>
                    <a:cubicBezTo>
                      <a:pt x="104" y="26"/>
                      <a:pt x="107" y="19"/>
                      <a:pt x="111" y="13"/>
                    </a:cubicBezTo>
                    <a:cubicBezTo>
                      <a:pt x="107" y="8"/>
                      <a:pt x="102" y="4"/>
                      <a:pt x="98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13" name="Freeform 23"/>
              <p:cNvSpPr>
                <a:spLocks/>
              </p:cNvSpPr>
              <p:nvPr/>
            </p:nvSpPr>
            <p:spPr bwMode="gray">
              <a:xfrm>
                <a:off x="4061" y="2551"/>
                <a:ext cx="23" cy="71"/>
              </a:xfrm>
              <a:custGeom>
                <a:avLst/>
                <a:gdLst>
                  <a:gd name="T0" fmla="*/ 9 w 30"/>
                  <a:gd name="T1" fmla="*/ 0 h 94"/>
                  <a:gd name="T2" fmla="*/ 0 w 30"/>
                  <a:gd name="T3" fmla="*/ 12 h 94"/>
                  <a:gd name="T4" fmla="*/ 5 w 30"/>
                  <a:gd name="T5" fmla="*/ 28 h 94"/>
                  <a:gd name="T6" fmla="*/ 1 w 30"/>
                  <a:gd name="T7" fmla="*/ 46 h 94"/>
                  <a:gd name="T8" fmla="*/ 12 w 30"/>
                  <a:gd name="T9" fmla="*/ 71 h 94"/>
                  <a:gd name="T10" fmla="*/ 23 w 30"/>
                  <a:gd name="T11" fmla="*/ 62 h 94"/>
                  <a:gd name="T12" fmla="*/ 17 w 30"/>
                  <a:gd name="T13" fmla="*/ 46 h 94"/>
                  <a:gd name="T14" fmla="*/ 9 w 30"/>
                  <a:gd name="T15" fmla="*/ 0 h 9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0" h="94">
                    <a:moveTo>
                      <a:pt x="12" y="0"/>
                    </a:moveTo>
                    <a:cubicBezTo>
                      <a:pt x="9" y="6"/>
                      <a:pt x="4" y="11"/>
                      <a:pt x="0" y="16"/>
                    </a:cubicBezTo>
                    <a:cubicBezTo>
                      <a:pt x="1" y="23"/>
                      <a:pt x="3" y="30"/>
                      <a:pt x="6" y="37"/>
                    </a:cubicBezTo>
                    <a:cubicBezTo>
                      <a:pt x="3" y="45"/>
                      <a:pt x="4" y="53"/>
                      <a:pt x="1" y="61"/>
                    </a:cubicBezTo>
                    <a:cubicBezTo>
                      <a:pt x="3" y="81"/>
                      <a:pt x="2" y="83"/>
                      <a:pt x="16" y="94"/>
                    </a:cubicBezTo>
                    <a:cubicBezTo>
                      <a:pt x="24" y="92"/>
                      <a:pt x="27" y="90"/>
                      <a:pt x="30" y="82"/>
                    </a:cubicBezTo>
                    <a:cubicBezTo>
                      <a:pt x="28" y="73"/>
                      <a:pt x="26" y="69"/>
                      <a:pt x="22" y="61"/>
                    </a:cubicBezTo>
                    <a:cubicBezTo>
                      <a:pt x="19" y="40"/>
                      <a:pt x="18" y="20"/>
                      <a:pt x="12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14" name="Freeform 24"/>
              <p:cNvSpPr>
                <a:spLocks/>
              </p:cNvSpPr>
              <p:nvPr/>
            </p:nvSpPr>
            <p:spPr bwMode="gray">
              <a:xfrm>
                <a:off x="4076" y="2669"/>
                <a:ext cx="62" cy="118"/>
              </a:xfrm>
              <a:custGeom>
                <a:avLst/>
                <a:gdLst>
                  <a:gd name="T0" fmla="*/ 9 w 81"/>
                  <a:gd name="T1" fmla="*/ 1 h 158"/>
                  <a:gd name="T2" fmla="*/ 0 w 81"/>
                  <a:gd name="T3" fmla="*/ 15 h 158"/>
                  <a:gd name="T4" fmla="*/ 6 w 81"/>
                  <a:gd name="T5" fmla="*/ 37 h 158"/>
                  <a:gd name="T6" fmla="*/ 5 w 81"/>
                  <a:gd name="T7" fmla="*/ 80 h 158"/>
                  <a:gd name="T8" fmla="*/ 13 w 81"/>
                  <a:gd name="T9" fmla="*/ 77 h 158"/>
                  <a:gd name="T10" fmla="*/ 15 w 81"/>
                  <a:gd name="T11" fmla="*/ 86 h 158"/>
                  <a:gd name="T12" fmla="*/ 22 w 81"/>
                  <a:gd name="T13" fmla="*/ 91 h 158"/>
                  <a:gd name="T14" fmla="*/ 29 w 81"/>
                  <a:gd name="T15" fmla="*/ 105 h 158"/>
                  <a:gd name="T16" fmla="*/ 37 w 81"/>
                  <a:gd name="T17" fmla="*/ 96 h 158"/>
                  <a:gd name="T18" fmla="*/ 50 w 81"/>
                  <a:gd name="T19" fmla="*/ 100 h 158"/>
                  <a:gd name="T20" fmla="*/ 48 w 81"/>
                  <a:gd name="T21" fmla="*/ 81 h 158"/>
                  <a:gd name="T22" fmla="*/ 37 w 81"/>
                  <a:gd name="T23" fmla="*/ 78 h 158"/>
                  <a:gd name="T24" fmla="*/ 30 w 81"/>
                  <a:gd name="T25" fmla="*/ 68 h 158"/>
                  <a:gd name="T26" fmla="*/ 25 w 81"/>
                  <a:gd name="T27" fmla="*/ 55 h 158"/>
                  <a:gd name="T28" fmla="*/ 31 w 81"/>
                  <a:gd name="T29" fmla="*/ 40 h 158"/>
                  <a:gd name="T30" fmla="*/ 27 w 81"/>
                  <a:gd name="T31" fmla="*/ 26 h 158"/>
                  <a:gd name="T32" fmla="*/ 32 w 81"/>
                  <a:gd name="T33" fmla="*/ 15 h 158"/>
                  <a:gd name="T34" fmla="*/ 22 w 81"/>
                  <a:gd name="T35" fmla="*/ 3 h 158"/>
                  <a:gd name="T36" fmla="*/ 14 w 81"/>
                  <a:gd name="T37" fmla="*/ 5 h 158"/>
                  <a:gd name="T38" fmla="*/ 9 w 81"/>
                  <a:gd name="T39" fmla="*/ 1 h 15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81" h="158">
                    <a:moveTo>
                      <a:pt x="12" y="2"/>
                    </a:moveTo>
                    <a:cubicBezTo>
                      <a:pt x="8" y="8"/>
                      <a:pt x="3" y="13"/>
                      <a:pt x="0" y="20"/>
                    </a:cubicBezTo>
                    <a:cubicBezTo>
                      <a:pt x="5" y="31"/>
                      <a:pt x="6" y="35"/>
                      <a:pt x="8" y="49"/>
                    </a:cubicBezTo>
                    <a:cubicBezTo>
                      <a:pt x="7" y="69"/>
                      <a:pt x="4" y="87"/>
                      <a:pt x="6" y="107"/>
                    </a:cubicBezTo>
                    <a:cubicBezTo>
                      <a:pt x="8" y="106"/>
                      <a:pt x="14" y="101"/>
                      <a:pt x="17" y="103"/>
                    </a:cubicBezTo>
                    <a:cubicBezTo>
                      <a:pt x="20" y="105"/>
                      <a:pt x="17" y="112"/>
                      <a:pt x="20" y="115"/>
                    </a:cubicBezTo>
                    <a:cubicBezTo>
                      <a:pt x="22" y="118"/>
                      <a:pt x="29" y="122"/>
                      <a:pt x="29" y="122"/>
                    </a:cubicBezTo>
                    <a:cubicBezTo>
                      <a:pt x="29" y="133"/>
                      <a:pt x="27" y="158"/>
                      <a:pt x="38" y="140"/>
                    </a:cubicBezTo>
                    <a:cubicBezTo>
                      <a:pt x="39" y="133"/>
                      <a:pt x="41" y="131"/>
                      <a:pt x="48" y="128"/>
                    </a:cubicBezTo>
                    <a:cubicBezTo>
                      <a:pt x="55" y="130"/>
                      <a:pt x="59" y="133"/>
                      <a:pt x="65" y="134"/>
                    </a:cubicBezTo>
                    <a:cubicBezTo>
                      <a:pt x="81" y="131"/>
                      <a:pt x="76" y="112"/>
                      <a:pt x="63" y="109"/>
                    </a:cubicBezTo>
                    <a:cubicBezTo>
                      <a:pt x="58" y="107"/>
                      <a:pt x="53" y="106"/>
                      <a:pt x="48" y="104"/>
                    </a:cubicBezTo>
                    <a:cubicBezTo>
                      <a:pt x="45" y="100"/>
                      <a:pt x="42" y="95"/>
                      <a:pt x="39" y="91"/>
                    </a:cubicBezTo>
                    <a:cubicBezTo>
                      <a:pt x="38" y="85"/>
                      <a:pt x="36" y="79"/>
                      <a:pt x="33" y="73"/>
                    </a:cubicBezTo>
                    <a:cubicBezTo>
                      <a:pt x="31" y="64"/>
                      <a:pt x="33" y="58"/>
                      <a:pt x="41" y="53"/>
                    </a:cubicBezTo>
                    <a:cubicBezTo>
                      <a:pt x="48" y="44"/>
                      <a:pt x="47" y="38"/>
                      <a:pt x="35" y="35"/>
                    </a:cubicBezTo>
                    <a:cubicBezTo>
                      <a:pt x="36" y="28"/>
                      <a:pt x="39" y="26"/>
                      <a:pt x="42" y="20"/>
                    </a:cubicBezTo>
                    <a:cubicBezTo>
                      <a:pt x="41" y="13"/>
                      <a:pt x="35" y="8"/>
                      <a:pt x="29" y="4"/>
                    </a:cubicBezTo>
                    <a:cubicBezTo>
                      <a:pt x="25" y="9"/>
                      <a:pt x="23" y="13"/>
                      <a:pt x="18" y="7"/>
                    </a:cubicBezTo>
                    <a:cubicBezTo>
                      <a:pt x="17" y="0"/>
                      <a:pt x="19" y="2"/>
                      <a:pt x="12" y="2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15" name="Freeform 25"/>
              <p:cNvSpPr>
                <a:spLocks/>
              </p:cNvSpPr>
              <p:nvPr/>
            </p:nvSpPr>
            <p:spPr bwMode="gray">
              <a:xfrm>
                <a:off x="4087" y="2818"/>
                <a:ext cx="65" cy="79"/>
              </a:xfrm>
              <a:custGeom>
                <a:avLst/>
                <a:gdLst>
                  <a:gd name="T0" fmla="*/ 40 w 85"/>
                  <a:gd name="T1" fmla="*/ 0 h 105"/>
                  <a:gd name="T2" fmla="*/ 34 w 85"/>
                  <a:gd name="T3" fmla="*/ 14 h 105"/>
                  <a:gd name="T4" fmla="*/ 24 w 85"/>
                  <a:gd name="T5" fmla="*/ 23 h 105"/>
                  <a:gd name="T6" fmla="*/ 12 w 85"/>
                  <a:gd name="T7" fmla="*/ 26 h 105"/>
                  <a:gd name="T8" fmla="*/ 6 w 85"/>
                  <a:gd name="T9" fmla="*/ 36 h 105"/>
                  <a:gd name="T10" fmla="*/ 3 w 85"/>
                  <a:gd name="T11" fmla="*/ 56 h 105"/>
                  <a:gd name="T12" fmla="*/ 10 w 85"/>
                  <a:gd name="T13" fmla="*/ 53 h 105"/>
                  <a:gd name="T14" fmla="*/ 19 w 85"/>
                  <a:gd name="T15" fmla="*/ 47 h 105"/>
                  <a:gd name="T16" fmla="*/ 26 w 85"/>
                  <a:gd name="T17" fmla="*/ 52 h 105"/>
                  <a:gd name="T18" fmla="*/ 44 w 85"/>
                  <a:gd name="T19" fmla="*/ 74 h 105"/>
                  <a:gd name="T20" fmla="*/ 54 w 85"/>
                  <a:gd name="T21" fmla="*/ 54 h 105"/>
                  <a:gd name="T22" fmla="*/ 65 w 85"/>
                  <a:gd name="T23" fmla="*/ 51 h 105"/>
                  <a:gd name="T24" fmla="*/ 57 w 85"/>
                  <a:gd name="T25" fmla="*/ 29 h 105"/>
                  <a:gd name="T26" fmla="*/ 40 w 85"/>
                  <a:gd name="T27" fmla="*/ 0 h 10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85" h="105">
                    <a:moveTo>
                      <a:pt x="52" y="0"/>
                    </a:moveTo>
                    <a:cubicBezTo>
                      <a:pt x="50" y="6"/>
                      <a:pt x="47" y="12"/>
                      <a:pt x="44" y="18"/>
                    </a:cubicBezTo>
                    <a:cubicBezTo>
                      <a:pt x="43" y="28"/>
                      <a:pt x="42" y="28"/>
                      <a:pt x="32" y="30"/>
                    </a:cubicBezTo>
                    <a:cubicBezTo>
                      <a:pt x="27" y="33"/>
                      <a:pt x="21" y="33"/>
                      <a:pt x="16" y="35"/>
                    </a:cubicBezTo>
                    <a:cubicBezTo>
                      <a:pt x="13" y="39"/>
                      <a:pt x="11" y="44"/>
                      <a:pt x="8" y="48"/>
                    </a:cubicBezTo>
                    <a:cubicBezTo>
                      <a:pt x="4" y="66"/>
                      <a:pt x="0" y="42"/>
                      <a:pt x="4" y="74"/>
                    </a:cubicBezTo>
                    <a:cubicBezTo>
                      <a:pt x="7" y="73"/>
                      <a:pt x="10" y="73"/>
                      <a:pt x="13" y="71"/>
                    </a:cubicBezTo>
                    <a:cubicBezTo>
                      <a:pt x="19" y="67"/>
                      <a:pt x="17" y="64"/>
                      <a:pt x="25" y="62"/>
                    </a:cubicBezTo>
                    <a:cubicBezTo>
                      <a:pt x="32" y="59"/>
                      <a:pt x="31" y="64"/>
                      <a:pt x="34" y="69"/>
                    </a:cubicBezTo>
                    <a:cubicBezTo>
                      <a:pt x="37" y="82"/>
                      <a:pt x="44" y="96"/>
                      <a:pt x="58" y="99"/>
                    </a:cubicBezTo>
                    <a:cubicBezTo>
                      <a:pt x="70" y="105"/>
                      <a:pt x="60" y="78"/>
                      <a:pt x="71" y="72"/>
                    </a:cubicBezTo>
                    <a:cubicBezTo>
                      <a:pt x="78" y="74"/>
                      <a:pt x="80" y="74"/>
                      <a:pt x="85" y="68"/>
                    </a:cubicBezTo>
                    <a:cubicBezTo>
                      <a:pt x="82" y="56"/>
                      <a:pt x="80" y="49"/>
                      <a:pt x="74" y="39"/>
                    </a:cubicBezTo>
                    <a:cubicBezTo>
                      <a:pt x="73" y="6"/>
                      <a:pt x="80" y="6"/>
                      <a:pt x="52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16" name="Freeform 26"/>
              <p:cNvSpPr>
                <a:spLocks/>
              </p:cNvSpPr>
              <p:nvPr/>
            </p:nvSpPr>
            <p:spPr bwMode="gray">
              <a:xfrm>
                <a:off x="4165" y="2958"/>
                <a:ext cx="29" cy="49"/>
              </a:xfrm>
              <a:custGeom>
                <a:avLst/>
                <a:gdLst>
                  <a:gd name="T0" fmla="*/ 5 w 38"/>
                  <a:gd name="T1" fmla="*/ 20 h 66"/>
                  <a:gd name="T2" fmla="*/ 20 w 38"/>
                  <a:gd name="T3" fmla="*/ 49 h 66"/>
                  <a:gd name="T4" fmla="*/ 23 w 38"/>
                  <a:gd name="T5" fmla="*/ 39 h 66"/>
                  <a:gd name="T6" fmla="*/ 29 w 38"/>
                  <a:gd name="T7" fmla="*/ 30 h 66"/>
                  <a:gd name="T8" fmla="*/ 23 w 38"/>
                  <a:gd name="T9" fmla="*/ 19 h 66"/>
                  <a:gd name="T10" fmla="*/ 15 w 38"/>
                  <a:gd name="T11" fmla="*/ 10 h 66"/>
                  <a:gd name="T12" fmla="*/ 8 w 38"/>
                  <a:gd name="T13" fmla="*/ 1 h 66"/>
                  <a:gd name="T14" fmla="*/ 2 w 38"/>
                  <a:gd name="T15" fmla="*/ 9 h 66"/>
                  <a:gd name="T16" fmla="*/ 5 w 38"/>
                  <a:gd name="T17" fmla="*/ 20 h 6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8" h="66">
                    <a:moveTo>
                      <a:pt x="6" y="27"/>
                    </a:moveTo>
                    <a:cubicBezTo>
                      <a:pt x="8" y="52"/>
                      <a:pt x="5" y="58"/>
                      <a:pt x="26" y="66"/>
                    </a:cubicBezTo>
                    <a:cubicBezTo>
                      <a:pt x="36" y="63"/>
                      <a:pt x="33" y="61"/>
                      <a:pt x="30" y="52"/>
                    </a:cubicBezTo>
                    <a:cubicBezTo>
                      <a:pt x="28" y="41"/>
                      <a:pt x="34" y="49"/>
                      <a:pt x="38" y="40"/>
                    </a:cubicBezTo>
                    <a:cubicBezTo>
                      <a:pt x="34" y="35"/>
                      <a:pt x="33" y="30"/>
                      <a:pt x="30" y="25"/>
                    </a:cubicBezTo>
                    <a:cubicBezTo>
                      <a:pt x="29" y="14"/>
                      <a:pt x="30" y="0"/>
                      <a:pt x="20" y="13"/>
                    </a:cubicBezTo>
                    <a:cubicBezTo>
                      <a:pt x="14" y="9"/>
                      <a:pt x="12" y="8"/>
                      <a:pt x="11" y="1"/>
                    </a:cubicBezTo>
                    <a:cubicBezTo>
                      <a:pt x="5" y="4"/>
                      <a:pt x="3" y="5"/>
                      <a:pt x="2" y="12"/>
                    </a:cubicBezTo>
                    <a:cubicBezTo>
                      <a:pt x="3" y="25"/>
                      <a:pt x="0" y="21"/>
                      <a:pt x="6" y="27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17" name="Freeform 27"/>
              <p:cNvSpPr>
                <a:spLocks/>
              </p:cNvSpPr>
              <p:nvPr/>
            </p:nvSpPr>
            <p:spPr bwMode="gray">
              <a:xfrm>
                <a:off x="4148" y="3040"/>
                <a:ext cx="19" cy="17"/>
              </a:xfrm>
              <a:custGeom>
                <a:avLst/>
                <a:gdLst>
                  <a:gd name="T0" fmla="*/ 0 w 24"/>
                  <a:gd name="T1" fmla="*/ 0 h 23"/>
                  <a:gd name="T2" fmla="*/ 5 w 24"/>
                  <a:gd name="T3" fmla="*/ 17 h 23"/>
                  <a:gd name="T4" fmla="*/ 19 w 24"/>
                  <a:gd name="T5" fmla="*/ 8 h 23"/>
                  <a:gd name="T6" fmla="*/ 0 w 24"/>
                  <a:gd name="T7" fmla="*/ 0 h 2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4" h="23">
                    <a:moveTo>
                      <a:pt x="0" y="0"/>
                    </a:moveTo>
                    <a:cubicBezTo>
                      <a:pt x="1" y="8"/>
                      <a:pt x="3" y="16"/>
                      <a:pt x="6" y="23"/>
                    </a:cubicBezTo>
                    <a:cubicBezTo>
                      <a:pt x="19" y="20"/>
                      <a:pt x="19" y="22"/>
                      <a:pt x="24" y="11"/>
                    </a:cubicBezTo>
                    <a:cubicBezTo>
                      <a:pt x="20" y="0"/>
                      <a:pt x="4" y="8"/>
                      <a:pt x="0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18" name="Freeform 28"/>
              <p:cNvSpPr>
                <a:spLocks/>
              </p:cNvSpPr>
              <p:nvPr/>
            </p:nvSpPr>
            <p:spPr bwMode="gray">
              <a:xfrm>
                <a:off x="4176" y="3030"/>
                <a:ext cx="46" cy="37"/>
              </a:xfrm>
              <a:custGeom>
                <a:avLst/>
                <a:gdLst>
                  <a:gd name="T0" fmla="*/ 7 w 60"/>
                  <a:gd name="T1" fmla="*/ 0 h 49"/>
                  <a:gd name="T2" fmla="*/ 0 w 60"/>
                  <a:gd name="T3" fmla="*/ 14 h 49"/>
                  <a:gd name="T4" fmla="*/ 21 w 60"/>
                  <a:gd name="T5" fmla="*/ 25 h 49"/>
                  <a:gd name="T6" fmla="*/ 32 w 60"/>
                  <a:gd name="T7" fmla="*/ 35 h 49"/>
                  <a:gd name="T8" fmla="*/ 46 w 60"/>
                  <a:gd name="T9" fmla="*/ 32 h 49"/>
                  <a:gd name="T10" fmla="*/ 38 w 60"/>
                  <a:gd name="T11" fmla="*/ 18 h 49"/>
                  <a:gd name="T12" fmla="*/ 21 w 60"/>
                  <a:gd name="T13" fmla="*/ 2 h 49"/>
                  <a:gd name="T14" fmla="*/ 15 w 60"/>
                  <a:gd name="T15" fmla="*/ 12 h 49"/>
                  <a:gd name="T16" fmla="*/ 7 w 60"/>
                  <a:gd name="T17" fmla="*/ 0 h 4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0" h="49">
                    <a:moveTo>
                      <a:pt x="9" y="0"/>
                    </a:moveTo>
                    <a:cubicBezTo>
                      <a:pt x="8" y="7"/>
                      <a:pt x="0" y="18"/>
                      <a:pt x="0" y="18"/>
                    </a:cubicBezTo>
                    <a:cubicBezTo>
                      <a:pt x="2" y="36"/>
                      <a:pt x="9" y="31"/>
                      <a:pt x="28" y="33"/>
                    </a:cubicBezTo>
                    <a:cubicBezTo>
                      <a:pt x="33" y="40"/>
                      <a:pt x="33" y="44"/>
                      <a:pt x="42" y="46"/>
                    </a:cubicBezTo>
                    <a:cubicBezTo>
                      <a:pt x="49" y="49"/>
                      <a:pt x="56" y="49"/>
                      <a:pt x="60" y="42"/>
                    </a:cubicBezTo>
                    <a:cubicBezTo>
                      <a:pt x="58" y="32"/>
                      <a:pt x="59" y="26"/>
                      <a:pt x="49" y="24"/>
                    </a:cubicBezTo>
                    <a:cubicBezTo>
                      <a:pt x="47" y="12"/>
                      <a:pt x="41" y="5"/>
                      <a:pt x="28" y="3"/>
                    </a:cubicBezTo>
                    <a:cubicBezTo>
                      <a:pt x="23" y="10"/>
                      <a:pt x="30" y="23"/>
                      <a:pt x="19" y="16"/>
                    </a:cubicBezTo>
                    <a:cubicBezTo>
                      <a:pt x="17" y="6"/>
                      <a:pt x="20" y="0"/>
                      <a:pt x="9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19" name="Freeform 29"/>
              <p:cNvSpPr>
                <a:spLocks/>
              </p:cNvSpPr>
              <p:nvPr/>
            </p:nvSpPr>
            <p:spPr bwMode="gray">
              <a:xfrm>
                <a:off x="4247" y="3100"/>
                <a:ext cx="24" cy="33"/>
              </a:xfrm>
              <a:custGeom>
                <a:avLst/>
                <a:gdLst>
                  <a:gd name="T0" fmla="*/ 21 w 32"/>
                  <a:gd name="T1" fmla="*/ 0 h 44"/>
                  <a:gd name="T2" fmla="*/ 8 w 32"/>
                  <a:gd name="T3" fmla="*/ 8 h 44"/>
                  <a:gd name="T4" fmla="*/ 9 w 32"/>
                  <a:gd name="T5" fmla="*/ 24 h 44"/>
                  <a:gd name="T6" fmla="*/ 18 w 32"/>
                  <a:gd name="T7" fmla="*/ 27 h 44"/>
                  <a:gd name="T8" fmla="*/ 21 w 32"/>
                  <a:gd name="T9" fmla="*/ 0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2" h="44">
                    <a:moveTo>
                      <a:pt x="28" y="0"/>
                    </a:moveTo>
                    <a:cubicBezTo>
                      <a:pt x="32" y="10"/>
                      <a:pt x="18" y="9"/>
                      <a:pt x="10" y="11"/>
                    </a:cubicBezTo>
                    <a:cubicBezTo>
                      <a:pt x="0" y="18"/>
                      <a:pt x="7" y="24"/>
                      <a:pt x="12" y="32"/>
                    </a:cubicBezTo>
                    <a:cubicBezTo>
                      <a:pt x="14" y="44"/>
                      <a:pt x="15" y="41"/>
                      <a:pt x="24" y="36"/>
                    </a:cubicBezTo>
                    <a:cubicBezTo>
                      <a:pt x="32" y="25"/>
                      <a:pt x="29" y="14"/>
                      <a:pt x="28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20" name="Freeform 30"/>
              <p:cNvSpPr>
                <a:spLocks/>
              </p:cNvSpPr>
              <p:nvPr/>
            </p:nvSpPr>
            <p:spPr bwMode="gray">
              <a:xfrm>
                <a:off x="4520" y="3058"/>
                <a:ext cx="47" cy="47"/>
              </a:xfrm>
              <a:custGeom>
                <a:avLst/>
                <a:gdLst>
                  <a:gd name="T0" fmla="*/ 5 w 61"/>
                  <a:gd name="T1" fmla="*/ 0 h 63"/>
                  <a:gd name="T2" fmla="*/ 0 w 61"/>
                  <a:gd name="T3" fmla="*/ 10 h 63"/>
                  <a:gd name="T4" fmla="*/ 18 w 61"/>
                  <a:gd name="T5" fmla="*/ 26 h 63"/>
                  <a:gd name="T6" fmla="*/ 28 w 61"/>
                  <a:gd name="T7" fmla="*/ 40 h 63"/>
                  <a:gd name="T8" fmla="*/ 35 w 61"/>
                  <a:gd name="T9" fmla="*/ 47 h 63"/>
                  <a:gd name="T10" fmla="*/ 47 w 61"/>
                  <a:gd name="T11" fmla="*/ 42 h 63"/>
                  <a:gd name="T12" fmla="*/ 25 w 61"/>
                  <a:gd name="T13" fmla="*/ 13 h 63"/>
                  <a:gd name="T14" fmla="*/ 5 w 61"/>
                  <a:gd name="T15" fmla="*/ 0 h 6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61" h="63">
                    <a:moveTo>
                      <a:pt x="7" y="0"/>
                    </a:moveTo>
                    <a:cubicBezTo>
                      <a:pt x="6" y="6"/>
                      <a:pt x="3" y="9"/>
                      <a:pt x="0" y="14"/>
                    </a:cubicBezTo>
                    <a:cubicBezTo>
                      <a:pt x="7" y="23"/>
                      <a:pt x="13" y="31"/>
                      <a:pt x="24" y="35"/>
                    </a:cubicBezTo>
                    <a:cubicBezTo>
                      <a:pt x="27" y="42"/>
                      <a:pt x="31" y="48"/>
                      <a:pt x="36" y="54"/>
                    </a:cubicBezTo>
                    <a:cubicBezTo>
                      <a:pt x="37" y="61"/>
                      <a:pt x="40" y="59"/>
                      <a:pt x="46" y="63"/>
                    </a:cubicBezTo>
                    <a:cubicBezTo>
                      <a:pt x="54" y="62"/>
                      <a:pt x="56" y="62"/>
                      <a:pt x="61" y="56"/>
                    </a:cubicBezTo>
                    <a:cubicBezTo>
                      <a:pt x="59" y="46"/>
                      <a:pt x="42" y="23"/>
                      <a:pt x="33" y="17"/>
                    </a:cubicBezTo>
                    <a:cubicBezTo>
                      <a:pt x="23" y="10"/>
                      <a:pt x="14" y="9"/>
                      <a:pt x="7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21" name="Freeform 31"/>
              <p:cNvSpPr>
                <a:spLocks/>
              </p:cNvSpPr>
              <p:nvPr/>
            </p:nvSpPr>
            <p:spPr bwMode="gray">
              <a:xfrm>
                <a:off x="4113" y="3117"/>
                <a:ext cx="47" cy="50"/>
              </a:xfrm>
              <a:custGeom>
                <a:avLst/>
                <a:gdLst>
                  <a:gd name="T0" fmla="*/ 22 w 61"/>
                  <a:gd name="T1" fmla="*/ 5 h 67"/>
                  <a:gd name="T2" fmla="*/ 23 w 61"/>
                  <a:gd name="T3" fmla="*/ 25 h 67"/>
                  <a:gd name="T4" fmla="*/ 12 w 61"/>
                  <a:gd name="T5" fmla="*/ 32 h 67"/>
                  <a:gd name="T6" fmla="*/ 17 w 61"/>
                  <a:gd name="T7" fmla="*/ 50 h 67"/>
                  <a:gd name="T8" fmla="*/ 37 w 61"/>
                  <a:gd name="T9" fmla="*/ 43 h 67"/>
                  <a:gd name="T10" fmla="*/ 46 w 61"/>
                  <a:gd name="T11" fmla="*/ 35 h 67"/>
                  <a:gd name="T12" fmla="*/ 39 w 61"/>
                  <a:gd name="T13" fmla="*/ 21 h 67"/>
                  <a:gd name="T14" fmla="*/ 44 w 61"/>
                  <a:gd name="T15" fmla="*/ 10 h 67"/>
                  <a:gd name="T16" fmla="*/ 42 w 61"/>
                  <a:gd name="T17" fmla="*/ 1 h 67"/>
                  <a:gd name="T18" fmla="*/ 35 w 61"/>
                  <a:gd name="T19" fmla="*/ 3 h 67"/>
                  <a:gd name="T20" fmla="*/ 39 w 61"/>
                  <a:gd name="T21" fmla="*/ 4 h 67"/>
                  <a:gd name="T22" fmla="*/ 38 w 61"/>
                  <a:gd name="T23" fmla="*/ 12 h 67"/>
                  <a:gd name="T24" fmla="*/ 33 w 61"/>
                  <a:gd name="T25" fmla="*/ 17 h 67"/>
                  <a:gd name="T26" fmla="*/ 22 w 61"/>
                  <a:gd name="T27" fmla="*/ 5 h 6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61" h="67">
                    <a:moveTo>
                      <a:pt x="28" y="7"/>
                    </a:moveTo>
                    <a:cubicBezTo>
                      <a:pt x="17" y="15"/>
                      <a:pt x="24" y="25"/>
                      <a:pt x="30" y="34"/>
                    </a:cubicBezTo>
                    <a:cubicBezTo>
                      <a:pt x="27" y="44"/>
                      <a:pt x="26" y="44"/>
                      <a:pt x="16" y="43"/>
                    </a:cubicBezTo>
                    <a:cubicBezTo>
                      <a:pt x="0" y="46"/>
                      <a:pt x="13" y="63"/>
                      <a:pt x="22" y="67"/>
                    </a:cubicBezTo>
                    <a:cubicBezTo>
                      <a:pt x="31" y="65"/>
                      <a:pt x="39" y="60"/>
                      <a:pt x="48" y="58"/>
                    </a:cubicBezTo>
                    <a:cubicBezTo>
                      <a:pt x="51" y="52"/>
                      <a:pt x="54" y="50"/>
                      <a:pt x="60" y="47"/>
                    </a:cubicBezTo>
                    <a:cubicBezTo>
                      <a:pt x="61" y="40"/>
                      <a:pt x="51" y="28"/>
                      <a:pt x="51" y="28"/>
                    </a:cubicBezTo>
                    <a:cubicBezTo>
                      <a:pt x="52" y="22"/>
                      <a:pt x="55" y="19"/>
                      <a:pt x="57" y="14"/>
                    </a:cubicBezTo>
                    <a:cubicBezTo>
                      <a:pt x="56" y="10"/>
                      <a:pt x="58" y="5"/>
                      <a:pt x="55" y="2"/>
                    </a:cubicBezTo>
                    <a:cubicBezTo>
                      <a:pt x="53" y="0"/>
                      <a:pt x="48" y="2"/>
                      <a:pt x="46" y="4"/>
                    </a:cubicBezTo>
                    <a:cubicBezTo>
                      <a:pt x="45" y="5"/>
                      <a:pt x="49" y="5"/>
                      <a:pt x="51" y="5"/>
                    </a:cubicBezTo>
                    <a:cubicBezTo>
                      <a:pt x="57" y="10"/>
                      <a:pt x="52" y="9"/>
                      <a:pt x="49" y="16"/>
                    </a:cubicBezTo>
                    <a:cubicBezTo>
                      <a:pt x="58" y="23"/>
                      <a:pt x="50" y="22"/>
                      <a:pt x="43" y="23"/>
                    </a:cubicBezTo>
                    <a:cubicBezTo>
                      <a:pt x="34" y="22"/>
                      <a:pt x="31" y="16"/>
                      <a:pt x="28" y="7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22" name="Freeform 32"/>
              <p:cNvSpPr>
                <a:spLocks/>
              </p:cNvSpPr>
              <p:nvPr/>
            </p:nvSpPr>
            <p:spPr bwMode="gray">
              <a:xfrm>
                <a:off x="4063" y="3136"/>
                <a:ext cx="33" cy="27"/>
              </a:xfrm>
              <a:custGeom>
                <a:avLst/>
                <a:gdLst>
                  <a:gd name="T0" fmla="*/ 16 w 43"/>
                  <a:gd name="T1" fmla="*/ 2 h 36"/>
                  <a:gd name="T2" fmla="*/ 5 w 43"/>
                  <a:gd name="T3" fmla="*/ 5 h 36"/>
                  <a:gd name="T4" fmla="*/ 25 w 43"/>
                  <a:gd name="T5" fmla="*/ 27 h 36"/>
                  <a:gd name="T6" fmla="*/ 32 w 43"/>
                  <a:gd name="T7" fmla="*/ 23 h 36"/>
                  <a:gd name="T8" fmla="*/ 16 w 43"/>
                  <a:gd name="T9" fmla="*/ 2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3" h="36">
                    <a:moveTo>
                      <a:pt x="21" y="3"/>
                    </a:moveTo>
                    <a:cubicBezTo>
                      <a:pt x="14" y="0"/>
                      <a:pt x="12" y="2"/>
                      <a:pt x="6" y="6"/>
                    </a:cubicBezTo>
                    <a:cubicBezTo>
                      <a:pt x="0" y="17"/>
                      <a:pt x="23" y="32"/>
                      <a:pt x="33" y="36"/>
                    </a:cubicBezTo>
                    <a:cubicBezTo>
                      <a:pt x="36" y="35"/>
                      <a:pt x="42" y="34"/>
                      <a:pt x="42" y="30"/>
                    </a:cubicBezTo>
                    <a:cubicBezTo>
                      <a:pt x="43" y="24"/>
                      <a:pt x="27" y="3"/>
                      <a:pt x="21" y="3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23" name="Freeform 33"/>
              <p:cNvSpPr>
                <a:spLocks/>
              </p:cNvSpPr>
              <p:nvPr/>
            </p:nvSpPr>
            <p:spPr bwMode="gray">
              <a:xfrm>
                <a:off x="4042" y="3107"/>
                <a:ext cx="24" cy="31"/>
              </a:xfrm>
              <a:custGeom>
                <a:avLst/>
                <a:gdLst>
                  <a:gd name="T0" fmla="*/ 16 w 32"/>
                  <a:gd name="T1" fmla="*/ 0 h 41"/>
                  <a:gd name="T2" fmla="*/ 0 w 32"/>
                  <a:gd name="T3" fmla="*/ 20 h 41"/>
                  <a:gd name="T4" fmla="*/ 12 w 32"/>
                  <a:gd name="T5" fmla="*/ 18 h 41"/>
                  <a:gd name="T6" fmla="*/ 14 w 32"/>
                  <a:gd name="T7" fmla="*/ 22 h 41"/>
                  <a:gd name="T8" fmla="*/ 12 w 32"/>
                  <a:gd name="T9" fmla="*/ 26 h 41"/>
                  <a:gd name="T10" fmla="*/ 23 w 32"/>
                  <a:gd name="T11" fmla="*/ 16 h 41"/>
                  <a:gd name="T12" fmla="*/ 18 w 32"/>
                  <a:gd name="T13" fmla="*/ 7 h 41"/>
                  <a:gd name="T14" fmla="*/ 16 w 32"/>
                  <a:gd name="T15" fmla="*/ 0 h 4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2" h="41">
                    <a:moveTo>
                      <a:pt x="21" y="0"/>
                    </a:moveTo>
                    <a:cubicBezTo>
                      <a:pt x="15" y="10"/>
                      <a:pt x="6" y="16"/>
                      <a:pt x="0" y="26"/>
                    </a:cubicBezTo>
                    <a:cubicBezTo>
                      <a:pt x="7" y="27"/>
                      <a:pt x="10" y="27"/>
                      <a:pt x="16" y="24"/>
                    </a:cubicBezTo>
                    <a:cubicBezTo>
                      <a:pt x="17" y="26"/>
                      <a:pt x="19" y="27"/>
                      <a:pt x="19" y="29"/>
                    </a:cubicBezTo>
                    <a:cubicBezTo>
                      <a:pt x="19" y="31"/>
                      <a:pt x="15" y="33"/>
                      <a:pt x="16" y="35"/>
                    </a:cubicBezTo>
                    <a:cubicBezTo>
                      <a:pt x="19" y="41"/>
                      <a:pt x="29" y="23"/>
                      <a:pt x="30" y="21"/>
                    </a:cubicBezTo>
                    <a:cubicBezTo>
                      <a:pt x="32" y="9"/>
                      <a:pt x="26" y="19"/>
                      <a:pt x="24" y="9"/>
                    </a:cubicBezTo>
                    <a:cubicBezTo>
                      <a:pt x="25" y="1"/>
                      <a:pt x="27" y="4"/>
                      <a:pt x="21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24" name="Freeform 34"/>
              <p:cNvSpPr>
                <a:spLocks/>
              </p:cNvSpPr>
              <p:nvPr/>
            </p:nvSpPr>
            <p:spPr bwMode="gray">
              <a:xfrm>
                <a:off x="4076" y="3118"/>
                <a:ext cx="35" cy="24"/>
              </a:xfrm>
              <a:custGeom>
                <a:avLst/>
                <a:gdLst>
                  <a:gd name="T0" fmla="*/ 16 w 45"/>
                  <a:gd name="T1" fmla="*/ 0 h 32"/>
                  <a:gd name="T2" fmla="*/ 0 w 45"/>
                  <a:gd name="T3" fmla="*/ 5 h 32"/>
                  <a:gd name="T4" fmla="*/ 21 w 45"/>
                  <a:gd name="T5" fmla="*/ 23 h 32"/>
                  <a:gd name="T6" fmla="*/ 35 w 45"/>
                  <a:gd name="T7" fmla="*/ 18 h 32"/>
                  <a:gd name="T8" fmla="*/ 17 w 45"/>
                  <a:gd name="T9" fmla="*/ 8 h 32"/>
                  <a:gd name="T10" fmla="*/ 16 w 45"/>
                  <a:gd name="T11" fmla="*/ 0 h 3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5" h="32">
                    <a:moveTo>
                      <a:pt x="21" y="0"/>
                    </a:moveTo>
                    <a:cubicBezTo>
                      <a:pt x="10" y="1"/>
                      <a:pt x="8" y="1"/>
                      <a:pt x="0" y="7"/>
                    </a:cubicBezTo>
                    <a:cubicBezTo>
                      <a:pt x="3" y="20"/>
                      <a:pt x="15" y="29"/>
                      <a:pt x="27" y="31"/>
                    </a:cubicBezTo>
                    <a:cubicBezTo>
                      <a:pt x="36" y="30"/>
                      <a:pt x="41" y="32"/>
                      <a:pt x="45" y="24"/>
                    </a:cubicBezTo>
                    <a:cubicBezTo>
                      <a:pt x="32" y="16"/>
                      <a:pt x="30" y="23"/>
                      <a:pt x="22" y="10"/>
                    </a:cubicBezTo>
                    <a:cubicBezTo>
                      <a:pt x="21" y="2"/>
                      <a:pt x="21" y="5"/>
                      <a:pt x="21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25" name="Freeform 35"/>
              <p:cNvSpPr>
                <a:spLocks/>
              </p:cNvSpPr>
              <p:nvPr/>
            </p:nvSpPr>
            <p:spPr bwMode="gray">
              <a:xfrm>
                <a:off x="4026" y="2787"/>
                <a:ext cx="28" cy="55"/>
              </a:xfrm>
              <a:custGeom>
                <a:avLst/>
                <a:gdLst>
                  <a:gd name="T0" fmla="*/ 24 w 35"/>
                  <a:gd name="T1" fmla="*/ 0 h 74"/>
                  <a:gd name="T2" fmla="*/ 17 w 35"/>
                  <a:gd name="T3" fmla="*/ 11 h 74"/>
                  <a:gd name="T4" fmla="*/ 7 w 35"/>
                  <a:gd name="T5" fmla="*/ 27 h 74"/>
                  <a:gd name="T6" fmla="*/ 0 w 35"/>
                  <a:gd name="T7" fmla="*/ 44 h 74"/>
                  <a:gd name="T8" fmla="*/ 6 w 35"/>
                  <a:gd name="T9" fmla="*/ 55 h 74"/>
                  <a:gd name="T10" fmla="*/ 16 w 35"/>
                  <a:gd name="T11" fmla="*/ 44 h 74"/>
                  <a:gd name="T12" fmla="*/ 28 w 35"/>
                  <a:gd name="T13" fmla="*/ 24 h 74"/>
                  <a:gd name="T14" fmla="*/ 24 w 35"/>
                  <a:gd name="T15" fmla="*/ 0 h 7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5" h="74">
                    <a:moveTo>
                      <a:pt x="30" y="0"/>
                    </a:moveTo>
                    <a:cubicBezTo>
                      <a:pt x="33" y="8"/>
                      <a:pt x="29" y="14"/>
                      <a:pt x="21" y="15"/>
                    </a:cubicBezTo>
                    <a:cubicBezTo>
                      <a:pt x="19" y="27"/>
                      <a:pt x="24" y="33"/>
                      <a:pt x="9" y="36"/>
                    </a:cubicBezTo>
                    <a:cubicBezTo>
                      <a:pt x="13" y="50"/>
                      <a:pt x="12" y="52"/>
                      <a:pt x="0" y="59"/>
                    </a:cubicBezTo>
                    <a:cubicBezTo>
                      <a:pt x="3" y="64"/>
                      <a:pt x="5" y="69"/>
                      <a:pt x="8" y="74"/>
                    </a:cubicBezTo>
                    <a:cubicBezTo>
                      <a:pt x="15" y="71"/>
                      <a:pt x="16" y="65"/>
                      <a:pt x="20" y="59"/>
                    </a:cubicBezTo>
                    <a:cubicBezTo>
                      <a:pt x="22" y="47"/>
                      <a:pt x="28" y="41"/>
                      <a:pt x="35" y="32"/>
                    </a:cubicBezTo>
                    <a:cubicBezTo>
                      <a:pt x="34" y="26"/>
                      <a:pt x="30" y="8"/>
                      <a:pt x="30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26" name="Freeform 36"/>
              <p:cNvSpPr>
                <a:spLocks/>
              </p:cNvSpPr>
              <p:nvPr/>
            </p:nvSpPr>
            <p:spPr bwMode="gray">
              <a:xfrm>
                <a:off x="4078" y="2778"/>
                <a:ext cx="20" cy="55"/>
              </a:xfrm>
              <a:custGeom>
                <a:avLst/>
                <a:gdLst>
                  <a:gd name="T0" fmla="*/ 10 w 25"/>
                  <a:gd name="T1" fmla="*/ 5 h 73"/>
                  <a:gd name="T2" fmla="*/ 3 w 25"/>
                  <a:gd name="T3" fmla="*/ 6 h 73"/>
                  <a:gd name="T4" fmla="*/ 0 w 25"/>
                  <a:gd name="T5" fmla="*/ 17 h 73"/>
                  <a:gd name="T6" fmla="*/ 12 w 25"/>
                  <a:gd name="T7" fmla="*/ 31 h 73"/>
                  <a:gd name="T8" fmla="*/ 20 w 25"/>
                  <a:gd name="T9" fmla="*/ 42 h 73"/>
                  <a:gd name="T10" fmla="*/ 13 w 25"/>
                  <a:gd name="T11" fmla="*/ 15 h 73"/>
                  <a:gd name="T12" fmla="*/ 10 w 25"/>
                  <a:gd name="T13" fmla="*/ 5 h 7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5" h="73">
                    <a:moveTo>
                      <a:pt x="13" y="7"/>
                    </a:moveTo>
                    <a:cubicBezTo>
                      <a:pt x="9" y="0"/>
                      <a:pt x="7" y="2"/>
                      <a:pt x="4" y="8"/>
                    </a:cubicBezTo>
                    <a:cubicBezTo>
                      <a:pt x="3" y="13"/>
                      <a:pt x="1" y="17"/>
                      <a:pt x="0" y="22"/>
                    </a:cubicBezTo>
                    <a:cubicBezTo>
                      <a:pt x="1" y="35"/>
                      <a:pt x="6" y="33"/>
                      <a:pt x="15" y="41"/>
                    </a:cubicBezTo>
                    <a:cubicBezTo>
                      <a:pt x="16" y="52"/>
                      <a:pt x="15" y="73"/>
                      <a:pt x="25" y="56"/>
                    </a:cubicBezTo>
                    <a:cubicBezTo>
                      <a:pt x="24" y="33"/>
                      <a:pt x="23" y="36"/>
                      <a:pt x="16" y="20"/>
                    </a:cubicBezTo>
                    <a:cubicBezTo>
                      <a:pt x="15" y="11"/>
                      <a:pt x="16" y="15"/>
                      <a:pt x="13" y="7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27" name="Freeform 37"/>
              <p:cNvSpPr>
                <a:spLocks/>
              </p:cNvSpPr>
              <p:nvPr/>
            </p:nvSpPr>
            <p:spPr bwMode="gray">
              <a:xfrm>
                <a:off x="4101" y="2761"/>
                <a:ext cx="10" cy="25"/>
              </a:xfrm>
              <a:custGeom>
                <a:avLst/>
                <a:gdLst>
                  <a:gd name="T0" fmla="*/ 8 w 14"/>
                  <a:gd name="T1" fmla="*/ 0 h 33"/>
                  <a:gd name="T2" fmla="*/ 1 w 14"/>
                  <a:gd name="T3" fmla="*/ 8 h 33"/>
                  <a:gd name="T4" fmla="*/ 8 w 14"/>
                  <a:gd name="T5" fmla="*/ 19 h 33"/>
                  <a:gd name="T6" fmla="*/ 8 w 14"/>
                  <a:gd name="T7" fmla="*/ 0 h 3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" h="33">
                    <a:moveTo>
                      <a:pt x="11" y="0"/>
                    </a:moveTo>
                    <a:cubicBezTo>
                      <a:pt x="7" y="3"/>
                      <a:pt x="5" y="7"/>
                      <a:pt x="1" y="10"/>
                    </a:cubicBezTo>
                    <a:cubicBezTo>
                      <a:pt x="2" y="18"/>
                      <a:pt x="0" y="33"/>
                      <a:pt x="11" y="25"/>
                    </a:cubicBezTo>
                    <a:cubicBezTo>
                      <a:pt x="14" y="15"/>
                      <a:pt x="5" y="4"/>
                      <a:pt x="11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28" name="Freeform 38"/>
              <p:cNvSpPr>
                <a:spLocks/>
              </p:cNvSpPr>
              <p:nvPr/>
            </p:nvSpPr>
            <p:spPr bwMode="gray">
              <a:xfrm>
                <a:off x="4111" y="2773"/>
                <a:ext cx="22" cy="48"/>
              </a:xfrm>
              <a:custGeom>
                <a:avLst/>
                <a:gdLst>
                  <a:gd name="T0" fmla="*/ 4 w 28"/>
                  <a:gd name="T1" fmla="*/ 0 h 64"/>
                  <a:gd name="T2" fmla="*/ 9 w 28"/>
                  <a:gd name="T3" fmla="*/ 11 h 64"/>
                  <a:gd name="T4" fmla="*/ 16 w 28"/>
                  <a:gd name="T5" fmla="*/ 16 h 64"/>
                  <a:gd name="T6" fmla="*/ 6 w 28"/>
                  <a:gd name="T7" fmla="*/ 29 h 64"/>
                  <a:gd name="T8" fmla="*/ 0 w 28"/>
                  <a:gd name="T9" fmla="*/ 42 h 64"/>
                  <a:gd name="T10" fmla="*/ 9 w 28"/>
                  <a:gd name="T11" fmla="*/ 43 h 64"/>
                  <a:gd name="T12" fmla="*/ 20 w 28"/>
                  <a:gd name="T13" fmla="*/ 20 h 64"/>
                  <a:gd name="T14" fmla="*/ 4 w 28"/>
                  <a:gd name="T15" fmla="*/ 0 h 6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8" h="64">
                    <a:moveTo>
                      <a:pt x="5" y="0"/>
                    </a:moveTo>
                    <a:cubicBezTo>
                      <a:pt x="6" y="5"/>
                      <a:pt x="7" y="10"/>
                      <a:pt x="11" y="14"/>
                    </a:cubicBezTo>
                    <a:cubicBezTo>
                      <a:pt x="14" y="17"/>
                      <a:pt x="20" y="21"/>
                      <a:pt x="20" y="21"/>
                    </a:cubicBezTo>
                    <a:cubicBezTo>
                      <a:pt x="9" y="27"/>
                      <a:pt x="0" y="23"/>
                      <a:pt x="8" y="39"/>
                    </a:cubicBezTo>
                    <a:cubicBezTo>
                      <a:pt x="6" y="47"/>
                      <a:pt x="4" y="50"/>
                      <a:pt x="0" y="56"/>
                    </a:cubicBezTo>
                    <a:cubicBezTo>
                      <a:pt x="4" y="62"/>
                      <a:pt x="7" y="64"/>
                      <a:pt x="11" y="57"/>
                    </a:cubicBezTo>
                    <a:cubicBezTo>
                      <a:pt x="13" y="43"/>
                      <a:pt x="10" y="29"/>
                      <a:pt x="26" y="26"/>
                    </a:cubicBezTo>
                    <a:cubicBezTo>
                      <a:pt x="28" y="15"/>
                      <a:pt x="14" y="4"/>
                      <a:pt x="5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29" name="Freeform 39"/>
              <p:cNvSpPr>
                <a:spLocks/>
              </p:cNvSpPr>
              <p:nvPr/>
            </p:nvSpPr>
            <p:spPr bwMode="gray">
              <a:xfrm>
                <a:off x="3836" y="2842"/>
                <a:ext cx="12" cy="27"/>
              </a:xfrm>
              <a:custGeom>
                <a:avLst/>
                <a:gdLst>
                  <a:gd name="T0" fmla="*/ 11 w 16"/>
                  <a:gd name="T1" fmla="*/ 2 h 36"/>
                  <a:gd name="T2" fmla="*/ 0 w 16"/>
                  <a:gd name="T3" fmla="*/ 5 h 36"/>
                  <a:gd name="T4" fmla="*/ 6 w 16"/>
                  <a:gd name="T5" fmla="*/ 17 h 36"/>
                  <a:gd name="T6" fmla="*/ 11 w 16"/>
                  <a:gd name="T7" fmla="*/ 2 h 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6" h="36">
                    <a:moveTo>
                      <a:pt x="14" y="3"/>
                    </a:moveTo>
                    <a:cubicBezTo>
                      <a:pt x="7" y="0"/>
                      <a:pt x="4" y="1"/>
                      <a:pt x="0" y="7"/>
                    </a:cubicBezTo>
                    <a:cubicBezTo>
                      <a:pt x="3" y="14"/>
                      <a:pt x="2" y="17"/>
                      <a:pt x="8" y="22"/>
                    </a:cubicBezTo>
                    <a:cubicBezTo>
                      <a:pt x="16" y="36"/>
                      <a:pt x="11" y="7"/>
                      <a:pt x="14" y="3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30" name="Freeform 40"/>
              <p:cNvSpPr>
                <a:spLocks/>
              </p:cNvSpPr>
              <p:nvPr/>
            </p:nvSpPr>
            <p:spPr bwMode="gray">
              <a:xfrm>
                <a:off x="3825" y="2819"/>
                <a:ext cx="11" cy="15"/>
              </a:xfrm>
              <a:custGeom>
                <a:avLst/>
                <a:gdLst>
                  <a:gd name="T0" fmla="*/ 8 w 13"/>
                  <a:gd name="T1" fmla="*/ 4 h 20"/>
                  <a:gd name="T2" fmla="*/ 1 w 13"/>
                  <a:gd name="T3" fmla="*/ 8 h 20"/>
                  <a:gd name="T4" fmla="*/ 8 w 13"/>
                  <a:gd name="T5" fmla="*/ 15 h 20"/>
                  <a:gd name="T6" fmla="*/ 8 w 13"/>
                  <a:gd name="T7" fmla="*/ 4 h 2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31" name="Freeform 41"/>
              <p:cNvSpPr>
                <a:spLocks/>
              </p:cNvSpPr>
              <p:nvPr/>
            </p:nvSpPr>
            <p:spPr bwMode="gray">
              <a:xfrm>
                <a:off x="3821" y="2801"/>
                <a:ext cx="12" cy="14"/>
              </a:xfrm>
              <a:custGeom>
                <a:avLst/>
                <a:gdLst>
                  <a:gd name="T0" fmla="*/ 8 w 16"/>
                  <a:gd name="T1" fmla="*/ 4 h 19"/>
                  <a:gd name="T2" fmla="*/ 0 w 16"/>
                  <a:gd name="T3" fmla="*/ 7 h 19"/>
                  <a:gd name="T4" fmla="*/ 9 w 16"/>
                  <a:gd name="T5" fmla="*/ 14 h 19"/>
                  <a:gd name="T6" fmla="*/ 8 w 16"/>
                  <a:gd name="T7" fmla="*/ 4 h 1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6" h="19">
                    <a:moveTo>
                      <a:pt x="10" y="5"/>
                    </a:moveTo>
                    <a:cubicBezTo>
                      <a:pt x="4" y="0"/>
                      <a:pt x="1" y="3"/>
                      <a:pt x="0" y="10"/>
                    </a:cubicBezTo>
                    <a:cubicBezTo>
                      <a:pt x="4" y="15"/>
                      <a:pt x="7" y="16"/>
                      <a:pt x="12" y="19"/>
                    </a:cubicBezTo>
                    <a:cubicBezTo>
                      <a:pt x="16" y="12"/>
                      <a:pt x="14" y="12"/>
                      <a:pt x="10" y="5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32" name="Freeform 42"/>
              <p:cNvSpPr>
                <a:spLocks/>
              </p:cNvSpPr>
              <p:nvPr/>
            </p:nvSpPr>
            <p:spPr bwMode="gray">
              <a:xfrm>
                <a:off x="3842" y="2768"/>
                <a:ext cx="11" cy="19"/>
              </a:xfrm>
              <a:custGeom>
                <a:avLst/>
                <a:gdLst>
                  <a:gd name="T0" fmla="*/ 5 w 14"/>
                  <a:gd name="T1" fmla="*/ 0 h 25"/>
                  <a:gd name="T2" fmla="*/ 0 w 14"/>
                  <a:gd name="T3" fmla="*/ 10 h 25"/>
                  <a:gd name="T4" fmla="*/ 9 w 14"/>
                  <a:gd name="T5" fmla="*/ 18 h 25"/>
                  <a:gd name="T6" fmla="*/ 5 w 14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" h="25">
                    <a:moveTo>
                      <a:pt x="6" y="0"/>
                    </a:moveTo>
                    <a:cubicBezTo>
                      <a:pt x="4" y="5"/>
                      <a:pt x="3" y="9"/>
                      <a:pt x="0" y="13"/>
                    </a:cubicBezTo>
                    <a:cubicBezTo>
                      <a:pt x="1" y="24"/>
                      <a:pt x="1" y="25"/>
                      <a:pt x="12" y="24"/>
                    </a:cubicBezTo>
                    <a:cubicBezTo>
                      <a:pt x="14" y="12"/>
                      <a:pt x="8" y="10"/>
                      <a:pt x="6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33" name="Freeform 43"/>
              <p:cNvSpPr>
                <a:spLocks/>
              </p:cNvSpPr>
              <p:nvPr/>
            </p:nvSpPr>
            <p:spPr bwMode="gray">
              <a:xfrm>
                <a:off x="3811" y="2786"/>
                <a:ext cx="16" cy="13"/>
              </a:xfrm>
              <a:custGeom>
                <a:avLst/>
                <a:gdLst>
                  <a:gd name="T0" fmla="*/ 9 w 22"/>
                  <a:gd name="T1" fmla="*/ 0 h 18"/>
                  <a:gd name="T2" fmla="*/ 14 w 22"/>
                  <a:gd name="T3" fmla="*/ 13 h 18"/>
                  <a:gd name="T4" fmla="*/ 10 w 22"/>
                  <a:gd name="T5" fmla="*/ 4 h 18"/>
                  <a:gd name="T6" fmla="*/ 9 w 22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2" h="18">
                    <a:moveTo>
                      <a:pt x="13" y="0"/>
                    </a:moveTo>
                    <a:cubicBezTo>
                      <a:pt x="0" y="8"/>
                      <a:pt x="9" y="12"/>
                      <a:pt x="19" y="18"/>
                    </a:cubicBezTo>
                    <a:cubicBezTo>
                      <a:pt x="20" y="11"/>
                      <a:pt x="22" y="8"/>
                      <a:pt x="14" y="6"/>
                    </a:cubicBezTo>
                    <a:cubicBezTo>
                      <a:pt x="9" y="3"/>
                      <a:pt x="9" y="5"/>
                      <a:pt x="13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34" name="Freeform 44"/>
              <p:cNvSpPr>
                <a:spLocks/>
              </p:cNvSpPr>
              <p:nvPr/>
            </p:nvSpPr>
            <p:spPr bwMode="gray">
              <a:xfrm>
                <a:off x="4668" y="3407"/>
                <a:ext cx="46" cy="59"/>
              </a:xfrm>
              <a:custGeom>
                <a:avLst/>
                <a:gdLst>
                  <a:gd name="T0" fmla="*/ 8 w 60"/>
                  <a:gd name="T1" fmla="*/ 5 h 81"/>
                  <a:gd name="T2" fmla="*/ 2 w 60"/>
                  <a:gd name="T3" fmla="*/ 13 h 81"/>
                  <a:gd name="T4" fmla="*/ 12 w 60"/>
                  <a:gd name="T5" fmla="*/ 28 h 81"/>
                  <a:gd name="T6" fmla="*/ 21 w 60"/>
                  <a:gd name="T7" fmla="*/ 39 h 81"/>
                  <a:gd name="T8" fmla="*/ 31 w 60"/>
                  <a:gd name="T9" fmla="*/ 46 h 81"/>
                  <a:gd name="T10" fmla="*/ 39 w 60"/>
                  <a:gd name="T11" fmla="*/ 59 h 81"/>
                  <a:gd name="T12" fmla="*/ 40 w 60"/>
                  <a:gd name="T13" fmla="*/ 42 h 81"/>
                  <a:gd name="T14" fmla="*/ 33 w 60"/>
                  <a:gd name="T15" fmla="*/ 27 h 81"/>
                  <a:gd name="T16" fmla="*/ 19 w 60"/>
                  <a:gd name="T17" fmla="*/ 13 h 81"/>
                  <a:gd name="T18" fmla="*/ 8 w 60"/>
                  <a:gd name="T19" fmla="*/ 5 h 8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60" h="81">
                    <a:moveTo>
                      <a:pt x="10" y="7"/>
                    </a:moveTo>
                    <a:cubicBezTo>
                      <a:pt x="0" y="0"/>
                      <a:pt x="0" y="9"/>
                      <a:pt x="3" y="18"/>
                    </a:cubicBezTo>
                    <a:cubicBezTo>
                      <a:pt x="5" y="25"/>
                      <a:pt x="12" y="32"/>
                      <a:pt x="15" y="39"/>
                    </a:cubicBezTo>
                    <a:cubicBezTo>
                      <a:pt x="16" y="51"/>
                      <a:pt x="17" y="51"/>
                      <a:pt x="27" y="54"/>
                    </a:cubicBezTo>
                    <a:cubicBezTo>
                      <a:pt x="31" y="57"/>
                      <a:pt x="36" y="60"/>
                      <a:pt x="40" y="63"/>
                    </a:cubicBezTo>
                    <a:cubicBezTo>
                      <a:pt x="43" y="70"/>
                      <a:pt x="45" y="77"/>
                      <a:pt x="51" y="81"/>
                    </a:cubicBezTo>
                    <a:cubicBezTo>
                      <a:pt x="60" y="75"/>
                      <a:pt x="56" y="66"/>
                      <a:pt x="52" y="57"/>
                    </a:cubicBezTo>
                    <a:cubicBezTo>
                      <a:pt x="51" y="49"/>
                      <a:pt x="50" y="41"/>
                      <a:pt x="43" y="37"/>
                    </a:cubicBezTo>
                    <a:cubicBezTo>
                      <a:pt x="37" y="30"/>
                      <a:pt x="33" y="23"/>
                      <a:pt x="25" y="18"/>
                    </a:cubicBezTo>
                    <a:cubicBezTo>
                      <a:pt x="20" y="12"/>
                      <a:pt x="17" y="9"/>
                      <a:pt x="10" y="7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35" name="Freeform 45"/>
              <p:cNvSpPr>
                <a:spLocks/>
              </p:cNvSpPr>
              <p:nvPr/>
            </p:nvSpPr>
            <p:spPr bwMode="gray">
              <a:xfrm>
                <a:off x="4905" y="3358"/>
                <a:ext cx="54" cy="46"/>
              </a:xfrm>
              <a:custGeom>
                <a:avLst/>
                <a:gdLst>
                  <a:gd name="T0" fmla="*/ 21 w 71"/>
                  <a:gd name="T1" fmla="*/ 17 h 61"/>
                  <a:gd name="T2" fmla="*/ 10 w 71"/>
                  <a:gd name="T3" fmla="*/ 24 h 61"/>
                  <a:gd name="T4" fmla="*/ 1 w 71"/>
                  <a:gd name="T5" fmla="*/ 33 h 61"/>
                  <a:gd name="T6" fmla="*/ 10 w 71"/>
                  <a:gd name="T7" fmla="*/ 44 h 61"/>
                  <a:gd name="T8" fmla="*/ 21 w 71"/>
                  <a:gd name="T9" fmla="*/ 33 h 61"/>
                  <a:gd name="T10" fmla="*/ 30 w 71"/>
                  <a:gd name="T11" fmla="*/ 17 h 61"/>
                  <a:gd name="T12" fmla="*/ 42 w 71"/>
                  <a:gd name="T13" fmla="*/ 0 h 61"/>
                  <a:gd name="T14" fmla="*/ 54 w 71"/>
                  <a:gd name="T15" fmla="*/ 8 h 61"/>
                  <a:gd name="T16" fmla="*/ 27 w 71"/>
                  <a:gd name="T17" fmla="*/ 17 h 61"/>
                  <a:gd name="T18" fmla="*/ 21 w 71"/>
                  <a:gd name="T19" fmla="*/ 17 h 6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71" h="61">
                    <a:moveTo>
                      <a:pt x="28" y="23"/>
                    </a:moveTo>
                    <a:cubicBezTo>
                      <a:pt x="25" y="33"/>
                      <a:pt x="25" y="33"/>
                      <a:pt x="13" y="32"/>
                    </a:cubicBezTo>
                    <a:cubicBezTo>
                      <a:pt x="2" y="33"/>
                      <a:pt x="3" y="34"/>
                      <a:pt x="1" y="44"/>
                    </a:cubicBezTo>
                    <a:cubicBezTo>
                      <a:pt x="2" y="60"/>
                      <a:pt x="0" y="61"/>
                      <a:pt x="13" y="59"/>
                    </a:cubicBezTo>
                    <a:cubicBezTo>
                      <a:pt x="19" y="54"/>
                      <a:pt x="21" y="48"/>
                      <a:pt x="28" y="44"/>
                    </a:cubicBezTo>
                    <a:cubicBezTo>
                      <a:pt x="30" y="33"/>
                      <a:pt x="28" y="25"/>
                      <a:pt x="40" y="23"/>
                    </a:cubicBezTo>
                    <a:cubicBezTo>
                      <a:pt x="42" y="12"/>
                      <a:pt x="44" y="4"/>
                      <a:pt x="55" y="0"/>
                    </a:cubicBezTo>
                    <a:cubicBezTo>
                      <a:pt x="65" y="2"/>
                      <a:pt x="69" y="1"/>
                      <a:pt x="71" y="11"/>
                    </a:cubicBezTo>
                    <a:cubicBezTo>
                      <a:pt x="63" y="22"/>
                      <a:pt x="48" y="21"/>
                      <a:pt x="35" y="23"/>
                    </a:cubicBezTo>
                    <a:cubicBezTo>
                      <a:pt x="30" y="27"/>
                      <a:pt x="32" y="27"/>
                      <a:pt x="28" y="23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36" name="Freeform 46"/>
              <p:cNvSpPr>
                <a:spLocks/>
              </p:cNvSpPr>
              <p:nvPr/>
            </p:nvSpPr>
            <p:spPr bwMode="gray">
              <a:xfrm>
                <a:off x="4741" y="3333"/>
                <a:ext cx="17" cy="23"/>
              </a:xfrm>
              <a:custGeom>
                <a:avLst/>
                <a:gdLst>
                  <a:gd name="T0" fmla="*/ 7 w 23"/>
                  <a:gd name="T1" fmla="*/ 0 h 30"/>
                  <a:gd name="T2" fmla="*/ 0 w 23"/>
                  <a:gd name="T3" fmla="*/ 11 h 30"/>
                  <a:gd name="T4" fmla="*/ 9 w 23"/>
                  <a:gd name="T5" fmla="*/ 23 h 30"/>
                  <a:gd name="T6" fmla="*/ 7 w 23"/>
                  <a:gd name="T7" fmla="*/ 0 h 3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3" h="30">
                    <a:moveTo>
                      <a:pt x="9" y="0"/>
                    </a:moveTo>
                    <a:cubicBezTo>
                      <a:pt x="8" y="7"/>
                      <a:pt x="3" y="8"/>
                      <a:pt x="0" y="14"/>
                    </a:cubicBezTo>
                    <a:cubicBezTo>
                      <a:pt x="3" y="21"/>
                      <a:pt x="8" y="24"/>
                      <a:pt x="12" y="30"/>
                    </a:cubicBezTo>
                    <a:cubicBezTo>
                      <a:pt x="23" y="15"/>
                      <a:pt x="4" y="9"/>
                      <a:pt x="9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37" name="Freeform 47"/>
              <p:cNvSpPr>
                <a:spLocks/>
              </p:cNvSpPr>
              <p:nvPr/>
            </p:nvSpPr>
            <p:spPr bwMode="gray">
              <a:xfrm>
                <a:off x="4732" y="3311"/>
                <a:ext cx="21" cy="17"/>
              </a:xfrm>
              <a:custGeom>
                <a:avLst/>
                <a:gdLst>
                  <a:gd name="T0" fmla="*/ 15 w 26"/>
                  <a:gd name="T1" fmla="*/ 0 h 23"/>
                  <a:gd name="T2" fmla="*/ 0 w 26"/>
                  <a:gd name="T3" fmla="*/ 10 h 23"/>
                  <a:gd name="T4" fmla="*/ 17 w 26"/>
                  <a:gd name="T5" fmla="*/ 15 h 23"/>
                  <a:gd name="T6" fmla="*/ 15 w 26"/>
                  <a:gd name="T7" fmla="*/ 0 h 2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6" h="23">
                    <a:moveTo>
                      <a:pt x="19" y="0"/>
                    </a:moveTo>
                    <a:cubicBezTo>
                      <a:pt x="17" y="12"/>
                      <a:pt x="10" y="11"/>
                      <a:pt x="0" y="14"/>
                    </a:cubicBezTo>
                    <a:cubicBezTo>
                      <a:pt x="5" y="23"/>
                      <a:pt x="11" y="22"/>
                      <a:pt x="21" y="20"/>
                    </a:cubicBezTo>
                    <a:cubicBezTo>
                      <a:pt x="26" y="12"/>
                      <a:pt x="23" y="7"/>
                      <a:pt x="19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38" name="Freeform 48"/>
              <p:cNvSpPr>
                <a:spLocks/>
              </p:cNvSpPr>
              <p:nvPr/>
            </p:nvSpPr>
            <p:spPr bwMode="gray">
              <a:xfrm>
                <a:off x="4576" y="3118"/>
                <a:ext cx="24" cy="33"/>
              </a:xfrm>
              <a:custGeom>
                <a:avLst/>
                <a:gdLst>
                  <a:gd name="T0" fmla="*/ 21 w 32"/>
                  <a:gd name="T1" fmla="*/ 0 h 44"/>
                  <a:gd name="T2" fmla="*/ 8 w 32"/>
                  <a:gd name="T3" fmla="*/ 8 h 44"/>
                  <a:gd name="T4" fmla="*/ 9 w 32"/>
                  <a:gd name="T5" fmla="*/ 24 h 44"/>
                  <a:gd name="T6" fmla="*/ 18 w 32"/>
                  <a:gd name="T7" fmla="*/ 27 h 44"/>
                  <a:gd name="T8" fmla="*/ 21 w 32"/>
                  <a:gd name="T9" fmla="*/ 0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2" h="44">
                    <a:moveTo>
                      <a:pt x="28" y="0"/>
                    </a:moveTo>
                    <a:cubicBezTo>
                      <a:pt x="32" y="10"/>
                      <a:pt x="18" y="9"/>
                      <a:pt x="10" y="11"/>
                    </a:cubicBezTo>
                    <a:cubicBezTo>
                      <a:pt x="0" y="18"/>
                      <a:pt x="7" y="24"/>
                      <a:pt x="12" y="32"/>
                    </a:cubicBezTo>
                    <a:cubicBezTo>
                      <a:pt x="14" y="44"/>
                      <a:pt x="15" y="41"/>
                      <a:pt x="24" y="36"/>
                    </a:cubicBezTo>
                    <a:cubicBezTo>
                      <a:pt x="32" y="25"/>
                      <a:pt x="29" y="14"/>
                      <a:pt x="28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39" name="Freeform 49"/>
              <p:cNvSpPr>
                <a:spLocks/>
              </p:cNvSpPr>
              <p:nvPr/>
            </p:nvSpPr>
            <p:spPr bwMode="gray">
              <a:xfrm>
                <a:off x="4610" y="3161"/>
                <a:ext cx="27" cy="32"/>
              </a:xfrm>
              <a:custGeom>
                <a:avLst/>
                <a:gdLst>
                  <a:gd name="T0" fmla="*/ 24 w 34"/>
                  <a:gd name="T1" fmla="*/ 0 h 44"/>
                  <a:gd name="T2" fmla="*/ 8 w 34"/>
                  <a:gd name="T3" fmla="*/ 7 h 44"/>
                  <a:gd name="T4" fmla="*/ 11 w 34"/>
                  <a:gd name="T5" fmla="*/ 23 h 44"/>
                  <a:gd name="T6" fmla="*/ 21 w 34"/>
                  <a:gd name="T7" fmla="*/ 26 h 44"/>
                  <a:gd name="T8" fmla="*/ 24 w 34"/>
                  <a:gd name="T9" fmla="*/ 0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" h="44">
                    <a:moveTo>
                      <a:pt x="30" y="0"/>
                    </a:moveTo>
                    <a:cubicBezTo>
                      <a:pt x="34" y="10"/>
                      <a:pt x="18" y="7"/>
                      <a:pt x="10" y="9"/>
                    </a:cubicBezTo>
                    <a:cubicBezTo>
                      <a:pt x="0" y="16"/>
                      <a:pt x="9" y="24"/>
                      <a:pt x="14" y="32"/>
                    </a:cubicBezTo>
                    <a:cubicBezTo>
                      <a:pt x="16" y="44"/>
                      <a:pt x="17" y="41"/>
                      <a:pt x="26" y="36"/>
                    </a:cubicBezTo>
                    <a:cubicBezTo>
                      <a:pt x="34" y="25"/>
                      <a:pt x="31" y="14"/>
                      <a:pt x="30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40" name="Freeform 50"/>
              <p:cNvSpPr>
                <a:spLocks/>
              </p:cNvSpPr>
              <p:nvPr/>
            </p:nvSpPr>
            <p:spPr bwMode="gray">
              <a:xfrm>
                <a:off x="4638" y="3223"/>
                <a:ext cx="29" cy="28"/>
              </a:xfrm>
              <a:custGeom>
                <a:avLst/>
                <a:gdLst>
                  <a:gd name="T0" fmla="*/ 26 w 38"/>
                  <a:gd name="T1" fmla="*/ 2 h 37"/>
                  <a:gd name="T2" fmla="*/ 8 w 38"/>
                  <a:gd name="T3" fmla="*/ 2 h 37"/>
                  <a:gd name="T4" fmla="*/ 11 w 38"/>
                  <a:gd name="T5" fmla="*/ 19 h 37"/>
                  <a:gd name="T6" fmla="*/ 20 w 38"/>
                  <a:gd name="T7" fmla="*/ 22 h 37"/>
                  <a:gd name="T8" fmla="*/ 26 w 38"/>
                  <a:gd name="T9" fmla="*/ 2 h 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" h="37">
                    <a:moveTo>
                      <a:pt x="34" y="2"/>
                    </a:moveTo>
                    <a:cubicBezTo>
                      <a:pt x="38" y="12"/>
                      <a:pt x="18" y="0"/>
                      <a:pt x="10" y="2"/>
                    </a:cubicBezTo>
                    <a:cubicBezTo>
                      <a:pt x="0" y="9"/>
                      <a:pt x="9" y="17"/>
                      <a:pt x="14" y="25"/>
                    </a:cubicBezTo>
                    <a:cubicBezTo>
                      <a:pt x="16" y="37"/>
                      <a:pt x="17" y="34"/>
                      <a:pt x="26" y="29"/>
                    </a:cubicBezTo>
                    <a:cubicBezTo>
                      <a:pt x="34" y="18"/>
                      <a:pt x="35" y="16"/>
                      <a:pt x="34" y="2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41" name="Freeform 51"/>
              <p:cNvSpPr>
                <a:spLocks/>
              </p:cNvSpPr>
              <p:nvPr/>
            </p:nvSpPr>
            <p:spPr bwMode="gray">
              <a:xfrm>
                <a:off x="4673" y="3213"/>
                <a:ext cx="29" cy="26"/>
              </a:xfrm>
              <a:custGeom>
                <a:avLst/>
                <a:gdLst>
                  <a:gd name="T0" fmla="*/ 26 w 38"/>
                  <a:gd name="T1" fmla="*/ 2 h 34"/>
                  <a:gd name="T2" fmla="*/ 8 w 38"/>
                  <a:gd name="T3" fmla="*/ 2 h 34"/>
                  <a:gd name="T4" fmla="*/ 12 w 38"/>
                  <a:gd name="T5" fmla="*/ 17 h 34"/>
                  <a:gd name="T6" fmla="*/ 21 w 38"/>
                  <a:gd name="T7" fmla="*/ 17 h 34"/>
                  <a:gd name="T8" fmla="*/ 26 w 38"/>
                  <a:gd name="T9" fmla="*/ 2 h 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" h="34">
                    <a:moveTo>
                      <a:pt x="34" y="2"/>
                    </a:moveTo>
                    <a:cubicBezTo>
                      <a:pt x="38" y="12"/>
                      <a:pt x="18" y="0"/>
                      <a:pt x="10" y="2"/>
                    </a:cubicBezTo>
                    <a:cubicBezTo>
                      <a:pt x="0" y="9"/>
                      <a:pt x="11" y="14"/>
                      <a:pt x="16" y="22"/>
                    </a:cubicBezTo>
                    <a:cubicBezTo>
                      <a:pt x="18" y="34"/>
                      <a:pt x="18" y="27"/>
                      <a:pt x="27" y="22"/>
                    </a:cubicBezTo>
                    <a:cubicBezTo>
                      <a:pt x="35" y="11"/>
                      <a:pt x="35" y="16"/>
                      <a:pt x="34" y="2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42" name="Freeform 52"/>
              <p:cNvSpPr>
                <a:spLocks/>
              </p:cNvSpPr>
              <p:nvPr/>
            </p:nvSpPr>
            <p:spPr bwMode="gray">
              <a:xfrm>
                <a:off x="4663" y="3177"/>
                <a:ext cx="26" cy="20"/>
              </a:xfrm>
              <a:custGeom>
                <a:avLst/>
                <a:gdLst>
                  <a:gd name="T0" fmla="*/ 23 w 35"/>
                  <a:gd name="T1" fmla="*/ 1 h 27"/>
                  <a:gd name="T2" fmla="*/ 7 w 35"/>
                  <a:gd name="T3" fmla="*/ 1 h 27"/>
                  <a:gd name="T4" fmla="*/ 10 w 35"/>
                  <a:gd name="T5" fmla="*/ 11 h 27"/>
                  <a:gd name="T6" fmla="*/ 19 w 35"/>
                  <a:gd name="T7" fmla="*/ 14 h 27"/>
                  <a:gd name="T8" fmla="*/ 23 w 35"/>
                  <a:gd name="T9" fmla="*/ 1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" h="27">
                    <a:moveTo>
                      <a:pt x="31" y="1"/>
                    </a:moveTo>
                    <a:cubicBezTo>
                      <a:pt x="35" y="11"/>
                      <a:pt x="18" y="0"/>
                      <a:pt x="10" y="2"/>
                    </a:cubicBezTo>
                    <a:cubicBezTo>
                      <a:pt x="0" y="9"/>
                      <a:pt x="8" y="7"/>
                      <a:pt x="13" y="15"/>
                    </a:cubicBezTo>
                    <a:cubicBezTo>
                      <a:pt x="15" y="27"/>
                      <a:pt x="16" y="24"/>
                      <a:pt x="25" y="19"/>
                    </a:cubicBezTo>
                    <a:cubicBezTo>
                      <a:pt x="33" y="8"/>
                      <a:pt x="32" y="15"/>
                      <a:pt x="31" y="1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43" name="Freeform 53"/>
              <p:cNvSpPr>
                <a:spLocks/>
              </p:cNvSpPr>
              <p:nvPr/>
            </p:nvSpPr>
            <p:spPr bwMode="gray">
              <a:xfrm>
                <a:off x="4636" y="3153"/>
                <a:ext cx="27" cy="34"/>
              </a:xfrm>
              <a:custGeom>
                <a:avLst/>
                <a:gdLst>
                  <a:gd name="T0" fmla="*/ 22 w 35"/>
                  <a:gd name="T1" fmla="*/ 12 h 47"/>
                  <a:gd name="T2" fmla="*/ 15 w 35"/>
                  <a:gd name="T3" fmla="*/ 1 h 47"/>
                  <a:gd name="T4" fmla="*/ 8 w 35"/>
                  <a:gd name="T5" fmla="*/ 18 h 47"/>
                  <a:gd name="T6" fmla="*/ 15 w 35"/>
                  <a:gd name="T7" fmla="*/ 25 h 47"/>
                  <a:gd name="T8" fmla="*/ 21 w 35"/>
                  <a:gd name="T9" fmla="*/ 21 h 47"/>
                  <a:gd name="T10" fmla="*/ 22 w 35"/>
                  <a:gd name="T11" fmla="*/ 12 h 4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5" h="47">
                    <a:moveTo>
                      <a:pt x="28" y="16"/>
                    </a:moveTo>
                    <a:cubicBezTo>
                      <a:pt x="27" y="13"/>
                      <a:pt x="22" y="0"/>
                      <a:pt x="19" y="2"/>
                    </a:cubicBezTo>
                    <a:cubicBezTo>
                      <a:pt x="16" y="4"/>
                      <a:pt x="10" y="20"/>
                      <a:pt x="10" y="25"/>
                    </a:cubicBezTo>
                    <a:cubicBezTo>
                      <a:pt x="0" y="32"/>
                      <a:pt x="14" y="27"/>
                      <a:pt x="19" y="35"/>
                    </a:cubicBezTo>
                    <a:cubicBezTo>
                      <a:pt x="21" y="47"/>
                      <a:pt x="18" y="34"/>
                      <a:pt x="27" y="29"/>
                    </a:cubicBezTo>
                    <a:cubicBezTo>
                      <a:pt x="35" y="18"/>
                      <a:pt x="29" y="30"/>
                      <a:pt x="28" y="16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44" name="Freeform 54"/>
              <p:cNvSpPr>
                <a:spLocks/>
              </p:cNvSpPr>
              <p:nvPr/>
            </p:nvSpPr>
            <p:spPr bwMode="gray">
              <a:xfrm>
                <a:off x="4603" y="3137"/>
                <a:ext cx="25" cy="26"/>
              </a:xfrm>
              <a:custGeom>
                <a:avLst/>
                <a:gdLst>
                  <a:gd name="T0" fmla="*/ 17 w 32"/>
                  <a:gd name="T1" fmla="*/ 7 h 35"/>
                  <a:gd name="T2" fmla="*/ 8 w 32"/>
                  <a:gd name="T3" fmla="*/ 1 h 35"/>
                  <a:gd name="T4" fmla="*/ 9 w 32"/>
                  <a:gd name="T5" fmla="*/ 17 h 35"/>
                  <a:gd name="T6" fmla="*/ 19 w 32"/>
                  <a:gd name="T7" fmla="*/ 20 h 35"/>
                  <a:gd name="T8" fmla="*/ 17 w 32"/>
                  <a:gd name="T9" fmla="*/ 7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2" h="35">
                    <a:moveTo>
                      <a:pt x="22" y="10"/>
                    </a:moveTo>
                    <a:cubicBezTo>
                      <a:pt x="26" y="20"/>
                      <a:pt x="18" y="0"/>
                      <a:pt x="10" y="2"/>
                    </a:cubicBezTo>
                    <a:cubicBezTo>
                      <a:pt x="0" y="9"/>
                      <a:pt x="7" y="15"/>
                      <a:pt x="12" y="23"/>
                    </a:cubicBezTo>
                    <a:cubicBezTo>
                      <a:pt x="14" y="35"/>
                      <a:pt x="15" y="32"/>
                      <a:pt x="24" y="27"/>
                    </a:cubicBezTo>
                    <a:cubicBezTo>
                      <a:pt x="32" y="16"/>
                      <a:pt x="23" y="24"/>
                      <a:pt x="22" y="1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45" name="Freeform 55"/>
              <p:cNvSpPr>
                <a:spLocks/>
              </p:cNvSpPr>
              <p:nvPr/>
            </p:nvSpPr>
            <p:spPr bwMode="gray">
              <a:xfrm>
                <a:off x="4644" y="3189"/>
                <a:ext cx="25" cy="26"/>
              </a:xfrm>
              <a:custGeom>
                <a:avLst/>
                <a:gdLst>
                  <a:gd name="T0" fmla="*/ 17 w 32"/>
                  <a:gd name="T1" fmla="*/ 7 h 35"/>
                  <a:gd name="T2" fmla="*/ 8 w 32"/>
                  <a:gd name="T3" fmla="*/ 1 h 35"/>
                  <a:gd name="T4" fmla="*/ 9 w 32"/>
                  <a:gd name="T5" fmla="*/ 17 h 35"/>
                  <a:gd name="T6" fmla="*/ 19 w 32"/>
                  <a:gd name="T7" fmla="*/ 20 h 35"/>
                  <a:gd name="T8" fmla="*/ 17 w 32"/>
                  <a:gd name="T9" fmla="*/ 7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2" h="35">
                    <a:moveTo>
                      <a:pt x="22" y="10"/>
                    </a:moveTo>
                    <a:cubicBezTo>
                      <a:pt x="26" y="20"/>
                      <a:pt x="18" y="0"/>
                      <a:pt x="10" y="2"/>
                    </a:cubicBezTo>
                    <a:cubicBezTo>
                      <a:pt x="0" y="9"/>
                      <a:pt x="7" y="15"/>
                      <a:pt x="12" y="23"/>
                    </a:cubicBezTo>
                    <a:cubicBezTo>
                      <a:pt x="14" y="35"/>
                      <a:pt x="15" y="32"/>
                      <a:pt x="24" y="27"/>
                    </a:cubicBezTo>
                    <a:cubicBezTo>
                      <a:pt x="32" y="16"/>
                      <a:pt x="23" y="24"/>
                      <a:pt x="22" y="1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46" name="Freeform 56"/>
              <p:cNvSpPr>
                <a:spLocks/>
              </p:cNvSpPr>
              <p:nvPr/>
            </p:nvSpPr>
            <p:spPr bwMode="gray">
              <a:xfrm>
                <a:off x="3027" y="1828"/>
                <a:ext cx="144" cy="107"/>
              </a:xfrm>
              <a:custGeom>
                <a:avLst/>
                <a:gdLst>
                  <a:gd name="T0" fmla="*/ 130 w 189"/>
                  <a:gd name="T1" fmla="*/ 3 h 144"/>
                  <a:gd name="T2" fmla="*/ 141 w 189"/>
                  <a:gd name="T3" fmla="*/ 3 h 144"/>
                  <a:gd name="T4" fmla="*/ 144 w 189"/>
                  <a:gd name="T5" fmla="*/ 12 h 144"/>
                  <a:gd name="T6" fmla="*/ 142 w 189"/>
                  <a:gd name="T7" fmla="*/ 18 h 144"/>
                  <a:gd name="T8" fmla="*/ 100 w 189"/>
                  <a:gd name="T9" fmla="*/ 33 h 144"/>
                  <a:gd name="T10" fmla="*/ 83 w 189"/>
                  <a:gd name="T11" fmla="*/ 43 h 144"/>
                  <a:gd name="T12" fmla="*/ 74 w 189"/>
                  <a:gd name="T13" fmla="*/ 46 h 144"/>
                  <a:gd name="T14" fmla="*/ 54 w 189"/>
                  <a:gd name="T15" fmla="*/ 61 h 144"/>
                  <a:gd name="T16" fmla="*/ 57 w 189"/>
                  <a:gd name="T17" fmla="*/ 68 h 144"/>
                  <a:gd name="T18" fmla="*/ 63 w 189"/>
                  <a:gd name="T19" fmla="*/ 86 h 144"/>
                  <a:gd name="T20" fmla="*/ 82 w 189"/>
                  <a:gd name="T21" fmla="*/ 94 h 144"/>
                  <a:gd name="T22" fmla="*/ 71 w 189"/>
                  <a:gd name="T23" fmla="*/ 104 h 144"/>
                  <a:gd name="T24" fmla="*/ 63 w 189"/>
                  <a:gd name="T25" fmla="*/ 97 h 144"/>
                  <a:gd name="T26" fmla="*/ 54 w 189"/>
                  <a:gd name="T27" fmla="*/ 100 h 144"/>
                  <a:gd name="T28" fmla="*/ 16 w 189"/>
                  <a:gd name="T29" fmla="*/ 91 h 144"/>
                  <a:gd name="T30" fmla="*/ 14 w 189"/>
                  <a:gd name="T31" fmla="*/ 79 h 144"/>
                  <a:gd name="T32" fmla="*/ 36 w 189"/>
                  <a:gd name="T33" fmla="*/ 67 h 144"/>
                  <a:gd name="T34" fmla="*/ 39 w 189"/>
                  <a:gd name="T35" fmla="*/ 56 h 144"/>
                  <a:gd name="T36" fmla="*/ 36 w 189"/>
                  <a:gd name="T37" fmla="*/ 48 h 144"/>
                  <a:gd name="T38" fmla="*/ 56 w 189"/>
                  <a:gd name="T39" fmla="*/ 34 h 144"/>
                  <a:gd name="T40" fmla="*/ 74 w 189"/>
                  <a:gd name="T41" fmla="*/ 27 h 144"/>
                  <a:gd name="T42" fmla="*/ 86 w 189"/>
                  <a:gd name="T43" fmla="*/ 18 h 144"/>
                  <a:gd name="T44" fmla="*/ 130 w 189"/>
                  <a:gd name="T45" fmla="*/ 3 h 144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189" h="144">
                    <a:moveTo>
                      <a:pt x="171" y="4"/>
                    </a:moveTo>
                    <a:cubicBezTo>
                      <a:pt x="174" y="3"/>
                      <a:pt x="182" y="0"/>
                      <a:pt x="185" y="4"/>
                    </a:cubicBezTo>
                    <a:cubicBezTo>
                      <a:pt x="187" y="7"/>
                      <a:pt x="189" y="16"/>
                      <a:pt x="189" y="16"/>
                    </a:cubicBezTo>
                    <a:cubicBezTo>
                      <a:pt x="188" y="19"/>
                      <a:pt x="189" y="22"/>
                      <a:pt x="187" y="24"/>
                    </a:cubicBezTo>
                    <a:cubicBezTo>
                      <a:pt x="175" y="34"/>
                      <a:pt x="146" y="34"/>
                      <a:pt x="131" y="44"/>
                    </a:cubicBezTo>
                    <a:cubicBezTo>
                      <a:pt x="125" y="53"/>
                      <a:pt x="120" y="54"/>
                      <a:pt x="109" y="58"/>
                    </a:cubicBezTo>
                    <a:cubicBezTo>
                      <a:pt x="105" y="59"/>
                      <a:pt x="97" y="62"/>
                      <a:pt x="97" y="62"/>
                    </a:cubicBezTo>
                    <a:cubicBezTo>
                      <a:pt x="88" y="76"/>
                      <a:pt x="83" y="74"/>
                      <a:pt x="71" y="82"/>
                    </a:cubicBezTo>
                    <a:cubicBezTo>
                      <a:pt x="66" y="98"/>
                      <a:pt x="70" y="78"/>
                      <a:pt x="75" y="92"/>
                    </a:cubicBezTo>
                    <a:cubicBezTo>
                      <a:pt x="81" y="108"/>
                      <a:pt x="71" y="108"/>
                      <a:pt x="83" y="116"/>
                    </a:cubicBezTo>
                    <a:cubicBezTo>
                      <a:pt x="90" y="121"/>
                      <a:pt x="107" y="126"/>
                      <a:pt x="107" y="126"/>
                    </a:cubicBezTo>
                    <a:cubicBezTo>
                      <a:pt x="105" y="139"/>
                      <a:pt x="106" y="144"/>
                      <a:pt x="93" y="140"/>
                    </a:cubicBezTo>
                    <a:cubicBezTo>
                      <a:pt x="91" y="137"/>
                      <a:pt x="87" y="130"/>
                      <a:pt x="83" y="130"/>
                    </a:cubicBezTo>
                    <a:cubicBezTo>
                      <a:pt x="79" y="130"/>
                      <a:pt x="71" y="134"/>
                      <a:pt x="71" y="134"/>
                    </a:cubicBezTo>
                    <a:cubicBezTo>
                      <a:pt x="52" y="129"/>
                      <a:pt x="42" y="124"/>
                      <a:pt x="21" y="122"/>
                    </a:cubicBezTo>
                    <a:cubicBezTo>
                      <a:pt x="14" y="115"/>
                      <a:pt x="0" y="102"/>
                      <a:pt x="19" y="106"/>
                    </a:cubicBezTo>
                    <a:cubicBezTo>
                      <a:pt x="29" y="91"/>
                      <a:pt x="26" y="93"/>
                      <a:pt x="47" y="90"/>
                    </a:cubicBezTo>
                    <a:cubicBezTo>
                      <a:pt x="55" y="84"/>
                      <a:pt x="54" y="88"/>
                      <a:pt x="51" y="76"/>
                    </a:cubicBezTo>
                    <a:cubicBezTo>
                      <a:pt x="50" y="72"/>
                      <a:pt x="47" y="64"/>
                      <a:pt x="47" y="64"/>
                    </a:cubicBezTo>
                    <a:cubicBezTo>
                      <a:pt x="50" y="41"/>
                      <a:pt x="50" y="43"/>
                      <a:pt x="73" y="46"/>
                    </a:cubicBezTo>
                    <a:cubicBezTo>
                      <a:pt x="82" y="45"/>
                      <a:pt x="97" y="36"/>
                      <a:pt x="97" y="36"/>
                    </a:cubicBezTo>
                    <a:cubicBezTo>
                      <a:pt x="102" y="29"/>
                      <a:pt x="105" y="27"/>
                      <a:pt x="113" y="24"/>
                    </a:cubicBezTo>
                    <a:cubicBezTo>
                      <a:pt x="134" y="27"/>
                      <a:pt x="161" y="25"/>
                      <a:pt x="171" y="4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47" name="Freeform 57"/>
              <p:cNvSpPr>
                <a:spLocks/>
              </p:cNvSpPr>
              <p:nvPr/>
            </p:nvSpPr>
            <p:spPr bwMode="gray">
              <a:xfrm>
                <a:off x="3113" y="1931"/>
                <a:ext cx="41" cy="12"/>
              </a:xfrm>
              <a:custGeom>
                <a:avLst/>
                <a:gdLst>
                  <a:gd name="T0" fmla="*/ 19 w 53"/>
                  <a:gd name="T1" fmla="*/ 0 h 17"/>
                  <a:gd name="T2" fmla="*/ 9 w 53"/>
                  <a:gd name="T3" fmla="*/ 1 h 17"/>
                  <a:gd name="T4" fmla="*/ 25 w 53"/>
                  <a:gd name="T5" fmla="*/ 11 h 17"/>
                  <a:gd name="T6" fmla="*/ 34 w 53"/>
                  <a:gd name="T7" fmla="*/ 10 h 17"/>
                  <a:gd name="T8" fmla="*/ 19 w 53"/>
                  <a:gd name="T9" fmla="*/ 0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3" h="17">
                    <a:moveTo>
                      <a:pt x="24" y="0"/>
                    </a:moveTo>
                    <a:cubicBezTo>
                      <a:pt x="20" y="1"/>
                      <a:pt x="16" y="0"/>
                      <a:pt x="12" y="2"/>
                    </a:cubicBezTo>
                    <a:cubicBezTo>
                      <a:pt x="0" y="9"/>
                      <a:pt x="30" y="15"/>
                      <a:pt x="32" y="16"/>
                    </a:cubicBezTo>
                    <a:cubicBezTo>
                      <a:pt x="36" y="15"/>
                      <a:pt x="41" y="17"/>
                      <a:pt x="44" y="14"/>
                    </a:cubicBezTo>
                    <a:cubicBezTo>
                      <a:pt x="53" y="3"/>
                      <a:pt x="30" y="0"/>
                      <a:pt x="24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48" name="Freeform 58"/>
              <p:cNvSpPr>
                <a:spLocks/>
              </p:cNvSpPr>
              <p:nvPr/>
            </p:nvSpPr>
            <p:spPr bwMode="gray">
              <a:xfrm>
                <a:off x="3323" y="1776"/>
                <a:ext cx="43" cy="28"/>
              </a:xfrm>
              <a:custGeom>
                <a:avLst/>
                <a:gdLst>
                  <a:gd name="T0" fmla="*/ 43 w 57"/>
                  <a:gd name="T1" fmla="*/ 3 h 37"/>
                  <a:gd name="T2" fmla="*/ 19 w 57"/>
                  <a:gd name="T3" fmla="*/ 18 h 37"/>
                  <a:gd name="T4" fmla="*/ 8 w 57"/>
                  <a:gd name="T5" fmla="*/ 26 h 37"/>
                  <a:gd name="T6" fmla="*/ 7 w 57"/>
                  <a:gd name="T7" fmla="*/ 3 h 37"/>
                  <a:gd name="T8" fmla="*/ 16 w 57"/>
                  <a:gd name="T9" fmla="*/ 0 h 37"/>
                  <a:gd name="T10" fmla="*/ 43 w 57"/>
                  <a:gd name="T11" fmla="*/ 3 h 3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7" h="37">
                    <a:moveTo>
                      <a:pt x="57" y="4"/>
                    </a:moveTo>
                    <a:cubicBezTo>
                      <a:pt x="53" y="16"/>
                      <a:pt x="35" y="17"/>
                      <a:pt x="25" y="24"/>
                    </a:cubicBezTo>
                    <a:cubicBezTo>
                      <a:pt x="22" y="34"/>
                      <a:pt x="22" y="37"/>
                      <a:pt x="11" y="34"/>
                    </a:cubicBezTo>
                    <a:cubicBezTo>
                      <a:pt x="6" y="27"/>
                      <a:pt x="0" y="10"/>
                      <a:pt x="9" y="4"/>
                    </a:cubicBezTo>
                    <a:cubicBezTo>
                      <a:pt x="12" y="2"/>
                      <a:pt x="21" y="0"/>
                      <a:pt x="21" y="0"/>
                    </a:cubicBezTo>
                    <a:cubicBezTo>
                      <a:pt x="33" y="2"/>
                      <a:pt x="45" y="4"/>
                      <a:pt x="57" y="4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49" name="Freeform 59"/>
              <p:cNvSpPr>
                <a:spLocks/>
              </p:cNvSpPr>
              <p:nvPr/>
            </p:nvSpPr>
            <p:spPr bwMode="gray">
              <a:xfrm>
                <a:off x="3354" y="1789"/>
                <a:ext cx="51" cy="20"/>
              </a:xfrm>
              <a:custGeom>
                <a:avLst/>
                <a:gdLst>
                  <a:gd name="T0" fmla="*/ 22 w 68"/>
                  <a:gd name="T1" fmla="*/ 0 h 26"/>
                  <a:gd name="T2" fmla="*/ 8 w 68"/>
                  <a:gd name="T3" fmla="*/ 5 h 26"/>
                  <a:gd name="T4" fmla="*/ 43 w 68"/>
                  <a:gd name="T5" fmla="*/ 20 h 26"/>
                  <a:gd name="T6" fmla="*/ 47 w 68"/>
                  <a:gd name="T7" fmla="*/ 18 h 26"/>
                  <a:gd name="T8" fmla="*/ 22 w 68"/>
                  <a:gd name="T9" fmla="*/ 0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8" h="26">
                    <a:moveTo>
                      <a:pt x="29" y="0"/>
                    </a:moveTo>
                    <a:cubicBezTo>
                      <a:pt x="23" y="2"/>
                      <a:pt x="11" y="6"/>
                      <a:pt x="11" y="6"/>
                    </a:cubicBezTo>
                    <a:cubicBezTo>
                      <a:pt x="0" y="23"/>
                      <a:pt x="47" y="24"/>
                      <a:pt x="57" y="26"/>
                    </a:cubicBezTo>
                    <a:cubicBezTo>
                      <a:pt x="59" y="25"/>
                      <a:pt x="62" y="26"/>
                      <a:pt x="63" y="24"/>
                    </a:cubicBezTo>
                    <a:cubicBezTo>
                      <a:pt x="68" y="3"/>
                      <a:pt x="42" y="3"/>
                      <a:pt x="29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50" name="Freeform 60"/>
              <p:cNvSpPr>
                <a:spLocks/>
              </p:cNvSpPr>
              <p:nvPr/>
            </p:nvSpPr>
            <p:spPr bwMode="gray">
              <a:xfrm>
                <a:off x="3409" y="1792"/>
                <a:ext cx="52" cy="32"/>
              </a:xfrm>
              <a:custGeom>
                <a:avLst/>
                <a:gdLst>
                  <a:gd name="T0" fmla="*/ 39 w 66"/>
                  <a:gd name="T1" fmla="*/ 7 h 43"/>
                  <a:gd name="T2" fmla="*/ 20 w 66"/>
                  <a:gd name="T3" fmla="*/ 7 h 43"/>
                  <a:gd name="T4" fmla="*/ 8 w 66"/>
                  <a:gd name="T5" fmla="*/ 7 h 43"/>
                  <a:gd name="T6" fmla="*/ 6 w 66"/>
                  <a:gd name="T7" fmla="*/ 26 h 43"/>
                  <a:gd name="T8" fmla="*/ 25 w 66"/>
                  <a:gd name="T9" fmla="*/ 32 h 43"/>
                  <a:gd name="T10" fmla="*/ 49 w 66"/>
                  <a:gd name="T11" fmla="*/ 20 h 43"/>
                  <a:gd name="T12" fmla="*/ 39 w 66"/>
                  <a:gd name="T13" fmla="*/ 7 h 4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6" h="43">
                    <a:moveTo>
                      <a:pt x="50" y="9"/>
                    </a:moveTo>
                    <a:cubicBezTo>
                      <a:pt x="40" y="16"/>
                      <a:pt x="36" y="16"/>
                      <a:pt x="26" y="9"/>
                    </a:cubicBezTo>
                    <a:cubicBezTo>
                      <a:pt x="20" y="0"/>
                      <a:pt x="18" y="4"/>
                      <a:pt x="10" y="9"/>
                    </a:cubicBezTo>
                    <a:cubicBezTo>
                      <a:pt x="4" y="17"/>
                      <a:pt x="0" y="21"/>
                      <a:pt x="8" y="35"/>
                    </a:cubicBezTo>
                    <a:cubicBezTo>
                      <a:pt x="12" y="42"/>
                      <a:pt x="32" y="43"/>
                      <a:pt x="32" y="43"/>
                    </a:cubicBezTo>
                    <a:cubicBezTo>
                      <a:pt x="41" y="40"/>
                      <a:pt x="54" y="33"/>
                      <a:pt x="62" y="27"/>
                    </a:cubicBezTo>
                    <a:cubicBezTo>
                      <a:pt x="66" y="15"/>
                      <a:pt x="61" y="15"/>
                      <a:pt x="50" y="9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51" name="Freeform 61"/>
              <p:cNvSpPr>
                <a:spLocks/>
              </p:cNvSpPr>
              <p:nvPr/>
            </p:nvSpPr>
            <p:spPr bwMode="gray">
              <a:xfrm>
                <a:off x="3767" y="1819"/>
                <a:ext cx="90" cy="31"/>
              </a:xfrm>
              <a:custGeom>
                <a:avLst/>
                <a:gdLst>
                  <a:gd name="T0" fmla="*/ 11 w 117"/>
                  <a:gd name="T1" fmla="*/ 0 h 41"/>
                  <a:gd name="T2" fmla="*/ 6 w 117"/>
                  <a:gd name="T3" fmla="*/ 12 h 41"/>
                  <a:gd name="T4" fmla="*/ 38 w 117"/>
                  <a:gd name="T5" fmla="*/ 23 h 41"/>
                  <a:gd name="T6" fmla="*/ 58 w 117"/>
                  <a:gd name="T7" fmla="*/ 27 h 41"/>
                  <a:gd name="T8" fmla="*/ 86 w 117"/>
                  <a:gd name="T9" fmla="*/ 17 h 41"/>
                  <a:gd name="T10" fmla="*/ 60 w 117"/>
                  <a:gd name="T11" fmla="*/ 3 h 41"/>
                  <a:gd name="T12" fmla="*/ 11 w 117"/>
                  <a:gd name="T13" fmla="*/ 0 h 4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7" h="41">
                    <a:moveTo>
                      <a:pt x="14" y="0"/>
                    </a:moveTo>
                    <a:cubicBezTo>
                      <a:pt x="8" y="4"/>
                      <a:pt x="0" y="9"/>
                      <a:pt x="8" y="16"/>
                    </a:cubicBezTo>
                    <a:cubicBezTo>
                      <a:pt x="21" y="27"/>
                      <a:pt x="34" y="28"/>
                      <a:pt x="50" y="30"/>
                    </a:cubicBezTo>
                    <a:cubicBezTo>
                      <a:pt x="66" y="41"/>
                      <a:pt x="57" y="39"/>
                      <a:pt x="76" y="36"/>
                    </a:cubicBezTo>
                    <a:cubicBezTo>
                      <a:pt x="88" y="32"/>
                      <a:pt x="101" y="29"/>
                      <a:pt x="112" y="22"/>
                    </a:cubicBezTo>
                    <a:cubicBezTo>
                      <a:pt x="117" y="6"/>
                      <a:pt x="87" y="5"/>
                      <a:pt x="78" y="4"/>
                    </a:cubicBezTo>
                    <a:cubicBezTo>
                      <a:pt x="17" y="6"/>
                      <a:pt x="34" y="20"/>
                      <a:pt x="14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52" name="Freeform 62"/>
              <p:cNvSpPr>
                <a:spLocks/>
              </p:cNvSpPr>
              <p:nvPr/>
            </p:nvSpPr>
            <p:spPr bwMode="gray">
              <a:xfrm>
                <a:off x="3859" y="1818"/>
                <a:ext cx="47" cy="24"/>
              </a:xfrm>
              <a:custGeom>
                <a:avLst/>
                <a:gdLst>
                  <a:gd name="T0" fmla="*/ 24 w 62"/>
                  <a:gd name="T1" fmla="*/ 3 h 32"/>
                  <a:gd name="T2" fmla="*/ 47 w 62"/>
                  <a:gd name="T3" fmla="*/ 8 h 32"/>
                  <a:gd name="T4" fmla="*/ 23 w 62"/>
                  <a:gd name="T5" fmla="*/ 24 h 32"/>
                  <a:gd name="T6" fmla="*/ 5 w 62"/>
                  <a:gd name="T7" fmla="*/ 17 h 32"/>
                  <a:gd name="T8" fmla="*/ 24 w 62"/>
                  <a:gd name="T9" fmla="*/ 3 h 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2" h="32">
                    <a:moveTo>
                      <a:pt x="32" y="4"/>
                    </a:moveTo>
                    <a:cubicBezTo>
                      <a:pt x="44" y="0"/>
                      <a:pt x="53" y="1"/>
                      <a:pt x="62" y="10"/>
                    </a:cubicBezTo>
                    <a:cubicBezTo>
                      <a:pt x="59" y="23"/>
                      <a:pt x="42" y="28"/>
                      <a:pt x="30" y="32"/>
                    </a:cubicBezTo>
                    <a:cubicBezTo>
                      <a:pt x="15" y="22"/>
                      <a:pt x="23" y="25"/>
                      <a:pt x="6" y="22"/>
                    </a:cubicBezTo>
                    <a:cubicBezTo>
                      <a:pt x="0" y="4"/>
                      <a:pt x="14" y="8"/>
                      <a:pt x="32" y="4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53" name="Freeform 63"/>
              <p:cNvSpPr>
                <a:spLocks/>
              </p:cNvSpPr>
              <p:nvPr/>
            </p:nvSpPr>
            <p:spPr bwMode="gray">
              <a:xfrm>
                <a:off x="3838" y="1847"/>
                <a:ext cx="38" cy="16"/>
              </a:xfrm>
              <a:custGeom>
                <a:avLst/>
                <a:gdLst>
                  <a:gd name="T0" fmla="*/ 16 w 49"/>
                  <a:gd name="T1" fmla="*/ 1 h 23"/>
                  <a:gd name="T2" fmla="*/ 5 w 49"/>
                  <a:gd name="T3" fmla="*/ 3 h 23"/>
                  <a:gd name="T4" fmla="*/ 29 w 49"/>
                  <a:gd name="T5" fmla="*/ 16 h 23"/>
                  <a:gd name="T6" fmla="*/ 16 w 49"/>
                  <a:gd name="T7" fmla="*/ 1 h 2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49" h="23">
                    <a:moveTo>
                      <a:pt x="20" y="1"/>
                    </a:moveTo>
                    <a:cubicBezTo>
                      <a:pt x="15" y="2"/>
                      <a:pt x="8" y="0"/>
                      <a:pt x="6" y="5"/>
                    </a:cubicBezTo>
                    <a:cubicBezTo>
                      <a:pt x="0" y="19"/>
                      <a:pt x="32" y="21"/>
                      <a:pt x="38" y="23"/>
                    </a:cubicBezTo>
                    <a:cubicBezTo>
                      <a:pt x="49" y="6"/>
                      <a:pt x="35" y="3"/>
                      <a:pt x="20" y="1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54" name="Freeform 64"/>
              <p:cNvSpPr>
                <a:spLocks/>
              </p:cNvSpPr>
              <p:nvPr/>
            </p:nvSpPr>
            <p:spPr bwMode="gray">
              <a:xfrm>
                <a:off x="4096" y="2070"/>
                <a:ext cx="78" cy="113"/>
              </a:xfrm>
              <a:custGeom>
                <a:avLst/>
                <a:gdLst>
                  <a:gd name="T0" fmla="*/ 5 w 102"/>
                  <a:gd name="T1" fmla="*/ 0 h 152"/>
                  <a:gd name="T2" fmla="*/ 0 w 102"/>
                  <a:gd name="T3" fmla="*/ 13 h 152"/>
                  <a:gd name="T4" fmla="*/ 11 w 102"/>
                  <a:gd name="T5" fmla="*/ 31 h 152"/>
                  <a:gd name="T6" fmla="*/ 24 w 102"/>
                  <a:gd name="T7" fmla="*/ 54 h 152"/>
                  <a:gd name="T8" fmla="*/ 28 w 102"/>
                  <a:gd name="T9" fmla="*/ 77 h 152"/>
                  <a:gd name="T10" fmla="*/ 61 w 102"/>
                  <a:gd name="T11" fmla="*/ 113 h 152"/>
                  <a:gd name="T12" fmla="*/ 66 w 102"/>
                  <a:gd name="T13" fmla="*/ 92 h 152"/>
                  <a:gd name="T14" fmla="*/ 57 w 102"/>
                  <a:gd name="T15" fmla="*/ 76 h 152"/>
                  <a:gd name="T16" fmla="*/ 47 w 102"/>
                  <a:gd name="T17" fmla="*/ 68 h 152"/>
                  <a:gd name="T18" fmla="*/ 40 w 102"/>
                  <a:gd name="T19" fmla="*/ 55 h 152"/>
                  <a:gd name="T20" fmla="*/ 32 w 102"/>
                  <a:gd name="T21" fmla="*/ 33 h 152"/>
                  <a:gd name="T22" fmla="*/ 3 w 102"/>
                  <a:gd name="T23" fmla="*/ 9 h 152"/>
                  <a:gd name="T24" fmla="*/ 5 w 102"/>
                  <a:gd name="T25" fmla="*/ 0 h 15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02" h="152">
                    <a:moveTo>
                      <a:pt x="6" y="0"/>
                    </a:moveTo>
                    <a:cubicBezTo>
                      <a:pt x="4" y="6"/>
                      <a:pt x="0" y="18"/>
                      <a:pt x="0" y="18"/>
                    </a:cubicBezTo>
                    <a:cubicBezTo>
                      <a:pt x="3" y="26"/>
                      <a:pt x="9" y="35"/>
                      <a:pt x="14" y="42"/>
                    </a:cubicBezTo>
                    <a:cubicBezTo>
                      <a:pt x="17" y="58"/>
                      <a:pt x="16" y="69"/>
                      <a:pt x="32" y="72"/>
                    </a:cubicBezTo>
                    <a:cubicBezTo>
                      <a:pt x="44" y="80"/>
                      <a:pt x="40" y="91"/>
                      <a:pt x="36" y="104"/>
                    </a:cubicBezTo>
                    <a:cubicBezTo>
                      <a:pt x="57" y="118"/>
                      <a:pt x="60" y="139"/>
                      <a:pt x="80" y="152"/>
                    </a:cubicBezTo>
                    <a:cubicBezTo>
                      <a:pt x="95" y="148"/>
                      <a:pt x="102" y="135"/>
                      <a:pt x="86" y="124"/>
                    </a:cubicBezTo>
                    <a:cubicBezTo>
                      <a:pt x="72" y="129"/>
                      <a:pt x="78" y="110"/>
                      <a:pt x="74" y="102"/>
                    </a:cubicBezTo>
                    <a:cubicBezTo>
                      <a:pt x="72" y="98"/>
                      <a:pt x="65" y="94"/>
                      <a:pt x="62" y="92"/>
                    </a:cubicBezTo>
                    <a:cubicBezTo>
                      <a:pt x="59" y="82"/>
                      <a:pt x="65" y="65"/>
                      <a:pt x="52" y="74"/>
                    </a:cubicBezTo>
                    <a:cubicBezTo>
                      <a:pt x="46" y="65"/>
                      <a:pt x="47" y="54"/>
                      <a:pt x="42" y="44"/>
                    </a:cubicBezTo>
                    <a:cubicBezTo>
                      <a:pt x="36" y="32"/>
                      <a:pt x="16" y="18"/>
                      <a:pt x="4" y="12"/>
                    </a:cubicBez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55" name="Freeform 65"/>
              <p:cNvSpPr>
                <a:spLocks/>
              </p:cNvSpPr>
              <p:nvPr/>
            </p:nvSpPr>
            <p:spPr bwMode="gray">
              <a:xfrm>
                <a:off x="4159" y="2187"/>
                <a:ext cx="56" cy="78"/>
              </a:xfrm>
              <a:custGeom>
                <a:avLst/>
                <a:gdLst>
                  <a:gd name="T0" fmla="*/ 48 w 74"/>
                  <a:gd name="T1" fmla="*/ 17 h 103"/>
                  <a:gd name="T2" fmla="*/ 56 w 74"/>
                  <a:gd name="T3" fmla="*/ 30 h 103"/>
                  <a:gd name="T4" fmla="*/ 23 w 74"/>
                  <a:gd name="T5" fmla="*/ 64 h 103"/>
                  <a:gd name="T6" fmla="*/ 24 w 74"/>
                  <a:gd name="T7" fmla="*/ 76 h 103"/>
                  <a:gd name="T8" fmla="*/ 15 w 74"/>
                  <a:gd name="T9" fmla="*/ 71 h 103"/>
                  <a:gd name="T10" fmla="*/ 5 w 74"/>
                  <a:gd name="T11" fmla="*/ 64 h 103"/>
                  <a:gd name="T12" fmla="*/ 0 w 74"/>
                  <a:gd name="T13" fmla="*/ 62 h 103"/>
                  <a:gd name="T14" fmla="*/ 8 w 74"/>
                  <a:gd name="T15" fmla="*/ 44 h 103"/>
                  <a:gd name="T16" fmla="*/ 9 w 74"/>
                  <a:gd name="T17" fmla="*/ 39 h 103"/>
                  <a:gd name="T18" fmla="*/ 2 w 74"/>
                  <a:gd name="T19" fmla="*/ 18 h 103"/>
                  <a:gd name="T20" fmla="*/ 3 w 74"/>
                  <a:gd name="T21" fmla="*/ 11 h 103"/>
                  <a:gd name="T22" fmla="*/ 20 w 74"/>
                  <a:gd name="T23" fmla="*/ 17 h 103"/>
                  <a:gd name="T24" fmla="*/ 27 w 74"/>
                  <a:gd name="T25" fmla="*/ 27 h 103"/>
                  <a:gd name="T26" fmla="*/ 48 w 74"/>
                  <a:gd name="T27" fmla="*/ 17 h 10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74" h="103">
                    <a:moveTo>
                      <a:pt x="64" y="22"/>
                    </a:moveTo>
                    <a:cubicBezTo>
                      <a:pt x="73" y="36"/>
                      <a:pt x="70" y="29"/>
                      <a:pt x="74" y="40"/>
                    </a:cubicBezTo>
                    <a:cubicBezTo>
                      <a:pt x="70" y="77"/>
                      <a:pt x="68" y="81"/>
                      <a:pt x="30" y="84"/>
                    </a:cubicBezTo>
                    <a:cubicBezTo>
                      <a:pt x="33" y="88"/>
                      <a:pt x="39" y="95"/>
                      <a:pt x="32" y="100"/>
                    </a:cubicBezTo>
                    <a:cubicBezTo>
                      <a:pt x="28" y="103"/>
                      <a:pt x="24" y="95"/>
                      <a:pt x="20" y="94"/>
                    </a:cubicBezTo>
                    <a:cubicBezTo>
                      <a:pt x="17" y="84"/>
                      <a:pt x="20" y="89"/>
                      <a:pt x="6" y="84"/>
                    </a:cubicBezTo>
                    <a:cubicBezTo>
                      <a:pt x="4" y="83"/>
                      <a:pt x="0" y="82"/>
                      <a:pt x="0" y="82"/>
                    </a:cubicBezTo>
                    <a:cubicBezTo>
                      <a:pt x="3" y="73"/>
                      <a:pt x="7" y="67"/>
                      <a:pt x="10" y="58"/>
                    </a:cubicBezTo>
                    <a:cubicBezTo>
                      <a:pt x="11" y="56"/>
                      <a:pt x="12" y="52"/>
                      <a:pt x="12" y="52"/>
                    </a:cubicBezTo>
                    <a:cubicBezTo>
                      <a:pt x="10" y="42"/>
                      <a:pt x="8" y="33"/>
                      <a:pt x="2" y="24"/>
                    </a:cubicBezTo>
                    <a:cubicBezTo>
                      <a:pt x="3" y="21"/>
                      <a:pt x="2" y="17"/>
                      <a:pt x="4" y="14"/>
                    </a:cubicBezTo>
                    <a:cubicBezTo>
                      <a:pt x="11" y="0"/>
                      <a:pt x="18" y="19"/>
                      <a:pt x="26" y="22"/>
                    </a:cubicBezTo>
                    <a:cubicBezTo>
                      <a:pt x="31" y="36"/>
                      <a:pt x="26" y="33"/>
                      <a:pt x="36" y="36"/>
                    </a:cubicBezTo>
                    <a:cubicBezTo>
                      <a:pt x="45" y="30"/>
                      <a:pt x="55" y="28"/>
                      <a:pt x="64" y="22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56" name="Freeform 66"/>
              <p:cNvSpPr>
                <a:spLocks/>
              </p:cNvSpPr>
              <p:nvPr/>
            </p:nvSpPr>
            <p:spPr bwMode="gray">
              <a:xfrm>
                <a:off x="4122" y="2267"/>
                <a:ext cx="111" cy="188"/>
              </a:xfrm>
              <a:custGeom>
                <a:avLst/>
                <a:gdLst>
                  <a:gd name="T0" fmla="*/ 62 w 146"/>
                  <a:gd name="T1" fmla="*/ 75 h 252"/>
                  <a:gd name="T2" fmla="*/ 50 w 146"/>
                  <a:gd name="T3" fmla="*/ 79 h 252"/>
                  <a:gd name="T4" fmla="*/ 49 w 146"/>
                  <a:gd name="T5" fmla="*/ 98 h 252"/>
                  <a:gd name="T6" fmla="*/ 17 w 146"/>
                  <a:gd name="T7" fmla="*/ 109 h 252"/>
                  <a:gd name="T8" fmla="*/ 6 w 146"/>
                  <a:gd name="T9" fmla="*/ 125 h 252"/>
                  <a:gd name="T10" fmla="*/ 15 w 146"/>
                  <a:gd name="T11" fmla="*/ 136 h 252"/>
                  <a:gd name="T12" fmla="*/ 6 w 146"/>
                  <a:gd name="T13" fmla="*/ 148 h 252"/>
                  <a:gd name="T14" fmla="*/ 18 w 146"/>
                  <a:gd name="T15" fmla="*/ 188 h 252"/>
                  <a:gd name="T16" fmla="*/ 21 w 146"/>
                  <a:gd name="T17" fmla="*/ 160 h 252"/>
                  <a:gd name="T18" fmla="*/ 17 w 146"/>
                  <a:gd name="T19" fmla="*/ 143 h 252"/>
                  <a:gd name="T20" fmla="*/ 32 w 146"/>
                  <a:gd name="T21" fmla="*/ 131 h 252"/>
                  <a:gd name="T22" fmla="*/ 40 w 146"/>
                  <a:gd name="T23" fmla="*/ 118 h 252"/>
                  <a:gd name="T24" fmla="*/ 50 w 146"/>
                  <a:gd name="T25" fmla="*/ 130 h 252"/>
                  <a:gd name="T26" fmla="*/ 33 w 146"/>
                  <a:gd name="T27" fmla="*/ 142 h 252"/>
                  <a:gd name="T28" fmla="*/ 43 w 146"/>
                  <a:gd name="T29" fmla="*/ 149 h 252"/>
                  <a:gd name="T30" fmla="*/ 52 w 146"/>
                  <a:gd name="T31" fmla="*/ 133 h 252"/>
                  <a:gd name="T32" fmla="*/ 64 w 146"/>
                  <a:gd name="T33" fmla="*/ 137 h 252"/>
                  <a:gd name="T34" fmla="*/ 79 w 146"/>
                  <a:gd name="T35" fmla="*/ 110 h 252"/>
                  <a:gd name="T36" fmla="*/ 87 w 146"/>
                  <a:gd name="T37" fmla="*/ 116 h 252"/>
                  <a:gd name="T38" fmla="*/ 103 w 146"/>
                  <a:gd name="T39" fmla="*/ 110 h 252"/>
                  <a:gd name="T40" fmla="*/ 111 w 146"/>
                  <a:gd name="T41" fmla="*/ 97 h 252"/>
                  <a:gd name="T42" fmla="*/ 108 w 146"/>
                  <a:gd name="T43" fmla="*/ 82 h 252"/>
                  <a:gd name="T44" fmla="*/ 102 w 146"/>
                  <a:gd name="T45" fmla="*/ 73 h 252"/>
                  <a:gd name="T46" fmla="*/ 93 w 146"/>
                  <a:gd name="T47" fmla="*/ 30 h 252"/>
                  <a:gd name="T48" fmla="*/ 71 w 146"/>
                  <a:gd name="T49" fmla="*/ 0 h 252"/>
                  <a:gd name="T50" fmla="*/ 59 w 146"/>
                  <a:gd name="T51" fmla="*/ 9 h 252"/>
                  <a:gd name="T52" fmla="*/ 73 w 146"/>
                  <a:gd name="T53" fmla="*/ 25 h 252"/>
                  <a:gd name="T54" fmla="*/ 73 w 146"/>
                  <a:gd name="T55" fmla="*/ 48 h 252"/>
                  <a:gd name="T56" fmla="*/ 62 w 146"/>
                  <a:gd name="T57" fmla="*/ 75 h 252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146" h="252">
                    <a:moveTo>
                      <a:pt x="82" y="100"/>
                    </a:moveTo>
                    <a:cubicBezTo>
                      <a:pt x="70" y="88"/>
                      <a:pt x="69" y="92"/>
                      <a:pt x="66" y="106"/>
                    </a:cubicBezTo>
                    <a:cubicBezTo>
                      <a:pt x="65" y="115"/>
                      <a:pt x="68" y="124"/>
                      <a:pt x="64" y="132"/>
                    </a:cubicBezTo>
                    <a:cubicBezTo>
                      <a:pt x="63" y="133"/>
                      <a:pt x="28" y="142"/>
                      <a:pt x="22" y="146"/>
                    </a:cubicBezTo>
                    <a:cubicBezTo>
                      <a:pt x="18" y="157"/>
                      <a:pt x="18" y="162"/>
                      <a:pt x="8" y="168"/>
                    </a:cubicBezTo>
                    <a:cubicBezTo>
                      <a:pt x="0" y="180"/>
                      <a:pt x="7" y="180"/>
                      <a:pt x="20" y="182"/>
                    </a:cubicBezTo>
                    <a:cubicBezTo>
                      <a:pt x="17" y="190"/>
                      <a:pt x="15" y="193"/>
                      <a:pt x="8" y="198"/>
                    </a:cubicBezTo>
                    <a:cubicBezTo>
                      <a:pt x="10" y="214"/>
                      <a:pt x="9" y="242"/>
                      <a:pt x="24" y="252"/>
                    </a:cubicBezTo>
                    <a:cubicBezTo>
                      <a:pt x="42" y="246"/>
                      <a:pt x="31" y="227"/>
                      <a:pt x="28" y="214"/>
                    </a:cubicBezTo>
                    <a:cubicBezTo>
                      <a:pt x="26" y="207"/>
                      <a:pt x="22" y="192"/>
                      <a:pt x="22" y="192"/>
                    </a:cubicBezTo>
                    <a:cubicBezTo>
                      <a:pt x="25" y="180"/>
                      <a:pt x="33" y="182"/>
                      <a:pt x="42" y="176"/>
                    </a:cubicBezTo>
                    <a:cubicBezTo>
                      <a:pt x="44" y="169"/>
                      <a:pt x="52" y="158"/>
                      <a:pt x="52" y="158"/>
                    </a:cubicBezTo>
                    <a:cubicBezTo>
                      <a:pt x="58" y="164"/>
                      <a:pt x="63" y="166"/>
                      <a:pt x="66" y="174"/>
                    </a:cubicBezTo>
                    <a:cubicBezTo>
                      <a:pt x="59" y="178"/>
                      <a:pt x="51" y="188"/>
                      <a:pt x="44" y="190"/>
                    </a:cubicBezTo>
                    <a:cubicBezTo>
                      <a:pt x="36" y="202"/>
                      <a:pt x="46" y="202"/>
                      <a:pt x="56" y="200"/>
                    </a:cubicBezTo>
                    <a:cubicBezTo>
                      <a:pt x="60" y="189"/>
                      <a:pt x="59" y="184"/>
                      <a:pt x="68" y="178"/>
                    </a:cubicBezTo>
                    <a:cubicBezTo>
                      <a:pt x="77" y="181"/>
                      <a:pt x="75" y="187"/>
                      <a:pt x="84" y="184"/>
                    </a:cubicBezTo>
                    <a:cubicBezTo>
                      <a:pt x="92" y="171"/>
                      <a:pt x="91" y="157"/>
                      <a:pt x="104" y="148"/>
                    </a:cubicBezTo>
                    <a:cubicBezTo>
                      <a:pt x="108" y="149"/>
                      <a:pt x="110" y="155"/>
                      <a:pt x="114" y="156"/>
                    </a:cubicBezTo>
                    <a:cubicBezTo>
                      <a:pt x="120" y="158"/>
                      <a:pt x="131" y="151"/>
                      <a:pt x="136" y="148"/>
                    </a:cubicBezTo>
                    <a:cubicBezTo>
                      <a:pt x="145" y="134"/>
                      <a:pt x="142" y="141"/>
                      <a:pt x="146" y="130"/>
                    </a:cubicBezTo>
                    <a:cubicBezTo>
                      <a:pt x="146" y="127"/>
                      <a:pt x="145" y="115"/>
                      <a:pt x="142" y="110"/>
                    </a:cubicBezTo>
                    <a:cubicBezTo>
                      <a:pt x="140" y="106"/>
                      <a:pt x="134" y="98"/>
                      <a:pt x="134" y="98"/>
                    </a:cubicBezTo>
                    <a:cubicBezTo>
                      <a:pt x="131" y="78"/>
                      <a:pt x="142" y="53"/>
                      <a:pt x="122" y="40"/>
                    </a:cubicBezTo>
                    <a:cubicBezTo>
                      <a:pt x="112" y="26"/>
                      <a:pt x="109" y="10"/>
                      <a:pt x="94" y="0"/>
                    </a:cubicBezTo>
                    <a:cubicBezTo>
                      <a:pt x="87" y="4"/>
                      <a:pt x="86" y="9"/>
                      <a:pt x="78" y="12"/>
                    </a:cubicBezTo>
                    <a:cubicBezTo>
                      <a:pt x="67" y="29"/>
                      <a:pt x="80" y="31"/>
                      <a:pt x="96" y="34"/>
                    </a:cubicBezTo>
                    <a:cubicBezTo>
                      <a:pt x="103" y="44"/>
                      <a:pt x="100" y="53"/>
                      <a:pt x="96" y="64"/>
                    </a:cubicBezTo>
                    <a:cubicBezTo>
                      <a:pt x="96" y="68"/>
                      <a:pt x="95" y="106"/>
                      <a:pt x="82" y="10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57" name="Freeform 67"/>
              <p:cNvSpPr>
                <a:spLocks/>
              </p:cNvSpPr>
              <p:nvPr/>
            </p:nvSpPr>
            <p:spPr bwMode="gray">
              <a:xfrm>
                <a:off x="3034" y="1765"/>
                <a:ext cx="53" cy="30"/>
              </a:xfrm>
              <a:custGeom>
                <a:avLst/>
                <a:gdLst>
                  <a:gd name="T0" fmla="*/ 45 w 70"/>
                  <a:gd name="T1" fmla="*/ 0 h 40"/>
                  <a:gd name="T2" fmla="*/ 49 w 70"/>
                  <a:gd name="T3" fmla="*/ 15 h 40"/>
                  <a:gd name="T4" fmla="*/ 31 w 70"/>
                  <a:gd name="T5" fmla="*/ 18 h 40"/>
                  <a:gd name="T6" fmla="*/ 23 w 70"/>
                  <a:gd name="T7" fmla="*/ 30 h 40"/>
                  <a:gd name="T8" fmla="*/ 5 w 70"/>
                  <a:gd name="T9" fmla="*/ 29 h 40"/>
                  <a:gd name="T10" fmla="*/ 1 w 70"/>
                  <a:gd name="T11" fmla="*/ 27 h 40"/>
                  <a:gd name="T12" fmla="*/ 25 w 70"/>
                  <a:gd name="T13" fmla="*/ 15 h 40"/>
                  <a:gd name="T14" fmla="*/ 45 w 70"/>
                  <a:gd name="T15" fmla="*/ 0 h 4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70" h="40">
                    <a:moveTo>
                      <a:pt x="59" y="0"/>
                    </a:moveTo>
                    <a:cubicBezTo>
                      <a:pt x="68" y="3"/>
                      <a:pt x="70" y="10"/>
                      <a:pt x="65" y="20"/>
                    </a:cubicBezTo>
                    <a:cubicBezTo>
                      <a:pt x="61" y="27"/>
                      <a:pt x="49" y="23"/>
                      <a:pt x="41" y="24"/>
                    </a:cubicBezTo>
                    <a:cubicBezTo>
                      <a:pt x="36" y="38"/>
                      <a:pt x="41" y="34"/>
                      <a:pt x="31" y="40"/>
                    </a:cubicBezTo>
                    <a:cubicBezTo>
                      <a:pt x="23" y="39"/>
                      <a:pt x="15" y="39"/>
                      <a:pt x="7" y="38"/>
                    </a:cubicBezTo>
                    <a:cubicBezTo>
                      <a:pt x="5" y="38"/>
                      <a:pt x="0" y="38"/>
                      <a:pt x="1" y="36"/>
                    </a:cubicBezTo>
                    <a:cubicBezTo>
                      <a:pt x="7" y="26"/>
                      <a:pt x="23" y="23"/>
                      <a:pt x="33" y="20"/>
                    </a:cubicBezTo>
                    <a:cubicBezTo>
                      <a:pt x="39" y="11"/>
                      <a:pt x="51" y="8"/>
                      <a:pt x="59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58" name="Freeform 68"/>
              <p:cNvSpPr>
                <a:spLocks/>
              </p:cNvSpPr>
              <p:nvPr/>
            </p:nvSpPr>
            <p:spPr bwMode="gray">
              <a:xfrm>
                <a:off x="2924" y="1774"/>
                <a:ext cx="20" cy="22"/>
              </a:xfrm>
              <a:custGeom>
                <a:avLst/>
                <a:gdLst>
                  <a:gd name="T0" fmla="*/ 14 w 26"/>
                  <a:gd name="T1" fmla="*/ 0 h 29"/>
                  <a:gd name="T2" fmla="*/ 0 w 26"/>
                  <a:gd name="T3" fmla="*/ 14 h 29"/>
                  <a:gd name="T4" fmla="*/ 14 w 26"/>
                  <a:gd name="T5" fmla="*/ 20 h 29"/>
                  <a:gd name="T6" fmla="*/ 14 w 26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6" h="29">
                    <a:moveTo>
                      <a:pt x="18" y="0"/>
                    </a:moveTo>
                    <a:cubicBezTo>
                      <a:pt x="9" y="6"/>
                      <a:pt x="4" y="7"/>
                      <a:pt x="0" y="18"/>
                    </a:cubicBezTo>
                    <a:cubicBezTo>
                      <a:pt x="7" y="25"/>
                      <a:pt x="9" y="29"/>
                      <a:pt x="18" y="26"/>
                    </a:cubicBezTo>
                    <a:cubicBezTo>
                      <a:pt x="22" y="14"/>
                      <a:pt x="26" y="12"/>
                      <a:pt x="18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59" name="Freeform 69"/>
              <p:cNvSpPr>
                <a:spLocks/>
              </p:cNvSpPr>
              <p:nvPr/>
            </p:nvSpPr>
            <p:spPr bwMode="gray">
              <a:xfrm>
                <a:off x="2949" y="1773"/>
                <a:ext cx="38" cy="27"/>
              </a:xfrm>
              <a:custGeom>
                <a:avLst/>
                <a:gdLst>
                  <a:gd name="T0" fmla="*/ 11 w 49"/>
                  <a:gd name="T1" fmla="*/ 5 h 36"/>
                  <a:gd name="T2" fmla="*/ 0 w 49"/>
                  <a:gd name="T3" fmla="*/ 14 h 36"/>
                  <a:gd name="T4" fmla="*/ 5 w 49"/>
                  <a:gd name="T5" fmla="*/ 24 h 36"/>
                  <a:gd name="T6" fmla="*/ 14 w 49"/>
                  <a:gd name="T7" fmla="*/ 27 h 36"/>
                  <a:gd name="T8" fmla="*/ 31 w 49"/>
                  <a:gd name="T9" fmla="*/ 20 h 36"/>
                  <a:gd name="T10" fmla="*/ 11 w 49"/>
                  <a:gd name="T11" fmla="*/ 5 h 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9" h="36">
                    <a:moveTo>
                      <a:pt x="14" y="6"/>
                    </a:moveTo>
                    <a:cubicBezTo>
                      <a:pt x="11" y="14"/>
                      <a:pt x="7" y="13"/>
                      <a:pt x="0" y="18"/>
                    </a:cubicBezTo>
                    <a:cubicBezTo>
                      <a:pt x="1" y="22"/>
                      <a:pt x="2" y="29"/>
                      <a:pt x="6" y="32"/>
                    </a:cubicBezTo>
                    <a:cubicBezTo>
                      <a:pt x="10" y="34"/>
                      <a:pt x="18" y="36"/>
                      <a:pt x="18" y="36"/>
                    </a:cubicBezTo>
                    <a:cubicBezTo>
                      <a:pt x="24" y="27"/>
                      <a:pt x="30" y="28"/>
                      <a:pt x="40" y="26"/>
                    </a:cubicBezTo>
                    <a:cubicBezTo>
                      <a:pt x="49" y="0"/>
                      <a:pt x="26" y="18"/>
                      <a:pt x="14" y="6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60" name="Freeform 70"/>
              <p:cNvSpPr>
                <a:spLocks/>
              </p:cNvSpPr>
              <p:nvPr/>
            </p:nvSpPr>
            <p:spPr bwMode="gray">
              <a:xfrm>
                <a:off x="3012" y="1764"/>
                <a:ext cx="20" cy="16"/>
              </a:xfrm>
              <a:custGeom>
                <a:avLst/>
                <a:gdLst>
                  <a:gd name="T0" fmla="*/ 8 w 27"/>
                  <a:gd name="T1" fmla="*/ 0 h 22"/>
                  <a:gd name="T2" fmla="*/ 2 w 27"/>
                  <a:gd name="T3" fmla="*/ 9 h 22"/>
                  <a:gd name="T4" fmla="*/ 14 w 27"/>
                  <a:gd name="T5" fmla="*/ 16 h 22"/>
                  <a:gd name="T6" fmla="*/ 8 w 27"/>
                  <a:gd name="T7" fmla="*/ 0 h 2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7" h="22">
                    <a:moveTo>
                      <a:pt x="11" y="0"/>
                    </a:moveTo>
                    <a:cubicBezTo>
                      <a:pt x="8" y="4"/>
                      <a:pt x="0" y="8"/>
                      <a:pt x="3" y="12"/>
                    </a:cubicBezTo>
                    <a:cubicBezTo>
                      <a:pt x="6" y="17"/>
                      <a:pt x="19" y="22"/>
                      <a:pt x="19" y="22"/>
                    </a:cubicBezTo>
                    <a:cubicBezTo>
                      <a:pt x="27" y="10"/>
                      <a:pt x="15" y="11"/>
                      <a:pt x="11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61" name="Freeform 71"/>
              <p:cNvSpPr>
                <a:spLocks/>
              </p:cNvSpPr>
              <p:nvPr/>
            </p:nvSpPr>
            <p:spPr bwMode="gray">
              <a:xfrm>
                <a:off x="2993" y="1782"/>
                <a:ext cx="15" cy="13"/>
              </a:xfrm>
              <a:custGeom>
                <a:avLst/>
                <a:gdLst>
                  <a:gd name="T0" fmla="*/ 8 w 20"/>
                  <a:gd name="T1" fmla="*/ 0 h 18"/>
                  <a:gd name="T2" fmla="*/ 7 w 20"/>
                  <a:gd name="T3" fmla="*/ 13 h 18"/>
                  <a:gd name="T4" fmla="*/ 8 w 20"/>
                  <a:gd name="T5" fmla="*/ 0 h 1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0" h="18">
                    <a:moveTo>
                      <a:pt x="11" y="0"/>
                    </a:moveTo>
                    <a:cubicBezTo>
                      <a:pt x="1" y="14"/>
                      <a:pt x="0" y="9"/>
                      <a:pt x="9" y="18"/>
                    </a:cubicBezTo>
                    <a:cubicBezTo>
                      <a:pt x="20" y="14"/>
                      <a:pt x="16" y="18"/>
                      <a:pt x="11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62" name="Freeform 72"/>
              <p:cNvSpPr>
                <a:spLocks/>
              </p:cNvSpPr>
              <p:nvPr/>
            </p:nvSpPr>
            <p:spPr bwMode="gray">
              <a:xfrm>
                <a:off x="4162" y="1798"/>
                <a:ext cx="18" cy="33"/>
              </a:xfrm>
              <a:custGeom>
                <a:avLst/>
                <a:gdLst>
                  <a:gd name="T0" fmla="*/ 18 w 24"/>
                  <a:gd name="T1" fmla="*/ 0 h 44"/>
                  <a:gd name="T2" fmla="*/ 6 w 24"/>
                  <a:gd name="T3" fmla="*/ 12 h 44"/>
                  <a:gd name="T4" fmla="*/ 0 w 24"/>
                  <a:gd name="T5" fmla="*/ 26 h 44"/>
                  <a:gd name="T6" fmla="*/ 12 w 24"/>
                  <a:gd name="T7" fmla="*/ 30 h 44"/>
                  <a:gd name="T8" fmla="*/ 18 w 24"/>
                  <a:gd name="T9" fmla="*/ 0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" h="44">
                    <a:moveTo>
                      <a:pt x="24" y="0"/>
                    </a:moveTo>
                    <a:cubicBezTo>
                      <a:pt x="19" y="7"/>
                      <a:pt x="15" y="11"/>
                      <a:pt x="8" y="16"/>
                    </a:cubicBezTo>
                    <a:cubicBezTo>
                      <a:pt x="4" y="21"/>
                      <a:pt x="0" y="34"/>
                      <a:pt x="0" y="34"/>
                    </a:cubicBezTo>
                    <a:cubicBezTo>
                      <a:pt x="3" y="44"/>
                      <a:pt x="7" y="42"/>
                      <a:pt x="16" y="40"/>
                    </a:cubicBezTo>
                    <a:cubicBezTo>
                      <a:pt x="20" y="27"/>
                      <a:pt x="24" y="14"/>
                      <a:pt x="24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63" name="Freeform 73"/>
              <p:cNvSpPr>
                <a:spLocks/>
              </p:cNvSpPr>
              <p:nvPr/>
            </p:nvSpPr>
            <p:spPr bwMode="gray">
              <a:xfrm>
                <a:off x="3256" y="3244"/>
                <a:ext cx="31" cy="18"/>
              </a:xfrm>
              <a:custGeom>
                <a:avLst/>
                <a:gdLst>
                  <a:gd name="T0" fmla="*/ 23 w 41"/>
                  <a:gd name="T1" fmla="*/ 0 h 24"/>
                  <a:gd name="T2" fmla="*/ 20 w 41"/>
                  <a:gd name="T3" fmla="*/ 18 h 24"/>
                  <a:gd name="T4" fmla="*/ 23 w 41"/>
                  <a:gd name="T5" fmla="*/ 0 h 2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1" h="24">
                    <a:moveTo>
                      <a:pt x="30" y="0"/>
                    </a:moveTo>
                    <a:cubicBezTo>
                      <a:pt x="4" y="4"/>
                      <a:pt x="0" y="17"/>
                      <a:pt x="26" y="24"/>
                    </a:cubicBezTo>
                    <a:cubicBezTo>
                      <a:pt x="41" y="19"/>
                      <a:pt x="38" y="10"/>
                      <a:pt x="30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64" name="Freeform 74"/>
              <p:cNvSpPr>
                <a:spLocks/>
              </p:cNvSpPr>
              <p:nvPr/>
            </p:nvSpPr>
            <p:spPr bwMode="gray">
              <a:xfrm>
                <a:off x="3297" y="3237"/>
                <a:ext cx="10" cy="15"/>
              </a:xfrm>
              <a:custGeom>
                <a:avLst/>
                <a:gdLst>
                  <a:gd name="T0" fmla="*/ 8 w 13"/>
                  <a:gd name="T1" fmla="*/ 4 h 20"/>
                  <a:gd name="T2" fmla="*/ 1 w 13"/>
                  <a:gd name="T3" fmla="*/ 8 h 20"/>
                  <a:gd name="T4" fmla="*/ 7 w 13"/>
                  <a:gd name="T5" fmla="*/ 15 h 20"/>
                  <a:gd name="T6" fmla="*/ 8 w 13"/>
                  <a:gd name="T7" fmla="*/ 4 h 2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65" name="Freeform 75"/>
              <p:cNvSpPr>
                <a:spLocks/>
              </p:cNvSpPr>
              <p:nvPr/>
            </p:nvSpPr>
            <p:spPr bwMode="gray">
              <a:xfrm>
                <a:off x="3228" y="3084"/>
                <a:ext cx="9" cy="15"/>
              </a:xfrm>
              <a:custGeom>
                <a:avLst/>
                <a:gdLst>
                  <a:gd name="T0" fmla="*/ 7 w 13"/>
                  <a:gd name="T1" fmla="*/ 4 h 20"/>
                  <a:gd name="T2" fmla="*/ 1 w 13"/>
                  <a:gd name="T3" fmla="*/ 8 h 20"/>
                  <a:gd name="T4" fmla="*/ 6 w 13"/>
                  <a:gd name="T5" fmla="*/ 15 h 20"/>
                  <a:gd name="T6" fmla="*/ 7 w 13"/>
                  <a:gd name="T7" fmla="*/ 4 h 2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66" name="Freeform 76"/>
              <p:cNvSpPr>
                <a:spLocks/>
              </p:cNvSpPr>
              <p:nvPr/>
            </p:nvSpPr>
            <p:spPr bwMode="gray">
              <a:xfrm>
                <a:off x="3289" y="3011"/>
                <a:ext cx="12" cy="19"/>
              </a:xfrm>
              <a:custGeom>
                <a:avLst/>
                <a:gdLst>
                  <a:gd name="T0" fmla="*/ 5 w 14"/>
                  <a:gd name="T1" fmla="*/ 0 h 25"/>
                  <a:gd name="T2" fmla="*/ 0 w 14"/>
                  <a:gd name="T3" fmla="*/ 10 h 25"/>
                  <a:gd name="T4" fmla="*/ 10 w 14"/>
                  <a:gd name="T5" fmla="*/ 18 h 25"/>
                  <a:gd name="T6" fmla="*/ 5 w 14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" h="25">
                    <a:moveTo>
                      <a:pt x="6" y="0"/>
                    </a:moveTo>
                    <a:cubicBezTo>
                      <a:pt x="4" y="5"/>
                      <a:pt x="3" y="9"/>
                      <a:pt x="0" y="13"/>
                    </a:cubicBezTo>
                    <a:cubicBezTo>
                      <a:pt x="1" y="24"/>
                      <a:pt x="1" y="25"/>
                      <a:pt x="12" y="24"/>
                    </a:cubicBezTo>
                    <a:cubicBezTo>
                      <a:pt x="14" y="12"/>
                      <a:pt x="8" y="10"/>
                      <a:pt x="6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67" name="Freeform 77"/>
              <p:cNvSpPr>
                <a:spLocks/>
              </p:cNvSpPr>
              <p:nvPr/>
            </p:nvSpPr>
            <p:spPr bwMode="gray">
              <a:xfrm>
                <a:off x="3265" y="3010"/>
                <a:ext cx="11" cy="19"/>
              </a:xfrm>
              <a:custGeom>
                <a:avLst/>
                <a:gdLst>
                  <a:gd name="T0" fmla="*/ 5 w 14"/>
                  <a:gd name="T1" fmla="*/ 0 h 25"/>
                  <a:gd name="T2" fmla="*/ 0 w 14"/>
                  <a:gd name="T3" fmla="*/ 10 h 25"/>
                  <a:gd name="T4" fmla="*/ 9 w 14"/>
                  <a:gd name="T5" fmla="*/ 18 h 25"/>
                  <a:gd name="T6" fmla="*/ 5 w 14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" h="25">
                    <a:moveTo>
                      <a:pt x="6" y="0"/>
                    </a:moveTo>
                    <a:cubicBezTo>
                      <a:pt x="4" y="5"/>
                      <a:pt x="3" y="9"/>
                      <a:pt x="0" y="13"/>
                    </a:cubicBezTo>
                    <a:cubicBezTo>
                      <a:pt x="1" y="24"/>
                      <a:pt x="1" y="25"/>
                      <a:pt x="12" y="24"/>
                    </a:cubicBezTo>
                    <a:cubicBezTo>
                      <a:pt x="14" y="12"/>
                      <a:pt x="8" y="10"/>
                      <a:pt x="6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68" name="Freeform 78"/>
              <p:cNvSpPr>
                <a:spLocks/>
              </p:cNvSpPr>
              <p:nvPr/>
            </p:nvSpPr>
            <p:spPr bwMode="gray">
              <a:xfrm>
                <a:off x="3253" y="3032"/>
                <a:ext cx="11" cy="15"/>
              </a:xfrm>
              <a:custGeom>
                <a:avLst/>
                <a:gdLst>
                  <a:gd name="T0" fmla="*/ 8 w 13"/>
                  <a:gd name="T1" fmla="*/ 4 h 20"/>
                  <a:gd name="T2" fmla="*/ 1 w 13"/>
                  <a:gd name="T3" fmla="*/ 8 h 20"/>
                  <a:gd name="T4" fmla="*/ 8 w 13"/>
                  <a:gd name="T5" fmla="*/ 15 h 20"/>
                  <a:gd name="T6" fmla="*/ 8 w 13"/>
                  <a:gd name="T7" fmla="*/ 4 h 2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69" name="Freeform 79"/>
              <p:cNvSpPr>
                <a:spLocks/>
              </p:cNvSpPr>
              <p:nvPr/>
            </p:nvSpPr>
            <p:spPr bwMode="gray">
              <a:xfrm>
                <a:off x="3228" y="3066"/>
                <a:ext cx="9" cy="15"/>
              </a:xfrm>
              <a:custGeom>
                <a:avLst/>
                <a:gdLst>
                  <a:gd name="T0" fmla="*/ 7 w 13"/>
                  <a:gd name="T1" fmla="*/ 4 h 20"/>
                  <a:gd name="T2" fmla="*/ 1 w 13"/>
                  <a:gd name="T3" fmla="*/ 8 h 20"/>
                  <a:gd name="T4" fmla="*/ 6 w 13"/>
                  <a:gd name="T5" fmla="*/ 15 h 20"/>
                  <a:gd name="T6" fmla="*/ 7 w 13"/>
                  <a:gd name="T7" fmla="*/ 4 h 2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70" name="Freeform 80"/>
              <p:cNvSpPr>
                <a:spLocks/>
              </p:cNvSpPr>
              <p:nvPr/>
            </p:nvSpPr>
            <p:spPr bwMode="gray">
              <a:xfrm>
                <a:off x="3247" y="3053"/>
                <a:ext cx="11" cy="15"/>
              </a:xfrm>
              <a:custGeom>
                <a:avLst/>
                <a:gdLst>
                  <a:gd name="T0" fmla="*/ 8 w 13"/>
                  <a:gd name="T1" fmla="*/ 4 h 20"/>
                  <a:gd name="T2" fmla="*/ 1 w 13"/>
                  <a:gd name="T3" fmla="*/ 8 h 20"/>
                  <a:gd name="T4" fmla="*/ 8 w 13"/>
                  <a:gd name="T5" fmla="*/ 15 h 20"/>
                  <a:gd name="T6" fmla="*/ 8 w 13"/>
                  <a:gd name="T7" fmla="*/ 4 h 2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71" name="Freeform 81"/>
              <p:cNvSpPr>
                <a:spLocks/>
              </p:cNvSpPr>
              <p:nvPr/>
            </p:nvSpPr>
            <p:spPr bwMode="gray">
              <a:xfrm>
                <a:off x="2496" y="2069"/>
                <a:ext cx="10" cy="15"/>
              </a:xfrm>
              <a:custGeom>
                <a:avLst/>
                <a:gdLst>
                  <a:gd name="T0" fmla="*/ 8 w 13"/>
                  <a:gd name="T1" fmla="*/ 4 h 20"/>
                  <a:gd name="T2" fmla="*/ 1 w 13"/>
                  <a:gd name="T3" fmla="*/ 8 h 20"/>
                  <a:gd name="T4" fmla="*/ 7 w 13"/>
                  <a:gd name="T5" fmla="*/ 15 h 20"/>
                  <a:gd name="T6" fmla="*/ 8 w 13"/>
                  <a:gd name="T7" fmla="*/ 4 h 2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872" name="Freeform 82"/>
              <p:cNvSpPr>
                <a:spLocks/>
              </p:cNvSpPr>
              <p:nvPr/>
            </p:nvSpPr>
            <p:spPr bwMode="gray">
              <a:xfrm>
                <a:off x="2189" y="1819"/>
                <a:ext cx="2112" cy="1637"/>
              </a:xfrm>
              <a:custGeom>
                <a:avLst/>
                <a:gdLst>
                  <a:gd name="T0" fmla="*/ 463 w 2060"/>
                  <a:gd name="T1" fmla="*/ 650 h 1644"/>
                  <a:gd name="T2" fmla="*/ 341 w 2060"/>
                  <a:gd name="T3" fmla="*/ 592 h 1644"/>
                  <a:gd name="T4" fmla="*/ 162 w 2060"/>
                  <a:gd name="T5" fmla="*/ 642 h 1644"/>
                  <a:gd name="T6" fmla="*/ 47 w 2060"/>
                  <a:gd name="T7" fmla="*/ 756 h 1644"/>
                  <a:gd name="T8" fmla="*/ 12 w 2060"/>
                  <a:gd name="T9" fmla="*/ 937 h 1644"/>
                  <a:gd name="T10" fmla="*/ 150 w 2060"/>
                  <a:gd name="T11" fmla="*/ 1054 h 1644"/>
                  <a:gd name="T12" fmla="*/ 316 w 2060"/>
                  <a:gd name="T13" fmla="*/ 1037 h 1644"/>
                  <a:gd name="T14" fmla="*/ 406 w 2060"/>
                  <a:gd name="T15" fmla="*/ 1133 h 1644"/>
                  <a:gd name="T16" fmla="*/ 463 w 2060"/>
                  <a:gd name="T17" fmla="*/ 1441 h 1644"/>
                  <a:gd name="T18" fmla="*/ 510 w 2060"/>
                  <a:gd name="T19" fmla="*/ 1621 h 1644"/>
                  <a:gd name="T20" fmla="*/ 722 w 2060"/>
                  <a:gd name="T21" fmla="*/ 1567 h 1644"/>
                  <a:gd name="T22" fmla="*/ 838 w 2060"/>
                  <a:gd name="T23" fmla="*/ 1374 h 1644"/>
                  <a:gd name="T24" fmla="*/ 907 w 2060"/>
                  <a:gd name="T25" fmla="*/ 1148 h 1644"/>
                  <a:gd name="T26" fmla="*/ 1023 w 2060"/>
                  <a:gd name="T27" fmla="*/ 995 h 1644"/>
                  <a:gd name="T28" fmla="*/ 816 w 2060"/>
                  <a:gd name="T29" fmla="*/ 852 h 1644"/>
                  <a:gd name="T30" fmla="*/ 838 w 2060"/>
                  <a:gd name="T31" fmla="*/ 816 h 1644"/>
                  <a:gd name="T32" fmla="*/ 1028 w 2060"/>
                  <a:gd name="T33" fmla="*/ 912 h 1644"/>
                  <a:gd name="T34" fmla="*/ 1126 w 2060"/>
                  <a:gd name="T35" fmla="*/ 789 h 1644"/>
                  <a:gd name="T36" fmla="*/ 1072 w 2060"/>
                  <a:gd name="T37" fmla="*/ 760 h 1644"/>
                  <a:gd name="T38" fmla="*/ 952 w 2060"/>
                  <a:gd name="T39" fmla="*/ 713 h 1644"/>
                  <a:gd name="T40" fmla="*/ 1170 w 2060"/>
                  <a:gd name="T41" fmla="*/ 758 h 1644"/>
                  <a:gd name="T42" fmla="*/ 1329 w 2060"/>
                  <a:gd name="T43" fmla="*/ 848 h 1644"/>
                  <a:gd name="T44" fmla="*/ 1408 w 2060"/>
                  <a:gd name="T45" fmla="*/ 1029 h 1644"/>
                  <a:gd name="T46" fmla="*/ 1649 w 2060"/>
                  <a:gd name="T47" fmla="*/ 843 h 1644"/>
                  <a:gd name="T48" fmla="*/ 1747 w 2060"/>
                  <a:gd name="T49" fmla="*/ 1026 h 1644"/>
                  <a:gd name="T50" fmla="*/ 1750 w 2060"/>
                  <a:gd name="T51" fmla="*/ 870 h 1644"/>
                  <a:gd name="T52" fmla="*/ 1803 w 2060"/>
                  <a:gd name="T53" fmla="*/ 797 h 1644"/>
                  <a:gd name="T54" fmla="*/ 1828 w 2060"/>
                  <a:gd name="T55" fmla="*/ 542 h 1644"/>
                  <a:gd name="T56" fmla="*/ 1870 w 2060"/>
                  <a:gd name="T57" fmla="*/ 526 h 1644"/>
                  <a:gd name="T58" fmla="*/ 1891 w 2060"/>
                  <a:gd name="T59" fmla="*/ 425 h 1644"/>
                  <a:gd name="T60" fmla="*/ 1851 w 2060"/>
                  <a:gd name="T61" fmla="*/ 225 h 1644"/>
                  <a:gd name="T62" fmla="*/ 1947 w 2060"/>
                  <a:gd name="T63" fmla="*/ 108 h 1644"/>
                  <a:gd name="T64" fmla="*/ 1996 w 2060"/>
                  <a:gd name="T65" fmla="*/ 208 h 1644"/>
                  <a:gd name="T66" fmla="*/ 1992 w 2060"/>
                  <a:gd name="T67" fmla="*/ 122 h 1644"/>
                  <a:gd name="T68" fmla="*/ 2025 w 2060"/>
                  <a:gd name="T69" fmla="*/ 51 h 1644"/>
                  <a:gd name="T70" fmla="*/ 2089 w 2060"/>
                  <a:gd name="T71" fmla="*/ 0 h 1644"/>
                  <a:gd name="T72" fmla="*/ 1866 w 2060"/>
                  <a:gd name="T73" fmla="*/ 63 h 1644"/>
                  <a:gd name="T74" fmla="*/ 1623 w 2060"/>
                  <a:gd name="T75" fmla="*/ 83 h 1644"/>
                  <a:gd name="T76" fmla="*/ 1383 w 2060"/>
                  <a:gd name="T77" fmla="*/ 30 h 1644"/>
                  <a:gd name="T78" fmla="*/ 1161 w 2060"/>
                  <a:gd name="T79" fmla="*/ 65 h 1644"/>
                  <a:gd name="T80" fmla="*/ 1066 w 2060"/>
                  <a:gd name="T81" fmla="*/ 169 h 1644"/>
                  <a:gd name="T82" fmla="*/ 949 w 2060"/>
                  <a:gd name="T83" fmla="*/ 136 h 1644"/>
                  <a:gd name="T84" fmla="*/ 777 w 2060"/>
                  <a:gd name="T85" fmla="*/ 182 h 1644"/>
                  <a:gd name="T86" fmla="*/ 684 w 2060"/>
                  <a:gd name="T87" fmla="*/ 139 h 1644"/>
                  <a:gd name="T88" fmla="*/ 373 w 2060"/>
                  <a:gd name="T89" fmla="*/ 247 h 1644"/>
                  <a:gd name="T90" fmla="*/ 549 w 2060"/>
                  <a:gd name="T91" fmla="*/ 212 h 1644"/>
                  <a:gd name="T92" fmla="*/ 654 w 2060"/>
                  <a:gd name="T93" fmla="*/ 275 h 1644"/>
                  <a:gd name="T94" fmla="*/ 454 w 2060"/>
                  <a:gd name="T95" fmla="*/ 355 h 1644"/>
                  <a:gd name="T96" fmla="*/ 282 w 2060"/>
                  <a:gd name="T97" fmla="*/ 414 h 1644"/>
                  <a:gd name="T98" fmla="*/ 171 w 2060"/>
                  <a:gd name="T99" fmla="*/ 535 h 1644"/>
                  <a:gd name="T100" fmla="*/ 290 w 2060"/>
                  <a:gd name="T101" fmla="*/ 550 h 1644"/>
                  <a:gd name="T102" fmla="*/ 391 w 2060"/>
                  <a:gd name="T103" fmla="*/ 571 h 1644"/>
                  <a:gd name="T104" fmla="*/ 505 w 2060"/>
                  <a:gd name="T105" fmla="*/ 587 h 1644"/>
                  <a:gd name="T106" fmla="*/ 499 w 2060"/>
                  <a:gd name="T107" fmla="*/ 510 h 1644"/>
                  <a:gd name="T108" fmla="*/ 607 w 2060"/>
                  <a:gd name="T109" fmla="*/ 546 h 1644"/>
                  <a:gd name="T110" fmla="*/ 703 w 2060"/>
                  <a:gd name="T111" fmla="*/ 468 h 1644"/>
                  <a:gd name="T112" fmla="*/ 791 w 2060"/>
                  <a:gd name="T113" fmla="*/ 478 h 1644"/>
                  <a:gd name="T114" fmla="*/ 655 w 2060"/>
                  <a:gd name="T115" fmla="*/ 595 h 1644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2060" h="1644">
                    <a:moveTo>
                      <a:pt x="697" y="677"/>
                    </a:moveTo>
                    <a:cubicBezTo>
                      <a:pt x="659" y="675"/>
                      <a:pt x="652" y="669"/>
                      <a:pt x="618" y="667"/>
                    </a:cubicBezTo>
                    <a:cubicBezTo>
                      <a:pt x="607" y="666"/>
                      <a:pt x="594" y="661"/>
                      <a:pt x="582" y="658"/>
                    </a:cubicBezTo>
                    <a:cubicBezTo>
                      <a:pt x="577" y="655"/>
                      <a:pt x="568" y="650"/>
                      <a:pt x="568" y="650"/>
                    </a:cubicBezTo>
                    <a:cubicBezTo>
                      <a:pt x="551" y="652"/>
                      <a:pt x="557" y="655"/>
                      <a:pt x="546" y="658"/>
                    </a:cubicBezTo>
                    <a:cubicBezTo>
                      <a:pt x="540" y="667"/>
                      <a:pt x="542" y="669"/>
                      <a:pt x="546" y="677"/>
                    </a:cubicBezTo>
                    <a:cubicBezTo>
                      <a:pt x="548" y="680"/>
                      <a:pt x="550" y="686"/>
                      <a:pt x="550" y="686"/>
                    </a:cubicBezTo>
                    <a:cubicBezTo>
                      <a:pt x="526" y="694"/>
                      <a:pt x="506" y="678"/>
                      <a:pt x="488" y="670"/>
                    </a:cubicBezTo>
                    <a:cubicBezTo>
                      <a:pt x="481" y="653"/>
                      <a:pt x="472" y="655"/>
                      <a:pt x="452" y="653"/>
                    </a:cubicBezTo>
                    <a:cubicBezTo>
                      <a:pt x="446" y="648"/>
                      <a:pt x="444" y="648"/>
                      <a:pt x="437" y="650"/>
                    </a:cubicBezTo>
                    <a:cubicBezTo>
                      <a:pt x="427" y="647"/>
                      <a:pt x="433" y="648"/>
                      <a:pt x="423" y="642"/>
                    </a:cubicBezTo>
                    <a:cubicBezTo>
                      <a:pt x="421" y="641"/>
                      <a:pt x="418" y="639"/>
                      <a:pt x="418" y="639"/>
                    </a:cubicBezTo>
                    <a:cubicBezTo>
                      <a:pt x="416" y="638"/>
                      <a:pt x="413" y="633"/>
                      <a:pt x="413" y="630"/>
                    </a:cubicBezTo>
                    <a:cubicBezTo>
                      <a:pt x="415" y="625"/>
                      <a:pt x="418" y="616"/>
                      <a:pt x="418" y="616"/>
                    </a:cubicBezTo>
                    <a:cubicBezTo>
                      <a:pt x="416" y="592"/>
                      <a:pt x="421" y="588"/>
                      <a:pt x="398" y="591"/>
                    </a:cubicBezTo>
                    <a:cubicBezTo>
                      <a:pt x="390" y="598"/>
                      <a:pt x="390" y="595"/>
                      <a:pt x="381" y="592"/>
                    </a:cubicBezTo>
                    <a:cubicBezTo>
                      <a:pt x="370" y="592"/>
                      <a:pt x="361" y="595"/>
                      <a:pt x="348" y="597"/>
                    </a:cubicBezTo>
                    <a:cubicBezTo>
                      <a:pt x="344" y="595"/>
                      <a:pt x="337" y="597"/>
                      <a:pt x="333" y="595"/>
                    </a:cubicBezTo>
                    <a:cubicBezTo>
                      <a:pt x="331" y="594"/>
                      <a:pt x="330" y="592"/>
                      <a:pt x="328" y="592"/>
                    </a:cubicBezTo>
                    <a:cubicBezTo>
                      <a:pt x="314" y="591"/>
                      <a:pt x="296" y="597"/>
                      <a:pt x="283" y="602"/>
                    </a:cubicBezTo>
                    <a:cubicBezTo>
                      <a:pt x="276" y="603"/>
                      <a:pt x="268" y="606"/>
                      <a:pt x="260" y="608"/>
                    </a:cubicBezTo>
                    <a:cubicBezTo>
                      <a:pt x="255" y="609"/>
                      <a:pt x="246" y="613"/>
                      <a:pt x="246" y="613"/>
                    </a:cubicBezTo>
                    <a:cubicBezTo>
                      <a:pt x="228" y="611"/>
                      <a:pt x="209" y="609"/>
                      <a:pt x="189" y="611"/>
                    </a:cubicBezTo>
                    <a:cubicBezTo>
                      <a:pt x="184" y="613"/>
                      <a:pt x="180" y="614"/>
                      <a:pt x="175" y="617"/>
                    </a:cubicBezTo>
                    <a:cubicBezTo>
                      <a:pt x="173" y="619"/>
                      <a:pt x="173" y="620"/>
                      <a:pt x="173" y="622"/>
                    </a:cubicBezTo>
                    <a:cubicBezTo>
                      <a:pt x="172" y="623"/>
                      <a:pt x="169" y="623"/>
                      <a:pt x="169" y="625"/>
                    </a:cubicBezTo>
                    <a:cubicBezTo>
                      <a:pt x="163" y="634"/>
                      <a:pt x="167" y="641"/>
                      <a:pt x="158" y="645"/>
                    </a:cubicBezTo>
                    <a:cubicBezTo>
                      <a:pt x="153" y="648"/>
                      <a:pt x="149" y="652"/>
                      <a:pt x="144" y="655"/>
                    </a:cubicBezTo>
                    <a:cubicBezTo>
                      <a:pt x="141" y="656"/>
                      <a:pt x="135" y="659"/>
                      <a:pt x="135" y="659"/>
                    </a:cubicBezTo>
                    <a:cubicBezTo>
                      <a:pt x="133" y="664"/>
                      <a:pt x="130" y="666"/>
                      <a:pt x="130" y="669"/>
                    </a:cubicBezTo>
                    <a:cubicBezTo>
                      <a:pt x="128" y="677"/>
                      <a:pt x="132" y="691"/>
                      <a:pt x="124" y="698"/>
                    </a:cubicBezTo>
                    <a:cubicBezTo>
                      <a:pt x="118" y="703"/>
                      <a:pt x="108" y="709"/>
                      <a:pt x="101" y="711"/>
                    </a:cubicBezTo>
                    <a:cubicBezTo>
                      <a:pt x="101" y="711"/>
                      <a:pt x="90" y="716"/>
                      <a:pt x="87" y="716"/>
                    </a:cubicBezTo>
                    <a:cubicBezTo>
                      <a:pt x="85" y="717"/>
                      <a:pt x="82" y="717"/>
                      <a:pt x="82" y="717"/>
                    </a:cubicBezTo>
                    <a:cubicBezTo>
                      <a:pt x="76" y="725"/>
                      <a:pt x="68" y="733"/>
                      <a:pt x="60" y="738"/>
                    </a:cubicBezTo>
                    <a:cubicBezTo>
                      <a:pt x="56" y="745"/>
                      <a:pt x="53" y="755"/>
                      <a:pt x="46" y="759"/>
                    </a:cubicBezTo>
                    <a:cubicBezTo>
                      <a:pt x="43" y="764"/>
                      <a:pt x="37" y="767"/>
                      <a:pt x="31" y="773"/>
                    </a:cubicBezTo>
                    <a:cubicBezTo>
                      <a:pt x="26" y="780"/>
                      <a:pt x="25" y="789"/>
                      <a:pt x="23" y="797"/>
                    </a:cubicBezTo>
                    <a:cubicBezTo>
                      <a:pt x="20" y="803"/>
                      <a:pt x="19" y="809"/>
                      <a:pt x="17" y="816"/>
                    </a:cubicBezTo>
                    <a:cubicBezTo>
                      <a:pt x="15" y="817"/>
                      <a:pt x="14" y="824"/>
                      <a:pt x="14" y="824"/>
                    </a:cubicBezTo>
                    <a:cubicBezTo>
                      <a:pt x="15" y="831"/>
                      <a:pt x="26" y="842"/>
                      <a:pt x="26" y="842"/>
                    </a:cubicBezTo>
                    <a:cubicBezTo>
                      <a:pt x="26" y="847"/>
                      <a:pt x="17" y="855"/>
                      <a:pt x="17" y="855"/>
                    </a:cubicBezTo>
                    <a:cubicBezTo>
                      <a:pt x="14" y="863"/>
                      <a:pt x="17" y="867"/>
                      <a:pt x="25" y="870"/>
                    </a:cubicBezTo>
                    <a:cubicBezTo>
                      <a:pt x="28" y="884"/>
                      <a:pt x="17" y="902"/>
                      <a:pt x="6" y="909"/>
                    </a:cubicBezTo>
                    <a:cubicBezTo>
                      <a:pt x="0" y="927"/>
                      <a:pt x="5" y="927"/>
                      <a:pt x="12" y="941"/>
                    </a:cubicBezTo>
                    <a:cubicBezTo>
                      <a:pt x="23" y="963"/>
                      <a:pt x="29" y="969"/>
                      <a:pt x="53" y="977"/>
                    </a:cubicBezTo>
                    <a:cubicBezTo>
                      <a:pt x="60" y="986"/>
                      <a:pt x="56" y="983"/>
                      <a:pt x="63" y="989"/>
                    </a:cubicBezTo>
                    <a:cubicBezTo>
                      <a:pt x="62" y="994"/>
                      <a:pt x="59" y="997"/>
                      <a:pt x="59" y="1002"/>
                    </a:cubicBezTo>
                    <a:cubicBezTo>
                      <a:pt x="57" y="1009"/>
                      <a:pt x="70" y="1020"/>
                      <a:pt x="74" y="1027"/>
                    </a:cubicBezTo>
                    <a:cubicBezTo>
                      <a:pt x="77" y="1031"/>
                      <a:pt x="91" y="1036"/>
                      <a:pt x="91" y="1036"/>
                    </a:cubicBezTo>
                    <a:cubicBezTo>
                      <a:pt x="94" y="1036"/>
                      <a:pt x="96" y="1036"/>
                      <a:pt x="98" y="1034"/>
                    </a:cubicBezTo>
                    <a:cubicBezTo>
                      <a:pt x="99" y="1034"/>
                      <a:pt x="98" y="1031"/>
                      <a:pt x="99" y="1030"/>
                    </a:cubicBezTo>
                    <a:cubicBezTo>
                      <a:pt x="101" y="1030"/>
                      <a:pt x="107" y="1038"/>
                      <a:pt x="108" y="1038"/>
                    </a:cubicBezTo>
                    <a:cubicBezTo>
                      <a:pt x="119" y="1047"/>
                      <a:pt x="133" y="1055"/>
                      <a:pt x="146" y="1059"/>
                    </a:cubicBezTo>
                    <a:cubicBezTo>
                      <a:pt x="149" y="1067"/>
                      <a:pt x="152" y="1066"/>
                      <a:pt x="159" y="1064"/>
                    </a:cubicBezTo>
                    <a:cubicBezTo>
                      <a:pt x="163" y="1061"/>
                      <a:pt x="166" y="1059"/>
                      <a:pt x="169" y="1058"/>
                    </a:cubicBezTo>
                    <a:cubicBezTo>
                      <a:pt x="172" y="1056"/>
                      <a:pt x="178" y="1055"/>
                      <a:pt x="178" y="1055"/>
                    </a:cubicBezTo>
                    <a:cubicBezTo>
                      <a:pt x="192" y="1059"/>
                      <a:pt x="209" y="1061"/>
                      <a:pt x="224" y="1063"/>
                    </a:cubicBezTo>
                    <a:cubicBezTo>
                      <a:pt x="231" y="1067"/>
                      <a:pt x="229" y="1070"/>
                      <a:pt x="238" y="1069"/>
                    </a:cubicBezTo>
                    <a:cubicBezTo>
                      <a:pt x="238" y="1063"/>
                      <a:pt x="238" y="1056"/>
                      <a:pt x="238" y="1050"/>
                    </a:cubicBezTo>
                    <a:cubicBezTo>
                      <a:pt x="241" y="1041"/>
                      <a:pt x="257" y="1059"/>
                      <a:pt x="260" y="1061"/>
                    </a:cubicBezTo>
                    <a:cubicBezTo>
                      <a:pt x="266" y="1050"/>
                      <a:pt x="279" y="1052"/>
                      <a:pt x="291" y="1050"/>
                    </a:cubicBezTo>
                    <a:cubicBezTo>
                      <a:pt x="297" y="1049"/>
                      <a:pt x="302" y="1044"/>
                      <a:pt x="308" y="1041"/>
                    </a:cubicBezTo>
                    <a:cubicBezTo>
                      <a:pt x="319" y="1042"/>
                      <a:pt x="330" y="1045"/>
                      <a:pt x="341" y="1049"/>
                    </a:cubicBezTo>
                    <a:cubicBezTo>
                      <a:pt x="342" y="1050"/>
                      <a:pt x="344" y="1055"/>
                      <a:pt x="344" y="1058"/>
                    </a:cubicBezTo>
                    <a:cubicBezTo>
                      <a:pt x="344" y="1061"/>
                      <a:pt x="342" y="1067"/>
                      <a:pt x="342" y="1067"/>
                    </a:cubicBezTo>
                    <a:cubicBezTo>
                      <a:pt x="347" y="1070"/>
                      <a:pt x="355" y="1072"/>
                      <a:pt x="361" y="1075"/>
                    </a:cubicBezTo>
                    <a:cubicBezTo>
                      <a:pt x="362" y="1075"/>
                      <a:pt x="365" y="1077"/>
                      <a:pt x="365" y="1077"/>
                    </a:cubicBezTo>
                    <a:cubicBezTo>
                      <a:pt x="375" y="1074"/>
                      <a:pt x="384" y="1074"/>
                      <a:pt x="393" y="1080"/>
                    </a:cubicBezTo>
                    <a:cubicBezTo>
                      <a:pt x="396" y="1083"/>
                      <a:pt x="398" y="1088"/>
                      <a:pt x="401" y="1092"/>
                    </a:cubicBezTo>
                    <a:cubicBezTo>
                      <a:pt x="404" y="1095"/>
                      <a:pt x="407" y="1102"/>
                      <a:pt x="407" y="1102"/>
                    </a:cubicBezTo>
                    <a:cubicBezTo>
                      <a:pt x="404" y="1114"/>
                      <a:pt x="399" y="1127"/>
                      <a:pt x="396" y="1138"/>
                    </a:cubicBezTo>
                    <a:cubicBezTo>
                      <a:pt x="393" y="1147"/>
                      <a:pt x="395" y="1141"/>
                      <a:pt x="389" y="1152"/>
                    </a:cubicBezTo>
                    <a:cubicBezTo>
                      <a:pt x="387" y="1153"/>
                      <a:pt x="385" y="1156"/>
                      <a:pt x="385" y="1156"/>
                    </a:cubicBezTo>
                    <a:cubicBezTo>
                      <a:pt x="389" y="1185"/>
                      <a:pt x="396" y="1180"/>
                      <a:pt x="410" y="1197"/>
                    </a:cubicBezTo>
                    <a:cubicBezTo>
                      <a:pt x="427" y="1219"/>
                      <a:pt x="440" y="1239"/>
                      <a:pt x="447" y="1266"/>
                    </a:cubicBezTo>
                    <a:cubicBezTo>
                      <a:pt x="446" y="1280"/>
                      <a:pt x="452" y="1314"/>
                      <a:pt x="435" y="1325"/>
                    </a:cubicBezTo>
                    <a:cubicBezTo>
                      <a:pt x="427" y="1347"/>
                      <a:pt x="433" y="1325"/>
                      <a:pt x="430" y="1367"/>
                    </a:cubicBezTo>
                    <a:cubicBezTo>
                      <a:pt x="429" y="1377"/>
                      <a:pt x="421" y="1381"/>
                      <a:pt x="418" y="1391"/>
                    </a:cubicBezTo>
                    <a:cubicBezTo>
                      <a:pt x="421" y="1413"/>
                      <a:pt x="430" y="1422"/>
                      <a:pt x="446" y="1438"/>
                    </a:cubicBezTo>
                    <a:cubicBezTo>
                      <a:pt x="449" y="1441"/>
                      <a:pt x="450" y="1442"/>
                      <a:pt x="452" y="1447"/>
                    </a:cubicBezTo>
                    <a:cubicBezTo>
                      <a:pt x="454" y="1450"/>
                      <a:pt x="455" y="1456"/>
                      <a:pt x="455" y="1456"/>
                    </a:cubicBezTo>
                    <a:cubicBezTo>
                      <a:pt x="457" y="1475"/>
                      <a:pt x="458" y="1488"/>
                      <a:pt x="460" y="1505"/>
                    </a:cubicBezTo>
                    <a:cubicBezTo>
                      <a:pt x="461" y="1514"/>
                      <a:pt x="461" y="1511"/>
                      <a:pt x="464" y="1522"/>
                    </a:cubicBezTo>
                    <a:cubicBezTo>
                      <a:pt x="466" y="1524"/>
                      <a:pt x="466" y="1527"/>
                      <a:pt x="466" y="1527"/>
                    </a:cubicBezTo>
                    <a:cubicBezTo>
                      <a:pt x="468" y="1542"/>
                      <a:pt x="469" y="1552"/>
                      <a:pt x="481" y="1561"/>
                    </a:cubicBezTo>
                    <a:cubicBezTo>
                      <a:pt x="485" y="1566"/>
                      <a:pt x="488" y="1569"/>
                      <a:pt x="494" y="1572"/>
                    </a:cubicBezTo>
                    <a:cubicBezTo>
                      <a:pt x="497" y="1585"/>
                      <a:pt x="503" y="1597"/>
                      <a:pt x="506" y="1610"/>
                    </a:cubicBezTo>
                    <a:cubicBezTo>
                      <a:pt x="506" y="1614"/>
                      <a:pt x="508" y="1619"/>
                      <a:pt x="505" y="1622"/>
                    </a:cubicBezTo>
                    <a:cubicBezTo>
                      <a:pt x="503" y="1625"/>
                      <a:pt x="497" y="1628"/>
                      <a:pt x="497" y="1628"/>
                    </a:cubicBezTo>
                    <a:cubicBezTo>
                      <a:pt x="488" y="1642"/>
                      <a:pt x="509" y="1644"/>
                      <a:pt x="517" y="1644"/>
                    </a:cubicBezTo>
                    <a:cubicBezTo>
                      <a:pt x="539" y="1639"/>
                      <a:pt x="557" y="1635"/>
                      <a:pt x="579" y="1633"/>
                    </a:cubicBezTo>
                    <a:cubicBezTo>
                      <a:pt x="598" y="1630"/>
                      <a:pt x="613" y="1627"/>
                      <a:pt x="632" y="1624"/>
                    </a:cubicBezTo>
                    <a:cubicBezTo>
                      <a:pt x="635" y="1624"/>
                      <a:pt x="638" y="1622"/>
                      <a:pt x="641" y="1621"/>
                    </a:cubicBezTo>
                    <a:cubicBezTo>
                      <a:pt x="642" y="1621"/>
                      <a:pt x="644" y="1619"/>
                      <a:pt x="646" y="1617"/>
                    </a:cubicBezTo>
                    <a:cubicBezTo>
                      <a:pt x="649" y="1617"/>
                      <a:pt x="655" y="1616"/>
                      <a:pt x="655" y="1616"/>
                    </a:cubicBezTo>
                    <a:cubicBezTo>
                      <a:pt x="659" y="1610"/>
                      <a:pt x="664" y="1603"/>
                      <a:pt x="670" y="1600"/>
                    </a:cubicBezTo>
                    <a:cubicBezTo>
                      <a:pt x="675" y="1594"/>
                      <a:pt x="678" y="1591"/>
                      <a:pt x="683" y="1588"/>
                    </a:cubicBezTo>
                    <a:cubicBezTo>
                      <a:pt x="687" y="1581"/>
                      <a:pt x="697" y="1577"/>
                      <a:pt x="704" y="1574"/>
                    </a:cubicBezTo>
                    <a:cubicBezTo>
                      <a:pt x="715" y="1563"/>
                      <a:pt x="726" y="1550"/>
                      <a:pt x="731" y="1535"/>
                    </a:cubicBezTo>
                    <a:cubicBezTo>
                      <a:pt x="731" y="1531"/>
                      <a:pt x="729" y="1528"/>
                      <a:pt x="729" y="1525"/>
                    </a:cubicBezTo>
                    <a:cubicBezTo>
                      <a:pt x="729" y="1494"/>
                      <a:pt x="737" y="1505"/>
                      <a:pt x="754" y="1494"/>
                    </a:cubicBezTo>
                    <a:cubicBezTo>
                      <a:pt x="759" y="1488"/>
                      <a:pt x="762" y="1483"/>
                      <a:pt x="765" y="1475"/>
                    </a:cubicBezTo>
                    <a:cubicBezTo>
                      <a:pt x="763" y="1458"/>
                      <a:pt x="765" y="1439"/>
                      <a:pt x="755" y="1424"/>
                    </a:cubicBezTo>
                    <a:cubicBezTo>
                      <a:pt x="759" y="1413"/>
                      <a:pt x="771" y="1419"/>
                      <a:pt x="779" y="1422"/>
                    </a:cubicBezTo>
                    <a:cubicBezTo>
                      <a:pt x="782" y="1427"/>
                      <a:pt x="782" y="1435"/>
                      <a:pt x="785" y="1427"/>
                    </a:cubicBezTo>
                    <a:cubicBezTo>
                      <a:pt x="786" y="1416"/>
                      <a:pt x="786" y="1405"/>
                      <a:pt x="786" y="1396"/>
                    </a:cubicBezTo>
                    <a:cubicBezTo>
                      <a:pt x="788" y="1386"/>
                      <a:pt x="810" y="1385"/>
                      <a:pt x="817" y="1380"/>
                    </a:cubicBezTo>
                    <a:cubicBezTo>
                      <a:pt x="820" y="1374"/>
                      <a:pt x="831" y="1367"/>
                      <a:pt x="837" y="1363"/>
                    </a:cubicBezTo>
                    <a:cubicBezTo>
                      <a:pt x="841" y="1361"/>
                      <a:pt x="847" y="1356"/>
                      <a:pt x="847" y="1356"/>
                    </a:cubicBezTo>
                    <a:cubicBezTo>
                      <a:pt x="855" y="1345"/>
                      <a:pt x="845" y="1333"/>
                      <a:pt x="844" y="1320"/>
                    </a:cubicBezTo>
                    <a:cubicBezTo>
                      <a:pt x="845" y="1310"/>
                      <a:pt x="847" y="1308"/>
                      <a:pt x="850" y="1299"/>
                    </a:cubicBezTo>
                    <a:cubicBezTo>
                      <a:pt x="847" y="1288"/>
                      <a:pt x="842" y="1288"/>
                      <a:pt x="834" y="1280"/>
                    </a:cubicBezTo>
                    <a:cubicBezTo>
                      <a:pt x="833" y="1275"/>
                      <a:pt x="830" y="1266"/>
                      <a:pt x="830" y="1266"/>
                    </a:cubicBezTo>
                    <a:cubicBezTo>
                      <a:pt x="831" y="1250"/>
                      <a:pt x="831" y="1236"/>
                      <a:pt x="831" y="1220"/>
                    </a:cubicBezTo>
                    <a:cubicBezTo>
                      <a:pt x="833" y="1192"/>
                      <a:pt x="861" y="1183"/>
                      <a:pt x="876" y="1166"/>
                    </a:cubicBezTo>
                    <a:cubicBezTo>
                      <a:pt x="879" y="1160"/>
                      <a:pt x="884" y="1160"/>
                      <a:pt x="885" y="1153"/>
                    </a:cubicBezTo>
                    <a:cubicBezTo>
                      <a:pt x="890" y="1144"/>
                      <a:pt x="889" y="1142"/>
                      <a:pt x="895" y="1136"/>
                    </a:cubicBezTo>
                    <a:cubicBezTo>
                      <a:pt x="898" y="1127"/>
                      <a:pt x="906" y="1114"/>
                      <a:pt x="915" y="1111"/>
                    </a:cubicBezTo>
                    <a:cubicBezTo>
                      <a:pt x="920" y="1105"/>
                      <a:pt x="924" y="1099"/>
                      <a:pt x="930" y="1094"/>
                    </a:cubicBezTo>
                    <a:cubicBezTo>
                      <a:pt x="935" y="1089"/>
                      <a:pt x="938" y="1089"/>
                      <a:pt x="943" y="1084"/>
                    </a:cubicBezTo>
                    <a:cubicBezTo>
                      <a:pt x="947" y="1080"/>
                      <a:pt x="949" y="1078"/>
                      <a:pt x="955" y="1077"/>
                    </a:cubicBezTo>
                    <a:cubicBezTo>
                      <a:pt x="961" y="1066"/>
                      <a:pt x="958" y="1069"/>
                      <a:pt x="966" y="1064"/>
                    </a:cubicBezTo>
                    <a:cubicBezTo>
                      <a:pt x="972" y="1055"/>
                      <a:pt x="978" y="1045"/>
                      <a:pt x="983" y="1036"/>
                    </a:cubicBezTo>
                    <a:cubicBezTo>
                      <a:pt x="988" y="1030"/>
                      <a:pt x="989" y="1019"/>
                      <a:pt x="991" y="1013"/>
                    </a:cubicBezTo>
                    <a:cubicBezTo>
                      <a:pt x="994" y="1003"/>
                      <a:pt x="992" y="1009"/>
                      <a:pt x="998" y="999"/>
                    </a:cubicBezTo>
                    <a:cubicBezTo>
                      <a:pt x="1003" y="992"/>
                      <a:pt x="1003" y="984"/>
                      <a:pt x="1005" y="977"/>
                    </a:cubicBezTo>
                    <a:cubicBezTo>
                      <a:pt x="1003" y="966"/>
                      <a:pt x="1000" y="970"/>
                      <a:pt x="989" y="974"/>
                    </a:cubicBezTo>
                    <a:cubicBezTo>
                      <a:pt x="971" y="986"/>
                      <a:pt x="941" y="983"/>
                      <a:pt x="921" y="983"/>
                    </a:cubicBezTo>
                    <a:cubicBezTo>
                      <a:pt x="892" y="981"/>
                      <a:pt x="895" y="977"/>
                      <a:pt x="878" y="961"/>
                    </a:cubicBezTo>
                    <a:cubicBezTo>
                      <a:pt x="875" y="949"/>
                      <a:pt x="867" y="944"/>
                      <a:pt x="858" y="936"/>
                    </a:cubicBezTo>
                    <a:cubicBezTo>
                      <a:pt x="853" y="933"/>
                      <a:pt x="844" y="930"/>
                      <a:pt x="844" y="930"/>
                    </a:cubicBezTo>
                    <a:cubicBezTo>
                      <a:pt x="837" y="909"/>
                      <a:pt x="828" y="891"/>
                      <a:pt x="817" y="872"/>
                    </a:cubicBezTo>
                    <a:cubicBezTo>
                      <a:pt x="811" y="866"/>
                      <a:pt x="816" y="869"/>
                      <a:pt x="805" y="863"/>
                    </a:cubicBezTo>
                    <a:cubicBezTo>
                      <a:pt x="802" y="859"/>
                      <a:pt x="796" y="856"/>
                      <a:pt x="796" y="856"/>
                    </a:cubicBezTo>
                    <a:cubicBezTo>
                      <a:pt x="786" y="842"/>
                      <a:pt x="794" y="825"/>
                      <a:pt x="785" y="813"/>
                    </a:cubicBezTo>
                    <a:cubicBezTo>
                      <a:pt x="774" y="794"/>
                      <a:pt x="759" y="772"/>
                      <a:pt x="745" y="758"/>
                    </a:cubicBezTo>
                    <a:cubicBezTo>
                      <a:pt x="742" y="744"/>
                      <a:pt x="737" y="736"/>
                      <a:pt x="729" y="723"/>
                    </a:cubicBezTo>
                    <a:cubicBezTo>
                      <a:pt x="726" y="720"/>
                      <a:pt x="723" y="709"/>
                      <a:pt x="723" y="709"/>
                    </a:cubicBezTo>
                    <a:cubicBezTo>
                      <a:pt x="740" y="705"/>
                      <a:pt x="757" y="733"/>
                      <a:pt x="766" y="744"/>
                    </a:cubicBezTo>
                    <a:cubicBezTo>
                      <a:pt x="771" y="758"/>
                      <a:pt x="771" y="759"/>
                      <a:pt x="786" y="764"/>
                    </a:cubicBezTo>
                    <a:cubicBezTo>
                      <a:pt x="793" y="766"/>
                      <a:pt x="800" y="773"/>
                      <a:pt x="800" y="773"/>
                    </a:cubicBezTo>
                    <a:cubicBezTo>
                      <a:pt x="803" y="780"/>
                      <a:pt x="808" y="784"/>
                      <a:pt x="813" y="791"/>
                    </a:cubicBezTo>
                    <a:cubicBezTo>
                      <a:pt x="813" y="803"/>
                      <a:pt x="814" y="809"/>
                      <a:pt x="817" y="819"/>
                    </a:cubicBezTo>
                    <a:cubicBezTo>
                      <a:pt x="819" y="842"/>
                      <a:pt x="820" y="841"/>
                      <a:pt x="839" y="847"/>
                    </a:cubicBezTo>
                    <a:cubicBezTo>
                      <a:pt x="844" y="852"/>
                      <a:pt x="847" y="856"/>
                      <a:pt x="851" y="861"/>
                    </a:cubicBezTo>
                    <a:cubicBezTo>
                      <a:pt x="851" y="863"/>
                      <a:pt x="853" y="864"/>
                      <a:pt x="853" y="866"/>
                    </a:cubicBezTo>
                    <a:cubicBezTo>
                      <a:pt x="853" y="869"/>
                      <a:pt x="853" y="874"/>
                      <a:pt x="855" y="877"/>
                    </a:cubicBezTo>
                    <a:cubicBezTo>
                      <a:pt x="856" y="884"/>
                      <a:pt x="870" y="889"/>
                      <a:pt x="875" y="894"/>
                    </a:cubicBezTo>
                    <a:cubicBezTo>
                      <a:pt x="887" y="927"/>
                      <a:pt x="870" y="945"/>
                      <a:pt x="910" y="955"/>
                    </a:cubicBezTo>
                    <a:cubicBezTo>
                      <a:pt x="921" y="953"/>
                      <a:pt x="926" y="955"/>
                      <a:pt x="933" y="949"/>
                    </a:cubicBezTo>
                    <a:cubicBezTo>
                      <a:pt x="938" y="942"/>
                      <a:pt x="944" y="941"/>
                      <a:pt x="951" y="936"/>
                    </a:cubicBezTo>
                    <a:cubicBezTo>
                      <a:pt x="972" y="924"/>
                      <a:pt x="978" y="920"/>
                      <a:pt x="1003" y="916"/>
                    </a:cubicBezTo>
                    <a:cubicBezTo>
                      <a:pt x="1009" y="914"/>
                      <a:pt x="1017" y="911"/>
                      <a:pt x="1025" y="909"/>
                    </a:cubicBezTo>
                    <a:cubicBezTo>
                      <a:pt x="1031" y="906"/>
                      <a:pt x="1036" y="899"/>
                      <a:pt x="1042" y="897"/>
                    </a:cubicBezTo>
                    <a:cubicBezTo>
                      <a:pt x="1051" y="894"/>
                      <a:pt x="1060" y="894"/>
                      <a:pt x="1068" y="888"/>
                    </a:cubicBezTo>
                    <a:cubicBezTo>
                      <a:pt x="1073" y="881"/>
                      <a:pt x="1079" y="877"/>
                      <a:pt x="1084" y="869"/>
                    </a:cubicBezTo>
                    <a:cubicBezTo>
                      <a:pt x="1087" y="861"/>
                      <a:pt x="1088" y="850"/>
                      <a:pt x="1098" y="844"/>
                    </a:cubicBezTo>
                    <a:cubicBezTo>
                      <a:pt x="1104" y="836"/>
                      <a:pt x="1105" y="825"/>
                      <a:pt x="1108" y="816"/>
                    </a:cubicBezTo>
                    <a:cubicBezTo>
                      <a:pt x="1110" y="811"/>
                      <a:pt x="1115" y="808"/>
                      <a:pt x="1116" y="803"/>
                    </a:cubicBezTo>
                    <a:cubicBezTo>
                      <a:pt x="1110" y="800"/>
                      <a:pt x="1110" y="805"/>
                      <a:pt x="1102" y="808"/>
                    </a:cubicBezTo>
                    <a:cubicBezTo>
                      <a:pt x="1099" y="802"/>
                      <a:pt x="1104" y="795"/>
                      <a:pt x="1098" y="792"/>
                    </a:cubicBezTo>
                    <a:cubicBezTo>
                      <a:pt x="1094" y="789"/>
                      <a:pt x="1084" y="788"/>
                      <a:pt x="1084" y="788"/>
                    </a:cubicBezTo>
                    <a:cubicBezTo>
                      <a:pt x="1077" y="780"/>
                      <a:pt x="1076" y="783"/>
                      <a:pt x="1067" y="786"/>
                    </a:cubicBezTo>
                    <a:cubicBezTo>
                      <a:pt x="1064" y="788"/>
                      <a:pt x="1057" y="789"/>
                      <a:pt x="1057" y="789"/>
                    </a:cubicBezTo>
                    <a:cubicBezTo>
                      <a:pt x="1054" y="789"/>
                      <a:pt x="1051" y="789"/>
                      <a:pt x="1048" y="788"/>
                    </a:cubicBezTo>
                    <a:cubicBezTo>
                      <a:pt x="1046" y="786"/>
                      <a:pt x="1045" y="778"/>
                      <a:pt x="1045" y="778"/>
                    </a:cubicBezTo>
                    <a:cubicBezTo>
                      <a:pt x="1046" y="778"/>
                      <a:pt x="1048" y="777"/>
                      <a:pt x="1050" y="775"/>
                    </a:cubicBezTo>
                    <a:cubicBezTo>
                      <a:pt x="1060" y="772"/>
                      <a:pt x="1067" y="778"/>
                      <a:pt x="1060" y="763"/>
                    </a:cubicBezTo>
                    <a:cubicBezTo>
                      <a:pt x="1059" y="763"/>
                      <a:pt x="1057" y="761"/>
                      <a:pt x="1056" y="761"/>
                    </a:cubicBezTo>
                    <a:cubicBezTo>
                      <a:pt x="1053" y="761"/>
                      <a:pt x="1048" y="761"/>
                      <a:pt x="1046" y="763"/>
                    </a:cubicBezTo>
                    <a:cubicBezTo>
                      <a:pt x="1046" y="764"/>
                      <a:pt x="1045" y="766"/>
                      <a:pt x="1043" y="767"/>
                    </a:cubicBezTo>
                    <a:cubicBezTo>
                      <a:pt x="1036" y="775"/>
                      <a:pt x="1025" y="777"/>
                      <a:pt x="1016" y="780"/>
                    </a:cubicBezTo>
                    <a:cubicBezTo>
                      <a:pt x="1011" y="780"/>
                      <a:pt x="1006" y="778"/>
                      <a:pt x="1003" y="777"/>
                    </a:cubicBezTo>
                    <a:cubicBezTo>
                      <a:pt x="1002" y="777"/>
                      <a:pt x="997" y="775"/>
                      <a:pt x="997" y="775"/>
                    </a:cubicBezTo>
                    <a:cubicBezTo>
                      <a:pt x="988" y="763"/>
                      <a:pt x="986" y="761"/>
                      <a:pt x="971" y="758"/>
                    </a:cubicBezTo>
                    <a:cubicBezTo>
                      <a:pt x="971" y="753"/>
                      <a:pt x="974" y="747"/>
                      <a:pt x="971" y="742"/>
                    </a:cubicBezTo>
                    <a:cubicBezTo>
                      <a:pt x="969" y="739"/>
                      <a:pt x="960" y="736"/>
                      <a:pt x="957" y="734"/>
                    </a:cubicBezTo>
                    <a:cubicBezTo>
                      <a:pt x="954" y="733"/>
                      <a:pt x="947" y="731"/>
                      <a:pt x="947" y="731"/>
                    </a:cubicBezTo>
                    <a:cubicBezTo>
                      <a:pt x="941" y="725"/>
                      <a:pt x="935" y="722"/>
                      <a:pt x="929" y="716"/>
                    </a:cubicBezTo>
                    <a:cubicBezTo>
                      <a:pt x="930" y="706"/>
                      <a:pt x="932" y="700"/>
                      <a:pt x="941" y="697"/>
                    </a:cubicBezTo>
                    <a:cubicBezTo>
                      <a:pt x="955" y="698"/>
                      <a:pt x="968" y="702"/>
                      <a:pt x="980" y="705"/>
                    </a:cubicBezTo>
                    <a:cubicBezTo>
                      <a:pt x="986" y="711"/>
                      <a:pt x="988" y="716"/>
                      <a:pt x="995" y="720"/>
                    </a:cubicBezTo>
                    <a:cubicBezTo>
                      <a:pt x="1005" y="734"/>
                      <a:pt x="1012" y="736"/>
                      <a:pt x="1025" y="744"/>
                    </a:cubicBezTo>
                    <a:cubicBezTo>
                      <a:pt x="1033" y="742"/>
                      <a:pt x="1045" y="747"/>
                      <a:pt x="1051" y="741"/>
                    </a:cubicBezTo>
                    <a:cubicBezTo>
                      <a:pt x="1060" y="733"/>
                      <a:pt x="1048" y="738"/>
                      <a:pt x="1059" y="734"/>
                    </a:cubicBezTo>
                    <a:cubicBezTo>
                      <a:pt x="1064" y="738"/>
                      <a:pt x="1068" y="739"/>
                      <a:pt x="1073" y="742"/>
                    </a:cubicBezTo>
                    <a:cubicBezTo>
                      <a:pt x="1079" y="752"/>
                      <a:pt x="1093" y="750"/>
                      <a:pt x="1104" y="753"/>
                    </a:cubicBezTo>
                    <a:cubicBezTo>
                      <a:pt x="1121" y="764"/>
                      <a:pt x="1110" y="759"/>
                      <a:pt x="1141" y="761"/>
                    </a:cubicBezTo>
                    <a:cubicBezTo>
                      <a:pt x="1152" y="763"/>
                      <a:pt x="1156" y="766"/>
                      <a:pt x="1163" y="775"/>
                    </a:cubicBezTo>
                    <a:cubicBezTo>
                      <a:pt x="1159" y="788"/>
                      <a:pt x="1167" y="781"/>
                      <a:pt x="1173" y="777"/>
                    </a:cubicBezTo>
                    <a:cubicBezTo>
                      <a:pt x="1175" y="770"/>
                      <a:pt x="1178" y="770"/>
                      <a:pt x="1181" y="764"/>
                    </a:cubicBezTo>
                    <a:cubicBezTo>
                      <a:pt x="1190" y="767"/>
                      <a:pt x="1189" y="772"/>
                      <a:pt x="1187" y="783"/>
                    </a:cubicBezTo>
                    <a:cubicBezTo>
                      <a:pt x="1195" y="789"/>
                      <a:pt x="1206" y="786"/>
                      <a:pt x="1215" y="789"/>
                    </a:cubicBezTo>
                    <a:cubicBezTo>
                      <a:pt x="1221" y="791"/>
                      <a:pt x="1226" y="797"/>
                      <a:pt x="1234" y="800"/>
                    </a:cubicBezTo>
                    <a:cubicBezTo>
                      <a:pt x="1245" y="803"/>
                      <a:pt x="1255" y="808"/>
                      <a:pt x="1265" y="816"/>
                    </a:cubicBezTo>
                    <a:cubicBezTo>
                      <a:pt x="1268" y="827"/>
                      <a:pt x="1272" y="831"/>
                      <a:pt x="1282" y="834"/>
                    </a:cubicBezTo>
                    <a:cubicBezTo>
                      <a:pt x="1286" y="842"/>
                      <a:pt x="1288" y="847"/>
                      <a:pt x="1296" y="852"/>
                    </a:cubicBezTo>
                    <a:cubicBezTo>
                      <a:pt x="1308" y="849"/>
                      <a:pt x="1302" y="850"/>
                      <a:pt x="1314" y="847"/>
                    </a:cubicBezTo>
                    <a:cubicBezTo>
                      <a:pt x="1316" y="845"/>
                      <a:pt x="1319" y="845"/>
                      <a:pt x="1319" y="845"/>
                    </a:cubicBezTo>
                    <a:cubicBezTo>
                      <a:pt x="1328" y="852"/>
                      <a:pt x="1322" y="842"/>
                      <a:pt x="1319" y="839"/>
                    </a:cubicBezTo>
                    <a:cubicBezTo>
                      <a:pt x="1316" y="844"/>
                      <a:pt x="1311" y="847"/>
                      <a:pt x="1310" y="853"/>
                    </a:cubicBezTo>
                    <a:cubicBezTo>
                      <a:pt x="1310" y="856"/>
                      <a:pt x="1307" y="863"/>
                      <a:pt x="1307" y="863"/>
                    </a:cubicBezTo>
                    <a:cubicBezTo>
                      <a:pt x="1308" y="869"/>
                      <a:pt x="1310" y="880"/>
                      <a:pt x="1319" y="880"/>
                    </a:cubicBezTo>
                    <a:lnTo>
                      <a:pt x="1320" y="916"/>
                    </a:lnTo>
                    <a:lnTo>
                      <a:pt x="1348" y="1005"/>
                    </a:lnTo>
                    <a:lnTo>
                      <a:pt x="1373" y="1033"/>
                    </a:lnTo>
                    <a:lnTo>
                      <a:pt x="1416" y="994"/>
                    </a:lnTo>
                    <a:lnTo>
                      <a:pt x="1413" y="967"/>
                    </a:lnTo>
                    <a:lnTo>
                      <a:pt x="1424" y="959"/>
                    </a:lnTo>
                    <a:lnTo>
                      <a:pt x="1423" y="925"/>
                    </a:lnTo>
                    <a:lnTo>
                      <a:pt x="1452" y="916"/>
                    </a:lnTo>
                    <a:lnTo>
                      <a:pt x="1520" y="855"/>
                    </a:lnTo>
                    <a:lnTo>
                      <a:pt x="1533" y="839"/>
                    </a:lnTo>
                    <a:lnTo>
                      <a:pt x="1588" y="824"/>
                    </a:lnTo>
                    <a:lnTo>
                      <a:pt x="1608" y="847"/>
                    </a:lnTo>
                    <a:lnTo>
                      <a:pt x="1602" y="858"/>
                    </a:lnTo>
                    <a:lnTo>
                      <a:pt x="1619" y="875"/>
                    </a:lnTo>
                    <a:lnTo>
                      <a:pt x="1624" y="899"/>
                    </a:lnTo>
                    <a:lnTo>
                      <a:pt x="1641" y="906"/>
                    </a:lnTo>
                    <a:lnTo>
                      <a:pt x="1677" y="892"/>
                    </a:lnTo>
                    <a:lnTo>
                      <a:pt x="1675" y="975"/>
                    </a:lnTo>
                    <a:lnTo>
                      <a:pt x="1684" y="956"/>
                    </a:lnTo>
                    <a:lnTo>
                      <a:pt x="1707" y="1000"/>
                    </a:lnTo>
                    <a:lnTo>
                      <a:pt x="1704" y="1030"/>
                    </a:lnTo>
                    <a:lnTo>
                      <a:pt x="1718" y="1013"/>
                    </a:lnTo>
                    <a:lnTo>
                      <a:pt x="1721" y="997"/>
                    </a:lnTo>
                    <a:lnTo>
                      <a:pt x="1738" y="972"/>
                    </a:lnTo>
                    <a:lnTo>
                      <a:pt x="1728" y="958"/>
                    </a:lnTo>
                    <a:lnTo>
                      <a:pt x="1737" y="942"/>
                    </a:lnTo>
                    <a:lnTo>
                      <a:pt x="1725" y="913"/>
                    </a:lnTo>
                    <a:lnTo>
                      <a:pt x="1732" y="889"/>
                    </a:lnTo>
                    <a:lnTo>
                      <a:pt x="1715" y="895"/>
                    </a:lnTo>
                    <a:lnTo>
                      <a:pt x="1707" y="874"/>
                    </a:lnTo>
                    <a:lnTo>
                      <a:pt x="1701" y="844"/>
                    </a:lnTo>
                    <a:lnTo>
                      <a:pt x="1714" y="816"/>
                    </a:lnTo>
                    <a:lnTo>
                      <a:pt x="1728" y="834"/>
                    </a:lnTo>
                    <a:lnTo>
                      <a:pt x="1721" y="880"/>
                    </a:lnTo>
                    <a:lnTo>
                      <a:pt x="1738" y="849"/>
                    </a:lnTo>
                    <a:lnTo>
                      <a:pt x="1732" y="824"/>
                    </a:lnTo>
                    <a:lnTo>
                      <a:pt x="1752" y="808"/>
                    </a:lnTo>
                    <a:lnTo>
                      <a:pt x="1752" y="797"/>
                    </a:lnTo>
                    <a:lnTo>
                      <a:pt x="1759" y="800"/>
                    </a:lnTo>
                    <a:lnTo>
                      <a:pt x="1796" y="756"/>
                    </a:lnTo>
                    <a:lnTo>
                      <a:pt x="1805" y="684"/>
                    </a:lnTo>
                    <a:lnTo>
                      <a:pt x="1810" y="655"/>
                    </a:lnTo>
                    <a:lnTo>
                      <a:pt x="1794" y="664"/>
                    </a:lnTo>
                    <a:lnTo>
                      <a:pt x="1788" y="655"/>
                    </a:lnTo>
                    <a:lnTo>
                      <a:pt x="1800" y="638"/>
                    </a:lnTo>
                    <a:lnTo>
                      <a:pt x="1776" y="592"/>
                    </a:lnTo>
                    <a:lnTo>
                      <a:pt x="1763" y="580"/>
                    </a:lnTo>
                    <a:lnTo>
                      <a:pt x="1783" y="544"/>
                    </a:lnTo>
                    <a:lnTo>
                      <a:pt x="1762" y="539"/>
                    </a:lnTo>
                    <a:lnTo>
                      <a:pt x="1743" y="531"/>
                    </a:lnTo>
                    <a:lnTo>
                      <a:pt x="1751" y="503"/>
                    </a:lnTo>
                    <a:lnTo>
                      <a:pt x="1763" y="487"/>
                    </a:lnTo>
                    <a:lnTo>
                      <a:pt x="1766" y="519"/>
                    </a:lnTo>
                    <a:lnTo>
                      <a:pt x="1788" y="498"/>
                    </a:lnTo>
                    <a:lnTo>
                      <a:pt x="1805" y="497"/>
                    </a:lnTo>
                    <a:lnTo>
                      <a:pt x="1797" y="519"/>
                    </a:lnTo>
                    <a:lnTo>
                      <a:pt x="1824" y="528"/>
                    </a:lnTo>
                    <a:lnTo>
                      <a:pt x="1816" y="545"/>
                    </a:lnTo>
                    <a:lnTo>
                      <a:pt x="1830" y="559"/>
                    </a:lnTo>
                    <a:lnTo>
                      <a:pt x="1830" y="588"/>
                    </a:lnTo>
                    <a:lnTo>
                      <a:pt x="1861" y="559"/>
                    </a:lnTo>
                    <a:lnTo>
                      <a:pt x="1850" y="531"/>
                    </a:lnTo>
                    <a:lnTo>
                      <a:pt x="1821" y="489"/>
                    </a:lnTo>
                    <a:lnTo>
                      <a:pt x="1830" y="473"/>
                    </a:lnTo>
                    <a:lnTo>
                      <a:pt x="1824" y="448"/>
                    </a:lnTo>
                    <a:lnTo>
                      <a:pt x="1844" y="427"/>
                    </a:lnTo>
                    <a:lnTo>
                      <a:pt x="1868" y="416"/>
                    </a:lnTo>
                    <a:lnTo>
                      <a:pt x="1867" y="367"/>
                    </a:lnTo>
                    <a:lnTo>
                      <a:pt x="1865" y="333"/>
                    </a:lnTo>
                    <a:lnTo>
                      <a:pt x="1858" y="302"/>
                    </a:lnTo>
                    <a:lnTo>
                      <a:pt x="1830" y="248"/>
                    </a:lnTo>
                    <a:lnTo>
                      <a:pt x="1825" y="275"/>
                    </a:lnTo>
                    <a:lnTo>
                      <a:pt x="1807" y="258"/>
                    </a:lnTo>
                    <a:lnTo>
                      <a:pt x="1790" y="266"/>
                    </a:lnTo>
                    <a:lnTo>
                      <a:pt x="1805" y="226"/>
                    </a:lnTo>
                    <a:lnTo>
                      <a:pt x="1821" y="192"/>
                    </a:lnTo>
                    <a:lnTo>
                      <a:pt x="1850" y="176"/>
                    </a:lnTo>
                    <a:lnTo>
                      <a:pt x="1853" y="161"/>
                    </a:lnTo>
                    <a:lnTo>
                      <a:pt x="1873" y="155"/>
                    </a:lnTo>
                    <a:lnTo>
                      <a:pt x="1873" y="170"/>
                    </a:lnTo>
                    <a:lnTo>
                      <a:pt x="1896" y="145"/>
                    </a:lnTo>
                    <a:lnTo>
                      <a:pt x="1882" y="139"/>
                    </a:lnTo>
                    <a:lnTo>
                      <a:pt x="1882" y="120"/>
                    </a:lnTo>
                    <a:lnTo>
                      <a:pt x="1899" y="108"/>
                    </a:lnTo>
                    <a:lnTo>
                      <a:pt x="1906" y="122"/>
                    </a:lnTo>
                    <a:lnTo>
                      <a:pt x="1929" y="100"/>
                    </a:lnTo>
                    <a:lnTo>
                      <a:pt x="1926" y="120"/>
                    </a:lnTo>
                    <a:lnTo>
                      <a:pt x="1927" y="136"/>
                    </a:lnTo>
                    <a:lnTo>
                      <a:pt x="1926" y="158"/>
                    </a:lnTo>
                    <a:lnTo>
                      <a:pt x="1918" y="175"/>
                    </a:lnTo>
                    <a:lnTo>
                      <a:pt x="1932" y="197"/>
                    </a:lnTo>
                    <a:lnTo>
                      <a:pt x="1938" y="212"/>
                    </a:lnTo>
                    <a:lnTo>
                      <a:pt x="1947" y="209"/>
                    </a:lnTo>
                    <a:lnTo>
                      <a:pt x="1992" y="256"/>
                    </a:lnTo>
                    <a:lnTo>
                      <a:pt x="2002" y="233"/>
                    </a:lnTo>
                    <a:lnTo>
                      <a:pt x="2014" y="216"/>
                    </a:lnTo>
                    <a:lnTo>
                      <a:pt x="1994" y="205"/>
                    </a:lnTo>
                    <a:lnTo>
                      <a:pt x="1999" y="184"/>
                    </a:lnTo>
                    <a:lnTo>
                      <a:pt x="1999" y="172"/>
                    </a:lnTo>
                    <a:lnTo>
                      <a:pt x="1978" y="150"/>
                    </a:lnTo>
                    <a:lnTo>
                      <a:pt x="1960" y="147"/>
                    </a:lnTo>
                    <a:lnTo>
                      <a:pt x="1943" y="123"/>
                    </a:lnTo>
                    <a:lnTo>
                      <a:pt x="1966" y="119"/>
                    </a:lnTo>
                    <a:lnTo>
                      <a:pt x="1977" y="100"/>
                    </a:lnTo>
                    <a:lnTo>
                      <a:pt x="1991" y="106"/>
                    </a:lnTo>
                    <a:lnTo>
                      <a:pt x="2005" y="98"/>
                    </a:lnTo>
                    <a:lnTo>
                      <a:pt x="1990" y="80"/>
                    </a:lnTo>
                    <a:lnTo>
                      <a:pt x="2002" y="69"/>
                    </a:lnTo>
                    <a:lnTo>
                      <a:pt x="2021" y="68"/>
                    </a:lnTo>
                    <a:lnTo>
                      <a:pt x="2000" y="53"/>
                    </a:lnTo>
                    <a:lnTo>
                      <a:pt x="1975" y="51"/>
                    </a:lnTo>
                    <a:lnTo>
                      <a:pt x="1990" y="32"/>
                    </a:lnTo>
                    <a:lnTo>
                      <a:pt x="1989" y="11"/>
                    </a:lnTo>
                    <a:lnTo>
                      <a:pt x="2005" y="27"/>
                    </a:lnTo>
                    <a:lnTo>
                      <a:pt x="2015" y="18"/>
                    </a:lnTo>
                    <a:lnTo>
                      <a:pt x="2024" y="21"/>
                    </a:lnTo>
                    <a:lnTo>
                      <a:pt x="2038" y="36"/>
                    </a:lnTo>
                    <a:lnTo>
                      <a:pt x="2060" y="33"/>
                    </a:lnTo>
                    <a:lnTo>
                      <a:pt x="2042" y="15"/>
                    </a:lnTo>
                    <a:lnTo>
                      <a:pt x="2038" y="0"/>
                    </a:lnTo>
                    <a:lnTo>
                      <a:pt x="2006" y="5"/>
                    </a:lnTo>
                    <a:lnTo>
                      <a:pt x="1994" y="0"/>
                    </a:lnTo>
                    <a:lnTo>
                      <a:pt x="1955" y="11"/>
                    </a:lnTo>
                    <a:lnTo>
                      <a:pt x="1913" y="18"/>
                    </a:lnTo>
                    <a:lnTo>
                      <a:pt x="1886" y="30"/>
                    </a:lnTo>
                    <a:lnTo>
                      <a:pt x="1885" y="47"/>
                    </a:lnTo>
                    <a:lnTo>
                      <a:pt x="1864" y="50"/>
                    </a:lnTo>
                    <a:cubicBezTo>
                      <a:pt x="1858" y="55"/>
                      <a:pt x="1854" y="75"/>
                      <a:pt x="1847" y="77"/>
                    </a:cubicBezTo>
                    <a:cubicBezTo>
                      <a:pt x="1839" y="82"/>
                      <a:pt x="1830" y="65"/>
                      <a:pt x="1820" y="63"/>
                    </a:cubicBezTo>
                    <a:lnTo>
                      <a:pt x="1786" y="66"/>
                    </a:lnTo>
                    <a:lnTo>
                      <a:pt x="1732" y="56"/>
                    </a:lnTo>
                    <a:lnTo>
                      <a:pt x="1709" y="62"/>
                    </a:lnTo>
                    <a:lnTo>
                      <a:pt x="1678" y="56"/>
                    </a:lnTo>
                    <a:lnTo>
                      <a:pt x="1666" y="47"/>
                    </a:lnTo>
                    <a:lnTo>
                      <a:pt x="1643" y="50"/>
                    </a:lnTo>
                    <a:cubicBezTo>
                      <a:pt x="1635" y="52"/>
                      <a:pt x="1626" y="57"/>
                      <a:pt x="1618" y="60"/>
                    </a:cubicBezTo>
                    <a:cubicBezTo>
                      <a:pt x="1610" y="63"/>
                      <a:pt x="1603" y="67"/>
                      <a:pt x="1597" y="71"/>
                    </a:cubicBezTo>
                    <a:cubicBezTo>
                      <a:pt x="1591" y="75"/>
                      <a:pt x="1587" y="84"/>
                      <a:pt x="1583" y="83"/>
                    </a:cubicBezTo>
                    <a:cubicBezTo>
                      <a:pt x="1571" y="90"/>
                      <a:pt x="1576" y="67"/>
                      <a:pt x="1571" y="65"/>
                    </a:cubicBezTo>
                    <a:lnTo>
                      <a:pt x="1553" y="69"/>
                    </a:lnTo>
                    <a:cubicBezTo>
                      <a:pt x="1544" y="66"/>
                      <a:pt x="1531" y="50"/>
                      <a:pt x="1517" y="47"/>
                    </a:cubicBezTo>
                    <a:cubicBezTo>
                      <a:pt x="1503" y="46"/>
                      <a:pt x="1479" y="45"/>
                      <a:pt x="1468" y="48"/>
                    </a:cubicBezTo>
                    <a:cubicBezTo>
                      <a:pt x="1457" y="51"/>
                      <a:pt x="1461" y="63"/>
                      <a:pt x="1451" y="63"/>
                    </a:cubicBezTo>
                    <a:cubicBezTo>
                      <a:pt x="1439" y="66"/>
                      <a:pt x="1419" y="48"/>
                      <a:pt x="1408" y="47"/>
                    </a:cubicBezTo>
                    <a:cubicBezTo>
                      <a:pt x="1397" y="46"/>
                      <a:pt x="1390" y="59"/>
                      <a:pt x="1382" y="59"/>
                    </a:cubicBezTo>
                    <a:cubicBezTo>
                      <a:pt x="1374" y="59"/>
                      <a:pt x="1362" y="52"/>
                      <a:pt x="1357" y="47"/>
                    </a:cubicBezTo>
                    <a:cubicBezTo>
                      <a:pt x="1352" y="42"/>
                      <a:pt x="1356" y="36"/>
                      <a:pt x="1349" y="30"/>
                    </a:cubicBezTo>
                    <a:cubicBezTo>
                      <a:pt x="1333" y="26"/>
                      <a:pt x="1330" y="13"/>
                      <a:pt x="1318" y="11"/>
                    </a:cubicBezTo>
                    <a:cubicBezTo>
                      <a:pt x="1306" y="9"/>
                      <a:pt x="1287" y="20"/>
                      <a:pt x="1277" y="20"/>
                    </a:cubicBezTo>
                    <a:cubicBezTo>
                      <a:pt x="1267" y="20"/>
                      <a:pt x="1268" y="10"/>
                      <a:pt x="1259" y="9"/>
                    </a:cubicBezTo>
                    <a:lnTo>
                      <a:pt x="1222" y="14"/>
                    </a:lnTo>
                    <a:lnTo>
                      <a:pt x="1210" y="32"/>
                    </a:lnTo>
                    <a:cubicBezTo>
                      <a:pt x="1203" y="35"/>
                      <a:pt x="1187" y="28"/>
                      <a:pt x="1178" y="29"/>
                    </a:cubicBezTo>
                    <a:cubicBezTo>
                      <a:pt x="1169" y="30"/>
                      <a:pt x="1164" y="36"/>
                      <a:pt x="1154" y="39"/>
                    </a:cubicBezTo>
                    <a:cubicBezTo>
                      <a:pt x="1144" y="42"/>
                      <a:pt x="1124" y="44"/>
                      <a:pt x="1120" y="48"/>
                    </a:cubicBezTo>
                    <a:cubicBezTo>
                      <a:pt x="1109" y="57"/>
                      <a:pt x="1132" y="61"/>
                      <a:pt x="1132" y="65"/>
                    </a:cubicBezTo>
                    <a:cubicBezTo>
                      <a:pt x="1132" y="69"/>
                      <a:pt x="1126" y="70"/>
                      <a:pt x="1118" y="72"/>
                    </a:cubicBezTo>
                    <a:cubicBezTo>
                      <a:pt x="1110" y="74"/>
                      <a:pt x="1084" y="72"/>
                      <a:pt x="1085" y="77"/>
                    </a:cubicBezTo>
                    <a:cubicBezTo>
                      <a:pt x="1085" y="86"/>
                      <a:pt x="1126" y="103"/>
                      <a:pt x="1127" y="105"/>
                    </a:cubicBezTo>
                    <a:lnTo>
                      <a:pt x="1090" y="90"/>
                    </a:lnTo>
                    <a:lnTo>
                      <a:pt x="1072" y="95"/>
                    </a:lnTo>
                    <a:cubicBezTo>
                      <a:pt x="1063" y="93"/>
                      <a:pt x="1039" y="65"/>
                      <a:pt x="1033" y="80"/>
                    </a:cubicBezTo>
                    <a:cubicBezTo>
                      <a:pt x="1027" y="95"/>
                      <a:pt x="1077" y="132"/>
                      <a:pt x="1084" y="147"/>
                    </a:cubicBezTo>
                    <a:lnTo>
                      <a:pt x="1075" y="171"/>
                    </a:lnTo>
                    <a:lnTo>
                      <a:pt x="1040" y="170"/>
                    </a:lnTo>
                    <a:cubicBezTo>
                      <a:pt x="1040" y="170"/>
                      <a:pt x="1061" y="164"/>
                      <a:pt x="1060" y="155"/>
                    </a:cubicBezTo>
                    <a:cubicBezTo>
                      <a:pt x="1059" y="146"/>
                      <a:pt x="1043" y="127"/>
                      <a:pt x="1031" y="113"/>
                    </a:cubicBezTo>
                    <a:cubicBezTo>
                      <a:pt x="1025" y="101"/>
                      <a:pt x="1030" y="84"/>
                      <a:pt x="1024" y="81"/>
                    </a:cubicBezTo>
                    <a:cubicBezTo>
                      <a:pt x="1018" y="78"/>
                      <a:pt x="997" y="65"/>
                      <a:pt x="989" y="71"/>
                    </a:cubicBezTo>
                    <a:cubicBezTo>
                      <a:pt x="968" y="74"/>
                      <a:pt x="970" y="107"/>
                      <a:pt x="974" y="116"/>
                    </a:cubicBezTo>
                    <a:cubicBezTo>
                      <a:pt x="978" y="125"/>
                      <a:pt x="1009" y="122"/>
                      <a:pt x="1012" y="125"/>
                    </a:cubicBezTo>
                    <a:cubicBezTo>
                      <a:pt x="1028" y="153"/>
                      <a:pt x="1005" y="143"/>
                      <a:pt x="989" y="134"/>
                    </a:cubicBezTo>
                    <a:cubicBezTo>
                      <a:pt x="973" y="125"/>
                      <a:pt x="968" y="128"/>
                      <a:pt x="958" y="128"/>
                    </a:cubicBezTo>
                    <a:cubicBezTo>
                      <a:pt x="948" y="128"/>
                      <a:pt x="931" y="133"/>
                      <a:pt x="926" y="137"/>
                    </a:cubicBezTo>
                    <a:cubicBezTo>
                      <a:pt x="921" y="141"/>
                      <a:pt x="939" y="157"/>
                      <a:pt x="926" y="152"/>
                    </a:cubicBezTo>
                    <a:cubicBezTo>
                      <a:pt x="913" y="147"/>
                      <a:pt x="899" y="149"/>
                      <a:pt x="886" y="147"/>
                    </a:cubicBezTo>
                    <a:cubicBezTo>
                      <a:pt x="873" y="145"/>
                      <a:pt x="863" y="136"/>
                      <a:pt x="847" y="140"/>
                    </a:cubicBezTo>
                    <a:cubicBezTo>
                      <a:pt x="825" y="147"/>
                      <a:pt x="794" y="185"/>
                      <a:pt x="787" y="171"/>
                    </a:cubicBezTo>
                    <a:cubicBezTo>
                      <a:pt x="780" y="157"/>
                      <a:pt x="800" y="155"/>
                      <a:pt x="800" y="150"/>
                    </a:cubicBezTo>
                    <a:cubicBezTo>
                      <a:pt x="800" y="145"/>
                      <a:pt x="796" y="138"/>
                      <a:pt x="790" y="138"/>
                    </a:cubicBezTo>
                    <a:cubicBezTo>
                      <a:pt x="784" y="138"/>
                      <a:pt x="764" y="144"/>
                      <a:pt x="763" y="152"/>
                    </a:cubicBezTo>
                    <a:cubicBezTo>
                      <a:pt x="761" y="163"/>
                      <a:pt x="783" y="181"/>
                      <a:pt x="782" y="186"/>
                    </a:cubicBezTo>
                    <a:cubicBezTo>
                      <a:pt x="781" y="191"/>
                      <a:pt x="765" y="180"/>
                      <a:pt x="758" y="183"/>
                    </a:cubicBezTo>
                    <a:cubicBezTo>
                      <a:pt x="751" y="186"/>
                      <a:pt x="746" y="207"/>
                      <a:pt x="742" y="203"/>
                    </a:cubicBezTo>
                    <a:lnTo>
                      <a:pt x="728" y="189"/>
                    </a:lnTo>
                    <a:lnTo>
                      <a:pt x="746" y="170"/>
                    </a:lnTo>
                    <a:lnTo>
                      <a:pt x="733" y="158"/>
                    </a:lnTo>
                    <a:cubicBezTo>
                      <a:pt x="727" y="155"/>
                      <a:pt x="718" y="150"/>
                      <a:pt x="712" y="149"/>
                    </a:cubicBezTo>
                    <a:cubicBezTo>
                      <a:pt x="706" y="148"/>
                      <a:pt x="701" y="154"/>
                      <a:pt x="698" y="152"/>
                    </a:cubicBezTo>
                    <a:cubicBezTo>
                      <a:pt x="695" y="150"/>
                      <a:pt x="698" y="139"/>
                      <a:pt x="695" y="138"/>
                    </a:cubicBezTo>
                    <a:cubicBezTo>
                      <a:pt x="692" y="137"/>
                      <a:pt x="685" y="146"/>
                      <a:pt x="680" y="146"/>
                    </a:cubicBezTo>
                    <a:cubicBezTo>
                      <a:pt x="675" y="146"/>
                      <a:pt x="677" y="142"/>
                      <a:pt x="667" y="140"/>
                    </a:cubicBezTo>
                    <a:cubicBezTo>
                      <a:pt x="657" y="138"/>
                      <a:pt x="632" y="139"/>
                      <a:pt x="622" y="135"/>
                    </a:cubicBezTo>
                    <a:cubicBezTo>
                      <a:pt x="612" y="131"/>
                      <a:pt x="632" y="117"/>
                      <a:pt x="608" y="113"/>
                    </a:cubicBezTo>
                    <a:cubicBezTo>
                      <a:pt x="584" y="109"/>
                      <a:pt x="590" y="119"/>
                      <a:pt x="583" y="119"/>
                    </a:cubicBezTo>
                    <a:lnTo>
                      <a:pt x="568" y="114"/>
                    </a:lnTo>
                    <a:cubicBezTo>
                      <a:pt x="555" y="116"/>
                      <a:pt x="521" y="125"/>
                      <a:pt x="505" y="131"/>
                    </a:cubicBezTo>
                    <a:cubicBezTo>
                      <a:pt x="482" y="140"/>
                      <a:pt x="485" y="140"/>
                      <a:pt x="472" y="152"/>
                    </a:cubicBezTo>
                    <a:cubicBezTo>
                      <a:pt x="459" y="164"/>
                      <a:pt x="443" y="192"/>
                      <a:pt x="428" y="204"/>
                    </a:cubicBezTo>
                    <a:cubicBezTo>
                      <a:pt x="410" y="223"/>
                      <a:pt x="393" y="217"/>
                      <a:pt x="382" y="224"/>
                    </a:cubicBezTo>
                    <a:lnTo>
                      <a:pt x="364" y="248"/>
                    </a:lnTo>
                    <a:lnTo>
                      <a:pt x="368" y="290"/>
                    </a:lnTo>
                    <a:lnTo>
                      <a:pt x="389" y="306"/>
                    </a:lnTo>
                    <a:lnTo>
                      <a:pt x="436" y="290"/>
                    </a:lnTo>
                    <a:cubicBezTo>
                      <a:pt x="447" y="296"/>
                      <a:pt x="448" y="335"/>
                      <a:pt x="457" y="341"/>
                    </a:cubicBezTo>
                    <a:cubicBezTo>
                      <a:pt x="468" y="348"/>
                      <a:pt x="486" y="330"/>
                      <a:pt x="491" y="324"/>
                    </a:cubicBezTo>
                    <a:lnTo>
                      <a:pt x="496" y="300"/>
                    </a:lnTo>
                    <a:lnTo>
                      <a:pt x="514" y="281"/>
                    </a:lnTo>
                    <a:cubicBezTo>
                      <a:pt x="515" y="270"/>
                      <a:pt x="499" y="245"/>
                      <a:pt x="502" y="234"/>
                    </a:cubicBezTo>
                    <a:cubicBezTo>
                      <a:pt x="505" y="225"/>
                      <a:pt x="526" y="220"/>
                      <a:pt x="535" y="213"/>
                    </a:cubicBezTo>
                    <a:cubicBezTo>
                      <a:pt x="544" y="206"/>
                      <a:pt x="546" y="192"/>
                      <a:pt x="554" y="191"/>
                    </a:cubicBezTo>
                    <a:cubicBezTo>
                      <a:pt x="567" y="190"/>
                      <a:pt x="580" y="200"/>
                      <a:pt x="581" y="204"/>
                    </a:cubicBezTo>
                    <a:cubicBezTo>
                      <a:pt x="581" y="208"/>
                      <a:pt x="560" y="200"/>
                      <a:pt x="557" y="215"/>
                    </a:cubicBezTo>
                    <a:cubicBezTo>
                      <a:pt x="554" y="230"/>
                      <a:pt x="535" y="233"/>
                      <a:pt x="533" y="242"/>
                    </a:cubicBezTo>
                    <a:lnTo>
                      <a:pt x="548" y="267"/>
                    </a:lnTo>
                    <a:lnTo>
                      <a:pt x="571" y="276"/>
                    </a:lnTo>
                    <a:lnTo>
                      <a:pt x="598" y="264"/>
                    </a:lnTo>
                    <a:lnTo>
                      <a:pt x="625" y="261"/>
                    </a:lnTo>
                    <a:cubicBezTo>
                      <a:pt x="632" y="263"/>
                      <a:pt x="645" y="271"/>
                      <a:pt x="638" y="276"/>
                    </a:cubicBezTo>
                    <a:cubicBezTo>
                      <a:pt x="631" y="281"/>
                      <a:pt x="593" y="287"/>
                      <a:pt x="584" y="293"/>
                    </a:cubicBezTo>
                    <a:cubicBezTo>
                      <a:pt x="575" y="299"/>
                      <a:pt x="587" y="309"/>
                      <a:pt x="581" y="311"/>
                    </a:cubicBezTo>
                    <a:cubicBezTo>
                      <a:pt x="567" y="319"/>
                      <a:pt x="556" y="301"/>
                      <a:pt x="550" y="303"/>
                    </a:cubicBezTo>
                    <a:lnTo>
                      <a:pt x="547" y="323"/>
                    </a:lnTo>
                    <a:lnTo>
                      <a:pt x="536" y="350"/>
                    </a:lnTo>
                    <a:lnTo>
                      <a:pt x="512" y="351"/>
                    </a:lnTo>
                    <a:lnTo>
                      <a:pt x="476" y="360"/>
                    </a:lnTo>
                    <a:lnTo>
                      <a:pt x="457" y="351"/>
                    </a:lnTo>
                    <a:lnTo>
                      <a:pt x="443" y="357"/>
                    </a:lnTo>
                    <a:lnTo>
                      <a:pt x="419" y="342"/>
                    </a:lnTo>
                    <a:cubicBezTo>
                      <a:pt x="417" y="335"/>
                      <a:pt x="433" y="329"/>
                      <a:pt x="428" y="317"/>
                    </a:cubicBezTo>
                    <a:cubicBezTo>
                      <a:pt x="423" y="305"/>
                      <a:pt x="396" y="313"/>
                      <a:pt x="392" y="321"/>
                    </a:cubicBezTo>
                    <a:lnTo>
                      <a:pt x="397" y="362"/>
                    </a:lnTo>
                    <a:lnTo>
                      <a:pt x="373" y="362"/>
                    </a:lnTo>
                    <a:cubicBezTo>
                      <a:pt x="365" y="366"/>
                      <a:pt x="355" y="380"/>
                      <a:pt x="347" y="386"/>
                    </a:cubicBezTo>
                    <a:cubicBezTo>
                      <a:pt x="339" y="392"/>
                      <a:pt x="332" y="379"/>
                      <a:pt x="322" y="399"/>
                    </a:cubicBezTo>
                    <a:cubicBezTo>
                      <a:pt x="312" y="419"/>
                      <a:pt x="301" y="411"/>
                      <a:pt x="293" y="414"/>
                    </a:cubicBezTo>
                    <a:cubicBezTo>
                      <a:pt x="285" y="417"/>
                      <a:pt x="280" y="414"/>
                      <a:pt x="275" y="416"/>
                    </a:cubicBezTo>
                    <a:cubicBezTo>
                      <a:pt x="270" y="418"/>
                      <a:pt x="267" y="426"/>
                      <a:pt x="260" y="426"/>
                    </a:cubicBezTo>
                    <a:cubicBezTo>
                      <a:pt x="253" y="426"/>
                      <a:pt x="238" y="417"/>
                      <a:pt x="232" y="419"/>
                    </a:cubicBezTo>
                    <a:cubicBezTo>
                      <a:pt x="226" y="421"/>
                      <a:pt x="221" y="432"/>
                      <a:pt x="226" y="437"/>
                    </a:cubicBezTo>
                    <a:lnTo>
                      <a:pt x="263" y="449"/>
                    </a:lnTo>
                    <a:lnTo>
                      <a:pt x="272" y="474"/>
                    </a:lnTo>
                    <a:lnTo>
                      <a:pt x="262" y="503"/>
                    </a:lnTo>
                    <a:cubicBezTo>
                      <a:pt x="251" y="507"/>
                      <a:pt x="223" y="499"/>
                      <a:pt x="206" y="498"/>
                    </a:cubicBezTo>
                    <a:cubicBezTo>
                      <a:pt x="189" y="497"/>
                      <a:pt x="164" y="492"/>
                      <a:pt x="158" y="498"/>
                    </a:cubicBezTo>
                    <a:cubicBezTo>
                      <a:pt x="152" y="504"/>
                      <a:pt x="167" y="527"/>
                      <a:pt x="167" y="537"/>
                    </a:cubicBezTo>
                    <a:cubicBezTo>
                      <a:pt x="167" y="547"/>
                      <a:pt x="159" y="551"/>
                      <a:pt x="157" y="557"/>
                    </a:cubicBezTo>
                    <a:cubicBezTo>
                      <a:pt x="155" y="563"/>
                      <a:pt x="161" y="569"/>
                      <a:pt x="157" y="576"/>
                    </a:cubicBezTo>
                    <a:cubicBezTo>
                      <a:pt x="153" y="583"/>
                      <a:pt x="127" y="594"/>
                      <a:pt x="130" y="597"/>
                    </a:cubicBezTo>
                    <a:cubicBezTo>
                      <a:pt x="139" y="606"/>
                      <a:pt x="160" y="592"/>
                      <a:pt x="176" y="592"/>
                    </a:cubicBezTo>
                    <a:lnTo>
                      <a:pt x="226" y="598"/>
                    </a:lnTo>
                    <a:lnTo>
                      <a:pt x="260" y="588"/>
                    </a:lnTo>
                    <a:lnTo>
                      <a:pt x="274" y="576"/>
                    </a:lnTo>
                    <a:cubicBezTo>
                      <a:pt x="282" y="573"/>
                      <a:pt x="306" y="573"/>
                      <a:pt x="307" y="569"/>
                    </a:cubicBezTo>
                    <a:cubicBezTo>
                      <a:pt x="321" y="557"/>
                      <a:pt x="283" y="559"/>
                      <a:pt x="283" y="552"/>
                    </a:cubicBezTo>
                    <a:cubicBezTo>
                      <a:pt x="283" y="545"/>
                      <a:pt x="300" y="533"/>
                      <a:pt x="307" y="528"/>
                    </a:cubicBezTo>
                    <a:lnTo>
                      <a:pt x="325" y="522"/>
                    </a:lnTo>
                    <a:lnTo>
                      <a:pt x="320" y="503"/>
                    </a:lnTo>
                    <a:cubicBezTo>
                      <a:pt x="323" y="499"/>
                      <a:pt x="336" y="495"/>
                      <a:pt x="342" y="495"/>
                    </a:cubicBezTo>
                    <a:cubicBezTo>
                      <a:pt x="348" y="495"/>
                      <a:pt x="350" y="506"/>
                      <a:pt x="358" y="505"/>
                    </a:cubicBezTo>
                    <a:cubicBezTo>
                      <a:pt x="366" y="504"/>
                      <a:pt x="384" y="490"/>
                      <a:pt x="393" y="491"/>
                    </a:cubicBezTo>
                    <a:lnTo>
                      <a:pt x="415" y="510"/>
                    </a:lnTo>
                    <a:cubicBezTo>
                      <a:pt x="416" y="517"/>
                      <a:pt x="407" y="520"/>
                      <a:pt x="401" y="530"/>
                    </a:cubicBezTo>
                    <a:lnTo>
                      <a:pt x="381" y="573"/>
                    </a:lnTo>
                    <a:lnTo>
                      <a:pt x="406" y="576"/>
                    </a:lnTo>
                    <a:lnTo>
                      <a:pt x="412" y="561"/>
                    </a:lnTo>
                    <a:lnTo>
                      <a:pt x="404" y="543"/>
                    </a:lnTo>
                    <a:cubicBezTo>
                      <a:pt x="406" y="539"/>
                      <a:pt x="417" y="541"/>
                      <a:pt x="423" y="538"/>
                    </a:cubicBezTo>
                    <a:cubicBezTo>
                      <a:pt x="430" y="537"/>
                      <a:pt x="435" y="526"/>
                      <a:pt x="441" y="527"/>
                    </a:cubicBezTo>
                    <a:cubicBezTo>
                      <a:pt x="447" y="528"/>
                      <a:pt x="453" y="542"/>
                      <a:pt x="460" y="547"/>
                    </a:cubicBezTo>
                    <a:lnTo>
                      <a:pt x="483" y="559"/>
                    </a:lnTo>
                    <a:lnTo>
                      <a:pt x="490" y="573"/>
                    </a:lnTo>
                    <a:lnTo>
                      <a:pt x="493" y="590"/>
                    </a:lnTo>
                    <a:lnTo>
                      <a:pt x="508" y="579"/>
                    </a:lnTo>
                    <a:cubicBezTo>
                      <a:pt x="508" y="579"/>
                      <a:pt x="507" y="566"/>
                      <a:pt x="509" y="564"/>
                    </a:cubicBezTo>
                    <a:cubicBezTo>
                      <a:pt x="513" y="561"/>
                      <a:pt x="512" y="581"/>
                      <a:pt x="521" y="569"/>
                    </a:cubicBezTo>
                    <a:cubicBezTo>
                      <a:pt x="530" y="557"/>
                      <a:pt x="525" y="556"/>
                      <a:pt x="515" y="549"/>
                    </a:cubicBezTo>
                    <a:lnTo>
                      <a:pt x="468" y="523"/>
                    </a:lnTo>
                    <a:lnTo>
                      <a:pt x="441" y="508"/>
                    </a:lnTo>
                    <a:lnTo>
                      <a:pt x="455" y="480"/>
                    </a:lnTo>
                    <a:lnTo>
                      <a:pt x="464" y="498"/>
                    </a:lnTo>
                    <a:lnTo>
                      <a:pt x="487" y="512"/>
                    </a:lnTo>
                    <a:lnTo>
                      <a:pt x="517" y="527"/>
                    </a:lnTo>
                    <a:cubicBezTo>
                      <a:pt x="526" y="535"/>
                      <a:pt x="529" y="546"/>
                      <a:pt x="539" y="559"/>
                    </a:cubicBezTo>
                    <a:cubicBezTo>
                      <a:pt x="549" y="572"/>
                      <a:pt x="570" y="602"/>
                      <a:pt x="579" y="608"/>
                    </a:cubicBezTo>
                    <a:cubicBezTo>
                      <a:pt x="588" y="614"/>
                      <a:pt x="588" y="598"/>
                      <a:pt x="592" y="597"/>
                    </a:cubicBezTo>
                    <a:cubicBezTo>
                      <a:pt x="596" y="594"/>
                      <a:pt x="604" y="602"/>
                      <a:pt x="604" y="599"/>
                    </a:cubicBezTo>
                    <a:cubicBezTo>
                      <a:pt x="604" y="596"/>
                      <a:pt x="596" y="583"/>
                      <a:pt x="593" y="578"/>
                    </a:cubicBezTo>
                    <a:cubicBezTo>
                      <a:pt x="589" y="574"/>
                      <a:pt x="590" y="568"/>
                      <a:pt x="587" y="567"/>
                    </a:cubicBezTo>
                    <a:cubicBezTo>
                      <a:pt x="585" y="563"/>
                      <a:pt x="583" y="558"/>
                      <a:pt x="584" y="555"/>
                    </a:cubicBezTo>
                    <a:cubicBezTo>
                      <a:pt x="585" y="552"/>
                      <a:pt x="589" y="550"/>
                      <a:pt x="592" y="548"/>
                    </a:cubicBezTo>
                    <a:lnTo>
                      <a:pt x="601" y="542"/>
                    </a:lnTo>
                    <a:cubicBezTo>
                      <a:pt x="607" y="541"/>
                      <a:pt x="621" y="541"/>
                      <a:pt x="627" y="541"/>
                    </a:cubicBezTo>
                    <a:cubicBezTo>
                      <a:pt x="633" y="541"/>
                      <a:pt x="636" y="541"/>
                      <a:pt x="640" y="539"/>
                    </a:cubicBezTo>
                    <a:cubicBezTo>
                      <a:pt x="644" y="537"/>
                      <a:pt x="648" y="532"/>
                      <a:pt x="650" y="528"/>
                    </a:cubicBezTo>
                    <a:lnTo>
                      <a:pt x="653" y="513"/>
                    </a:lnTo>
                    <a:lnTo>
                      <a:pt x="639" y="505"/>
                    </a:lnTo>
                    <a:cubicBezTo>
                      <a:pt x="639" y="503"/>
                      <a:pt x="650" y="505"/>
                      <a:pt x="655" y="501"/>
                    </a:cubicBezTo>
                    <a:cubicBezTo>
                      <a:pt x="660" y="497"/>
                      <a:pt x="665" y="488"/>
                      <a:pt x="670" y="483"/>
                    </a:cubicBezTo>
                    <a:cubicBezTo>
                      <a:pt x="675" y="478"/>
                      <a:pt x="681" y="471"/>
                      <a:pt x="686" y="470"/>
                    </a:cubicBezTo>
                    <a:lnTo>
                      <a:pt x="703" y="476"/>
                    </a:lnTo>
                    <a:lnTo>
                      <a:pt x="718" y="494"/>
                    </a:lnTo>
                    <a:cubicBezTo>
                      <a:pt x="723" y="498"/>
                      <a:pt x="727" y="503"/>
                      <a:pt x="731" y="501"/>
                    </a:cubicBezTo>
                    <a:cubicBezTo>
                      <a:pt x="735" y="499"/>
                      <a:pt x="742" y="488"/>
                      <a:pt x="742" y="482"/>
                    </a:cubicBezTo>
                    <a:lnTo>
                      <a:pt x="728" y="466"/>
                    </a:lnTo>
                    <a:cubicBezTo>
                      <a:pt x="730" y="462"/>
                      <a:pt x="746" y="463"/>
                      <a:pt x="755" y="459"/>
                    </a:cubicBezTo>
                    <a:cubicBezTo>
                      <a:pt x="764" y="455"/>
                      <a:pt x="777" y="444"/>
                      <a:pt x="782" y="444"/>
                    </a:cubicBezTo>
                    <a:cubicBezTo>
                      <a:pt x="787" y="444"/>
                      <a:pt x="786" y="452"/>
                      <a:pt x="784" y="458"/>
                    </a:cubicBezTo>
                    <a:cubicBezTo>
                      <a:pt x="782" y="464"/>
                      <a:pt x="765" y="469"/>
                      <a:pt x="772" y="480"/>
                    </a:cubicBezTo>
                    <a:cubicBezTo>
                      <a:pt x="779" y="491"/>
                      <a:pt x="820" y="516"/>
                      <a:pt x="824" y="525"/>
                    </a:cubicBezTo>
                    <a:cubicBezTo>
                      <a:pt x="828" y="534"/>
                      <a:pt x="808" y="535"/>
                      <a:pt x="796" y="537"/>
                    </a:cubicBezTo>
                    <a:cubicBezTo>
                      <a:pt x="784" y="539"/>
                      <a:pt x="763" y="541"/>
                      <a:pt x="751" y="539"/>
                    </a:cubicBezTo>
                    <a:cubicBezTo>
                      <a:pt x="739" y="537"/>
                      <a:pt x="739" y="524"/>
                      <a:pt x="722" y="524"/>
                    </a:cubicBezTo>
                    <a:cubicBezTo>
                      <a:pt x="705" y="524"/>
                      <a:pt x="707" y="533"/>
                      <a:pt x="697" y="537"/>
                    </a:cubicBezTo>
                    <a:lnTo>
                      <a:pt x="667" y="538"/>
                    </a:lnTo>
                    <a:lnTo>
                      <a:pt x="623" y="560"/>
                    </a:lnTo>
                    <a:lnTo>
                      <a:pt x="634" y="576"/>
                    </a:lnTo>
                    <a:lnTo>
                      <a:pt x="639" y="598"/>
                    </a:lnTo>
                    <a:lnTo>
                      <a:pt x="669" y="617"/>
                    </a:lnTo>
                    <a:lnTo>
                      <a:pt x="700" y="602"/>
                    </a:lnTo>
                    <a:lnTo>
                      <a:pt x="718" y="611"/>
                    </a:lnTo>
                    <a:lnTo>
                      <a:pt x="752" y="608"/>
                    </a:lnTo>
                    <a:lnTo>
                      <a:pt x="757" y="644"/>
                    </a:lnTo>
                    <a:lnTo>
                      <a:pt x="697" y="677"/>
                    </a:ln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1764" name="Group 83"/>
            <p:cNvGrpSpPr>
              <a:grpSpLocks/>
            </p:cNvGrpSpPr>
            <p:nvPr/>
          </p:nvGrpSpPr>
          <p:grpSpPr bwMode="auto">
            <a:xfrm>
              <a:off x="3019" y="1680"/>
              <a:ext cx="1874" cy="2024"/>
              <a:chOff x="4383" y="1774"/>
              <a:chExt cx="1874" cy="2024"/>
            </a:xfrm>
          </p:grpSpPr>
          <p:sp>
            <p:nvSpPr>
              <p:cNvPr id="31765" name="Freeform 84"/>
              <p:cNvSpPr>
                <a:spLocks/>
              </p:cNvSpPr>
              <p:nvPr/>
            </p:nvSpPr>
            <p:spPr bwMode="gray">
              <a:xfrm>
                <a:off x="4464" y="1868"/>
                <a:ext cx="1299" cy="1930"/>
              </a:xfrm>
              <a:custGeom>
                <a:avLst/>
                <a:gdLst>
                  <a:gd name="T0" fmla="*/ 89 w 1692"/>
                  <a:gd name="T1" fmla="*/ 193 h 2586"/>
                  <a:gd name="T2" fmla="*/ 246 w 1692"/>
                  <a:gd name="T3" fmla="*/ 157 h 2586"/>
                  <a:gd name="T4" fmla="*/ 333 w 1692"/>
                  <a:gd name="T5" fmla="*/ 179 h 2586"/>
                  <a:gd name="T6" fmla="*/ 319 w 1692"/>
                  <a:gd name="T7" fmla="*/ 331 h 2586"/>
                  <a:gd name="T8" fmla="*/ 209 w 1692"/>
                  <a:gd name="T9" fmla="*/ 434 h 2586"/>
                  <a:gd name="T10" fmla="*/ 167 w 1692"/>
                  <a:gd name="T11" fmla="*/ 533 h 2586"/>
                  <a:gd name="T12" fmla="*/ 218 w 1692"/>
                  <a:gd name="T13" fmla="*/ 719 h 2586"/>
                  <a:gd name="T14" fmla="*/ 243 w 1692"/>
                  <a:gd name="T15" fmla="*/ 716 h 2586"/>
                  <a:gd name="T16" fmla="*/ 252 w 1692"/>
                  <a:gd name="T17" fmla="*/ 676 h 2586"/>
                  <a:gd name="T18" fmla="*/ 367 w 1692"/>
                  <a:gd name="T19" fmla="*/ 861 h 2586"/>
                  <a:gd name="T20" fmla="*/ 499 w 1692"/>
                  <a:gd name="T21" fmla="*/ 896 h 2586"/>
                  <a:gd name="T22" fmla="*/ 610 w 1692"/>
                  <a:gd name="T23" fmla="*/ 1008 h 2586"/>
                  <a:gd name="T24" fmla="*/ 656 w 1692"/>
                  <a:gd name="T25" fmla="*/ 1061 h 2586"/>
                  <a:gd name="T26" fmla="*/ 591 w 1692"/>
                  <a:gd name="T27" fmla="*/ 1200 h 2586"/>
                  <a:gd name="T28" fmla="*/ 703 w 1692"/>
                  <a:gd name="T29" fmla="*/ 1330 h 2586"/>
                  <a:gd name="T30" fmla="*/ 794 w 1692"/>
                  <a:gd name="T31" fmla="*/ 1509 h 2586"/>
                  <a:gd name="T32" fmla="*/ 840 w 1692"/>
                  <a:gd name="T33" fmla="*/ 1724 h 2586"/>
                  <a:gd name="T34" fmla="*/ 917 w 1692"/>
                  <a:gd name="T35" fmla="*/ 1896 h 2586"/>
                  <a:gd name="T36" fmla="*/ 983 w 1692"/>
                  <a:gd name="T37" fmla="*/ 1881 h 2586"/>
                  <a:gd name="T38" fmla="*/ 955 w 1692"/>
                  <a:gd name="T39" fmla="*/ 1787 h 2586"/>
                  <a:gd name="T40" fmla="*/ 989 w 1692"/>
                  <a:gd name="T41" fmla="*/ 1721 h 2586"/>
                  <a:gd name="T42" fmla="*/ 1050 w 1692"/>
                  <a:gd name="T43" fmla="*/ 1663 h 2586"/>
                  <a:gd name="T44" fmla="*/ 1112 w 1692"/>
                  <a:gd name="T45" fmla="*/ 1549 h 2586"/>
                  <a:gd name="T46" fmla="*/ 1204 w 1692"/>
                  <a:gd name="T47" fmla="*/ 1455 h 2586"/>
                  <a:gd name="T48" fmla="*/ 1245 w 1692"/>
                  <a:gd name="T49" fmla="*/ 1303 h 2586"/>
                  <a:gd name="T50" fmla="*/ 1192 w 1692"/>
                  <a:gd name="T51" fmla="*/ 1148 h 2586"/>
                  <a:gd name="T52" fmla="*/ 1056 w 1692"/>
                  <a:gd name="T53" fmla="*/ 1052 h 2586"/>
                  <a:gd name="T54" fmla="*/ 848 w 1692"/>
                  <a:gd name="T55" fmla="*/ 955 h 2586"/>
                  <a:gd name="T56" fmla="*/ 748 w 1692"/>
                  <a:gd name="T57" fmla="*/ 940 h 2586"/>
                  <a:gd name="T58" fmla="*/ 694 w 1692"/>
                  <a:gd name="T59" fmla="*/ 946 h 2586"/>
                  <a:gd name="T60" fmla="*/ 610 w 1692"/>
                  <a:gd name="T61" fmla="*/ 976 h 2586"/>
                  <a:gd name="T62" fmla="*/ 582 w 1692"/>
                  <a:gd name="T63" fmla="*/ 876 h 2586"/>
                  <a:gd name="T64" fmla="*/ 565 w 1692"/>
                  <a:gd name="T65" fmla="*/ 793 h 2586"/>
                  <a:gd name="T66" fmla="*/ 485 w 1692"/>
                  <a:gd name="T67" fmla="*/ 824 h 2586"/>
                  <a:gd name="T68" fmla="*/ 436 w 1692"/>
                  <a:gd name="T69" fmla="*/ 709 h 2586"/>
                  <a:gd name="T70" fmla="*/ 568 w 1692"/>
                  <a:gd name="T71" fmla="*/ 681 h 2586"/>
                  <a:gd name="T72" fmla="*/ 646 w 1692"/>
                  <a:gd name="T73" fmla="*/ 676 h 2586"/>
                  <a:gd name="T74" fmla="*/ 688 w 1692"/>
                  <a:gd name="T75" fmla="*/ 672 h 2586"/>
                  <a:gd name="T76" fmla="*/ 812 w 1692"/>
                  <a:gd name="T77" fmla="*/ 560 h 2586"/>
                  <a:gd name="T78" fmla="*/ 909 w 1692"/>
                  <a:gd name="T79" fmla="*/ 506 h 2586"/>
                  <a:gd name="T80" fmla="*/ 981 w 1692"/>
                  <a:gd name="T81" fmla="*/ 475 h 2586"/>
                  <a:gd name="T82" fmla="*/ 1029 w 1692"/>
                  <a:gd name="T83" fmla="*/ 402 h 2586"/>
                  <a:gd name="T84" fmla="*/ 989 w 1692"/>
                  <a:gd name="T85" fmla="*/ 382 h 2586"/>
                  <a:gd name="T86" fmla="*/ 1172 w 1692"/>
                  <a:gd name="T87" fmla="*/ 340 h 2586"/>
                  <a:gd name="T88" fmla="*/ 1079 w 1692"/>
                  <a:gd name="T89" fmla="*/ 255 h 2586"/>
                  <a:gd name="T90" fmla="*/ 1020 w 1692"/>
                  <a:gd name="T91" fmla="*/ 197 h 2586"/>
                  <a:gd name="T92" fmla="*/ 938 w 1692"/>
                  <a:gd name="T93" fmla="*/ 272 h 2586"/>
                  <a:gd name="T94" fmla="*/ 852 w 1692"/>
                  <a:gd name="T95" fmla="*/ 331 h 2586"/>
                  <a:gd name="T96" fmla="*/ 785 w 1692"/>
                  <a:gd name="T97" fmla="*/ 227 h 2586"/>
                  <a:gd name="T98" fmla="*/ 930 w 1692"/>
                  <a:gd name="T99" fmla="*/ 179 h 2586"/>
                  <a:gd name="T100" fmla="*/ 972 w 1692"/>
                  <a:gd name="T101" fmla="*/ 148 h 2586"/>
                  <a:gd name="T102" fmla="*/ 1020 w 1692"/>
                  <a:gd name="T103" fmla="*/ 128 h 2586"/>
                  <a:gd name="T104" fmla="*/ 987 w 1692"/>
                  <a:gd name="T105" fmla="*/ 107 h 2586"/>
                  <a:gd name="T106" fmla="*/ 969 w 1692"/>
                  <a:gd name="T107" fmla="*/ 90 h 2586"/>
                  <a:gd name="T108" fmla="*/ 923 w 1692"/>
                  <a:gd name="T109" fmla="*/ 76 h 2586"/>
                  <a:gd name="T110" fmla="*/ 849 w 1692"/>
                  <a:gd name="T111" fmla="*/ 102 h 2586"/>
                  <a:gd name="T112" fmla="*/ 729 w 1692"/>
                  <a:gd name="T113" fmla="*/ 90 h 2586"/>
                  <a:gd name="T114" fmla="*/ 422 w 1692"/>
                  <a:gd name="T115" fmla="*/ 0 h 2586"/>
                  <a:gd name="T116" fmla="*/ 264 w 1692"/>
                  <a:gd name="T117" fmla="*/ 24 h 2586"/>
                  <a:gd name="T118" fmla="*/ 223 w 1692"/>
                  <a:gd name="T119" fmla="*/ 76 h 2586"/>
                  <a:gd name="T120" fmla="*/ 98 w 1692"/>
                  <a:gd name="T121" fmla="*/ 130 h 2586"/>
                  <a:gd name="T122" fmla="*/ 98 w 1692"/>
                  <a:gd name="T123" fmla="*/ 161 h 2586"/>
                  <a:gd name="T124" fmla="*/ 2 w 1692"/>
                  <a:gd name="T125" fmla="*/ 188 h 258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1692" h="2586">
                    <a:moveTo>
                      <a:pt x="2" y="252"/>
                    </a:moveTo>
                    <a:lnTo>
                      <a:pt x="68" y="264"/>
                    </a:lnTo>
                    <a:lnTo>
                      <a:pt x="116" y="258"/>
                    </a:lnTo>
                    <a:lnTo>
                      <a:pt x="188" y="216"/>
                    </a:lnTo>
                    <a:lnTo>
                      <a:pt x="236" y="210"/>
                    </a:lnTo>
                    <a:lnTo>
                      <a:pt x="320" y="210"/>
                    </a:lnTo>
                    <a:lnTo>
                      <a:pt x="368" y="216"/>
                    </a:lnTo>
                    <a:lnTo>
                      <a:pt x="398" y="246"/>
                    </a:lnTo>
                    <a:lnTo>
                      <a:pt x="434" y="240"/>
                    </a:lnTo>
                    <a:lnTo>
                      <a:pt x="422" y="294"/>
                    </a:lnTo>
                    <a:lnTo>
                      <a:pt x="404" y="354"/>
                    </a:lnTo>
                    <a:lnTo>
                      <a:pt x="416" y="444"/>
                    </a:lnTo>
                    <a:lnTo>
                      <a:pt x="408" y="480"/>
                    </a:lnTo>
                    <a:lnTo>
                      <a:pt x="380" y="474"/>
                    </a:lnTo>
                    <a:lnTo>
                      <a:pt x="272" y="582"/>
                    </a:lnTo>
                    <a:lnTo>
                      <a:pt x="236" y="628"/>
                    </a:lnTo>
                    <a:lnTo>
                      <a:pt x="242" y="672"/>
                    </a:lnTo>
                    <a:lnTo>
                      <a:pt x="218" y="714"/>
                    </a:lnTo>
                    <a:lnTo>
                      <a:pt x="268" y="774"/>
                    </a:lnTo>
                    <a:lnTo>
                      <a:pt x="262" y="844"/>
                    </a:lnTo>
                    <a:lnTo>
                      <a:pt x="284" y="964"/>
                    </a:lnTo>
                    <a:lnTo>
                      <a:pt x="320" y="1010"/>
                    </a:lnTo>
                    <a:lnTo>
                      <a:pt x="324" y="970"/>
                    </a:lnTo>
                    <a:lnTo>
                      <a:pt x="316" y="960"/>
                    </a:lnTo>
                    <a:lnTo>
                      <a:pt x="302" y="834"/>
                    </a:lnTo>
                    <a:lnTo>
                      <a:pt x="326" y="830"/>
                    </a:lnTo>
                    <a:lnTo>
                      <a:pt x="328" y="906"/>
                    </a:lnTo>
                    <a:lnTo>
                      <a:pt x="380" y="996"/>
                    </a:lnTo>
                    <a:lnTo>
                      <a:pt x="368" y="1074"/>
                    </a:lnTo>
                    <a:lnTo>
                      <a:pt x="478" y="1154"/>
                    </a:lnTo>
                    <a:lnTo>
                      <a:pt x="564" y="1164"/>
                    </a:lnTo>
                    <a:lnTo>
                      <a:pt x="612" y="1208"/>
                    </a:lnTo>
                    <a:lnTo>
                      <a:pt x="650" y="1200"/>
                    </a:lnTo>
                    <a:lnTo>
                      <a:pt x="680" y="1224"/>
                    </a:lnTo>
                    <a:lnTo>
                      <a:pt x="698" y="1272"/>
                    </a:lnTo>
                    <a:lnTo>
                      <a:pt x="794" y="1350"/>
                    </a:lnTo>
                    <a:lnTo>
                      <a:pt x="842" y="1308"/>
                    </a:lnTo>
                    <a:lnTo>
                      <a:pt x="848" y="1350"/>
                    </a:lnTo>
                    <a:lnTo>
                      <a:pt x="854" y="1422"/>
                    </a:lnTo>
                    <a:lnTo>
                      <a:pt x="786" y="1490"/>
                    </a:lnTo>
                    <a:lnTo>
                      <a:pt x="788" y="1542"/>
                    </a:lnTo>
                    <a:lnTo>
                      <a:pt x="770" y="1608"/>
                    </a:lnTo>
                    <a:lnTo>
                      <a:pt x="802" y="1634"/>
                    </a:lnTo>
                    <a:lnTo>
                      <a:pt x="848" y="1668"/>
                    </a:lnTo>
                    <a:lnTo>
                      <a:pt x="916" y="1782"/>
                    </a:lnTo>
                    <a:lnTo>
                      <a:pt x="956" y="1800"/>
                    </a:lnTo>
                    <a:lnTo>
                      <a:pt x="1010" y="1848"/>
                    </a:lnTo>
                    <a:lnTo>
                      <a:pt x="1034" y="2022"/>
                    </a:lnTo>
                    <a:lnTo>
                      <a:pt x="1058" y="2178"/>
                    </a:lnTo>
                    <a:lnTo>
                      <a:pt x="1046" y="2244"/>
                    </a:lnTo>
                    <a:lnTo>
                      <a:pt x="1094" y="2310"/>
                    </a:lnTo>
                    <a:lnTo>
                      <a:pt x="1118" y="2364"/>
                    </a:lnTo>
                    <a:lnTo>
                      <a:pt x="1138" y="2458"/>
                    </a:lnTo>
                    <a:lnTo>
                      <a:pt x="1194" y="2540"/>
                    </a:lnTo>
                    <a:lnTo>
                      <a:pt x="1286" y="2586"/>
                    </a:lnTo>
                    <a:lnTo>
                      <a:pt x="1382" y="2574"/>
                    </a:lnTo>
                    <a:lnTo>
                      <a:pt x="1280" y="2520"/>
                    </a:lnTo>
                    <a:lnTo>
                      <a:pt x="1266" y="2472"/>
                    </a:lnTo>
                    <a:lnTo>
                      <a:pt x="1288" y="2428"/>
                    </a:lnTo>
                    <a:lnTo>
                      <a:pt x="1244" y="2394"/>
                    </a:lnTo>
                    <a:lnTo>
                      <a:pt x="1284" y="2334"/>
                    </a:lnTo>
                    <a:lnTo>
                      <a:pt x="1244" y="2300"/>
                    </a:lnTo>
                    <a:lnTo>
                      <a:pt x="1288" y="2306"/>
                    </a:lnTo>
                    <a:lnTo>
                      <a:pt x="1286" y="2244"/>
                    </a:lnTo>
                    <a:lnTo>
                      <a:pt x="1330" y="2268"/>
                    </a:lnTo>
                    <a:lnTo>
                      <a:pt x="1368" y="2228"/>
                    </a:lnTo>
                    <a:lnTo>
                      <a:pt x="1334" y="2160"/>
                    </a:lnTo>
                    <a:lnTo>
                      <a:pt x="1382" y="2184"/>
                    </a:lnTo>
                    <a:lnTo>
                      <a:pt x="1448" y="2076"/>
                    </a:lnTo>
                    <a:lnTo>
                      <a:pt x="1468" y="2052"/>
                    </a:lnTo>
                    <a:lnTo>
                      <a:pt x="1476" y="1982"/>
                    </a:lnTo>
                    <a:lnTo>
                      <a:pt x="1568" y="1950"/>
                    </a:lnTo>
                    <a:lnTo>
                      <a:pt x="1612" y="1880"/>
                    </a:lnTo>
                    <a:lnTo>
                      <a:pt x="1628" y="1830"/>
                    </a:lnTo>
                    <a:lnTo>
                      <a:pt x="1622" y="1746"/>
                    </a:lnTo>
                    <a:lnTo>
                      <a:pt x="1692" y="1644"/>
                    </a:lnTo>
                    <a:lnTo>
                      <a:pt x="1652" y="1578"/>
                    </a:lnTo>
                    <a:lnTo>
                      <a:pt x="1552" y="1538"/>
                    </a:lnTo>
                    <a:lnTo>
                      <a:pt x="1448" y="1500"/>
                    </a:lnTo>
                    <a:lnTo>
                      <a:pt x="1376" y="1494"/>
                    </a:lnTo>
                    <a:lnTo>
                      <a:pt x="1376" y="1410"/>
                    </a:lnTo>
                    <a:lnTo>
                      <a:pt x="1262" y="1356"/>
                    </a:lnTo>
                    <a:lnTo>
                      <a:pt x="1166" y="1272"/>
                    </a:lnTo>
                    <a:lnTo>
                      <a:pt x="1104" y="1280"/>
                    </a:lnTo>
                    <a:lnTo>
                      <a:pt x="1048" y="1276"/>
                    </a:lnTo>
                    <a:lnTo>
                      <a:pt x="1020" y="1244"/>
                    </a:lnTo>
                    <a:lnTo>
                      <a:pt x="974" y="1260"/>
                    </a:lnTo>
                    <a:lnTo>
                      <a:pt x="984" y="1238"/>
                    </a:lnTo>
                    <a:lnTo>
                      <a:pt x="934" y="1268"/>
                    </a:lnTo>
                    <a:lnTo>
                      <a:pt x="904" y="1268"/>
                    </a:lnTo>
                    <a:lnTo>
                      <a:pt x="872" y="1314"/>
                    </a:lnTo>
                    <a:lnTo>
                      <a:pt x="836" y="1272"/>
                    </a:lnTo>
                    <a:lnTo>
                      <a:pt x="794" y="1308"/>
                    </a:lnTo>
                    <a:lnTo>
                      <a:pt x="748" y="1278"/>
                    </a:lnTo>
                    <a:lnTo>
                      <a:pt x="758" y="1242"/>
                    </a:lnTo>
                    <a:lnTo>
                      <a:pt x="758" y="1174"/>
                    </a:lnTo>
                    <a:lnTo>
                      <a:pt x="698" y="1176"/>
                    </a:lnTo>
                    <a:lnTo>
                      <a:pt x="668" y="1140"/>
                    </a:lnTo>
                    <a:lnTo>
                      <a:pt x="736" y="1062"/>
                    </a:lnTo>
                    <a:lnTo>
                      <a:pt x="712" y="1050"/>
                    </a:lnTo>
                    <a:lnTo>
                      <a:pt x="658" y="1062"/>
                    </a:lnTo>
                    <a:lnTo>
                      <a:pt x="632" y="1104"/>
                    </a:lnTo>
                    <a:lnTo>
                      <a:pt x="596" y="1110"/>
                    </a:lnTo>
                    <a:lnTo>
                      <a:pt x="538" y="1066"/>
                    </a:lnTo>
                    <a:lnTo>
                      <a:pt x="568" y="950"/>
                    </a:lnTo>
                    <a:lnTo>
                      <a:pt x="632" y="894"/>
                    </a:lnTo>
                    <a:lnTo>
                      <a:pt x="686" y="894"/>
                    </a:lnTo>
                    <a:lnTo>
                      <a:pt x="740" y="912"/>
                    </a:lnTo>
                    <a:lnTo>
                      <a:pt x="736" y="900"/>
                    </a:lnTo>
                    <a:lnTo>
                      <a:pt x="766" y="868"/>
                    </a:lnTo>
                    <a:lnTo>
                      <a:pt x="842" y="906"/>
                    </a:lnTo>
                    <a:lnTo>
                      <a:pt x="848" y="966"/>
                    </a:lnTo>
                    <a:lnTo>
                      <a:pt x="884" y="984"/>
                    </a:lnTo>
                    <a:lnTo>
                      <a:pt x="896" y="900"/>
                    </a:lnTo>
                    <a:lnTo>
                      <a:pt x="878" y="858"/>
                    </a:lnTo>
                    <a:lnTo>
                      <a:pt x="998" y="806"/>
                    </a:lnTo>
                    <a:lnTo>
                      <a:pt x="1058" y="750"/>
                    </a:lnTo>
                    <a:lnTo>
                      <a:pt x="1100" y="696"/>
                    </a:lnTo>
                    <a:lnTo>
                      <a:pt x="1130" y="672"/>
                    </a:lnTo>
                    <a:lnTo>
                      <a:pt x="1184" y="678"/>
                    </a:lnTo>
                    <a:lnTo>
                      <a:pt x="1190" y="636"/>
                    </a:lnTo>
                    <a:lnTo>
                      <a:pt x="1280" y="588"/>
                    </a:lnTo>
                    <a:lnTo>
                      <a:pt x="1278" y="636"/>
                    </a:lnTo>
                    <a:lnTo>
                      <a:pt x="1360" y="602"/>
                    </a:lnTo>
                    <a:lnTo>
                      <a:pt x="1322" y="570"/>
                    </a:lnTo>
                    <a:lnTo>
                      <a:pt x="1340" y="538"/>
                    </a:lnTo>
                    <a:lnTo>
                      <a:pt x="1320" y="522"/>
                    </a:lnTo>
                    <a:lnTo>
                      <a:pt x="1286" y="546"/>
                    </a:lnTo>
                    <a:lnTo>
                      <a:pt x="1288" y="512"/>
                    </a:lnTo>
                    <a:lnTo>
                      <a:pt x="1400" y="504"/>
                    </a:lnTo>
                    <a:lnTo>
                      <a:pt x="1490" y="480"/>
                    </a:lnTo>
                    <a:lnTo>
                      <a:pt x="1526" y="456"/>
                    </a:lnTo>
                    <a:lnTo>
                      <a:pt x="1484" y="394"/>
                    </a:lnTo>
                    <a:cubicBezTo>
                      <a:pt x="1474" y="370"/>
                      <a:pt x="1479" y="319"/>
                      <a:pt x="1466" y="310"/>
                    </a:cubicBezTo>
                    <a:cubicBezTo>
                      <a:pt x="1456" y="300"/>
                      <a:pt x="1423" y="343"/>
                      <a:pt x="1406" y="342"/>
                    </a:cubicBezTo>
                    <a:lnTo>
                      <a:pt x="1376" y="312"/>
                    </a:lnTo>
                    <a:lnTo>
                      <a:pt x="1376" y="270"/>
                    </a:lnTo>
                    <a:lnTo>
                      <a:pt x="1328" y="264"/>
                    </a:lnTo>
                    <a:lnTo>
                      <a:pt x="1312" y="252"/>
                    </a:lnTo>
                    <a:lnTo>
                      <a:pt x="1256" y="314"/>
                    </a:lnTo>
                    <a:lnTo>
                      <a:pt x="1222" y="364"/>
                    </a:lnTo>
                    <a:lnTo>
                      <a:pt x="1172" y="402"/>
                    </a:lnTo>
                    <a:lnTo>
                      <a:pt x="1136" y="474"/>
                    </a:lnTo>
                    <a:lnTo>
                      <a:pt x="1110" y="444"/>
                    </a:lnTo>
                    <a:lnTo>
                      <a:pt x="1128" y="394"/>
                    </a:lnTo>
                    <a:lnTo>
                      <a:pt x="1038" y="334"/>
                    </a:lnTo>
                    <a:lnTo>
                      <a:pt x="1022" y="304"/>
                    </a:lnTo>
                    <a:lnTo>
                      <a:pt x="1122" y="226"/>
                    </a:lnTo>
                    <a:lnTo>
                      <a:pt x="1184" y="222"/>
                    </a:lnTo>
                    <a:lnTo>
                      <a:pt x="1212" y="240"/>
                    </a:lnTo>
                    <a:lnTo>
                      <a:pt x="1248" y="220"/>
                    </a:lnTo>
                    <a:lnTo>
                      <a:pt x="1300" y="220"/>
                    </a:lnTo>
                    <a:lnTo>
                      <a:pt x="1266" y="198"/>
                    </a:lnTo>
                    <a:lnTo>
                      <a:pt x="1208" y="196"/>
                    </a:lnTo>
                    <a:lnTo>
                      <a:pt x="1250" y="174"/>
                    </a:lnTo>
                    <a:lnTo>
                      <a:pt x="1328" y="172"/>
                    </a:lnTo>
                    <a:lnTo>
                      <a:pt x="1364" y="132"/>
                    </a:lnTo>
                    <a:cubicBezTo>
                      <a:pt x="1346" y="124"/>
                      <a:pt x="1343" y="119"/>
                      <a:pt x="1324" y="122"/>
                    </a:cubicBezTo>
                    <a:cubicBezTo>
                      <a:pt x="1310" y="124"/>
                      <a:pt x="1294" y="132"/>
                      <a:pt x="1286" y="144"/>
                    </a:cubicBezTo>
                    <a:cubicBezTo>
                      <a:pt x="1282" y="149"/>
                      <a:pt x="1274" y="148"/>
                      <a:pt x="1268" y="150"/>
                    </a:cubicBezTo>
                    <a:cubicBezTo>
                      <a:pt x="1266" y="144"/>
                      <a:pt x="1259" y="138"/>
                      <a:pt x="1262" y="132"/>
                    </a:cubicBezTo>
                    <a:cubicBezTo>
                      <a:pt x="1269" y="118"/>
                      <a:pt x="1303" y="134"/>
                      <a:pt x="1262" y="120"/>
                    </a:cubicBezTo>
                    <a:cubicBezTo>
                      <a:pt x="1221" y="134"/>
                      <a:pt x="1252" y="105"/>
                      <a:pt x="1262" y="90"/>
                    </a:cubicBezTo>
                    <a:cubicBezTo>
                      <a:pt x="1260" y="84"/>
                      <a:pt x="1262" y="75"/>
                      <a:pt x="1256" y="72"/>
                    </a:cubicBezTo>
                    <a:cubicBezTo>
                      <a:pt x="1238" y="63"/>
                      <a:pt x="1202" y="102"/>
                      <a:pt x="1202" y="102"/>
                    </a:cubicBezTo>
                    <a:cubicBezTo>
                      <a:pt x="1198" y="108"/>
                      <a:pt x="1186" y="140"/>
                      <a:pt x="1180" y="144"/>
                    </a:cubicBezTo>
                    <a:cubicBezTo>
                      <a:pt x="1169" y="151"/>
                      <a:pt x="1148" y="122"/>
                      <a:pt x="1148" y="122"/>
                    </a:cubicBezTo>
                    <a:cubicBezTo>
                      <a:pt x="1138" y="123"/>
                      <a:pt x="1121" y="137"/>
                      <a:pt x="1106" y="136"/>
                    </a:cubicBezTo>
                    <a:cubicBezTo>
                      <a:pt x="1091" y="135"/>
                      <a:pt x="1074" y="117"/>
                      <a:pt x="1056" y="116"/>
                    </a:cubicBezTo>
                    <a:cubicBezTo>
                      <a:pt x="1038" y="115"/>
                      <a:pt x="1016" y="131"/>
                      <a:pt x="998" y="132"/>
                    </a:cubicBezTo>
                    <a:cubicBezTo>
                      <a:pt x="997" y="132"/>
                      <a:pt x="956" y="125"/>
                      <a:pt x="950" y="120"/>
                    </a:cubicBezTo>
                    <a:cubicBezTo>
                      <a:pt x="918" y="94"/>
                      <a:pt x="960" y="108"/>
                      <a:pt x="920" y="90"/>
                    </a:cubicBezTo>
                    <a:cubicBezTo>
                      <a:pt x="852" y="60"/>
                      <a:pt x="806" y="58"/>
                      <a:pt x="730" y="54"/>
                    </a:cubicBezTo>
                    <a:cubicBezTo>
                      <a:pt x="656" y="39"/>
                      <a:pt x="625" y="15"/>
                      <a:pt x="550" y="0"/>
                    </a:cubicBezTo>
                    <a:cubicBezTo>
                      <a:pt x="510" y="2"/>
                      <a:pt x="486" y="5"/>
                      <a:pt x="446" y="8"/>
                    </a:cubicBezTo>
                    <a:cubicBezTo>
                      <a:pt x="424" y="9"/>
                      <a:pt x="423" y="14"/>
                      <a:pt x="406" y="18"/>
                    </a:cubicBezTo>
                    <a:cubicBezTo>
                      <a:pt x="389" y="22"/>
                      <a:pt x="353" y="24"/>
                      <a:pt x="344" y="32"/>
                    </a:cubicBezTo>
                    <a:cubicBezTo>
                      <a:pt x="346" y="38"/>
                      <a:pt x="354" y="60"/>
                      <a:pt x="350" y="64"/>
                    </a:cubicBezTo>
                    <a:cubicBezTo>
                      <a:pt x="274" y="50"/>
                      <a:pt x="250" y="81"/>
                      <a:pt x="236" y="82"/>
                    </a:cubicBezTo>
                    <a:cubicBezTo>
                      <a:pt x="278" y="110"/>
                      <a:pt x="270" y="72"/>
                      <a:pt x="290" y="102"/>
                    </a:cubicBezTo>
                    <a:cubicBezTo>
                      <a:pt x="234" y="121"/>
                      <a:pt x="178" y="104"/>
                      <a:pt x="128" y="138"/>
                    </a:cubicBezTo>
                    <a:cubicBezTo>
                      <a:pt x="126" y="144"/>
                      <a:pt x="122" y="150"/>
                      <a:pt x="122" y="156"/>
                    </a:cubicBezTo>
                    <a:cubicBezTo>
                      <a:pt x="122" y="162"/>
                      <a:pt x="132" y="170"/>
                      <a:pt x="128" y="174"/>
                    </a:cubicBezTo>
                    <a:cubicBezTo>
                      <a:pt x="126" y="182"/>
                      <a:pt x="109" y="197"/>
                      <a:pt x="112" y="202"/>
                    </a:cubicBezTo>
                    <a:cubicBezTo>
                      <a:pt x="124" y="206"/>
                      <a:pt x="137" y="195"/>
                      <a:pt x="146" y="204"/>
                    </a:cubicBezTo>
                    <a:cubicBezTo>
                      <a:pt x="151" y="209"/>
                      <a:pt x="135" y="213"/>
                      <a:pt x="128" y="216"/>
                    </a:cubicBezTo>
                    <a:cubicBezTo>
                      <a:pt x="116" y="221"/>
                      <a:pt x="104" y="226"/>
                      <a:pt x="92" y="228"/>
                    </a:cubicBezTo>
                    <a:cubicBezTo>
                      <a:pt x="48" y="237"/>
                      <a:pt x="72" y="233"/>
                      <a:pt x="20" y="240"/>
                    </a:cubicBezTo>
                    <a:cubicBezTo>
                      <a:pt x="0" y="247"/>
                      <a:pt x="2" y="240"/>
                      <a:pt x="2" y="252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766" name="Freeform 85"/>
              <p:cNvSpPr>
                <a:spLocks/>
              </p:cNvSpPr>
              <p:nvPr/>
            </p:nvSpPr>
            <p:spPr bwMode="gray">
              <a:xfrm>
                <a:off x="4423" y="2052"/>
                <a:ext cx="35" cy="28"/>
              </a:xfrm>
              <a:custGeom>
                <a:avLst/>
                <a:gdLst>
                  <a:gd name="T0" fmla="*/ 12 w 46"/>
                  <a:gd name="T1" fmla="*/ 3 h 38"/>
                  <a:gd name="T2" fmla="*/ 0 w 46"/>
                  <a:gd name="T3" fmla="*/ 16 h 38"/>
                  <a:gd name="T4" fmla="*/ 17 w 46"/>
                  <a:gd name="T5" fmla="*/ 28 h 38"/>
                  <a:gd name="T6" fmla="*/ 35 w 46"/>
                  <a:gd name="T7" fmla="*/ 19 h 38"/>
                  <a:gd name="T8" fmla="*/ 23 w 46"/>
                  <a:gd name="T9" fmla="*/ 0 h 38"/>
                  <a:gd name="T10" fmla="*/ 12 w 46"/>
                  <a:gd name="T11" fmla="*/ 3 h 3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6" h="38">
                    <a:moveTo>
                      <a:pt x="16" y="4"/>
                    </a:moveTo>
                    <a:lnTo>
                      <a:pt x="0" y="22"/>
                    </a:lnTo>
                    <a:lnTo>
                      <a:pt x="22" y="38"/>
                    </a:lnTo>
                    <a:lnTo>
                      <a:pt x="46" y="26"/>
                    </a:lnTo>
                    <a:lnTo>
                      <a:pt x="30" y="0"/>
                    </a:lnTo>
                    <a:lnTo>
                      <a:pt x="16" y="4"/>
                    </a:ln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767" name="Freeform 86"/>
              <p:cNvSpPr>
                <a:spLocks/>
              </p:cNvSpPr>
              <p:nvPr/>
            </p:nvSpPr>
            <p:spPr bwMode="gray">
              <a:xfrm>
                <a:off x="4738" y="2174"/>
                <a:ext cx="40" cy="32"/>
              </a:xfrm>
              <a:custGeom>
                <a:avLst/>
                <a:gdLst>
                  <a:gd name="T0" fmla="*/ 9 w 52"/>
                  <a:gd name="T1" fmla="*/ 0 h 44"/>
                  <a:gd name="T2" fmla="*/ 20 w 52"/>
                  <a:gd name="T3" fmla="*/ 32 h 44"/>
                  <a:gd name="T4" fmla="*/ 32 w 52"/>
                  <a:gd name="T5" fmla="*/ 31 h 44"/>
                  <a:gd name="T6" fmla="*/ 29 w 52"/>
                  <a:gd name="T7" fmla="*/ 12 h 44"/>
                  <a:gd name="T8" fmla="*/ 20 w 52"/>
                  <a:gd name="T9" fmla="*/ 1 h 44"/>
                  <a:gd name="T10" fmla="*/ 9 w 52"/>
                  <a:gd name="T11" fmla="*/ 0 h 4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2" h="44">
                    <a:moveTo>
                      <a:pt x="12" y="0"/>
                    </a:moveTo>
                    <a:cubicBezTo>
                      <a:pt x="16" y="14"/>
                      <a:pt x="18" y="32"/>
                      <a:pt x="26" y="44"/>
                    </a:cubicBezTo>
                    <a:cubicBezTo>
                      <a:pt x="31" y="43"/>
                      <a:pt x="37" y="44"/>
                      <a:pt x="42" y="42"/>
                    </a:cubicBezTo>
                    <a:cubicBezTo>
                      <a:pt x="52" y="38"/>
                      <a:pt x="48" y="19"/>
                      <a:pt x="38" y="16"/>
                    </a:cubicBezTo>
                    <a:cubicBezTo>
                      <a:pt x="33" y="9"/>
                      <a:pt x="34" y="5"/>
                      <a:pt x="26" y="2"/>
                    </a:cubicBezTo>
                    <a:cubicBezTo>
                      <a:pt x="4" y="4"/>
                      <a:pt x="0" y="8"/>
                      <a:pt x="12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768" name="Freeform 87"/>
              <p:cNvSpPr>
                <a:spLocks/>
              </p:cNvSpPr>
              <p:nvPr/>
            </p:nvSpPr>
            <p:spPr bwMode="gray">
              <a:xfrm>
                <a:off x="5539" y="2230"/>
                <a:ext cx="101" cy="74"/>
              </a:xfrm>
              <a:custGeom>
                <a:avLst/>
                <a:gdLst>
                  <a:gd name="T0" fmla="*/ 75 w 131"/>
                  <a:gd name="T1" fmla="*/ 0 h 98"/>
                  <a:gd name="T2" fmla="*/ 61 w 131"/>
                  <a:gd name="T3" fmla="*/ 6 h 98"/>
                  <a:gd name="T4" fmla="*/ 41 w 131"/>
                  <a:gd name="T5" fmla="*/ 18 h 98"/>
                  <a:gd name="T6" fmla="*/ 30 w 131"/>
                  <a:gd name="T7" fmla="*/ 30 h 98"/>
                  <a:gd name="T8" fmla="*/ 16 w 131"/>
                  <a:gd name="T9" fmla="*/ 39 h 98"/>
                  <a:gd name="T10" fmla="*/ 49 w 131"/>
                  <a:gd name="T11" fmla="*/ 62 h 98"/>
                  <a:gd name="T12" fmla="*/ 61 w 131"/>
                  <a:gd name="T13" fmla="*/ 71 h 98"/>
                  <a:gd name="T14" fmla="*/ 66 w 131"/>
                  <a:gd name="T15" fmla="*/ 69 h 98"/>
                  <a:gd name="T16" fmla="*/ 69 w 131"/>
                  <a:gd name="T17" fmla="*/ 65 h 98"/>
                  <a:gd name="T18" fmla="*/ 75 w 131"/>
                  <a:gd name="T19" fmla="*/ 74 h 98"/>
                  <a:gd name="T20" fmla="*/ 95 w 131"/>
                  <a:gd name="T21" fmla="*/ 65 h 98"/>
                  <a:gd name="T22" fmla="*/ 99 w 131"/>
                  <a:gd name="T23" fmla="*/ 56 h 98"/>
                  <a:gd name="T24" fmla="*/ 78 w 131"/>
                  <a:gd name="T25" fmla="*/ 30 h 98"/>
                  <a:gd name="T26" fmla="*/ 89 w 131"/>
                  <a:gd name="T27" fmla="*/ 18 h 98"/>
                  <a:gd name="T28" fmla="*/ 86 w 131"/>
                  <a:gd name="T29" fmla="*/ 3 h 98"/>
                  <a:gd name="T30" fmla="*/ 75 w 131"/>
                  <a:gd name="T31" fmla="*/ 0 h 9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31" h="98">
                    <a:moveTo>
                      <a:pt x="97" y="0"/>
                    </a:moveTo>
                    <a:cubicBezTo>
                      <a:pt x="83" y="5"/>
                      <a:pt x="89" y="2"/>
                      <a:pt x="79" y="8"/>
                    </a:cubicBezTo>
                    <a:cubicBezTo>
                      <a:pt x="76" y="18"/>
                      <a:pt x="62" y="18"/>
                      <a:pt x="53" y="24"/>
                    </a:cubicBezTo>
                    <a:cubicBezTo>
                      <a:pt x="49" y="29"/>
                      <a:pt x="44" y="36"/>
                      <a:pt x="39" y="40"/>
                    </a:cubicBezTo>
                    <a:cubicBezTo>
                      <a:pt x="34" y="45"/>
                      <a:pt x="21" y="52"/>
                      <a:pt x="21" y="52"/>
                    </a:cubicBezTo>
                    <a:cubicBezTo>
                      <a:pt x="0" y="84"/>
                      <a:pt x="41" y="75"/>
                      <a:pt x="63" y="82"/>
                    </a:cubicBezTo>
                    <a:cubicBezTo>
                      <a:pt x="68" y="89"/>
                      <a:pt x="71" y="91"/>
                      <a:pt x="79" y="94"/>
                    </a:cubicBezTo>
                    <a:cubicBezTo>
                      <a:pt x="81" y="93"/>
                      <a:pt x="83" y="93"/>
                      <a:pt x="85" y="92"/>
                    </a:cubicBezTo>
                    <a:cubicBezTo>
                      <a:pt x="87" y="90"/>
                      <a:pt x="87" y="85"/>
                      <a:pt x="89" y="86"/>
                    </a:cubicBezTo>
                    <a:cubicBezTo>
                      <a:pt x="93" y="88"/>
                      <a:pt x="97" y="98"/>
                      <a:pt x="97" y="98"/>
                    </a:cubicBezTo>
                    <a:cubicBezTo>
                      <a:pt x="112" y="95"/>
                      <a:pt x="111" y="90"/>
                      <a:pt x="123" y="86"/>
                    </a:cubicBezTo>
                    <a:cubicBezTo>
                      <a:pt x="124" y="82"/>
                      <a:pt x="128" y="78"/>
                      <a:pt x="129" y="74"/>
                    </a:cubicBezTo>
                    <a:cubicBezTo>
                      <a:pt x="131" y="61"/>
                      <a:pt x="108" y="47"/>
                      <a:pt x="101" y="40"/>
                    </a:cubicBezTo>
                    <a:cubicBezTo>
                      <a:pt x="103" y="33"/>
                      <a:pt x="115" y="24"/>
                      <a:pt x="115" y="24"/>
                    </a:cubicBezTo>
                    <a:cubicBezTo>
                      <a:pt x="121" y="15"/>
                      <a:pt x="124" y="8"/>
                      <a:pt x="111" y="4"/>
                    </a:cubicBezTo>
                    <a:cubicBezTo>
                      <a:pt x="101" y="7"/>
                      <a:pt x="97" y="13"/>
                      <a:pt x="97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769" name="Freeform 88"/>
              <p:cNvSpPr>
                <a:spLocks/>
              </p:cNvSpPr>
              <p:nvPr/>
            </p:nvSpPr>
            <p:spPr bwMode="gray">
              <a:xfrm>
                <a:off x="5053" y="2613"/>
                <a:ext cx="162" cy="84"/>
              </a:xfrm>
              <a:custGeom>
                <a:avLst/>
                <a:gdLst>
                  <a:gd name="T0" fmla="*/ 36 w 212"/>
                  <a:gd name="T1" fmla="*/ 9 h 112"/>
                  <a:gd name="T2" fmla="*/ 13 w 212"/>
                  <a:gd name="T3" fmla="*/ 9 h 112"/>
                  <a:gd name="T4" fmla="*/ 4 w 212"/>
                  <a:gd name="T5" fmla="*/ 12 h 112"/>
                  <a:gd name="T6" fmla="*/ 19 w 212"/>
                  <a:gd name="T7" fmla="*/ 39 h 112"/>
                  <a:gd name="T8" fmla="*/ 39 w 212"/>
                  <a:gd name="T9" fmla="*/ 33 h 112"/>
                  <a:gd name="T10" fmla="*/ 71 w 212"/>
                  <a:gd name="T11" fmla="*/ 41 h 112"/>
                  <a:gd name="T12" fmla="*/ 85 w 212"/>
                  <a:gd name="T13" fmla="*/ 45 h 112"/>
                  <a:gd name="T14" fmla="*/ 102 w 212"/>
                  <a:gd name="T15" fmla="*/ 66 h 112"/>
                  <a:gd name="T16" fmla="*/ 108 w 212"/>
                  <a:gd name="T17" fmla="*/ 84 h 112"/>
                  <a:gd name="T18" fmla="*/ 120 w 212"/>
                  <a:gd name="T19" fmla="*/ 75 h 112"/>
                  <a:gd name="T20" fmla="*/ 129 w 212"/>
                  <a:gd name="T21" fmla="*/ 72 h 112"/>
                  <a:gd name="T22" fmla="*/ 143 w 212"/>
                  <a:gd name="T23" fmla="*/ 77 h 112"/>
                  <a:gd name="T24" fmla="*/ 149 w 212"/>
                  <a:gd name="T25" fmla="*/ 60 h 112"/>
                  <a:gd name="T26" fmla="*/ 117 w 212"/>
                  <a:gd name="T27" fmla="*/ 41 h 112"/>
                  <a:gd name="T28" fmla="*/ 80 w 212"/>
                  <a:gd name="T29" fmla="*/ 15 h 112"/>
                  <a:gd name="T30" fmla="*/ 41 w 212"/>
                  <a:gd name="T31" fmla="*/ 20 h 112"/>
                  <a:gd name="T32" fmla="*/ 36 w 212"/>
                  <a:gd name="T33" fmla="*/ 9 h 112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12" h="112">
                    <a:moveTo>
                      <a:pt x="47" y="12"/>
                    </a:moveTo>
                    <a:cubicBezTo>
                      <a:pt x="39" y="0"/>
                      <a:pt x="28" y="7"/>
                      <a:pt x="17" y="12"/>
                    </a:cubicBezTo>
                    <a:cubicBezTo>
                      <a:pt x="13" y="14"/>
                      <a:pt x="5" y="16"/>
                      <a:pt x="5" y="16"/>
                    </a:cubicBezTo>
                    <a:cubicBezTo>
                      <a:pt x="0" y="31"/>
                      <a:pt x="10" y="48"/>
                      <a:pt x="25" y="52"/>
                    </a:cubicBezTo>
                    <a:cubicBezTo>
                      <a:pt x="37" y="50"/>
                      <a:pt x="41" y="47"/>
                      <a:pt x="51" y="44"/>
                    </a:cubicBezTo>
                    <a:cubicBezTo>
                      <a:pt x="65" y="53"/>
                      <a:pt x="76" y="53"/>
                      <a:pt x="93" y="54"/>
                    </a:cubicBezTo>
                    <a:cubicBezTo>
                      <a:pt x="99" y="56"/>
                      <a:pt x="111" y="60"/>
                      <a:pt x="111" y="60"/>
                    </a:cubicBezTo>
                    <a:cubicBezTo>
                      <a:pt x="120" y="69"/>
                      <a:pt x="129" y="75"/>
                      <a:pt x="133" y="88"/>
                    </a:cubicBezTo>
                    <a:cubicBezTo>
                      <a:pt x="125" y="100"/>
                      <a:pt x="126" y="107"/>
                      <a:pt x="141" y="112"/>
                    </a:cubicBezTo>
                    <a:cubicBezTo>
                      <a:pt x="145" y="106"/>
                      <a:pt x="150" y="103"/>
                      <a:pt x="157" y="100"/>
                    </a:cubicBezTo>
                    <a:cubicBezTo>
                      <a:pt x="161" y="98"/>
                      <a:pt x="169" y="96"/>
                      <a:pt x="169" y="96"/>
                    </a:cubicBezTo>
                    <a:cubicBezTo>
                      <a:pt x="175" y="98"/>
                      <a:pt x="187" y="102"/>
                      <a:pt x="187" y="102"/>
                    </a:cubicBezTo>
                    <a:cubicBezTo>
                      <a:pt x="203" y="100"/>
                      <a:pt x="212" y="94"/>
                      <a:pt x="195" y="80"/>
                    </a:cubicBezTo>
                    <a:cubicBezTo>
                      <a:pt x="183" y="70"/>
                      <a:pt x="165" y="66"/>
                      <a:pt x="153" y="54"/>
                    </a:cubicBezTo>
                    <a:cubicBezTo>
                      <a:pt x="141" y="42"/>
                      <a:pt x="122" y="26"/>
                      <a:pt x="105" y="20"/>
                    </a:cubicBezTo>
                    <a:cubicBezTo>
                      <a:pt x="85" y="21"/>
                      <a:pt x="71" y="20"/>
                      <a:pt x="53" y="26"/>
                    </a:cubicBezTo>
                    <a:cubicBezTo>
                      <a:pt x="47" y="24"/>
                      <a:pt x="33" y="12"/>
                      <a:pt x="47" y="12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770" name="Freeform 89"/>
              <p:cNvSpPr>
                <a:spLocks/>
              </p:cNvSpPr>
              <p:nvPr/>
            </p:nvSpPr>
            <p:spPr bwMode="gray">
              <a:xfrm>
                <a:off x="5187" y="2677"/>
                <a:ext cx="101" cy="40"/>
              </a:xfrm>
              <a:custGeom>
                <a:avLst/>
                <a:gdLst>
                  <a:gd name="T0" fmla="*/ 43 w 133"/>
                  <a:gd name="T1" fmla="*/ 0 h 54"/>
                  <a:gd name="T2" fmla="*/ 33 w 133"/>
                  <a:gd name="T3" fmla="*/ 4 h 54"/>
                  <a:gd name="T4" fmla="*/ 24 w 133"/>
                  <a:gd name="T5" fmla="*/ 22 h 54"/>
                  <a:gd name="T6" fmla="*/ 11 w 133"/>
                  <a:gd name="T7" fmla="*/ 25 h 54"/>
                  <a:gd name="T8" fmla="*/ 2 w 133"/>
                  <a:gd name="T9" fmla="*/ 31 h 54"/>
                  <a:gd name="T10" fmla="*/ 10 w 133"/>
                  <a:gd name="T11" fmla="*/ 40 h 54"/>
                  <a:gd name="T12" fmla="*/ 101 w 133"/>
                  <a:gd name="T13" fmla="*/ 25 h 54"/>
                  <a:gd name="T14" fmla="*/ 93 w 133"/>
                  <a:gd name="T15" fmla="*/ 12 h 54"/>
                  <a:gd name="T16" fmla="*/ 80 w 133"/>
                  <a:gd name="T17" fmla="*/ 6 h 54"/>
                  <a:gd name="T18" fmla="*/ 77 w 133"/>
                  <a:gd name="T19" fmla="*/ 18 h 54"/>
                  <a:gd name="T20" fmla="*/ 68 w 133"/>
                  <a:gd name="T21" fmla="*/ 13 h 54"/>
                  <a:gd name="T22" fmla="*/ 51 w 133"/>
                  <a:gd name="T23" fmla="*/ 10 h 54"/>
                  <a:gd name="T24" fmla="*/ 43 w 133"/>
                  <a:gd name="T25" fmla="*/ 0 h 5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33" h="54">
                    <a:moveTo>
                      <a:pt x="57" y="0"/>
                    </a:moveTo>
                    <a:cubicBezTo>
                      <a:pt x="53" y="3"/>
                      <a:pt x="46" y="2"/>
                      <a:pt x="43" y="6"/>
                    </a:cubicBezTo>
                    <a:cubicBezTo>
                      <a:pt x="36" y="14"/>
                      <a:pt x="43" y="26"/>
                      <a:pt x="31" y="30"/>
                    </a:cubicBezTo>
                    <a:cubicBezTo>
                      <a:pt x="26" y="32"/>
                      <a:pt x="20" y="31"/>
                      <a:pt x="15" y="34"/>
                    </a:cubicBezTo>
                    <a:cubicBezTo>
                      <a:pt x="11" y="36"/>
                      <a:pt x="3" y="42"/>
                      <a:pt x="3" y="42"/>
                    </a:cubicBezTo>
                    <a:cubicBezTo>
                      <a:pt x="0" y="51"/>
                      <a:pt x="5" y="51"/>
                      <a:pt x="13" y="54"/>
                    </a:cubicBezTo>
                    <a:cubicBezTo>
                      <a:pt x="51" y="51"/>
                      <a:pt x="97" y="46"/>
                      <a:pt x="133" y="34"/>
                    </a:cubicBezTo>
                    <a:cubicBezTo>
                      <a:pt x="129" y="28"/>
                      <a:pt x="128" y="21"/>
                      <a:pt x="123" y="16"/>
                    </a:cubicBezTo>
                    <a:cubicBezTo>
                      <a:pt x="118" y="11"/>
                      <a:pt x="105" y="8"/>
                      <a:pt x="105" y="8"/>
                    </a:cubicBezTo>
                    <a:cubicBezTo>
                      <a:pt x="84" y="13"/>
                      <a:pt x="106" y="19"/>
                      <a:pt x="101" y="24"/>
                    </a:cubicBezTo>
                    <a:cubicBezTo>
                      <a:pt x="99" y="26"/>
                      <a:pt x="89" y="18"/>
                      <a:pt x="89" y="18"/>
                    </a:cubicBezTo>
                    <a:cubicBezTo>
                      <a:pt x="83" y="15"/>
                      <a:pt x="73" y="15"/>
                      <a:pt x="67" y="14"/>
                    </a:cubicBezTo>
                    <a:cubicBezTo>
                      <a:pt x="58" y="8"/>
                      <a:pt x="62" y="12"/>
                      <a:pt x="57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771" name="Freeform 90"/>
              <p:cNvSpPr>
                <a:spLocks/>
              </p:cNvSpPr>
              <p:nvPr/>
            </p:nvSpPr>
            <p:spPr bwMode="gray">
              <a:xfrm>
                <a:off x="5294" y="2702"/>
                <a:ext cx="39" cy="18"/>
              </a:xfrm>
              <a:custGeom>
                <a:avLst/>
                <a:gdLst>
                  <a:gd name="T0" fmla="*/ 10 w 51"/>
                  <a:gd name="T1" fmla="*/ 0 h 24"/>
                  <a:gd name="T2" fmla="*/ 5 w 51"/>
                  <a:gd name="T3" fmla="*/ 14 h 24"/>
                  <a:gd name="T4" fmla="*/ 21 w 51"/>
                  <a:gd name="T5" fmla="*/ 18 h 24"/>
                  <a:gd name="T6" fmla="*/ 25 w 51"/>
                  <a:gd name="T7" fmla="*/ 3 h 24"/>
                  <a:gd name="T8" fmla="*/ 10 w 51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1" h="24">
                    <a:moveTo>
                      <a:pt x="13" y="0"/>
                    </a:moveTo>
                    <a:cubicBezTo>
                      <a:pt x="12" y="2"/>
                      <a:pt x="0" y="12"/>
                      <a:pt x="7" y="18"/>
                    </a:cubicBezTo>
                    <a:cubicBezTo>
                      <a:pt x="12" y="22"/>
                      <a:pt x="27" y="24"/>
                      <a:pt x="27" y="24"/>
                    </a:cubicBezTo>
                    <a:cubicBezTo>
                      <a:pt x="44" y="22"/>
                      <a:pt x="51" y="16"/>
                      <a:pt x="33" y="4"/>
                    </a:cubicBezTo>
                    <a:cubicBezTo>
                      <a:pt x="29" y="1"/>
                      <a:pt x="14" y="0"/>
                      <a:pt x="13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772" name="Freeform 91"/>
              <p:cNvSpPr>
                <a:spLocks/>
              </p:cNvSpPr>
              <p:nvPr/>
            </p:nvSpPr>
            <p:spPr bwMode="gray">
              <a:xfrm>
                <a:off x="5352" y="2705"/>
                <a:ext cx="12" cy="25"/>
              </a:xfrm>
              <a:custGeom>
                <a:avLst/>
                <a:gdLst>
                  <a:gd name="T0" fmla="*/ 11 w 16"/>
                  <a:gd name="T1" fmla="*/ 0 h 34"/>
                  <a:gd name="T2" fmla="*/ 0 w 16"/>
                  <a:gd name="T3" fmla="*/ 10 h 34"/>
                  <a:gd name="T4" fmla="*/ 12 w 16"/>
                  <a:gd name="T5" fmla="*/ 25 h 34"/>
                  <a:gd name="T6" fmla="*/ 9 w 16"/>
                  <a:gd name="T7" fmla="*/ 13 h 34"/>
                  <a:gd name="T8" fmla="*/ 12 w 16"/>
                  <a:gd name="T9" fmla="*/ 4 h 34"/>
                  <a:gd name="T10" fmla="*/ 11 w 16"/>
                  <a:gd name="T11" fmla="*/ 0 h 3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6" h="34">
                    <a:moveTo>
                      <a:pt x="14" y="0"/>
                    </a:moveTo>
                    <a:cubicBezTo>
                      <a:pt x="5" y="3"/>
                      <a:pt x="2" y="4"/>
                      <a:pt x="0" y="14"/>
                    </a:cubicBezTo>
                    <a:cubicBezTo>
                      <a:pt x="3" y="26"/>
                      <a:pt x="4" y="30"/>
                      <a:pt x="16" y="34"/>
                    </a:cubicBezTo>
                    <a:cubicBezTo>
                      <a:pt x="15" y="29"/>
                      <a:pt x="11" y="23"/>
                      <a:pt x="12" y="18"/>
                    </a:cubicBezTo>
                    <a:cubicBezTo>
                      <a:pt x="12" y="14"/>
                      <a:pt x="16" y="6"/>
                      <a:pt x="16" y="6"/>
                    </a:cubicBezTo>
                    <a:cubicBezTo>
                      <a:pt x="9" y="1"/>
                      <a:pt x="8" y="3"/>
                      <a:pt x="14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773" name="Freeform 92"/>
              <p:cNvSpPr>
                <a:spLocks/>
              </p:cNvSpPr>
              <p:nvPr/>
            </p:nvSpPr>
            <p:spPr bwMode="gray">
              <a:xfrm>
                <a:off x="5164" y="1863"/>
                <a:ext cx="185" cy="87"/>
              </a:xfrm>
              <a:custGeom>
                <a:avLst/>
                <a:gdLst>
                  <a:gd name="T0" fmla="*/ 49 w 240"/>
                  <a:gd name="T1" fmla="*/ 1 h 117"/>
                  <a:gd name="T2" fmla="*/ 19 w 240"/>
                  <a:gd name="T3" fmla="*/ 23 h 117"/>
                  <a:gd name="T4" fmla="*/ 5 w 240"/>
                  <a:gd name="T5" fmla="*/ 28 h 117"/>
                  <a:gd name="T6" fmla="*/ 0 w 240"/>
                  <a:gd name="T7" fmla="*/ 29 h 117"/>
                  <a:gd name="T8" fmla="*/ 20 w 240"/>
                  <a:gd name="T9" fmla="*/ 44 h 117"/>
                  <a:gd name="T10" fmla="*/ 29 w 240"/>
                  <a:gd name="T11" fmla="*/ 47 h 117"/>
                  <a:gd name="T12" fmla="*/ 52 w 240"/>
                  <a:gd name="T13" fmla="*/ 35 h 117"/>
                  <a:gd name="T14" fmla="*/ 62 w 240"/>
                  <a:gd name="T15" fmla="*/ 32 h 117"/>
                  <a:gd name="T16" fmla="*/ 63 w 240"/>
                  <a:gd name="T17" fmla="*/ 41 h 117"/>
                  <a:gd name="T18" fmla="*/ 49 w 240"/>
                  <a:gd name="T19" fmla="*/ 45 h 117"/>
                  <a:gd name="T20" fmla="*/ 56 w 240"/>
                  <a:gd name="T21" fmla="*/ 54 h 117"/>
                  <a:gd name="T22" fmla="*/ 31 w 240"/>
                  <a:gd name="T23" fmla="*/ 65 h 117"/>
                  <a:gd name="T24" fmla="*/ 54 w 240"/>
                  <a:gd name="T25" fmla="*/ 81 h 117"/>
                  <a:gd name="T26" fmla="*/ 63 w 240"/>
                  <a:gd name="T27" fmla="*/ 84 h 117"/>
                  <a:gd name="T28" fmla="*/ 91 w 240"/>
                  <a:gd name="T29" fmla="*/ 77 h 117"/>
                  <a:gd name="T30" fmla="*/ 116 w 240"/>
                  <a:gd name="T31" fmla="*/ 78 h 117"/>
                  <a:gd name="T32" fmla="*/ 130 w 240"/>
                  <a:gd name="T33" fmla="*/ 87 h 117"/>
                  <a:gd name="T34" fmla="*/ 157 w 240"/>
                  <a:gd name="T35" fmla="*/ 81 h 117"/>
                  <a:gd name="T36" fmla="*/ 173 w 240"/>
                  <a:gd name="T37" fmla="*/ 77 h 117"/>
                  <a:gd name="T38" fmla="*/ 171 w 240"/>
                  <a:gd name="T39" fmla="*/ 57 h 117"/>
                  <a:gd name="T40" fmla="*/ 180 w 240"/>
                  <a:gd name="T41" fmla="*/ 51 h 117"/>
                  <a:gd name="T42" fmla="*/ 183 w 240"/>
                  <a:gd name="T43" fmla="*/ 35 h 117"/>
                  <a:gd name="T44" fmla="*/ 162 w 240"/>
                  <a:gd name="T45" fmla="*/ 42 h 117"/>
                  <a:gd name="T46" fmla="*/ 154 w 240"/>
                  <a:gd name="T47" fmla="*/ 32 h 117"/>
                  <a:gd name="T48" fmla="*/ 133 w 240"/>
                  <a:gd name="T49" fmla="*/ 33 h 117"/>
                  <a:gd name="T50" fmla="*/ 103 w 240"/>
                  <a:gd name="T51" fmla="*/ 7 h 117"/>
                  <a:gd name="T52" fmla="*/ 72 w 240"/>
                  <a:gd name="T53" fmla="*/ 8 h 117"/>
                  <a:gd name="T54" fmla="*/ 63 w 240"/>
                  <a:gd name="T55" fmla="*/ 1 h 117"/>
                  <a:gd name="T56" fmla="*/ 49 w 240"/>
                  <a:gd name="T57" fmla="*/ 1 h 117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240" h="117">
                    <a:moveTo>
                      <a:pt x="64" y="1"/>
                    </a:moveTo>
                    <a:cubicBezTo>
                      <a:pt x="57" y="21"/>
                      <a:pt x="44" y="24"/>
                      <a:pt x="24" y="31"/>
                    </a:cubicBezTo>
                    <a:cubicBezTo>
                      <a:pt x="18" y="33"/>
                      <a:pt x="12" y="35"/>
                      <a:pt x="6" y="37"/>
                    </a:cubicBezTo>
                    <a:cubicBezTo>
                      <a:pt x="4" y="38"/>
                      <a:pt x="0" y="39"/>
                      <a:pt x="0" y="39"/>
                    </a:cubicBezTo>
                    <a:cubicBezTo>
                      <a:pt x="3" y="55"/>
                      <a:pt x="12" y="54"/>
                      <a:pt x="26" y="59"/>
                    </a:cubicBezTo>
                    <a:cubicBezTo>
                      <a:pt x="30" y="60"/>
                      <a:pt x="38" y="63"/>
                      <a:pt x="38" y="63"/>
                    </a:cubicBezTo>
                    <a:cubicBezTo>
                      <a:pt x="50" y="59"/>
                      <a:pt x="57" y="54"/>
                      <a:pt x="68" y="47"/>
                    </a:cubicBezTo>
                    <a:cubicBezTo>
                      <a:pt x="72" y="45"/>
                      <a:pt x="80" y="43"/>
                      <a:pt x="80" y="43"/>
                    </a:cubicBezTo>
                    <a:cubicBezTo>
                      <a:pt x="82" y="46"/>
                      <a:pt x="88" y="51"/>
                      <a:pt x="82" y="55"/>
                    </a:cubicBezTo>
                    <a:cubicBezTo>
                      <a:pt x="77" y="59"/>
                      <a:pt x="64" y="61"/>
                      <a:pt x="64" y="61"/>
                    </a:cubicBezTo>
                    <a:cubicBezTo>
                      <a:pt x="58" y="70"/>
                      <a:pt x="63" y="70"/>
                      <a:pt x="72" y="73"/>
                    </a:cubicBezTo>
                    <a:cubicBezTo>
                      <a:pt x="77" y="88"/>
                      <a:pt x="50" y="86"/>
                      <a:pt x="40" y="87"/>
                    </a:cubicBezTo>
                    <a:cubicBezTo>
                      <a:pt x="47" y="94"/>
                      <a:pt x="60" y="106"/>
                      <a:pt x="70" y="109"/>
                    </a:cubicBezTo>
                    <a:cubicBezTo>
                      <a:pt x="74" y="110"/>
                      <a:pt x="82" y="113"/>
                      <a:pt x="82" y="113"/>
                    </a:cubicBezTo>
                    <a:cubicBezTo>
                      <a:pt x="99" y="111"/>
                      <a:pt x="104" y="108"/>
                      <a:pt x="118" y="103"/>
                    </a:cubicBezTo>
                    <a:cubicBezTo>
                      <a:pt x="129" y="104"/>
                      <a:pt x="140" y="103"/>
                      <a:pt x="150" y="105"/>
                    </a:cubicBezTo>
                    <a:cubicBezTo>
                      <a:pt x="157" y="107"/>
                      <a:pt x="168" y="117"/>
                      <a:pt x="168" y="117"/>
                    </a:cubicBezTo>
                    <a:cubicBezTo>
                      <a:pt x="193" y="115"/>
                      <a:pt x="188" y="116"/>
                      <a:pt x="204" y="109"/>
                    </a:cubicBezTo>
                    <a:cubicBezTo>
                      <a:pt x="210" y="106"/>
                      <a:pt x="224" y="103"/>
                      <a:pt x="224" y="103"/>
                    </a:cubicBezTo>
                    <a:cubicBezTo>
                      <a:pt x="223" y="98"/>
                      <a:pt x="217" y="82"/>
                      <a:pt x="222" y="77"/>
                    </a:cubicBezTo>
                    <a:cubicBezTo>
                      <a:pt x="225" y="73"/>
                      <a:pt x="234" y="69"/>
                      <a:pt x="234" y="69"/>
                    </a:cubicBezTo>
                    <a:cubicBezTo>
                      <a:pt x="237" y="59"/>
                      <a:pt x="240" y="59"/>
                      <a:pt x="238" y="47"/>
                    </a:cubicBezTo>
                    <a:cubicBezTo>
                      <a:pt x="228" y="49"/>
                      <a:pt x="219" y="51"/>
                      <a:pt x="210" y="57"/>
                    </a:cubicBezTo>
                    <a:cubicBezTo>
                      <a:pt x="201" y="71"/>
                      <a:pt x="201" y="50"/>
                      <a:pt x="200" y="43"/>
                    </a:cubicBezTo>
                    <a:cubicBezTo>
                      <a:pt x="189" y="45"/>
                      <a:pt x="182" y="48"/>
                      <a:pt x="172" y="45"/>
                    </a:cubicBezTo>
                    <a:cubicBezTo>
                      <a:pt x="161" y="34"/>
                      <a:pt x="148" y="14"/>
                      <a:pt x="134" y="9"/>
                    </a:cubicBezTo>
                    <a:cubicBezTo>
                      <a:pt x="119" y="11"/>
                      <a:pt x="108" y="13"/>
                      <a:pt x="94" y="11"/>
                    </a:cubicBezTo>
                    <a:cubicBezTo>
                      <a:pt x="92" y="9"/>
                      <a:pt x="85" y="2"/>
                      <a:pt x="82" y="1"/>
                    </a:cubicBezTo>
                    <a:cubicBezTo>
                      <a:pt x="74" y="0"/>
                      <a:pt x="72" y="9"/>
                      <a:pt x="64" y="1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774" name="Freeform 93"/>
              <p:cNvSpPr>
                <a:spLocks/>
              </p:cNvSpPr>
              <p:nvPr/>
            </p:nvSpPr>
            <p:spPr bwMode="gray">
              <a:xfrm>
                <a:off x="5246" y="1822"/>
                <a:ext cx="150" cy="60"/>
              </a:xfrm>
              <a:custGeom>
                <a:avLst/>
                <a:gdLst>
                  <a:gd name="T0" fmla="*/ 75 w 194"/>
                  <a:gd name="T1" fmla="*/ 8 h 80"/>
                  <a:gd name="T2" fmla="*/ 10 w 194"/>
                  <a:gd name="T3" fmla="*/ 18 h 80"/>
                  <a:gd name="T4" fmla="*/ 7 w 194"/>
                  <a:gd name="T5" fmla="*/ 26 h 80"/>
                  <a:gd name="T6" fmla="*/ 44 w 194"/>
                  <a:gd name="T7" fmla="*/ 39 h 80"/>
                  <a:gd name="T8" fmla="*/ 104 w 194"/>
                  <a:gd name="T9" fmla="*/ 56 h 80"/>
                  <a:gd name="T10" fmla="*/ 135 w 194"/>
                  <a:gd name="T11" fmla="*/ 51 h 80"/>
                  <a:gd name="T12" fmla="*/ 145 w 194"/>
                  <a:gd name="T13" fmla="*/ 48 h 80"/>
                  <a:gd name="T14" fmla="*/ 135 w 194"/>
                  <a:gd name="T15" fmla="*/ 33 h 80"/>
                  <a:gd name="T16" fmla="*/ 126 w 194"/>
                  <a:gd name="T17" fmla="*/ 27 h 80"/>
                  <a:gd name="T18" fmla="*/ 100 w 194"/>
                  <a:gd name="T19" fmla="*/ 20 h 80"/>
                  <a:gd name="T20" fmla="*/ 75 w 194"/>
                  <a:gd name="T21" fmla="*/ 8 h 8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94" h="80">
                    <a:moveTo>
                      <a:pt x="97" y="10"/>
                    </a:moveTo>
                    <a:cubicBezTo>
                      <a:pt x="70" y="19"/>
                      <a:pt x="42" y="22"/>
                      <a:pt x="13" y="24"/>
                    </a:cubicBezTo>
                    <a:cubicBezTo>
                      <a:pt x="9" y="25"/>
                      <a:pt x="0" y="26"/>
                      <a:pt x="9" y="34"/>
                    </a:cubicBezTo>
                    <a:cubicBezTo>
                      <a:pt x="21" y="44"/>
                      <a:pt x="43" y="43"/>
                      <a:pt x="57" y="52"/>
                    </a:cubicBezTo>
                    <a:cubicBezTo>
                      <a:pt x="75" y="80"/>
                      <a:pt x="104" y="73"/>
                      <a:pt x="135" y="74"/>
                    </a:cubicBezTo>
                    <a:cubicBezTo>
                      <a:pt x="153" y="73"/>
                      <a:pt x="159" y="73"/>
                      <a:pt x="175" y="68"/>
                    </a:cubicBezTo>
                    <a:cubicBezTo>
                      <a:pt x="179" y="67"/>
                      <a:pt x="187" y="64"/>
                      <a:pt x="187" y="64"/>
                    </a:cubicBezTo>
                    <a:cubicBezTo>
                      <a:pt x="194" y="53"/>
                      <a:pt x="184" y="49"/>
                      <a:pt x="175" y="44"/>
                    </a:cubicBezTo>
                    <a:cubicBezTo>
                      <a:pt x="171" y="42"/>
                      <a:pt x="163" y="36"/>
                      <a:pt x="163" y="36"/>
                    </a:cubicBezTo>
                    <a:cubicBezTo>
                      <a:pt x="140" y="41"/>
                      <a:pt x="147" y="38"/>
                      <a:pt x="129" y="26"/>
                    </a:cubicBezTo>
                    <a:cubicBezTo>
                      <a:pt x="123" y="17"/>
                      <a:pt x="107" y="0"/>
                      <a:pt x="97" y="1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775" name="Freeform 94"/>
              <p:cNvSpPr>
                <a:spLocks/>
              </p:cNvSpPr>
              <p:nvPr/>
            </p:nvSpPr>
            <p:spPr bwMode="gray">
              <a:xfrm>
                <a:off x="5456" y="1892"/>
                <a:ext cx="239" cy="189"/>
              </a:xfrm>
              <a:custGeom>
                <a:avLst/>
                <a:gdLst>
                  <a:gd name="T0" fmla="*/ 52 w 310"/>
                  <a:gd name="T1" fmla="*/ 7 h 254"/>
                  <a:gd name="T2" fmla="*/ 39 w 310"/>
                  <a:gd name="T3" fmla="*/ 17 h 254"/>
                  <a:gd name="T4" fmla="*/ 16 w 310"/>
                  <a:gd name="T5" fmla="*/ 29 h 254"/>
                  <a:gd name="T6" fmla="*/ 41 w 310"/>
                  <a:gd name="T7" fmla="*/ 57 h 254"/>
                  <a:gd name="T8" fmla="*/ 61 w 310"/>
                  <a:gd name="T9" fmla="*/ 63 h 254"/>
                  <a:gd name="T10" fmla="*/ 79 w 310"/>
                  <a:gd name="T11" fmla="*/ 74 h 254"/>
                  <a:gd name="T12" fmla="*/ 98 w 310"/>
                  <a:gd name="T13" fmla="*/ 63 h 254"/>
                  <a:gd name="T14" fmla="*/ 110 w 310"/>
                  <a:gd name="T15" fmla="*/ 75 h 254"/>
                  <a:gd name="T16" fmla="*/ 115 w 310"/>
                  <a:gd name="T17" fmla="*/ 95 h 254"/>
                  <a:gd name="T18" fmla="*/ 89 w 310"/>
                  <a:gd name="T19" fmla="*/ 112 h 254"/>
                  <a:gd name="T20" fmla="*/ 69 w 310"/>
                  <a:gd name="T21" fmla="*/ 129 h 254"/>
                  <a:gd name="T22" fmla="*/ 53 w 310"/>
                  <a:gd name="T23" fmla="*/ 126 h 254"/>
                  <a:gd name="T24" fmla="*/ 44 w 310"/>
                  <a:gd name="T25" fmla="*/ 123 h 254"/>
                  <a:gd name="T26" fmla="*/ 33 w 310"/>
                  <a:gd name="T27" fmla="*/ 139 h 254"/>
                  <a:gd name="T28" fmla="*/ 30 w 310"/>
                  <a:gd name="T29" fmla="*/ 148 h 254"/>
                  <a:gd name="T30" fmla="*/ 56 w 310"/>
                  <a:gd name="T31" fmla="*/ 153 h 254"/>
                  <a:gd name="T32" fmla="*/ 73 w 310"/>
                  <a:gd name="T33" fmla="*/ 151 h 254"/>
                  <a:gd name="T34" fmla="*/ 89 w 310"/>
                  <a:gd name="T35" fmla="*/ 172 h 254"/>
                  <a:gd name="T36" fmla="*/ 98 w 310"/>
                  <a:gd name="T37" fmla="*/ 175 h 254"/>
                  <a:gd name="T38" fmla="*/ 107 w 310"/>
                  <a:gd name="T39" fmla="*/ 178 h 254"/>
                  <a:gd name="T40" fmla="*/ 120 w 310"/>
                  <a:gd name="T41" fmla="*/ 187 h 254"/>
                  <a:gd name="T42" fmla="*/ 140 w 310"/>
                  <a:gd name="T43" fmla="*/ 176 h 254"/>
                  <a:gd name="T44" fmla="*/ 157 w 310"/>
                  <a:gd name="T45" fmla="*/ 175 h 254"/>
                  <a:gd name="T46" fmla="*/ 177 w 310"/>
                  <a:gd name="T47" fmla="*/ 158 h 254"/>
                  <a:gd name="T48" fmla="*/ 173 w 310"/>
                  <a:gd name="T49" fmla="*/ 138 h 254"/>
                  <a:gd name="T50" fmla="*/ 167 w 310"/>
                  <a:gd name="T51" fmla="*/ 129 h 254"/>
                  <a:gd name="T52" fmla="*/ 180 w 310"/>
                  <a:gd name="T53" fmla="*/ 124 h 254"/>
                  <a:gd name="T54" fmla="*/ 189 w 310"/>
                  <a:gd name="T55" fmla="*/ 136 h 254"/>
                  <a:gd name="T56" fmla="*/ 190 w 310"/>
                  <a:gd name="T57" fmla="*/ 147 h 254"/>
                  <a:gd name="T58" fmla="*/ 201 w 310"/>
                  <a:gd name="T59" fmla="*/ 144 h 254"/>
                  <a:gd name="T60" fmla="*/ 234 w 310"/>
                  <a:gd name="T61" fmla="*/ 126 h 254"/>
                  <a:gd name="T62" fmla="*/ 226 w 310"/>
                  <a:gd name="T63" fmla="*/ 109 h 254"/>
                  <a:gd name="T64" fmla="*/ 200 w 310"/>
                  <a:gd name="T65" fmla="*/ 92 h 254"/>
                  <a:gd name="T66" fmla="*/ 204 w 310"/>
                  <a:gd name="T67" fmla="*/ 80 h 254"/>
                  <a:gd name="T68" fmla="*/ 214 w 310"/>
                  <a:gd name="T69" fmla="*/ 77 h 254"/>
                  <a:gd name="T70" fmla="*/ 195 w 310"/>
                  <a:gd name="T71" fmla="*/ 47 h 254"/>
                  <a:gd name="T72" fmla="*/ 180 w 310"/>
                  <a:gd name="T73" fmla="*/ 44 h 254"/>
                  <a:gd name="T74" fmla="*/ 170 w 310"/>
                  <a:gd name="T75" fmla="*/ 41 h 254"/>
                  <a:gd name="T76" fmla="*/ 155 w 310"/>
                  <a:gd name="T77" fmla="*/ 25 h 254"/>
                  <a:gd name="T78" fmla="*/ 120 w 310"/>
                  <a:gd name="T79" fmla="*/ 33 h 254"/>
                  <a:gd name="T80" fmla="*/ 129 w 310"/>
                  <a:gd name="T81" fmla="*/ 19 h 254"/>
                  <a:gd name="T82" fmla="*/ 107 w 310"/>
                  <a:gd name="T83" fmla="*/ 13 h 254"/>
                  <a:gd name="T84" fmla="*/ 92 w 310"/>
                  <a:gd name="T85" fmla="*/ 14 h 254"/>
                  <a:gd name="T86" fmla="*/ 52 w 310"/>
                  <a:gd name="T87" fmla="*/ 7 h 254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310" h="254">
                    <a:moveTo>
                      <a:pt x="67" y="9"/>
                    </a:moveTo>
                    <a:cubicBezTo>
                      <a:pt x="63" y="15"/>
                      <a:pt x="51" y="23"/>
                      <a:pt x="51" y="23"/>
                    </a:cubicBezTo>
                    <a:cubicBezTo>
                      <a:pt x="43" y="34"/>
                      <a:pt x="33" y="35"/>
                      <a:pt x="21" y="39"/>
                    </a:cubicBezTo>
                    <a:cubicBezTo>
                      <a:pt x="0" y="71"/>
                      <a:pt x="30" y="74"/>
                      <a:pt x="53" y="77"/>
                    </a:cubicBezTo>
                    <a:cubicBezTo>
                      <a:pt x="61" y="89"/>
                      <a:pt x="63" y="87"/>
                      <a:pt x="79" y="85"/>
                    </a:cubicBezTo>
                    <a:cubicBezTo>
                      <a:pt x="88" y="88"/>
                      <a:pt x="93" y="96"/>
                      <a:pt x="103" y="99"/>
                    </a:cubicBezTo>
                    <a:cubicBezTo>
                      <a:pt x="117" y="96"/>
                      <a:pt x="116" y="89"/>
                      <a:pt x="127" y="85"/>
                    </a:cubicBezTo>
                    <a:cubicBezTo>
                      <a:pt x="134" y="90"/>
                      <a:pt x="138" y="94"/>
                      <a:pt x="143" y="101"/>
                    </a:cubicBezTo>
                    <a:cubicBezTo>
                      <a:pt x="140" y="116"/>
                      <a:pt x="134" y="117"/>
                      <a:pt x="149" y="127"/>
                    </a:cubicBezTo>
                    <a:cubicBezTo>
                      <a:pt x="161" y="144"/>
                      <a:pt x="126" y="147"/>
                      <a:pt x="115" y="151"/>
                    </a:cubicBezTo>
                    <a:cubicBezTo>
                      <a:pt x="109" y="160"/>
                      <a:pt x="100" y="169"/>
                      <a:pt x="89" y="173"/>
                    </a:cubicBezTo>
                    <a:cubicBezTo>
                      <a:pt x="81" y="172"/>
                      <a:pt x="76" y="171"/>
                      <a:pt x="69" y="169"/>
                    </a:cubicBezTo>
                    <a:cubicBezTo>
                      <a:pt x="65" y="168"/>
                      <a:pt x="57" y="165"/>
                      <a:pt x="57" y="165"/>
                    </a:cubicBezTo>
                    <a:cubicBezTo>
                      <a:pt x="46" y="169"/>
                      <a:pt x="46" y="177"/>
                      <a:pt x="43" y="187"/>
                    </a:cubicBezTo>
                    <a:cubicBezTo>
                      <a:pt x="42" y="191"/>
                      <a:pt x="39" y="199"/>
                      <a:pt x="39" y="199"/>
                    </a:cubicBezTo>
                    <a:cubicBezTo>
                      <a:pt x="50" y="203"/>
                      <a:pt x="61" y="204"/>
                      <a:pt x="73" y="205"/>
                    </a:cubicBezTo>
                    <a:cubicBezTo>
                      <a:pt x="82" y="203"/>
                      <a:pt x="86" y="201"/>
                      <a:pt x="95" y="203"/>
                    </a:cubicBezTo>
                    <a:cubicBezTo>
                      <a:pt x="107" y="211"/>
                      <a:pt x="111" y="218"/>
                      <a:pt x="115" y="231"/>
                    </a:cubicBezTo>
                    <a:cubicBezTo>
                      <a:pt x="116" y="235"/>
                      <a:pt x="123" y="234"/>
                      <a:pt x="127" y="235"/>
                    </a:cubicBezTo>
                    <a:cubicBezTo>
                      <a:pt x="131" y="236"/>
                      <a:pt x="139" y="239"/>
                      <a:pt x="139" y="239"/>
                    </a:cubicBezTo>
                    <a:cubicBezTo>
                      <a:pt x="144" y="246"/>
                      <a:pt x="147" y="248"/>
                      <a:pt x="155" y="251"/>
                    </a:cubicBezTo>
                    <a:cubicBezTo>
                      <a:pt x="169" y="250"/>
                      <a:pt x="187" y="254"/>
                      <a:pt x="181" y="237"/>
                    </a:cubicBezTo>
                    <a:cubicBezTo>
                      <a:pt x="184" y="220"/>
                      <a:pt x="192" y="228"/>
                      <a:pt x="203" y="235"/>
                    </a:cubicBezTo>
                    <a:cubicBezTo>
                      <a:pt x="224" y="233"/>
                      <a:pt x="224" y="232"/>
                      <a:pt x="229" y="213"/>
                    </a:cubicBezTo>
                    <a:cubicBezTo>
                      <a:pt x="229" y="211"/>
                      <a:pt x="229" y="192"/>
                      <a:pt x="225" y="185"/>
                    </a:cubicBezTo>
                    <a:cubicBezTo>
                      <a:pt x="223" y="181"/>
                      <a:pt x="217" y="173"/>
                      <a:pt x="217" y="173"/>
                    </a:cubicBezTo>
                    <a:cubicBezTo>
                      <a:pt x="220" y="163"/>
                      <a:pt x="224" y="165"/>
                      <a:pt x="233" y="167"/>
                    </a:cubicBezTo>
                    <a:cubicBezTo>
                      <a:pt x="240" y="172"/>
                      <a:pt x="242" y="175"/>
                      <a:pt x="245" y="183"/>
                    </a:cubicBezTo>
                    <a:cubicBezTo>
                      <a:pt x="246" y="188"/>
                      <a:pt x="244" y="193"/>
                      <a:pt x="247" y="197"/>
                    </a:cubicBezTo>
                    <a:cubicBezTo>
                      <a:pt x="250" y="201"/>
                      <a:pt x="256" y="194"/>
                      <a:pt x="261" y="193"/>
                    </a:cubicBezTo>
                    <a:cubicBezTo>
                      <a:pt x="276" y="188"/>
                      <a:pt x="290" y="178"/>
                      <a:pt x="303" y="169"/>
                    </a:cubicBezTo>
                    <a:cubicBezTo>
                      <a:pt x="310" y="158"/>
                      <a:pt x="302" y="153"/>
                      <a:pt x="293" y="147"/>
                    </a:cubicBezTo>
                    <a:cubicBezTo>
                      <a:pt x="281" y="129"/>
                      <a:pt x="283" y="126"/>
                      <a:pt x="259" y="123"/>
                    </a:cubicBezTo>
                    <a:cubicBezTo>
                      <a:pt x="256" y="115"/>
                      <a:pt x="257" y="111"/>
                      <a:pt x="265" y="107"/>
                    </a:cubicBezTo>
                    <a:cubicBezTo>
                      <a:pt x="269" y="105"/>
                      <a:pt x="277" y="103"/>
                      <a:pt x="277" y="103"/>
                    </a:cubicBezTo>
                    <a:cubicBezTo>
                      <a:pt x="287" y="88"/>
                      <a:pt x="269" y="66"/>
                      <a:pt x="253" y="63"/>
                    </a:cubicBezTo>
                    <a:cubicBezTo>
                      <a:pt x="239" y="60"/>
                      <a:pt x="244" y="62"/>
                      <a:pt x="233" y="59"/>
                    </a:cubicBezTo>
                    <a:cubicBezTo>
                      <a:pt x="229" y="58"/>
                      <a:pt x="221" y="55"/>
                      <a:pt x="221" y="55"/>
                    </a:cubicBezTo>
                    <a:cubicBezTo>
                      <a:pt x="200" y="60"/>
                      <a:pt x="217" y="38"/>
                      <a:pt x="201" y="33"/>
                    </a:cubicBezTo>
                    <a:cubicBezTo>
                      <a:pt x="185" y="35"/>
                      <a:pt x="169" y="36"/>
                      <a:pt x="155" y="45"/>
                    </a:cubicBezTo>
                    <a:cubicBezTo>
                      <a:pt x="145" y="30"/>
                      <a:pt x="152" y="30"/>
                      <a:pt x="167" y="25"/>
                    </a:cubicBezTo>
                    <a:cubicBezTo>
                      <a:pt x="163" y="10"/>
                      <a:pt x="155" y="15"/>
                      <a:pt x="139" y="17"/>
                    </a:cubicBezTo>
                    <a:cubicBezTo>
                      <a:pt x="131" y="20"/>
                      <a:pt x="127" y="22"/>
                      <a:pt x="119" y="19"/>
                    </a:cubicBezTo>
                    <a:cubicBezTo>
                      <a:pt x="106" y="0"/>
                      <a:pt x="74" y="29"/>
                      <a:pt x="67" y="9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776" name="Freeform 95"/>
              <p:cNvSpPr>
                <a:spLocks/>
              </p:cNvSpPr>
              <p:nvPr/>
            </p:nvSpPr>
            <p:spPr bwMode="gray">
              <a:xfrm>
                <a:off x="5454" y="1810"/>
                <a:ext cx="45" cy="37"/>
              </a:xfrm>
              <a:custGeom>
                <a:avLst/>
                <a:gdLst>
                  <a:gd name="T0" fmla="*/ 20 w 59"/>
                  <a:gd name="T1" fmla="*/ 0 h 50"/>
                  <a:gd name="T2" fmla="*/ 0 w 59"/>
                  <a:gd name="T3" fmla="*/ 7 h 50"/>
                  <a:gd name="T4" fmla="*/ 23 w 59"/>
                  <a:gd name="T5" fmla="*/ 30 h 50"/>
                  <a:gd name="T6" fmla="*/ 37 w 59"/>
                  <a:gd name="T7" fmla="*/ 37 h 50"/>
                  <a:gd name="T8" fmla="*/ 44 w 59"/>
                  <a:gd name="T9" fmla="*/ 21 h 50"/>
                  <a:gd name="T10" fmla="*/ 34 w 59"/>
                  <a:gd name="T11" fmla="*/ 6 h 50"/>
                  <a:gd name="T12" fmla="*/ 20 w 59"/>
                  <a:gd name="T13" fmla="*/ 0 h 5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9" h="50">
                    <a:moveTo>
                      <a:pt x="26" y="0"/>
                    </a:moveTo>
                    <a:cubicBezTo>
                      <a:pt x="13" y="2"/>
                      <a:pt x="7" y="0"/>
                      <a:pt x="0" y="10"/>
                    </a:cubicBezTo>
                    <a:cubicBezTo>
                      <a:pt x="4" y="22"/>
                      <a:pt x="18" y="36"/>
                      <a:pt x="30" y="40"/>
                    </a:cubicBezTo>
                    <a:cubicBezTo>
                      <a:pt x="37" y="42"/>
                      <a:pt x="48" y="50"/>
                      <a:pt x="48" y="50"/>
                    </a:cubicBezTo>
                    <a:cubicBezTo>
                      <a:pt x="57" y="44"/>
                      <a:pt x="55" y="37"/>
                      <a:pt x="58" y="28"/>
                    </a:cubicBezTo>
                    <a:cubicBezTo>
                      <a:pt x="55" y="11"/>
                      <a:pt x="59" y="18"/>
                      <a:pt x="44" y="8"/>
                    </a:cubicBezTo>
                    <a:cubicBezTo>
                      <a:pt x="42" y="6"/>
                      <a:pt x="26" y="5"/>
                      <a:pt x="26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777" name="Freeform 96"/>
              <p:cNvSpPr>
                <a:spLocks/>
              </p:cNvSpPr>
              <p:nvPr/>
            </p:nvSpPr>
            <p:spPr bwMode="gray">
              <a:xfrm>
                <a:off x="5368" y="1880"/>
                <a:ext cx="67" cy="41"/>
              </a:xfrm>
              <a:custGeom>
                <a:avLst/>
                <a:gdLst>
                  <a:gd name="T0" fmla="*/ 34 w 86"/>
                  <a:gd name="T1" fmla="*/ 5 h 57"/>
                  <a:gd name="T2" fmla="*/ 19 w 86"/>
                  <a:gd name="T3" fmla="*/ 18 h 57"/>
                  <a:gd name="T4" fmla="*/ 3 w 86"/>
                  <a:gd name="T5" fmla="*/ 19 h 57"/>
                  <a:gd name="T6" fmla="*/ 12 w 86"/>
                  <a:gd name="T7" fmla="*/ 41 h 57"/>
                  <a:gd name="T8" fmla="*/ 58 w 86"/>
                  <a:gd name="T9" fmla="*/ 25 h 57"/>
                  <a:gd name="T10" fmla="*/ 67 w 86"/>
                  <a:gd name="T11" fmla="*/ 12 h 57"/>
                  <a:gd name="T12" fmla="*/ 44 w 86"/>
                  <a:gd name="T13" fmla="*/ 5 h 57"/>
                  <a:gd name="T14" fmla="*/ 34 w 86"/>
                  <a:gd name="T15" fmla="*/ 5 h 5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86" h="57">
                    <a:moveTo>
                      <a:pt x="44" y="7"/>
                    </a:moveTo>
                    <a:cubicBezTo>
                      <a:pt x="39" y="14"/>
                      <a:pt x="31" y="20"/>
                      <a:pt x="24" y="25"/>
                    </a:cubicBezTo>
                    <a:cubicBezTo>
                      <a:pt x="16" y="19"/>
                      <a:pt x="12" y="22"/>
                      <a:pt x="4" y="27"/>
                    </a:cubicBezTo>
                    <a:cubicBezTo>
                      <a:pt x="0" y="38"/>
                      <a:pt x="4" y="53"/>
                      <a:pt x="16" y="57"/>
                    </a:cubicBezTo>
                    <a:cubicBezTo>
                      <a:pt x="33" y="51"/>
                      <a:pt x="60" y="45"/>
                      <a:pt x="74" y="35"/>
                    </a:cubicBezTo>
                    <a:cubicBezTo>
                      <a:pt x="78" y="29"/>
                      <a:pt x="86" y="17"/>
                      <a:pt x="86" y="17"/>
                    </a:cubicBezTo>
                    <a:cubicBezTo>
                      <a:pt x="80" y="0"/>
                      <a:pt x="74" y="5"/>
                      <a:pt x="56" y="7"/>
                    </a:cubicBezTo>
                    <a:cubicBezTo>
                      <a:pt x="43" y="11"/>
                      <a:pt x="44" y="15"/>
                      <a:pt x="44" y="7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778" name="Freeform 97"/>
              <p:cNvSpPr>
                <a:spLocks/>
              </p:cNvSpPr>
              <p:nvPr/>
            </p:nvSpPr>
            <p:spPr bwMode="gray">
              <a:xfrm>
                <a:off x="5438" y="1888"/>
                <a:ext cx="55" cy="24"/>
              </a:xfrm>
              <a:custGeom>
                <a:avLst/>
                <a:gdLst>
                  <a:gd name="T0" fmla="*/ 30 w 73"/>
                  <a:gd name="T1" fmla="*/ 0 h 34"/>
                  <a:gd name="T2" fmla="*/ 8 w 73"/>
                  <a:gd name="T3" fmla="*/ 11 h 34"/>
                  <a:gd name="T4" fmla="*/ 18 w 73"/>
                  <a:gd name="T5" fmla="*/ 24 h 34"/>
                  <a:gd name="T6" fmla="*/ 39 w 73"/>
                  <a:gd name="T7" fmla="*/ 20 h 34"/>
                  <a:gd name="T8" fmla="*/ 48 w 73"/>
                  <a:gd name="T9" fmla="*/ 14 h 34"/>
                  <a:gd name="T10" fmla="*/ 30 w 73"/>
                  <a:gd name="T11" fmla="*/ 0 h 3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73" h="34">
                    <a:moveTo>
                      <a:pt x="40" y="0"/>
                    </a:moveTo>
                    <a:cubicBezTo>
                      <a:pt x="30" y="6"/>
                      <a:pt x="20" y="10"/>
                      <a:pt x="10" y="16"/>
                    </a:cubicBezTo>
                    <a:cubicBezTo>
                      <a:pt x="0" y="31"/>
                      <a:pt x="13" y="30"/>
                      <a:pt x="24" y="34"/>
                    </a:cubicBezTo>
                    <a:cubicBezTo>
                      <a:pt x="44" y="31"/>
                      <a:pt x="35" y="34"/>
                      <a:pt x="52" y="28"/>
                    </a:cubicBezTo>
                    <a:cubicBezTo>
                      <a:pt x="57" y="26"/>
                      <a:pt x="64" y="20"/>
                      <a:pt x="64" y="20"/>
                    </a:cubicBezTo>
                    <a:cubicBezTo>
                      <a:pt x="73" y="7"/>
                      <a:pt x="48" y="8"/>
                      <a:pt x="40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779" name="Freeform 98"/>
              <p:cNvSpPr>
                <a:spLocks/>
              </p:cNvSpPr>
              <p:nvPr/>
            </p:nvSpPr>
            <p:spPr bwMode="gray">
              <a:xfrm>
                <a:off x="5408" y="1852"/>
                <a:ext cx="66" cy="34"/>
              </a:xfrm>
              <a:custGeom>
                <a:avLst/>
                <a:gdLst>
                  <a:gd name="T0" fmla="*/ 45 w 85"/>
                  <a:gd name="T1" fmla="*/ 8 h 45"/>
                  <a:gd name="T2" fmla="*/ 22 w 85"/>
                  <a:gd name="T3" fmla="*/ 3 h 45"/>
                  <a:gd name="T4" fmla="*/ 0 w 85"/>
                  <a:gd name="T5" fmla="*/ 14 h 45"/>
                  <a:gd name="T6" fmla="*/ 31 w 85"/>
                  <a:gd name="T7" fmla="*/ 24 h 45"/>
                  <a:gd name="T8" fmla="*/ 50 w 85"/>
                  <a:gd name="T9" fmla="*/ 30 h 45"/>
                  <a:gd name="T10" fmla="*/ 65 w 85"/>
                  <a:gd name="T11" fmla="*/ 14 h 45"/>
                  <a:gd name="T12" fmla="*/ 64 w 85"/>
                  <a:gd name="T13" fmla="*/ 5 h 45"/>
                  <a:gd name="T14" fmla="*/ 50 w 85"/>
                  <a:gd name="T15" fmla="*/ 0 h 45"/>
                  <a:gd name="T16" fmla="*/ 45 w 85"/>
                  <a:gd name="T17" fmla="*/ 8 h 4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85" h="45">
                    <a:moveTo>
                      <a:pt x="58" y="10"/>
                    </a:moveTo>
                    <a:cubicBezTo>
                      <a:pt x="39" y="16"/>
                      <a:pt x="45" y="10"/>
                      <a:pt x="28" y="4"/>
                    </a:cubicBezTo>
                    <a:cubicBezTo>
                      <a:pt x="7" y="6"/>
                      <a:pt x="5" y="2"/>
                      <a:pt x="0" y="18"/>
                    </a:cubicBezTo>
                    <a:cubicBezTo>
                      <a:pt x="5" y="34"/>
                      <a:pt x="26" y="31"/>
                      <a:pt x="40" y="32"/>
                    </a:cubicBezTo>
                    <a:cubicBezTo>
                      <a:pt x="50" y="42"/>
                      <a:pt x="49" y="45"/>
                      <a:pt x="64" y="40"/>
                    </a:cubicBezTo>
                    <a:cubicBezTo>
                      <a:pt x="69" y="32"/>
                      <a:pt x="77" y="25"/>
                      <a:pt x="84" y="18"/>
                    </a:cubicBezTo>
                    <a:cubicBezTo>
                      <a:pt x="83" y="14"/>
                      <a:pt x="85" y="9"/>
                      <a:pt x="82" y="6"/>
                    </a:cubicBezTo>
                    <a:cubicBezTo>
                      <a:pt x="78" y="1"/>
                      <a:pt x="64" y="0"/>
                      <a:pt x="64" y="0"/>
                    </a:cubicBezTo>
                    <a:cubicBezTo>
                      <a:pt x="56" y="3"/>
                      <a:pt x="47" y="21"/>
                      <a:pt x="58" y="1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780" name="Freeform 99"/>
              <p:cNvSpPr>
                <a:spLocks/>
              </p:cNvSpPr>
              <p:nvPr/>
            </p:nvSpPr>
            <p:spPr bwMode="gray">
              <a:xfrm>
                <a:off x="5380" y="1820"/>
                <a:ext cx="45" cy="24"/>
              </a:xfrm>
              <a:custGeom>
                <a:avLst/>
                <a:gdLst>
                  <a:gd name="T0" fmla="*/ 12 w 58"/>
                  <a:gd name="T1" fmla="*/ 3 h 31"/>
                  <a:gd name="T2" fmla="*/ 0 w 58"/>
                  <a:gd name="T3" fmla="*/ 14 h 31"/>
                  <a:gd name="T4" fmla="*/ 16 w 58"/>
                  <a:gd name="T5" fmla="*/ 22 h 31"/>
                  <a:gd name="T6" fmla="*/ 22 w 58"/>
                  <a:gd name="T7" fmla="*/ 15 h 31"/>
                  <a:gd name="T8" fmla="*/ 40 w 58"/>
                  <a:gd name="T9" fmla="*/ 9 h 31"/>
                  <a:gd name="T10" fmla="*/ 34 w 58"/>
                  <a:gd name="T11" fmla="*/ 0 h 31"/>
                  <a:gd name="T12" fmla="*/ 12 w 58"/>
                  <a:gd name="T13" fmla="*/ 3 h 3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8" h="31">
                    <a:moveTo>
                      <a:pt x="16" y="4"/>
                    </a:moveTo>
                    <a:cubicBezTo>
                      <a:pt x="2" y="13"/>
                      <a:pt x="7" y="8"/>
                      <a:pt x="0" y="18"/>
                    </a:cubicBezTo>
                    <a:cubicBezTo>
                      <a:pt x="5" y="26"/>
                      <a:pt x="11" y="25"/>
                      <a:pt x="20" y="28"/>
                    </a:cubicBezTo>
                    <a:cubicBezTo>
                      <a:pt x="36" y="23"/>
                      <a:pt x="17" y="31"/>
                      <a:pt x="28" y="20"/>
                    </a:cubicBezTo>
                    <a:cubicBezTo>
                      <a:pt x="33" y="15"/>
                      <a:pt x="46" y="13"/>
                      <a:pt x="52" y="12"/>
                    </a:cubicBezTo>
                    <a:cubicBezTo>
                      <a:pt x="58" y="3"/>
                      <a:pt x="53" y="3"/>
                      <a:pt x="44" y="0"/>
                    </a:cubicBezTo>
                    <a:cubicBezTo>
                      <a:pt x="38" y="1"/>
                      <a:pt x="20" y="8"/>
                      <a:pt x="16" y="4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781" name="Freeform 100"/>
              <p:cNvSpPr>
                <a:spLocks/>
              </p:cNvSpPr>
              <p:nvPr/>
            </p:nvSpPr>
            <p:spPr bwMode="gray">
              <a:xfrm>
                <a:off x="5497" y="1823"/>
                <a:ext cx="117" cy="77"/>
              </a:xfrm>
              <a:custGeom>
                <a:avLst/>
                <a:gdLst>
                  <a:gd name="T0" fmla="*/ 29 w 152"/>
                  <a:gd name="T1" fmla="*/ 0 h 102"/>
                  <a:gd name="T2" fmla="*/ 11 w 152"/>
                  <a:gd name="T3" fmla="*/ 5 h 102"/>
                  <a:gd name="T4" fmla="*/ 3 w 152"/>
                  <a:gd name="T5" fmla="*/ 29 h 102"/>
                  <a:gd name="T6" fmla="*/ 9 w 152"/>
                  <a:gd name="T7" fmla="*/ 42 h 102"/>
                  <a:gd name="T8" fmla="*/ 0 w 152"/>
                  <a:gd name="T9" fmla="*/ 54 h 102"/>
                  <a:gd name="T10" fmla="*/ 43 w 152"/>
                  <a:gd name="T11" fmla="*/ 65 h 102"/>
                  <a:gd name="T12" fmla="*/ 63 w 152"/>
                  <a:gd name="T13" fmla="*/ 69 h 102"/>
                  <a:gd name="T14" fmla="*/ 117 w 152"/>
                  <a:gd name="T15" fmla="*/ 65 h 102"/>
                  <a:gd name="T16" fmla="*/ 59 w 152"/>
                  <a:gd name="T17" fmla="*/ 53 h 102"/>
                  <a:gd name="T18" fmla="*/ 42 w 152"/>
                  <a:gd name="T19" fmla="*/ 47 h 102"/>
                  <a:gd name="T20" fmla="*/ 34 w 152"/>
                  <a:gd name="T21" fmla="*/ 39 h 102"/>
                  <a:gd name="T22" fmla="*/ 38 w 152"/>
                  <a:gd name="T23" fmla="*/ 26 h 102"/>
                  <a:gd name="T24" fmla="*/ 29 w 152"/>
                  <a:gd name="T25" fmla="*/ 0 h 10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52" h="102">
                    <a:moveTo>
                      <a:pt x="38" y="0"/>
                    </a:moveTo>
                    <a:cubicBezTo>
                      <a:pt x="22" y="5"/>
                      <a:pt x="30" y="3"/>
                      <a:pt x="14" y="6"/>
                    </a:cubicBezTo>
                    <a:cubicBezTo>
                      <a:pt x="18" y="22"/>
                      <a:pt x="22" y="32"/>
                      <a:pt x="4" y="38"/>
                    </a:cubicBezTo>
                    <a:cubicBezTo>
                      <a:pt x="1" y="47"/>
                      <a:pt x="7" y="49"/>
                      <a:pt x="12" y="56"/>
                    </a:cubicBezTo>
                    <a:cubicBezTo>
                      <a:pt x="10" y="65"/>
                      <a:pt x="9" y="69"/>
                      <a:pt x="0" y="72"/>
                    </a:cubicBezTo>
                    <a:cubicBezTo>
                      <a:pt x="5" y="88"/>
                      <a:pt x="45" y="85"/>
                      <a:pt x="56" y="86"/>
                    </a:cubicBezTo>
                    <a:cubicBezTo>
                      <a:pt x="72" y="97"/>
                      <a:pt x="63" y="95"/>
                      <a:pt x="82" y="92"/>
                    </a:cubicBezTo>
                    <a:cubicBezTo>
                      <a:pt x="86" y="92"/>
                      <a:pt x="147" y="102"/>
                      <a:pt x="152" y="86"/>
                    </a:cubicBezTo>
                    <a:cubicBezTo>
                      <a:pt x="123" y="66"/>
                      <a:pt x="128" y="72"/>
                      <a:pt x="76" y="70"/>
                    </a:cubicBezTo>
                    <a:cubicBezTo>
                      <a:pt x="62" y="56"/>
                      <a:pt x="81" y="73"/>
                      <a:pt x="54" y="62"/>
                    </a:cubicBezTo>
                    <a:cubicBezTo>
                      <a:pt x="50" y="60"/>
                      <a:pt x="48" y="55"/>
                      <a:pt x="44" y="52"/>
                    </a:cubicBezTo>
                    <a:cubicBezTo>
                      <a:pt x="41" y="43"/>
                      <a:pt x="42" y="39"/>
                      <a:pt x="50" y="34"/>
                    </a:cubicBezTo>
                    <a:cubicBezTo>
                      <a:pt x="52" y="27"/>
                      <a:pt x="42" y="9"/>
                      <a:pt x="38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782" name="Freeform 101"/>
              <p:cNvSpPr>
                <a:spLocks/>
              </p:cNvSpPr>
              <p:nvPr/>
            </p:nvSpPr>
            <p:spPr bwMode="gray">
              <a:xfrm>
                <a:off x="4383" y="2067"/>
                <a:ext cx="26" cy="15"/>
              </a:xfrm>
              <a:custGeom>
                <a:avLst/>
                <a:gdLst>
                  <a:gd name="T0" fmla="*/ 26 w 34"/>
                  <a:gd name="T1" fmla="*/ 0 h 20"/>
                  <a:gd name="T2" fmla="*/ 18 w 34"/>
                  <a:gd name="T3" fmla="*/ 15 h 20"/>
                  <a:gd name="T4" fmla="*/ 3 w 34"/>
                  <a:gd name="T5" fmla="*/ 14 h 20"/>
                  <a:gd name="T6" fmla="*/ 3 w 34"/>
                  <a:gd name="T7" fmla="*/ 5 h 20"/>
                  <a:gd name="T8" fmla="*/ 26 w 34"/>
                  <a:gd name="T9" fmla="*/ 0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" h="20">
                    <a:moveTo>
                      <a:pt x="34" y="0"/>
                    </a:moveTo>
                    <a:cubicBezTo>
                      <a:pt x="32" y="10"/>
                      <a:pt x="34" y="17"/>
                      <a:pt x="24" y="20"/>
                    </a:cubicBezTo>
                    <a:cubicBezTo>
                      <a:pt x="17" y="19"/>
                      <a:pt x="10" y="20"/>
                      <a:pt x="4" y="18"/>
                    </a:cubicBezTo>
                    <a:cubicBezTo>
                      <a:pt x="0" y="17"/>
                      <a:pt x="2" y="7"/>
                      <a:pt x="4" y="6"/>
                    </a:cubicBezTo>
                    <a:cubicBezTo>
                      <a:pt x="12" y="0"/>
                      <a:pt x="24" y="0"/>
                      <a:pt x="34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783" name="Freeform 102"/>
              <p:cNvSpPr>
                <a:spLocks/>
              </p:cNvSpPr>
              <p:nvPr/>
            </p:nvSpPr>
            <p:spPr bwMode="gray">
              <a:xfrm>
                <a:off x="5159" y="2576"/>
                <a:ext cx="16" cy="12"/>
              </a:xfrm>
              <a:custGeom>
                <a:avLst/>
                <a:gdLst>
                  <a:gd name="T0" fmla="*/ 2 w 21"/>
                  <a:gd name="T1" fmla="*/ 0 h 16"/>
                  <a:gd name="T2" fmla="*/ 10 w 21"/>
                  <a:gd name="T3" fmla="*/ 12 h 16"/>
                  <a:gd name="T4" fmla="*/ 2 w 21"/>
                  <a:gd name="T5" fmla="*/ 0 h 1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" h="16">
                    <a:moveTo>
                      <a:pt x="3" y="0"/>
                    </a:moveTo>
                    <a:cubicBezTo>
                      <a:pt x="0" y="9"/>
                      <a:pt x="6" y="11"/>
                      <a:pt x="13" y="16"/>
                    </a:cubicBezTo>
                    <a:cubicBezTo>
                      <a:pt x="21" y="4"/>
                      <a:pt x="16" y="2"/>
                      <a:pt x="3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784" name="Freeform 103"/>
              <p:cNvSpPr>
                <a:spLocks/>
              </p:cNvSpPr>
              <p:nvPr/>
            </p:nvSpPr>
            <p:spPr bwMode="gray">
              <a:xfrm>
                <a:off x="5162" y="2601"/>
                <a:ext cx="16" cy="12"/>
              </a:xfrm>
              <a:custGeom>
                <a:avLst/>
                <a:gdLst>
                  <a:gd name="T0" fmla="*/ 2 w 21"/>
                  <a:gd name="T1" fmla="*/ 0 h 16"/>
                  <a:gd name="T2" fmla="*/ 10 w 21"/>
                  <a:gd name="T3" fmla="*/ 12 h 16"/>
                  <a:gd name="T4" fmla="*/ 2 w 21"/>
                  <a:gd name="T5" fmla="*/ 0 h 1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" h="16">
                    <a:moveTo>
                      <a:pt x="3" y="0"/>
                    </a:moveTo>
                    <a:cubicBezTo>
                      <a:pt x="0" y="9"/>
                      <a:pt x="6" y="11"/>
                      <a:pt x="13" y="16"/>
                    </a:cubicBezTo>
                    <a:cubicBezTo>
                      <a:pt x="21" y="4"/>
                      <a:pt x="16" y="2"/>
                      <a:pt x="3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785" name="Freeform 104"/>
              <p:cNvSpPr>
                <a:spLocks/>
              </p:cNvSpPr>
              <p:nvPr/>
            </p:nvSpPr>
            <p:spPr bwMode="gray">
              <a:xfrm>
                <a:off x="5371" y="2732"/>
                <a:ext cx="16" cy="12"/>
              </a:xfrm>
              <a:custGeom>
                <a:avLst/>
                <a:gdLst>
                  <a:gd name="T0" fmla="*/ 2 w 21"/>
                  <a:gd name="T1" fmla="*/ 0 h 16"/>
                  <a:gd name="T2" fmla="*/ 10 w 21"/>
                  <a:gd name="T3" fmla="*/ 12 h 16"/>
                  <a:gd name="T4" fmla="*/ 2 w 21"/>
                  <a:gd name="T5" fmla="*/ 0 h 1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" h="16">
                    <a:moveTo>
                      <a:pt x="3" y="0"/>
                    </a:moveTo>
                    <a:cubicBezTo>
                      <a:pt x="0" y="9"/>
                      <a:pt x="6" y="11"/>
                      <a:pt x="13" y="16"/>
                    </a:cubicBezTo>
                    <a:cubicBezTo>
                      <a:pt x="21" y="4"/>
                      <a:pt x="16" y="2"/>
                      <a:pt x="3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786" name="Freeform 105"/>
              <p:cNvSpPr>
                <a:spLocks/>
              </p:cNvSpPr>
              <p:nvPr/>
            </p:nvSpPr>
            <p:spPr bwMode="gray">
              <a:xfrm>
                <a:off x="5498" y="2250"/>
                <a:ext cx="39" cy="18"/>
              </a:xfrm>
              <a:custGeom>
                <a:avLst/>
                <a:gdLst>
                  <a:gd name="T0" fmla="*/ 10 w 51"/>
                  <a:gd name="T1" fmla="*/ 0 h 24"/>
                  <a:gd name="T2" fmla="*/ 5 w 51"/>
                  <a:gd name="T3" fmla="*/ 14 h 24"/>
                  <a:gd name="T4" fmla="*/ 21 w 51"/>
                  <a:gd name="T5" fmla="*/ 18 h 24"/>
                  <a:gd name="T6" fmla="*/ 25 w 51"/>
                  <a:gd name="T7" fmla="*/ 3 h 24"/>
                  <a:gd name="T8" fmla="*/ 10 w 51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1" h="24">
                    <a:moveTo>
                      <a:pt x="13" y="0"/>
                    </a:moveTo>
                    <a:cubicBezTo>
                      <a:pt x="12" y="2"/>
                      <a:pt x="0" y="12"/>
                      <a:pt x="7" y="18"/>
                    </a:cubicBezTo>
                    <a:cubicBezTo>
                      <a:pt x="12" y="22"/>
                      <a:pt x="27" y="24"/>
                      <a:pt x="27" y="24"/>
                    </a:cubicBezTo>
                    <a:cubicBezTo>
                      <a:pt x="44" y="22"/>
                      <a:pt x="51" y="16"/>
                      <a:pt x="33" y="4"/>
                    </a:cubicBezTo>
                    <a:cubicBezTo>
                      <a:pt x="29" y="1"/>
                      <a:pt x="14" y="0"/>
                      <a:pt x="13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787" name="Freeform 106"/>
              <p:cNvSpPr>
                <a:spLocks/>
              </p:cNvSpPr>
              <p:nvPr/>
            </p:nvSpPr>
            <p:spPr bwMode="gray">
              <a:xfrm>
                <a:off x="5396" y="2046"/>
                <a:ext cx="39" cy="18"/>
              </a:xfrm>
              <a:custGeom>
                <a:avLst/>
                <a:gdLst>
                  <a:gd name="T0" fmla="*/ 10 w 51"/>
                  <a:gd name="T1" fmla="*/ 0 h 24"/>
                  <a:gd name="T2" fmla="*/ 5 w 51"/>
                  <a:gd name="T3" fmla="*/ 14 h 24"/>
                  <a:gd name="T4" fmla="*/ 21 w 51"/>
                  <a:gd name="T5" fmla="*/ 18 h 24"/>
                  <a:gd name="T6" fmla="*/ 25 w 51"/>
                  <a:gd name="T7" fmla="*/ 3 h 24"/>
                  <a:gd name="T8" fmla="*/ 10 w 51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1" h="24">
                    <a:moveTo>
                      <a:pt x="13" y="0"/>
                    </a:moveTo>
                    <a:cubicBezTo>
                      <a:pt x="12" y="2"/>
                      <a:pt x="0" y="12"/>
                      <a:pt x="7" y="18"/>
                    </a:cubicBezTo>
                    <a:cubicBezTo>
                      <a:pt x="12" y="22"/>
                      <a:pt x="27" y="24"/>
                      <a:pt x="27" y="24"/>
                    </a:cubicBezTo>
                    <a:cubicBezTo>
                      <a:pt x="44" y="22"/>
                      <a:pt x="51" y="16"/>
                      <a:pt x="33" y="4"/>
                    </a:cubicBezTo>
                    <a:cubicBezTo>
                      <a:pt x="29" y="1"/>
                      <a:pt x="14" y="0"/>
                      <a:pt x="13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788" name="Freeform 107"/>
              <p:cNvSpPr>
                <a:spLocks/>
              </p:cNvSpPr>
              <p:nvPr/>
            </p:nvSpPr>
            <p:spPr bwMode="gray">
              <a:xfrm>
                <a:off x="5462" y="1868"/>
                <a:ext cx="40" cy="18"/>
              </a:xfrm>
              <a:custGeom>
                <a:avLst/>
                <a:gdLst>
                  <a:gd name="T0" fmla="*/ 10 w 51"/>
                  <a:gd name="T1" fmla="*/ 0 h 24"/>
                  <a:gd name="T2" fmla="*/ 5 w 51"/>
                  <a:gd name="T3" fmla="*/ 14 h 24"/>
                  <a:gd name="T4" fmla="*/ 21 w 51"/>
                  <a:gd name="T5" fmla="*/ 18 h 24"/>
                  <a:gd name="T6" fmla="*/ 26 w 51"/>
                  <a:gd name="T7" fmla="*/ 3 h 24"/>
                  <a:gd name="T8" fmla="*/ 10 w 51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1" h="24">
                    <a:moveTo>
                      <a:pt x="13" y="0"/>
                    </a:moveTo>
                    <a:cubicBezTo>
                      <a:pt x="12" y="2"/>
                      <a:pt x="0" y="12"/>
                      <a:pt x="7" y="18"/>
                    </a:cubicBezTo>
                    <a:cubicBezTo>
                      <a:pt x="12" y="22"/>
                      <a:pt x="27" y="24"/>
                      <a:pt x="27" y="24"/>
                    </a:cubicBezTo>
                    <a:cubicBezTo>
                      <a:pt x="44" y="22"/>
                      <a:pt x="51" y="16"/>
                      <a:pt x="33" y="4"/>
                    </a:cubicBezTo>
                    <a:cubicBezTo>
                      <a:pt x="29" y="1"/>
                      <a:pt x="14" y="0"/>
                      <a:pt x="13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789" name="Freeform 108"/>
              <p:cNvSpPr>
                <a:spLocks/>
              </p:cNvSpPr>
              <p:nvPr/>
            </p:nvSpPr>
            <p:spPr bwMode="gray">
              <a:xfrm>
                <a:off x="5527" y="1975"/>
                <a:ext cx="39" cy="18"/>
              </a:xfrm>
              <a:custGeom>
                <a:avLst/>
                <a:gdLst>
                  <a:gd name="T0" fmla="*/ 10 w 51"/>
                  <a:gd name="T1" fmla="*/ 0 h 24"/>
                  <a:gd name="T2" fmla="*/ 5 w 51"/>
                  <a:gd name="T3" fmla="*/ 14 h 24"/>
                  <a:gd name="T4" fmla="*/ 21 w 51"/>
                  <a:gd name="T5" fmla="*/ 18 h 24"/>
                  <a:gd name="T6" fmla="*/ 25 w 51"/>
                  <a:gd name="T7" fmla="*/ 3 h 24"/>
                  <a:gd name="T8" fmla="*/ 10 w 51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1" h="24">
                    <a:moveTo>
                      <a:pt x="13" y="0"/>
                    </a:moveTo>
                    <a:cubicBezTo>
                      <a:pt x="12" y="2"/>
                      <a:pt x="0" y="12"/>
                      <a:pt x="7" y="18"/>
                    </a:cubicBezTo>
                    <a:cubicBezTo>
                      <a:pt x="12" y="22"/>
                      <a:pt x="27" y="24"/>
                      <a:pt x="27" y="24"/>
                    </a:cubicBezTo>
                    <a:cubicBezTo>
                      <a:pt x="44" y="22"/>
                      <a:pt x="51" y="16"/>
                      <a:pt x="33" y="4"/>
                    </a:cubicBezTo>
                    <a:cubicBezTo>
                      <a:pt x="29" y="1"/>
                      <a:pt x="14" y="0"/>
                      <a:pt x="13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790" name="Freeform 109"/>
              <p:cNvSpPr>
                <a:spLocks/>
              </p:cNvSpPr>
              <p:nvPr/>
            </p:nvSpPr>
            <p:spPr bwMode="gray">
              <a:xfrm>
                <a:off x="5543" y="1774"/>
                <a:ext cx="714" cy="345"/>
              </a:xfrm>
              <a:custGeom>
                <a:avLst/>
                <a:gdLst>
                  <a:gd name="T0" fmla="*/ 22 w 929"/>
                  <a:gd name="T1" fmla="*/ 42 h 462"/>
                  <a:gd name="T2" fmla="*/ 5 w 929"/>
                  <a:gd name="T3" fmla="*/ 69 h 462"/>
                  <a:gd name="T4" fmla="*/ 28 w 929"/>
                  <a:gd name="T5" fmla="*/ 75 h 462"/>
                  <a:gd name="T6" fmla="*/ 12 w 929"/>
                  <a:gd name="T7" fmla="*/ 87 h 462"/>
                  <a:gd name="T8" fmla="*/ 80 w 929"/>
                  <a:gd name="T9" fmla="*/ 102 h 462"/>
                  <a:gd name="T10" fmla="*/ 109 w 929"/>
                  <a:gd name="T11" fmla="*/ 97 h 462"/>
                  <a:gd name="T12" fmla="*/ 192 w 929"/>
                  <a:gd name="T13" fmla="*/ 58 h 462"/>
                  <a:gd name="T14" fmla="*/ 231 w 929"/>
                  <a:gd name="T15" fmla="*/ 49 h 462"/>
                  <a:gd name="T16" fmla="*/ 249 w 929"/>
                  <a:gd name="T17" fmla="*/ 60 h 462"/>
                  <a:gd name="T18" fmla="*/ 209 w 929"/>
                  <a:gd name="T19" fmla="*/ 66 h 462"/>
                  <a:gd name="T20" fmla="*/ 186 w 929"/>
                  <a:gd name="T21" fmla="*/ 84 h 462"/>
                  <a:gd name="T22" fmla="*/ 195 w 929"/>
                  <a:gd name="T23" fmla="*/ 90 h 462"/>
                  <a:gd name="T24" fmla="*/ 200 w 929"/>
                  <a:gd name="T25" fmla="*/ 118 h 462"/>
                  <a:gd name="T26" fmla="*/ 269 w 929"/>
                  <a:gd name="T27" fmla="*/ 143 h 462"/>
                  <a:gd name="T28" fmla="*/ 258 w 929"/>
                  <a:gd name="T29" fmla="*/ 157 h 462"/>
                  <a:gd name="T30" fmla="*/ 283 w 929"/>
                  <a:gd name="T31" fmla="*/ 184 h 462"/>
                  <a:gd name="T32" fmla="*/ 267 w 929"/>
                  <a:gd name="T33" fmla="*/ 199 h 462"/>
                  <a:gd name="T34" fmla="*/ 249 w 929"/>
                  <a:gd name="T35" fmla="*/ 220 h 462"/>
                  <a:gd name="T36" fmla="*/ 226 w 929"/>
                  <a:gd name="T37" fmla="*/ 242 h 462"/>
                  <a:gd name="T38" fmla="*/ 224 w 929"/>
                  <a:gd name="T39" fmla="*/ 314 h 462"/>
                  <a:gd name="T40" fmla="*/ 255 w 929"/>
                  <a:gd name="T41" fmla="*/ 333 h 462"/>
                  <a:gd name="T42" fmla="*/ 298 w 929"/>
                  <a:gd name="T43" fmla="*/ 335 h 462"/>
                  <a:gd name="T44" fmla="*/ 317 w 929"/>
                  <a:gd name="T45" fmla="*/ 315 h 462"/>
                  <a:gd name="T46" fmla="*/ 389 w 929"/>
                  <a:gd name="T47" fmla="*/ 266 h 462"/>
                  <a:gd name="T48" fmla="*/ 440 w 929"/>
                  <a:gd name="T49" fmla="*/ 249 h 462"/>
                  <a:gd name="T50" fmla="*/ 496 w 929"/>
                  <a:gd name="T51" fmla="*/ 230 h 462"/>
                  <a:gd name="T52" fmla="*/ 553 w 929"/>
                  <a:gd name="T53" fmla="*/ 217 h 462"/>
                  <a:gd name="T54" fmla="*/ 586 w 929"/>
                  <a:gd name="T55" fmla="*/ 194 h 462"/>
                  <a:gd name="T56" fmla="*/ 615 w 929"/>
                  <a:gd name="T57" fmla="*/ 149 h 462"/>
                  <a:gd name="T58" fmla="*/ 616 w 929"/>
                  <a:gd name="T59" fmla="*/ 115 h 462"/>
                  <a:gd name="T60" fmla="*/ 616 w 929"/>
                  <a:gd name="T61" fmla="*/ 93 h 462"/>
                  <a:gd name="T62" fmla="*/ 639 w 929"/>
                  <a:gd name="T63" fmla="*/ 67 h 462"/>
                  <a:gd name="T64" fmla="*/ 673 w 929"/>
                  <a:gd name="T65" fmla="*/ 70 h 462"/>
                  <a:gd name="T66" fmla="*/ 709 w 929"/>
                  <a:gd name="T67" fmla="*/ 39 h 462"/>
                  <a:gd name="T68" fmla="*/ 682 w 929"/>
                  <a:gd name="T69" fmla="*/ 42 h 462"/>
                  <a:gd name="T70" fmla="*/ 652 w 929"/>
                  <a:gd name="T71" fmla="*/ 34 h 462"/>
                  <a:gd name="T72" fmla="*/ 610 w 929"/>
                  <a:gd name="T73" fmla="*/ 16 h 462"/>
                  <a:gd name="T74" fmla="*/ 493 w 929"/>
                  <a:gd name="T75" fmla="*/ 19 h 462"/>
                  <a:gd name="T76" fmla="*/ 449 w 929"/>
                  <a:gd name="T77" fmla="*/ 28 h 462"/>
                  <a:gd name="T78" fmla="*/ 427 w 929"/>
                  <a:gd name="T79" fmla="*/ 28 h 462"/>
                  <a:gd name="T80" fmla="*/ 397 w 929"/>
                  <a:gd name="T81" fmla="*/ 40 h 462"/>
                  <a:gd name="T82" fmla="*/ 367 w 929"/>
                  <a:gd name="T83" fmla="*/ 22 h 462"/>
                  <a:gd name="T84" fmla="*/ 332 w 929"/>
                  <a:gd name="T85" fmla="*/ 30 h 462"/>
                  <a:gd name="T86" fmla="*/ 281 w 929"/>
                  <a:gd name="T87" fmla="*/ 39 h 462"/>
                  <a:gd name="T88" fmla="*/ 315 w 929"/>
                  <a:gd name="T89" fmla="*/ 28 h 462"/>
                  <a:gd name="T90" fmla="*/ 271 w 929"/>
                  <a:gd name="T91" fmla="*/ 6 h 462"/>
                  <a:gd name="T92" fmla="*/ 257 w 929"/>
                  <a:gd name="T93" fmla="*/ 1 h 462"/>
                  <a:gd name="T94" fmla="*/ 241 w 929"/>
                  <a:gd name="T95" fmla="*/ 6 h 462"/>
                  <a:gd name="T96" fmla="*/ 184 w 929"/>
                  <a:gd name="T97" fmla="*/ 12 h 462"/>
                  <a:gd name="T98" fmla="*/ 123 w 929"/>
                  <a:gd name="T99" fmla="*/ 21 h 462"/>
                  <a:gd name="T100" fmla="*/ 83 w 929"/>
                  <a:gd name="T101" fmla="*/ 19 h 462"/>
                  <a:gd name="T102" fmla="*/ 88 w 929"/>
                  <a:gd name="T103" fmla="*/ 51 h 462"/>
                  <a:gd name="T104" fmla="*/ 80 w 929"/>
                  <a:gd name="T105" fmla="*/ 39 h 462"/>
                  <a:gd name="T106" fmla="*/ 46 w 929"/>
                  <a:gd name="T107" fmla="*/ 31 h 462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929" h="462">
                    <a:moveTo>
                      <a:pt x="60" y="42"/>
                    </a:moveTo>
                    <a:cubicBezTo>
                      <a:pt x="40" y="45"/>
                      <a:pt x="42" y="46"/>
                      <a:pt x="28" y="56"/>
                    </a:cubicBezTo>
                    <a:cubicBezTo>
                      <a:pt x="26" y="74"/>
                      <a:pt x="27" y="75"/>
                      <a:pt x="10" y="78"/>
                    </a:cubicBezTo>
                    <a:cubicBezTo>
                      <a:pt x="4" y="82"/>
                      <a:pt x="0" y="82"/>
                      <a:pt x="6" y="92"/>
                    </a:cubicBezTo>
                    <a:cubicBezTo>
                      <a:pt x="10" y="98"/>
                      <a:pt x="21" y="96"/>
                      <a:pt x="28" y="98"/>
                    </a:cubicBezTo>
                    <a:cubicBezTo>
                      <a:pt x="31" y="99"/>
                      <a:pt x="36" y="100"/>
                      <a:pt x="36" y="100"/>
                    </a:cubicBezTo>
                    <a:cubicBezTo>
                      <a:pt x="47" y="99"/>
                      <a:pt x="69" y="97"/>
                      <a:pt x="50" y="110"/>
                    </a:cubicBezTo>
                    <a:cubicBezTo>
                      <a:pt x="37" y="108"/>
                      <a:pt x="24" y="104"/>
                      <a:pt x="16" y="116"/>
                    </a:cubicBezTo>
                    <a:cubicBezTo>
                      <a:pt x="24" y="141"/>
                      <a:pt x="68" y="125"/>
                      <a:pt x="94" y="126"/>
                    </a:cubicBezTo>
                    <a:cubicBezTo>
                      <a:pt x="98" y="129"/>
                      <a:pt x="100" y="134"/>
                      <a:pt x="104" y="136"/>
                    </a:cubicBezTo>
                    <a:cubicBezTo>
                      <a:pt x="108" y="138"/>
                      <a:pt x="116" y="140"/>
                      <a:pt x="116" y="140"/>
                    </a:cubicBezTo>
                    <a:cubicBezTo>
                      <a:pt x="129" y="138"/>
                      <a:pt x="133" y="139"/>
                      <a:pt x="142" y="130"/>
                    </a:cubicBezTo>
                    <a:cubicBezTo>
                      <a:pt x="151" y="104"/>
                      <a:pt x="179" y="110"/>
                      <a:pt x="202" y="102"/>
                    </a:cubicBezTo>
                    <a:cubicBezTo>
                      <a:pt x="219" y="96"/>
                      <a:pt x="233" y="84"/>
                      <a:pt x="250" y="78"/>
                    </a:cubicBezTo>
                    <a:cubicBezTo>
                      <a:pt x="260" y="75"/>
                      <a:pt x="269" y="74"/>
                      <a:pt x="280" y="72"/>
                    </a:cubicBezTo>
                    <a:cubicBezTo>
                      <a:pt x="287" y="71"/>
                      <a:pt x="300" y="66"/>
                      <a:pt x="300" y="66"/>
                    </a:cubicBezTo>
                    <a:cubicBezTo>
                      <a:pt x="311" y="49"/>
                      <a:pt x="336" y="54"/>
                      <a:pt x="354" y="60"/>
                    </a:cubicBezTo>
                    <a:cubicBezTo>
                      <a:pt x="367" y="79"/>
                      <a:pt x="335" y="79"/>
                      <a:pt x="324" y="80"/>
                    </a:cubicBezTo>
                    <a:cubicBezTo>
                      <a:pt x="312" y="83"/>
                      <a:pt x="306" y="93"/>
                      <a:pt x="292" y="96"/>
                    </a:cubicBezTo>
                    <a:cubicBezTo>
                      <a:pt x="284" y="94"/>
                      <a:pt x="279" y="90"/>
                      <a:pt x="272" y="88"/>
                    </a:cubicBezTo>
                    <a:cubicBezTo>
                      <a:pt x="253" y="91"/>
                      <a:pt x="232" y="96"/>
                      <a:pt x="214" y="102"/>
                    </a:cubicBezTo>
                    <a:cubicBezTo>
                      <a:pt x="223" y="108"/>
                      <a:pt x="231" y="109"/>
                      <a:pt x="242" y="112"/>
                    </a:cubicBezTo>
                    <a:cubicBezTo>
                      <a:pt x="245" y="113"/>
                      <a:pt x="250" y="114"/>
                      <a:pt x="250" y="114"/>
                    </a:cubicBezTo>
                    <a:cubicBezTo>
                      <a:pt x="251" y="116"/>
                      <a:pt x="255" y="118"/>
                      <a:pt x="254" y="120"/>
                    </a:cubicBezTo>
                    <a:cubicBezTo>
                      <a:pt x="252" y="124"/>
                      <a:pt x="242" y="128"/>
                      <a:pt x="242" y="128"/>
                    </a:cubicBezTo>
                    <a:cubicBezTo>
                      <a:pt x="233" y="141"/>
                      <a:pt x="247" y="154"/>
                      <a:pt x="260" y="158"/>
                    </a:cubicBezTo>
                    <a:cubicBezTo>
                      <a:pt x="282" y="155"/>
                      <a:pt x="295" y="151"/>
                      <a:pt x="318" y="150"/>
                    </a:cubicBezTo>
                    <a:cubicBezTo>
                      <a:pt x="334" y="155"/>
                      <a:pt x="345" y="176"/>
                      <a:pt x="350" y="192"/>
                    </a:cubicBezTo>
                    <a:cubicBezTo>
                      <a:pt x="349" y="195"/>
                      <a:pt x="350" y="199"/>
                      <a:pt x="348" y="202"/>
                    </a:cubicBezTo>
                    <a:cubicBezTo>
                      <a:pt x="345" y="206"/>
                      <a:pt x="336" y="210"/>
                      <a:pt x="336" y="210"/>
                    </a:cubicBezTo>
                    <a:cubicBezTo>
                      <a:pt x="327" y="224"/>
                      <a:pt x="332" y="235"/>
                      <a:pt x="348" y="240"/>
                    </a:cubicBezTo>
                    <a:cubicBezTo>
                      <a:pt x="358" y="237"/>
                      <a:pt x="362" y="237"/>
                      <a:pt x="368" y="246"/>
                    </a:cubicBezTo>
                    <a:cubicBezTo>
                      <a:pt x="360" y="252"/>
                      <a:pt x="346" y="246"/>
                      <a:pt x="338" y="252"/>
                    </a:cubicBezTo>
                    <a:cubicBezTo>
                      <a:pt x="326" y="260"/>
                      <a:pt x="346" y="265"/>
                      <a:pt x="348" y="266"/>
                    </a:cubicBezTo>
                    <a:cubicBezTo>
                      <a:pt x="352" y="278"/>
                      <a:pt x="347" y="279"/>
                      <a:pt x="336" y="286"/>
                    </a:cubicBezTo>
                    <a:cubicBezTo>
                      <a:pt x="332" y="289"/>
                      <a:pt x="324" y="294"/>
                      <a:pt x="324" y="294"/>
                    </a:cubicBezTo>
                    <a:cubicBezTo>
                      <a:pt x="315" y="308"/>
                      <a:pt x="320" y="303"/>
                      <a:pt x="310" y="310"/>
                    </a:cubicBezTo>
                    <a:cubicBezTo>
                      <a:pt x="306" y="316"/>
                      <a:pt x="294" y="324"/>
                      <a:pt x="294" y="324"/>
                    </a:cubicBezTo>
                    <a:cubicBezTo>
                      <a:pt x="285" y="338"/>
                      <a:pt x="288" y="331"/>
                      <a:pt x="284" y="342"/>
                    </a:cubicBezTo>
                    <a:cubicBezTo>
                      <a:pt x="285" y="374"/>
                      <a:pt x="283" y="393"/>
                      <a:pt x="292" y="420"/>
                    </a:cubicBezTo>
                    <a:cubicBezTo>
                      <a:pt x="295" y="429"/>
                      <a:pt x="307" y="435"/>
                      <a:pt x="314" y="440"/>
                    </a:cubicBezTo>
                    <a:cubicBezTo>
                      <a:pt x="319" y="444"/>
                      <a:pt x="332" y="446"/>
                      <a:pt x="332" y="446"/>
                    </a:cubicBezTo>
                    <a:cubicBezTo>
                      <a:pt x="340" y="457"/>
                      <a:pt x="345" y="459"/>
                      <a:pt x="358" y="462"/>
                    </a:cubicBezTo>
                    <a:cubicBezTo>
                      <a:pt x="376" y="459"/>
                      <a:pt x="375" y="457"/>
                      <a:pt x="388" y="448"/>
                    </a:cubicBezTo>
                    <a:cubicBezTo>
                      <a:pt x="390" y="441"/>
                      <a:pt x="394" y="435"/>
                      <a:pt x="400" y="430"/>
                    </a:cubicBezTo>
                    <a:cubicBezTo>
                      <a:pt x="404" y="427"/>
                      <a:pt x="412" y="422"/>
                      <a:pt x="412" y="422"/>
                    </a:cubicBezTo>
                    <a:cubicBezTo>
                      <a:pt x="417" y="415"/>
                      <a:pt x="451" y="367"/>
                      <a:pt x="458" y="364"/>
                    </a:cubicBezTo>
                    <a:cubicBezTo>
                      <a:pt x="475" y="356"/>
                      <a:pt x="486" y="357"/>
                      <a:pt x="506" y="356"/>
                    </a:cubicBezTo>
                    <a:cubicBezTo>
                      <a:pt x="525" y="350"/>
                      <a:pt x="533" y="342"/>
                      <a:pt x="554" y="340"/>
                    </a:cubicBezTo>
                    <a:cubicBezTo>
                      <a:pt x="560" y="338"/>
                      <a:pt x="566" y="336"/>
                      <a:pt x="572" y="334"/>
                    </a:cubicBezTo>
                    <a:cubicBezTo>
                      <a:pt x="576" y="333"/>
                      <a:pt x="584" y="330"/>
                      <a:pt x="584" y="330"/>
                    </a:cubicBezTo>
                    <a:cubicBezTo>
                      <a:pt x="603" y="311"/>
                      <a:pt x="618" y="310"/>
                      <a:pt x="646" y="308"/>
                    </a:cubicBezTo>
                    <a:cubicBezTo>
                      <a:pt x="665" y="304"/>
                      <a:pt x="684" y="303"/>
                      <a:pt x="704" y="302"/>
                    </a:cubicBezTo>
                    <a:cubicBezTo>
                      <a:pt x="712" y="299"/>
                      <a:pt x="712" y="293"/>
                      <a:pt x="720" y="290"/>
                    </a:cubicBezTo>
                    <a:cubicBezTo>
                      <a:pt x="732" y="285"/>
                      <a:pt x="743" y="285"/>
                      <a:pt x="754" y="278"/>
                    </a:cubicBezTo>
                    <a:cubicBezTo>
                      <a:pt x="756" y="271"/>
                      <a:pt x="760" y="267"/>
                      <a:pt x="762" y="260"/>
                    </a:cubicBezTo>
                    <a:cubicBezTo>
                      <a:pt x="763" y="247"/>
                      <a:pt x="762" y="233"/>
                      <a:pt x="764" y="220"/>
                    </a:cubicBezTo>
                    <a:cubicBezTo>
                      <a:pt x="764" y="219"/>
                      <a:pt x="794" y="204"/>
                      <a:pt x="800" y="200"/>
                    </a:cubicBezTo>
                    <a:cubicBezTo>
                      <a:pt x="807" y="189"/>
                      <a:pt x="808" y="186"/>
                      <a:pt x="820" y="182"/>
                    </a:cubicBezTo>
                    <a:cubicBezTo>
                      <a:pt x="825" y="166"/>
                      <a:pt x="814" y="162"/>
                      <a:pt x="802" y="154"/>
                    </a:cubicBezTo>
                    <a:cubicBezTo>
                      <a:pt x="797" y="151"/>
                      <a:pt x="790" y="142"/>
                      <a:pt x="790" y="142"/>
                    </a:cubicBezTo>
                    <a:cubicBezTo>
                      <a:pt x="786" y="131"/>
                      <a:pt x="792" y="127"/>
                      <a:pt x="802" y="124"/>
                    </a:cubicBezTo>
                    <a:cubicBezTo>
                      <a:pt x="810" y="116"/>
                      <a:pt x="813" y="98"/>
                      <a:pt x="820" y="94"/>
                    </a:cubicBezTo>
                    <a:cubicBezTo>
                      <a:pt x="824" y="92"/>
                      <a:pt x="832" y="90"/>
                      <a:pt x="832" y="90"/>
                    </a:cubicBezTo>
                    <a:cubicBezTo>
                      <a:pt x="844" y="92"/>
                      <a:pt x="848" y="92"/>
                      <a:pt x="856" y="100"/>
                    </a:cubicBezTo>
                    <a:cubicBezTo>
                      <a:pt x="863" y="98"/>
                      <a:pt x="876" y="94"/>
                      <a:pt x="876" y="94"/>
                    </a:cubicBezTo>
                    <a:cubicBezTo>
                      <a:pt x="889" y="81"/>
                      <a:pt x="906" y="77"/>
                      <a:pt x="924" y="74"/>
                    </a:cubicBezTo>
                    <a:cubicBezTo>
                      <a:pt x="929" y="67"/>
                      <a:pt x="929" y="58"/>
                      <a:pt x="922" y="52"/>
                    </a:cubicBezTo>
                    <a:cubicBezTo>
                      <a:pt x="918" y="49"/>
                      <a:pt x="910" y="44"/>
                      <a:pt x="910" y="44"/>
                    </a:cubicBezTo>
                    <a:cubicBezTo>
                      <a:pt x="894" y="47"/>
                      <a:pt x="899" y="49"/>
                      <a:pt x="888" y="56"/>
                    </a:cubicBezTo>
                    <a:cubicBezTo>
                      <a:pt x="884" y="58"/>
                      <a:pt x="876" y="60"/>
                      <a:pt x="876" y="60"/>
                    </a:cubicBezTo>
                    <a:cubicBezTo>
                      <a:pt x="853" y="59"/>
                      <a:pt x="810" y="59"/>
                      <a:pt x="848" y="46"/>
                    </a:cubicBezTo>
                    <a:cubicBezTo>
                      <a:pt x="844" y="33"/>
                      <a:pt x="831" y="37"/>
                      <a:pt x="818" y="36"/>
                    </a:cubicBezTo>
                    <a:cubicBezTo>
                      <a:pt x="809" y="33"/>
                      <a:pt x="802" y="27"/>
                      <a:pt x="794" y="22"/>
                    </a:cubicBezTo>
                    <a:cubicBezTo>
                      <a:pt x="790" y="20"/>
                      <a:pt x="782" y="18"/>
                      <a:pt x="782" y="18"/>
                    </a:cubicBezTo>
                    <a:cubicBezTo>
                      <a:pt x="727" y="19"/>
                      <a:pt x="688" y="11"/>
                      <a:pt x="642" y="26"/>
                    </a:cubicBezTo>
                    <a:cubicBezTo>
                      <a:pt x="635" y="16"/>
                      <a:pt x="632" y="18"/>
                      <a:pt x="620" y="20"/>
                    </a:cubicBezTo>
                    <a:cubicBezTo>
                      <a:pt x="611" y="34"/>
                      <a:pt x="600" y="36"/>
                      <a:pt x="584" y="38"/>
                    </a:cubicBezTo>
                    <a:cubicBezTo>
                      <a:pt x="575" y="44"/>
                      <a:pt x="581" y="46"/>
                      <a:pt x="578" y="56"/>
                    </a:cubicBezTo>
                    <a:cubicBezTo>
                      <a:pt x="572" y="47"/>
                      <a:pt x="566" y="41"/>
                      <a:pt x="556" y="38"/>
                    </a:cubicBezTo>
                    <a:cubicBezTo>
                      <a:pt x="553" y="38"/>
                      <a:pt x="539" y="39"/>
                      <a:pt x="534" y="42"/>
                    </a:cubicBezTo>
                    <a:cubicBezTo>
                      <a:pt x="528" y="46"/>
                      <a:pt x="516" y="54"/>
                      <a:pt x="516" y="54"/>
                    </a:cubicBezTo>
                    <a:cubicBezTo>
                      <a:pt x="507" y="52"/>
                      <a:pt x="503" y="51"/>
                      <a:pt x="500" y="42"/>
                    </a:cubicBezTo>
                    <a:cubicBezTo>
                      <a:pt x="505" y="28"/>
                      <a:pt x="488" y="31"/>
                      <a:pt x="478" y="30"/>
                    </a:cubicBezTo>
                    <a:cubicBezTo>
                      <a:pt x="469" y="33"/>
                      <a:pt x="473" y="37"/>
                      <a:pt x="464" y="40"/>
                    </a:cubicBezTo>
                    <a:cubicBezTo>
                      <a:pt x="447" y="34"/>
                      <a:pt x="451" y="27"/>
                      <a:pt x="432" y="40"/>
                    </a:cubicBezTo>
                    <a:cubicBezTo>
                      <a:pt x="427" y="54"/>
                      <a:pt x="427" y="52"/>
                      <a:pt x="410" y="50"/>
                    </a:cubicBezTo>
                    <a:cubicBezTo>
                      <a:pt x="391" y="52"/>
                      <a:pt x="385" y="54"/>
                      <a:pt x="366" y="52"/>
                    </a:cubicBezTo>
                    <a:cubicBezTo>
                      <a:pt x="357" y="49"/>
                      <a:pt x="356" y="46"/>
                      <a:pt x="364" y="40"/>
                    </a:cubicBezTo>
                    <a:cubicBezTo>
                      <a:pt x="380" y="42"/>
                      <a:pt x="395" y="43"/>
                      <a:pt x="410" y="38"/>
                    </a:cubicBezTo>
                    <a:cubicBezTo>
                      <a:pt x="426" y="15"/>
                      <a:pt x="386" y="21"/>
                      <a:pt x="370" y="20"/>
                    </a:cubicBezTo>
                    <a:cubicBezTo>
                      <a:pt x="364" y="16"/>
                      <a:pt x="358" y="12"/>
                      <a:pt x="352" y="8"/>
                    </a:cubicBezTo>
                    <a:cubicBezTo>
                      <a:pt x="348" y="5"/>
                      <a:pt x="340" y="0"/>
                      <a:pt x="340" y="0"/>
                    </a:cubicBezTo>
                    <a:cubicBezTo>
                      <a:pt x="338" y="1"/>
                      <a:pt x="336" y="1"/>
                      <a:pt x="334" y="2"/>
                    </a:cubicBezTo>
                    <a:cubicBezTo>
                      <a:pt x="331" y="3"/>
                      <a:pt x="329" y="3"/>
                      <a:pt x="326" y="4"/>
                    </a:cubicBezTo>
                    <a:cubicBezTo>
                      <a:pt x="322" y="5"/>
                      <a:pt x="314" y="8"/>
                      <a:pt x="314" y="8"/>
                    </a:cubicBezTo>
                    <a:cubicBezTo>
                      <a:pt x="305" y="22"/>
                      <a:pt x="288" y="6"/>
                      <a:pt x="276" y="2"/>
                    </a:cubicBezTo>
                    <a:cubicBezTo>
                      <a:pt x="270" y="3"/>
                      <a:pt x="241" y="16"/>
                      <a:pt x="240" y="16"/>
                    </a:cubicBezTo>
                    <a:cubicBezTo>
                      <a:pt x="226" y="17"/>
                      <a:pt x="212" y="17"/>
                      <a:pt x="198" y="18"/>
                    </a:cubicBezTo>
                    <a:cubicBezTo>
                      <a:pt x="183" y="19"/>
                      <a:pt x="172" y="20"/>
                      <a:pt x="160" y="28"/>
                    </a:cubicBezTo>
                    <a:cubicBezTo>
                      <a:pt x="146" y="26"/>
                      <a:pt x="141" y="27"/>
                      <a:pt x="130" y="20"/>
                    </a:cubicBezTo>
                    <a:cubicBezTo>
                      <a:pt x="123" y="22"/>
                      <a:pt x="115" y="24"/>
                      <a:pt x="108" y="26"/>
                    </a:cubicBezTo>
                    <a:cubicBezTo>
                      <a:pt x="102" y="35"/>
                      <a:pt x="113" y="41"/>
                      <a:pt x="122" y="44"/>
                    </a:cubicBezTo>
                    <a:cubicBezTo>
                      <a:pt x="125" y="52"/>
                      <a:pt x="114" y="68"/>
                      <a:pt x="114" y="68"/>
                    </a:cubicBezTo>
                    <a:cubicBezTo>
                      <a:pt x="112" y="79"/>
                      <a:pt x="111" y="82"/>
                      <a:pt x="100" y="78"/>
                    </a:cubicBezTo>
                    <a:cubicBezTo>
                      <a:pt x="93" y="67"/>
                      <a:pt x="100" y="63"/>
                      <a:pt x="104" y="52"/>
                    </a:cubicBezTo>
                    <a:cubicBezTo>
                      <a:pt x="96" y="44"/>
                      <a:pt x="91" y="36"/>
                      <a:pt x="80" y="32"/>
                    </a:cubicBezTo>
                    <a:cubicBezTo>
                      <a:pt x="73" y="34"/>
                      <a:pt x="67" y="39"/>
                      <a:pt x="60" y="42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791" name="Freeform 110"/>
              <p:cNvSpPr>
                <a:spLocks/>
              </p:cNvSpPr>
              <p:nvPr/>
            </p:nvSpPr>
            <p:spPr bwMode="gray">
              <a:xfrm>
                <a:off x="5762" y="1957"/>
                <a:ext cx="40" cy="24"/>
              </a:xfrm>
              <a:custGeom>
                <a:avLst/>
                <a:gdLst>
                  <a:gd name="T0" fmla="*/ 26 w 52"/>
                  <a:gd name="T1" fmla="*/ 0 h 32"/>
                  <a:gd name="T2" fmla="*/ 6 w 52"/>
                  <a:gd name="T3" fmla="*/ 15 h 32"/>
                  <a:gd name="T4" fmla="*/ 18 w 52"/>
                  <a:gd name="T5" fmla="*/ 24 h 32"/>
                  <a:gd name="T6" fmla="*/ 32 w 52"/>
                  <a:gd name="T7" fmla="*/ 23 h 32"/>
                  <a:gd name="T8" fmla="*/ 26 w 52"/>
                  <a:gd name="T9" fmla="*/ 0 h 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2" h="32">
                    <a:moveTo>
                      <a:pt x="34" y="0"/>
                    </a:moveTo>
                    <a:cubicBezTo>
                      <a:pt x="30" y="12"/>
                      <a:pt x="19" y="16"/>
                      <a:pt x="8" y="20"/>
                    </a:cubicBezTo>
                    <a:cubicBezTo>
                      <a:pt x="0" y="32"/>
                      <a:pt x="14" y="31"/>
                      <a:pt x="24" y="32"/>
                    </a:cubicBezTo>
                    <a:cubicBezTo>
                      <a:pt x="30" y="31"/>
                      <a:pt x="36" y="32"/>
                      <a:pt x="42" y="30"/>
                    </a:cubicBezTo>
                    <a:cubicBezTo>
                      <a:pt x="52" y="26"/>
                      <a:pt x="34" y="3"/>
                      <a:pt x="34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792" name="Freeform 111"/>
              <p:cNvSpPr>
                <a:spLocks/>
              </p:cNvSpPr>
              <p:nvPr/>
            </p:nvSpPr>
            <p:spPr bwMode="gray">
              <a:xfrm>
                <a:off x="6052" y="2023"/>
                <a:ext cx="131" cy="54"/>
              </a:xfrm>
              <a:custGeom>
                <a:avLst/>
                <a:gdLst>
                  <a:gd name="T0" fmla="*/ 78 w 172"/>
                  <a:gd name="T1" fmla="*/ 6 h 72"/>
                  <a:gd name="T2" fmla="*/ 50 w 172"/>
                  <a:gd name="T3" fmla="*/ 3 h 72"/>
                  <a:gd name="T4" fmla="*/ 41 w 172"/>
                  <a:gd name="T5" fmla="*/ 0 h 72"/>
                  <a:gd name="T6" fmla="*/ 0 w 172"/>
                  <a:gd name="T7" fmla="*/ 21 h 72"/>
                  <a:gd name="T8" fmla="*/ 21 w 172"/>
                  <a:gd name="T9" fmla="*/ 30 h 72"/>
                  <a:gd name="T10" fmla="*/ 32 w 172"/>
                  <a:gd name="T11" fmla="*/ 45 h 72"/>
                  <a:gd name="T12" fmla="*/ 50 w 172"/>
                  <a:gd name="T13" fmla="*/ 51 h 72"/>
                  <a:gd name="T14" fmla="*/ 59 w 172"/>
                  <a:gd name="T15" fmla="*/ 54 h 72"/>
                  <a:gd name="T16" fmla="*/ 99 w 172"/>
                  <a:gd name="T17" fmla="*/ 45 h 72"/>
                  <a:gd name="T18" fmla="*/ 131 w 172"/>
                  <a:gd name="T19" fmla="*/ 33 h 72"/>
                  <a:gd name="T20" fmla="*/ 113 w 172"/>
                  <a:gd name="T21" fmla="*/ 14 h 72"/>
                  <a:gd name="T22" fmla="*/ 104 w 172"/>
                  <a:gd name="T23" fmla="*/ 3 h 72"/>
                  <a:gd name="T24" fmla="*/ 78 w 172"/>
                  <a:gd name="T25" fmla="*/ 6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72" h="72">
                    <a:moveTo>
                      <a:pt x="102" y="8"/>
                    </a:moveTo>
                    <a:cubicBezTo>
                      <a:pt x="89" y="12"/>
                      <a:pt x="78" y="8"/>
                      <a:pt x="66" y="4"/>
                    </a:cubicBezTo>
                    <a:cubicBezTo>
                      <a:pt x="62" y="3"/>
                      <a:pt x="54" y="0"/>
                      <a:pt x="54" y="0"/>
                    </a:cubicBezTo>
                    <a:cubicBezTo>
                      <a:pt x="38" y="5"/>
                      <a:pt x="12" y="16"/>
                      <a:pt x="0" y="28"/>
                    </a:cubicBezTo>
                    <a:cubicBezTo>
                      <a:pt x="4" y="39"/>
                      <a:pt x="18" y="39"/>
                      <a:pt x="28" y="40"/>
                    </a:cubicBezTo>
                    <a:cubicBezTo>
                      <a:pt x="39" y="44"/>
                      <a:pt x="41" y="60"/>
                      <a:pt x="42" y="60"/>
                    </a:cubicBezTo>
                    <a:cubicBezTo>
                      <a:pt x="50" y="63"/>
                      <a:pt x="58" y="65"/>
                      <a:pt x="66" y="68"/>
                    </a:cubicBezTo>
                    <a:cubicBezTo>
                      <a:pt x="70" y="69"/>
                      <a:pt x="78" y="72"/>
                      <a:pt x="78" y="72"/>
                    </a:cubicBezTo>
                    <a:cubicBezTo>
                      <a:pt x="92" y="71"/>
                      <a:pt x="117" y="69"/>
                      <a:pt x="130" y="60"/>
                    </a:cubicBezTo>
                    <a:cubicBezTo>
                      <a:pt x="148" y="48"/>
                      <a:pt x="150" y="46"/>
                      <a:pt x="172" y="44"/>
                    </a:cubicBezTo>
                    <a:cubicBezTo>
                      <a:pt x="169" y="29"/>
                      <a:pt x="162" y="23"/>
                      <a:pt x="148" y="18"/>
                    </a:cubicBezTo>
                    <a:cubicBezTo>
                      <a:pt x="145" y="10"/>
                      <a:pt x="144" y="7"/>
                      <a:pt x="136" y="4"/>
                    </a:cubicBezTo>
                    <a:cubicBezTo>
                      <a:pt x="134" y="4"/>
                      <a:pt x="105" y="11"/>
                      <a:pt x="102" y="8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793" name="Freeform 112"/>
              <p:cNvSpPr>
                <a:spLocks/>
              </p:cNvSpPr>
              <p:nvPr/>
            </p:nvSpPr>
            <p:spPr bwMode="gray">
              <a:xfrm>
                <a:off x="6155" y="1861"/>
                <a:ext cx="40" cy="24"/>
              </a:xfrm>
              <a:custGeom>
                <a:avLst/>
                <a:gdLst>
                  <a:gd name="T0" fmla="*/ 26 w 52"/>
                  <a:gd name="T1" fmla="*/ 0 h 32"/>
                  <a:gd name="T2" fmla="*/ 6 w 52"/>
                  <a:gd name="T3" fmla="*/ 15 h 32"/>
                  <a:gd name="T4" fmla="*/ 18 w 52"/>
                  <a:gd name="T5" fmla="*/ 24 h 32"/>
                  <a:gd name="T6" fmla="*/ 32 w 52"/>
                  <a:gd name="T7" fmla="*/ 23 h 32"/>
                  <a:gd name="T8" fmla="*/ 26 w 52"/>
                  <a:gd name="T9" fmla="*/ 0 h 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2" h="32">
                    <a:moveTo>
                      <a:pt x="34" y="0"/>
                    </a:moveTo>
                    <a:cubicBezTo>
                      <a:pt x="30" y="12"/>
                      <a:pt x="19" y="16"/>
                      <a:pt x="8" y="20"/>
                    </a:cubicBezTo>
                    <a:cubicBezTo>
                      <a:pt x="0" y="32"/>
                      <a:pt x="14" y="31"/>
                      <a:pt x="24" y="32"/>
                    </a:cubicBezTo>
                    <a:cubicBezTo>
                      <a:pt x="30" y="31"/>
                      <a:pt x="36" y="32"/>
                      <a:pt x="42" y="30"/>
                    </a:cubicBezTo>
                    <a:cubicBezTo>
                      <a:pt x="52" y="26"/>
                      <a:pt x="34" y="3"/>
                      <a:pt x="34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794" name="Freeform 113"/>
              <p:cNvSpPr>
                <a:spLocks/>
              </p:cNvSpPr>
              <p:nvPr/>
            </p:nvSpPr>
            <p:spPr bwMode="gray">
              <a:xfrm>
                <a:off x="6240" y="2081"/>
                <a:ext cx="11" cy="15"/>
              </a:xfrm>
              <a:custGeom>
                <a:avLst/>
                <a:gdLst>
                  <a:gd name="T0" fmla="*/ 8 w 13"/>
                  <a:gd name="T1" fmla="*/ 4 h 20"/>
                  <a:gd name="T2" fmla="*/ 1 w 13"/>
                  <a:gd name="T3" fmla="*/ 8 h 20"/>
                  <a:gd name="T4" fmla="*/ 8 w 13"/>
                  <a:gd name="T5" fmla="*/ 15 h 20"/>
                  <a:gd name="T6" fmla="*/ 8 w 13"/>
                  <a:gd name="T7" fmla="*/ 4 h 2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aphicFrame>
        <p:nvGraphicFramePr>
          <p:cNvPr id="31748" name="Object 114"/>
          <p:cNvGraphicFramePr>
            <a:graphicFrameLocks noChangeAspect="1"/>
          </p:cNvGraphicFramePr>
          <p:nvPr/>
        </p:nvGraphicFramePr>
        <p:xfrm>
          <a:off x="1177925" y="2457450"/>
          <a:ext cx="1709738" cy="1752600"/>
        </p:xfrm>
        <a:graphic>
          <a:graphicData uri="http://schemas.openxmlformats.org/presentationml/2006/ole">
            <p:oleObj spid="_x0000_s31748" name="Chart" r:id="rId3" imgW="2047875" imgH="2095398" progId="MSGraph.Chart.8">
              <p:embed followColorScheme="full"/>
            </p:oleObj>
          </a:graphicData>
        </a:graphic>
      </p:graphicFrame>
      <p:graphicFrame>
        <p:nvGraphicFramePr>
          <p:cNvPr id="31749" name="Object 115"/>
          <p:cNvGraphicFramePr>
            <a:graphicFrameLocks noChangeAspect="1"/>
          </p:cNvGraphicFramePr>
          <p:nvPr/>
        </p:nvGraphicFramePr>
        <p:xfrm>
          <a:off x="6130925" y="2913063"/>
          <a:ext cx="1666875" cy="1609725"/>
        </p:xfrm>
        <a:graphic>
          <a:graphicData uri="http://schemas.openxmlformats.org/presentationml/2006/ole">
            <p:oleObj spid="_x0000_s31749" name="Chart" r:id="rId4" imgW="1990725" imgH="1923898" progId="MSGraph.Chart.8">
              <p:embed followColorScheme="full"/>
            </p:oleObj>
          </a:graphicData>
        </a:graphic>
      </p:graphicFrame>
      <p:graphicFrame>
        <p:nvGraphicFramePr>
          <p:cNvPr id="31750" name="Object 116"/>
          <p:cNvGraphicFramePr>
            <a:graphicFrameLocks noChangeAspect="1"/>
          </p:cNvGraphicFramePr>
          <p:nvPr/>
        </p:nvGraphicFramePr>
        <p:xfrm>
          <a:off x="3767138" y="3449638"/>
          <a:ext cx="1657350" cy="1606550"/>
        </p:xfrm>
        <a:graphic>
          <a:graphicData uri="http://schemas.openxmlformats.org/presentationml/2006/ole">
            <p:oleObj spid="_x0000_s31750" name="Chart" r:id="rId5" imgW="1990725" imgH="1923898" progId="MSGraph.Chart.8">
              <p:embed followColorScheme="full"/>
            </p:oleObj>
          </a:graphicData>
        </a:graphic>
      </p:graphicFrame>
      <p:sp>
        <p:nvSpPr>
          <p:cNvPr id="31751" name="Line 117"/>
          <p:cNvSpPr>
            <a:spLocks noChangeShapeType="1"/>
          </p:cNvSpPr>
          <p:nvPr/>
        </p:nvSpPr>
        <p:spPr bwMode="auto">
          <a:xfrm>
            <a:off x="1143000" y="5268913"/>
            <a:ext cx="701040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1752" name="Text Box 9"/>
          <p:cNvSpPr txBox="1">
            <a:spLocks noChangeArrowheads="1"/>
          </p:cNvSpPr>
          <p:nvPr/>
        </p:nvSpPr>
        <p:spPr bwMode="gray">
          <a:xfrm>
            <a:off x="1447800" y="5367338"/>
            <a:ext cx="3124200" cy="825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1600">
                <a:solidFill>
                  <a:srgbClr val="000000"/>
                </a:solidFill>
                <a:ea typeface="宋体" charset="-122"/>
              </a:rPr>
              <a:t>ThemeGallery is a Design Digital Content &amp; Contents mall developed by Guild Design Inc.</a:t>
            </a:r>
          </a:p>
        </p:txBody>
      </p:sp>
      <p:sp>
        <p:nvSpPr>
          <p:cNvPr id="31753" name="Line 119"/>
          <p:cNvSpPr>
            <a:spLocks noChangeShapeType="1"/>
          </p:cNvSpPr>
          <p:nvPr/>
        </p:nvSpPr>
        <p:spPr bwMode="auto">
          <a:xfrm>
            <a:off x="4648200" y="5268913"/>
            <a:ext cx="0" cy="914400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1754" name="AutoShape 120"/>
          <p:cNvSpPr>
            <a:spLocks noChangeArrowheads="1"/>
          </p:cNvSpPr>
          <p:nvPr/>
        </p:nvSpPr>
        <p:spPr bwMode="gray">
          <a:xfrm>
            <a:off x="685800" y="1982788"/>
            <a:ext cx="2667000" cy="371475"/>
          </a:xfrm>
          <a:prstGeom prst="wedgeRectCallout">
            <a:avLst>
              <a:gd name="adj1" fmla="val -5833"/>
              <a:gd name="adj2" fmla="val 123505"/>
            </a:avLst>
          </a:prstGeom>
          <a:solidFill>
            <a:srgbClr val="FF6600"/>
          </a:solidFill>
          <a:ln w="19050">
            <a:solidFill>
              <a:srgbClr val="FFFF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algn="ctr"/>
            <a:r>
              <a:rPr lang="en-US" altLang="zh-CN" sz="1400" b="1">
                <a:solidFill>
                  <a:srgbClr val="FFFFFF"/>
                </a:solidFill>
                <a:ea typeface="宋体" charset="-122"/>
              </a:rPr>
              <a:t>Description of the contents</a:t>
            </a:r>
          </a:p>
        </p:txBody>
      </p:sp>
      <p:sp>
        <p:nvSpPr>
          <p:cNvPr id="31755" name="AutoShape 121"/>
          <p:cNvSpPr>
            <a:spLocks noChangeArrowheads="1"/>
          </p:cNvSpPr>
          <p:nvPr/>
        </p:nvSpPr>
        <p:spPr bwMode="gray">
          <a:xfrm>
            <a:off x="3124200" y="2973388"/>
            <a:ext cx="2590800" cy="371475"/>
          </a:xfrm>
          <a:prstGeom prst="wedgeRectCallout">
            <a:avLst>
              <a:gd name="adj1" fmla="val 13907"/>
              <a:gd name="adj2" fmla="val 124361"/>
            </a:avLst>
          </a:prstGeom>
          <a:solidFill>
            <a:srgbClr val="008000"/>
          </a:solidFill>
          <a:ln w="19050">
            <a:solidFill>
              <a:srgbClr val="FFFF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algn="ctr"/>
            <a:r>
              <a:rPr lang="en-US" altLang="zh-CN" sz="1400" b="1">
                <a:solidFill>
                  <a:srgbClr val="FFFFFF"/>
                </a:solidFill>
                <a:ea typeface="宋体" charset="-122"/>
              </a:rPr>
              <a:t>Description of the contents</a:t>
            </a:r>
          </a:p>
        </p:txBody>
      </p:sp>
      <p:sp>
        <p:nvSpPr>
          <p:cNvPr id="31756" name="AutoShape 122"/>
          <p:cNvSpPr>
            <a:spLocks noChangeArrowheads="1"/>
          </p:cNvSpPr>
          <p:nvPr/>
        </p:nvSpPr>
        <p:spPr bwMode="gray">
          <a:xfrm>
            <a:off x="6248400" y="2449513"/>
            <a:ext cx="2514600" cy="371475"/>
          </a:xfrm>
          <a:prstGeom prst="wedgeRectCallout">
            <a:avLst>
              <a:gd name="adj1" fmla="val -25694"/>
              <a:gd name="adj2" fmla="val 119231"/>
            </a:avLst>
          </a:prstGeom>
          <a:solidFill>
            <a:srgbClr val="993300"/>
          </a:solidFill>
          <a:ln w="19050">
            <a:solidFill>
              <a:srgbClr val="FFFF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algn="ctr"/>
            <a:r>
              <a:rPr lang="en-US" altLang="zh-CN" sz="1400" b="1">
                <a:solidFill>
                  <a:srgbClr val="FFFFFF"/>
                </a:solidFill>
                <a:ea typeface="宋体" charset="-122"/>
              </a:rPr>
              <a:t>Description of the contents</a:t>
            </a:r>
          </a:p>
        </p:txBody>
      </p:sp>
      <p:sp>
        <p:nvSpPr>
          <p:cNvPr id="31757" name="Oval 123"/>
          <p:cNvSpPr>
            <a:spLocks noChangeArrowheads="1"/>
          </p:cNvSpPr>
          <p:nvPr/>
        </p:nvSpPr>
        <p:spPr bwMode="gray">
          <a:xfrm>
            <a:off x="4876800" y="5397500"/>
            <a:ext cx="180975" cy="180975"/>
          </a:xfrm>
          <a:prstGeom prst="ellipse">
            <a:avLst/>
          </a:prstGeom>
          <a:solidFill>
            <a:srgbClr val="FF66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31758" name="Rectangle 124"/>
          <p:cNvSpPr>
            <a:spLocks noChangeArrowheads="1"/>
          </p:cNvSpPr>
          <p:nvPr/>
        </p:nvSpPr>
        <p:spPr bwMode="auto">
          <a:xfrm>
            <a:off x="5089525" y="5340350"/>
            <a:ext cx="2590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1600">
                <a:solidFill>
                  <a:srgbClr val="000000"/>
                </a:solidFill>
                <a:ea typeface="宋体" charset="-122"/>
              </a:rPr>
              <a:t>Description of the contents</a:t>
            </a:r>
          </a:p>
        </p:txBody>
      </p:sp>
      <p:sp>
        <p:nvSpPr>
          <p:cNvPr id="31759" name="Oval 125"/>
          <p:cNvSpPr>
            <a:spLocks noChangeArrowheads="1"/>
          </p:cNvSpPr>
          <p:nvPr/>
        </p:nvSpPr>
        <p:spPr bwMode="gray">
          <a:xfrm>
            <a:off x="4876800" y="5722938"/>
            <a:ext cx="180975" cy="180975"/>
          </a:xfrm>
          <a:prstGeom prst="ellipse">
            <a:avLst/>
          </a:prstGeom>
          <a:solidFill>
            <a:srgbClr val="0080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31760" name="Rectangle 126"/>
          <p:cNvSpPr>
            <a:spLocks noChangeArrowheads="1"/>
          </p:cNvSpPr>
          <p:nvPr/>
        </p:nvSpPr>
        <p:spPr bwMode="auto">
          <a:xfrm>
            <a:off x="5089525" y="5683250"/>
            <a:ext cx="2590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1600">
                <a:solidFill>
                  <a:srgbClr val="000000"/>
                </a:solidFill>
                <a:ea typeface="宋体" charset="-122"/>
              </a:rPr>
              <a:t>Description of the contents</a:t>
            </a:r>
          </a:p>
        </p:txBody>
      </p:sp>
      <p:sp>
        <p:nvSpPr>
          <p:cNvPr id="31761" name="Oval 127"/>
          <p:cNvSpPr>
            <a:spLocks noChangeArrowheads="1"/>
          </p:cNvSpPr>
          <p:nvPr/>
        </p:nvSpPr>
        <p:spPr bwMode="gray">
          <a:xfrm>
            <a:off x="4876800" y="6045200"/>
            <a:ext cx="180975" cy="180975"/>
          </a:xfrm>
          <a:prstGeom prst="ellipse">
            <a:avLst/>
          </a:prstGeom>
          <a:solidFill>
            <a:srgbClr val="993300"/>
          </a:solidFill>
          <a:ln w="19050">
            <a:solidFill>
              <a:srgbClr val="FFFFFF"/>
            </a:solidFill>
            <a:round/>
            <a:headEnd/>
            <a:tailEnd/>
          </a:ln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31762" name="Rectangle 128"/>
          <p:cNvSpPr>
            <a:spLocks noChangeArrowheads="1"/>
          </p:cNvSpPr>
          <p:nvPr/>
        </p:nvSpPr>
        <p:spPr bwMode="auto">
          <a:xfrm>
            <a:off x="5089525" y="5988050"/>
            <a:ext cx="2590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1600">
                <a:solidFill>
                  <a:srgbClr val="000000"/>
                </a:solidFill>
                <a:ea typeface="宋体" charset="-122"/>
              </a:rPr>
              <a:t>Description of the contents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宋体" charset="-122"/>
              </a:rPr>
              <a:t>Hot Tip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47863"/>
            <a:ext cx="7467600" cy="3278187"/>
          </a:xfrm>
        </p:spPr>
        <p:txBody>
          <a:bodyPr/>
          <a:lstStyle/>
          <a:p>
            <a:pPr eaLnBrk="1" hangingPunct="1">
              <a:buSzPct val="90000"/>
            </a:pPr>
            <a:r>
              <a:rPr lang="zh-CN" altLang="en-US" sz="3000" b="1" smtClean="0">
                <a:ea typeface="宋体" charset="-122"/>
              </a:rPr>
              <a:t> </a:t>
            </a:r>
            <a:r>
              <a:rPr lang="en-US" altLang="zh-CN" sz="2800" b="1" smtClean="0">
                <a:ea typeface="宋体" charset="-122"/>
              </a:rPr>
              <a:t>How do I incorporate my logo to a slide that will apply to all the other slides?</a:t>
            </a:r>
            <a:r>
              <a:rPr lang="en-US" altLang="zh-CN" sz="3000" b="1" smtClean="0">
                <a:ea typeface="宋体" charset="-122"/>
              </a:rPr>
              <a:t> </a:t>
            </a:r>
          </a:p>
          <a:p>
            <a:pPr eaLnBrk="1" hangingPunct="1"/>
            <a:endParaRPr lang="en-US" altLang="zh-CN" sz="3000" b="1" smtClean="0">
              <a:ea typeface="宋体" charset="-122"/>
            </a:endParaRPr>
          </a:p>
          <a:p>
            <a:pPr lvl="1" eaLnBrk="1" hangingPunct="1"/>
            <a:r>
              <a:rPr lang="en-US" altLang="zh-CN" sz="2000" smtClean="0">
                <a:ea typeface="宋体" charset="-122"/>
              </a:rPr>
              <a:t>On the [View] menu, point to [Master], and then click [Slide Master] or [Notes Master]. Change images to the one you like, then it will apply to all the other slides. 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1371600" y="5170488"/>
            <a:ext cx="6324600" cy="77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1000" b="1">
                <a:solidFill>
                  <a:srgbClr val="000000"/>
                </a:solidFill>
                <a:ea typeface="宋体" charset="-122"/>
                <a:cs typeface="Arial" charset="0"/>
              </a:rPr>
              <a:t>[ Image information in product ]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</a:pPr>
            <a:r>
              <a:rPr lang="en-US" altLang="zh-CN" sz="900">
                <a:solidFill>
                  <a:srgbClr val="000000"/>
                </a:solidFill>
                <a:ea typeface="宋体" charset="-122"/>
                <a:cs typeface="Arial" charset="0"/>
              </a:rPr>
              <a:t> Image : www.openas.com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</a:pPr>
            <a:r>
              <a:rPr lang="en-US" altLang="zh-CN" sz="1000">
                <a:solidFill>
                  <a:srgbClr val="000000"/>
                </a:solidFill>
                <a:ea typeface="宋体" charset="-122"/>
                <a:cs typeface="Arial" charset="0"/>
              </a:rPr>
              <a:t>Note to customers : This image has been licensed to be used within this PowerPoint template only. </a:t>
            </a:r>
          </a:p>
          <a:p>
            <a:r>
              <a:rPr lang="en-US" altLang="zh-CN" sz="1000">
                <a:solidFill>
                  <a:srgbClr val="000000"/>
                </a:solidFill>
                <a:ea typeface="宋体" charset="-122"/>
                <a:cs typeface="Arial" charset="0"/>
              </a:rPr>
              <a:t>                                   You may not extract the image for any other use. </a:t>
            </a:r>
          </a:p>
        </p:txBody>
      </p:sp>
      <p:pic>
        <p:nvPicPr>
          <p:cNvPr id="5125" name="Picture 6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7391400" y="5529263"/>
            <a:ext cx="1752600" cy="132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5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zh-CN" sz="5000" smtClean="0">
                <a:ea typeface="宋体" charset="-122"/>
              </a:rPr>
              <a:t>Thank You!</a:t>
            </a:r>
          </a:p>
        </p:txBody>
      </p:sp>
      <p:sp>
        <p:nvSpPr>
          <p:cNvPr id="32771" name="Rectangle 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宋体" charset="-122"/>
              </a:rPr>
              <a:t>www.themegallery.com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宋体" charset="-122"/>
              </a:rPr>
              <a:t>Click to edit title style</a:t>
            </a:r>
          </a:p>
        </p:txBody>
      </p:sp>
      <p:sp>
        <p:nvSpPr>
          <p:cNvPr id="6147" name="AutoShape 3"/>
          <p:cNvSpPr>
            <a:spLocks noChangeArrowheads="1"/>
          </p:cNvSpPr>
          <p:nvPr/>
        </p:nvSpPr>
        <p:spPr bwMode="gray">
          <a:xfrm>
            <a:off x="5418138" y="3186113"/>
            <a:ext cx="2849562" cy="2752725"/>
          </a:xfrm>
          <a:prstGeom prst="roundRect">
            <a:avLst>
              <a:gd name="adj" fmla="val 8014"/>
            </a:avLst>
          </a:prstGeom>
          <a:solidFill>
            <a:srgbClr val="F8F8F8"/>
          </a:solidFill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7172" name="AutoShape 4"/>
          <p:cNvSpPr>
            <a:spLocks noChangeArrowheads="1"/>
          </p:cNvSpPr>
          <p:nvPr/>
        </p:nvSpPr>
        <p:spPr bwMode="gray">
          <a:xfrm>
            <a:off x="5481638" y="3251200"/>
            <a:ext cx="2703512" cy="2611438"/>
          </a:xfrm>
          <a:prstGeom prst="roundRect">
            <a:avLst>
              <a:gd name="adj" fmla="val 7912"/>
            </a:avLst>
          </a:prstGeom>
          <a:gradFill rotWithShape="1">
            <a:gsLst>
              <a:gs pos="0">
                <a:schemeClr val="accent1">
                  <a:gamma/>
                  <a:tint val="38039"/>
                  <a:invGamma/>
                </a:schemeClr>
              </a:gs>
              <a:gs pos="100000">
                <a:schemeClr val="accent1">
                  <a:alpha val="5000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grpSp>
        <p:nvGrpSpPr>
          <p:cNvPr id="6149" name="Group 5"/>
          <p:cNvGrpSpPr>
            <a:grpSpLocks/>
          </p:cNvGrpSpPr>
          <p:nvPr/>
        </p:nvGrpSpPr>
        <p:grpSpPr bwMode="auto">
          <a:xfrm>
            <a:off x="896938" y="2622550"/>
            <a:ext cx="2857500" cy="466725"/>
            <a:chOff x="752" y="1413"/>
            <a:chExt cx="1321" cy="294"/>
          </a:xfrm>
        </p:grpSpPr>
        <p:sp>
          <p:nvSpPr>
            <p:cNvPr id="7174" name="AutoShape 6"/>
            <p:cNvSpPr>
              <a:spLocks noChangeArrowheads="1"/>
            </p:cNvSpPr>
            <p:nvPr/>
          </p:nvSpPr>
          <p:spPr bwMode="gray">
            <a:xfrm>
              <a:off x="752" y="1413"/>
              <a:ext cx="1321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>
                    <a:gamma/>
                    <a:shade val="79216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79216"/>
                    <a:invGamma/>
                  </a:schemeClr>
                </a:gs>
              </a:gsLst>
              <a:lin ang="0" scaled="1"/>
            </a:gradFill>
            <a:ln>
              <a:noFill/>
            </a:ln>
            <a:effectLst>
              <a:outerShdw dist="53882" dir="2700000" algn="ctr" rotWithShape="0">
                <a:srgbClr val="292929">
                  <a:alpha val="50000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12700">
                  <a:solidFill>
                    <a:srgbClr val="659A1E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7175" name="AutoShape 7"/>
            <p:cNvSpPr>
              <a:spLocks noChangeArrowheads="1"/>
            </p:cNvSpPr>
            <p:nvPr/>
          </p:nvSpPr>
          <p:spPr bwMode="gray">
            <a:xfrm flipH="1">
              <a:off x="2007" y="1457"/>
              <a:ext cx="59" cy="204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7176" name="AutoShape 8"/>
            <p:cNvSpPr>
              <a:spLocks noChangeArrowheads="1"/>
            </p:cNvSpPr>
            <p:nvPr/>
          </p:nvSpPr>
          <p:spPr bwMode="gray">
            <a:xfrm>
              <a:off x="766" y="1457"/>
              <a:ext cx="59" cy="204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grpSp>
        <p:nvGrpSpPr>
          <p:cNvPr id="6150" name="Group 9"/>
          <p:cNvGrpSpPr>
            <a:grpSpLocks/>
          </p:cNvGrpSpPr>
          <p:nvPr/>
        </p:nvGrpSpPr>
        <p:grpSpPr bwMode="auto">
          <a:xfrm>
            <a:off x="5392738" y="2622550"/>
            <a:ext cx="2857500" cy="466725"/>
            <a:chOff x="3623" y="1413"/>
            <a:chExt cx="1321" cy="294"/>
          </a:xfrm>
        </p:grpSpPr>
        <p:sp>
          <p:nvSpPr>
            <p:cNvPr id="7178" name="AutoShape 10"/>
            <p:cNvSpPr>
              <a:spLocks noChangeArrowheads="1"/>
            </p:cNvSpPr>
            <p:nvPr/>
          </p:nvSpPr>
          <p:spPr bwMode="gray">
            <a:xfrm>
              <a:off x="3623" y="1413"/>
              <a:ext cx="1321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>
                    <a:gamma/>
                    <a:shade val="89020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9020"/>
                    <a:invGamma/>
                  </a:schemeClr>
                </a:gs>
              </a:gsLst>
              <a:lin ang="0" scaled="1"/>
            </a:gradFill>
            <a:ln w="12700">
              <a:solidFill>
                <a:schemeClr val="accent1"/>
              </a:solidFill>
              <a:round/>
              <a:headEnd/>
              <a:tailEnd/>
            </a:ln>
            <a:effectLst>
              <a:outerShdw dist="53882" dir="2700000" algn="ctr" rotWithShape="0">
                <a:srgbClr val="292929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7179" name="AutoShape 11"/>
            <p:cNvSpPr>
              <a:spLocks noChangeArrowheads="1"/>
            </p:cNvSpPr>
            <p:nvPr/>
          </p:nvSpPr>
          <p:spPr bwMode="gray">
            <a:xfrm flipH="1">
              <a:off x="4878" y="1457"/>
              <a:ext cx="59" cy="204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7180" name="AutoShape 12"/>
            <p:cNvSpPr>
              <a:spLocks noChangeArrowheads="1"/>
            </p:cNvSpPr>
            <p:nvPr/>
          </p:nvSpPr>
          <p:spPr bwMode="gray">
            <a:xfrm>
              <a:off x="3637" y="1457"/>
              <a:ext cx="59" cy="204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sp>
        <p:nvSpPr>
          <p:cNvPr id="6151" name="AutoShape 13"/>
          <p:cNvSpPr>
            <a:spLocks noChangeArrowheads="1"/>
          </p:cNvSpPr>
          <p:nvPr/>
        </p:nvSpPr>
        <p:spPr bwMode="gray">
          <a:xfrm>
            <a:off x="896938" y="3186113"/>
            <a:ext cx="2849562" cy="2713037"/>
          </a:xfrm>
          <a:prstGeom prst="roundRect">
            <a:avLst>
              <a:gd name="adj" fmla="val 8014"/>
            </a:avLst>
          </a:prstGeom>
          <a:solidFill>
            <a:srgbClr val="F8F8F8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6152" name="Text Box 18"/>
          <p:cNvSpPr txBox="1">
            <a:spLocks noChangeArrowheads="1"/>
          </p:cNvSpPr>
          <p:nvPr/>
        </p:nvSpPr>
        <p:spPr bwMode="white">
          <a:xfrm>
            <a:off x="1163638" y="2701925"/>
            <a:ext cx="223837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F8F8F8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6153" name="Text Box 18"/>
          <p:cNvSpPr txBox="1">
            <a:spLocks noChangeArrowheads="1"/>
          </p:cNvSpPr>
          <p:nvPr/>
        </p:nvSpPr>
        <p:spPr bwMode="white">
          <a:xfrm>
            <a:off x="5713413" y="2701925"/>
            <a:ext cx="223837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F8F8F8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7184" name="AutoShape 16"/>
          <p:cNvSpPr>
            <a:spLocks noChangeArrowheads="1"/>
          </p:cNvSpPr>
          <p:nvPr/>
        </p:nvSpPr>
        <p:spPr bwMode="blackGray">
          <a:xfrm rot="-10793605" flipH="1" flipV="1">
            <a:off x="3829050" y="3732213"/>
            <a:ext cx="1446213" cy="755650"/>
          </a:xfrm>
          <a:prstGeom prst="rightArrow">
            <a:avLst>
              <a:gd name="adj1" fmla="val 46509"/>
              <a:gd name="adj2" fmla="val 42052"/>
            </a:avLst>
          </a:prstGeom>
          <a:gradFill rotWithShape="1">
            <a:gsLst>
              <a:gs pos="0">
                <a:schemeClr val="accent2">
                  <a:gamma/>
                  <a:tint val="0"/>
                  <a:invGamma/>
                  <a:alpha val="0"/>
                </a:schemeClr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7185" name="Rectangle 17"/>
          <p:cNvSpPr>
            <a:spLocks noChangeArrowheads="1"/>
          </p:cNvSpPr>
          <p:nvPr/>
        </p:nvSpPr>
        <p:spPr bwMode="gray">
          <a:xfrm>
            <a:off x="5661025" y="3327400"/>
            <a:ext cx="11207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FF0066"/>
              </a:buClr>
              <a:buSzPct val="75000"/>
              <a:buFont typeface="Arial" charset="0"/>
              <a:buNone/>
              <a:defRPr/>
            </a:pPr>
            <a:r>
              <a:rPr lang="zh-CN" altLang="en-US" sz="1600" b="1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  <a:cs typeface="Arial" charset="0"/>
              </a:rPr>
              <a:t> </a:t>
            </a:r>
            <a:r>
              <a:rPr lang="en-US" altLang="zh-CN" sz="1600" b="1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  <a:cs typeface="Arial" charset="0"/>
              </a:rPr>
              <a:t>Contents</a:t>
            </a:r>
          </a:p>
        </p:txBody>
      </p:sp>
      <p:sp>
        <p:nvSpPr>
          <p:cNvPr id="7186" name="Rectangle 18"/>
          <p:cNvSpPr>
            <a:spLocks noChangeArrowheads="1"/>
          </p:cNvSpPr>
          <p:nvPr/>
        </p:nvSpPr>
        <p:spPr bwMode="gray">
          <a:xfrm>
            <a:off x="5649913" y="4606925"/>
            <a:ext cx="11207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FF0066"/>
              </a:buClr>
              <a:buSzPct val="75000"/>
              <a:buFont typeface="Arial" charset="0"/>
              <a:buNone/>
              <a:defRPr/>
            </a:pPr>
            <a:r>
              <a:rPr lang="zh-CN" altLang="en-US" sz="1600" b="1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  <a:cs typeface="Arial" charset="0"/>
              </a:rPr>
              <a:t> </a:t>
            </a:r>
            <a:r>
              <a:rPr lang="en-US" altLang="zh-CN" sz="1600" b="1"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  <a:cs typeface="Arial" charset="0"/>
              </a:rPr>
              <a:t>Contents</a:t>
            </a:r>
          </a:p>
        </p:txBody>
      </p:sp>
      <p:sp>
        <p:nvSpPr>
          <p:cNvPr id="6157" name="Text Box 19"/>
          <p:cNvSpPr txBox="1">
            <a:spLocks noChangeArrowheads="1"/>
          </p:cNvSpPr>
          <p:nvPr/>
        </p:nvSpPr>
        <p:spPr bwMode="gray">
          <a:xfrm>
            <a:off x="5791200" y="3632200"/>
            <a:ext cx="2514600" cy="942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altLang="zh-CN" sz="1400">
                <a:solidFill>
                  <a:srgbClr val="1C1C1C"/>
                </a:solidFill>
                <a:ea typeface="宋体" charset="-122"/>
                <a:cs typeface="Arial" charset="0"/>
              </a:rPr>
              <a:t>ThemeGallery is a Design Digital Content &amp; Contents mall developed by Guild Design Inc.</a:t>
            </a:r>
          </a:p>
        </p:txBody>
      </p:sp>
      <p:sp>
        <p:nvSpPr>
          <p:cNvPr id="6158" name="Text Box 20"/>
          <p:cNvSpPr txBox="1">
            <a:spLocks noChangeArrowheads="1"/>
          </p:cNvSpPr>
          <p:nvPr/>
        </p:nvSpPr>
        <p:spPr bwMode="gray">
          <a:xfrm>
            <a:off x="5791200" y="4852988"/>
            <a:ext cx="2514600" cy="942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altLang="zh-CN" sz="1400">
                <a:solidFill>
                  <a:srgbClr val="1C1C1C"/>
                </a:solidFill>
                <a:ea typeface="宋体" charset="-122"/>
                <a:cs typeface="Arial" charset="0"/>
              </a:rPr>
              <a:t>ThemeGallery is a Design Digital Content &amp; Contents mall developed by Guild Design Inc.</a:t>
            </a:r>
          </a:p>
        </p:txBody>
      </p:sp>
      <p:grpSp>
        <p:nvGrpSpPr>
          <p:cNvPr id="6159" name="Group 21"/>
          <p:cNvGrpSpPr>
            <a:grpSpLocks/>
          </p:cNvGrpSpPr>
          <p:nvPr/>
        </p:nvGrpSpPr>
        <p:grpSpPr bwMode="auto">
          <a:xfrm>
            <a:off x="5549900" y="3397250"/>
            <a:ext cx="168275" cy="168275"/>
            <a:chOff x="2928" y="2208"/>
            <a:chExt cx="262" cy="262"/>
          </a:xfrm>
        </p:grpSpPr>
        <p:sp>
          <p:nvSpPr>
            <p:cNvPr id="6174" name="Oval 22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adFill rotWithShape="1">
              <a:gsLst>
                <a:gs pos="0">
                  <a:srgbClr val="C0C6D3"/>
                </a:gs>
                <a:gs pos="100000">
                  <a:srgbClr val="223864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7191" name="Oval 23"/>
            <p:cNvSpPr>
              <a:spLocks noChangeArrowheads="1"/>
            </p:cNvSpPr>
            <p:nvPr/>
          </p:nvSpPr>
          <p:spPr bwMode="gray">
            <a:xfrm>
              <a:off x="2948" y="2230"/>
              <a:ext cx="220" cy="21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>
                  <a:solidFill>
                    <a:srgbClr val="DDDDD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grpSp>
        <p:nvGrpSpPr>
          <p:cNvPr id="6160" name="Group 24"/>
          <p:cNvGrpSpPr>
            <a:grpSpLocks/>
          </p:cNvGrpSpPr>
          <p:nvPr/>
        </p:nvGrpSpPr>
        <p:grpSpPr bwMode="auto">
          <a:xfrm>
            <a:off x="5549900" y="4687888"/>
            <a:ext cx="168275" cy="168275"/>
            <a:chOff x="2928" y="2208"/>
            <a:chExt cx="262" cy="262"/>
          </a:xfrm>
        </p:grpSpPr>
        <p:sp>
          <p:nvSpPr>
            <p:cNvPr id="6172" name="Oval 25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adFill rotWithShape="1">
              <a:gsLst>
                <a:gs pos="0">
                  <a:srgbClr val="C0C6D3"/>
                </a:gs>
                <a:gs pos="100000">
                  <a:srgbClr val="223864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7194" name="Oval 26"/>
            <p:cNvSpPr>
              <a:spLocks noChangeArrowheads="1"/>
            </p:cNvSpPr>
            <p:nvPr/>
          </p:nvSpPr>
          <p:spPr bwMode="gray">
            <a:xfrm>
              <a:off x="2948" y="2230"/>
              <a:ext cx="220" cy="21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>
                  <a:solidFill>
                    <a:srgbClr val="DDDDD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7961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sp>
        <p:nvSpPr>
          <p:cNvPr id="6161" name="Text Box 27"/>
          <p:cNvSpPr txBox="1">
            <a:spLocks noChangeArrowheads="1"/>
          </p:cNvSpPr>
          <p:nvPr/>
        </p:nvSpPr>
        <p:spPr bwMode="gray">
          <a:xfrm>
            <a:off x="1049338" y="5176838"/>
            <a:ext cx="2632075" cy="496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solidFill>
                  <a:srgbClr val="000000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400" b="1">
                <a:solidFill>
                  <a:srgbClr val="000000"/>
                </a:solidFill>
                <a:ea typeface="宋体" charset="-122"/>
                <a:cs typeface="Arial" charset="0"/>
              </a:rPr>
              <a:t>Description of the contents</a:t>
            </a:r>
          </a:p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 b="1">
                <a:solidFill>
                  <a:srgbClr val="000000"/>
                </a:solidFill>
                <a:ea typeface="宋体" charset="-122"/>
                <a:cs typeface="Arial" charset="0"/>
              </a:rPr>
              <a:t> Description of the contents</a:t>
            </a:r>
          </a:p>
        </p:txBody>
      </p:sp>
      <p:sp>
        <p:nvSpPr>
          <p:cNvPr id="6162" name="AutoShape 28"/>
          <p:cNvSpPr>
            <a:spLocks noChangeArrowheads="1"/>
          </p:cNvSpPr>
          <p:nvPr/>
        </p:nvSpPr>
        <p:spPr bwMode="gray">
          <a:xfrm>
            <a:off x="973138" y="3413125"/>
            <a:ext cx="2698750" cy="428625"/>
          </a:xfrm>
          <a:prstGeom prst="roundRect">
            <a:avLst>
              <a:gd name="adj" fmla="val 50000"/>
            </a:avLst>
          </a:prstGeom>
          <a:solidFill>
            <a:schemeClr val="accent2">
              <a:alpha val="50195"/>
            </a:schemeClr>
          </a:solidFill>
          <a:ln w="5715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6163" name="AutoShape 29"/>
          <p:cNvSpPr>
            <a:spLocks noChangeArrowheads="1"/>
          </p:cNvSpPr>
          <p:nvPr/>
        </p:nvSpPr>
        <p:spPr bwMode="gray">
          <a:xfrm>
            <a:off x="973138" y="3997325"/>
            <a:ext cx="2698750" cy="428625"/>
          </a:xfrm>
          <a:prstGeom prst="roundRect">
            <a:avLst>
              <a:gd name="adj" fmla="val 50000"/>
            </a:avLst>
          </a:prstGeom>
          <a:solidFill>
            <a:schemeClr val="accent2">
              <a:alpha val="50195"/>
            </a:schemeClr>
          </a:solidFill>
          <a:ln w="5715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6164" name="AutoShape 30"/>
          <p:cNvSpPr>
            <a:spLocks noChangeArrowheads="1"/>
          </p:cNvSpPr>
          <p:nvPr/>
        </p:nvSpPr>
        <p:spPr bwMode="gray">
          <a:xfrm>
            <a:off x="973138" y="4557713"/>
            <a:ext cx="2698750" cy="428625"/>
          </a:xfrm>
          <a:prstGeom prst="roundRect">
            <a:avLst>
              <a:gd name="adj" fmla="val 50000"/>
            </a:avLst>
          </a:prstGeom>
          <a:solidFill>
            <a:schemeClr val="accent2">
              <a:alpha val="50195"/>
            </a:schemeClr>
          </a:solidFill>
          <a:ln w="5715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7199" name="Rectangle 31"/>
          <p:cNvSpPr>
            <a:spLocks noChangeArrowheads="1"/>
          </p:cNvSpPr>
          <p:nvPr/>
        </p:nvSpPr>
        <p:spPr bwMode="gray">
          <a:xfrm>
            <a:off x="1004888" y="3486150"/>
            <a:ext cx="2635250" cy="28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Char char="§"/>
              <a:defRPr/>
            </a:pPr>
            <a:r>
              <a:rPr lang="zh-CN" altLang="en-US" sz="1400" b="1">
                <a:solidFill>
                  <a:srgbClr val="000000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400" b="1">
                <a:solidFill>
                  <a:srgbClr val="000000"/>
                </a:solidFill>
                <a:ea typeface="宋体" charset="-122"/>
                <a:cs typeface="Arial" charset="0"/>
              </a:rPr>
              <a:t>Description of the business</a:t>
            </a:r>
          </a:p>
        </p:txBody>
      </p:sp>
      <p:sp>
        <p:nvSpPr>
          <p:cNvPr id="7200" name="Rectangle 32"/>
          <p:cNvSpPr>
            <a:spLocks noChangeArrowheads="1"/>
          </p:cNvSpPr>
          <p:nvPr/>
        </p:nvSpPr>
        <p:spPr bwMode="gray">
          <a:xfrm>
            <a:off x="1004888" y="4070350"/>
            <a:ext cx="2635250" cy="28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Char char="§"/>
              <a:defRPr/>
            </a:pPr>
            <a:r>
              <a:rPr lang="zh-CN" altLang="en-US" sz="1400" b="1">
                <a:solidFill>
                  <a:srgbClr val="000000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400" b="1">
                <a:solidFill>
                  <a:srgbClr val="000000"/>
                </a:solidFill>
                <a:ea typeface="宋体" charset="-122"/>
                <a:cs typeface="Arial" charset="0"/>
              </a:rPr>
              <a:t>Description of the business</a:t>
            </a:r>
          </a:p>
        </p:txBody>
      </p:sp>
      <p:sp>
        <p:nvSpPr>
          <p:cNvPr id="7201" name="Rectangle 33"/>
          <p:cNvSpPr>
            <a:spLocks noChangeArrowheads="1"/>
          </p:cNvSpPr>
          <p:nvPr/>
        </p:nvSpPr>
        <p:spPr bwMode="gray">
          <a:xfrm>
            <a:off x="1004888" y="4629150"/>
            <a:ext cx="2635250" cy="28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Char char="§"/>
              <a:defRPr/>
            </a:pPr>
            <a:r>
              <a:rPr lang="zh-CN" altLang="en-US" sz="1400" b="1">
                <a:solidFill>
                  <a:srgbClr val="000000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400" b="1">
                <a:solidFill>
                  <a:srgbClr val="000000"/>
                </a:solidFill>
                <a:ea typeface="宋体" charset="-122"/>
                <a:cs typeface="Arial" charset="0"/>
              </a:rPr>
              <a:t>Description of the business</a:t>
            </a:r>
          </a:p>
        </p:txBody>
      </p:sp>
      <p:sp>
        <p:nvSpPr>
          <p:cNvPr id="7202" name="AutoShape 34"/>
          <p:cNvSpPr>
            <a:spLocks noChangeArrowheads="1"/>
          </p:cNvSpPr>
          <p:nvPr/>
        </p:nvSpPr>
        <p:spPr bwMode="blackGray">
          <a:xfrm rot="10793605" flipV="1">
            <a:off x="3797300" y="4337050"/>
            <a:ext cx="1447800" cy="755650"/>
          </a:xfrm>
          <a:prstGeom prst="rightArrow">
            <a:avLst>
              <a:gd name="adj1" fmla="val 46509"/>
              <a:gd name="adj2" fmla="val 42098"/>
            </a:avLst>
          </a:prstGeom>
          <a:gradFill rotWithShape="1">
            <a:gsLst>
              <a:gs pos="0">
                <a:schemeClr val="accent1">
                  <a:gamma/>
                  <a:tint val="0"/>
                  <a:invGamma/>
                  <a:alpha val="0"/>
                </a:schemeClr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6169" name="Text Box 9"/>
          <p:cNvSpPr txBox="1">
            <a:spLocks noChangeArrowheads="1"/>
          </p:cNvSpPr>
          <p:nvPr/>
        </p:nvSpPr>
        <p:spPr bwMode="gray">
          <a:xfrm>
            <a:off x="1811338" y="1720850"/>
            <a:ext cx="586740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>
                <a:solidFill>
                  <a:srgbClr val="000000"/>
                </a:solidFill>
                <a:ea typeface="宋体" charset="-122"/>
                <a:cs typeface="Arial" charset="0"/>
              </a:rPr>
              <a:t>ThemeGallery is a Design Digital Content &amp; Contents mall developed by Guild Design Inc.</a:t>
            </a:r>
          </a:p>
        </p:txBody>
      </p:sp>
      <p:sp>
        <p:nvSpPr>
          <p:cNvPr id="6170" name="Rectangle 36"/>
          <p:cNvSpPr>
            <a:spLocks noChangeArrowheads="1"/>
          </p:cNvSpPr>
          <p:nvPr/>
        </p:nvSpPr>
        <p:spPr bwMode="auto">
          <a:xfrm>
            <a:off x="820738" y="5988050"/>
            <a:ext cx="2816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Description of the contents</a:t>
            </a:r>
          </a:p>
        </p:txBody>
      </p:sp>
      <p:sp>
        <p:nvSpPr>
          <p:cNvPr id="6171" name="Rectangle 37"/>
          <p:cNvSpPr>
            <a:spLocks noChangeArrowheads="1"/>
          </p:cNvSpPr>
          <p:nvPr/>
        </p:nvSpPr>
        <p:spPr bwMode="auto">
          <a:xfrm>
            <a:off x="5316538" y="5988050"/>
            <a:ext cx="2816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Description of the contents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宋体" charset="-122"/>
              </a:rPr>
              <a:t>Click to edit title style</a:t>
            </a:r>
          </a:p>
        </p:txBody>
      </p:sp>
      <p:sp>
        <p:nvSpPr>
          <p:cNvPr id="10243" name="AutoShape 3"/>
          <p:cNvSpPr>
            <a:spLocks noChangeArrowheads="1"/>
          </p:cNvSpPr>
          <p:nvPr/>
        </p:nvSpPr>
        <p:spPr bwMode="gray">
          <a:xfrm>
            <a:off x="2108200" y="1831975"/>
            <a:ext cx="2586038" cy="3594100"/>
          </a:xfrm>
          <a:prstGeom prst="upArrow">
            <a:avLst>
              <a:gd name="adj1" fmla="val 56361"/>
              <a:gd name="adj2" fmla="val 78338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56078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>
              <a:rot lat="0" lon="19199999" rev="0"/>
            </a:camera>
            <a:lightRig rig="legacyFlat3" dir="t"/>
          </a:scene3d>
          <a:sp3d extrusionH="430200" prstMaterial="legacyPlastic">
            <a:bevelT w="13500" h="13500" prst="angle"/>
            <a:bevelB w="13500" h="13500" prst="angle"/>
            <a:extrusionClr>
              <a:schemeClr val="accent1"/>
            </a:extrusionClr>
          </a:sp3d>
          <a:extLst>
            <a:ext uri="{AF507438-7753-43E0-B8FC-AC1667EBCBE1}">
              <a14:hiddenEffects xmlns="" xmlns:a14="http://schemas.microsoft.com/office/drawing/2010/main">
                <a:effectLst>
                  <a:outerShdw dist="107763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0244" name="AutoShape 4"/>
          <p:cNvSpPr>
            <a:spLocks noChangeArrowheads="1"/>
          </p:cNvSpPr>
          <p:nvPr/>
        </p:nvSpPr>
        <p:spPr bwMode="gray">
          <a:xfrm>
            <a:off x="4303713" y="1971675"/>
            <a:ext cx="2614612" cy="3594100"/>
          </a:xfrm>
          <a:prstGeom prst="downArrow">
            <a:avLst>
              <a:gd name="adj1" fmla="val 65009"/>
              <a:gd name="adj2" fmla="val 57931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>
              <a:rot lat="0" lon="600000" rev="0"/>
            </a:camera>
            <a:lightRig rig="legacyFlat3" dir="t"/>
          </a:scene3d>
          <a:sp3d extrusionH="430200" prstMaterial="legacyPlastic">
            <a:bevelT w="13500" h="13500" prst="angle"/>
            <a:bevelB w="13500" h="13500" prst="angle"/>
            <a:extrusionClr>
              <a:schemeClr val="accent2"/>
            </a:extrusionClr>
          </a:sp3d>
          <a:extLst>
            <a:ext uri="{AF507438-7753-43E0-B8FC-AC1667EBCBE1}">
              <a14:hiddenEffects xmlns="" xmlns:a14="http://schemas.microsoft.com/office/drawing/2010/main">
                <a:effectLst>
                  <a:outerShdw dist="107763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7173" name="AutoShape 5"/>
          <p:cNvSpPr>
            <a:spLocks noChangeArrowheads="1"/>
          </p:cNvSpPr>
          <p:nvPr/>
        </p:nvSpPr>
        <p:spPr bwMode="gray">
          <a:xfrm>
            <a:off x="1295400" y="2671763"/>
            <a:ext cx="2090738" cy="654050"/>
          </a:xfrm>
          <a:prstGeom prst="roundRect">
            <a:avLst>
              <a:gd name="adj" fmla="val 16667"/>
            </a:avLst>
          </a:prstGeom>
          <a:solidFill>
            <a:srgbClr val="FFFFFF">
              <a:alpha val="89803"/>
            </a:srgbClr>
          </a:solidFill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7174" name="AutoShape 6"/>
          <p:cNvSpPr>
            <a:spLocks noChangeArrowheads="1"/>
          </p:cNvSpPr>
          <p:nvPr/>
        </p:nvSpPr>
        <p:spPr bwMode="gray">
          <a:xfrm>
            <a:off x="1295400" y="3498850"/>
            <a:ext cx="2090738" cy="654050"/>
          </a:xfrm>
          <a:prstGeom prst="roundRect">
            <a:avLst>
              <a:gd name="adj" fmla="val 16667"/>
            </a:avLst>
          </a:prstGeom>
          <a:solidFill>
            <a:srgbClr val="FFFFFF">
              <a:alpha val="89803"/>
            </a:srgbClr>
          </a:solidFill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7175" name="AutoShape 7"/>
          <p:cNvSpPr>
            <a:spLocks noChangeArrowheads="1"/>
          </p:cNvSpPr>
          <p:nvPr/>
        </p:nvSpPr>
        <p:spPr bwMode="gray">
          <a:xfrm>
            <a:off x="1295400" y="4314825"/>
            <a:ext cx="2090738" cy="654050"/>
          </a:xfrm>
          <a:prstGeom prst="roundRect">
            <a:avLst>
              <a:gd name="adj" fmla="val 16667"/>
            </a:avLst>
          </a:prstGeom>
          <a:solidFill>
            <a:srgbClr val="FFFFFF">
              <a:alpha val="89803"/>
            </a:srgbClr>
          </a:solidFill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7176" name="AutoShape 8"/>
          <p:cNvSpPr>
            <a:spLocks noChangeArrowheads="1"/>
          </p:cNvSpPr>
          <p:nvPr/>
        </p:nvSpPr>
        <p:spPr bwMode="gray">
          <a:xfrm>
            <a:off x="5707063" y="2670175"/>
            <a:ext cx="2090737" cy="652463"/>
          </a:xfrm>
          <a:prstGeom prst="roundRect">
            <a:avLst>
              <a:gd name="adj" fmla="val 16667"/>
            </a:avLst>
          </a:prstGeom>
          <a:solidFill>
            <a:srgbClr val="FFFFFF">
              <a:alpha val="89803"/>
            </a:srgbClr>
          </a:solidFill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7177" name="AutoShape 9"/>
          <p:cNvSpPr>
            <a:spLocks noChangeArrowheads="1"/>
          </p:cNvSpPr>
          <p:nvPr/>
        </p:nvSpPr>
        <p:spPr bwMode="gray">
          <a:xfrm>
            <a:off x="5707063" y="3527425"/>
            <a:ext cx="2090737" cy="652463"/>
          </a:xfrm>
          <a:prstGeom prst="roundRect">
            <a:avLst>
              <a:gd name="adj" fmla="val 16667"/>
            </a:avLst>
          </a:prstGeom>
          <a:solidFill>
            <a:srgbClr val="FFFFFF">
              <a:alpha val="89803"/>
            </a:srgbClr>
          </a:solidFill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7178" name="AutoShape 10"/>
          <p:cNvSpPr>
            <a:spLocks noChangeArrowheads="1"/>
          </p:cNvSpPr>
          <p:nvPr/>
        </p:nvSpPr>
        <p:spPr bwMode="gray">
          <a:xfrm>
            <a:off x="5707063" y="4368800"/>
            <a:ext cx="2090737" cy="654050"/>
          </a:xfrm>
          <a:prstGeom prst="roundRect">
            <a:avLst>
              <a:gd name="adj" fmla="val 16667"/>
            </a:avLst>
          </a:prstGeom>
          <a:solidFill>
            <a:srgbClr val="FFFFFF">
              <a:alpha val="89803"/>
            </a:srgbClr>
          </a:solidFill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7179" name="AutoShape 13"/>
          <p:cNvSpPr>
            <a:spLocks noChangeArrowheads="1"/>
          </p:cNvSpPr>
          <p:nvPr/>
        </p:nvSpPr>
        <p:spPr bwMode="auto">
          <a:xfrm>
            <a:off x="1443038" y="5641975"/>
            <a:ext cx="6315075" cy="835025"/>
          </a:xfrm>
          <a:prstGeom prst="roundRect">
            <a:avLst>
              <a:gd name="adj" fmla="val 16667"/>
            </a:avLst>
          </a:prstGeom>
          <a:noFill/>
          <a:ln w="19050" cap="rnd">
            <a:noFill/>
            <a:prstDash val="sysDot"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2000" b="1">
                <a:solidFill>
                  <a:srgbClr val="000000"/>
                </a:solidFill>
                <a:latin typeface="Calibri" pitchFamily="34" charset="0"/>
                <a:ea typeface="宋体" charset="-122"/>
                <a:cs typeface="Arial" charset="0"/>
              </a:rPr>
              <a:t>ThemeGallery is a Design Digital Content &amp; Contents mall </a:t>
            </a:r>
          </a:p>
          <a:p>
            <a:pPr algn="ctr"/>
            <a:r>
              <a:rPr lang="en-US" altLang="zh-CN" sz="2000" b="1">
                <a:solidFill>
                  <a:srgbClr val="000000"/>
                </a:solidFill>
                <a:latin typeface="Calibri" pitchFamily="34" charset="0"/>
                <a:ea typeface="宋体" charset="-122"/>
                <a:cs typeface="Arial" charset="0"/>
              </a:rPr>
              <a:t>developed by Guild Design Inc.</a:t>
            </a:r>
          </a:p>
        </p:txBody>
      </p:sp>
      <p:sp>
        <p:nvSpPr>
          <p:cNvPr id="7180" name="Text Box 38"/>
          <p:cNvSpPr txBox="1">
            <a:spLocks noChangeArrowheads="1"/>
          </p:cNvSpPr>
          <p:nvPr/>
        </p:nvSpPr>
        <p:spPr bwMode="gray">
          <a:xfrm>
            <a:off x="1331913" y="2816225"/>
            <a:ext cx="19827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>
                <a:solidFill>
                  <a:srgbClr val="000000"/>
                </a:solidFill>
                <a:ea typeface="宋体" charset="-122"/>
                <a:cs typeface="Arial" charset="0"/>
              </a:rPr>
              <a:t>Add your text</a:t>
            </a:r>
          </a:p>
        </p:txBody>
      </p:sp>
      <p:sp>
        <p:nvSpPr>
          <p:cNvPr id="7181" name="Text Box 38"/>
          <p:cNvSpPr txBox="1">
            <a:spLocks noChangeArrowheads="1"/>
          </p:cNvSpPr>
          <p:nvPr/>
        </p:nvSpPr>
        <p:spPr bwMode="gray">
          <a:xfrm>
            <a:off x="1331913" y="3649663"/>
            <a:ext cx="19827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>
                <a:solidFill>
                  <a:srgbClr val="000000"/>
                </a:solidFill>
                <a:ea typeface="宋体" charset="-122"/>
                <a:cs typeface="Arial" charset="0"/>
              </a:rPr>
              <a:t>Add your text</a:t>
            </a:r>
          </a:p>
        </p:txBody>
      </p:sp>
      <p:sp>
        <p:nvSpPr>
          <p:cNvPr id="7182" name="Text Box 38"/>
          <p:cNvSpPr txBox="1">
            <a:spLocks noChangeArrowheads="1"/>
          </p:cNvSpPr>
          <p:nvPr/>
        </p:nvSpPr>
        <p:spPr bwMode="gray">
          <a:xfrm>
            <a:off x="1331913" y="4462463"/>
            <a:ext cx="19827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>
                <a:solidFill>
                  <a:srgbClr val="000000"/>
                </a:solidFill>
                <a:ea typeface="宋体" charset="-122"/>
                <a:cs typeface="Arial" charset="0"/>
              </a:rPr>
              <a:t>Add your text</a:t>
            </a:r>
          </a:p>
        </p:txBody>
      </p:sp>
      <p:sp>
        <p:nvSpPr>
          <p:cNvPr id="7183" name="Text Box 38"/>
          <p:cNvSpPr txBox="1">
            <a:spLocks noChangeArrowheads="1"/>
          </p:cNvSpPr>
          <p:nvPr/>
        </p:nvSpPr>
        <p:spPr bwMode="gray">
          <a:xfrm>
            <a:off x="5754688" y="2808288"/>
            <a:ext cx="19827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>
                <a:solidFill>
                  <a:srgbClr val="000000"/>
                </a:solidFill>
                <a:ea typeface="宋体" charset="-122"/>
                <a:cs typeface="Arial" charset="0"/>
              </a:rPr>
              <a:t>Add your text</a:t>
            </a:r>
          </a:p>
        </p:txBody>
      </p:sp>
      <p:sp>
        <p:nvSpPr>
          <p:cNvPr id="7184" name="Text Box 38"/>
          <p:cNvSpPr txBox="1">
            <a:spLocks noChangeArrowheads="1"/>
          </p:cNvSpPr>
          <p:nvPr/>
        </p:nvSpPr>
        <p:spPr bwMode="gray">
          <a:xfrm>
            <a:off x="5754688" y="3668713"/>
            <a:ext cx="19827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>
                <a:solidFill>
                  <a:srgbClr val="000000"/>
                </a:solidFill>
                <a:ea typeface="宋体" charset="-122"/>
                <a:cs typeface="Arial" charset="0"/>
              </a:rPr>
              <a:t>Add your text</a:t>
            </a:r>
          </a:p>
        </p:txBody>
      </p:sp>
      <p:sp>
        <p:nvSpPr>
          <p:cNvPr id="7185" name="Text Box 38"/>
          <p:cNvSpPr txBox="1">
            <a:spLocks noChangeArrowheads="1"/>
          </p:cNvSpPr>
          <p:nvPr/>
        </p:nvSpPr>
        <p:spPr bwMode="gray">
          <a:xfrm>
            <a:off x="5754688" y="4508500"/>
            <a:ext cx="19827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>
                <a:solidFill>
                  <a:srgbClr val="000000"/>
                </a:solidFill>
                <a:ea typeface="宋体" charset="-122"/>
                <a:cs typeface="Arial" charset="0"/>
              </a:rPr>
              <a:t>Add your text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3"/>
          <p:cNvGrpSpPr>
            <a:grpSpLocks/>
          </p:cNvGrpSpPr>
          <p:nvPr/>
        </p:nvGrpSpPr>
        <p:grpSpPr bwMode="auto">
          <a:xfrm>
            <a:off x="0" y="3336925"/>
            <a:ext cx="9144000" cy="142875"/>
            <a:chOff x="0" y="1824"/>
            <a:chExt cx="5760" cy="90"/>
          </a:xfrm>
        </p:grpSpPr>
        <p:sp>
          <p:nvSpPr>
            <p:cNvPr id="8281" name="Rectangle 4"/>
            <p:cNvSpPr>
              <a:spLocks noChangeArrowheads="1"/>
            </p:cNvSpPr>
            <p:nvPr/>
          </p:nvSpPr>
          <p:spPr bwMode="gray">
            <a:xfrm>
              <a:off x="0" y="1824"/>
              <a:ext cx="5760" cy="90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50000">
                  <a:srgbClr val="B6B6B6"/>
                </a:gs>
                <a:gs pos="100000">
                  <a:srgbClr val="5F5F5F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8282" name="Rectangle 5"/>
            <p:cNvSpPr>
              <a:spLocks noChangeArrowheads="1"/>
            </p:cNvSpPr>
            <p:nvPr/>
          </p:nvSpPr>
          <p:spPr bwMode="gray">
            <a:xfrm>
              <a:off x="0" y="1872"/>
              <a:ext cx="5760" cy="34"/>
            </a:xfrm>
            <a:prstGeom prst="rect">
              <a:avLst/>
            </a:prstGeom>
            <a:gradFill rotWithShape="1">
              <a:gsLst>
                <a:gs pos="0">
                  <a:srgbClr val="D9D9D9"/>
                </a:gs>
                <a:gs pos="100000">
                  <a:srgbClr val="808080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grpSp>
        <p:nvGrpSpPr>
          <p:cNvPr id="8195" name="Group 99"/>
          <p:cNvGrpSpPr>
            <a:grpSpLocks/>
          </p:cNvGrpSpPr>
          <p:nvPr/>
        </p:nvGrpSpPr>
        <p:grpSpPr bwMode="auto">
          <a:xfrm>
            <a:off x="6462713" y="2565400"/>
            <a:ext cx="2139950" cy="3744913"/>
            <a:chOff x="4071" y="1584"/>
            <a:chExt cx="1348" cy="2359"/>
          </a:xfrm>
        </p:grpSpPr>
        <p:grpSp>
          <p:nvGrpSpPr>
            <p:cNvPr id="8262" name="Group 6"/>
            <p:cNvGrpSpPr>
              <a:grpSpLocks/>
            </p:cNvGrpSpPr>
            <p:nvPr/>
          </p:nvGrpSpPr>
          <p:grpSpPr bwMode="auto">
            <a:xfrm rot="3877067">
              <a:off x="4323" y="2848"/>
              <a:ext cx="1577" cy="614"/>
              <a:chOff x="2290" y="2725"/>
              <a:chExt cx="1832" cy="713"/>
            </a:xfrm>
          </p:grpSpPr>
          <p:grpSp>
            <p:nvGrpSpPr>
              <p:cNvPr id="8275" name="Group 7"/>
              <p:cNvGrpSpPr>
                <a:grpSpLocks/>
              </p:cNvGrpSpPr>
              <p:nvPr/>
            </p:nvGrpSpPr>
            <p:grpSpPr bwMode="auto">
              <a:xfrm>
                <a:off x="2290" y="3030"/>
                <a:ext cx="1832" cy="408"/>
                <a:chOff x="2290" y="3030"/>
                <a:chExt cx="1832" cy="408"/>
              </a:xfrm>
            </p:grpSpPr>
            <p:sp>
              <p:nvSpPr>
                <p:cNvPr id="37896" name="Freeform 8"/>
                <p:cNvSpPr>
                  <a:spLocks/>
                </p:cNvSpPr>
                <p:nvPr/>
              </p:nvSpPr>
              <p:spPr bwMode="gray">
                <a:xfrm>
                  <a:off x="2288" y="3031"/>
                  <a:ext cx="1832" cy="408"/>
                </a:xfrm>
                <a:custGeom>
                  <a:avLst/>
                  <a:gdLst>
                    <a:gd name="T0" fmla="*/ 1832 w 1832"/>
                    <a:gd name="T1" fmla="*/ 32 h 408"/>
                    <a:gd name="T2" fmla="*/ 1830 w 1832"/>
                    <a:gd name="T3" fmla="*/ 66 h 408"/>
                    <a:gd name="T4" fmla="*/ 1814 w 1832"/>
                    <a:gd name="T5" fmla="*/ 128 h 408"/>
                    <a:gd name="T6" fmla="*/ 1788 w 1832"/>
                    <a:gd name="T7" fmla="*/ 188 h 408"/>
                    <a:gd name="T8" fmla="*/ 1754 w 1832"/>
                    <a:gd name="T9" fmla="*/ 240 h 408"/>
                    <a:gd name="T10" fmla="*/ 1712 w 1832"/>
                    <a:gd name="T11" fmla="*/ 288 h 408"/>
                    <a:gd name="T12" fmla="*/ 1664 w 1832"/>
                    <a:gd name="T13" fmla="*/ 330 h 408"/>
                    <a:gd name="T14" fmla="*/ 1610 w 1832"/>
                    <a:gd name="T15" fmla="*/ 362 h 408"/>
                    <a:gd name="T16" fmla="*/ 1550 w 1832"/>
                    <a:gd name="T17" fmla="*/ 388 h 408"/>
                    <a:gd name="T18" fmla="*/ 1486 w 1832"/>
                    <a:gd name="T19" fmla="*/ 402 h 408"/>
                    <a:gd name="T20" fmla="*/ 1418 w 1832"/>
                    <a:gd name="T21" fmla="*/ 408 h 408"/>
                    <a:gd name="T22" fmla="*/ 0 w 1832"/>
                    <a:gd name="T23" fmla="*/ 408 h 408"/>
                    <a:gd name="T24" fmla="*/ 0 w 1832"/>
                    <a:gd name="T25" fmla="*/ 0 h 408"/>
                    <a:gd name="T26" fmla="*/ 1832 w 1832"/>
                    <a:gd name="T27" fmla="*/ 0 h 408"/>
                    <a:gd name="T28" fmla="*/ 1832 w 1832"/>
                    <a:gd name="T29" fmla="*/ 32 h 408"/>
                    <a:gd name="T30" fmla="*/ 1832 w 1832"/>
                    <a:gd name="T31" fmla="*/ 32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832" h="408">
                      <a:moveTo>
                        <a:pt x="1832" y="32"/>
                      </a:moveTo>
                      <a:lnTo>
                        <a:pt x="1830" y="66"/>
                      </a:lnTo>
                      <a:lnTo>
                        <a:pt x="1814" y="128"/>
                      </a:lnTo>
                      <a:lnTo>
                        <a:pt x="1788" y="188"/>
                      </a:lnTo>
                      <a:lnTo>
                        <a:pt x="1754" y="240"/>
                      </a:lnTo>
                      <a:lnTo>
                        <a:pt x="1712" y="288"/>
                      </a:lnTo>
                      <a:lnTo>
                        <a:pt x="1664" y="330"/>
                      </a:lnTo>
                      <a:lnTo>
                        <a:pt x="1610" y="362"/>
                      </a:lnTo>
                      <a:lnTo>
                        <a:pt x="1550" y="388"/>
                      </a:lnTo>
                      <a:lnTo>
                        <a:pt x="1486" y="402"/>
                      </a:lnTo>
                      <a:lnTo>
                        <a:pt x="1418" y="408"/>
                      </a:lnTo>
                      <a:lnTo>
                        <a:pt x="0" y="408"/>
                      </a:lnTo>
                      <a:lnTo>
                        <a:pt x="0" y="0"/>
                      </a:lnTo>
                      <a:lnTo>
                        <a:pt x="1832" y="0"/>
                      </a:lnTo>
                      <a:lnTo>
                        <a:pt x="1832" y="32"/>
                      </a:lnTo>
                      <a:lnTo>
                        <a:pt x="1832" y="3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accent2">
                        <a:gamma/>
                        <a:shade val="46275"/>
                        <a:invGamma/>
                      </a:schemeClr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0">
                      <a:solidFill>
                        <a:srgbClr val="DF5908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/>
                </a:p>
              </p:txBody>
            </p:sp>
            <p:sp>
              <p:nvSpPr>
                <p:cNvPr id="8280" name="Freeform 9"/>
                <p:cNvSpPr>
                  <a:spLocks/>
                </p:cNvSpPr>
                <p:nvPr/>
              </p:nvSpPr>
              <p:spPr bwMode="gray">
                <a:xfrm>
                  <a:off x="3810" y="3058"/>
                  <a:ext cx="288" cy="334"/>
                </a:xfrm>
                <a:custGeom>
                  <a:avLst/>
                  <a:gdLst>
                    <a:gd name="T0" fmla="*/ 288 w 288"/>
                    <a:gd name="T1" fmla="*/ 0 h 334"/>
                    <a:gd name="T2" fmla="*/ 284 w 288"/>
                    <a:gd name="T3" fmla="*/ 52 h 334"/>
                    <a:gd name="T4" fmla="*/ 272 w 288"/>
                    <a:gd name="T5" fmla="*/ 98 h 334"/>
                    <a:gd name="T6" fmla="*/ 254 w 288"/>
                    <a:gd name="T7" fmla="*/ 140 h 334"/>
                    <a:gd name="T8" fmla="*/ 230 w 288"/>
                    <a:gd name="T9" fmla="*/ 176 h 334"/>
                    <a:gd name="T10" fmla="*/ 204 w 288"/>
                    <a:gd name="T11" fmla="*/ 208 h 334"/>
                    <a:gd name="T12" fmla="*/ 174 w 288"/>
                    <a:gd name="T13" fmla="*/ 238 h 334"/>
                    <a:gd name="T14" fmla="*/ 144 w 288"/>
                    <a:gd name="T15" fmla="*/ 262 h 334"/>
                    <a:gd name="T16" fmla="*/ 112 w 288"/>
                    <a:gd name="T17" fmla="*/ 282 h 334"/>
                    <a:gd name="T18" fmla="*/ 84 w 288"/>
                    <a:gd name="T19" fmla="*/ 298 h 334"/>
                    <a:gd name="T20" fmla="*/ 56 w 288"/>
                    <a:gd name="T21" fmla="*/ 312 h 334"/>
                    <a:gd name="T22" fmla="*/ 34 w 288"/>
                    <a:gd name="T23" fmla="*/ 322 h 334"/>
                    <a:gd name="T24" fmla="*/ 16 w 288"/>
                    <a:gd name="T25" fmla="*/ 328 h 334"/>
                    <a:gd name="T26" fmla="*/ 4 w 288"/>
                    <a:gd name="T27" fmla="*/ 332 h 334"/>
                    <a:gd name="T28" fmla="*/ 0 w 288"/>
                    <a:gd name="T29" fmla="*/ 334 h 334"/>
                    <a:gd name="T30" fmla="*/ 4 w 288"/>
                    <a:gd name="T31" fmla="*/ 332 h 334"/>
                    <a:gd name="T32" fmla="*/ 16 w 288"/>
                    <a:gd name="T33" fmla="*/ 326 h 334"/>
                    <a:gd name="T34" fmla="*/ 34 w 288"/>
                    <a:gd name="T35" fmla="*/ 318 h 334"/>
                    <a:gd name="T36" fmla="*/ 56 w 288"/>
                    <a:gd name="T37" fmla="*/ 304 h 334"/>
                    <a:gd name="T38" fmla="*/ 84 w 288"/>
                    <a:gd name="T39" fmla="*/ 288 h 334"/>
                    <a:gd name="T40" fmla="*/ 112 w 288"/>
                    <a:gd name="T41" fmla="*/ 266 h 334"/>
                    <a:gd name="T42" fmla="*/ 142 w 288"/>
                    <a:gd name="T43" fmla="*/ 242 h 334"/>
                    <a:gd name="T44" fmla="*/ 170 w 288"/>
                    <a:gd name="T45" fmla="*/ 212 h 334"/>
                    <a:gd name="T46" fmla="*/ 196 w 288"/>
                    <a:gd name="T47" fmla="*/ 180 h 334"/>
                    <a:gd name="T48" fmla="*/ 220 w 288"/>
                    <a:gd name="T49" fmla="*/ 142 h 334"/>
                    <a:gd name="T50" fmla="*/ 238 w 288"/>
                    <a:gd name="T51" fmla="*/ 100 h 334"/>
                    <a:gd name="T52" fmla="*/ 250 w 288"/>
                    <a:gd name="T53" fmla="*/ 54 h 334"/>
                    <a:gd name="T54" fmla="*/ 254 w 288"/>
                    <a:gd name="T55" fmla="*/ 2 h 334"/>
                    <a:gd name="T56" fmla="*/ 288 w 288"/>
                    <a:gd name="T57" fmla="*/ 0 h 334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288" h="334">
                      <a:moveTo>
                        <a:pt x="288" y="0"/>
                      </a:moveTo>
                      <a:lnTo>
                        <a:pt x="284" y="52"/>
                      </a:lnTo>
                      <a:lnTo>
                        <a:pt x="272" y="98"/>
                      </a:lnTo>
                      <a:lnTo>
                        <a:pt x="254" y="140"/>
                      </a:lnTo>
                      <a:lnTo>
                        <a:pt x="230" y="176"/>
                      </a:lnTo>
                      <a:lnTo>
                        <a:pt x="204" y="208"/>
                      </a:lnTo>
                      <a:lnTo>
                        <a:pt x="174" y="238"/>
                      </a:lnTo>
                      <a:lnTo>
                        <a:pt x="144" y="262"/>
                      </a:lnTo>
                      <a:lnTo>
                        <a:pt x="112" y="282"/>
                      </a:lnTo>
                      <a:lnTo>
                        <a:pt x="84" y="298"/>
                      </a:lnTo>
                      <a:lnTo>
                        <a:pt x="56" y="312"/>
                      </a:lnTo>
                      <a:lnTo>
                        <a:pt x="34" y="322"/>
                      </a:lnTo>
                      <a:lnTo>
                        <a:pt x="16" y="328"/>
                      </a:lnTo>
                      <a:lnTo>
                        <a:pt x="4" y="332"/>
                      </a:lnTo>
                      <a:lnTo>
                        <a:pt x="0" y="334"/>
                      </a:lnTo>
                      <a:lnTo>
                        <a:pt x="4" y="332"/>
                      </a:lnTo>
                      <a:lnTo>
                        <a:pt x="16" y="326"/>
                      </a:lnTo>
                      <a:lnTo>
                        <a:pt x="34" y="318"/>
                      </a:lnTo>
                      <a:lnTo>
                        <a:pt x="56" y="304"/>
                      </a:lnTo>
                      <a:lnTo>
                        <a:pt x="84" y="288"/>
                      </a:lnTo>
                      <a:lnTo>
                        <a:pt x="112" y="266"/>
                      </a:lnTo>
                      <a:lnTo>
                        <a:pt x="142" y="242"/>
                      </a:lnTo>
                      <a:lnTo>
                        <a:pt x="170" y="212"/>
                      </a:lnTo>
                      <a:lnTo>
                        <a:pt x="196" y="180"/>
                      </a:lnTo>
                      <a:lnTo>
                        <a:pt x="220" y="142"/>
                      </a:lnTo>
                      <a:lnTo>
                        <a:pt x="238" y="100"/>
                      </a:lnTo>
                      <a:lnTo>
                        <a:pt x="250" y="54"/>
                      </a:lnTo>
                      <a:lnTo>
                        <a:pt x="254" y="2"/>
                      </a:lnTo>
                      <a:lnTo>
                        <a:pt x="288" y="0"/>
                      </a:lnTo>
                      <a:close/>
                    </a:path>
                  </a:pathLst>
                </a:custGeom>
                <a:solidFill>
                  <a:srgbClr val="FFFFFF">
                    <a:alpha val="49019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8276" name="Group 10"/>
              <p:cNvGrpSpPr>
                <a:grpSpLocks/>
              </p:cNvGrpSpPr>
              <p:nvPr/>
            </p:nvGrpSpPr>
            <p:grpSpPr bwMode="auto">
              <a:xfrm flipV="1">
                <a:off x="2290" y="2725"/>
                <a:ext cx="1406" cy="313"/>
                <a:chOff x="2290" y="3030"/>
                <a:chExt cx="1832" cy="408"/>
              </a:xfrm>
            </p:grpSpPr>
            <p:sp>
              <p:nvSpPr>
                <p:cNvPr id="8277" name="Freeform 11"/>
                <p:cNvSpPr>
                  <a:spLocks/>
                </p:cNvSpPr>
                <p:nvPr/>
              </p:nvSpPr>
              <p:spPr bwMode="gray">
                <a:xfrm>
                  <a:off x="2290" y="3030"/>
                  <a:ext cx="1832" cy="408"/>
                </a:xfrm>
                <a:custGeom>
                  <a:avLst/>
                  <a:gdLst>
                    <a:gd name="T0" fmla="*/ 1832 w 1832"/>
                    <a:gd name="T1" fmla="*/ 32 h 408"/>
                    <a:gd name="T2" fmla="*/ 1830 w 1832"/>
                    <a:gd name="T3" fmla="*/ 66 h 408"/>
                    <a:gd name="T4" fmla="*/ 1814 w 1832"/>
                    <a:gd name="T5" fmla="*/ 128 h 408"/>
                    <a:gd name="T6" fmla="*/ 1788 w 1832"/>
                    <a:gd name="T7" fmla="*/ 188 h 408"/>
                    <a:gd name="T8" fmla="*/ 1754 w 1832"/>
                    <a:gd name="T9" fmla="*/ 240 h 408"/>
                    <a:gd name="T10" fmla="*/ 1712 w 1832"/>
                    <a:gd name="T11" fmla="*/ 288 h 408"/>
                    <a:gd name="T12" fmla="*/ 1664 w 1832"/>
                    <a:gd name="T13" fmla="*/ 330 h 408"/>
                    <a:gd name="T14" fmla="*/ 1610 w 1832"/>
                    <a:gd name="T15" fmla="*/ 362 h 408"/>
                    <a:gd name="T16" fmla="*/ 1550 w 1832"/>
                    <a:gd name="T17" fmla="*/ 388 h 408"/>
                    <a:gd name="T18" fmla="*/ 1486 w 1832"/>
                    <a:gd name="T19" fmla="*/ 402 h 408"/>
                    <a:gd name="T20" fmla="*/ 1418 w 1832"/>
                    <a:gd name="T21" fmla="*/ 408 h 408"/>
                    <a:gd name="T22" fmla="*/ 0 w 1832"/>
                    <a:gd name="T23" fmla="*/ 408 h 408"/>
                    <a:gd name="T24" fmla="*/ 0 w 1832"/>
                    <a:gd name="T25" fmla="*/ 0 h 408"/>
                    <a:gd name="T26" fmla="*/ 1832 w 1832"/>
                    <a:gd name="T27" fmla="*/ 0 h 408"/>
                    <a:gd name="T28" fmla="*/ 1832 w 1832"/>
                    <a:gd name="T29" fmla="*/ 32 h 408"/>
                    <a:gd name="T30" fmla="*/ 1832 w 1832"/>
                    <a:gd name="T31" fmla="*/ 32 h 408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1832" h="408">
                      <a:moveTo>
                        <a:pt x="1832" y="32"/>
                      </a:moveTo>
                      <a:lnTo>
                        <a:pt x="1830" y="66"/>
                      </a:lnTo>
                      <a:lnTo>
                        <a:pt x="1814" y="128"/>
                      </a:lnTo>
                      <a:lnTo>
                        <a:pt x="1788" y="188"/>
                      </a:lnTo>
                      <a:lnTo>
                        <a:pt x="1754" y="240"/>
                      </a:lnTo>
                      <a:lnTo>
                        <a:pt x="1712" y="288"/>
                      </a:lnTo>
                      <a:lnTo>
                        <a:pt x="1664" y="330"/>
                      </a:lnTo>
                      <a:lnTo>
                        <a:pt x="1610" y="362"/>
                      </a:lnTo>
                      <a:lnTo>
                        <a:pt x="1550" y="388"/>
                      </a:lnTo>
                      <a:lnTo>
                        <a:pt x="1486" y="402"/>
                      </a:lnTo>
                      <a:lnTo>
                        <a:pt x="1418" y="408"/>
                      </a:lnTo>
                      <a:lnTo>
                        <a:pt x="0" y="408"/>
                      </a:lnTo>
                      <a:lnTo>
                        <a:pt x="0" y="0"/>
                      </a:lnTo>
                      <a:lnTo>
                        <a:pt x="1832" y="0"/>
                      </a:lnTo>
                      <a:lnTo>
                        <a:pt x="1832" y="3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278" name="Freeform 12"/>
                <p:cNvSpPr>
                  <a:spLocks/>
                </p:cNvSpPr>
                <p:nvPr/>
              </p:nvSpPr>
              <p:spPr bwMode="gray">
                <a:xfrm>
                  <a:off x="3810" y="3058"/>
                  <a:ext cx="288" cy="334"/>
                </a:xfrm>
                <a:custGeom>
                  <a:avLst/>
                  <a:gdLst>
                    <a:gd name="T0" fmla="*/ 288 w 288"/>
                    <a:gd name="T1" fmla="*/ 0 h 334"/>
                    <a:gd name="T2" fmla="*/ 284 w 288"/>
                    <a:gd name="T3" fmla="*/ 52 h 334"/>
                    <a:gd name="T4" fmla="*/ 272 w 288"/>
                    <a:gd name="T5" fmla="*/ 98 h 334"/>
                    <a:gd name="T6" fmla="*/ 254 w 288"/>
                    <a:gd name="T7" fmla="*/ 140 h 334"/>
                    <a:gd name="T8" fmla="*/ 230 w 288"/>
                    <a:gd name="T9" fmla="*/ 176 h 334"/>
                    <a:gd name="T10" fmla="*/ 204 w 288"/>
                    <a:gd name="T11" fmla="*/ 208 h 334"/>
                    <a:gd name="T12" fmla="*/ 174 w 288"/>
                    <a:gd name="T13" fmla="*/ 238 h 334"/>
                    <a:gd name="T14" fmla="*/ 144 w 288"/>
                    <a:gd name="T15" fmla="*/ 262 h 334"/>
                    <a:gd name="T16" fmla="*/ 112 w 288"/>
                    <a:gd name="T17" fmla="*/ 282 h 334"/>
                    <a:gd name="T18" fmla="*/ 84 w 288"/>
                    <a:gd name="T19" fmla="*/ 298 h 334"/>
                    <a:gd name="T20" fmla="*/ 56 w 288"/>
                    <a:gd name="T21" fmla="*/ 312 h 334"/>
                    <a:gd name="T22" fmla="*/ 34 w 288"/>
                    <a:gd name="T23" fmla="*/ 322 h 334"/>
                    <a:gd name="T24" fmla="*/ 16 w 288"/>
                    <a:gd name="T25" fmla="*/ 328 h 334"/>
                    <a:gd name="T26" fmla="*/ 4 w 288"/>
                    <a:gd name="T27" fmla="*/ 332 h 334"/>
                    <a:gd name="T28" fmla="*/ 0 w 288"/>
                    <a:gd name="T29" fmla="*/ 334 h 334"/>
                    <a:gd name="T30" fmla="*/ 4 w 288"/>
                    <a:gd name="T31" fmla="*/ 332 h 334"/>
                    <a:gd name="T32" fmla="*/ 16 w 288"/>
                    <a:gd name="T33" fmla="*/ 326 h 334"/>
                    <a:gd name="T34" fmla="*/ 34 w 288"/>
                    <a:gd name="T35" fmla="*/ 318 h 334"/>
                    <a:gd name="T36" fmla="*/ 56 w 288"/>
                    <a:gd name="T37" fmla="*/ 304 h 334"/>
                    <a:gd name="T38" fmla="*/ 84 w 288"/>
                    <a:gd name="T39" fmla="*/ 288 h 334"/>
                    <a:gd name="T40" fmla="*/ 112 w 288"/>
                    <a:gd name="T41" fmla="*/ 266 h 334"/>
                    <a:gd name="T42" fmla="*/ 142 w 288"/>
                    <a:gd name="T43" fmla="*/ 242 h 334"/>
                    <a:gd name="T44" fmla="*/ 170 w 288"/>
                    <a:gd name="T45" fmla="*/ 212 h 334"/>
                    <a:gd name="T46" fmla="*/ 196 w 288"/>
                    <a:gd name="T47" fmla="*/ 180 h 334"/>
                    <a:gd name="T48" fmla="*/ 220 w 288"/>
                    <a:gd name="T49" fmla="*/ 142 h 334"/>
                    <a:gd name="T50" fmla="*/ 238 w 288"/>
                    <a:gd name="T51" fmla="*/ 100 h 334"/>
                    <a:gd name="T52" fmla="*/ 250 w 288"/>
                    <a:gd name="T53" fmla="*/ 54 h 334"/>
                    <a:gd name="T54" fmla="*/ 254 w 288"/>
                    <a:gd name="T55" fmla="*/ 2 h 334"/>
                    <a:gd name="T56" fmla="*/ 288 w 288"/>
                    <a:gd name="T57" fmla="*/ 0 h 334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288" h="334">
                      <a:moveTo>
                        <a:pt x="288" y="0"/>
                      </a:moveTo>
                      <a:lnTo>
                        <a:pt x="284" y="52"/>
                      </a:lnTo>
                      <a:lnTo>
                        <a:pt x="272" y="98"/>
                      </a:lnTo>
                      <a:lnTo>
                        <a:pt x="254" y="140"/>
                      </a:lnTo>
                      <a:lnTo>
                        <a:pt x="230" y="176"/>
                      </a:lnTo>
                      <a:lnTo>
                        <a:pt x="204" y="208"/>
                      </a:lnTo>
                      <a:lnTo>
                        <a:pt x="174" y="238"/>
                      </a:lnTo>
                      <a:lnTo>
                        <a:pt x="144" y="262"/>
                      </a:lnTo>
                      <a:lnTo>
                        <a:pt x="112" y="282"/>
                      </a:lnTo>
                      <a:lnTo>
                        <a:pt x="84" y="298"/>
                      </a:lnTo>
                      <a:lnTo>
                        <a:pt x="56" y="312"/>
                      </a:lnTo>
                      <a:lnTo>
                        <a:pt x="34" y="322"/>
                      </a:lnTo>
                      <a:lnTo>
                        <a:pt x="16" y="328"/>
                      </a:lnTo>
                      <a:lnTo>
                        <a:pt x="4" y="332"/>
                      </a:lnTo>
                      <a:lnTo>
                        <a:pt x="0" y="334"/>
                      </a:lnTo>
                      <a:lnTo>
                        <a:pt x="4" y="332"/>
                      </a:lnTo>
                      <a:lnTo>
                        <a:pt x="16" y="326"/>
                      </a:lnTo>
                      <a:lnTo>
                        <a:pt x="34" y="318"/>
                      </a:lnTo>
                      <a:lnTo>
                        <a:pt x="56" y="304"/>
                      </a:lnTo>
                      <a:lnTo>
                        <a:pt x="84" y="288"/>
                      </a:lnTo>
                      <a:lnTo>
                        <a:pt x="112" y="266"/>
                      </a:lnTo>
                      <a:lnTo>
                        <a:pt x="142" y="242"/>
                      </a:lnTo>
                      <a:lnTo>
                        <a:pt x="170" y="212"/>
                      </a:lnTo>
                      <a:lnTo>
                        <a:pt x="196" y="180"/>
                      </a:lnTo>
                      <a:lnTo>
                        <a:pt x="220" y="142"/>
                      </a:lnTo>
                      <a:lnTo>
                        <a:pt x="238" y="100"/>
                      </a:lnTo>
                      <a:lnTo>
                        <a:pt x="250" y="54"/>
                      </a:lnTo>
                      <a:lnTo>
                        <a:pt x="254" y="2"/>
                      </a:lnTo>
                      <a:lnTo>
                        <a:pt x="288" y="0"/>
                      </a:lnTo>
                      <a:close/>
                    </a:path>
                  </a:pathLst>
                </a:custGeom>
                <a:solidFill>
                  <a:srgbClr val="FFFFFF">
                    <a:alpha val="49019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37902" name="Oval 14"/>
            <p:cNvSpPr>
              <a:spLocks noChangeArrowheads="1"/>
            </p:cNvSpPr>
            <p:nvPr/>
          </p:nvSpPr>
          <p:spPr bwMode="gray">
            <a:xfrm>
              <a:off x="4071" y="1584"/>
              <a:ext cx="1090" cy="1088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0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37903" name="Oval 15"/>
            <p:cNvSpPr>
              <a:spLocks noChangeArrowheads="1"/>
            </p:cNvSpPr>
            <p:nvPr/>
          </p:nvSpPr>
          <p:spPr bwMode="gray">
            <a:xfrm>
              <a:off x="4074" y="1587"/>
              <a:ext cx="1090" cy="1088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alpha val="32001"/>
                  </a:schemeClr>
                </a:gs>
                <a:gs pos="100000">
                  <a:schemeClr val="accent2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37904" name="Oval 16"/>
            <p:cNvSpPr>
              <a:spLocks noChangeArrowheads="1"/>
            </p:cNvSpPr>
            <p:nvPr/>
          </p:nvSpPr>
          <p:spPr bwMode="gray">
            <a:xfrm>
              <a:off x="4131" y="1655"/>
              <a:ext cx="946" cy="945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54118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37905" name="Oval 17"/>
            <p:cNvSpPr>
              <a:spLocks noChangeArrowheads="1"/>
            </p:cNvSpPr>
            <p:nvPr/>
          </p:nvSpPr>
          <p:spPr bwMode="gray">
            <a:xfrm>
              <a:off x="4128" y="1650"/>
              <a:ext cx="946" cy="945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63529"/>
                    <a:invGamma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8267" name="Oval 18"/>
            <p:cNvSpPr>
              <a:spLocks noChangeArrowheads="1"/>
            </p:cNvSpPr>
            <p:nvPr/>
          </p:nvSpPr>
          <p:spPr bwMode="gray">
            <a:xfrm>
              <a:off x="4178" y="1703"/>
              <a:ext cx="852" cy="850"/>
            </a:xfrm>
            <a:prstGeom prst="ellipse">
              <a:avLst/>
            </a:prstGeom>
            <a:solidFill>
              <a:srgbClr val="000000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grpSp>
          <p:nvGrpSpPr>
            <p:cNvPr id="8268" name="Group 19"/>
            <p:cNvGrpSpPr>
              <a:grpSpLocks/>
            </p:cNvGrpSpPr>
            <p:nvPr/>
          </p:nvGrpSpPr>
          <p:grpSpPr bwMode="auto">
            <a:xfrm>
              <a:off x="4197" y="1716"/>
              <a:ext cx="826" cy="825"/>
              <a:chOff x="4166" y="1706"/>
              <a:chExt cx="1252" cy="1252"/>
            </a:xfrm>
          </p:grpSpPr>
          <p:sp>
            <p:nvSpPr>
              <p:cNvPr id="8271" name="Oval 20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8272" name="Oval 21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8273" name="Oval 22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8274" name="Oval 23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</p:grpSp>
        <p:sp>
          <p:nvSpPr>
            <p:cNvPr id="8269" name="Text Box 24"/>
            <p:cNvSpPr txBox="1">
              <a:spLocks noChangeArrowheads="1"/>
            </p:cNvSpPr>
            <p:nvPr/>
          </p:nvSpPr>
          <p:spPr bwMode="gray">
            <a:xfrm rot="3925970">
              <a:off x="4501" y="3009"/>
              <a:ext cx="85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2000" b="1">
                  <a:solidFill>
                    <a:srgbClr val="FFFFFF"/>
                  </a:solidFill>
                  <a:ea typeface="宋体" charset="-122"/>
                </a:rPr>
                <a:t>Your Text</a:t>
              </a:r>
            </a:p>
          </p:txBody>
        </p:sp>
        <p:sp>
          <p:nvSpPr>
            <p:cNvPr id="8270" name="Text Box 25"/>
            <p:cNvSpPr txBox="1">
              <a:spLocks noChangeArrowheads="1"/>
            </p:cNvSpPr>
            <p:nvPr/>
          </p:nvSpPr>
          <p:spPr bwMode="gray">
            <a:xfrm rot="3925970">
              <a:off x="4820" y="2828"/>
              <a:ext cx="63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1400" b="1">
                  <a:solidFill>
                    <a:srgbClr val="FFFFFF"/>
                  </a:solidFill>
                  <a:ea typeface="宋体" charset="-122"/>
                </a:rPr>
                <a:t>Your Text</a:t>
              </a:r>
            </a:p>
          </p:txBody>
        </p:sp>
      </p:grpSp>
      <p:grpSp>
        <p:nvGrpSpPr>
          <p:cNvPr id="8196" name="Group 100"/>
          <p:cNvGrpSpPr>
            <a:grpSpLocks/>
          </p:cNvGrpSpPr>
          <p:nvPr/>
        </p:nvGrpSpPr>
        <p:grpSpPr bwMode="auto">
          <a:xfrm>
            <a:off x="4495800" y="2693988"/>
            <a:ext cx="1905000" cy="3417887"/>
            <a:chOff x="2832" y="1665"/>
            <a:chExt cx="1200" cy="2153"/>
          </a:xfrm>
        </p:grpSpPr>
        <p:grpSp>
          <p:nvGrpSpPr>
            <p:cNvPr id="8243" name="Group 36"/>
            <p:cNvGrpSpPr>
              <a:grpSpLocks/>
            </p:cNvGrpSpPr>
            <p:nvPr/>
          </p:nvGrpSpPr>
          <p:grpSpPr bwMode="auto">
            <a:xfrm rot="3877067">
              <a:off x="2936" y="2723"/>
              <a:ext cx="1577" cy="614"/>
              <a:chOff x="2290" y="2725"/>
              <a:chExt cx="1832" cy="713"/>
            </a:xfrm>
          </p:grpSpPr>
          <p:grpSp>
            <p:nvGrpSpPr>
              <p:cNvPr id="8256" name="Group 37"/>
              <p:cNvGrpSpPr>
                <a:grpSpLocks/>
              </p:cNvGrpSpPr>
              <p:nvPr/>
            </p:nvGrpSpPr>
            <p:grpSpPr bwMode="auto">
              <a:xfrm>
                <a:off x="2290" y="3030"/>
                <a:ext cx="1832" cy="408"/>
                <a:chOff x="2290" y="3030"/>
                <a:chExt cx="1832" cy="408"/>
              </a:xfrm>
            </p:grpSpPr>
            <p:sp>
              <p:nvSpPr>
                <p:cNvPr id="37926" name="Freeform 38"/>
                <p:cNvSpPr>
                  <a:spLocks/>
                </p:cNvSpPr>
                <p:nvPr/>
              </p:nvSpPr>
              <p:spPr bwMode="gray">
                <a:xfrm>
                  <a:off x="2288" y="3031"/>
                  <a:ext cx="1832" cy="408"/>
                </a:xfrm>
                <a:custGeom>
                  <a:avLst/>
                  <a:gdLst>
                    <a:gd name="T0" fmla="*/ 1832 w 1832"/>
                    <a:gd name="T1" fmla="*/ 32 h 408"/>
                    <a:gd name="T2" fmla="*/ 1830 w 1832"/>
                    <a:gd name="T3" fmla="*/ 66 h 408"/>
                    <a:gd name="T4" fmla="*/ 1814 w 1832"/>
                    <a:gd name="T5" fmla="*/ 128 h 408"/>
                    <a:gd name="T6" fmla="*/ 1788 w 1832"/>
                    <a:gd name="T7" fmla="*/ 188 h 408"/>
                    <a:gd name="T8" fmla="*/ 1754 w 1832"/>
                    <a:gd name="T9" fmla="*/ 240 h 408"/>
                    <a:gd name="T10" fmla="*/ 1712 w 1832"/>
                    <a:gd name="T11" fmla="*/ 288 h 408"/>
                    <a:gd name="T12" fmla="*/ 1664 w 1832"/>
                    <a:gd name="T13" fmla="*/ 330 h 408"/>
                    <a:gd name="T14" fmla="*/ 1610 w 1832"/>
                    <a:gd name="T15" fmla="*/ 362 h 408"/>
                    <a:gd name="T16" fmla="*/ 1550 w 1832"/>
                    <a:gd name="T17" fmla="*/ 388 h 408"/>
                    <a:gd name="T18" fmla="*/ 1486 w 1832"/>
                    <a:gd name="T19" fmla="*/ 402 h 408"/>
                    <a:gd name="T20" fmla="*/ 1418 w 1832"/>
                    <a:gd name="T21" fmla="*/ 408 h 408"/>
                    <a:gd name="T22" fmla="*/ 0 w 1832"/>
                    <a:gd name="T23" fmla="*/ 408 h 408"/>
                    <a:gd name="T24" fmla="*/ 0 w 1832"/>
                    <a:gd name="T25" fmla="*/ 0 h 408"/>
                    <a:gd name="T26" fmla="*/ 1832 w 1832"/>
                    <a:gd name="T27" fmla="*/ 0 h 408"/>
                    <a:gd name="T28" fmla="*/ 1832 w 1832"/>
                    <a:gd name="T29" fmla="*/ 32 h 408"/>
                    <a:gd name="T30" fmla="*/ 1832 w 1832"/>
                    <a:gd name="T31" fmla="*/ 32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832" h="408">
                      <a:moveTo>
                        <a:pt x="1832" y="32"/>
                      </a:moveTo>
                      <a:lnTo>
                        <a:pt x="1830" y="66"/>
                      </a:lnTo>
                      <a:lnTo>
                        <a:pt x="1814" y="128"/>
                      </a:lnTo>
                      <a:lnTo>
                        <a:pt x="1788" y="188"/>
                      </a:lnTo>
                      <a:lnTo>
                        <a:pt x="1754" y="240"/>
                      </a:lnTo>
                      <a:lnTo>
                        <a:pt x="1712" y="288"/>
                      </a:lnTo>
                      <a:lnTo>
                        <a:pt x="1664" y="330"/>
                      </a:lnTo>
                      <a:lnTo>
                        <a:pt x="1610" y="362"/>
                      </a:lnTo>
                      <a:lnTo>
                        <a:pt x="1550" y="388"/>
                      </a:lnTo>
                      <a:lnTo>
                        <a:pt x="1486" y="402"/>
                      </a:lnTo>
                      <a:lnTo>
                        <a:pt x="1418" y="408"/>
                      </a:lnTo>
                      <a:lnTo>
                        <a:pt x="0" y="408"/>
                      </a:lnTo>
                      <a:lnTo>
                        <a:pt x="0" y="0"/>
                      </a:lnTo>
                      <a:lnTo>
                        <a:pt x="1832" y="0"/>
                      </a:lnTo>
                      <a:lnTo>
                        <a:pt x="1832" y="32"/>
                      </a:lnTo>
                      <a:lnTo>
                        <a:pt x="1832" y="3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hlink">
                        <a:gamma/>
                        <a:shade val="46275"/>
                        <a:invGamma/>
                      </a:schemeClr>
                    </a:gs>
                    <a:gs pos="100000">
                      <a:schemeClr val="hlink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0">
                      <a:solidFill>
                        <a:srgbClr val="DF5908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/>
                </a:p>
              </p:txBody>
            </p:sp>
            <p:sp>
              <p:nvSpPr>
                <p:cNvPr id="8261" name="Freeform 39"/>
                <p:cNvSpPr>
                  <a:spLocks/>
                </p:cNvSpPr>
                <p:nvPr/>
              </p:nvSpPr>
              <p:spPr bwMode="gray">
                <a:xfrm>
                  <a:off x="3810" y="3058"/>
                  <a:ext cx="288" cy="334"/>
                </a:xfrm>
                <a:custGeom>
                  <a:avLst/>
                  <a:gdLst>
                    <a:gd name="T0" fmla="*/ 288 w 288"/>
                    <a:gd name="T1" fmla="*/ 0 h 334"/>
                    <a:gd name="T2" fmla="*/ 284 w 288"/>
                    <a:gd name="T3" fmla="*/ 52 h 334"/>
                    <a:gd name="T4" fmla="*/ 272 w 288"/>
                    <a:gd name="T5" fmla="*/ 98 h 334"/>
                    <a:gd name="T6" fmla="*/ 254 w 288"/>
                    <a:gd name="T7" fmla="*/ 140 h 334"/>
                    <a:gd name="T8" fmla="*/ 230 w 288"/>
                    <a:gd name="T9" fmla="*/ 176 h 334"/>
                    <a:gd name="T10" fmla="*/ 204 w 288"/>
                    <a:gd name="T11" fmla="*/ 208 h 334"/>
                    <a:gd name="T12" fmla="*/ 174 w 288"/>
                    <a:gd name="T13" fmla="*/ 238 h 334"/>
                    <a:gd name="T14" fmla="*/ 144 w 288"/>
                    <a:gd name="T15" fmla="*/ 262 h 334"/>
                    <a:gd name="T16" fmla="*/ 112 w 288"/>
                    <a:gd name="T17" fmla="*/ 282 h 334"/>
                    <a:gd name="T18" fmla="*/ 84 w 288"/>
                    <a:gd name="T19" fmla="*/ 298 h 334"/>
                    <a:gd name="T20" fmla="*/ 56 w 288"/>
                    <a:gd name="T21" fmla="*/ 312 h 334"/>
                    <a:gd name="T22" fmla="*/ 34 w 288"/>
                    <a:gd name="T23" fmla="*/ 322 h 334"/>
                    <a:gd name="T24" fmla="*/ 16 w 288"/>
                    <a:gd name="T25" fmla="*/ 328 h 334"/>
                    <a:gd name="T26" fmla="*/ 4 w 288"/>
                    <a:gd name="T27" fmla="*/ 332 h 334"/>
                    <a:gd name="T28" fmla="*/ 0 w 288"/>
                    <a:gd name="T29" fmla="*/ 334 h 334"/>
                    <a:gd name="T30" fmla="*/ 4 w 288"/>
                    <a:gd name="T31" fmla="*/ 332 h 334"/>
                    <a:gd name="T32" fmla="*/ 16 w 288"/>
                    <a:gd name="T33" fmla="*/ 326 h 334"/>
                    <a:gd name="T34" fmla="*/ 34 w 288"/>
                    <a:gd name="T35" fmla="*/ 318 h 334"/>
                    <a:gd name="T36" fmla="*/ 56 w 288"/>
                    <a:gd name="T37" fmla="*/ 304 h 334"/>
                    <a:gd name="T38" fmla="*/ 84 w 288"/>
                    <a:gd name="T39" fmla="*/ 288 h 334"/>
                    <a:gd name="T40" fmla="*/ 112 w 288"/>
                    <a:gd name="T41" fmla="*/ 266 h 334"/>
                    <a:gd name="T42" fmla="*/ 142 w 288"/>
                    <a:gd name="T43" fmla="*/ 242 h 334"/>
                    <a:gd name="T44" fmla="*/ 170 w 288"/>
                    <a:gd name="T45" fmla="*/ 212 h 334"/>
                    <a:gd name="T46" fmla="*/ 196 w 288"/>
                    <a:gd name="T47" fmla="*/ 180 h 334"/>
                    <a:gd name="T48" fmla="*/ 220 w 288"/>
                    <a:gd name="T49" fmla="*/ 142 h 334"/>
                    <a:gd name="T50" fmla="*/ 238 w 288"/>
                    <a:gd name="T51" fmla="*/ 100 h 334"/>
                    <a:gd name="T52" fmla="*/ 250 w 288"/>
                    <a:gd name="T53" fmla="*/ 54 h 334"/>
                    <a:gd name="T54" fmla="*/ 254 w 288"/>
                    <a:gd name="T55" fmla="*/ 2 h 334"/>
                    <a:gd name="T56" fmla="*/ 288 w 288"/>
                    <a:gd name="T57" fmla="*/ 0 h 334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288" h="334">
                      <a:moveTo>
                        <a:pt x="288" y="0"/>
                      </a:moveTo>
                      <a:lnTo>
                        <a:pt x="284" y="52"/>
                      </a:lnTo>
                      <a:lnTo>
                        <a:pt x="272" y="98"/>
                      </a:lnTo>
                      <a:lnTo>
                        <a:pt x="254" y="140"/>
                      </a:lnTo>
                      <a:lnTo>
                        <a:pt x="230" y="176"/>
                      </a:lnTo>
                      <a:lnTo>
                        <a:pt x="204" y="208"/>
                      </a:lnTo>
                      <a:lnTo>
                        <a:pt x="174" y="238"/>
                      </a:lnTo>
                      <a:lnTo>
                        <a:pt x="144" y="262"/>
                      </a:lnTo>
                      <a:lnTo>
                        <a:pt x="112" y="282"/>
                      </a:lnTo>
                      <a:lnTo>
                        <a:pt x="84" y="298"/>
                      </a:lnTo>
                      <a:lnTo>
                        <a:pt x="56" y="312"/>
                      </a:lnTo>
                      <a:lnTo>
                        <a:pt x="34" y="322"/>
                      </a:lnTo>
                      <a:lnTo>
                        <a:pt x="16" y="328"/>
                      </a:lnTo>
                      <a:lnTo>
                        <a:pt x="4" y="332"/>
                      </a:lnTo>
                      <a:lnTo>
                        <a:pt x="0" y="334"/>
                      </a:lnTo>
                      <a:lnTo>
                        <a:pt x="4" y="332"/>
                      </a:lnTo>
                      <a:lnTo>
                        <a:pt x="16" y="326"/>
                      </a:lnTo>
                      <a:lnTo>
                        <a:pt x="34" y="318"/>
                      </a:lnTo>
                      <a:lnTo>
                        <a:pt x="56" y="304"/>
                      </a:lnTo>
                      <a:lnTo>
                        <a:pt x="84" y="288"/>
                      </a:lnTo>
                      <a:lnTo>
                        <a:pt x="112" y="266"/>
                      </a:lnTo>
                      <a:lnTo>
                        <a:pt x="142" y="242"/>
                      </a:lnTo>
                      <a:lnTo>
                        <a:pt x="170" y="212"/>
                      </a:lnTo>
                      <a:lnTo>
                        <a:pt x="196" y="180"/>
                      </a:lnTo>
                      <a:lnTo>
                        <a:pt x="220" y="142"/>
                      </a:lnTo>
                      <a:lnTo>
                        <a:pt x="238" y="100"/>
                      </a:lnTo>
                      <a:lnTo>
                        <a:pt x="250" y="54"/>
                      </a:lnTo>
                      <a:lnTo>
                        <a:pt x="254" y="2"/>
                      </a:lnTo>
                      <a:lnTo>
                        <a:pt x="288" y="0"/>
                      </a:lnTo>
                      <a:close/>
                    </a:path>
                  </a:pathLst>
                </a:custGeom>
                <a:solidFill>
                  <a:srgbClr val="FFFFFF">
                    <a:alpha val="49019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8257" name="Group 40"/>
              <p:cNvGrpSpPr>
                <a:grpSpLocks/>
              </p:cNvGrpSpPr>
              <p:nvPr/>
            </p:nvGrpSpPr>
            <p:grpSpPr bwMode="auto">
              <a:xfrm flipV="1">
                <a:off x="2290" y="2725"/>
                <a:ext cx="1406" cy="313"/>
                <a:chOff x="2290" y="3030"/>
                <a:chExt cx="1832" cy="408"/>
              </a:xfrm>
            </p:grpSpPr>
            <p:sp>
              <p:nvSpPr>
                <p:cNvPr id="8258" name="Freeform 41"/>
                <p:cNvSpPr>
                  <a:spLocks/>
                </p:cNvSpPr>
                <p:nvPr/>
              </p:nvSpPr>
              <p:spPr bwMode="gray">
                <a:xfrm>
                  <a:off x="2290" y="3030"/>
                  <a:ext cx="1832" cy="408"/>
                </a:xfrm>
                <a:custGeom>
                  <a:avLst/>
                  <a:gdLst>
                    <a:gd name="T0" fmla="*/ 1832 w 1832"/>
                    <a:gd name="T1" fmla="*/ 32 h 408"/>
                    <a:gd name="T2" fmla="*/ 1830 w 1832"/>
                    <a:gd name="T3" fmla="*/ 66 h 408"/>
                    <a:gd name="T4" fmla="*/ 1814 w 1832"/>
                    <a:gd name="T5" fmla="*/ 128 h 408"/>
                    <a:gd name="T6" fmla="*/ 1788 w 1832"/>
                    <a:gd name="T7" fmla="*/ 188 h 408"/>
                    <a:gd name="T8" fmla="*/ 1754 w 1832"/>
                    <a:gd name="T9" fmla="*/ 240 h 408"/>
                    <a:gd name="T10" fmla="*/ 1712 w 1832"/>
                    <a:gd name="T11" fmla="*/ 288 h 408"/>
                    <a:gd name="T12" fmla="*/ 1664 w 1832"/>
                    <a:gd name="T13" fmla="*/ 330 h 408"/>
                    <a:gd name="T14" fmla="*/ 1610 w 1832"/>
                    <a:gd name="T15" fmla="*/ 362 h 408"/>
                    <a:gd name="T16" fmla="*/ 1550 w 1832"/>
                    <a:gd name="T17" fmla="*/ 388 h 408"/>
                    <a:gd name="T18" fmla="*/ 1486 w 1832"/>
                    <a:gd name="T19" fmla="*/ 402 h 408"/>
                    <a:gd name="T20" fmla="*/ 1418 w 1832"/>
                    <a:gd name="T21" fmla="*/ 408 h 408"/>
                    <a:gd name="T22" fmla="*/ 0 w 1832"/>
                    <a:gd name="T23" fmla="*/ 408 h 408"/>
                    <a:gd name="T24" fmla="*/ 0 w 1832"/>
                    <a:gd name="T25" fmla="*/ 0 h 408"/>
                    <a:gd name="T26" fmla="*/ 1832 w 1832"/>
                    <a:gd name="T27" fmla="*/ 0 h 408"/>
                    <a:gd name="T28" fmla="*/ 1832 w 1832"/>
                    <a:gd name="T29" fmla="*/ 32 h 408"/>
                    <a:gd name="T30" fmla="*/ 1832 w 1832"/>
                    <a:gd name="T31" fmla="*/ 32 h 408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1832" h="408">
                      <a:moveTo>
                        <a:pt x="1832" y="32"/>
                      </a:moveTo>
                      <a:lnTo>
                        <a:pt x="1830" y="66"/>
                      </a:lnTo>
                      <a:lnTo>
                        <a:pt x="1814" y="128"/>
                      </a:lnTo>
                      <a:lnTo>
                        <a:pt x="1788" y="188"/>
                      </a:lnTo>
                      <a:lnTo>
                        <a:pt x="1754" y="240"/>
                      </a:lnTo>
                      <a:lnTo>
                        <a:pt x="1712" y="288"/>
                      </a:lnTo>
                      <a:lnTo>
                        <a:pt x="1664" y="330"/>
                      </a:lnTo>
                      <a:lnTo>
                        <a:pt x="1610" y="362"/>
                      </a:lnTo>
                      <a:lnTo>
                        <a:pt x="1550" y="388"/>
                      </a:lnTo>
                      <a:lnTo>
                        <a:pt x="1486" y="402"/>
                      </a:lnTo>
                      <a:lnTo>
                        <a:pt x="1418" y="408"/>
                      </a:lnTo>
                      <a:lnTo>
                        <a:pt x="0" y="408"/>
                      </a:lnTo>
                      <a:lnTo>
                        <a:pt x="0" y="0"/>
                      </a:lnTo>
                      <a:lnTo>
                        <a:pt x="1832" y="0"/>
                      </a:lnTo>
                      <a:lnTo>
                        <a:pt x="1832" y="32"/>
                      </a:lnTo>
                      <a:close/>
                    </a:path>
                  </a:pathLst>
                </a:custGeom>
                <a:solidFill>
                  <a:schemeClr val="hlink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259" name="Freeform 42"/>
                <p:cNvSpPr>
                  <a:spLocks/>
                </p:cNvSpPr>
                <p:nvPr/>
              </p:nvSpPr>
              <p:spPr bwMode="gray">
                <a:xfrm>
                  <a:off x="3810" y="3058"/>
                  <a:ext cx="288" cy="334"/>
                </a:xfrm>
                <a:custGeom>
                  <a:avLst/>
                  <a:gdLst>
                    <a:gd name="T0" fmla="*/ 288 w 288"/>
                    <a:gd name="T1" fmla="*/ 0 h 334"/>
                    <a:gd name="T2" fmla="*/ 284 w 288"/>
                    <a:gd name="T3" fmla="*/ 52 h 334"/>
                    <a:gd name="T4" fmla="*/ 272 w 288"/>
                    <a:gd name="T5" fmla="*/ 98 h 334"/>
                    <a:gd name="T6" fmla="*/ 254 w 288"/>
                    <a:gd name="T7" fmla="*/ 140 h 334"/>
                    <a:gd name="T8" fmla="*/ 230 w 288"/>
                    <a:gd name="T9" fmla="*/ 176 h 334"/>
                    <a:gd name="T10" fmla="*/ 204 w 288"/>
                    <a:gd name="T11" fmla="*/ 208 h 334"/>
                    <a:gd name="T12" fmla="*/ 174 w 288"/>
                    <a:gd name="T13" fmla="*/ 238 h 334"/>
                    <a:gd name="T14" fmla="*/ 144 w 288"/>
                    <a:gd name="T15" fmla="*/ 262 h 334"/>
                    <a:gd name="T16" fmla="*/ 112 w 288"/>
                    <a:gd name="T17" fmla="*/ 282 h 334"/>
                    <a:gd name="T18" fmla="*/ 84 w 288"/>
                    <a:gd name="T19" fmla="*/ 298 h 334"/>
                    <a:gd name="T20" fmla="*/ 56 w 288"/>
                    <a:gd name="T21" fmla="*/ 312 h 334"/>
                    <a:gd name="T22" fmla="*/ 34 w 288"/>
                    <a:gd name="T23" fmla="*/ 322 h 334"/>
                    <a:gd name="T24" fmla="*/ 16 w 288"/>
                    <a:gd name="T25" fmla="*/ 328 h 334"/>
                    <a:gd name="T26" fmla="*/ 4 w 288"/>
                    <a:gd name="T27" fmla="*/ 332 h 334"/>
                    <a:gd name="T28" fmla="*/ 0 w 288"/>
                    <a:gd name="T29" fmla="*/ 334 h 334"/>
                    <a:gd name="T30" fmla="*/ 4 w 288"/>
                    <a:gd name="T31" fmla="*/ 332 h 334"/>
                    <a:gd name="T32" fmla="*/ 16 w 288"/>
                    <a:gd name="T33" fmla="*/ 326 h 334"/>
                    <a:gd name="T34" fmla="*/ 34 w 288"/>
                    <a:gd name="T35" fmla="*/ 318 h 334"/>
                    <a:gd name="T36" fmla="*/ 56 w 288"/>
                    <a:gd name="T37" fmla="*/ 304 h 334"/>
                    <a:gd name="T38" fmla="*/ 84 w 288"/>
                    <a:gd name="T39" fmla="*/ 288 h 334"/>
                    <a:gd name="T40" fmla="*/ 112 w 288"/>
                    <a:gd name="T41" fmla="*/ 266 h 334"/>
                    <a:gd name="T42" fmla="*/ 142 w 288"/>
                    <a:gd name="T43" fmla="*/ 242 h 334"/>
                    <a:gd name="T44" fmla="*/ 170 w 288"/>
                    <a:gd name="T45" fmla="*/ 212 h 334"/>
                    <a:gd name="T46" fmla="*/ 196 w 288"/>
                    <a:gd name="T47" fmla="*/ 180 h 334"/>
                    <a:gd name="T48" fmla="*/ 220 w 288"/>
                    <a:gd name="T49" fmla="*/ 142 h 334"/>
                    <a:gd name="T50" fmla="*/ 238 w 288"/>
                    <a:gd name="T51" fmla="*/ 100 h 334"/>
                    <a:gd name="T52" fmla="*/ 250 w 288"/>
                    <a:gd name="T53" fmla="*/ 54 h 334"/>
                    <a:gd name="T54" fmla="*/ 254 w 288"/>
                    <a:gd name="T55" fmla="*/ 2 h 334"/>
                    <a:gd name="T56" fmla="*/ 288 w 288"/>
                    <a:gd name="T57" fmla="*/ 0 h 334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288" h="334">
                      <a:moveTo>
                        <a:pt x="288" y="0"/>
                      </a:moveTo>
                      <a:lnTo>
                        <a:pt x="284" y="52"/>
                      </a:lnTo>
                      <a:lnTo>
                        <a:pt x="272" y="98"/>
                      </a:lnTo>
                      <a:lnTo>
                        <a:pt x="254" y="140"/>
                      </a:lnTo>
                      <a:lnTo>
                        <a:pt x="230" y="176"/>
                      </a:lnTo>
                      <a:lnTo>
                        <a:pt x="204" y="208"/>
                      </a:lnTo>
                      <a:lnTo>
                        <a:pt x="174" y="238"/>
                      </a:lnTo>
                      <a:lnTo>
                        <a:pt x="144" y="262"/>
                      </a:lnTo>
                      <a:lnTo>
                        <a:pt x="112" y="282"/>
                      </a:lnTo>
                      <a:lnTo>
                        <a:pt x="84" y="298"/>
                      </a:lnTo>
                      <a:lnTo>
                        <a:pt x="56" y="312"/>
                      </a:lnTo>
                      <a:lnTo>
                        <a:pt x="34" y="322"/>
                      </a:lnTo>
                      <a:lnTo>
                        <a:pt x="16" y="328"/>
                      </a:lnTo>
                      <a:lnTo>
                        <a:pt x="4" y="332"/>
                      </a:lnTo>
                      <a:lnTo>
                        <a:pt x="0" y="334"/>
                      </a:lnTo>
                      <a:lnTo>
                        <a:pt x="4" y="332"/>
                      </a:lnTo>
                      <a:lnTo>
                        <a:pt x="16" y="326"/>
                      </a:lnTo>
                      <a:lnTo>
                        <a:pt x="34" y="318"/>
                      </a:lnTo>
                      <a:lnTo>
                        <a:pt x="56" y="304"/>
                      </a:lnTo>
                      <a:lnTo>
                        <a:pt x="84" y="288"/>
                      </a:lnTo>
                      <a:lnTo>
                        <a:pt x="112" y="266"/>
                      </a:lnTo>
                      <a:lnTo>
                        <a:pt x="142" y="242"/>
                      </a:lnTo>
                      <a:lnTo>
                        <a:pt x="170" y="212"/>
                      </a:lnTo>
                      <a:lnTo>
                        <a:pt x="196" y="180"/>
                      </a:lnTo>
                      <a:lnTo>
                        <a:pt x="220" y="142"/>
                      </a:lnTo>
                      <a:lnTo>
                        <a:pt x="238" y="100"/>
                      </a:lnTo>
                      <a:lnTo>
                        <a:pt x="250" y="54"/>
                      </a:lnTo>
                      <a:lnTo>
                        <a:pt x="254" y="2"/>
                      </a:lnTo>
                      <a:lnTo>
                        <a:pt x="288" y="0"/>
                      </a:lnTo>
                      <a:close/>
                    </a:path>
                  </a:pathLst>
                </a:custGeom>
                <a:solidFill>
                  <a:srgbClr val="FFFFFF">
                    <a:alpha val="49019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8244" name="Text Box 43"/>
            <p:cNvSpPr txBox="1">
              <a:spLocks noChangeArrowheads="1"/>
            </p:cNvSpPr>
            <p:nvPr/>
          </p:nvSpPr>
          <p:spPr bwMode="gray">
            <a:xfrm rot="3925970">
              <a:off x="3109" y="2834"/>
              <a:ext cx="85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2000" b="1">
                  <a:solidFill>
                    <a:srgbClr val="FFFFFF"/>
                  </a:solidFill>
                  <a:ea typeface="宋体" charset="-122"/>
                </a:rPr>
                <a:t>Your Text</a:t>
              </a:r>
            </a:p>
          </p:txBody>
        </p:sp>
        <p:sp>
          <p:nvSpPr>
            <p:cNvPr id="8245" name="Text Box 44"/>
            <p:cNvSpPr txBox="1">
              <a:spLocks noChangeArrowheads="1"/>
            </p:cNvSpPr>
            <p:nvPr/>
          </p:nvSpPr>
          <p:spPr bwMode="gray">
            <a:xfrm rot="3925970">
              <a:off x="3428" y="2653"/>
              <a:ext cx="63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1400" b="1">
                  <a:solidFill>
                    <a:srgbClr val="FFFFFF"/>
                  </a:solidFill>
                  <a:ea typeface="宋体" charset="-122"/>
                </a:rPr>
                <a:t>Your Text</a:t>
              </a:r>
            </a:p>
          </p:txBody>
        </p:sp>
        <p:sp>
          <p:nvSpPr>
            <p:cNvPr id="37934" name="Oval 46"/>
            <p:cNvSpPr>
              <a:spLocks noChangeArrowheads="1"/>
            </p:cNvSpPr>
            <p:nvPr/>
          </p:nvSpPr>
          <p:spPr bwMode="gray">
            <a:xfrm>
              <a:off x="2832" y="1665"/>
              <a:ext cx="907" cy="907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37935" name="Oval 47"/>
            <p:cNvSpPr>
              <a:spLocks noChangeArrowheads="1"/>
            </p:cNvSpPr>
            <p:nvPr/>
          </p:nvSpPr>
          <p:spPr bwMode="gray">
            <a:xfrm>
              <a:off x="2832" y="1680"/>
              <a:ext cx="907" cy="907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37936" name="Oval 48"/>
            <p:cNvSpPr>
              <a:spLocks noChangeArrowheads="1"/>
            </p:cNvSpPr>
            <p:nvPr/>
          </p:nvSpPr>
          <p:spPr bwMode="gray">
            <a:xfrm>
              <a:off x="2889" y="1725"/>
              <a:ext cx="787" cy="78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37937" name="Oval 49"/>
            <p:cNvSpPr>
              <a:spLocks noChangeArrowheads="1"/>
            </p:cNvSpPr>
            <p:nvPr/>
          </p:nvSpPr>
          <p:spPr bwMode="gray">
            <a:xfrm>
              <a:off x="2880" y="1731"/>
              <a:ext cx="787" cy="78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6667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37938" name="Oval 50"/>
            <p:cNvSpPr>
              <a:spLocks noChangeArrowheads="1"/>
            </p:cNvSpPr>
            <p:nvPr/>
          </p:nvSpPr>
          <p:spPr bwMode="gray">
            <a:xfrm>
              <a:off x="2928" y="1770"/>
              <a:ext cx="709" cy="709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588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grpSp>
          <p:nvGrpSpPr>
            <p:cNvPr id="8251" name="Group 51"/>
            <p:cNvGrpSpPr>
              <a:grpSpLocks/>
            </p:cNvGrpSpPr>
            <p:nvPr/>
          </p:nvGrpSpPr>
          <p:grpSpPr bwMode="auto">
            <a:xfrm>
              <a:off x="2943" y="1775"/>
              <a:ext cx="687" cy="697"/>
              <a:chOff x="4166" y="1706"/>
              <a:chExt cx="1252" cy="1252"/>
            </a:xfrm>
          </p:grpSpPr>
          <p:sp>
            <p:nvSpPr>
              <p:cNvPr id="8252" name="Oval 52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8253" name="Oval 53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8254" name="Oval 54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8255" name="Oval 55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</p:grpSp>
      </p:grpSp>
      <p:sp>
        <p:nvSpPr>
          <p:cNvPr id="8197" name="Rectangle 9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宋体" charset="-122"/>
              </a:rPr>
              <a:t>Click to edit title style</a:t>
            </a:r>
          </a:p>
        </p:txBody>
      </p:sp>
      <p:grpSp>
        <p:nvGrpSpPr>
          <p:cNvPr id="8198" name="Group 101"/>
          <p:cNvGrpSpPr>
            <a:grpSpLocks/>
          </p:cNvGrpSpPr>
          <p:nvPr/>
        </p:nvGrpSpPr>
        <p:grpSpPr bwMode="auto">
          <a:xfrm>
            <a:off x="2438400" y="2693988"/>
            <a:ext cx="1905000" cy="3417887"/>
            <a:chOff x="2832" y="1665"/>
            <a:chExt cx="1200" cy="2153"/>
          </a:xfrm>
        </p:grpSpPr>
        <p:grpSp>
          <p:nvGrpSpPr>
            <p:cNvPr id="8224" name="Group 102"/>
            <p:cNvGrpSpPr>
              <a:grpSpLocks/>
            </p:cNvGrpSpPr>
            <p:nvPr/>
          </p:nvGrpSpPr>
          <p:grpSpPr bwMode="auto">
            <a:xfrm rot="3877067">
              <a:off x="2936" y="2723"/>
              <a:ext cx="1577" cy="614"/>
              <a:chOff x="2290" y="2725"/>
              <a:chExt cx="1832" cy="713"/>
            </a:xfrm>
          </p:grpSpPr>
          <p:grpSp>
            <p:nvGrpSpPr>
              <p:cNvPr id="8237" name="Group 103"/>
              <p:cNvGrpSpPr>
                <a:grpSpLocks/>
              </p:cNvGrpSpPr>
              <p:nvPr/>
            </p:nvGrpSpPr>
            <p:grpSpPr bwMode="auto">
              <a:xfrm>
                <a:off x="2290" y="3030"/>
                <a:ext cx="1832" cy="408"/>
                <a:chOff x="2290" y="3030"/>
                <a:chExt cx="1832" cy="408"/>
              </a:xfrm>
            </p:grpSpPr>
            <p:sp>
              <p:nvSpPr>
                <p:cNvPr id="37992" name="Freeform 104"/>
                <p:cNvSpPr>
                  <a:spLocks/>
                </p:cNvSpPr>
                <p:nvPr/>
              </p:nvSpPr>
              <p:spPr bwMode="gray">
                <a:xfrm>
                  <a:off x="2288" y="3031"/>
                  <a:ext cx="1832" cy="408"/>
                </a:xfrm>
                <a:custGeom>
                  <a:avLst/>
                  <a:gdLst>
                    <a:gd name="T0" fmla="*/ 1832 w 1832"/>
                    <a:gd name="T1" fmla="*/ 32 h 408"/>
                    <a:gd name="T2" fmla="*/ 1830 w 1832"/>
                    <a:gd name="T3" fmla="*/ 66 h 408"/>
                    <a:gd name="T4" fmla="*/ 1814 w 1832"/>
                    <a:gd name="T5" fmla="*/ 128 h 408"/>
                    <a:gd name="T6" fmla="*/ 1788 w 1832"/>
                    <a:gd name="T7" fmla="*/ 188 h 408"/>
                    <a:gd name="T8" fmla="*/ 1754 w 1832"/>
                    <a:gd name="T9" fmla="*/ 240 h 408"/>
                    <a:gd name="T10" fmla="*/ 1712 w 1832"/>
                    <a:gd name="T11" fmla="*/ 288 h 408"/>
                    <a:gd name="T12" fmla="*/ 1664 w 1832"/>
                    <a:gd name="T13" fmla="*/ 330 h 408"/>
                    <a:gd name="T14" fmla="*/ 1610 w 1832"/>
                    <a:gd name="T15" fmla="*/ 362 h 408"/>
                    <a:gd name="T16" fmla="*/ 1550 w 1832"/>
                    <a:gd name="T17" fmla="*/ 388 h 408"/>
                    <a:gd name="T18" fmla="*/ 1486 w 1832"/>
                    <a:gd name="T19" fmla="*/ 402 h 408"/>
                    <a:gd name="T20" fmla="*/ 1418 w 1832"/>
                    <a:gd name="T21" fmla="*/ 408 h 408"/>
                    <a:gd name="T22" fmla="*/ 0 w 1832"/>
                    <a:gd name="T23" fmla="*/ 408 h 408"/>
                    <a:gd name="T24" fmla="*/ 0 w 1832"/>
                    <a:gd name="T25" fmla="*/ 0 h 408"/>
                    <a:gd name="T26" fmla="*/ 1832 w 1832"/>
                    <a:gd name="T27" fmla="*/ 0 h 408"/>
                    <a:gd name="T28" fmla="*/ 1832 w 1832"/>
                    <a:gd name="T29" fmla="*/ 32 h 408"/>
                    <a:gd name="T30" fmla="*/ 1832 w 1832"/>
                    <a:gd name="T31" fmla="*/ 32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832" h="408">
                      <a:moveTo>
                        <a:pt x="1832" y="32"/>
                      </a:moveTo>
                      <a:lnTo>
                        <a:pt x="1830" y="66"/>
                      </a:lnTo>
                      <a:lnTo>
                        <a:pt x="1814" y="128"/>
                      </a:lnTo>
                      <a:lnTo>
                        <a:pt x="1788" y="188"/>
                      </a:lnTo>
                      <a:lnTo>
                        <a:pt x="1754" y="240"/>
                      </a:lnTo>
                      <a:lnTo>
                        <a:pt x="1712" y="288"/>
                      </a:lnTo>
                      <a:lnTo>
                        <a:pt x="1664" y="330"/>
                      </a:lnTo>
                      <a:lnTo>
                        <a:pt x="1610" y="362"/>
                      </a:lnTo>
                      <a:lnTo>
                        <a:pt x="1550" y="388"/>
                      </a:lnTo>
                      <a:lnTo>
                        <a:pt x="1486" y="402"/>
                      </a:lnTo>
                      <a:lnTo>
                        <a:pt x="1418" y="408"/>
                      </a:lnTo>
                      <a:lnTo>
                        <a:pt x="0" y="408"/>
                      </a:lnTo>
                      <a:lnTo>
                        <a:pt x="0" y="0"/>
                      </a:lnTo>
                      <a:lnTo>
                        <a:pt x="1832" y="0"/>
                      </a:lnTo>
                      <a:lnTo>
                        <a:pt x="1832" y="32"/>
                      </a:lnTo>
                      <a:lnTo>
                        <a:pt x="1832" y="3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hlink">
                        <a:gamma/>
                        <a:shade val="46275"/>
                        <a:invGamma/>
                      </a:schemeClr>
                    </a:gs>
                    <a:gs pos="100000">
                      <a:schemeClr val="hlink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0">
                      <a:solidFill>
                        <a:srgbClr val="DF5908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/>
                </a:p>
              </p:txBody>
            </p:sp>
            <p:sp>
              <p:nvSpPr>
                <p:cNvPr id="8242" name="Freeform 105"/>
                <p:cNvSpPr>
                  <a:spLocks/>
                </p:cNvSpPr>
                <p:nvPr/>
              </p:nvSpPr>
              <p:spPr bwMode="gray">
                <a:xfrm>
                  <a:off x="3810" y="3058"/>
                  <a:ext cx="288" cy="334"/>
                </a:xfrm>
                <a:custGeom>
                  <a:avLst/>
                  <a:gdLst>
                    <a:gd name="T0" fmla="*/ 288 w 288"/>
                    <a:gd name="T1" fmla="*/ 0 h 334"/>
                    <a:gd name="T2" fmla="*/ 284 w 288"/>
                    <a:gd name="T3" fmla="*/ 52 h 334"/>
                    <a:gd name="T4" fmla="*/ 272 w 288"/>
                    <a:gd name="T5" fmla="*/ 98 h 334"/>
                    <a:gd name="T6" fmla="*/ 254 w 288"/>
                    <a:gd name="T7" fmla="*/ 140 h 334"/>
                    <a:gd name="T8" fmla="*/ 230 w 288"/>
                    <a:gd name="T9" fmla="*/ 176 h 334"/>
                    <a:gd name="T10" fmla="*/ 204 w 288"/>
                    <a:gd name="T11" fmla="*/ 208 h 334"/>
                    <a:gd name="T12" fmla="*/ 174 w 288"/>
                    <a:gd name="T13" fmla="*/ 238 h 334"/>
                    <a:gd name="T14" fmla="*/ 144 w 288"/>
                    <a:gd name="T15" fmla="*/ 262 h 334"/>
                    <a:gd name="T16" fmla="*/ 112 w 288"/>
                    <a:gd name="T17" fmla="*/ 282 h 334"/>
                    <a:gd name="T18" fmla="*/ 84 w 288"/>
                    <a:gd name="T19" fmla="*/ 298 h 334"/>
                    <a:gd name="T20" fmla="*/ 56 w 288"/>
                    <a:gd name="T21" fmla="*/ 312 h 334"/>
                    <a:gd name="T22" fmla="*/ 34 w 288"/>
                    <a:gd name="T23" fmla="*/ 322 h 334"/>
                    <a:gd name="T24" fmla="*/ 16 w 288"/>
                    <a:gd name="T25" fmla="*/ 328 h 334"/>
                    <a:gd name="T26" fmla="*/ 4 w 288"/>
                    <a:gd name="T27" fmla="*/ 332 h 334"/>
                    <a:gd name="T28" fmla="*/ 0 w 288"/>
                    <a:gd name="T29" fmla="*/ 334 h 334"/>
                    <a:gd name="T30" fmla="*/ 4 w 288"/>
                    <a:gd name="T31" fmla="*/ 332 h 334"/>
                    <a:gd name="T32" fmla="*/ 16 w 288"/>
                    <a:gd name="T33" fmla="*/ 326 h 334"/>
                    <a:gd name="T34" fmla="*/ 34 w 288"/>
                    <a:gd name="T35" fmla="*/ 318 h 334"/>
                    <a:gd name="T36" fmla="*/ 56 w 288"/>
                    <a:gd name="T37" fmla="*/ 304 h 334"/>
                    <a:gd name="T38" fmla="*/ 84 w 288"/>
                    <a:gd name="T39" fmla="*/ 288 h 334"/>
                    <a:gd name="T40" fmla="*/ 112 w 288"/>
                    <a:gd name="T41" fmla="*/ 266 h 334"/>
                    <a:gd name="T42" fmla="*/ 142 w 288"/>
                    <a:gd name="T43" fmla="*/ 242 h 334"/>
                    <a:gd name="T44" fmla="*/ 170 w 288"/>
                    <a:gd name="T45" fmla="*/ 212 h 334"/>
                    <a:gd name="T46" fmla="*/ 196 w 288"/>
                    <a:gd name="T47" fmla="*/ 180 h 334"/>
                    <a:gd name="T48" fmla="*/ 220 w 288"/>
                    <a:gd name="T49" fmla="*/ 142 h 334"/>
                    <a:gd name="T50" fmla="*/ 238 w 288"/>
                    <a:gd name="T51" fmla="*/ 100 h 334"/>
                    <a:gd name="T52" fmla="*/ 250 w 288"/>
                    <a:gd name="T53" fmla="*/ 54 h 334"/>
                    <a:gd name="T54" fmla="*/ 254 w 288"/>
                    <a:gd name="T55" fmla="*/ 2 h 334"/>
                    <a:gd name="T56" fmla="*/ 288 w 288"/>
                    <a:gd name="T57" fmla="*/ 0 h 334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288" h="334">
                      <a:moveTo>
                        <a:pt x="288" y="0"/>
                      </a:moveTo>
                      <a:lnTo>
                        <a:pt x="284" y="52"/>
                      </a:lnTo>
                      <a:lnTo>
                        <a:pt x="272" y="98"/>
                      </a:lnTo>
                      <a:lnTo>
                        <a:pt x="254" y="140"/>
                      </a:lnTo>
                      <a:lnTo>
                        <a:pt x="230" y="176"/>
                      </a:lnTo>
                      <a:lnTo>
                        <a:pt x="204" y="208"/>
                      </a:lnTo>
                      <a:lnTo>
                        <a:pt x="174" y="238"/>
                      </a:lnTo>
                      <a:lnTo>
                        <a:pt x="144" y="262"/>
                      </a:lnTo>
                      <a:lnTo>
                        <a:pt x="112" y="282"/>
                      </a:lnTo>
                      <a:lnTo>
                        <a:pt x="84" y="298"/>
                      </a:lnTo>
                      <a:lnTo>
                        <a:pt x="56" y="312"/>
                      </a:lnTo>
                      <a:lnTo>
                        <a:pt x="34" y="322"/>
                      </a:lnTo>
                      <a:lnTo>
                        <a:pt x="16" y="328"/>
                      </a:lnTo>
                      <a:lnTo>
                        <a:pt x="4" y="332"/>
                      </a:lnTo>
                      <a:lnTo>
                        <a:pt x="0" y="334"/>
                      </a:lnTo>
                      <a:lnTo>
                        <a:pt x="4" y="332"/>
                      </a:lnTo>
                      <a:lnTo>
                        <a:pt x="16" y="326"/>
                      </a:lnTo>
                      <a:lnTo>
                        <a:pt x="34" y="318"/>
                      </a:lnTo>
                      <a:lnTo>
                        <a:pt x="56" y="304"/>
                      </a:lnTo>
                      <a:lnTo>
                        <a:pt x="84" y="288"/>
                      </a:lnTo>
                      <a:lnTo>
                        <a:pt x="112" y="266"/>
                      </a:lnTo>
                      <a:lnTo>
                        <a:pt x="142" y="242"/>
                      </a:lnTo>
                      <a:lnTo>
                        <a:pt x="170" y="212"/>
                      </a:lnTo>
                      <a:lnTo>
                        <a:pt x="196" y="180"/>
                      </a:lnTo>
                      <a:lnTo>
                        <a:pt x="220" y="142"/>
                      </a:lnTo>
                      <a:lnTo>
                        <a:pt x="238" y="100"/>
                      </a:lnTo>
                      <a:lnTo>
                        <a:pt x="250" y="54"/>
                      </a:lnTo>
                      <a:lnTo>
                        <a:pt x="254" y="2"/>
                      </a:lnTo>
                      <a:lnTo>
                        <a:pt x="288" y="0"/>
                      </a:lnTo>
                      <a:close/>
                    </a:path>
                  </a:pathLst>
                </a:custGeom>
                <a:solidFill>
                  <a:srgbClr val="FFFFFF">
                    <a:alpha val="49019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8238" name="Group 106"/>
              <p:cNvGrpSpPr>
                <a:grpSpLocks/>
              </p:cNvGrpSpPr>
              <p:nvPr/>
            </p:nvGrpSpPr>
            <p:grpSpPr bwMode="auto">
              <a:xfrm flipV="1">
                <a:off x="2290" y="2725"/>
                <a:ext cx="1406" cy="313"/>
                <a:chOff x="2290" y="3030"/>
                <a:chExt cx="1832" cy="408"/>
              </a:xfrm>
            </p:grpSpPr>
            <p:sp>
              <p:nvSpPr>
                <p:cNvPr id="8239" name="Freeform 107"/>
                <p:cNvSpPr>
                  <a:spLocks/>
                </p:cNvSpPr>
                <p:nvPr/>
              </p:nvSpPr>
              <p:spPr bwMode="gray">
                <a:xfrm>
                  <a:off x="2290" y="3030"/>
                  <a:ext cx="1832" cy="408"/>
                </a:xfrm>
                <a:custGeom>
                  <a:avLst/>
                  <a:gdLst>
                    <a:gd name="T0" fmla="*/ 1832 w 1832"/>
                    <a:gd name="T1" fmla="*/ 32 h 408"/>
                    <a:gd name="T2" fmla="*/ 1830 w 1832"/>
                    <a:gd name="T3" fmla="*/ 66 h 408"/>
                    <a:gd name="T4" fmla="*/ 1814 w 1832"/>
                    <a:gd name="T5" fmla="*/ 128 h 408"/>
                    <a:gd name="T6" fmla="*/ 1788 w 1832"/>
                    <a:gd name="T7" fmla="*/ 188 h 408"/>
                    <a:gd name="T8" fmla="*/ 1754 w 1832"/>
                    <a:gd name="T9" fmla="*/ 240 h 408"/>
                    <a:gd name="T10" fmla="*/ 1712 w 1832"/>
                    <a:gd name="T11" fmla="*/ 288 h 408"/>
                    <a:gd name="T12" fmla="*/ 1664 w 1832"/>
                    <a:gd name="T13" fmla="*/ 330 h 408"/>
                    <a:gd name="T14" fmla="*/ 1610 w 1832"/>
                    <a:gd name="T15" fmla="*/ 362 h 408"/>
                    <a:gd name="T16" fmla="*/ 1550 w 1832"/>
                    <a:gd name="T17" fmla="*/ 388 h 408"/>
                    <a:gd name="T18" fmla="*/ 1486 w 1832"/>
                    <a:gd name="T19" fmla="*/ 402 h 408"/>
                    <a:gd name="T20" fmla="*/ 1418 w 1832"/>
                    <a:gd name="T21" fmla="*/ 408 h 408"/>
                    <a:gd name="T22" fmla="*/ 0 w 1832"/>
                    <a:gd name="T23" fmla="*/ 408 h 408"/>
                    <a:gd name="T24" fmla="*/ 0 w 1832"/>
                    <a:gd name="T25" fmla="*/ 0 h 408"/>
                    <a:gd name="T26" fmla="*/ 1832 w 1832"/>
                    <a:gd name="T27" fmla="*/ 0 h 408"/>
                    <a:gd name="T28" fmla="*/ 1832 w 1832"/>
                    <a:gd name="T29" fmla="*/ 32 h 408"/>
                    <a:gd name="T30" fmla="*/ 1832 w 1832"/>
                    <a:gd name="T31" fmla="*/ 32 h 408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1832" h="408">
                      <a:moveTo>
                        <a:pt x="1832" y="32"/>
                      </a:moveTo>
                      <a:lnTo>
                        <a:pt x="1830" y="66"/>
                      </a:lnTo>
                      <a:lnTo>
                        <a:pt x="1814" y="128"/>
                      </a:lnTo>
                      <a:lnTo>
                        <a:pt x="1788" y="188"/>
                      </a:lnTo>
                      <a:lnTo>
                        <a:pt x="1754" y="240"/>
                      </a:lnTo>
                      <a:lnTo>
                        <a:pt x="1712" y="288"/>
                      </a:lnTo>
                      <a:lnTo>
                        <a:pt x="1664" y="330"/>
                      </a:lnTo>
                      <a:lnTo>
                        <a:pt x="1610" y="362"/>
                      </a:lnTo>
                      <a:lnTo>
                        <a:pt x="1550" y="388"/>
                      </a:lnTo>
                      <a:lnTo>
                        <a:pt x="1486" y="402"/>
                      </a:lnTo>
                      <a:lnTo>
                        <a:pt x="1418" y="408"/>
                      </a:lnTo>
                      <a:lnTo>
                        <a:pt x="0" y="408"/>
                      </a:lnTo>
                      <a:lnTo>
                        <a:pt x="0" y="0"/>
                      </a:lnTo>
                      <a:lnTo>
                        <a:pt x="1832" y="0"/>
                      </a:lnTo>
                      <a:lnTo>
                        <a:pt x="1832" y="32"/>
                      </a:lnTo>
                      <a:close/>
                    </a:path>
                  </a:pathLst>
                </a:custGeom>
                <a:solidFill>
                  <a:schemeClr val="hlink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240" name="Freeform 108"/>
                <p:cNvSpPr>
                  <a:spLocks/>
                </p:cNvSpPr>
                <p:nvPr/>
              </p:nvSpPr>
              <p:spPr bwMode="gray">
                <a:xfrm>
                  <a:off x="3810" y="3058"/>
                  <a:ext cx="288" cy="334"/>
                </a:xfrm>
                <a:custGeom>
                  <a:avLst/>
                  <a:gdLst>
                    <a:gd name="T0" fmla="*/ 288 w 288"/>
                    <a:gd name="T1" fmla="*/ 0 h 334"/>
                    <a:gd name="T2" fmla="*/ 284 w 288"/>
                    <a:gd name="T3" fmla="*/ 52 h 334"/>
                    <a:gd name="T4" fmla="*/ 272 w 288"/>
                    <a:gd name="T5" fmla="*/ 98 h 334"/>
                    <a:gd name="T6" fmla="*/ 254 w 288"/>
                    <a:gd name="T7" fmla="*/ 140 h 334"/>
                    <a:gd name="T8" fmla="*/ 230 w 288"/>
                    <a:gd name="T9" fmla="*/ 176 h 334"/>
                    <a:gd name="T10" fmla="*/ 204 w 288"/>
                    <a:gd name="T11" fmla="*/ 208 h 334"/>
                    <a:gd name="T12" fmla="*/ 174 w 288"/>
                    <a:gd name="T13" fmla="*/ 238 h 334"/>
                    <a:gd name="T14" fmla="*/ 144 w 288"/>
                    <a:gd name="T15" fmla="*/ 262 h 334"/>
                    <a:gd name="T16" fmla="*/ 112 w 288"/>
                    <a:gd name="T17" fmla="*/ 282 h 334"/>
                    <a:gd name="T18" fmla="*/ 84 w 288"/>
                    <a:gd name="T19" fmla="*/ 298 h 334"/>
                    <a:gd name="T20" fmla="*/ 56 w 288"/>
                    <a:gd name="T21" fmla="*/ 312 h 334"/>
                    <a:gd name="T22" fmla="*/ 34 w 288"/>
                    <a:gd name="T23" fmla="*/ 322 h 334"/>
                    <a:gd name="T24" fmla="*/ 16 w 288"/>
                    <a:gd name="T25" fmla="*/ 328 h 334"/>
                    <a:gd name="T26" fmla="*/ 4 w 288"/>
                    <a:gd name="T27" fmla="*/ 332 h 334"/>
                    <a:gd name="T28" fmla="*/ 0 w 288"/>
                    <a:gd name="T29" fmla="*/ 334 h 334"/>
                    <a:gd name="T30" fmla="*/ 4 w 288"/>
                    <a:gd name="T31" fmla="*/ 332 h 334"/>
                    <a:gd name="T32" fmla="*/ 16 w 288"/>
                    <a:gd name="T33" fmla="*/ 326 h 334"/>
                    <a:gd name="T34" fmla="*/ 34 w 288"/>
                    <a:gd name="T35" fmla="*/ 318 h 334"/>
                    <a:gd name="T36" fmla="*/ 56 w 288"/>
                    <a:gd name="T37" fmla="*/ 304 h 334"/>
                    <a:gd name="T38" fmla="*/ 84 w 288"/>
                    <a:gd name="T39" fmla="*/ 288 h 334"/>
                    <a:gd name="T40" fmla="*/ 112 w 288"/>
                    <a:gd name="T41" fmla="*/ 266 h 334"/>
                    <a:gd name="T42" fmla="*/ 142 w 288"/>
                    <a:gd name="T43" fmla="*/ 242 h 334"/>
                    <a:gd name="T44" fmla="*/ 170 w 288"/>
                    <a:gd name="T45" fmla="*/ 212 h 334"/>
                    <a:gd name="T46" fmla="*/ 196 w 288"/>
                    <a:gd name="T47" fmla="*/ 180 h 334"/>
                    <a:gd name="T48" fmla="*/ 220 w 288"/>
                    <a:gd name="T49" fmla="*/ 142 h 334"/>
                    <a:gd name="T50" fmla="*/ 238 w 288"/>
                    <a:gd name="T51" fmla="*/ 100 h 334"/>
                    <a:gd name="T52" fmla="*/ 250 w 288"/>
                    <a:gd name="T53" fmla="*/ 54 h 334"/>
                    <a:gd name="T54" fmla="*/ 254 w 288"/>
                    <a:gd name="T55" fmla="*/ 2 h 334"/>
                    <a:gd name="T56" fmla="*/ 288 w 288"/>
                    <a:gd name="T57" fmla="*/ 0 h 334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288" h="334">
                      <a:moveTo>
                        <a:pt x="288" y="0"/>
                      </a:moveTo>
                      <a:lnTo>
                        <a:pt x="284" y="52"/>
                      </a:lnTo>
                      <a:lnTo>
                        <a:pt x="272" y="98"/>
                      </a:lnTo>
                      <a:lnTo>
                        <a:pt x="254" y="140"/>
                      </a:lnTo>
                      <a:lnTo>
                        <a:pt x="230" y="176"/>
                      </a:lnTo>
                      <a:lnTo>
                        <a:pt x="204" y="208"/>
                      </a:lnTo>
                      <a:lnTo>
                        <a:pt x="174" y="238"/>
                      </a:lnTo>
                      <a:lnTo>
                        <a:pt x="144" y="262"/>
                      </a:lnTo>
                      <a:lnTo>
                        <a:pt x="112" y="282"/>
                      </a:lnTo>
                      <a:lnTo>
                        <a:pt x="84" y="298"/>
                      </a:lnTo>
                      <a:lnTo>
                        <a:pt x="56" y="312"/>
                      </a:lnTo>
                      <a:lnTo>
                        <a:pt x="34" y="322"/>
                      </a:lnTo>
                      <a:lnTo>
                        <a:pt x="16" y="328"/>
                      </a:lnTo>
                      <a:lnTo>
                        <a:pt x="4" y="332"/>
                      </a:lnTo>
                      <a:lnTo>
                        <a:pt x="0" y="334"/>
                      </a:lnTo>
                      <a:lnTo>
                        <a:pt x="4" y="332"/>
                      </a:lnTo>
                      <a:lnTo>
                        <a:pt x="16" y="326"/>
                      </a:lnTo>
                      <a:lnTo>
                        <a:pt x="34" y="318"/>
                      </a:lnTo>
                      <a:lnTo>
                        <a:pt x="56" y="304"/>
                      </a:lnTo>
                      <a:lnTo>
                        <a:pt x="84" y="288"/>
                      </a:lnTo>
                      <a:lnTo>
                        <a:pt x="112" y="266"/>
                      </a:lnTo>
                      <a:lnTo>
                        <a:pt x="142" y="242"/>
                      </a:lnTo>
                      <a:lnTo>
                        <a:pt x="170" y="212"/>
                      </a:lnTo>
                      <a:lnTo>
                        <a:pt x="196" y="180"/>
                      </a:lnTo>
                      <a:lnTo>
                        <a:pt x="220" y="142"/>
                      </a:lnTo>
                      <a:lnTo>
                        <a:pt x="238" y="100"/>
                      </a:lnTo>
                      <a:lnTo>
                        <a:pt x="250" y="54"/>
                      </a:lnTo>
                      <a:lnTo>
                        <a:pt x="254" y="2"/>
                      </a:lnTo>
                      <a:lnTo>
                        <a:pt x="288" y="0"/>
                      </a:lnTo>
                      <a:close/>
                    </a:path>
                  </a:pathLst>
                </a:custGeom>
                <a:solidFill>
                  <a:srgbClr val="FFFFFF">
                    <a:alpha val="49019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8225" name="Text Box 109"/>
            <p:cNvSpPr txBox="1">
              <a:spLocks noChangeArrowheads="1"/>
            </p:cNvSpPr>
            <p:nvPr/>
          </p:nvSpPr>
          <p:spPr bwMode="gray">
            <a:xfrm rot="3925970">
              <a:off x="3109" y="2834"/>
              <a:ext cx="85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2000" b="1">
                  <a:solidFill>
                    <a:srgbClr val="FFFFFF"/>
                  </a:solidFill>
                  <a:ea typeface="宋体" charset="-122"/>
                </a:rPr>
                <a:t>Your Text</a:t>
              </a:r>
            </a:p>
          </p:txBody>
        </p:sp>
        <p:sp>
          <p:nvSpPr>
            <p:cNvPr id="8226" name="Text Box 110"/>
            <p:cNvSpPr txBox="1">
              <a:spLocks noChangeArrowheads="1"/>
            </p:cNvSpPr>
            <p:nvPr/>
          </p:nvSpPr>
          <p:spPr bwMode="gray">
            <a:xfrm rot="3925970">
              <a:off x="3428" y="2653"/>
              <a:ext cx="63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1400" b="1">
                  <a:solidFill>
                    <a:srgbClr val="FFFFFF"/>
                  </a:solidFill>
                  <a:ea typeface="宋体" charset="-122"/>
                </a:rPr>
                <a:t>Your Text</a:t>
              </a:r>
            </a:p>
          </p:txBody>
        </p:sp>
        <p:sp>
          <p:nvSpPr>
            <p:cNvPr id="37999" name="Oval 111"/>
            <p:cNvSpPr>
              <a:spLocks noChangeArrowheads="1"/>
            </p:cNvSpPr>
            <p:nvPr/>
          </p:nvSpPr>
          <p:spPr bwMode="gray">
            <a:xfrm>
              <a:off x="2832" y="1665"/>
              <a:ext cx="907" cy="907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38000" name="Oval 112"/>
            <p:cNvSpPr>
              <a:spLocks noChangeArrowheads="1"/>
            </p:cNvSpPr>
            <p:nvPr/>
          </p:nvSpPr>
          <p:spPr bwMode="gray">
            <a:xfrm>
              <a:off x="2832" y="1680"/>
              <a:ext cx="907" cy="907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38001" name="Oval 113"/>
            <p:cNvSpPr>
              <a:spLocks noChangeArrowheads="1"/>
            </p:cNvSpPr>
            <p:nvPr/>
          </p:nvSpPr>
          <p:spPr bwMode="gray">
            <a:xfrm>
              <a:off x="2889" y="1725"/>
              <a:ext cx="787" cy="78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38002" name="Oval 114"/>
            <p:cNvSpPr>
              <a:spLocks noChangeArrowheads="1"/>
            </p:cNvSpPr>
            <p:nvPr/>
          </p:nvSpPr>
          <p:spPr bwMode="gray">
            <a:xfrm>
              <a:off x="2880" y="1731"/>
              <a:ext cx="787" cy="78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6667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38003" name="Oval 115"/>
            <p:cNvSpPr>
              <a:spLocks noChangeArrowheads="1"/>
            </p:cNvSpPr>
            <p:nvPr/>
          </p:nvSpPr>
          <p:spPr bwMode="gray">
            <a:xfrm>
              <a:off x="2928" y="1770"/>
              <a:ext cx="709" cy="709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588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grpSp>
          <p:nvGrpSpPr>
            <p:cNvPr id="8232" name="Group 116"/>
            <p:cNvGrpSpPr>
              <a:grpSpLocks/>
            </p:cNvGrpSpPr>
            <p:nvPr/>
          </p:nvGrpSpPr>
          <p:grpSpPr bwMode="auto">
            <a:xfrm>
              <a:off x="2943" y="1775"/>
              <a:ext cx="687" cy="697"/>
              <a:chOff x="4166" y="1706"/>
              <a:chExt cx="1252" cy="1252"/>
            </a:xfrm>
          </p:grpSpPr>
          <p:sp>
            <p:nvSpPr>
              <p:cNvPr id="8233" name="Oval 117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8234" name="Oval 118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8235" name="Oval 119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8236" name="Oval 120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</p:grpSp>
      </p:grpSp>
      <p:grpSp>
        <p:nvGrpSpPr>
          <p:cNvPr id="8199" name="Group 121"/>
          <p:cNvGrpSpPr>
            <a:grpSpLocks/>
          </p:cNvGrpSpPr>
          <p:nvPr/>
        </p:nvGrpSpPr>
        <p:grpSpPr bwMode="auto">
          <a:xfrm>
            <a:off x="457200" y="2693988"/>
            <a:ext cx="1905000" cy="3417887"/>
            <a:chOff x="2832" y="1665"/>
            <a:chExt cx="1200" cy="2153"/>
          </a:xfrm>
        </p:grpSpPr>
        <p:grpSp>
          <p:nvGrpSpPr>
            <p:cNvPr id="8205" name="Group 122"/>
            <p:cNvGrpSpPr>
              <a:grpSpLocks/>
            </p:cNvGrpSpPr>
            <p:nvPr/>
          </p:nvGrpSpPr>
          <p:grpSpPr bwMode="auto">
            <a:xfrm rot="3877067">
              <a:off x="2936" y="2723"/>
              <a:ext cx="1577" cy="614"/>
              <a:chOff x="2290" y="2725"/>
              <a:chExt cx="1832" cy="713"/>
            </a:xfrm>
          </p:grpSpPr>
          <p:grpSp>
            <p:nvGrpSpPr>
              <p:cNvPr id="8218" name="Group 123"/>
              <p:cNvGrpSpPr>
                <a:grpSpLocks/>
              </p:cNvGrpSpPr>
              <p:nvPr/>
            </p:nvGrpSpPr>
            <p:grpSpPr bwMode="auto">
              <a:xfrm>
                <a:off x="2290" y="3030"/>
                <a:ext cx="1832" cy="408"/>
                <a:chOff x="2290" y="3030"/>
                <a:chExt cx="1832" cy="408"/>
              </a:xfrm>
            </p:grpSpPr>
            <p:sp>
              <p:nvSpPr>
                <p:cNvPr id="38012" name="Freeform 124"/>
                <p:cNvSpPr>
                  <a:spLocks/>
                </p:cNvSpPr>
                <p:nvPr/>
              </p:nvSpPr>
              <p:spPr bwMode="gray">
                <a:xfrm>
                  <a:off x="2288" y="3031"/>
                  <a:ext cx="1832" cy="408"/>
                </a:xfrm>
                <a:custGeom>
                  <a:avLst/>
                  <a:gdLst>
                    <a:gd name="T0" fmla="*/ 1832 w 1832"/>
                    <a:gd name="T1" fmla="*/ 32 h 408"/>
                    <a:gd name="T2" fmla="*/ 1830 w 1832"/>
                    <a:gd name="T3" fmla="*/ 66 h 408"/>
                    <a:gd name="T4" fmla="*/ 1814 w 1832"/>
                    <a:gd name="T5" fmla="*/ 128 h 408"/>
                    <a:gd name="T6" fmla="*/ 1788 w 1832"/>
                    <a:gd name="T7" fmla="*/ 188 h 408"/>
                    <a:gd name="T8" fmla="*/ 1754 w 1832"/>
                    <a:gd name="T9" fmla="*/ 240 h 408"/>
                    <a:gd name="T10" fmla="*/ 1712 w 1832"/>
                    <a:gd name="T11" fmla="*/ 288 h 408"/>
                    <a:gd name="T12" fmla="*/ 1664 w 1832"/>
                    <a:gd name="T13" fmla="*/ 330 h 408"/>
                    <a:gd name="T14" fmla="*/ 1610 w 1832"/>
                    <a:gd name="T15" fmla="*/ 362 h 408"/>
                    <a:gd name="T16" fmla="*/ 1550 w 1832"/>
                    <a:gd name="T17" fmla="*/ 388 h 408"/>
                    <a:gd name="T18" fmla="*/ 1486 w 1832"/>
                    <a:gd name="T19" fmla="*/ 402 h 408"/>
                    <a:gd name="T20" fmla="*/ 1418 w 1832"/>
                    <a:gd name="T21" fmla="*/ 408 h 408"/>
                    <a:gd name="T22" fmla="*/ 0 w 1832"/>
                    <a:gd name="T23" fmla="*/ 408 h 408"/>
                    <a:gd name="T24" fmla="*/ 0 w 1832"/>
                    <a:gd name="T25" fmla="*/ 0 h 408"/>
                    <a:gd name="T26" fmla="*/ 1832 w 1832"/>
                    <a:gd name="T27" fmla="*/ 0 h 408"/>
                    <a:gd name="T28" fmla="*/ 1832 w 1832"/>
                    <a:gd name="T29" fmla="*/ 32 h 408"/>
                    <a:gd name="T30" fmla="*/ 1832 w 1832"/>
                    <a:gd name="T31" fmla="*/ 32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832" h="408">
                      <a:moveTo>
                        <a:pt x="1832" y="32"/>
                      </a:moveTo>
                      <a:lnTo>
                        <a:pt x="1830" y="66"/>
                      </a:lnTo>
                      <a:lnTo>
                        <a:pt x="1814" y="128"/>
                      </a:lnTo>
                      <a:lnTo>
                        <a:pt x="1788" y="188"/>
                      </a:lnTo>
                      <a:lnTo>
                        <a:pt x="1754" y="240"/>
                      </a:lnTo>
                      <a:lnTo>
                        <a:pt x="1712" y="288"/>
                      </a:lnTo>
                      <a:lnTo>
                        <a:pt x="1664" y="330"/>
                      </a:lnTo>
                      <a:lnTo>
                        <a:pt x="1610" y="362"/>
                      </a:lnTo>
                      <a:lnTo>
                        <a:pt x="1550" y="388"/>
                      </a:lnTo>
                      <a:lnTo>
                        <a:pt x="1486" y="402"/>
                      </a:lnTo>
                      <a:lnTo>
                        <a:pt x="1418" y="408"/>
                      </a:lnTo>
                      <a:lnTo>
                        <a:pt x="0" y="408"/>
                      </a:lnTo>
                      <a:lnTo>
                        <a:pt x="0" y="0"/>
                      </a:lnTo>
                      <a:lnTo>
                        <a:pt x="1832" y="0"/>
                      </a:lnTo>
                      <a:lnTo>
                        <a:pt x="1832" y="32"/>
                      </a:lnTo>
                      <a:lnTo>
                        <a:pt x="1832" y="3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hlink">
                        <a:gamma/>
                        <a:shade val="46275"/>
                        <a:invGamma/>
                      </a:schemeClr>
                    </a:gs>
                    <a:gs pos="100000">
                      <a:schemeClr val="hlink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0">
                      <a:solidFill>
                        <a:srgbClr val="DF5908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/>
                </a:p>
              </p:txBody>
            </p:sp>
            <p:sp>
              <p:nvSpPr>
                <p:cNvPr id="8223" name="Freeform 125"/>
                <p:cNvSpPr>
                  <a:spLocks/>
                </p:cNvSpPr>
                <p:nvPr/>
              </p:nvSpPr>
              <p:spPr bwMode="gray">
                <a:xfrm>
                  <a:off x="3810" y="3058"/>
                  <a:ext cx="288" cy="334"/>
                </a:xfrm>
                <a:custGeom>
                  <a:avLst/>
                  <a:gdLst>
                    <a:gd name="T0" fmla="*/ 288 w 288"/>
                    <a:gd name="T1" fmla="*/ 0 h 334"/>
                    <a:gd name="T2" fmla="*/ 284 w 288"/>
                    <a:gd name="T3" fmla="*/ 52 h 334"/>
                    <a:gd name="T4" fmla="*/ 272 w 288"/>
                    <a:gd name="T5" fmla="*/ 98 h 334"/>
                    <a:gd name="T6" fmla="*/ 254 w 288"/>
                    <a:gd name="T7" fmla="*/ 140 h 334"/>
                    <a:gd name="T8" fmla="*/ 230 w 288"/>
                    <a:gd name="T9" fmla="*/ 176 h 334"/>
                    <a:gd name="T10" fmla="*/ 204 w 288"/>
                    <a:gd name="T11" fmla="*/ 208 h 334"/>
                    <a:gd name="T12" fmla="*/ 174 w 288"/>
                    <a:gd name="T13" fmla="*/ 238 h 334"/>
                    <a:gd name="T14" fmla="*/ 144 w 288"/>
                    <a:gd name="T15" fmla="*/ 262 h 334"/>
                    <a:gd name="T16" fmla="*/ 112 w 288"/>
                    <a:gd name="T17" fmla="*/ 282 h 334"/>
                    <a:gd name="T18" fmla="*/ 84 w 288"/>
                    <a:gd name="T19" fmla="*/ 298 h 334"/>
                    <a:gd name="T20" fmla="*/ 56 w 288"/>
                    <a:gd name="T21" fmla="*/ 312 h 334"/>
                    <a:gd name="T22" fmla="*/ 34 w 288"/>
                    <a:gd name="T23" fmla="*/ 322 h 334"/>
                    <a:gd name="T24" fmla="*/ 16 w 288"/>
                    <a:gd name="T25" fmla="*/ 328 h 334"/>
                    <a:gd name="T26" fmla="*/ 4 w 288"/>
                    <a:gd name="T27" fmla="*/ 332 h 334"/>
                    <a:gd name="T28" fmla="*/ 0 w 288"/>
                    <a:gd name="T29" fmla="*/ 334 h 334"/>
                    <a:gd name="T30" fmla="*/ 4 w 288"/>
                    <a:gd name="T31" fmla="*/ 332 h 334"/>
                    <a:gd name="T32" fmla="*/ 16 w 288"/>
                    <a:gd name="T33" fmla="*/ 326 h 334"/>
                    <a:gd name="T34" fmla="*/ 34 w 288"/>
                    <a:gd name="T35" fmla="*/ 318 h 334"/>
                    <a:gd name="T36" fmla="*/ 56 w 288"/>
                    <a:gd name="T37" fmla="*/ 304 h 334"/>
                    <a:gd name="T38" fmla="*/ 84 w 288"/>
                    <a:gd name="T39" fmla="*/ 288 h 334"/>
                    <a:gd name="T40" fmla="*/ 112 w 288"/>
                    <a:gd name="T41" fmla="*/ 266 h 334"/>
                    <a:gd name="T42" fmla="*/ 142 w 288"/>
                    <a:gd name="T43" fmla="*/ 242 h 334"/>
                    <a:gd name="T44" fmla="*/ 170 w 288"/>
                    <a:gd name="T45" fmla="*/ 212 h 334"/>
                    <a:gd name="T46" fmla="*/ 196 w 288"/>
                    <a:gd name="T47" fmla="*/ 180 h 334"/>
                    <a:gd name="T48" fmla="*/ 220 w 288"/>
                    <a:gd name="T49" fmla="*/ 142 h 334"/>
                    <a:gd name="T50" fmla="*/ 238 w 288"/>
                    <a:gd name="T51" fmla="*/ 100 h 334"/>
                    <a:gd name="T52" fmla="*/ 250 w 288"/>
                    <a:gd name="T53" fmla="*/ 54 h 334"/>
                    <a:gd name="T54" fmla="*/ 254 w 288"/>
                    <a:gd name="T55" fmla="*/ 2 h 334"/>
                    <a:gd name="T56" fmla="*/ 288 w 288"/>
                    <a:gd name="T57" fmla="*/ 0 h 334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288" h="334">
                      <a:moveTo>
                        <a:pt x="288" y="0"/>
                      </a:moveTo>
                      <a:lnTo>
                        <a:pt x="284" y="52"/>
                      </a:lnTo>
                      <a:lnTo>
                        <a:pt x="272" y="98"/>
                      </a:lnTo>
                      <a:lnTo>
                        <a:pt x="254" y="140"/>
                      </a:lnTo>
                      <a:lnTo>
                        <a:pt x="230" y="176"/>
                      </a:lnTo>
                      <a:lnTo>
                        <a:pt x="204" y="208"/>
                      </a:lnTo>
                      <a:lnTo>
                        <a:pt x="174" y="238"/>
                      </a:lnTo>
                      <a:lnTo>
                        <a:pt x="144" y="262"/>
                      </a:lnTo>
                      <a:lnTo>
                        <a:pt x="112" y="282"/>
                      </a:lnTo>
                      <a:lnTo>
                        <a:pt x="84" y="298"/>
                      </a:lnTo>
                      <a:lnTo>
                        <a:pt x="56" y="312"/>
                      </a:lnTo>
                      <a:lnTo>
                        <a:pt x="34" y="322"/>
                      </a:lnTo>
                      <a:lnTo>
                        <a:pt x="16" y="328"/>
                      </a:lnTo>
                      <a:lnTo>
                        <a:pt x="4" y="332"/>
                      </a:lnTo>
                      <a:lnTo>
                        <a:pt x="0" y="334"/>
                      </a:lnTo>
                      <a:lnTo>
                        <a:pt x="4" y="332"/>
                      </a:lnTo>
                      <a:lnTo>
                        <a:pt x="16" y="326"/>
                      </a:lnTo>
                      <a:lnTo>
                        <a:pt x="34" y="318"/>
                      </a:lnTo>
                      <a:lnTo>
                        <a:pt x="56" y="304"/>
                      </a:lnTo>
                      <a:lnTo>
                        <a:pt x="84" y="288"/>
                      </a:lnTo>
                      <a:lnTo>
                        <a:pt x="112" y="266"/>
                      </a:lnTo>
                      <a:lnTo>
                        <a:pt x="142" y="242"/>
                      </a:lnTo>
                      <a:lnTo>
                        <a:pt x="170" y="212"/>
                      </a:lnTo>
                      <a:lnTo>
                        <a:pt x="196" y="180"/>
                      </a:lnTo>
                      <a:lnTo>
                        <a:pt x="220" y="142"/>
                      </a:lnTo>
                      <a:lnTo>
                        <a:pt x="238" y="100"/>
                      </a:lnTo>
                      <a:lnTo>
                        <a:pt x="250" y="54"/>
                      </a:lnTo>
                      <a:lnTo>
                        <a:pt x="254" y="2"/>
                      </a:lnTo>
                      <a:lnTo>
                        <a:pt x="288" y="0"/>
                      </a:lnTo>
                      <a:close/>
                    </a:path>
                  </a:pathLst>
                </a:custGeom>
                <a:solidFill>
                  <a:srgbClr val="FFFFFF">
                    <a:alpha val="49019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8219" name="Group 126"/>
              <p:cNvGrpSpPr>
                <a:grpSpLocks/>
              </p:cNvGrpSpPr>
              <p:nvPr/>
            </p:nvGrpSpPr>
            <p:grpSpPr bwMode="auto">
              <a:xfrm flipV="1">
                <a:off x="2290" y="2725"/>
                <a:ext cx="1406" cy="313"/>
                <a:chOff x="2290" y="3030"/>
                <a:chExt cx="1832" cy="408"/>
              </a:xfrm>
            </p:grpSpPr>
            <p:sp>
              <p:nvSpPr>
                <p:cNvPr id="8220" name="Freeform 127"/>
                <p:cNvSpPr>
                  <a:spLocks/>
                </p:cNvSpPr>
                <p:nvPr/>
              </p:nvSpPr>
              <p:spPr bwMode="gray">
                <a:xfrm>
                  <a:off x="2290" y="3030"/>
                  <a:ext cx="1832" cy="408"/>
                </a:xfrm>
                <a:custGeom>
                  <a:avLst/>
                  <a:gdLst>
                    <a:gd name="T0" fmla="*/ 1832 w 1832"/>
                    <a:gd name="T1" fmla="*/ 32 h 408"/>
                    <a:gd name="T2" fmla="*/ 1830 w 1832"/>
                    <a:gd name="T3" fmla="*/ 66 h 408"/>
                    <a:gd name="T4" fmla="*/ 1814 w 1832"/>
                    <a:gd name="T5" fmla="*/ 128 h 408"/>
                    <a:gd name="T6" fmla="*/ 1788 w 1832"/>
                    <a:gd name="T7" fmla="*/ 188 h 408"/>
                    <a:gd name="T8" fmla="*/ 1754 w 1832"/>
                    <a:gd name="T9" fmla="*/ 240 h 408"/>
                    <a:gd name="T10" fmla="*/ 1712 w 1832"/>
                    <a:gd name="T11" fmla="*/ 288 h 408"/>
                    <a:gd name="T12" fmla="*/ 1664 w 1832"/>
                    <a:gd name="T13" fmla="*/ 330 h 408"/>
                    <a:gd name="T14" fmla="*/ 1610 w 1832"/>
                    <a:gd name="T15" fmla="*/ 362 h 408"/>
                    <a:gd name="T16" fmla="*/ 1550 w 1832"/>
                    <a:gd name="T17" fmla="*/ 388 h 408"/>
                    <a:gd name="T18" fmla="*/ 1486 w 1832"/>
                    <a:gd name="T19" fmla="*/ 402 h 408"/>
                    <a:gd name="T20" fmla="*/ 1418 w 1832"/>
                    <a:gd name="T21" fmla="*/ 408 h 408"/>
                    <a:gd name="T22" fmla="*/ 0 w 1832"/>
                    <a:gd name="T23" fmla="*/ 408 h 408"/>
                    <a:gd name="T24" fmla="*/ 0 w 1832"/>
                    <a:gd name="T25" fmla="*/ 0 h 408"/>
                    <a:gd name="T26" fmla="*/ 1832 w 1832"/>
                    <a:gd name="T27" fmla="*/ 0 h 408"/>
                    <a:gd name="T28" fmla="*/ 1832 w 1832"/>
                    <a:gd name="T29" fmla="*/ 32 h 408"/>
                    <a:gd name="T30" fmla="*/ 1832 w 1832"/>
                    <a:gd name="T31" fmla="*/ 32 h 408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1832" h="408">
                      <a:moveTo>
                        <a:pt x="1832" y="32"/>
                      </a:moveTo>
                      <a:lnTo>
                        <a:pt x="1830" y="66"/>
                      </a:lnTo>
                      <a:lnTo>
                        <a:pt x="1814" y="128"/>
                      </a:lnTo>
                      <a:lnTo>
                        <a:pt x="1788" y="188"/>
                      </a:lnTo>
                      <a:lnTo>
                        <a:pt x="1754" y="240"/>
                      </a:lnTo>
                      <a:lnTo>
                        <a:pt x="1712" y="288"/>
                      </a:lnTo>
                      <a:lnTo>
                        <a:pt x="1664" y="330"/>
                      </a:lnTo>
                      <a:lnTo>
                        <a:pt x="1610" y="362"/>
                      </a:lnTo>
                      <a:lnTo>
                        <a:pt x="1550" y="388"/>
                      </a:lnTo>
                      <a:lnTo>
                        <a:pt x="1486" y="402"/>
                      </a:lnTo>
                      <a:lnTo>
                        <a:pt x="1418" y="408"/>
                      </a:lnTo>
                      <a:lnTo>
                        <a:pt x="0" y="408"/>
                      </a:lnTo>
                      <a:lnTo>
                        <a:pt x="0" y="0"/>
                      </a:lnTo>
                      <a:lnTo>
                        <a:pt x="1832" y="0"/>
                      </a:lnTo>
                      <a:lnTo>
                        <a:pt x="1832" y="32"/>
                      </a:lnTo>
                      <a:close/>
                    </a:path>
                  </a:pathLst>
                </a:custGeom>
                <a:solidFill>
                  <a:schemeClr val="hlink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221" name="Freeform 128"/>
                <p:cNvSpPr>
                  <a:spLocks/>
                </p:cNvSpPr>
                <p:nvPr/>
              </p:nvSpPr>
              <p:spPr bwMode="gray">
                <a:xfrm>
                  <a:off x="3810" y="3058"/>
                  <a:ext cx="288" cy="334"/>
                </a:xfrm>
                <a:custGeom>
                  <a:avLst/>
                  <a:gdLst>
                    <a:gd name="T0" fmla="*/ 288 w 288"/>
                    <a:gd name="T1" fmla="*/ 0 h 334"/>
                    <a:gd name="T2" fmla="*/ 284 w 288"/>
                    <a:gd name="T3" fmla="*/ 52 h 334"/>
                    <a:gd name="T4" fmla="*/ 272 w 288"/>
                    <a:gd name="T5" fmla="*/ 98 h 334"/>
                    <a:gd name="T6" fmla="*/ 254 w 288"/>
                    <a:gd name="T7" fmla="*/ 140 h 334"/>
                    <a:gd name="T8" fmla="*/ 230 w 288"/>
                    <a:gd name="T9" fmla="*/ 176 h 334"/>
                    <a:gd name="T10" fmla="*/ 204 w 288"/>
                    <a:gd name="T11" fmla="*/ 208 h 334"/>
                    <a:gd name="T12" fmla="*/ 174 w 288"/>
                    <a:gd name="T13" fmla="*/ 238 h 334"/>
                    <a:gd name="T14" fmla="*/ 144 w 288"/>
                    <a:gd name="T15" fmla="*/ 262 h 334"/>
                    <a:gd name="T16" fmla="*/ 112 w 288"/>
                    <a:gd name="T17" fmla="*/ 282 h 334"/>
                    <a:gd name="T18" fmla="*/ 84 w 288"/>
                    <a:gd name="T19" fmla="*/ 298 h 334"/>
                    <a:gd name="T20" fmla="*/ 56 w 288"/>
                    <a:gd name="T21" fmla="*/ 312 h 334"/>
                    <a:gd name="T22" fmla="*/ 34 w 288"/>
                    <a:gd name="T23" fmla="*/ 322 h 334"/>
                    <a:gd name="T24" fmla="*/ 16 w 288"/>
                    <a:gd name="T25" fmla="*/ 328 h 334"/>
                    <a:gd name="T26" fmla="*/ 4 w 288"/>
                    <a:gd name="T27" fmla="*/ 332 h 334"/>
                    <a:gd name="T28" fmla="*/ 0 w 288"/>
                    <a:gd name="T29" fmla="*/ 334 h 334"/>
                    <a:gd name="T30" fmla="*/ 4 w 288"/>
                    <a:gd name="T31" fmla="*/ 332 h 334"/>
                    <a:gd name="T32" fmla="*/ 16 w 288"/>
                    <a:gd name="T33" fmla="*/ 326 h 334"/>
                    <a:gd name="T34" fmla="*/ 34 w 288"/>
                    <a:gd name="T35" fmla="*/ 318 h 334"/>
                    <a:gd name="T36" fmla="*/ 56 w 288"/>
                    <a:gd name="T37" fmla="*/ 304 h 334"/>
                    <a:gd name="T38" fmla="*/ 84 w 288"/>
                    <a:gd name="T39" fmla="*/ 288 h 334"/>
                    <a:gd name="T40" fmla="*/ 112 w 288"/>
                    <a:gd name="T41" fmla="*/ 266 h 334"/>
                    <a:gd name="T42" fmla="*/ 142 w 288"/>
                    <a:gd name="T43" fmla="*/ 242 h 334"/>
                    <a:gd name="T44" fmla="*/ 170 w 288"/>
                    <a:gd name="T45" fmla="*/ 212 h 334"/>
                    <a:gd name="T46" fmla="*/ 196 w 288"/>
                    <a:gd name="T47" fmla="*/ 180 h 334"/>
                    <a:gd name="T48" fmla="*/ 220 w 288"/>
                    <a:gd name="T49" fmla="*/ 142 h 334"/>
                    <a:gd name="T50" fmla="*/ 238 w 288"/>
                    <a:gd name="T51" fmla="*/ 100 h 334"/>
                    <a:gd name="T52" fmla="*/ 250 w 288"/>
                    <a:gd name="T53" fmla="*/ 54 h 334"/>
                    <a:gd name="T54" fmla="*/ 254 w 288"/>
                    <a:gd name="T55" fmla="*/ 2 h 334"/>
                    <a:gd name="T56" fmla="*/ 288 w 288"/>
                    <a:gd name="T57" fmla="*/ 0 h 334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288" h="334">
                      <a:moveTo>
                        <a:pt x="288" y="0"/>
                      </a:moveTo>
                      <a:lnTo>
                        <a:pt x="284" y="52"/>
                      </a:lnTo>
                      <a:lnTo>
                        <a:pt x="272" y="98"/>
                      </a:lnTo>
                      <a:lnTo>
                        <a:pt x="254" y="140"/>
                      </a:lnTo>
                      <a:lnTo>
                        <a:pt x="230" y="176"/>
                      </a:lnTo>
                      <a:lnTo>
                        <a:pt x="204" y="208"/>
                      </a:lnTo>
                      <a:lnTo>
                        <a:pt x="174" y="238"/>
                      </a:lnTo>
                      <a:lnTo>
                        <a:pt x="144" y="262"/>
                      </a:lnTo>
                      <a:lnTo>
                        <a:pt x="112" y="282"/>
                      </a:lnTo>
                      <a:lnTo>
                        <a:pt x="84" y="298"/>
                      </a:lnTo>
                      <a:lnTo>
                        <a:pt x="56" y="312"/>
                      </a:lnTo>
                      <a:lnTo>
                        <a:pt x="34" y="322"/>
                      </a:lnTo>
                      <a:lnTo>
                        <a:pt x="16" y="328"/>
                      </a:lnTo>
                      <a:lnTo>
                        <a:pt x="4" y="332"/>
                      </a:lnTo>
                      <a:lnTo>
                        <a:pt x="0" y="334"/>
                      </a:lnTo>
                      <a:lnTo>
                        <a:pt x="4" y="332"/>
                      </a:lnTo>
                      <a:lnTo>
                        <a:pt x="16" y="326"/>
                      </a:lnTo>
                      <a:lnTo>
                        <a:pt x="34" y="318"/>
                      </a:lnTo>
                      <a:lnTo>
                        <a:pt x="56" y="304"/>
                      </a:lnTo>
                      <a:lnTo>
                        <a:pt x="84" y="288"/>
                      </a:lnTo>
                      <a:lnTo>
                        <a:pt x="112" y="266"/>
                      </a:lnTo>
                      <a:lnTo>
                        <a:pt x="142" y="242"/>
                      </a:lnTo>
                      <a:lnTo>
                        <a:pt x="170" y="212"/>
                      </a:lnTo>
                      <a:lnTo>
                        <a:pt x="196" y="180"/>
                      </a:lnTo>
                      <a:lnTo>
                        <a:pt x="220" y="142"/>
                      </a:lnTo>
                      <a:lnTo>
                        <a:pt x="238" y="100"/>
                      </a:lnTo>
                      <a:lnTo>
                        <a:pt x="250" y="54"/>
                      </a:lnTo>
                      <a:lnTo>
                        <a:pt x="254" y="2"/>
                      </a:lnTo>
                      <a:lnTo>
                        <a:pt x="288" y="0"/>
                      </a:lnTo>
                      <a:close/>
                    </a:path>
                  </a:pathLst>
                </a:custGeom>
                <a:solidFill>
                  <a:srgbClr val="FFFFFF">
                    <a:alpha val="49019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8206" name="Text Box 129"/>
            <p:cNvSpPr txBox="1">
              <a:spLocks noChangeArrowheads="1"/>
            </p:cNvSpPr>
            <p:nvPr/>
          </p:nvSpPr>
          <p:spPr bwMode="gray">
            <a:xfrm rot="3925970">
              <a:off x="3109" y="2834"/>
              <a:ext cx="85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2000" b="1">
                  <a:solidFill>
                    <a:srgbClr val="FFFFFF"/>
                  </a:solidFill>
                  <a:ea typeface="宋体" charset="-122"/>
                </a:rPr>
                <a:t>Your Text</a:t>
              </a:r>
            </a:p>
          </p:txBody>
        </p:sp>
        <p:sp>
          <p:nvSpPr>
            <p:cNvPr id="8207" name="Text Box 130"/>
            <p:cNvSpPr txBox="1">
              <a:spLocks noChangeArrowheads="1"/>
            </p:cNvSpPr>
            <p:nvPr/>
          </p:nvSpPr>
          <p:spPr bwMode="gray">
            <a:xfrm rot="3925970">
              <a:off x="3428" y="2653"/>
              <a:ext cx="63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1400" b="1">
                  <a:solidFill>
                    <a:srgbClr val="FFFFFF"/>
                  </a:solidFill>
                  <a:ea typeface="宋体" charset="-122"/>
                </a:rPr>
                <a:t>Your Text</a:t>
              </a:r>
            </a:p>
          </p:txBody>
        </p:sp>
        <p:sp>
          <p:nvSpPr>
            <p:cNvPr id="38019" name="Oval 131"/>
            <p:cNvSpPr>
              <a:spLocks noChangeArrowheads="1"/>
            </p:cNvSpPr>
            <p:nvPr/>
          </p:nvSpPr>
          <p:spPr bwMode="gray">
            <a:xfrm>
              <a:off x="2832" y="1665"/>
              <a:ext cx="907" cy="907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38020" name="Oval 132"/>
            <p:cNvSpPr>
              <a:spLocks noChangeArrowheads="1"/>
            </p:cNvSpPr>
            <p:nvPr/>
          </p:nvSpPr>
          <p:spPr bwMode="gray">
            <a:xfrm>
              <a:off x="2832" y="1680"/>
              <a:ext cx="907" cy="907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38021" name="Oval 133"/>
            <p:cNvSpPr>
              <a:spLocks noChangeArrowheads="1"/>
            </p:cNvSpPr>
            <p:nvPr/>
          </p:nvSpPr>
          <p:spPr bwMode="gray">
            <a:xfrm>
              <a:off x="2889" y="1725"/>
              <a:ext cx="787" cy="78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38022" name="Oval 134"/>
            <p:cNvSpPr>
              <a:spLocks noChangeArrowheads="1"/>
            </p:cNvSpPr>
            <p:nvPr/>
          </p:nvSpPr>
          <p:spPr bwMode="gray">
            <a:xfrm>
              <a:off x="2880" y="1731"/>
              <a:ext cx="787" cy="78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6667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38023" name="Oval 135"/>
            <p:cNvSpPr>
              <a:spLocks noChangeArrowheads="1"/>
            </p:cNvSpPr>
            <p:nvPr/>
          </p:nvSpPr>
          <p:spPr bwMode="gray">
            <a:xfrm>
              <a:off x="2928" y="1770"/>
              <a:ext cx="709" cy="709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588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>
                <a:ea typeface="宋体" charset="-122"/>
              </a:endParaRPr>
            </a:p>
          </p:txBody>
        </p:sp>
        <p:grpSp>
          <p:nvGrpSpPr>
            <p:cNvPr id="8213" name="Group 136"/>
            <p:cNvGrpSpPr>
              <a:grpSpLocks/>
            </p:cNvGrpSpPr>
            <p:nvPr/>
          </p:nvGrpSpPr>
          <p:grpSpPr bwMode="auto">
            <a:xfrm>
              <a:off x="2943" y="1775"/>
              <a:ext cx="687" cy="697"/>
              <a:chOff x="4166" y="1706"/>
              <a:chExt cx="1252" cy="1252"/>
            </a:xfrm>
          </p:grpSpPr>
          <p:sp>
            <p:nvSpPr>
              <p:cNvPr id="8214" name="Oval 137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8215" name="Oval 138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8216" name="Oval 139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8217" name="Oval 140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</p:grpSp>
      </p:grpSp>
      <p:sp>
        <p:nvSpPr>
          <p:cNvPr id="8200" name="Text Box 26"/>
          <p:cNvSpPr txBox="1">
            <a:spLocks noChangeArrowheads="1"/>
          </p:cNvSpPr>
          <p:nvPr/>
        </p:nvSpPr>
        <p:spPr bwMode="auto">
          <a:xfrm>
            <a:off x="831850" y="3257550"/>
            <a:ext cx="692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>
                <a:solidFill>
                  <a:srgbClr val="080808"/>
                </a:solidFill>
                <a:ea typeface="宋体" charset="-122"/>
              </a:rPr>
              <a:t>2005</a:t>
            </a:r>
          </a:p>
        </p:txBody>
      </p:sp>
      <p:sp>
        <p:nvSpPr>
          <p:cNvPr id="8201" name="Text Box 27"/>
          <p:cNvSpPr txBox="1">
            <a:spLocks noChangeArrowheads="1"/>
          </p:cNvSpPr>
          <p:nvPr/>
        </p:nvSpPr>
        <p:spPr bwMode="auto">
          <a:xfrm>
            <a:off x="2819400" y="3257550"/>
            <a:ext cx="692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>
                <a:solidFill>
                  <a:srgbClr val="080808"/>
                </a:solidFill>
                <a:ea typeface="宋体" charset="-122"/>
              </a:rPr>
              <a:t>2006</a:t>
            </a:r>
          </a:p>
        </p:txBody>
      </p:sp>
      <p:sp>
        <p:nvSpPr>
          <p:cNvPr id="8202" name="Text Box 33"/>
          <p:cNvSpPr txBox="1">
            <a:spLocks noChangeArrowheads="1"/>
          </p:cNvSpPr>
          <p:nvPr/>
        </p:nvSpPr>
        <p:spPr bwMode="auto">
          <a:xfrm>
            <a:off x="4870450" y="3257550"/>
            <a:ext cx="692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>
                <a:solidFill>
                  <a:srgbClr val="080808"/>
                </a:solidFill>
                <a:ea typeface="宋体" charset="-122"/>
              </a:rPr>
              <a:t>2007</a:t>
            </a:r>
          </a:p>
        </p:txBody>
      </p:sp>
      <p:sp>
        <p:nvSpPr>
          <p:cNvPr id="8203" name="Text Box 34"/>
          <p:cNvSpPr txBox="1">
            <a:spLocks noChangeArrowheads="1"/>
          </p:cNvSpPr>
          <p:nvPr/>
        </p:nvSpPr>
        <p:spPr bwMode="auto">
          <a:xfrm>
            <a:off x="6908800" y="3213100"/>
            <a:ext cx="86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2400" b="1">
                <a:solidFill>
                  <a:srgbClr val="080808"/>
                </a:solidFill>
                <a:ea typeface="宋体" charset="-122"/>
              </a:rPr>
              <a:t>2008</a:t>
            </a:r>
          </a:p>
        </p:txBody>
      </p:sp>
      <p:sp>
        <p:nvSpPr>
          <p:cNvPr id="38029" name="Rectangle 141"/>
          <p:cNvSpPr>
            <a:spLocks noChangeArrowheads="1"/>
          </p:cNvSpPr>
          <p:nvPr/>
        </p:nvSpPr>
        <p:spPr bwMode="gray">
          <a:xfrm>
            <a:off x="685800" y="1708150"/>
            <a:ext cx="6354763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  <a:buFontTx/>
              <a:buChar char="•"/>
              <a:defRPr/>
            </a:pPr>
            <a:r>
              <a:rPr lang="zh-CN" altLang="en-US" sz="1600" b="1">
                <a:solidFill>
                  <a:srgbClr val="080808"/>
                </a:solidFill>
                <a:ea typeface="宋体" charset="-122"/>
              </a:rPr>
              <a:t>  </a:t>
            </a:r>
            <a:r>
              <a:rPr lang="en-US" altLang="zh-CN" sz="1600" b="1">
                <a:solidFill>
                  <a:srgbClr val="080808"/>
                </a:solidFill>
                <a:ea typeface="宋体" charset="-122"/>
              </a:rPr>
              <a:t>ThemeGallery  </a:t>
            </a:r>
            <a:r>
              <a:rPr lang="en-US" altLang="zh-CN" sz="1600">
                <a:solidFill>
                  <a:srgbClr val="080808"/>
                </a:solidFill>
                <a:ea typeface="宋体" charset="-122"/>
              </a:rPr>
              <a:t>is a Design Digital Content &amp; Contents mall</a:t>
            </a:r>
          </a:p>
          <a:p>
            <a:pPr eaLnBrk="0" hangingPunct="0">
              <a:lnSpc>
                <a:spcPct val="110000"/>
              </a:lnSpc>
              <a:defRPr/>
            </a:pPr>
            <a:r>
              <a:rPr lang="en-US" altLang="zh-CN" sz="1600">
                <a:solidFill>
                  <a:srgbClr val="080808"/>
                </a:solidFill>
                <a:ea typeface="宋体" charset="-122"/>
              </a:rPr>
              <a:t>    developed by Guild Design Inc.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宋体" charset="-122"/>
              </a:rPr>
              <a:t>Click to edit title style</a:t>
            </a:r>
          </a:p>
        </p:txBody>
      </p:sp>
      <p:sp>
        <p:nvSpPr>
          <p:cNvPr id="9219" name="AutoShape 3"/>
          <p:cNvSpPr>
            <a:spLocks noChangeArrowheads="1"/>
          </p:cNvSpPr>
          <p:nvPr/>
        </p:nvSpPr>
        <p:spPr bwMode="gray">
          <a:xfrm>
            <a:off x="457200" y="4419600"/>
            <a:ext cx="2543175" cy="1600200"/>
          </a:xfrm>
          <a:prstGeom prst="roundRect">
            <a:avLst>
              <a:gd name="adj" fmla="val 12699"/>
            </a:avLst>
          </a:prstGeom>
          <a:solidFill>
            <a:schemeClr val="accent1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gray">
          <a:xfrm>
            <a:off x="3584575" y="3790950"/>
            <a:ext cx="1905000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1600" b="1">
                <a:ea typeface="宋体" charset="-122"/>
                <a:cs typeface="Arial" charset="0"/>
              </a:rPr>
              <a:t> </a:t>
            </a:r>
            <a:r>
              <a:rPr lang="en-US" altLang="zh-CN" sz="1600" b="1">
                <a:ea typeface="宋体" charset="-122"/>
                <a:cs typeface="Arial" charset="0"/>
              </a:rPr>
              <a:t>Description of the contents</a:t>
            </a:r>
          </a:p>
        </p:txBody>
      </p:sp>
      <p:sp>
        <p:nvSpPr>
          <p:cNvPr id="9221" name="AutoShape 5"/>
          <p:cNvSpPr>
            <a:spLocks noChangeArrowheads="1"/>
          </p:cNvSpPr>
          <p:nvPr/>
        </p:nvSpPr>
        <p:spPr bwMode="gray">
          <a:xfrm>
            <a:off x="511175" y="4848225"/>
            <a:ext cx="2408238" cy="11144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prstShdw prst="shdw17" dist="17961" dir="13500000">
              <a:srgbClr val="999999"/>
            </a:prstShdw>
          </a:effec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9222" name="Text Box 18"/>
          <p:cNvSpPr txBox="1">
            <a:spLocks noChangeArrowheads="1"/>
          </p:cNvSpPr>
          <p:nvPr/>
        </p:nvSpPr>
        <p:spPr bwMode="white">
          <a:xfrm>
            <a:off x="912813" y="4443413"/>
            <a:ext cx="16510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 b="1">
                <a:solidFill>
                  <a:srgbClr val="FFFFFF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9223" name="Text Box 9"/>
          <p:cNvSpPr txBox="1">
            <a:spLocks noChangeArrowheads="1"/>
          </p:cNvSpPr>
          <p:nvPr/>
        </p:nvSpPr>
        <p:spPr bwMode="gray">
          <a:xfrm>
            <a:off x="552450" y="4926013"/>
            <a:ext cx="2316163" cy="942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400" b="1">
                <a:solidFill>
                  <a:srgbClr val="000000"/>
                </a:solidFill>
                <a:ea typeface="宋体" charset="-122"/>
                <a:cs typeface="Arial" charset="0"/>
              </a:rPr>
              <a:t>ThemeGallery is a Design Digital Content &amp; Contents mall developed by Guild Design Inc.</a:t>
            </a:r>
          </a:p>
        </p:txBody>
      </p:sp>
      <p:sp>
        <p:nvSpPr>
          <p:cNvPr id="9224" name="AutoShape 8"/>
          <p:cNvSpPr>
            <a:spLocks noChangeArrowheads="1"/>
          </p:cNvSpPr>
          <p:nvPr/>
        </p:nvSpPr>
        <p:spPr bwMode="gray">
          <a:xfrm>
            <a:off x="457200" y="2057400"/>
            <a:ext cx="2543175" cy="1600200"/>
          </a:xfrm>
          <a:prstGeom prst="roundRect">
            <a:avLst>
              <a:gd name="adj" fmla="val 12699"/>
            </a:avLst>
          </a:prstGeom>
          <a:solidFill>
            <a:schemeClr val="folHlink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9225" name="AutoShape 9"/>
          <p:cNvSpPr>
            <a:spLocks noChangeArrowheads="1"/>
          </p:cNvSpPr>
          <p:nvPr/>
        </p:nvSpPr>
        <p:spPr bwMode="gray">
          <a:xfrm>
            <a:off x="511175" y="2486025"/>
            <a:ext cx="2408238" cy="11144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prstShdw prst="shdw17" dist="17961" dir="13500000">
              <a:srgbClr val="999999"/>
            </a:prstShdw>
          </a:effec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9226" name="Text Box 18"/>
          <p:cNvSpPr txBox="1">
            <a:spLocks noChangeArrowheads="1"/>
          </p:cNvSpPr>
          <p:nvPr/>
        </p:nvSpPr>
        <p:spPr bwMode="white">
          <a:xfrm>
            <a:off x="912813" y="2081213"/>
            <a:ext cx="16510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 b="1">
                <a:solidFill>
                  <a:srgbClr val="FFFFFF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9227" name="Text Box 9"/>
          <p:cNvSpPr txBox="1">
            <a:spLocks noChangeArrowheads="1"/>
          </p:cNvSpPr>
          <p:nvPr/>
        </p:nvSpPr>
        <p:spPr bwMode="gray">
          <a:xfrm>
            <a:off x="552450" y="2563813"/>
            <a:ext cx="2316163" cy="942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400" b="1">
                <a:solidFill>
                  <a:srgbClr val="000000"/>
                </a:solidFill>
                <a:ea typeface="宋体" charset="-122"/>
                <a:cs typeface="Arial" charset="0"/>
              </a:rPr>
              <a:t>ThemeGallery is a Design Digital Content &amp; Contents mall developed by Guild Design Inc.</a:t>
            </a:r>
          </a:p>
        </p:txBody>
      </p:sp>
      <p:sp>
        <p:nvSpPr>
          <p:cNvPr id="9228" name="AutoShape 12"/>
          <p:cNvSpPr>
            <a:spLocks noChangeArrowheads="1"/>
          </p:cNvSpPr>
          <p:nvPr/>
        </p:nvSpPr>
        <p:spPr bwMode="gray">
          <a:xfrm>
            <a:off x="6067425" y="4419600"/>
            <a:ext cx="2543175" cy="1600200"/>
          </a:xfrm>
          <a:prstGeom prst="roundRect">
            <a:avLst>
              <a:gd name="adj" fmla="val 12699"/>
            </a:avLst>
          </a:prstGeom>
          <a:solidFill>
            <a:schemeClr val="hlink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9229" name="AutoShape 13"/>
          <p:cNvSpPr>
            <a:spLocks noChangeArrowheads="1"/>
          </p:cNvSpPr>
          <p:nvPr/>
        </p:nvSpPr>
        <p:spPr bwMode="gray">
          <a:xfrm>
            <a:off x="6121400" y="4848225"/>
            <a:ext cx="2408238" cy="11144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prstShdw prst="shdw17" dist="17961" dir="13500000">
              <a:srgbClr val="999999"/>
            </a:prstShdw>
          </a:effec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9230" name="Text Box 18"/>
          <p:cNvSpPr txBox="1">
            <a:spLocks noChangeArrowheads="1"/>
          </p:cNvSpPr>
          <p:nvPr/>
        </p:nvSpPr>
        <p:spPr bwMode="white">
          <a:xfrm>
            <a:off x="6523038" y="4443413"/>
            <a:ext cx="16510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 b="1">
                <a:solidFill>
                  <a:srgbClr val="FFFFFF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9231" name="Text Box 9"/>
          <p:cNvSpPr txBox="1">
            <a:spLocks noChangeArrowheads="1"/>
          </p:cNvSpPr>
          <p:nvPr/>
        </p:nvSpPr>
        <p:spPr bwMode="gray">
          <a:xfrm>
            <a:off x="6162675" y="4926013"/>
            <a:ext cx="2316163" cy="942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400" b="1">
                <a:solidFill>
                  <a:srgbClr val="000000"/>
                </a:solidFill>
                <a:ea typeface="宋体" charset="-122"/>
                <a:cs typeface="Arial" charset="0"/>
              </a:rPr>
              <a:t>ThemeGallery is a Design Digital Content &amp; Contents mall developed by Guild Design Inc.</a:t>
            </a:r>
          </a:p>
        </p:txBody>
      </p:sp>
      <p:sp>
        <p:nvSpPr>
          <p:cNvPr id="9232" name="AutoShape 16"/>
          <p:cNvSpPr>
            <a:spLocks noChangeArrowheads="1"/>
          </p:cNvSpPr>
          <p:nvPr/>
        </p:nvSpPr>
        <p:spPr bwMode="gray">
          <a:xfrm>
            <a:off x="6067425" y="2057400"/>
            <a:ext cx="2543175" cy="1600200"/>
          </a:xfrm>
          <a:prstGeom prst="roundRect">
            <a:avLst>
              <a:gd name="adj" fmla="val 12699"/>
            </a:avLst>
          </a:prstGeom>
          <a:solidFill>
            <a:schemeClr val="accent2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9233" name="AutoShape 17"/>
          <p:cNvSpPr>
            <a:spLocks noChangeArrowheads="1"/>
          </p:cNvSpPr>
          <p:nvPr/>
        </p:nvSpPr>
        <p:spPr bwMode="gray">
          <a:xfrm>
            <a:off x="6121400" y="2486025"/>
            <a:ext cx="2408238" cy="11144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prstShdw prst="shdw17" dist="17961" dir="13500000">
              <a:srgbClr val="999999"/>
            </a:prstShdw>
          </a:effec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9234" name="Text Box 18"/>
          <p:cNvSpPr txBox="1">
            <a:spLocks noChangeArrowheads="1"/>
          </p:cNvSpPr>
          <p:nvPr/>
        </p:nvSpPr>
        <p:spPr bwMode="white">
          <a:xfrm>
            <a:off x="6523038" y="2081213"/>
            <a:ext cx="16510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 b="1">
                <a:solidFill>
                  <a:srgbClr val="FFFFFF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9235" name="Text Box 9"/>
          <p:cNvSpPr txBox="1">
            <a:spLocks noChangeArrowheads="1"/>
          </p:cNvSpPr>
          <p:nvPr/>
        </p:nvSpPr>
        <p:spPr bwMode="gray">
          <a:xfrm>
            <a:off x="6162675" y="2563813"/>
            <a:ext cx="2316163" cy="942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400" b="1">
                <a:solidFill>
                  <a:srgbClr val="000000"/>
                </a:solidFill>
                <a:ea typeface="宋体" charset="-122"/>
                <a:cs typeface="Arial" charset="0"/>
              </a:rPr>
              <a:t>ThemeGallery is a Design Digital Content &amp; Contents mall developed by Guild Design Inc.</a:t>
            </a:r>
          </a:p>
        </p:txBody>
      </p:sp>
      <p:grpSp>
        <p:nvGrpSpPr>
          <p:cNvPr id="9236" name="Group 20"/>
          <p:cNvGrpSpPr>
            <a:grpSpLocks/>
          </p:cNvGrpSpPr>
          <p:nvPr/>
        </p:nvGrpSpPr>
        <p:grpSpPr bwMode="auto">
          <a:xfrm>
            <a:off x="3095625" y="2667000"/>
            <a:ext cx="2819400" cy="2803525"/>
            <a:chOff x="1968" y="1488"/>
            <a:chExt cx="1776" cy="1766"/>
          </a:xfrm>
        </p:grpSpPr>
        <p:sp>
          <p:nvSpPr>
            <p:cNvPr id="12309" name="AutoShape 21"/>
            <p:cNvSpPr>
              <a:spLocks noChangeArrowheads="1"/>
            </p:cNvSpPr>
            <p:nvPr/>
          </p:nvSpPr>
          <p:spPr bwMode="gray">
            <a:xfrm rot="6774404">
              <a:off x="2004" y="1578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3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-1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gamma/>
                    <a:shade val="0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  <a:extLst>
              <a:ext uri="{91240B29-F687-4F45-9708-019B960494DF}">
                <a14:hiddenLine xmlns=""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07763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310" name="AutoShape 22"/>
            <p:cNvSpPr>
              <a:spLocks noChangeArrowheads="1"/>
            </p:cNvSpPr>
            <p:nvPr/>
          </p:nvSpPr>
          <p:spPr bwMode="gray">
            <a:xfrm rot="12174404">
              <a:off x="1968" y="1567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3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-1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shade val="0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  <a:extLst>
              <a:ext uri="{91240B29-F687-4F45-9708-019B960494DF}">
                <a14:hiddenLine xmlns=""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07763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311" name="AutoShape 23"/>
            <p:cNvSpPr>
              <a:spLocks noChangeArrowheads="1"/>
            </p:cNvSpPr>
            <p:nvPr/>
          </p:nvSpPr>
          <p:spPr bwMode="gray">
            <a:xfrm rot="17574404">
              <a:off x="2029" y="1500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3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-1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shade val="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chemeClr val="folHlink"/>
              </a:extrusionClr>
            </a:sp3d>
            <a:extLst>
              <a:ext uri="{91240B29-F687-4F45-9708-019B960494DF}">
                <a14:hiddenLine xmlns=""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07763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312" name="AutoShape 24"/>
            <p:cNvSpPr>
              <a:spLocks noChangeArrowheads="1"/>
            </p:cNvSpPr>
            <p:nvPr/>
          </p:nvSpPr>
          <p:spPr bwMode="gray">
            <a:xfrm rot="22974404">
              <a:off x="2056" y="1536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3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-1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shade val="0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  <a:extLst>
              <a:ext uri="{91240B29-F687-4F45-9708-019B960494DF}">
                <a14:hiddenLine xmlns=""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07763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宋体" charset="-122"/>
              </a:rPr>
              <a:t>Click to edit title style</a:t>
            </a:r>
          </a:p>
        </p:txBody>
      </p:sp>
      <p:graphicFrame>
        <p:nvGraphicFramePr>
          <p:cNvPr id="13315" name="Group 3"/>
          <p:cNvGraphicFramePr>
            <a:graphicFrameLocks noGrp="1"/>
          </p:cNvGraphicFramePr>
          <p:nvPr/>
        </p:nvGraphicFramePr>
        <p:xfrm>
          <a:off x="2317750" y="2616200"/>
          <a:ext cx="5692775" cy="3208656"/>
        </p:xfrm>
        <a:graphic>
          <a:graphicData uri="http://schemas.openxmlformats.org/drawingml/2006/table">
            <a:tbl>
              <a:tblPr/>
              <a:tblGrid>
                <a:gridCol w="1138238"/>
                <a:gridCol w="1139825"/>
                <a:gridCol w="1136650"/>
                <a:gridCol w="1139825"/>
                <a:gridCol w="1138237"/>
              </a:tblGrid>
              <a:tr h="558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7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</a:tr>
              <a:tr h="547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0287" name="Text Box 47"/>
          <p:cNvSpPr txBox="1">
            <a:spLocks noChangeArrowheads="1"/>
          </p:cNvSpPr>
          <p:nvPr/>
        </p:nvSpPr>
        <p:spPr bwMode="auto">
          <a:xfrm>
            <a:off x="792163" y="2690813"/>
            <a:ext cx="15176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>
                <a:solidFill>
                  <a:srgbClr val="000000"/>
                </a:solidFill>
                <a:ea typeface="宋体" charset="-122"/>
                <a:cs typeface="Arial" charset="0"/>
              </a:rPr>
              <a:t>Contents01</a:t>
            </a:r>
          </a:p>
        </p:txBody>
      </p:sp>
      <p:sp>
        <p:nvSpPr>
          <p:cNvPr id="10288" name="Text Box 48"/>
          <p:cNvSpPr txBox="1">
            <a:spLocks noChangeArrowheads="1"/>
          </p:cNvSpPr>
          <p:nvPr/>
        </p:nvSpPr>
        <p:spPr bwMode="auto">
          <a:xfrm>
            <a:off x="792163" y="3248025"/>
            <a:ext cx="15176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>
                <a:solidFill>
                  <a:srgbClr val="000000"/>
                </a:solidFill>
                <a:ea typeface="宋体" charset="-122"/>
                <a:cs typeface="Arial" charset="0"/>
              </a:rPr>
              <a:t>Contents02</a:t>
            </a:r>
          </a:p>
        </p:txBody>
      </p:sp>
      <p:sp>
        <p:nvSpPr>
          <p:cNvPr id="10289" name="Text Box 49"/>
          <p:cNvSpPr txBox="1">
            <a:spLocks noChangeArrowheads="1"/>
          </p:cNvSpPr>
          <p:nvPr/>
        </p:nvSpPr>
        <p:spPr bwMode="auto">
          <a:xfrm>
            <a:off x="792163" y="3771900"/>
            <a:ext cx="15176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>
                <a:solidFill>
                  <a:srgbClr val="000000"/>
                </a:solidFill>
                <a:ea typeface="宋体" charset="-122"/>
                <a:cs typeface="Arial" charset="0"/>
              </a:rPr>
              <a:t>Contents03</a:t>
            </a:r>
          </a:p>
        </p:txBody>
      </p:sp>
      <p:sp>
        <p:nvSpPr>
          <p:cNvPr id="10290" name="Text Box 50"/>
          <p:cNvSpPr txBox="1">
            <a:spLocks noChangeArrowheads="1"/>
          </p:cNvSpPr>
          <p:nvPr/>
        </p:nvSpPr>
        <p:spPr bwMode="auto">
          <a:xfrm>
            <a:off x="792163" y="4286250"/>
            <a:ext cx="15176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>
                <a:solidFill>
                  <a:srgbClr val="000000"/>
                </a:solidFill>
                <a:ea typeface="宋体" charset="-122"/>
                <a:cs typeface="Arial" charset="0"/>
              </a:rPr>
              <a:t>Contents04</a:t>
            </a:r>
          </a:p>
        </p:txBody>
      </p:sp>
      <p:sp>
        <p:nvSpPr>
          <p:cNvPr id="10291" name="Text Box 51"/>
          <p:cNvSpPr txBox="1">
            <a:spLocks noChangeArrowheads="1"/>
          </p:cNvSpPr>
          <p:nvPr/>
        </p:nvSpPr>
        <p:spPr bwMode="auto">
          <a:xfrm>
            <a:off x="792163" y="4819650"/>
            <a:ext cx="15176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>
                <a:solidFill>
                  <a:srgbClr val="000000"/>
                </a:solidFill>
                <a:ea typeface="宋体" charset="-122"/>
                <a:cs typeface="Arial" charset="0"/>
              </a:rPr>
              <a:t>Contents05</a:t>
            </a:r>
          </a:p>
        </p:txBody>
      </p:sp>
      <p:sp>
        <p:nvSpPr>
          <p:cNvPr id="10292" name="Text Box 52"/>
          <p:cNvSpPr txBox="1">
            <a:spLocks noChangeArrowheads="1"/>
          </p:cNvSpPr>
          <p:nvPr/>
        </p:nvSpPr>
        <p:spPr bwMode="auto">
          <a:xfrm>
            <a:off x="792163" y="5362575"/>
            <a:ext cx="15176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>
                <a:solidFill>
                  <a:srgbClr val="000000"/>
                </a:solidFill>
                <a:ea typeface="宋体" charset="-122"/>
                <a:cs typeface="Arial" charset="0"/>
              </a:rPr>
              <a:t>Contents06</a:t>
            </a:r>
          </a:p>
        </p:txBody>
      </p:sp>
      <p:sp>
        <p:nvSpPr>
          <p:cNvPr id="13365" name="Rectangle 53"/>
          <p:cNvSpPr>
            <a:spLocks noChangeArrowheads="1"/>
          </p:cNvSpPr>
          <p:nvPr/>
        </p:nvSpPr>
        <p:spPr bwMode="gray">
          <a:xfrm>
            <a:off x="2319338" y="2730500"/>
            <a:ext cx="968375" cy="274638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60000"/>
                  <a:invGamma/>
                </a:schemeClr>
              </a:gs>
            </a:gsLst>
            <a:lin ang="0" scaled="1"/>
          </a:gradFill>
          <a:ln>
            <a:noFill/>
          </a:ln>
          <a:effectLst/>
          <a:scene3d>
            <a:camera prst="legacyPerspectiveBottom"/>
            <a:lightRig rig="legacyFlat1" dir="t"/>
          </a:scene3d>
          <a:sp3d extrusionH="100000" prstMaterial="legacyMatte">
            <a:bevelT w="13500" h="13500" prst="angle"/>
            <a:bevelB w="13500" h="13500" prst="angle"/>
            <a:extrusionClr>
              <a:schemeClr val="accent2"/>
            </a:extrusionClr>
          </a:sp3d>
          <a:extLst>
            <a:ext uri="{91240B29-F687-4F45-9708-019B960494DF}">
              <a14:hiddenLine xmlns="" xmlns:a14="http://schemas.microsoft.com/office/drawing/2010/main" w="9525" algn="ctr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3366" name="Rectangle 54"/>
          <p:cNvSpPr>
            <a:spLocks noChangeArrowheads="1"/>
          </p:cNvSpPr>
          <p:nvPr/>
        </p:nvSpPr>
        <p:spPr bwMode="gray">
          <a:xfrm>
            <a:off x="2319338" y="3290888"/>
            <a:ext cx="849312" cy="274637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60000"/>
                  <a:invGamma/>
                </a:schemeClr>
              </a:gs>
            </a:gsLst>
            <a:lin ang="0" scaled="1"/>
          </a:gradFill>
          <a:ln>
            <a:noFill/>
          </a:ln>
          <a:effectLst/>
          <a:scene3d>
            <a:camera prst="legacyPerspectiv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chemeClr val="folHlink"/>
            </a:extrusionClr>
          </a:sp3d>
          <a:extLst>
            <a:ext uri="{91240B29-F687-4F45-9708-019B960494DF}">
              <a14:hiddenLine xmlns="" xmlns:a14="http://schemas.microsoft.com/office/drawing/2010/main" w="9525" algn="ctr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3367" name="Rectangle 55"/>
          <p:cNvSpPr>
            <a:spLocks noChangeArrowheads="1"/>
          </p:cNvSpPr>
          <p:nvPr/>
        </p:nvSpPr>
        <p:spPr bwMode="gray">
          <a:xfrm>
            <a:off x="2319338" y="3833813"/>
            <a:ext cx="419100" cy="274637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60000"/>
                  <a:invGamma/>
                </a:schemeClr>
              </a:gs>
            </a:gsLst>
            <a:lin ang="0" scaled="1"/>
          </a:gradFill>
          <a:ln>
            <a:noFill/>
          </a:ln>
          <a:effectLst/>
          <a:scene3d>
            <a:camera prst="legacyPerspectiv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chemeClr val="accent1"/>
            </a:extrusionClr>
          </a:sp3d>
          <a:extLst>
            <a:ext uri="{91240B29-F687-4F45-9708-019B960494DF}">
              <a14:hiddenLine xmlns="" xmlns:a14="http://schemas.microsoft.com/office/drawing/2010/main" w="9525" algn="ctr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3368" name="Rectangle 56"/>
          <p:cNvSpPr>
            <a:spLocks noChangeArrowheads="1"/>
          </p:cNvSpPr>
          <p:nvPr/>
        </p:nvSpPr>
        <p:spPr bwMode="gray">
          <a:xfrm>
            <a:off x="2319338" y="4337050"/>
            <a:ext cx="1316037" cy="274638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60000"/>
                  <a:invGamma/>
                </a:schemeClr>
              </a:gs>
            </a:gsLst>
            <a:lin ang="0" scaled="1"/>
          </a:gradFill>
          <a:ln>
            <a:noFill/>
          </a:ln>
          <a:effectLst/>
          <a:scene3d>
            <a:camera prst="legacyPerspectiv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chemeClr val="hlink"/>
            </a:extrusionClr>
          </a:sp3d>
          <a:extLst>
            <a:ext uri="{91240B29-F687-4F45-9708-019B960494DF}">
              <a14:hiddenLine xmlns="" xmlns:a14="http://schemas.microsoft.com/office/drawing/2010/main" w="9525" algn="ctr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0297" name="Rectangle 57"/>
          <p:cNvSpPr>
            <a:spLocks noChangeArrowheads="1"/>
          </p:cNvSpPr>
          <p:nvPr/>
        </p:nvSpPr>
        <p:spPr bwMode="gray">
          <a:xfrm>
            <a:off x="2319338" y="4891088"/>
            <a:ext cx="3573462" cy="274637"/>
          </a:xfrm>
          <a:prstGeom prst="rect">
            <a:avLst/>
          </a:prstGeom>
          <a:gradFill rotWithShape="1">
            <a:gsLst>
              <a:gs pos="0">
                <a:srgbClr val="6666FF"/>
              </a:gs>
              <a:gs pos="100000">
                <a:srgbClr val="A3A3FF"/>
              </a:gs>
            </a:gsLst>
            <a:lin ang="0" scaled="1"/>
          </a:gradFill>
          <a:ln w="9525">
            <a:miter lim="800000"/>
            <a:headEnd/>
            <a:tailEnd/>
          </a:ln>
          <a:effectLst/>
          <a:scene3d>
            <a:camera prst="legacyPerspectiv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6666FF"/>
            </a:extrusionClr>
          </a:sp3d>
        </p:spPr>
        <p:txBody>
          <a:bodyPr wrap="none" anchor="ctr">
            <a:flatTx/>
          </a:bodyPr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0298" name="Rectangle 58"/>
          <p:cNvSpPr>
            <a:spLocks noChangeArrowheads="1"/>
          </p:cNvSpPr>
          <p:nvPr/>
        </p:nvSpPr>
        <p:spPr bwMode="gray">
          <a:xfrm>
            <a:off x="2319338" y="5424488"/>
            <a:ext cx="4725987" cy="274637"/>
          </a:xfrm>
          <a:prstGeom prst="rect">
            <a:avLst/>
          </a:prstGeom>
          <a:gradFill rotWithShape="1">
            <a:gsLst>
              <a:gs pos="0">
                <a:srgbClr val="AD67AA"/>
              </a:gs>
              <a:gs pos="100000">
                <a:srgbClr val="CEA4CC"/>
              </a:gs>
            </a:gsLst>
            <a:lin ang="0" scaled="1"/>
          </a:gradFill>
          <a:ln w="9525">
            <a:miter lim="800000"/>
            <a:headEnd/>
            <a:tailEnd/>
          </a:ln>
          <a:effectLst/>
          <a:scene3d>
            <a:camera prst="legacyPerspectiv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AD67AA"/>
            </a:extrusionClr>
          </a:sp3d>
        </p:spPr>
        <p:txBody>
          <a:bodyPr wrap="none" anchor="ctr">
            <a:flatTx/>
          </a:bodyPr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0299" name="Text Box 59"/>
          <p:cNvSpPr txBox="1">
            <a:spLocks noChangeArrowheads="1"/>
          </p:cNvSpPr>
          <p:nvPr/>
        </p:nvSpPr>
        <p:spPr bwMode="auto">
          <a:xfrm>
            <a:off x="2217738" y="5867400"/>
            <a:ext cx="6164262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400" b="1">
                <a:solidFill>
                  <a:srgbClr val="000000"/>
                </a:solidFill>
                <a:ea typeface="宋体" charset="-122"/>
                <a:cs typeface="Arial" charset="0"/>
              </a:rPr>
              <a:t>0%               20%                40%                60%                80%              100%    </a:t>
            </a:r>
          </a:p>
        </p:txBody>
      </p:sp>
      <p:sp>
        <p:nvSpPr>
          <p:cNvPr id="10300" name="Text Box 60"/>
          <p:cNvSpPr txBox="1">
            <a:spLocks noChangeArrowheads="1"/>
          </p:cNvSpPr>
          <p:nvPr/>
        </p:nvSpPr>
        <p:spPr bwMode="auto">
          <a:xfrm>
            <a:off x="3432175" y="2720975"/>
            <a:ext cx="879475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b="1">
                <a:solidFill>
                  <a:srgbClr val="000000"/>
                </a:solidFill>
                <a:ea typeface="宋体" charset="-122"/>
                <a:cs typeface="Arial" charset="0"/>
              </a:rPr>
              <a:t>18.5%</a:t>
            </a:r>
          </a:p>
        </p:txBody>
      </p:sp>
      <p:sp>
        <p:nvSpPr>
          <p:cNvPr id="10301" name="Text Box 61"/>
          <p:cNvSpPr txBox="1">
            <a:spLocks noChangeArrowheads="1"/>
          </p:cNvSpPr>
          <p:nvPr/>
        </p:nvSpPr>
        <p:spPr bwMode="auto">
          <a:xfrm>
            <a:off x="3432175" y="3282950"/>
            <a:ext cx="879475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b="1">
                <a:solidFill>
                  <a:srgbClr val="000000"/>
                </a:solidFill>
                <a:ea typeface="宋体" charset="-122"/>
                <a:cs typeface="Arial" charset="0"/>
              </a:rPr>
              <a:t>17.5%</a:t>
            </a:r>
          </a:p>
        </p:txBody>
      </p:sp>
      <p:sp>
        <p:nvSpPr>
          <p:cNvPr id="10302" name="Text Box 62"/>
          <p:cNvSpPr txBox="1">
            <a:spLocks noChangeArrowheads="1"/>
          </p:cNvSpPr>
          <p:nvPr/>
        </p:nvSpPr>
        <p:spPr bwMode="auto">
          <a:xfrm>
            <a:off x="2859088" y="3816350"/>
            <a:ext cx="879475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b="1">
                <a:solidFill>
                  <a:srgbClr val="000000"/>
                </a:solidFill>
                <a:ea typeface="宋体" charset="-122"/>
                <a:cs typeface="Arial" charset="0"/>
              </a:rPr>
              <a:t>8.7%</a:t>
            </a:r>
          </a:p>
        </p:txBody>
      </p:sp>
      <p:sp>
        <p:nvSpPr>
          <p:cNvPr id="10303" name="Text Box 63"/>
          <p:cNvSpPr txBox="1">
            <a:spLocks noChangeArrowheads="1"/>
          </p:cNvSpPr>
          <p:nvPr/>
        </p:nvSpPr>
        <p:spPr bwMode="auto">
          <a:xfrm>
            <a:off x="3765550" y="4330700"/>
            <a:ext cx="879475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b="1">
                <a:solidFill>
                  <a:srgbClr val="000000"/>
                </a:solidFill>
                <a:ea typeface="宋体" charset="-122"/>
                <a:cs typeface="Arial" charset="0"/>
              </a:rPr>
              <a:t>23.6%</a:t>
            </a:r>
          </a:p>
        </p:txBody>
      </p:sp>
      <p:sp>
        <p:nvSpPr>
          <p:cNvPr id="10304" name="Text Box 64"/>
          <p:cNvSpPr txBox="1">
            <a:spLocks noChangeArrowheads="1"/>
          </p:cNvSpPr>
          <p:nvPr/>
        </p:nvSpPr>
        <p:spPr bwMode="auto">
          <a:xfrm>
            <a:off x="6003925" y="4876800"/>
            <a:ext cx="879475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b="1">
                <a:solidFill>
                  <a:srgbClr val="000000"/>
                </a:solidFill>
                <a:ea typeface="宋体" charset="-122"/>
                <a:cs typeface="Arial" charset="0"/>
              </a:rPr>
              <a:t>63.6%</a:t>
            </a:r>
          </a:p>
        </p:txBody>
      </p:sp>
      <p:sp>
        <p:nvSpPr>
          <p:cNvPr id="10305" name="Text Box 65"/>
          <p:cNvSpPr txBox="1">
            <a:spLocks noChangeArrowheads="1"/>
          </p:cNvSpPr>
          <p:nvPr/>
        </p:nvSpPr>
        <p:spPr bwMode="auto">
          <a:xfrm>
            <a:off x="7145338" y="5413375"/>
            <a:ext cx="879475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b="1">
                <a:solidFill>
                  <a:srgbClr val="000000"/>
                </a:solidFill>
                <a:ea typeface="宋体" charset="-122"/>
                <a:cs typeface="Arial" charset="0"/>
              </a:rPr>
              <a:t>84.3%</a:t>
            </a:r>
          </a:p>
        </p:txBody>
      </p:sp>
      <p:sp>
        <p:nvSpPr>
          <p:cNvPr id="13378" name="Rectangle 66"/>
          <p:cNvSpPr>
            <a:spLocks noChangeArrowheads="1"/>
          </p:cNvSpPr>
          <p:nvPr/>
        </p:nvSpPr>
        <p:spPr bwMode="auto">
          <a:xfrm>
            <a:off x="2286000" y="1828800"/>
            <a:ext cx="5867400" cy="66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  <a:defRPr/>
            </a:pP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ThemeGallery</a:t>
            </a:r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  </a:t>
            </a: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is a </a:t>
            </a:r>
            <a:r>
              <a:rPr lang="en-US" altLang="zh-CN">
                <a:solidFill>
                  <a:srgbClr val="000000"/>
                </a:solidFill>
                <a:ea typeface="宋体" charset="-122"/>
                <a:cs typeface="Arial" charset="0"/>
              </a:rPr>
              <a:t>Design</a:t>
            </a: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 Digital Content &amp; Contents mall developed by Guild Design Inc.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宋体" charset="-122"/>
              </a:rPr>
              <a:t>Click to edit title style</a:t>
            </a:r>
          </a:p>
        </p:txBody>
      </p:sp>
      <p:sp>
        <p:nvSpPr>
          <p:cNvPr id="11267" name="Freeform 3"/>
          <p:cNvSpPr>
            <a:spLocks/>
          </p:cNvSpPr>
          <p:nvPr/>
        </p:nvSpPr>
        <p:spPr bwMode="gray">
          <a:xfrm>
            <a:off x="2603500" y="3224213"/>
            <a:ext cx="1900238" cy="1376362"/>
          </a:xfrm>
          <a:custGeom>
            <a:avLst/>
            <a:gdLst>
              <a:gd name="T0" fmla="*/ 0 w 735"/>
              <a:gd name="T1" fmla="*/ 0 h 532"/>
              <a:gd name="T2" fmla="*/ 987607 w 735"/>
              <a:gd name="T3" fmla="*/ 522604 h 532"/>
              <a:gd name="T4" fmla="*/ 1491751 w 735"/>
              <a:gd name="T5" fmla="*/ 522604 h 532"/>
              <a:gd name="T6" fmla="*/ 1646873 w 735"/>
              <a:gd name="T7" fmla="*/ 644200 h 532"/>
              <a:gd name="T8" fmla="*/ 1652044 w 735"/>
              <a:gd name="T9" fmla="*/ 1040033 h 532"/>
              <a:gd name="T10" fmla="*/ 1546044 w 735"/>
              <a:gd name="T11" fmla="*/ 1034859 h 532"/>
              <a:gd name="T12" fmla="*/ 1729604 w 735"/>
              <a:gd name="T13" fmla="*/ 1376362 h 532"/>
              <a:gd name="T14" fmla="*/ 1900238 w 735"/>
              <a:gd name="T15" fmla="*/ 1040033 h 532"/>
              <a:gd name="T16" fmla="*/ 1799409 w 735"/>
              <a:gd name="T17" fmla="*/ 1040033 h 532"/>
              <a:gd name="T18" fmla="*/ 1794238 w 735"/>
              <a:gd name="T19" fmla="*/ 584695 h 532"/>
              <a:gd name="T20" fmla="*/ 1592580 w 735"/>
              <a:gd name="T21" fmla="*/ 388072 h 532"/>
              <a:gd name="T22" fmla="*/ 866095 w 735"/>
              <a:gd name="T23" fmla="*/ 385485 h 532"/>
              <a:gd name="T24" fmla="*/ 178390 w 735"/>
              <a:gd name="T25" fmla="*/ 0 h 532"/>
              <a:gd name="T26" fmla="*/ 0 w 735"/>
              <a:gd name="T27" fmla="*/ 0 h 53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rgbClr val="808080"/>
              </a:gs>
            </a:gsLst>
            <a:lin ang="540000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68" name="Freeform 4"/>
          <p:cNvSpPr>
            <a:spLocks/>
          </p:cNvSpPr>
          <p:nvPr/>
        </p:nvSpPr>
        <p:spPr bwMode="gray">
          <a:xfrm>
            <a:off x="4522788" y="3159125"/>
            <a:ext cx="366712" cy="1562100"/>
          </a:xfrm>
          <a:custGeom>
            <a:avLst/>
            <a:gdLst>
              <a:gd name="T0" fmla="*/ 95552 w 142"/>
              <a:gd name="T1" fmla="*/ 2586 h 604"/>
              <a:gd name="T2" fmla="*/ 116212 w 142"/>
              <a:gd name="T3" fmla="*/ 1220714 h 604"/>
              <a:gd name="T4" fmla="*/ 0 w 142"/>
              <a:gd name="T5" fmla="*/ 1225886 h 604"/>
              <a:gd name="T6" fmla="*/ 185938 w 142"/>
              <a:gd name="T7" fmla="*/ 1562100 h 604"/>
              <a:gd name="T8" fmla="*/ 366712 w 142"/>
              <a:gd name="T9" fmla="*/ 1225886 h 604"/>
              <a:gd name="T10" fmla="*/ 258248 w 142"/>
              <a:gd name="T11" fmla="*/ 1225886 h 604"/>
              <a:gd name="T12" fmla="*/ 255665 w 142"/>
              <a:gd name="T13" fmla="*/ 0 h 604"/>
              <a:gd name="T14" fmla="*/ 95552 w 142"/>
              <a:gd name="T15" fmla="*/ 2586 h 60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rgbClr val="808080"/>
              </a:gs>
            </a:gsLst>
            <a:lin ang="540000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69" name="Freeform 5"/>
          <p:cNvSpPr>
            <a:spLocks/>
          </p:cNvSpPr>
          <p:nvPr/>
        </p:nvSpPr>
        <p:spPr bwMode="gray">
          <a:xfrm flipH="1">
            <a:off x="4922838" y="3224213"/>
            <a:ext cx="1900237" cy="1376362"/>
          </a:xfrm>
          <a:custGeom>
            <a:avLst/>
            <a:gdLst>
              <a:gd name="T0" fmla="*/ 0 w 735"/>
              <a:gd name="T1" fmla="*/ 0 h 532"/>
              <a:gd name="T2" fmla="*/ 987606 w 735"/>
              <a:gd name="T3" fmla="*/ 522604 h 532"/>
              <a:gd name="T4" fmla="*/ 1491751 w 735"/>
              <a:gd name="T5" fmla="*/ 522604 h 532"/>
              <a:gd name="T6" fmla="*/ 1646872 w 735"/>
              <a:gd name="T7" fmla="*/ 644200 h 532"/>
              <a:gd name="T8" fmla="*/ 1652043 w 735"/>
              <a:gd name="T9" fmla="*/ 1040033 h 532"/>
              <a:gd name="T10" fmla="*/ 1546043 w 735"/>
              <a:gd name="T11" fmla="*/ 1034859 h 532"/>
              <a:gd name="T12" fmla="*/ 1729603 w 735"/>
              <a:gd name="T13" fmla="*/ 1376362 h 532"/>
              <a:gd name="T14" fmla="*/ 1900237 w 735"/>
              <a:gd name="T15" fmla="*/ 1040033 h 532"/>
              <a:gd name="T16" fmla="*/ 1799408 w 735"/>
              <a:gd name="T17" fmla="*/ 1040033 h 532"/>
              <a:gd name="T18" fmla="*/ 1794237 w 735"/>
              <a:gd name="T19" fmla="*/ 584695 h 532"/>
              <a:gd name="T20" fmla="*/ 1592580 w 735"/>
              <a:gd name="T21" fmla="*/ 388072 h 532"/>
              <a:gd name="T22" fmla="*/ 866094 w 735"/>
              <a:gd name="T23" fmla="*/ 385485 h 532"/>
              <a:gd name="T24" fmla="*/ 178390 w 735"/>
              <a:gd name="T25" fmla="*/ 0 h 532"/>
              <a:gd name="T26" fmla="*/ 0 w 735"/>
              <a:gd name="T27" fmla="*/ 0 h 53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rgbClr val="808080"/>
              </a:gs>
            </a:gsLst>
            <a:lin ang="540000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11270" name="Group 6"/>
          <p:cNvGrpSpPr>
            <a:grpSpLocks/>
          </p:cNvGrpSpPr>
          <p:nvPr/>
        </p:nvGrpSpPr>
        <p:grpSpPr bwMode="auto">
          <a:xfrm>
            <a:off x="2241550" y="2025650"/>
            <a:ext cx="1362075" cy="1322388"/>
            <a:chOff x="4320" y="1152"/>
            <a:chExt cx="414" cy="402"/>
          </a:xfrm>
        </p:grpSpPr>
        <p:sp>
          <p:nvSpPr>
            <p:cNvPr id="14343" name="AutoShape 7"/>
            <p:cNvSpPr>
              <a:spLocks noChangeArrowheads="1"/>
            </p:cNvSpPr>
            <p:nvPr/>
          </p:nvSpPr>
          <p:spPr bwMode="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5400">
              <a:solidFill>
                <a:srgbClr val="FFFFFF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4344" name="Freeform 8"/>
            <p:cNvSpPr>
              <a:spLocks/>
            </p:cNvSpPr>
            <p:nvPr/>
          </p:nvSpPr>
          <p:spPr bwMode="gray">
            <a:xfrm>
              <a:off x="4346" y="1178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tint val="48627"/>
                    <a:invGamma/>
                  </a:schemeClr>
                </a:gs>
                <a:gs pos="5000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48627"/>
                    <a:invGamma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11271" name="Rectangle 9"/>
          <p:cNvSpPr>
            <a:spLocks noChangeArrowheads="1"/>
          </p:cNvSpPr>
          <p:nvPr/>
        </p:nvSpPr>
        <p:spPr bwMode="gray">
          <a:xfrm>
            <a:off x="2466975" y="2406650"/>
            <a:ext cx="98425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b="1">
                <a:solidFill>
                  <a:srgbClr val="FFFFFF"/>
                </a:solidFill>
                <a:ea typeface="宋体" charset="-122"/>
                <a:cs typeface="Arial" charset="0"/>
              </a:rPr>
              <a:t>Text in </a:t>
            </a:r>
          </a:p>
          <a:p>
            <a:pPr algn="ctr"/>
            <a:r>
              <a:rPr lang="en-US" altLang="zh-CN" b="1">
                <a:solidFill>
                  <a:srgbClr val="FFFFFF"/>
                </a:solidFill>
                <a:ea typeface="宋体" charset="-122"/>
                <a:cs typeface="Arial" charset="0"/>
              </a:rPr>
              <a:t>here</a:t>
            </a:r>
          </a:p>
        </p:txBody>
      </p: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4021138" y="2025650"/>
            <a:ext cx="1362075" cy="1322388"/>
            <a:chOff x="4320" y="1152"/>
            <a:chExt cx="414" cy="402"/>
          </a:xfrm>
        </p:grpSpPr>
        <p:sp>
          <p:nvSpPr>
            <p:cNvPr id="14347" name="AutoShape 11"/>
            <p:cNvSpPr>
              <a:spLocks noChangeArrowheads="1"/>
            </p:cNvSpPr>
            <p:nvPr/>
          </p:nvSpPr>
          <p:spPr bwMode="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5400">
              <a:solidFill>
                <a:srgbClr val="FFFFFF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4348" name="Freeform 12"/>
            <p:cNvSpPr>
              <a:spLocks/>
            </p:cNvSpPr>
            <p:nvPr/>
          </p:nvSpPr>
          <p:spPr bwMode="gray">
            <a:xfrm>
              <a:off x="4346" y="1178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tint val="48627"/>
                    <a:invGamma/>
                  </a:schemeClr>
                </a:gs>
                <a:gs pos="50000">
                  <a:schemeClr val="accent2">
                    <a:alpha val="0"/>
                  </a:schemeClr>
                </a:gs>
                <a:gs pos="100000">
                  <a:schemeClr val="accent2">
                    <a:gamma/>
                    <a:tint val="48627"/>
                    <a:invGamma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5808663" y="2035175"/>
            <a:ext cx="1362075" cy="1322388"/>
            <a:chOff x="4320" y="1152"/>
            <a:chExt cx="414" cy="402"/>
          </a:xfrm>
        </p:grpSpPr>
        <p:sp>
          <p:nvSpPr>
            <p:cNvPr id="14350" name="AutoShape 14"/>
            <p:cNvSpPr>
              <a:spLocks noChangeArrowheads="1"/>
            </p:cNvSpPr>
            <p:nvPr/>
          </p:nvSpPr>
          <p:spPr bwMode="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5400">
              <a:solidFill>
                <a:srgbClr val="FFFFFF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4351" name="Freeform 15"/>
            <p:cNvSpPr>
              <a:spLocks/>
            </p:cNvSpPr>
            <p:nvPr/>
          </p:nvSpPr>
          <p:spPr bwMode="gray">
            <a:xfrm>
              <a:off x="4346" y="1178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gamma/>
                    <a:tint val="48627"/>
                    <a:invGamma/>
                  </a:schemeClr>
                </a:gs>
                <a:gs pos="50000">
                  <a:schemeClr val="hlink">
                    <a:alpha val="0"/>
                  </a:schemeClr>
                </a:gs>
                <a:gs pos="100000">
                  <a:schemeClr val="hlink">
                    <a:gamma/>
                    <a:tint val="48627"/>
                    <a:invGamma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11274" name="Rectangle 16"/>
          <p:cNvSpPr>
            <a:spLocks noChangeArrowheads="1"/>
          </p:cNvSpPr>
          <p:nvPr/>
        </p:nvSpPr>
        <p:spPr bwMode="gray">
          <a:xfrm>
            <a:off x="4202113" y="2406650"/>
            <a:ext cx="98425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b="1">
                <a:solidFill>
                  <a:srgbClr val="FFFFFF"/>
                </a:solidFill>
                <a:ea typeface="宋体" charset="-122"/>
                <a:cs typeface="Arial" charset="0"/>
              </a:rPr>
              <a:t>Text in </a:t>
            </a:r>
          </a:p>
          <a:p>
            <a:pPr algn="ctr"/>
            <a:r>
              <a:rPr lang="en-US" altLang="zh-CN" b="1">
                <a:solidFill>
                  <a:srgbClr val="FFFFFF"/>
                </a:solidFill>
                <a:ea typeface="宋体" charset="-122"/>
                <a:cs typeface="Arial" charset="0"/>
              </a:rPr>
              <a:t>here</a:t>
            </a:r>
          </a:p>
        </p:txBody>
      </p:sp>
      <p:sp>
        <p:nvSpPr>
          <p:cNvPr id="11275" name="Rectangle 17"/>
          <p:cNvSpPr>
            <a:spLocks noChangeArrowheads="1"/>
          </p:cNvSpPr>
          <p:nvPr/>
        </p:nvSpPr>
        <p:spPr bwMode="gray">
          <a:xfrm>
            <a:off x="6019800" y="2416175"/>
            <a:ext cx="98425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b="1">
                <a:solidFill>
                  <a:srgbClr val="FFFFFF"/>
                </a:solidFill>
                <a:ea typeface="宋体" charset="-122"/>
                <a:cs typeface="Arial" charset="0"/>
              </a:rPr>
              <a:t>Text in </a:t>
            </a:r>
          </a:p>
          <a:p>
            <a:pPr algn="ctr"/>
            <a:r>
              <a:rPr lang="en-US" altLang="zh-CN" b="1">
                <a:solidFill>
                  <a:srgbClr val="FFFFFF"/>
                </a:solidFill>
                <a:ea typeface="宋体" charset="-122"/>
                <a:cs typeface="Arial" charset="0"/>
              </a:rPr>
              <a:t>here</a:t>
            </a:r>
          </a:p>
        </p:txBody>
      </p:sp>
      <p:grpSp>
        <p:nvGrpSpPr>
          <p:cNvPr id="11276" name="Group 18"/>
          <p:cNvGrpSpPr>
            <a:grpSpLocks/>
          </p:cNvGrpSpPr>
          <p:nvPr/>
        </p:nvGrpSpPr>
        <p:grpSpPr bwMode="auto">
          <a:xfrm>
            <a:off x="903288" y="4464050"/>
            <a:ext cx="7021512" cy="1936750"/>
            <a:chOff x="528" y="2736"/>
            <a:chExt cx="4423" cy="1220"/>
          </a:xfrm>
        </p:grpSpPr>
        <p:sp>
          <p:nvSpPr>
            <p:cNvPr id="11277" name="AutoShape 19"/>
            <p:cNvSpPr>
              <a:spLocks noChangeArrowheads="1"/>
            </p:cNvSpPr>
            <p:nvPr/>
          </p:nvSpPr>
          <p:spPr bwMode="ltGray">
            <a:xfrm>
              <a:off x="1456" y="2934"/>
              <a:ext cx="3495" cy="78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algn="ctr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1278" name="Rectangle 20"/>
            <p:cNvSpPr>
              <a:spLocks noChangeArrowheads="1"/>
            </p:cNvSpPr>
            <p:nvPr/>
          </p:nvSpPr>
          <p:spPr bwMode="auto">
            <a:xfrm>
              <a:off x="1783" y="3023"/>
              <a:ext cx="2961" cy="57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buClr>
                  <a:srgbClr val="D7181F"/>
                </a:buClr>
                <a:buFont typeface="Wingdings" pitchFamily="2" charset="2"/>
                <a:buNone/>
              </a:pPr>
              <a:r>
                <a:rPr lang="en-US" altLang="zh-CN" b="1">
                  <a:solidFill>
                    <a:srgbClr val="000000"/>
                  </a:solidFill>
                  <a:ea typeface="宋体" charset="-122"/>
                  <a:cs typeface="Arial" charset="0"/>
                </a:rPr>
                <a:t>ThemeGallery is a Design Digital Content &amp; Contents mall developed by Guild Design Inc.</a:t>
              </a:r>
            </a:p>
          </p:txBody>
        </p:sp>
        <p:pic>
          <p:nvPicPr>
            <p:cNvPr id="11279" name="Picture 21" descr="YG_circle001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28" y="2736"/>
              <a:ext cx="1220" cy="1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280" name="Text Box 22"/>
            <p:cNvSpPr txBox="1">
              <a:spLocks noChangeArrowheads="1"/>
            </p:cNvSpPr>
            <p:nvPr/>
          </p:nvSpPr>
          <p:spPr bwMode="gray">
            <a:xfrm>
              <a:off x="722" y="3145"/>
              <a:ext cx="812" cy="4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zh-CN" sz="2000" b="1">
                  <a:solidFill>
                    <a:srgbClr val="000000"/>
                  </a:solidFill>
                  <a:ea typeface="宋体" charset="-122"/>
                  <a:cs typeface="Arial" charset="0"/>
                </a:rPr>
                <a:t>Click to add Text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素材天下网 sucaitianxia.com-ppt1038">
  <a:themeElements>
    <a:clrScheme name="素材天下网 sucaitianxia.com-ppt1038 2">
      <a:dk1>
        <a:srgbClr val="0052A4"/>
      </a:dk1>
      <a:lt1>
        <a:srgbClr val="FFFFFF"/>
      </a:lt1>
      <a:dk2>
        <a:srgbClr val="DBEFF9"/>
      </a:dk2>
      <a:lt2>
        <a:srgbClr val="808080"/>
      </a:lt2>
      <a:accent1>
        <a:srgbClr val="5A87BE"/>
      </a:accent1>
      <a:accent2>
        <a:srgbClr val="DC5270"/>
      </a:accent2>
      <a:accent3>
        <a:srgbClr val="FFFFFF"/>
      </a:accent3>
      <a:accent4>
        <a:srgbClr val="00458B"/>
      </a:accent4>
      <a:accent5>
        <a:srgbClr val="B5C3DB"/>
      </a:accent5>
      <a:accent6>
        <a:srgbClr val="C74965"/>
      </a:accent6>
      <a:hlink>
        <a:srgbClr val="53B630"/>
      </a:hlink>
      <a:folHlink>
        <a:srgbClr val="D45F48"/>
      </a:folHlink>
    </a:clrScheme>
    <a:fontScheme name="素材天下网 sucaitianxia.com-ppt1038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素材天下网 sucaitianxia.com-ppt1038 1">
        <a:dk1>
          <a:srgbClr val="2E3038"/>
        </a:dk1>
        <a:lt1>
          <a:srgbClr val="FFFFFF"/>
        </a:lt1>
        <a:dk2>
          <a:srgbClr val="DDDDDD"/>
        </a:dk2>
        <a:lt2>
          <a:srgbClr val="808080"/>
        </a:lt2>
        <a:accent1>
          <a:srgbClr val="5ECC4C"/>
        </a:accent1>
        <a:accent2>
          <a:srgbClr val="DE4A98"/>
        </a:accent2>
        <a:accent3>
          <a:srgbClr val="FFFFFF"/>
        </a:accent3>
        <a:accent4>
          <a:srgbClr val="26272E"/>
        </a:accent4>
        <a:accent5>
          <a:srgbClr val="B6E2B2"/>
        </a:accent5>
        <a:accent6>
          <a:srgbClr val="C94289"/>
        </a:accent6>
        <a:hlink>
          <a:srgbClr val="B89642"/>
        </a:hlink>
        <a:folHlink>
          <a:srgbClr val="4EA4C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素材天下网 sucaitianxia.com-ppt1038 2">
        <a:dk1>
          <a:srgbClr val="0052A4"/>
        </a:dk1>
        <a:lt1>
          <a:srgbClr val="FFFFFF"/>
        </a:lt1>
        <a:dk2>
          <a:srgbClr val="DBEFF9"/>
        </a:dk2>
        <a:lt2>
          <a:srgbClr val="808080"/>
        </a:lt2>
        <a:accent1>
          <a:srgbClr val="5A87BE"/>
        </a:accent1>
        <a:accent2>
          <a:srgbClr val="DC5270"/>
        </a:accent2>
        <a:accent3>
          <a:srgbClr val="FFFFFF"/>
        </a:accent3>
        <a:accent4>
          <a:srgbClr val="00458B"/>
        </a:accent4>
        <a:accent5>
          <a:srgbClr val="B5C3DB"/>
        </a:accent5>
        <a:accent6>
          <a:srgbClr val="C74965"/>
        </a:accent6>
        <a:hlink>
          <a:srgbClr val="53B630"/>
        </a:hlink>
        <a:folHlink>
          <a:srgbClr val="D45F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素材天下网 sucaitianxia.com-ppt1038 3">
        <a:dk1>
          <a:srgbClr val="85218F"/>
        </a:dk1>
        <a:lt1>
          <a:srgbClr val="FFFFFF"/>
        </a:lt1>
        <a:dk2>
          <a:srgbClr val="F9DBF3"/>
        </a:dk2>
        <a:lt2>
          <a:srgbClr val="808080"/>
        </a:lt2>
        <a:accent1>
          <a:srgbClr val="9461CD"/>
        </a:accent1>
        <a:accent2>
          <a:srgbClr val="4E8DDA"/>
        </a:accent2>
        <a:accent3>
          <a:srgbClr val="FFFFFF"/>
        </a:accent3>
        <a:accent4>
          <a:srgbClr val="711B79"/>
        </a:accent4>
        <a:accent5>
          <a:srgbClr val="C8B7E3"/>
        </a:accent5>
        <a:accent6>
          <a:srgbClr val="467FC5"/>
        </a:accent6>
        <a:hlink>
          <a:srgbClr val="3FBB83"/>
        </a:hlink>
        <a:folHlink>
          <a:srgbClr val="C98C4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素材天下网 sucaitianxia.com-ppt1038</Template>
  <TotalTime>1</TotalTime>
  <Words>1631</Words>
  <Application>Microsoft Office PowerPoint</Application>
  <PresentationFormat>全屏显示(4:3)</PresentationFormat>
  <Paragraphs>366</Paragraphs>
  <Slides>30</Slides>
  <Notes>2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32" baseType="lpstr">
      <vt:lpstr>素材天下网 sucaitianxia.com-ppt1038</vt:lpstr>
      <vt:lpstr>Chart</vt:lpstr>
      <vt:lpstr>医疗医院PPT通用模板</vt:lpstr>
      <vt:lpstr>Contents</vt:lpstr>
      <vt:lpstr>Hot Tip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Thank You!</vt:lpstr>
    </vt:vector>
  </TitlesOfParts>
  <Company>微软中国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ThemeGallery PowerTemplate</dc:title>
  <dc:creator>微软用户</dc:creator>
  <cp:lastModifiedBy>Windows 用户</cp:lastModifiedBy>
  <cp:revision>3</cp:revision>
  <dcterms:created xsi:type="dcterms:W3CDTF">2009-10-21T14:50:04Z</dcterms:created>
  <dcterms:modified xsi:type="dcterms:W3CDTF">2015-01-15T09:13:03Z</dcterms:modified>
</cp:coreProperties>
</file>