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48" r:id="rId2"/>
  </p:sldMasterIdLst>
  <p:notesMasterIdLst>
    <p:notesMasterId r:id="rId76"/>
  </p:notes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</p:sldIdLst>
  <p:sldSz cx="1008062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68" y="-90"/>
      </p:cViewPr>
      <p:guideLst>
        <p:guide orient="horz" pos="2160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7D6ED0-0B8B-42BE-8B9A-D214851393FF}" type="datetime1">
              <a:rPr lang="zh-CN" altLang="en-US"/>
              <a:pPr/>
              <a:t>2015/1/15</a:t>
            </a:fld>
            <a:endParaRPr lang="en-US" altLang="zh-CN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09638" y="685800"/>
            <a:ext cx="5038725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1" hangingPunct="1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</a:p>
          <a:p>
            <a:pPr defTabSz="0" eaLnBrk="1" hangingPunct="1">
              <a:spcBef>
                <a:spcPct val="30000"/>
              </a:spcBef>
            </a:pPr>
            <a:r>
              <a:rPr lang="zh-CN" altLang="en-US" sz="1200"/>
              <a:t>第二级</a:t>
            </a:r>
          </a:p>
          <a:p>
            <a:pPr defTabSz="0" eaLnBrk="1" hangingPunct="1">
              <a:spcBef>
                <a:spcPct val="30000"/>
              </a:spcBef>
            </a:pPr>
            <a:r>
              <a:rPr lang="zh-CN" altLang="en-US" sz="1200"/>
              <a:t>第三级</a:t>
            </a:r>
          </a:p>
          <a:p>
            <a:pPr defTabSz="0" eaLnBrk="1" hangingPunct="1">
              <a:spcBef>
                <a:spcPct val="30000"/>
              </a:spcBef>
            </a:pPr>
            <a:r>
              <a:rPr lang="zh-CN" altLang="en-US" sz="1200"/>
              <a:t>第四级</a:t>
            </a:r>
          </a:p>
          <a:p>
            <a:pPr defTabSz="0" eaLnBrk="1" hangingPunct="1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5C5487-6136-4863-B83D-4E1922796A3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algn="l" defTabSz="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algn="l" defTabSz="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algn="l" defTabSz="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algn="l" defTabSz="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130425"/>
            <a:ext cx="8569325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3886200"/>
            <a:ext cx="7056437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667E1-630A-4455-B38D-9985A30209D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74C8E-CB09-46DE-91B6-627B63849C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10438" y="274638"/>
            <a:ext cx="22669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825" y="274638"/>
            <a:ext cx="665321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1D1C8-BF84-4A33-91B8-2DD8387185F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650" y="2130425"/>
            <a:ext cx="8569325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888" y="3886200"/>
            <a:ext cx="7056437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406900"/>
            <a:ext cx="85677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2906713"/>
            <a:ext cx="85677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825" y="1600200"/>
            <a:ext cx="44592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16513" y="1600200"/>
            <a:ext cx="44608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535113"/>
            <a:ext cx="44529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174875"/>
            <a:ext cx="44529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535113"/>
            <a:ext cx="44561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174875"/>
            <a:ext cx="44561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73050"/>
            <a:ext cx="331628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273050"/>
            <a:ext cx="56356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435100"/>
            <a:ext cx="331628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7680F-2F17-4584-B8DE-CC9447BF8AE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4800600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12775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10438" y="274638"/>
            <a:ext cx="22669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825" y="274638"/>
            <a:ext cx="665321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74638"/>
            <a:ext cx="9072563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74638"/>
            <a:ext cx="9072563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504825" y="1600200"/>
            <a:ext cx="9072563" cy="4525963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74638"/>
            <a:ext cx="9072563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4825" y="1600200"/>
            <a:ext cx="9072563" cy="4525963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925" y="4406900"/>
            <a:ext cx="85677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925" y="2906713"/>
            <a:ext cx="85677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D6C79-3448-4472-9EE7-C9122EA954E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825" y="1600200"/>
            <a:ext cx="44592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16513" y="1600200"/>
            <a:ext cx="44608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E8D0-FE49-429E-95C0-6289E406184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825" y="1535113"/>
            <a:ext cx="44529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825" y="2174875"/>
            <a:ext cx="44529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1275" y="1535113"/>
            <a:ext cx="44561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1275" y="2174875"/>
            <a:ext cx="44561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616E4-6213-463F-B5FB-FC797930BC4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DEAB9-FD80-4484-A793-52595449F89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0046-B6CC-4DC5-A30C-348AD6CC604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273050"/>
            <a:ext cx="331628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763" y="273050"/>
            <a:ext cx="56356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825" y="1435100"/>
            <a:ext cx="331628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D42B0-B342-436B-AE2E-36FBBD8AB7E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6438" y="4800600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6438" y="612775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6438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13030-62C0-4291-ACB6-8977AB2C647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274638"/>
            <a:ext cx="9072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600200"/>
            <a:ext cx="90725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6245225"/>
            <a:ext cx="23510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245225"/>
            <a:ext cx="31908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6245225"/>
            <a:ext cx="2352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84ED43-CD43-4FC7-89F8-AB364A3AAA2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4825" y="274638"/>
            <a:ext cx="9072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600200"/>
            <a:ext cx="90725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387975"/>
            <a:ext cx="8569325" cy="1470025"/>
          </a:xfrm>
        </p:spPr>
        <p:txBody>
          <a:bodyPr/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医药报告专业模板</a:t>
            </a:r>
            <a:endParaRPr lang="zh-CN" altLang="en-US" sz="6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Gulim" pitchFamily="34" charset="-127"/>
              </a:rPr>
              <a:t>Diagram 3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16387" name="File"/>
          <p:cNvSpPr>
            <a:spLocks noEditPoints="1" noChangeArrowheads="1"/>
          </p:cNvSpPr>
          <p:nvPr/>
        </p:nvSpPr>
        <p:spPr bwMode="auto">
          <a:xfrm>
            <a:off x="715963" y="1349375"/>
            <a:ext cx="4071937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endParaRPr lang="ko-KR" altLang="en-US" sz="2200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87375" y="1614488"/>
            <a:ext cx="2212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998538" y="2647950"/>
            <a:ext cx="32099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16390" name="File"/>
          <p:cNvSpPr>
            <a:spLocks noEditPoints="1" noChangeArrowheads="1"/>
          </p:cNvSpPr>
          <p:nvPr/>
        </p:nvSpPr>
        <p:spPr bwMode="auto">
          <a:xfrm>
            <a:off x="5672138" y="1349375"/>
            <a:ext cx="4071937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endParaRPr lang="ko-KR" altLang="en-US" sz="2200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545138" y="1614488"/>
            <a:ext cx="2211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956300" y="2647950"/>
            <a:ext cx="32083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 rot="-5400000">
            <a:off x="4695826" y="3376612"/>
            <a:ext cx="730250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2100263" y="1600200"/>
            <a:ext cx="6469062" cy="1301750"/>
            <a:chOff x="912" y="1008"/>
            <a:chExt cx="3984" cy="912"/>
          </a:xfrm>
        </p:grpSpPr>
        <p:sp>
          <p:nvSpPr>
            <p:cNvPr id="17412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13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17414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16" name="Text Box 8"/>
              <p:cNvSpPr txBox="1">
                <a:spLocks noChangeArrowheads="1"/>
              </p:cNvSpPr>
              <p:nvPr/>
            </p:nvSpPr>
            <p:spPr bwMode="gray">
              <a:xfrm>
                <a:off x="1083" y="1295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17417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2100263" y="3130550"/>
            <a:ext cx="6469062" cy="1301750"/>
            <a:chOff x="912" y="2016"/>
            <a:chExt cx="3984" cy="912"/>
          </a:xfrm>
        </p:grpSpPr>
        <p:sp>
          <p:nvSpPr>
            <p:cNvPr id="17419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20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17421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2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3" name="Text Box 15"/>
              <p:cNvSpPr txBox="1">
                <a:spLocks noChangeArrowheads="1"/>
              </p:cNvSpPr>
              <p:nvPr/>
            </p:nvSpPr>
            <p:spPr bwMode="gray">
              <a:xfrm>
                <a:off x="1083" y="230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17424" name="Text Box 16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2100263" y="4670425"/>
            <a:ext cx="6469062" cy="1301750"/>
            <a:chOff x="912" y="3036"/>
            <a:chExt cx="3984" cy="912"/>
          </a:xfrm>
        </p:grpSpPr>
        <p:sp>
          <p:nvSpPr>
            <p:cNvPr id="17426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27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17428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9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0" name="Text Box 22"/>
              <p:cNvSpPr txBox="1">
                <a:spLocks noChangeArrowheads="1"/>
              </p:cNvSpPr>
              <p:nvPr/>
            </p:nvSpPr>
            <p:spPr bwMode="gray">
              <a:xfrm>
                <a:off x="1083" y="332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Title</a:t>
                </a:r>
              </a:p>
            </p:txBody>
          </p:sp>
        </p:grpSp>
        <p:sp>
          <p:nvSpPr>
            <p:cNvPr id="17431" name="Text Box 23"/>
            <p:cNvSpPr txBox="1">
              <a:spLocks noChangeArrowheads="1"/>
            </p:cNvSpPr>
            <p:nvPr/>
          </p:nvSpPr>
          <p:spPr bwMode="gray">
            <a:xfrm>
              <a:off x="1872" y="316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344613" y="3400425"/>
            <a:ext cx="2519362" cy="2667000"/>
            <a:chOff x="768" y="2142"/>
            <a:chExt cx="1440" cy="1680"/>
          </a:xfrm>
        </p:grpSpPr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768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828" y="2268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18438" name="Freeform 6"/>
          <p:cNvSpPr>
            <a:spLocks/>
          </p:cNvSpPr>
          <p:nvPr/>
        </p:nvSpPr>
        <p:spPr bwMode="gray">
          <a:xfrm>
            <a:off x="3636963" y="3303588"/>
            <a:ext cx="995362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9" name="AutoShape 7"/>
          <p:cNvSpPr>
            <a:spLocks noChangeAspect="1" noChangeArrowheads="1" noTextEdit="1"/>
          </p:cNvSpPr>
          <p:nvPr/>
        </p:nvSpPr>
        <p:spPr bwMode="gray">
          <a:xfrm flipH="1">
            <a:off x="5451475" y="3300413"/>
            <a:ext cx="10033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3444875" y="1676400"/>
            <a:ext cx="3305175" cy="1601788"/>
            <a:chOff x="1968" y="1056"/>
            <a:chExt cx="1889" cy="1009"/>
          </a:xfrm>
        </p:grpSpPr>
        <p:grpSp>
          <p:nvGrpSpPr>
            <p:cNvPr id="18441" name="Group 9"/>
            <p:cNvGrpSpPr>
              <a:grpSpLocks/>
            </p:cNvGrpSpPr>
            <p:nvPr/>
          </p:nvGrpSpPr>
          <p:grpSpPr bwMode="auto"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18442" name="Group 1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18443" name="Oval 11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8444" name="Oval 12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8445" name="Oval 13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8446" name="Oval 14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8447" name="Oval 15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8448" name="Oval 16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2496" y="1182"/>
              <a:ext cx="774" cy="4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rgbClr val="000000"/>
                  </a:solidFill>
                </a:rPr>
                <a:t>Title</a:t>
              </a:r>
            </a:p>
            <a:p>
              <a:pPr algn="ctr"/>
              <a:r>
                <a:rPr lang="en-US" altLang="zh-CN" sz="1400">
                  <a:solidFill>
                    <a:srgbClr val="000000"/>
                  </a:solidFill>
                </a:rPr>
                <a:t>Add your text</a:t>
              </a:r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6216650" y="3400425"/>
            <a:ext cx="2519363" cy="2667000"/>
            <a:chOff x="3552" y="2142"/>
            <a:chExt cx="1440" cy="1680"/>
          </a:xfrm>
        </p:grpSpPr>
        <p:sp>
          <p:nvSpPr>
            <p:cNvPr id="18451" name="AutoShape 19"/>
            <p:cNvSpPr>
              <a:spLocks noChangeArrowheads="1"/>
            </p:cNvSpPr>
            <p:nvPr/>
          </p:nvSpPr>
          <p:spPr bwMode="auto"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3708" y="2286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18453" name="Freeform 21"/>
          <p:cNvSpPr>
            <a:spLocks/>
          </p:cNvSpPr>
          <p:nvPr/>
        </p:nvSpPr>
        <p:spPr bwMode="gray">
          <a:xfrm flipH="1">
            <a:off x="5457825" y="3303588"/>
            <a:ext cx="996950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 </a:t>
            </a:r>
            <a:r>
              <a:rPr lang="en-US" altLang="zh-CN"/>
              <a:t>Cycle Diagram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839788" y="1981200"/>
            <a:ext cx="8064500" cy="3886200"/>
            <a:chOff x="480" y="1248"/>
            <a:chExt cx="4608" cy="2448"/>
          </a:xfrm>
        </p:grpSpPr>
        <p:sp>
          <p:nvSpPr>
            <p:cNvPr id="19460" name="Freeform 4"/>
            <p:cNvSpPr>
              <a:spLocks noEditPoints="1"/>
            </p:cNvSpPr>
            <p:nvPr/>
          </p:nvSpPr>
          <p:spPr bwMode="gray">
            <a:xfrm rot="-1358056">
              <a:off x="877" y="1717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1" name="Oval 5"/>
            <p:cNvSpPr>
              <a:spLocks noChangeArrowheads="1"/>
            </p:cNvSpPr>
            <p:nvPr/>
          </p:nvSpPr>
          <p:spPr bwMode="gray"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2" name="Oval 6"/>
            <p:cNvSpPr>
              <a:spLocks noChangeArrowheads="1"/>
            </p:cNvSpPr>
            <p:nvPr/>
          </p:nvSpPr>
          <p:spPr bwMode="gray"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3" name="Oval 7"/>
            <p:cNvSpPr>
              <a:spLocks noChangeArrowheads="1"/>
            </p:cNvSpPr>
            <p:nvPr/>
          </p:nvSpPr>
          <p:spPr bwMode="gray"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4" name="Oval 8"/>
            <p:cNvSpPr>
              <a:spLocks noChangeArrowheads="1"/>
            </p:cNvSpPr>
            <p:nvPr/>
          </p:nvSpPr>
          <p:spPr bwMode="gray"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5" name="Oval 9"/>
            <p:cNvSpPr>
              <a:spLocks noChangeArrowheads="1"/>
            </p:cNvSpPr>
            <p:nvPr/>
          </p:nvSpPr>
          <p:spPr bwMode="gray"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6" name="Oval 10"/>
            <p:cNvSpPr>
              <a:spLocks noChangeArrowheads="1"/>
            </p:cNvSpPr>
            <p:nvPr/>
          </p:nvSpPr>
          <p:spPr bwMode="gray"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gray"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9468" name="Oval 12"/>
            <p:cNvSpPr>
              <a:spLocks noChangeArrowheads="1"/>
            </p:cNvSpPr>
            <p:nvPr/>
          </p:nvSpPr>
          <p:spPr bwMode="gray"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9469" name="Oval 13"/>
            <p:cNvSpPr>
              <a:spLocks noChangeArrowheads="1"/>
            </p:cNvSpPr>
            <p:nvPr/>
          </p:nvSpPr>
          <p:spPr bwMode="gray"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gray"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 b="1"/>
            </a:p>
          </p:txBody>
        </p:sp>
        <p:sp>
          <p:nvSpPr>
            <p:cNvPr id="19471" name="Text Box 15"/>
            <p:cNvSpPr txBox="1">
              <a:spLocks noChangeArrowheads="1"/>
            </p:cNvSpPr>
            <p:nvPr/>
          </p:nvSpPr>
          <p:spPr bwMode="gray">
            <a:xfrm>
              <a:off x="1127" y="232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19472" name="Text Box 16"/>
            <p:cNvSpPr txBox="1">
              <a:spLocks noChangeArrowheads="1"/>
            </p:cNvSpPr>
            <p:nvPr/>
          </p:nvSpPr>
          <p:spPr bwMode="gray">
            <a:xfrm>
              <a:off x="2532" y="1485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19473" name="Text Box 17"/>
            <p:cNvSpPr txBox="1">
              <a:spLocks noChangeArrowheads="1"/>
            </p:cNvSpPr>
            <p:nvPr/>
          </p:nvSpPr>
          <p:spPr bwMode="gray">
            <a:xfrm>
              <a:off x="4180" y="161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gray">
            <a:xfrm>
              <a:off x="3171" y="290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gray">
            <a:xfrm>
              <a:off x="1638" y="324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</a:rPr>
                <a:t>Text</a:t>
              </a:r>
            </a:p>
          </p:txBody>
        </p:sp>
        <p:sp>
          <p:nvSpPr>
            <p:cNvPr id="19476" name="Text Box 20"/>
            <p:cNvSpPr txBox="1">
              <a:spLocks noChangeArrowheads="1"/>
            </p:cNvSpPr>
            <p:nvPr/>
          </p:nvSpPr>
          <p:spPr bwMode="gray">
            <a:xfrm>
              <a:off x="2160" y="2256"/>
              <a:ext cx="1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/>
                <a:t>Cycle name</a:t>
              </a:r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gray">
            <a:xfrm>
              <a:off x="1639" y="1497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19478" name="AutoShape 22"/>
            <p:cNvCxnSpPr>
              <a:cxnSpLocks noChangeShapeType="1"/>
            </p:cNvCxnSpPr>
            <p:nvPr/>
          </p:nvCxnSpPr>
          <p:spPr bwMode="gray">
            <a:xfrm flipH="1">
              <a:off x="559" y="1497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9479" name="Text Box 23"/>
            <p:cNvSpPr txBox="1">
              <a:spLocks noChangeArrowheads="1"/>
            </p:cNvSpPr>
            <p:nvPr/>
          </p:nvSpPr>
          <p:spPr bwMode="gray">
            <a:xfrm>
              <a:off x="480" y="1248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600" b="1">
                  <a:latin typeface="Verdana" pitchFamily="34" charset="0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Diagram</a:t>
            </a:r>
            <a:endParaRPr lang="en-US" altLang="zh-CN" sz="2800"/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428750" y="1752600"/>
            <a:ext cx="7140575" cy="4124325"/>
            <a:chOff x="624" y="967"/>
            <a:chExt cx="4416" cy="2735"/>
          </a:xfrm>
        </p:grpSpPr>
        <p:sp>
          <p:nvSpPr>
            <p:cNvPr id="20484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5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6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gray">
            <a:xfrm>
              <a:off x="2627" y="196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gray">
            <a:xfrm>
              <a:off x="2627" y="2305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0489" name="Text Box 9"/>
            <p:cNvSpPr txBox="1">
              <a:spLocks noChangeArrowheads="1"/>
            </p:cNvSpPr>
            <p:nvPr/>
          </p:nvSpPr>
          <p:spPr bwMode="gray">
            <a:xfrm>
              <a:off x="2627" y="2641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0490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1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Add Your</a:t>
              </a:r>
            </a:p>
            <a:p>
              <a:pPr algn="ctr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Title Text</a:t>
              </a:r>
            </a:p>
            <a:p>
              <a:pPr algn="ctr"/>
              <a:endParaRPr lang="en-US" altLang="zh-CN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1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2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3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4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5</a:t>
              </a:r>
            </a:p>
          </p:txBody>
        </p:sp>
        <p:sp>
          <p:nvSpPr>
            <p:cNvPr id="20493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latin typeface="Verdana" pitchFamily="34" charset="0"/>
              </a:endParaRP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Add Your</a:t>
              </a:r>
            </a:p>
            <a:p>
              <a:pPr algn="ctr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</a:rPr>
                <a:t>Title Text</a:t>
              </a:r>
            </a:p>
            <a:p>
              <a:pPr algn="ctr"/>
              <a:endParaRPr lang="en-US" altLang="zh-CN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1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2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3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4</a:t>
              </a:r>
            </a:p>
            <a:p>
              <a:pPr algn="ctr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</a:rPr>
                <a:t>Text 5</a:t>
              </a:r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6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7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8" name="Text Box 18"/>
            <p:cNvSpPr txBox="1">
              <a:spLocks noChangeArrowheads="1"/>
            </p:cNvSpPr>
            <p:nvPr/>
          </p:nvSpPr>
          <p:spPr bwMode="gray">
            <a:xfrm>
              <a:off x="2612" y="1107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0499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rgbClr val="44BD41">
                    <a:gamma/>
                    <a:shade val="46275"/>
                    <a:invGamma/>
                  </a:srgbClr>
                </a:gs>
                <a:gs pos="50000">
                  <a:srgbClr val="44BD41"/>
                </a:gs>
                <a:gs pos="100000">
                  <a:srgbClr val="44BD4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0" name="Text Box 20"/>
            <p:cNvSpPr txBox="1">
              <a:spLocks noChangeArrowheads="1"/>
            </p:cNvSpPr>
            <p:nvPr/>
          </p:nvSpPr>
          <p:spPr bwMode="gray">
            <a:xfrm>
              <a:off x="2612" y="345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Diagram</a:t>
            </a:r>
            <a:endParaRPr lang="en-US" altLang="zh-CN" sz="2800"/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344613" y="2209800"/>
            <a:ext cx="7391400" cy="3352800"/>
            <a:chOff x="768" y="1392"/>
            <a:chExt cx="4224" cy="2112"/>
          </a:xfrm>
        </p:grpSpPr>
        <p:sp>
          <p:nvSpPr>
            <p:cNvPr id="21508" name="AutoShape 4"/>
            <p:cNvSpPr>
              <a:spLocks noChangeArrowheads="1"/>
            </p:cNvSpPr>
            <p:nvPr/>
          </p:nvSpPr>
          <p:spPr bwMode="gray">
            <a:xfrm rot="16200000" flipH="1">
              <a:off x="1893" y="2053"/>
              <a:ext cx="290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gray">
            <a:xfrm rot="5400000" flipH="1">
              <a:off x="3533" y="2022"/>
              <a:ext cx="289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0" name="AutoShape 6"/>
            <p:cNvSpPr>
              <a:spLocks noChangeArrowheads="1"/>
            </p:cNvSpPr>
            <p:nvPr/>
          </p:nvSpPr>
          <p:spPr bwMode="gray">
            <a:xfrm rot="10800000" flipH="1">
              <a:off x="2718" y="2904"/>
              <a:ext cx="279" cy="193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gray">
            <a:xfrm>
              <a:off x="2131" y="1392"/>
              <a:ext cx="1465" cy="151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gray">
            <a:xfrm>
              <a:off x="2214" y="1477"/>
              <a:ext cx="1298" cy="1339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517" name="AutoShape 13"/>
            <p:cNvSpPr>
              <a:spLocks noChangeArrowheads="1"/>
            </p:cNvSpPr>
            <p:nvPr/>
          </p:nvSpPr>
          <p:spPr bwMode="gray">
            <a:xfrm>
              <a:off x="768" y="2336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8" name="AutoShape 14"/>
            <p:cNvSpPr>
              <a:spLocks noChangeArrowheads="1"/>
            </p:cNvSpPr>
            <p:nvPr/>
          </p:nvSpPr>
          <p:spPr bwMode="gray">
            <a:xfrm>
              <a:off x="768" y="2021"/>
              <a:ext cx="1045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9" name="AutoShape 15"/>
            <p:cNvSpPr>
              <a:spLocks noChangeArrowheads="1"/>
            </p:cNvSpPr>
            <p:nvPr/>
          </p:nvSpPr>
          <p:spPr bwMode="gray">
            <a:xfrm>
              <a:off x="768" y="1707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gray">
            <a:xfrm>
              <a:off x="3903" y="2336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1" name="AutoShape 17"/>
            <p:cNvSpPr>
              <a:spLocks noChangeArrowheads="1"/>
            </p:cNvSpPr>
            <p:nvPr/>
          </p:nvSpPr>
          <p:spPr bwMode="gray">
            <a:xfrm>
              <a:off x="3903" y="2021"/>
              <a:ext cx="1089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2" name="AutoShape 18"/>
            <p:cNvSpPr>
              <a:spLocks noChangeArrowheads="1"/>
            </p:cNvSpPr>
            <p:nvPr/>
          </p:nvSpPr>
          <p:spPr bwMode="gray">
            <a:xfrm>
              <a:off x="3903" y="1707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gray">
            <a:xfrm>
              <a:off x="2425" y="2021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Concept</a:t>
              </a:r>
            </a:p>
          </p:txBody>
        </p:sp>
        <p:sp>
          <p:nvSpPr>
            <p:cNvPr id="21524" name="AutoShape 20"/>
            <p:cNvSpPr>
              <a:spLocks noChangeArrowheads="1"/>
            </p:cNvSpPr>
            <p:nvPr/>
          </p:nvSpPr>
          <p:spPr bwMode="auto">
            <a:xfrm>
              <a:off x="1751" y="3189"/>
              <a:ext cx="2220" cy="3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gray">
            <a:xfrm>
              <a:off x="1055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gray">
            <a:xfrm>
              <a:off x="1055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gray">
            <a:xfrm>
              <a:off x="1055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gray">
            <a:xfrm>
              <a:off x="4266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1529" name="Text Box 25"/>
            <p:cNvSpPr txBox="1">
              <a:spLocks noChangeArrowheads="1"/>
            </p:cNvSpPr>
            <p:nvPr/>
          </p:nvSpPr>
          <p:spPr bwMode="gray">
            <a:xfrm>
              <a:off x="4266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1530" name="Text Box 26"/>
            <p:cNvSpPr txBox="1">
              <a:spLocks noChangeArrowheads="1"/>
            </p:cNvSpPr>
            <p:nvPr/>
          </p:nvSpPr>
          <p:spPr bwMode="gray">
            <a:xfrm>
              <a:off x="4266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1428750" y="2362200"/>
            <a:ext cx="7439025" cy="3352800"/>
            <a:chOff x="1029" y="1488"/>
            <a:chExt cx="4251" cy="2112"/>
          </a:xfrm>
        </p:grpSpPr>
        <p:sp>
          <p:nvSpPr>
            <p:cNvPr id="22532" name="Freeform 4"/>
            <p:cNvSpPr>
              <a:spLocks/>
            </p:cNvSpPr>
            <p:nvPr/>
          </p:nvSpPr>
          <p:spPr bwMode="gray">
            <a:xfrm>
              <a:off x="4949" y="1488"/>
              <a:ext cx="327" cy="53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563F">
                    <a:gamma/>
                    <a:shade val="46275"/>
                    <a:invGamma/>
                  </a:srgbClr>
                </a:gs>
                <a:gs pos="50000">
                  <a:srgbClr val="00563F"/>
                </a:gs>
                <a:gs pos="100000">
                  <a:srgbClr val="00563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gray">
            <a:xfrm>
              <a:off x="3380" y="1488"/>
              <a:ext cx="1900" cy="341"/>
            </a:xfrm>
            <a:custGeom>
              <a:avLst/>
              <a:gdLst/>
              <a:ahLst/>
              <a:cxnLst>
                <a:cxn ang="0">
                  <a:pos x="1478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786" y="0"/>
                </a:cxn>
                <a:cxn ang="0">
                  <a:pos x="1478" y="284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gray">
            <a:xfrm>
              <a:off x="4619" y="2018"/>
              <a:ext cx="328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4B1092">
                    <a:gamma/>
                    <a:shade val="46275"/>
                    <a:invGamma/>
                  </a:srgbClr>
                </a:gs>
                <a:gs pos="50000">
                  <a:srgbClr val="4B1092"/>
                </a:gs>
                <a:gs pos="100000">
                  <a:srgbClr val="4B1092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gray">
            <a:xfrm>
              <a:off x="2908" y="2018"/>
              <a:ext cx="2042" cy="340"/>
            </a:xfrm>
            <a:custGeom>
              <a:avLst/>
              <a:gdLst/>
              <a:ahLst/>
              <a:cxnLst>
                <a:cxn ang="0">
                  <a:pos x="161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920" y="0"/>
                </a:cxn>
                <a:cxn ang="0">
                  <a:pos x="1612" y="284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gray">
            <a:xfrm>
              <a:off x="4289" y="2542"/>
              <a:ext cx="326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330A">
                    <a:gamma/>
                    <a:shade val="46275"/>
                    <a:invGamma/>
                  </a:srgbClr>
                </a:gs>
                <a:gs pos="50000">
                  <a:srgbClr val="90330A"/>
                </a:gs>
                <a:gs pos="100000">
                  <a:srgbClr val="90330A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gray">
            <a:xfrm>
              <a:off x="3961" y="3067"/>
              <a:ext cx="328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6B0E">
                    <a:gamma/>
                    <a:shade val="46275"/>
                    <a:invGamma/>
                  </a:srgbClr>
                </a:gs>
                <a:gs pos="50000">
                  <a:srgbClr val="906B0E"/>
                </a:gs>
                <a:gs pos="100000">
                  <a:srgbClr val="906B0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gray">
            <a:xfrm>
              <a:off x="1970" y="3070"/>
              <a:ext cx="2319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9" name="Line 11"/>
            <p:cNvSpPr>
              <a:spLocks noChangeShapeType="1"/>
            </p:cNvSpPr>
            <p:nvPr/>
          </p:nvSpPr>
          <p:spPr bwMode="gray">
            <a:xfrm flipH="1">
              <a:off x="1037" y="3067"/>
              <a:ext cx="12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gray">
            <a:xfrm flipH="1">
              <a:off x="1029" y="2544"/>
              <a:ext cx="17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gray">
            <a:xfrm flipH="1">
              <a:off x="1029" y="2022"/>
              <a:ext cx="23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gray">
            <a:xfrm flipH="1">
              <a:off x="1029" y="1492"/>
              <a:ext cx="28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gray">
            <a:xfrm>
              <a:off x="1131" y="1488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gray">
            <a:xfrm>
              <a:off x="1131" y="2037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gray">
            <a:xfrm>
              <a:off x="1131" y="2552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gray">
            <a:xfrm>
              <a:off x="1131" y="3067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gray">
            <a:xfrm>
              <a:off x="2327" y="1591"/>
              <a:ext cx="1045" cy="1715"/>
            </a:xfrm>
            <a:custGeom>
              <a:avLst/>
              <a:gdLst/>
              <a:ahLst/>
              <a:cxnLst>
                <a:cxn ang="0">
                  <a:pos x="12" y="2464"/>
                </a:cxn>
                <a:cxn ang="0">
                  <a:pos x="56" y="2120"/>
                </a:cxn>
                <a:cxn ang="0">
                  <a:pos x="124" y="1808"/>
                </a:cxn>
                <a:cxn ang="0">
                  <a:pos x="212" y="1524"/>
                </a:cxn>
                <a:cxn ang="0">
                  <a:pos x="316" y="1270"/>
                </a:cxn>
                <a:cxn ang="0">
                  <a:pos x="430" y="1044"/>
                </a:cxn>
                <a:cxn ang="0">
                  <a:pos x="550" y="846"/>
                </a:cxn>
                <a:cxn ang="0">
                  <a:pos x="672" y="674"/>
                </a:cxn>
                <a:cxn ang="0">
                  <a:pos x="792" y="528"/>
                </a:cxn>
                <a:cxn ang="0">
                  <a:pos x="906" y="408"/>
                </a:cxn>
                <a:cxn ang="0">
                  <a:pos x="1010" y="310"/>
                </a:cxn>
                <a:cxn ang="0">
                  <a:pos x="1096" y="236"/>
                </a:cxn>
                <a:cxn ang="0">
                  <a:pos x="1164" y="184"/>
                </a:cxn>
                <a:cxn ang="0">
                  <a:pos x="1208" y="154"/>
                </a:cxn>
                <a:cxn ang="0">
                  <a:pos x="1224" y="144"/>
                </a:cxn>
                <a:cxn ang="0">
                  <a:pos x="1728" y="56"/>
                </a:cxn>
                <a:cxn ang="0">
                  <a:pos x="1568" y="328"/>
                </a:cxn>
                <a:cxn ang="0">
                  <a:pos x="1554" y="332"/>
                </a:cxn>
                <a:cxn ang="0">
                  <a:pos x="1514" y="346"/>
                </a:cxn>
                <a:cxn ang="0">
                  <a:pos x="1452" y="370"/>
                </a:cxn>
                <a:cxn ang="0">
                  <a:pos x="1370" y="410"/>
                </a:cxn>
                <a:cxn ang="0">
                  <a:pos x="1270" y="466"/>
                </a:cxn>
                <a:cxn ang="0">
                  <a:pos x="1158" y="540"/>
                </a:cxn>
                <a:cxn ang="0">
                  <a:pos x="1034" y="636"/>
                </a:cxn>
                <a:cxn ang="0">
                  <a:pos x="904" y="756"/>
                </a:cxn>
                <a:cxn ang="0">
                  <a:pos x="770" y="900"/>
                </a:cxn>
                <a:cxn ang="0">
                  <a:pos x="632" y="1076"/>
                </a:cxn>
                <a:cxn ang="0">
                  <a:pos x="498" y="1280"/>
                </a:cxn>
                <a:cxn ang="0">
                  <a:pos x="370" y="1518"/>
                </a:cxn>
                <a:cxn ang="0">
                  <a:pos x="248" y="1792"/>
                </a:cxn>
                <a:cxn ang="0">
                  <a:pos x="138" y="2104"/>
                </a:cxn>
                <a:cxn ang="0">
                  <a:pos x="42" y="2456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gray">
            <a:xfrm>
              <a:off x="3383" y="1829"/>
              <a:ext cx="1573" cy="192"/>
            </a:xfrm>
            <a:prstGeom prst="rect">
              <a:avLst/>
            </a:prstGeom>
            <a:gradFill rotWithShape="1">
              <a:gsLst>
                <a:gs pos="0">
                  <a:srgbClr val="00906A">
                    <a:gamma/>
                    <a:shade val="72549"/>
                    <a:invGamma/>
                  </a:srgbClr>
                </a:gs>
                <a:gs pos="50000">
                  <a:srgbClr val="00906A"/>
                </a:gs>
                <a:gs pos="100000">
                  <a:srgbClr val="00906A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gray">
            <a:xfrm>
              <a:off x="2909" y="2358"/>
              <a:ext cx="1714" cy="188"/>
            </a:xfrm>
            <a:prstGeom prst="rect">
              <a:avLst/>
            </a:prstGeom>
            <a:gradFill rotWithShape="1">
              <a:gsLst>
                <a:gs pos="0">
                  <a:srgbClr val="8041FF">
                    <a:gamma/>
                    <a:shade val="72549"/>
                    <a:invGamma/>
                  </a:srgbClr>
                </a:gs>
                <a:gs pos="50000">
                  <a:srgbClr val="8041FF"/>
                </a:gs>
                <a:gs pos="100000">
                  <a:srgbClr val="8041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gray">
            <a:xfrm>
              <a:off x="2440" y="2542"/>
              <a:ext cx="2179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Rectangle 23"/>
            <p:cNvSpPr>
              <a:spLocks noChangeArrowheads="1"/>
            </p:cNvSpPr>
            <p:nvPr/>
          </p:nvSpPr>
          <p:spPr bwMode="gray">
            <a:xfrm>
              <a:off x="2441" y="2884"/>
              <a:ext cx="1855" cy="188"/>
            </a:xfrm>
            <a:prstGeom prst="rect">
              <a:avLst/>
            </a:prstGeom>
            <a:gradFill rotWithShape="1">
              <a:gsLst>
                <a:gs pos="0">
                  <a:srgbClr val="DC7150">
                    <a:gamma/>
                    <a:shade val="72549"/>
                    <a:invGamma/>
                  </a:srgbClr>
                </a:gs>
                <a:gs pos="50000">
                  <a:srgbClr val="DC7150"/>
                </a:gs>
                <a:gs pos="100000">
                  <a:srgbClr val="DC7150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gray">
            <a:xfrm>
              <a:off x="1969" y="3411"/>
              <a:ext cx="1996" cy="187"/>
            </a:xfrm>
            <a:prstGeom prst="rect">
              <a:avLst/>
            </a:prstGeom>
            <a:gradFill rotWithShape="1">
              <a:gsLst>
                <a:gs pos="0">
                  <a:srgbClr val="D0A11C">
                    <a:gamma/>
                    <a:shade val="72549"/>
                    <a:invGamma/>
                  </a:srgbClr>
                </a:gs>
                <a:gs pos="50000">
                  <a:srgbClr val="D0A11C"/>
                </a:gs>
                <a:gs pos="100000">
                  <a:srgbClr val="D0A11C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3" name="Text Box 25"/>
            <p:cNvSpPr txBox="1">
              <a:spLocks noChangeArrowheads="1"/>
            </p:cNvSpPr>
            <p:nvPr/>
          </p:nvSpPr>
          <p:spPr bwMode="gray">
            <a:xfrm>
              <a:off x="1126" y="1692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4" name="Text Box 26"/>
            <p:cNvSpPr txBox="1">
              <a:spLocks noChangeArrowheads="1"/>
            </p:cNvSpPr>
            <p:nvPr/>
          </p:nvSpPr>
          <p:spPr bwMode="gray">
            <a:xfrm>
              <a:off x="1126" y="221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5" name="Text Box 27"/>
            <p:cNvSpPr txBox="1">
              <a:spLocks noChangeArrowheads="1"/>
            </p:cNvSpPr>
            <p:nvPr/>
          </p:nvSpPr>
          <p:spPr bwMode="gray">
            <a:xfrm>
              <a:off x="1126" y="2757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6" name="Text Box 28"/>
            <p:cNvSpPr txBox="1">
              <a:spLocks noChangeArrowheads="1"/>
            </p:cNvSpPr>
            <p:nvPr/>
          </p:nvSpPr>
          <p:spPr bwMode="gray">
            <a:xfrm>
              <a:off x="1126" y="3265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gray">
            <a:xfrm flipH="1">
              <a:off x="1029" y="3593"/>
              <a:ext cx="9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587375" y="1752600"/>
            <a:ext cx="8148638" cy="3886200"/>
            <a:chOff x="336" y="1104"/>
            <a:chExt cx="4656" cy="2448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gray">
            <a:xfrm>
              <a:off x="336" y="3115"/>
              <a:ext cx="3363" cy="41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3556" name="Group 4"/>
            <p:cNvGrpSpPr>
              <a:grpSpLocks/>
            </p:cNvGrpSpPr>
            <p:nvPr/>
          </p:nvGrpSpPr>
          <p:grpSpPr bwMode="auto">
            <a:xfrm>
              <a:off x="3296" y="2964"/>
              <a:ext cx="622" cy="588"/>
              <a:chOff x="2016" y="1920"/>
              <a:chExt cx="1680" cy="1680"/>
            </a:xfrm>
          </p:grpSpPr>
          <p:sp>
            <p:nvSpPr>
              <p:cNvPr id="23557" name="Oval 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558" name="Freeform 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3559" name="Text Box 7"/>
            <p:cNvSpPr txBox="1">
              <a:spLocks noChangeArrowheads="1"/>
            </p:cNvSpPr>
            <p:nvPr/>
          </p:nvSpPr>
          <p:spPr bwMode="gray">
            <a:xfrm>
              <a:off x="3527" y="3002"/>
              <a:ext cx="27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D</a:t>
              </a:r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gray">
            <a:xfrm>
              <a:off x="336" y="1900"/>
              <a:ext cx="2390" cy="415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3561" name="Group 9"/>
            <p:cNvGrpSpPr>
              <a:grpSpLocks/>
            </p:cNvGrpSpPr>
            <p:nvPr/>
          </p:nvGrpSpPr>
          <p:grpSpPr bwMode="auto">
            <a:xfrm>
              <a:off x="2529" y="1754"/>
              <a:ext cx="613" cy="581"/>
              <a:chOff x="3938" y="1968"/>
              <a:chExt cx="430" cy="437"/>
            </a:xfrm>
          </p:grpSpPr>
          <p:grpSp>
            <p:nvGrpSpPr>
              <p:cNvPr id="23562" name="Group 10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23563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3019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64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3565" name="Text Box 13"/>
              <p:cNvSpPr txBox="1">
                <a:spLocks noChangeArrowheads="1"/>
              </p:cNvSpPr>
              <p:nvPr/>
            </p:nvSpPr>
            <p:spPr bwMode="gray">
              <a:xfrm>
                <a:off x="4058" y="2028"/>
                <a:ext cx="184" cy="2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B</a:t>
                </a:r>
              </a:p>
            </p:txBody>
          </p:sp>
        </p:grpSp>
        <p:sp>
          <p:nvSpPr>
            <p:cNvPr id="23566" name="Rectangle 14"/>
            <p:cNvSpPr>
              <a:spLocks noChangeArrowheads="1"/>
            </p:cNvSpPr>
            <p:nvPr/>
          </p:nvSpPr>
          <p:spPr bwMode="gray">
            <a:xfrm>
              <a:off x="336" y="2497"/>
              <a:ext cx="2965" cy="417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3567" name="Group 15"/>
            <p:cNvGrpSpPr>
              <a:grpSpLocks/>
            </p:cNvGrpSpPr>
            <p:nvPr/>
          </p:nvGrpSpPr>
          <p:grpSpPr bwMode="auto">
            <a:xfrm>
              <a:off x="2972" y="2335"/>
              <a:ext cx="573" cy="585"/>
              <a:chOff x="3552" y="3339"/>
              <a:chExt cx="412" cy="392"/>
            </a:xfrm>
          </p:grpSpPr>
          <p:grpSp>
            <p:nvGrpSpPr>
              <p:cNvPr id="23568" name="Group 16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23569" name="Oval 17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70" name="Freeform 18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3571" name="Text Box 19"/>
              <p:cNvSpPr txBox="1">
                <a:spLocks noChangeArrowheads="1"/>
              </p:cNvSpPr>
              <p:nvPr/>
            </p:nvSpPr>
            <p:spPr bwMode="gray">
              <a:xfrm>
                <a:off x="3689" y="3360"/>
                <a:ext cx="183" cy="19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C</a:t>
                </a:r>
              </a:p>
            </p:txBody>
          </p:sp>
        </p:grpSp>
        <p:grpSp>
          <p:nvGrpSpPr>
            <p:cNvPr id="23572" name="Group 20"/>
            <p:cNvGrpSpPr>
              <a:grpSpLocks/>
            </p:cNvGrpSpPr>
            <p:nvPr/>
          </p:nvGrpSpPr>
          <p:grpSpPr bwMode="auto">
            <a:xfrm>
              <a:off x="336" y="1142"/>
              <a:ext cx="2447" cy="578"/>
              <a:chOff x="0" y="864"/>
              <a:chExt cx="3553" cy="802"/>
            </a:xfrm>
          </p:grpSpPr>
          <p:sp>
            <p:nvSpPr>
              <p:cNvPr id="23573" name="Rectangle 21"/>
              <p:cNvSpPr>
                <a:spLocks noChangeArrowheads="1"/>
              </p:cNvSpPr>
              <p:nvPr/>
            </p:nvSpPr>
            <p:spPr bwMode="gray">
              <a:xfrm>
                <a:off x="0" y="1084"/>
                <a:ext cx="3147" cy="576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3574" name="Group 22"/>
              <p:cNvGrpSpPr>
                <a:grpSpLocks/>
              </p:cNvGrpSpPr>
              <p:nvPr/>
            </p:nvGrpSpPr>
            <p:grpSpPr bwMode="auto">
              <a:xfrm>
                <a:off x="2734" y="864"/>
                <a:ext cx="819" cy="802"/>
                <a:chOff x="1488" y="1968"/>
                <a:chExt cx="432" cy="432"/>
              </a:xfrm>
            </p:grpSpPr>
            <p:grpSp>
              <p:nvGrpSpPr>
                <p:cNvPr id="23575" name="Group 23"/>
                <p:cNvGrpSpPr>
                  <a:grpSpLocks/>
                </p:cNvGrpSpPr>
                <p:nvPr/>
              </p:nvGrpSpPr>
              <p:grpSpPr bwMode="auto">
                <a:xfrm>
                  <a:off x="1488" y="1968"/>
                  <a:ext cx="432" cy="432"/>
                  <a:chOff x="2016" y="1920"/>
                  <a:chExt cx="1680" cy="1680"/>
                </a:xfrm>
              </p:grpSpPr>
              <p:sp>
                <p:nvSpPr>
                  <p:cNvPr id="23576" name="Oval 24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39216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577" name="Freeform 25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3578" name="Text Box 26"/>
                <p:cNvSpPr txBox="1">
                  <a:spLocks noChangeArrowheads="1"/>
                </p:cNvSpPr>
                <p:nvPr/>
              </p:nvSpPr>
              <p:spPr bwMode="gray">
                <a:xfrm>
                  <a:off x="1614" y="2016"/>
                  <a:ext cx="203" cy="21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400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Verdana" pitchFamily="34" charset="0"/>
                    </a:rPr>
                    <a:t>A</a:t>
                  </a:r>
                </a:p>
              </p:txBody>
            </p:sp>
          </p:grpSp>
        </p:grpSp>
        <p:sp>
          <p:nvSpPr>
            <p:cNvPr id="23579" name="Text Box 27"/>
            <p:cNvSpPr txBox="1">
              <a:spLocks noChangeArrowheads="1"/>
            </p:cNvSpPr>
            <p:nvPr/>
          </p:nvSpPr>
          <p:spPr bwMode="gray">
            <a:xfrm>
              <a:off x="480" y="1390"/>
              <a:ext cx="15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</a:rPr>
                <a:t>Add Your Text</a:t>
              </a:r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gray">
            <a:xfrm>
              <a:off x="864" y="2018"/>
              <a:ext cx="15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</a:rPr>
                <a:t>Add Your Text</a:t>
              </a:r>
            </a:p>
          </p:txBody>
        </p:sp>
        <p:sp>
          <p:nvSpPr>
            <p:cNvPr id="23581" name="Text Box 29"/>
            <p:cNvSpPr txBox="1">
              <a:spLocks noChangeArrowheads="1"/>
            </p:cNvSpPr>
            <p:nvPr/>
          </p:nvSpPr>
          <p:spPr bwMode="gray">
            <a:xfrm>
              <a:off x="1008" y="2599"/>
              <a:ext cx="18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</a:rPr>
                <a:t>Add Your Text</a:t>
              </a:r>
            </a:p>
          </p:txBody>
        </p:sp>
        <p:sp>
          <p:nvSpPr>
            <p:cNvPr id="23582" name="Text Box 30"/>
            <p:cNvSpPr txBox="1">
              <a:spLocks noChangeArrowheads="1"/>
            </p:cNvSpPr>
            <p:nvPr/>
          </p:nvSpPr>
          <p:spPr bwMode="gray">
            <a:xfrm>
              <a:off x="1344" y="3225"/>
              <a:ext cx="18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en-US" altLang="zh-CN" b="1">
                  <a:solidFill>
                    <a:schemeClr val="bg1"/>
                  </a:solidFill>
                </a:rPr>
                <a:t>Add Your Text</a:t>
              </a:r>
            </a:p>
          </p:txBody>
        </p:sp>
        <p:sp>
          <p:nvSpPr>
            <p:cNvPr id="23583" name="AutoShape 31"/>
            <p:cNvSpPr>
              <a:spLocks noChangeArrowheads="1"/>
            </p:cNvSpPr>
            <p:nvPr/>
          </p:nvSpPr>
          <p:spPr bwMode="gray">
            <a:xfrm>
              <a:off x="3575" y="1104"/>
              <a:ext cx="1417" cy="1143"/>
            </a:xfrm>
            <a:prstGeom prst="wedgeRoundRectCallout">
              <a:avLst>
                <a:gd name="adj1" fmla="val -44759"/>
                <a:gd name="adj2" fmla="val 84694"/>
                <a:gd name="adj3" fmla="val 16667"/>
              </a:avLst>
            </a:prstGeom>
            <a:solidFill>
              <a:srgbClr val="DDDDDD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altLang="zh-CN" sz="2400" b="1">
                  <a:solidFill>
                    <a:srgbClr val="000000"/>
                  </a:solidFill>
                </a:rPr>
                <a:t>Add Your</a:t>
              </a:r>
            </a:p>
            <a:p>
              <a:pPr algn="ctr"/>
              <a:r>
                <a:rPr lang="en-US" altLang="zh-CN" sz="2400" b="1">
                  <a:solidFill>
                    <a:srgbClr val="000000"/>
                  </a:solidFill>
                </a:rPr>
                <a:t>Text here</a:t>
              </a:r>
            </a:p>
          </p:txBody>
        </p:sp>
      </p:grpSp>
      <p:sp>
        <p:nvSpPr>
          <p:cNvPr id="23584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Diagram</a:t>
            </a:r>
            <a:endParaRPr lang="en-US" altLang="zh-CN" sz="2800"/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336550" y="1524000"/>
            <a:ext cx="9459913" cy="4625975"/>
            <a:chOff x="192" y="1166"/>
            <a:chExt cx="5406" cy="2914"/>
          </a:xfrm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gray">
            <a:xfrm rot="3419336">
              <a:off x="889" y="1587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EB9D1F"/>
                </a:gs>
                <a:gs pos="100000">
                  <a:srgbClr val="EB9D1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gray">
            <a:xfrm>
              <a:off x="948" y="1813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</a:rPr>
                <a:t>2000</a:t>
              </a:r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gray">
            <a:xfrm rot="3419336">
              <a:off x="1793" y="2787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92D365"/>
                </a:gs>
                <a:gs pos="100000">
                  <a:srgbClr val="92D36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gray">
            <a:xfrm>
              <a:off x="1852" y="3013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</a:rPr>
                <a:t>2001</a:t>
              </a: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gray">
            <a:xfrm rot="3419336">
              <a:off x="3097" y="2061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3279D8"/>
                </a:gs>
                <a:gs pos="100000">
                  <a:srgbClr val="3279D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gray">
            <a:xfrm>
              <a:off x="3156" y="2287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</a:rPr>
                <a:t>2002</a:t>
              </a: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gray">
            <a:xfrm rot="3419336">
              <a:off x="4577" y="1141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B67FF3"/>
                </a:gs>
                <a:gs pos="100000">
                  <a:srgbClr val="B67FF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gray">
            <a:xfrm>
              <a:off x="4636" y="1367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</a:rPr>
                <a:t>2003</a:t>
              </a:r>
            </a:p>
          </p:txBody>
        </p:sp>
        <p:sp>
          <p:nvSpPr>
            <p:cNvPr id="24588" name="Line 12"/>
            <p:cNvSpPr>
              <a:spLocks noChangeShapeType="1"/>
            </p:cNvSpPr>
            <p:nvPr/>
          </p:nvSpPr>
          <p:spPr bwMode="gray">
            <a:xfrm>
              <a:off x="1392" y="2188"/>
              <a:ext cx="480" cy="672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9" name="Line 13"/>
            <p:cNvSpPr>
              <a:spLocks noChangeShapeType="1"/>
            </p:cNvSpPr>
            <p:nvPr/>
          </p:nvSpPr>
          <p:spPr bwMode="gray">
            <a:xfrm flipV="1">
              <a:off x="2400" y="2524"/>
              <a:ext cx="672" cy="384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gray">
            <a:xfrm flipV="1">
              <a:off x="3744" y="1652"/>
              <a:ext cx="816" cy="488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gray">
            <a:xfrm>
              <a:off x="1584" y="1296"/>
              <a:ext cx="259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Company History</a:t>
              </a:r>
            </a:p>
          </p:txBody>
        </p:sp>
        <p:sp>
          <p:nvSpPr>
            <p:cNvPr id="24592" name="Text Box 16"/>
            <p:cNvSpPr txBox="1">
              <a:spLocks noChangeArrowheads="1"/>
            </p:cNvSpPr>
            <p:nvPr/>
          </p:nvSpPr>
          <p:spPr bwMode="gray">
            <a:xfrm>
              <a:off x="1536" y="3620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/>
                <a:t>2001.10   Add Your Text</a:t>
              </a:r>
            </a:p>
            <a:p>
              <a:r>
                <a:rPr lang="en-US" altLang="zh-CN" sz="1400"/>
                <a:t>2001.10   Add Your Text</a:t>
              </a:r>
            </a:p>
            <a:p>
              <a:r>
                <a:rPr lang="en-US" altLang="zh-CN" sz="1400"/>
                <a:t>2001.10   Add Your Text</a:t>
              </a:r>
            </a:p>
          </p:txBody>
        </p:sp>
        <p:sp>
          <p:nvSpPr>
            <p:cNvPr id="24593" name="Text Box 17"/>
            <p:cNvSpPr txBox="1">
              <a:spLocks noChangeArrowheads="1"/>
            </p:cNvSpPr>
            <p:nvPr/>
          </p:nvSpPr>
          <p:spPr bwMode="gray">
            <a:xfrm>
              <a:off x="2976" y="2948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/>
                <a:t>2002.10   Add Your Text</a:t>
              </a:r>
            </a:p>
            <a:p>
              <a:r>
                <a:rPr lang="en-US" altLang="zh-CN" sz="1400"/>
                <a:t>2002.10   Add Your Text</a:t>
              </a:r>
            </a:p>
            <a:p>
              <a:r>
                <a:rPr lang="en-US" altLang="zh-CN" sz="1400"/>
                <a:t>2002.10   Add Your Text</a:t>
              </a:r>
            </a:p>
          </p:txBody>
        </p:sp>
        <p:sp>
          <p:nvSpPr>
            <p:cNvPr id="24594" name="Text Box 18"/>
            <p:cNvSpPr txBox="1">
              <a:spLocks noChangeArrowheads="1"/>
            </p:cNvSpPr>
            <p:nvPr/>
          </p:nvSpPr>
          <p:spPr bwMode="gray">
            <a:xfrm>
              <a:off x="4272" y="1988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/>
                <a:t>2003.10   Add Your Text</a:t>
              </a:r>
            </a:p>
            <a:p>
              <a:r>
                <a:rPr lang="en-US" altLang="zh-CN" sz="1400"/>
                <a:t>2003.10   Add Your Text</a:t>
              </a:r>
            </a:p>
            <a:p>
              <a:r>
                <a:rPr lang="en-US" altLang="zh-CN" sz="1400"/>
                <a:t>2003.10   Add Your Text</a:t>
              </a:r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gray">
            <a:xfrm>
              <a:off x="192" y="2420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/>
                <a:t>2000.10   Add Your Text</a:t>
              </a:r>
            </a:p>
            <a:p>
              <a:r>
                <a:rPr lang="en-US" altLang="zh-CN" sz="1400"/>
                <a:t>2000.10   Add Your Text</a:t>
              </a:r>
            </a:p>
            <a:p>
              <a:r>
                <a:rPr lang="en-US" altLang="zh-CN" sz="1400"/>
                <a:t>2000.10   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1176338" y="2362200"/>
            <a:ext cx="7735887" cy="2971800"/>
            <a:chOff x="1008" y="1536"/>
            <a:chExt cx="4420" cy="1872"/>
          </a:xfrm>
        </p:grpSpPr>
        <p:sp>
          <p:nvSpPr>
            <p:cNvPr id="25604" name="AutoShape 4"/>
            <p:cNvSpPr>
              <a:spLocks noChangeArrowheads="1"/>
            </p:cNvSpPr>
            <p:nvPr/>
          </p:nvSpPr>
          <p:spPr bwMode="gray">
            <a:xfrm>
              <a:off x="2259" y="2000"/>
              <a:ext cx="293" cy="335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05" name="AutoShape 5"/>
            <p:cNvSpPr>
              <a:spLocks noChangeArrowheads="1"/>
            </p:cNvSpPr>
            <p:nvPr/>
          </p:nvSpPr>
          <p:spPr bwMode="gray">
            <a:xfrm>
              <a:off x="3843" y="2000"/>
              <a:ext cx="292" cy="335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06" name="Oval 6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08" name="Oval 8"/>
            <p:cNvSpPr>
              <a:spLocks noChangeArrowheads="1"/>
            </p:cNvSpPr>
            <p:nvPr/>
          </p:nvSpPr>
          <p:spPr bwMode="gray">
            <a:xfrm>
              <a:off x="4259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gray">
            <a:xfrm>
              <a:off x="4277" y="1628"/>
              <a:ext cx="1088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gray">
            <a:xfrm>
              <a:off x="4317" y="1676"/>
              <a:ext cx="980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2" name="Oval 12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3" name="Oval 13"/>
            <p:cNvSpPr>
              <a:spLocks noChangeArrowheads="1"/>
            </p:cNvSpPr>
            <p:nvPr/>
          </p:nvSpPr>
          <p:spPr bwMode="gray">
            <a:xfrm>
              <a:off x="1090" y="1618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4" name="Oval 14"/>
            <p:cNvSpPr>
              <a:spLocks noChangeArrowheads="1"/>
            </p:cNvSpPr>
            <p:nvPr/>
          </p:nvSpPr>
          <p:spPr bwMode="gray">
            <a:xfrm>
              <a:off x="1091" y="1620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15" name="Oval 15"/>
            <p:cNvSpPr>
              <a:spLocks noChangeArrowheads="1"/>
            </p:cNvSpPr>
            <p:nvPr/>
          </p:nvSpPr>
          <p:spPr bwMode="gray">
            <a:xfrm>
              <a:off x="1144" y="1673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5616" name="Group 16"/>
            <p:cNvGrpSpPr>
              <a:grpSpLocks/>
            </p:cNvGrpSpPr>
            <p:nvPr/>
          </p:nvGrpSpPr>
          <p:grpSpPr bwMode="auto">
            <a:xfrm>
              <a:off x="1160" y="1687"/>
              <a:ext cx="947" cy="952"/>
              <a:chOff x="4166" y="1706"/>
              <a:chExt cx="1252" cy="1252"/>
            </a:xfrm>
          </p:grpSpPr>
          <p:sp>
            <p:nvSpPr>
              <p:cNvPr id="25617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18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19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0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621" name="Oval 21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3" name="Oval 23"/>
            <p:cNvSpPr>
              <a:spLocks noChangeArrowheads="1"/>
            </p:cNvSpPr>
            <p:nvPr/>
          </p:nvSpPr>
          <p:spPr bwMode="gray">
            <a:xfrm>
              <a:off x="2675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4" name="Oval 24"/>
            <p:cNvSpPr>
              <a:spLocks noChangeArrowheads="1"/>
            </p:cNvSpPr>
            <p:nvPr/>
          </p:nvSpPr>
          <p:spPr bwMode="gray">
            <a:xfrm>
              <a:off x="2676" y="1624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625" name="Oval 25"/>
            <p:cNvSpPr>
              <a:spLocks noChangeArrowheads="1"/>
            </p:cNvSpPr>
            <p:nvPr/>
          </p:nvSpPr>
          <p:spPr bwMode="gray">
            <a:xfrm>
              <a:off x="2729" y="1676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5626" name="Group 26"/>
            <p:cNvGrpSpPr>
              <a:grpSpLocks/>
            </p:cNvGrpSpPr>
            <p:nvPr/>
          </p:nvGrpSpPr>
          <p:grpSpPr bwMode="auto">
            <a:xfrm>
              <a:off x="2745" y="1687"/>
              <a:ext cx="947" cy="952"/>
              <a:chOff x="4166" y="1706"/>
              <a:chExt cx="1252" cy="1252"/>
            </a:xfrm>
          </p:grpSpPr>
          <p:sp>
            <p:nvSpPr>
              <p:cNvPr id="25627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8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29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0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31" name="Group 31"/>
            <p:cNvGrpSpPr>
              <a:grpSpLocks/>
            </p:cNvGrpSpPr>
            <p:nvPr/>
          </p:nvGrpSpPr>
          <p:grpSpPr bwMode="auto">
            <a:xfrm>
              <a:off x="4335" y="1687"/>
              <a:ext cx="948" cy="952"/>
              <a:chOff x="4166" y="1706"/>
              <a:chExt cx="1252" cy="1252"/>
            </a:xfrm>
          </p:grpSpPr>
          <p:sp>
            <p:nvSpPr>
              <p:cNvPr id="25632" name="Oval 3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3" name="Oval 3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4" name="Oval 3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5635" name="Oval 3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636" name="AutoShape 36"/>
            <p:cNvSpPr>
              <a:spLocks noChangeArrowheads="1"/>
            </p:cNvSpPr>
            <p:nvPr/>
          </p:nvSpPr>
          <p:spPr bwMode="gray">
            <a:xfrm>
              <a:off x="1036" y="3108"/>
              <a:ext cx="1192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5637" name="AutoShape 37"/>
            <p:cNvSpPr>
              <a:spLocks noChangeArrowheads="1"/>
            </p:cNvSpPr>
            <p:nvPr/>
          </p:nvSpPr>
          <p:spPr bwMode="gray">
            <a:xfrm>
              <a:off x="2620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5638" name="AutoShape 38"/>
            <p:cNvSpPr>
              <a:spLocks noChangeArrowheads="1"/>
            </p:cNvSpPr>
            <p:nvPr/>
          </p:nvSpPr>
          <p:spPr bwMode="gray">
            <a:xfrm>
              <a:off x="4214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25639" name="Text Box 39"/>
            <p:cNvSpPr txBox="1">
              <a:spLocks noChangeArrowheads="1"/>
            </p:cNvSpPr>
            <p:nvPr/>
          </p:nvSpPr>
          <p:spPr bwMode="gray">
            <a:xfrm>
              <a:off x="1391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25640" name="Text Box 40"/>
            <p:cNvSpPr txBox="1">
              <a:spLocks noChangeArrowheads="1"/>
            </p:cNvSpPr>
            <p:nvPr/>
          </p:nvSpPr>
          <p:spPr bwMode="gray">
            <a:xfrm>
              <a:off x="2980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25641" name="Text Box 41"/>
            <p:cNvSpPr txBox="1">
              <a:spLocks noChangeArrowheads="1"/>
            </p:cNvSpPr>
            <p:nvPr/>
          </p:nvSpPr>
          <p:spPr bwMode="gray">
            <a:xfrm>
              <a:off x="4568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1512888" y="1447800"/>
            <a:ext cx="7812087" cy="4476750"/>
            <a:chOff x="1104" y="1020"/>
            <a:chExt cx="4464" cy="2820"/>
          </a:xfrm>
        </p:grpSpPr>
        <p:sp>
          <p:nvSpPr>
            <p:cNvPr id="26628" name="Freeform 4"/>
            <p:cNvSpPr>
              <a:spLocks noEditPoints="1"/>
            </p:cNvSpPr>
            <p:nvPr/>
          </p:nvSpPr>
          <p:spPr bwMode="gray">
            <a:xfrm>
              <a:off x="1104" y="1296"/>
              <a:ext cx="3744" cy="2544"/>
            </a:xfrm>
            <a:custGeom>
              <a:avLst/>
              <a:gdLst/>
              <a:ahLst/>
              <a:cxnLst>
                <a:cxn ang="0">
                  <a:pos x="1092" y="50"/>
                </a:cxn>
                <a:cxn ang="0">
                  <a:pos x="822" y="168"/>
                </a:cxn>
                <a:cxn ang="0">
                  <a:pos x="594" y="300"/>
                </a:cxn>
                <a:cxn ang="0">
                  <a:pos x="406" y="446"/>
                </a:cxn>
                <a:cxn ang="0">
                  <a:pos x="254" y="604"/>
                </a:cxn>
                <a:cxn ang="0">
                  <a:pos x="140" y="772"/>
                </a:cxn>
                <a:cxn ang="0">
                  <a:pos x="60" y="944"/>
                </a:cxn>
                <a:cxn ang="0">
                  <a:pos x="14" y="1122"/>
                </a:cxn>
                <a:cxn ang="0">
                  <a:pos x="0" y="1300"/>
                </a:cxn>
                <a:cxn ang="0">
                  <a:pos x="18" y="1476"/>
                </a:cxn>
                <a:cxn ang="0">
                  <a:pos x="64" y="1650"/>
                </a:cxn>
                <a:cxn ang="0">
                  <a:pos x="138" y="1818"/>
                </a:cxn>
                <a:cxn ang="0">
                  <a:pos x="238" y="1978"/>
                </a:cxn>
                <a:cxn ang="0">
                  <a:pos x="364" y="2126"/>
                </a:cxn>
                <a:cxn ang="0">
                  <a:pos x="512" y="2262"/>
                </a:cxn>
                <a:cxn ang="0">
                  <a:pos x="684" y="2382"/>
                </a:cxn>
                <a:cxn ang="0">
                  <a:pos x="874" y="2484"/>
                </a:cxn>
                <a:cxn ang="0">
                  <a:pos x="1086" y="2564"/>
                </a:cxn>
                <a:cxn ang="0">
                  <a:pos x="1314" y="2622"/>
                </a:cxn>
                <a:cxn ang="0">
                  <a:pos x="1558" y="2654"/>
                </a:cxn>
                <a:cxn ang="0">
                  <a:pos x="1818" y="2658"/>
                </a:cxn>
                <a:cxn ang="0">
                  <a:pos x="2090" y="2632"/>
                </a:cxn>
                <a:cxn ang="0">
                  <a:pos x="2374" y="2574"/>
                </a:cxn>
                <a:cxn ang="0">
                  <a:pos x="2544" y="2912"/>
                </a:cxn>
                <a:cxn ang="0">
                  <a:pos x="1868" y="1552"/>
                </a:cxn>
                <a:cxn ang="0">
                  <a:pos x="1956" y="1914"/>
                </a:cxn>
                <a:cxn ang="0">
                  <a:pos x="1788" y="1936"/>
                </a:cxn>
                <a:cxn ang="0">
                  <a:pos x="1616" y="1934"/>
                </a:cxn>
                <a:cxn ang="0">
                  <a:pos x="1442" y="1912"/>
                </a:cxn>
                <a:cxn ang="0">
                  <a:pos x="1272" y="1872"/>
                </a:cxn>
                <a:cxn ang="0">
                  <a:pos x="1108" y="1812"/>
                </a:cxn>
                <a:cxn ang="0">
                  <a:pos x="952" y="1736"/>
                </a:cxn>
                <a:cxn ang="0">
                  <a:pos x="810" y="1646"/>
                </a:cxn>
                <a:cxn ang="0">
                  <a:pos x="684" y="1542"/>
                </a:cxn>
                <a:cxn ang="0">
                  <a:pos x="578" y="1428"/>
                </a:cxn>
                <a:cxn ang="0">
                  <a:pos x="494" y="1304"/>
                </a:cxn>
                <a:cxn ang="0">
                  <a:pos x="438" y="1170"/>
                </a:cxn>
                <a:cxn ang="0">
                  <a:pos x="410" y="1032"/>
                </a:cxn>
                <a:cxn ang="0">
                  <a:pos x="416" y="888"/>
                </a:cxn>
                <a:cxn ang="0">
                  <a:pos x="460" y="742"/>
                </a:cxn>
                <a:cxn ang="0">
                  <a:pos x="544" y="592"/>
                </a:cxn>
                <a:cxn ang="0">
                  <a:pos x="670" y="444"/>
                </a:cxn>
                <a:cxn ang="0">
                  <a:pos x="844" y="298"/>
                </a:cxn>
                <a:cxn ang="0">
                  <a:pos x="1070" y="154"/>
                </a:cxn>
                <a:cxn ang="0">
                  <a:pos x="1348" y="16"/>
                </a:cxn>
                <a:cxn ang="0">
                  <a:pos x="1244" y="0"/>
                </a:cxn>
                <a:cxn ang="0">
                  <a:pos x="2820" y="1934"/>
                </a:cxn>
                <a:cxn ang="0">
                  <a:pos x="2820" y="1934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lnTo>
                    <a:pt x="1244" y="0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29" name="Text Box 5"/>
            <p:cNvSpPr txBox="1">
              <a:spLocks noChangeArrowheads="1"/>
            </p:cNvSpPr>
            <p:nvPr/>
          </p:nvSpPr>
          <p:spPr bwMode="auto">
            <a:xfrm>
              <a:off x="3888" y="2256"/>
              <a:ext cx="168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Add Your Title</a:t>
              </a:r>
              <a:endParaRPr lang="en-US" altLang="zh-CN" sz="2800"/>
            </a:p>
          </p:txBody>
        </p:sp>
        <p:sp>
          <p:nvSpPr>
            <p:cNvPr id="26630" name="Oval 6"/>
            <p:cNvSpPr>
              <a:spLocks noChangeArrowheads="1"/>
            </p:cNvSpPr>
            <p:nvPr/>
          </p:nvSpPr>
          <p:spPr bwMode="gray">
            <a:xfrm rot="-723406">
              <a:off x="2521" y="3180"/>
              <a:ext cx="906" cy="420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1" name="Oval 7"/>
            <p:cNvSpPr>
              <a:spLocks noChangeArrowheads="1"/>
            </p:cNvSpPr>
            <p:nvPr/>
          </p:nvSpPr>
          <p:spPr bwMode="gray">
            <a:xfrm>
              <a:off x="2478" y="2412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gray">
            <a:xfrm>
              <a:off x="2491" y="2418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33" name="Oval 9"/>
            <p:cNvSpPr>
              <a:spLocks noChangeArrowheads="1"/>
            </p:cNvSpPr>
            <p:nvPr/>
          </p:nvSpPr>
          <p:spPr bwMode="gray">
            <a:xfrm>
              <a:off x="2502" y="2428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34" name="Oval 10"/>
            <p:cNvSpPr>
              <a:spLocks noChangeArrowheads="1"/>
            </p:cNvSpPr>
            <p:nvPr/>
          </p:nvSpPr>
          <p:spPr bwMode="gray">
            <a:xfrm>
              <a:off x="2560" y="2456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35" name="Text Box 11"/>
            <p:cNvSpPr txBox="1">
              <a:spLocks noChangeArrowheads="1"/>
            </p:cNvSpPr>
            <p:nvPr/>
          </p:nvSpPr>
          <p:spPr bwMode="gray">
            <a:xfrm>
              <a:off x="2740" y="2807"/>
              <a:ext cx="55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800">
                  <a:solidFill>
                    <a:srgbClr val="000000"/>
                  </a:solidFill>
                </a:rPr>
                <a:t>Text</a:t>
              </a:r>
              <a:endParaRPr lang="en-US" altLang="zh-CN"/>
            </a:p>
          </p:txBody>
        </p:sp>
        <p:sp>
          <p:nvSpPr>
            <p:cNvPr id="26636" name="Oval 12"/>
            <p:cNvSpPr>
              <a:spLocks noChangeArrowheads="1"/>
            </p:cNvSpPr>
            <p:nvPr/>
          </p:nvSpPr>
          <p:spPr bwMode="gray">
            <a:xfrm rot="-772996">
              <a:off x="1360" y="2796"/>
              <a:ext cx="714" cy="38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6637" name="Group 13"/>
            <p:cNvGrpSpPr>
              <a:grpSpLocks/>
            </p:cNvGrpSpPr>
            <p:nvPr/>
          </p:nvGrpSpPr>
          <p:grpSpPr bwMode="auto">
            <a:xfrm>
              <a:off x="1312" y="2172"/>
              <a:ext cx="864" cy="908"/>
              <a:chOff x="732" y="2112"/>
              <a:chExt cx="842" cy="860"/>
            </a:xfrm>
          </p:grpSpPr>
          <p:sp>
            <p:nvSpPr>
              <p:cNvPr id="26638" name="Oval 14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6639" name="Oval 15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6640" name="Oval 16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6641" name="Oval 17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6642" name="Text Box 18"/>
              <p:cNvSpPr txBox="1">
                <a:spLocks noChangeArrowheads="1"/>
              </p:cNvSpPr>
              <p:nvPr/>
            </p:nvSpPr>
            <p:spPr bwMode="gray">
              <a:xfrm>
                <a:off x="904" y="2414"/>
                <a:ext cx="476" cy="2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altLang="zh-CN" sz="2400">
                    <a:solidFill>
                      <a:srgbClr val="000000"/>
                    </a:solidFill>
                  </a:rPr>
                  <a:t>Text</a:t>
                </a:r>
                <a:endParaRPr lang="en-US" altLang="zh-CN"/>
              </a:p>
            </p:txBody>
          </p:sp>
        </p:grpSp>
        <p:sp>
          <p:nvSpPr>
            <p:cNvPr id="26643" name="Oval 19"/>
            <p:cNvSpPr>
              <a:spLocks noChangeArrowheads="1"/>
            </p:cNvSpPr>
            <p:nvPr/>
          </p:nvSpPr>
          <p:spPr bwMode="gray">
            <a:xfrm>
              <a:off x="1248" y="1690"/>
              <a:ext cx="576" cy="336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4" name="Oval 20"/>
            <p:cNvSpPr>
              <a:spLocks noChangeArrowheads="1"/>
            </p:cNvSpPr>
            <p:nvPr/>
          </p:nvSpPr>
          <p:spPr bwMode="gray">
            <a:xfrm>
              <a:off x="1296" y="1308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45" name="Oval 21"/>
            <p:cNvSpPr>
              <a:spLocks noChangeArrowheads="1"/>
            </p:cNvSpPr>
            <p:nvPr/>
          </p:nvSpPr>
          <p:spPr bwMode="gray">
            <a:xfrm>
              <a:off x="1304" y="1311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46" name="Oval 22"/>
            <p:cNvSpPr>
              <a:spLocks noChangeArrowheads="1"/>
            </p:cNvSpPr>
            <p:nvPr/>
          </p:nvSpPr>
          <p:spPr bwMode="gray">
            <a:xfrm>
              <a:off x="1311" y="1318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47" name="Oval 23"/>
            <p:cNvSpPr>
              <a:spLocks noChangeArrowheads="1"/>
            </p:cNvSpPr>
            <p:nvPr/>
          </p:nvSpPr>
          <p:spPr bwMode="gray">
            <a:xfrm>
              <a:off x="1345" y="1334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48" name="Text Box 24"/>
            <p:cNvSpPr txBox="1">
              <a:spLocks noChangeArrowheads="1"/>
            </p:cNvSpPr>
            <p:nvPr/>
          </p:nvSpPr>
          <p:spPr bwMode="gray">
            <a:xfrm>
              <a:off x="1419" y="1528"/>
              <a:ext cx="4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b="1">
                  <a:solidFill>
                    <a:srgbClr val="000000"/>
                  </a:solidFill>
                </a:rPr>
                <a:t>Text</a:t>
              </a:r>
              <a:endParaRPr lang="en-US" altLang="zh-CN"/>
            </a:p>
          </p:txBody>
        </p:sp>
        <p:sp>
          <p:nvSpPr>
            <p:cNvPr id="26649" name="Oval 25"/>
            <p:cNvSpPr>
              <a:spLocks noChangeArrowheads="1"/>
            </p:cNvSpPr>
            <p:nvPr/>
          </p:nvSpPr>
          <p:spPr bwMode="gray">
            <a:xfrm>
              <a:off x="2046" y="1356"/>
              <a:ext cx="432" cy="14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50" name="Oval 26"/>
            <p:cNvSpPr>
              <a:spLocks noChangeArrowheads="1"/>
            </p:cNvSpPr>
            <p:nvPr/>
          </p:nvSpPr>
          <p:spPr bwMode="gray">
            <a:xfrm>
              <a:off x="2123" y="1020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51" name="Oval 27"/>
            <p:cNvSpPr>
              <a:spLocks noChangeArrowheads="1"/>
            </p:cNvSpPr>
            <p:nvPr/>
          </p:nvSpPr>
          <p:spPr bwMode="gray">
            <a:xfrm>
              <a:off x="2129" y="1022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52" name="Oval 28"/>
            <p:cNvSpPr>
              <a:spLocks noChangeArrowheads="1"/>
            </p:cNvSpPr>
            <p:nvPr/>
          </p:nvSpPr>
          <p:spPr bwMode="gray">
            <a:xfrm>
              <a:off x="2133" y="1026"/>
              <a:ext cx="399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53" name="Oval 29"/>
            <p:cNvSpPr>
              <a:spLocks noChangeArrowheads="1"/>
            </p:cNvSpPr>
            <p:nvPr/>
          </p:nvSpPr>
          <p:spPr bwMode="gray">
            <a:xfrm>
              <a:off x="2156" y="1038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6654" name="Text Box 30"/>
            <p:cNvSpPr txBox="1">
              <a:spLocks noChangeArrowheads="1"/>
            </p:cNvSpPr>
            <p:nvPr/>
          </p:nvSpPr>
          <p:spPr bwMode="gray">
            <a:xfrm>
              <a:off x="2167" y="1161"/>
              <a:ext cx="34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1400" b="1">
                  <a:solidFill>
                    <a:srgbClr val="000000"/>
                  </a:solidFill>
                </a:rPr>
                <a:t>Text</a:t>
              </a:r>
              <a:endParaRPr lang="en-US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4487863" y="2393950"/>
            <a:ext cx="700087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gray">
          <a:xfrm>
            <a:off x="504825" y="1676400"/>
            <a:ext cx="6113463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Text 1</a:t>
            </a: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gray">
          <a:xfrm>
            <a:off x="3529013" y="2763838"/>
            <a:ext cx="6113462" cy="519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Text 2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gray">
          <a:xfrm>
            <a:off x="504825" y="3911600"/>
            <a:ext cx="6113463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Text 3</a:t>
            </a:r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>
            <a:off x="4487863" y="3467100"/>
            <a:ext cx="700087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4487863" y="4643438"/>
            <a:ext cx="700087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7" name="AutoShape 9"/>
          <p:cNvSpPr>
            <a:spLocks noChangeArrowheads="1"/>
          </p:cNvSpPr>
          <p:nvPr/>
        </p:nvSpPr>
        <p:spPr bwMode="gray">
          <a:xfrm>
            <a:off x="3529013" y="5013325"/>
            <a:ext cx="6113462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Text 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825500" y="3581400"/>
            <a:ext cx="17335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1600" b="1"/>
              <a:t>Add Your Text</a:t>
            </a: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1749425" y="1828800"/>
            <a:ext cx="7113588" cy="3770313"/>
            <a:chOff x="1000" y="1152"/>
            <a:chExt cx="4064" cy="2375"/>
          </a:xfrm>
        </p:grpSpPr>
        <p:sp>
          <p:nvSpPr>
            <p:cNvPr id="28677" name="AutoShape 5"/>
            <p:cNvSpPr>
              <a:spLocks noChangeArrowheads="1"/>
            </p:cNvSpPr>
            <p:nvPr/>
          </p:nvSpPr>
          <p:spPr bwMode="gray">
            <a:xfrm rot="39573186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78" name="AutoShape 6"/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79" name="AutoShape 7"/>
            <p:cNvSpPr>
              <a:spLocks noChangeArrowheads="1"/>
            </p:cNvSpPr>
            <p:nvPr/>
          </p:nvSpPr>
          <p:spPr bwMode="gray">
            <a:xfrm rot="35969022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0" name="AutoShape 8"/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1" name="AutoShape 9"/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2" name="AutoShape 10"/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3" name="Oval 11"/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684" name="Text Box 12"/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600" b="1"/>
                <a:t>Add Your Text</a:t>
              </a:r>
            </a:p>
          </p:txBody>
        </p:sp>
        <p:sp>
          <p:nvSpPr>
            <p:cNvPr id="28685" name="Text Box 13"/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600" b="1"/>
                <a:t>Add Your Text</a:t>
              </a:r>
            </a:p>
          </p:txBody>
        </p:sp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600" b="1"/>
                <a:t>Add Your Text</a:t>
              </a:r>
            </a:p>
          </p:txBody>
        </p:sp>
        <p:sp>
          <p:nvSpPr>
            <p:cNvPr id="28687" name="Text Box 15"/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600" b="1"/>
                <a:t>Add Your Text</a:t>
              </a:r>
            </a:p>
          </p:txBody>
        </p:sp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600" b="1"/>
                <a:t>Add Your Text</a:t>
              </a:r>
            </a:p>
          </p:txBody>
        </p:sp>
        <p:sp>
          <p:nvSpPr>
            <p:cNvPr id="28689" name="Oval 17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0" name="Oval 18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1" name="Oval 19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2" name="Oval 20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3" name="Oval 21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4" name="Oval 22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95" name="Oval 23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696" name="Oval 24"/>
            <p:cNvSpPr>
              <a:spLocks noChangeArrowheads="1"/>
            </p:cNvSpPr>
            <p:nvPr/>
          </p:nvSpPr>
          <p:spPr bwMode="gray">
            <a:xfrm>
              <a:off x="2230" y="182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697" name="Oval 25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698" name="Oval 26"/>
            <p:cNvSpPr>
              <a:spLocks noChangeArrowheads="1"/>
            </p:cNvSpPr>
            <p:nvPr/>
          </p:nvSpPr>
          <p:spPr bwMode="gray">
            <a:xfrm>
              <a:off x="2311" y="1872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699" name="Oval 27"/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8700" name="Group 28"/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2870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870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870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870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8705" name="Text Box 33"/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 </a:t>
            </a:r>
            <a:r>
              <a:rPr lang="en-US" altLang="zh-CN"/>
              <a:t>Cycle Diagram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839788" y="1295400"/>
            <a:ext cx="8401050" cy="4556125"/>
            <a:chOff x="480" y="816"/>
            <a:chExt cx="4800" cy="2870"/>
          </a:xfrm>
        </p:grpSpPr>
        <p:sp>
          <p:nvSpPr>
            <p:cNvPr id="29700" name="Oval 4"/>
            <p:cNvSpPr>
              <a:spLocks noChangeArrowheads="1"/>
            </p:cNvSpPr>
            <p:nvPr/>
          </p:nvSpPr>
          <p:spPr bwMode="gray">
            <a:xfrm>
              <a:off x="1702" y="1297"/>
              <a:ext cx="2313" cy="22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2269" y="1871"/>
              <a:ext cx="1178" cy="1235"/>
              <a:chOff x="2016" y="1920"/>
              <a:chExt cx="1680" cy="1680"/>
            </a:xfrm>
          </p:grpSpPr>
          <p:sp>
            <p:nvSpPr>
              <p:cNvPr id="29702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04" name="Text Box 8"/>
            <p:cNvSpPr txBox="1">
              <a:spLocks noChangeArrowheads="1"/>
            </p:cNvSpPr>
            <p:nvPr/>
          </p:nvSpPr>
          <p:spPr bwMode="gray">
            <a:xfrm>
              <a:off x="2440" y="2356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Concept</a:t>
              </a:r>
            </a:p>
          </p:txBody>
        </p:sp>
        <p:grpSp>
          <p:nvGrpSpPr>
            <p:cNvPr id="29705" name="Group 9"/>
            <p:cNvGrpSpPr>
              <a:grpSpLocks/>
            </p:cNvGrpSpPr>
            <p:nvPr/>
          </p:nvGrpSpPr>
          <p:grpSpPr bwMode="auto">
            <a:xfrm>
              <a:off x="2618" y="1076"/>
              <a:ext cx="393" cy="382"/>
              <a:chOff x="2640" y="1088"/>
              <a:chExt cx="432" cy="415"/>
            </a:xfrm>
          </p:grpSpPr>
          <p:grpSp>
            <p:nvGrpSpPr>
              <p:cNvPr id="29706" name="Group 10"/>
              <p:cNvGrpSpPr>
                <a:grpSpLocks/>
              </p:cNvGrpSpPr>
              <p:nvPr/>
            </p:nvGrpSpPr>
            <p:grpSpPr bwMode="auto">
              <a:xfrm>
                <a:off x="2640" y="1088"/>
                <a:ext cx="432" cy="415"/>
                <a:chOff x="2016" y="1920"/>
                <a:chExt cx="1680" cy="1680"/>
              </a:xfrm>
            </p:grpSpPr>
            <p:sp>
              <p:nvSpPr>
                <p:cNvPr id="29707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08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09" name="Text Box 13"/>
              <p:cNvSpPr txBox="1">
                <a:spLocks noChangeArrowheads="1"/>
              </p:cNvSpPr>
              <p:nvPr/>
            </p:nvSpPr>
            <p:spPr bwMode="gray">
              <a:xfrm>
                <a:off x="2721" y="1152"/>
                <a:ext cx="288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B</a:t>
                </a:r>
              </a:p>
            </p:txBody>
          </p:sp>
        </p:grpSp>
        <p:grpSp>
          <p:nvGrpSpPr>
            <p:cNvPr id="29710" name="Group 14"/>
            <p:cNvGrpSpPr>
              <a:grpSpLocks/>
            </p:cNvGrpSpPr>
            <p:nvPr/>
          </p:nvGrpSpPr>
          <p:grpSpPr bwMode="auto">
            <a:xfrm>
              <a:off x="2251" y="2995"/>
              <a:ext cx="183" cy="162"/>
              <a:chOff x="2236" y="3191"/>
              <a:chExt cx="201" cy="176"/>
            </a:xfrm>
          </p:grpSpPr>
          <p:sp>
            <p:nvSpPr>
              <p:cNvPr id="29711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12" name="Oval 16"/>
              <p:cNvSpPr>
                <a:spLocks noChangeArrowheads="1"/>
              </p:cNvSpPr>
              <p:nvPr/>
            </p:nvSpPr>
            <p:spPr bwMode="gray">
              <a:xfrm rot="18227093">
                <a:off x="2353" y="31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13" name="Group 17"/>
            <p:cNvGrpSpPr>
              <a:grpSpLocks/>
            </p:cNvGrpSpPr>
            <p:nvPr/>
          </p:nvGrpSpPr>
          <p:grpSpPr bwMode="auto">
            <a:xfrm>
              <a:off x="1876" y="3147"/>
              <a:ext cx="393" cy="397"/>
              <a:chOff x="1824" y="3357"/>
              <a:chExt cx="432" cy="432"/>
            </a:xfrm>
          </p:grpSpPr>
          <p:grpSp>
            <p:nvGrpSpPr>
              <p:cNvPr id="29714" name="Group 18"/>
              <p:cNvGrpSpPr>
                <a:grpSpLocks/>
              </p:cNvGrpSpPr>
              <p:nvPr/>
            </p:nvGrpSpPr>
            <p:grpSpPr bwMode="auto"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29715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16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17" name="Text Box 21"/>
              <p:cNvSpPr txBox="1">
                <a:spLocks noChangeArrowheads="1"/>
              </p:cNvSpPr>
              <p:nvPr/>
            </p:nvSpPr>
            <p:spPr bwMode="gray">
              <a:xfrm>
                <a:off x="1899" y="3438"/>
                <a:ext cx="271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E</a:t>
                </a:r>
              </a:p>
            </p:txBody>
          </p:sp>
        </p:grpSp>
        <p:grpSp>
          <p:nvGrpSpPr>
            <p:cNvPr id="29718" name="Group 22"/>
            <p:cNvGrpSpPr>
              <a:grpSpLocks/>
            </p:cNvGrpSpPr>
            <p:nvPr/>
          </p:nvGrpSpPr>
          <p:grpSpPr bwMode="auto">
            <a:xfrm>
              <a:off x="3798" y="1871"/>
              <a:ext cx="391" cy="401"/>
              <a:chOff x="3938" y="1968"/>
              <a:chExt cx="430" cy="437"/>
            </a:xfrm>
          </p:grpSpPr>
          <p:grpSp>
            <p:nvGrpSpPr>
              <p:cNvPr id="29719" name="Group 23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29720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21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22" name="Text Box 26"/>
              <p:cNvSpPr txBox="1">
                <a:spLocks noChangeArrowheads="1"/>
              </p:cNvSpPr>
              <p:nvPr/>
            </p:nvSpPr>
            <p:spPr bwMode="gray">
              <a:xfrm>
                <a:off x="4007" y="2028"/>
                <a:ext cx="281" cy="3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C</a:t>
                </a:r>
              </a:p>
            </p:txBody>
          </p:sp>
        </p:grpSp>
        <p:grpSp>
          <p:nvGrpSpPr>
            <p:cNvPr id="29723" name="Group 27"/>
            <p:cNvGrpSpPr>
              <a:grpSpLocks/>
            </p:cNvGrpSpPr>
            <p:nvPr/>
          </p:nvGrpSpPr>
          <p:grpSpPr bwMode="auto">
            <a:xfrm>
              <a:off x="3447" y="3150"/>
              <a:ext cx="375" cy="360"/>
              <a:chOff x="3552" y="3339"/>
              <a:chExt cx="412" cy="392"/>
            </a:xfrm>
          </p:grpSpPr>
          <p:grpSp>
            <p:nvGrpSpPr>
              <p:cNvPr id="29724" name="Group 28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29725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26" name="Freeform 3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27" name="Text Box 31"/>
              <p:cNvSpPr txBox="1">
                <a:spLocks noChangeArrowheads="1"/>
              </p:cNvSpPr>
              <p:nvPr/>
            </p:nvSpPr>
            <p:spPr bwMode="gray">
              <a:xfrm>
                <a:off x="3628" y="3360"/>
                <a:ext cx="302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D</a:t>
                </a:r>
              </a:p>
            </p:txBody>
          </p:sp>
        </p:grpSp>
        <p:grpSp>
          <p:nvGrpSpPr>
            <p:cNvPr id="29728" name="Group 32"/>
            <p:cNvGrpSpPr>
              <a:grpSpLocks/>
            </p:cNvGrpSpPr>
            <p:nvPr/>
          </p:nvGrpSpPr>
          <p:grpSpPr bwMode="auto">
            <a:xfrm>
              <a:off x="1571" y="1871"/>
              <a:ext cx="393" cy="397"/>
              <a:chOff x="1488" y="1968"/>
              <a:chExt cx="432" cy="432"/>
            </a:xfrm>
          </p:grpSpPr>
          <p:grpSp>
            <p:nvGrpSpPr>
              <p:cNvPr id="29729" name="Group 33"/>
              <p:cNvGrpSpPr>
                <a:grpSpLocks/>
              </p:cNvGrpSpPr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29730" name="Oval 3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9731" name="Freeform 3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9732" name="Text Box 36"/>
              <p:cNvSpPr txBox="1">
                <a:spLocks noChangeArrowheads="1"/>
              </p:cNvSpPr>
              <p:nvPr/>
            </p:nvSpPr>
            <p:spPr bwMode="gray">
              <a:xfrm>
                <a:off x="1567" y="2016"/>
                <a:ext cx="291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A</a:t>
                </a:r>
              </a:p>
            </p:txBody>
          </p:sp>
        </p:grpSp>
        <p:sp>
          <p:nvSpPr>
            <p:cNvPr id="29733" name="Oval 37"/>
            <p:cNvSpPr>
              <a:spLocks noChangeArrowheads="1"/>
            </p:cNvSpPr>
            <p:nvPr/>
          </p:nvSpPr>
          <p:spPr bwMode="gray">
            <a:xfrm rot="18227093">
              <a:off x="3406" y="3060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34" name="Oval 38"/>
            <p:cNvSpPr>
              <a:spLocks noChangeArrowheads="1"/>
            </p:cNvSpPr>
            <p:nvPr/>
          </p:nvSpPr>
          <p:spPr bwMode="gray">
            <a:xfrm rot="18227093">
              <a:off x="3318" y="297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35" name="Group 39"/>
            <p:cNvGrpSpPr>
              <a:grpSpLocks/>
            </p:cNvGrpSpPr>
            <p:nvPr/>
          </p:nvGrpSpPr>
          <p:grpSpPr bwMode="auto">
            <a:xfrm>
              <a:off x="2007" y="2135"/>
              <a:ext cx="210" cy="120"/>
              <a:chOff x="2016" y="2304"/>
              <a:chExt cx="231" cy="130"/>
            </a:xfrm>
          </p:grpSpPr>
          <p:sp>
            <p:nvSpPr>
              <p:cNvPr id="29736" name="Oval 40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7" name="Oval 41"/>
              <p:cNvSpPr>
                <a:spLocks noChangeArrowheads="1"/>
              </p:cNvSpPr>
              <p:nvPr/>
            </p:nvSpPr>
            <p:spPr bwMode="gray">
              <a:xfrm rot="18227093">
                <a:off x="2163" y="234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38" name="Group 42"/>
            <p:cNvGrpSpPr>
              <a:grpSpLocks/>
            </p:cNvGrpSpPr>
            <p:nvPr/>
          </p:nvGrpSpPr>
          <p:grpSpPr bwMode="auto">
            <a:xfrm>
              <a:off x="2793" y="1543"/>
              <a:ext cx="79" cy="239"/>
              <a:chOff x="2832" y="1612"/>
              <a:chExt cx="87" cy="260"/>
            </a:xfrm>
          </p:grpSpPr>
          <p:sp>
            <p:nvSpPr>
              <p:cNvPr id="29739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40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9741" name="Oval 45"/>
            <p:cNvSpPr>
              <a:spLocks noChangeArrowheads="1"/>
            </p:cNvSpPr>
            <p:nvPr/>
          </p:nvSpPr>
          <p:spPr bwMode="gray">
            <a:xfrm rot="18227093">
              <a:off x="3635" y="2150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42" name="Oval 46"/>
            <p:cNvSpPr>
              <a:spLocks noChangeArrowheads="1"/>
            </p:cNvSpPr>
            <p:nvPr/>
          </p:nvSpPr>
          <p:spPr bwMode="gray">
            <a:xfrm rot="18227093">
              <a:off x="3493" y="222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43" name="Text Box 47"/>
            <p:cNvSpPr txBox="1">
              <a:spLocks noChangeArrowheads="1"/>
            </p:cNvSpPr>
            <p:nvPr/>
          </p:nvSpPr>
          <p:spPr bwMode="gray">
            <a:xfrm>
              <a:off x="480" y="1959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Add Your Text</a:t>
              </a:r>
            </a:p>
          </p:txBody>
        </p:sp>
        <p:sp>
          <p:nvSpPr>
            <p:cNvPr id="29744" name="Text Box 48"/>
            <p:cNvSpPr txBox="1">
              <a:spLocks noChangeArrowheads="1"/>
            </p:cNvSpPr>
            <p:nvPr/>
          </p:nvSpPr>
          <p:spPr bwMode="gray">
            <a:xfrm>
              <a:off x="1632" y="816"/>
              <a:ext cx="24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Add Your Text</a:t>
              </a:r>
            </a:p>
          </p:txBody>
        </p:sp>
        <p:sp>
          <p:nvSpPr>
            <p:cNvPr id="29745" name="Text Box 49"/>
            <p:cNvSpPr txBox="1">
              <a:spLocks noChangeArrowheads="1"/>
            </p:cNvSpPr>
            <p:nvPr/>
          </p:nvSpPr>
          <p:spPr bwMode="gray">
            <a:xfrm>
              <a:off x="4189" y="1967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Add Your Text</a:t>
              </a:r>
            </a:p>
          </p:txBody>
        </p:sp>
        <p:sp>
          <p:nvSpPr>
            <p:cNvPr id="29746" name="Text Box 50"/>
            <p:cNvSpPr txBox="1">
              <a:spLocks noChangeArrowheads="1"/>
            </p:cNvSpPr>
            <p:nvPr/>
          </p:nvSpPr>
          <p:spPr bwMode="gray">
            <a:xfrm>
              <a:off x="698" y="3282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Add Your Text</a:t>
              </a:r>
            </a:p>
          </p:txBody>
        </p:sp>
        <p:sp>
          <p:nvSpPr>
            <p:cNvPr id="29747" name="Text Box 51"/>
            <p:cNvSpPr txBox="1">
              <a:spLocks noChangeArrowheads="1"/>
            </p:cNvSpPr>
            <p:nvPr/>
          </p:nvSpPr>
          <p:spPr bwMode="gray">
            <a:xfrm>
              <a:off x="3840" y="3282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1344613" y="1676400"/>
            <a:ext cx="7475537" cy="4006850"/>
            <a:chOff x="240" y="864"/>
            <a:chExt cx="5280" cy="3120"/>
          </a:xfrm>
        </p:grpSpPr>
        <p:sp>
          <p:nvSpPr>
            <p:cNvPr id="30724" name="AutoShape 4"/>
            <p:cNvSpPr>
              <a:spLocks noChangeArrowheads="1"/>
            </p:cNvSpPr>
            <p:nvPr/>
          </p:nvSpPr>
          <p:spPr bwMode="gray">
            <a:xfrm>
              <a:off x="240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12157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0725" name="Object 5"/>
            <p:cNvGraphicFramePr>
              <a:graphicFrameLocks noChangeAspect="1"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p:oleObj spid="_x0000_s30725" name="Chart" r:id="rId3" imgW="3609919" imgH="4057642" progId="MSGraph.Chart.8">
                <p:embed followColorScheme="full"/>
              </p:oleObj>
            </a:graphicData>
          </a:graphic>
        </p:graphicFrame>
        <p:sp>
          <p:nvSpPr>
            <p:cNvPr id="30726" name="AutoShape 6"/>
            <p:cNvSpPr>
              <a:spLocks noChangeArrowheads="1"/>
            </p:cNvSpPr>
            <p:nvPr/>
          </p:nvSpPr>
          <p:spPr bwMode="gray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7" name="AutoShape 7"/>
            <p:cNvSpPr>
              <a:spLocks noChangeArrowheads="1"/>
            </p:cNvSpPr>
            <p:nvPr/>
          </p:nvSpPr>
          <p:spPr bwMode="gray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8" name="AutoShape 8"/>
            <p:cNvSpPr>
              <a:spLocks noChangeArrowheads="1"/>
            </p:cNvSpPr>
            <p:nvPr/>
          </p:nvSpPr>
          <p:spPr bwMode="gray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9" name="AutoShape 9"/>
            <p:cNvSpPr>
              <a:spLocks noChangeArrowheads="1"/>
            </p:cNvSpPr>
            <p:nvPr/>
          </p:nvSpPr>
          <p:spPr bwMode="gray">
            <a:xfrm>
              <a:off x="2928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7451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0730" name="Object 10"/>
            <p:cNvGraphicFramePr>
              <a:graphicFrameLocks noChangeAspect="1"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p:oleObj spid="_x0000_s30730" name="Chart" r:id="rId4" imgW="3609919" imgH="4057642" progId="MSGraph.Chart.8">
                <p:embed followColorScheme="full"/>
              </p:oleObj>
            </a:graphicData>
          </a:graphic>
        </p:graphicFrame>
        <p:sp>
          <p:nvSpPr>
            <p:cNvPr id="30731" name="AutoShape 11"/>
            <p:cNvSpPr>
              <a:spLocks noChangeArrowheads="1"/>
            </p:cNvSpPr>
            <p:nvPr/>
          </p:nvSpPr>
          <p:spPr bwMode="gray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2" name="AutoShape 12"/>
            <p:cNvSpPr>
              <a:spLocks noChangeArrowheads="1"/>
            </p:cNvSpPr>
            <p:nvPr/>
          </p:nvSpPr>
          <p:spPr bwMode="gray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3" name="AutoShape 13"/>
            <p:cNvSpPr>
              <a:spLocks noChangeArrowheads="1"/>
            </p:cNvSpPr>
            <p:nvPr/>
          </p:nvSpPr>
          <p:spPr bwMode="gray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1344613" y="1831975"/>
            <a:ext cx="2392362" cy="4035425"/>
            <a:chOff x="720" y="1296"/>
            <a:chExt cx="1367" cy="2542"/>
          </a:xfrm>
        </p:grpSpPr>
        <p:sp>
          <p:nvSpPr>
            <p:cNvPr id="3174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4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2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53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175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3175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75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5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5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5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1760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</a:rPr>
                <a:t>1</a:t>
              </a:r>
              <a:endParaRPr lang="en-US" altLang="zh-CN"/>
            </a:p>
          </p:txBody>
        </p:sp>
        <p:sp>
          <p:nvSpPr>
            <p:cNvPr id="31761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ThemeGallery is a Design Digital Content &amp; Contents mall developed by Guild Design Inc.</a:t>
              </a:r>
              <a:endParaRPr lang="en-US" altLang="zh-CN"/>
            </a:p>
          </p:txBody>
        </p:sp>
      </p:grpSp>
      <p:grpSp>
        <p:nvGrpSpPr>
          <p:cNvPr id="31762" name="Group 18"/>
          <p:cNvGrpSpPr>
            <a:grpSpLocks/>
          </p:cNvGrpSpPr>
          <p:nvPr/>
        </p:nvGrpSpPr>
        <p:grpSpPr bwMode="auto">
          <a:xfrm>
            <a:off x="3948113" y="1831975"/>
            <a:ext cx="2389187" cy="4035425"/>
            <a:chOff x="2208" y="1296"/>
            <a:chExt cx="1365" cy="2542"/>
          </a:xfrm>
        </p:grpSpPr>
        <p:sp>
          <p:nvSpPr>
            <p:cNvPr id="31763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4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5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7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176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6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1772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</a:rPr>
                <a:t>2</a:t>
              </a:r>
              <a:endParaRPr lang="en-US" altLang="zh-CN"/>
            </a:p>
          </p:txBody>
        </p:sp>
        <p:sp>
          <p:nvSpPr>
            <p:cNvPr id="31773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ThemeGallery is a Design Digital Content &amp; Contents mall developed by Guild Design Inc.</a:t>
              </a:r>
              <a:endParaRPr lang="en-US" altLang="zh-CN"/>
            </a:p>
          </p:txBody>
        </p:sp>
        <p:sp>
          <p:nvSpPr>
            <p:cNvPr id="3177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75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1776" name="Group 32"/>
          <p:cNvGrpSpPr>
            <a:grpSpLocks/>
          </p:cNvGrpSpPr>
          <p:nvPr/>
        </p:nvGrpSpPr>
        <p:grpSpPr bwMode="auto">
          <a:xfrm>
            <a:off x="6545263" y="1831975"/>
            <a:ext cx="2392362" cy="4035425"/>
            <a:chOff x="3692" y="1296"/>
            <a:chExt cx="1367" cy="2542"/>
          </a:xfrm>
        </p:grpSpPr>
        <p:sp>
          <p:nvSpPr>
            <p:cNvPr id="3177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7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7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8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1781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3178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78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78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1787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</a:rPr>
                <a:t>3</a:t>
              </a:r>
              <a:endParaRPr lang="en-US" altLang="zh-CN"/>
            </a:p>
          </p:txBody>
        </p:sp>
        <p:sp>
          <p:nvSpPr>
            <p:cNvPr id="31788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</a:rPr>
                <a:t>ThemeGallery is a Design Digital Content &amp; Contents mall developed by Guild Design Inc.</a:t>
              </a:r>
              <a:endParaRPr lang="en-US" altLang="zh-CN"/>
            </a:p>
          </p:txBody>
        </p:sp>
        <p:sp>
          <p:nvSpPr>
            <p:cNvPr id="31789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90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1344613" y="1828800"/>
            <a:ext cx="7475537" cy="4114800"/>
            <a:chOff x="768" y="1152"/>
            <a:chExt cx="4272" cy="2592"/>
          </a:xfrm>
        </p:grpSpPr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altLang="zh-CN" sz="1400"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32773" name="AutoShape 5"/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altLang="zh-CN" sz="1400"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32774" name="AutoShape 6"/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altLang="zh-CN" sz="1400">
                  <a:latin typeface="Verdana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32775" name="AutoShape 7"/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6" name="AutoShape 8"/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7" name="Oval 9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78" name="Oval 10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79" name="Oval 11"/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0" name="Oval 12"/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1" name="Oval 13"/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2" name="Oval 14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3" name="Oval 15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4" name="Oval 16"/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5" name="Oval 17"/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86" name="Oval 18"/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2787" name="Group 19"/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32788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789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790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791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2792" name="Oval 24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93" name="Oval 25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94" name="Oval 26"/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95" name="Oval 27"/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2796" name="Oval 28"/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2797" name="Group 29"/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32798" name="Oval 3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799" name="Oval 3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800" name="Oval 3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801" name="Oval 3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2802" name="Group 34"/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32803" name="Oval 3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804" name="Oval 3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805" name="Oval 3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806" name="Oval 3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2807" name="Text Box 39"/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32808" name="Text Box 40"/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32809" name="Text Box 41"/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Diagram</a:t>
            </a:r>
            <a:endParaRPr lang="en-US" altLang="zh-CN" sz="2800"/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1008063" y="1219200"/>
            <a:ext cx="8064500" cy="5019675"/>
            <a:chOff x="576" y="768"/>
            <a:chExt cx="4608" cy="3162"/>
          </a:xfrm>
        </p:grpSpPr>
        <p:sp>
          <p:nvSpPr>
            <p:cNvPr id="33796" name="Freeform 4"/>
            <p:cNvSpPr>
              <a:spLocks/>
            </p:cNvSpPr>
            <p:nvPr/>
          </p:nvSpPr>
          <p:spPr bwMode="gray">
            <a:xfrm>
              <a:off x="3196" y="768"/>
              <a:ext cx="924" cy="728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97" name="AutoShape 5"/>
            <p:cNvSpPr>
              <a:spLocks noChangeArrowheads="1"/>
            </p:cNvSpPr>
            <p:nvPr/>
          </p:nvSpPr>
          <p:spPr bwMode="auto">
            <a:xfrm>
              <a:off x="2157" y="167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798" name="AutoShape 6"/>
            <p:cNvSpPr>
              <a:spLocks noChangeArrowheads="1"/>
            </p:cNvSpPr>
            <p:nvPr/>
          </p:nvSpPr>
          <p:spPr bwMode="gray">
            <a:xfrm>
              <a:off x="2304" y="1584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799" name="AutoShape 7"/>
            <p:cNvSpPr>
              <a:spLocks noChangeArrowheads="1"/>
            </p:cNvSpPr>
            <p:nvPr/>
          </p:nvSpPr>
          <p:spPr bwMode="auto">
            <a:xfrm flipH="1">
              <a:off x="3360" y="1632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0" name="AutoShape 8"/>
            <p:cNvSpPr>
              <a:spLocks noChangeArrowheads="1"/>
            </p:cNvSpPr>
            <p:nvPr/>
          </p:nvSpPr>
          <p:spPr bwMode="auto">
            <a:xfrm flipH="1">
              <a:off x="2358" y="162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1" name="AutoShape 9"/>
            <p:cNvSpPr>
              <a:spLocks noChangeArrowheads="1"/>
            </p:cNvSpPr>
            <p:nvPr/>
          </p:nvSpPr>
          <p:spPr bwMode="auto">
            <a:xfrm>
              <a:off x="3738" y="1355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2" name="AutoShape 10"/>
            <p:cNvSpPr>
              <a:spLocks noChangeArrowheads="1"/>
            </p:cNvSpPr>
            <p:nvPr/>
          </p:nvSpPr>
          <p:spPr bwMode="gray">
            <a:xfrm>
              <a:off x="3874" y="1265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3" name="AutoShape 11"/>
            <p:cNvSpPr>
              <a:spLocks noChangeArrowheads="1"/>
            </p:cNvSpPr>
            <p:nvPr/>
          </p:nvSpPr>
          <p:spPr bwMode="auto">
            <a:xfrm flipH="1">
              <a:off x="4936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4" name="AutoShape 12"/>
            <p:cNvSpPr>
              <a:spLocks noChangeArrowheads="1"/>
            </p:cNvSpPr>
            <p:nvPr/>
          </p:nvSpPr>
          <p:spPr bwMode="auto">
            <a:xfrm flipH="1">
              <a:off x="3939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gray">
            <a:xfrm>
              <a:off x="1570" y="1084"/>
              <a:ext cx="924" cy="729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06" name="Text Box 14"/>
            <p:cNvSpPr txBox="1">
              <a:spLocks noChangeArrowheads="1"/>
            </p:cNvSpPr>
            <p:nvPr/>
          </p:nvSpPr>
          <p:spPr bwMode="gray">
            <a:xfrm>
              <a:off x="2466" y="1566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>
                  <a:solidFill>
                    <a:schemeClr val="bg1"/>
                  </a:solidFill>
                </a:rPr>
                <a:t>Add Your Title</a:t>
              </a:r>
            </a:p>
          </p:txBody>
        </p:sp>
        <p:sp>
          <p:nvSpPr>
            <p:cNvPr id="33807" name="Text Box 15"/>
            <p:cNvSpPr txBox="1">
              <a:spLocks noChangeArrowheads="1"/>
            </p:cNvSpPr>
            <p:nvPr/>
          </p:nvSpPr>
          <p:spPr bwMode="gray">
            <a:xfrm>
              <a:off x="4050" y="1254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>
                  <a:solidFill>
                    <a:srgbClr val="FFFFFF"/>
                  </a:solidFill>
                </a:rPr>
                <a:t>Add Your Title</a:t>
              </a:r>
            </a:p>
          </p:txBody>
        </p:sp>
        <p:grpSp>
          <p:nvGrpSpPr>
            <p:cNvPr id="33808" name="Group 16"/>
            <p:cNvGrpSpPr>
              <a:grpSpLocks/>
            </p:cNvGrpSpPr>
            <p:nvPr/>
          </p:nvGrpSpPr>
          <p:grpSpPr bwMode="auto">
            <a:xfrm>
              <a:off x="576" y="1836"/>
              <a:ext cx="1446" cy="2094"/>
              <a:chOff x="576" y="1836"/>
              <a:chExt cx="1446" cy="2094"/>
            </a:xfrm>
          </p:grpSpPr>
          <p:sp>
            <p:nvSpPr>
              <p:cNvPr id="33809" name="AutoShape 17"/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810" name="AutoShape 18"/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811" name="AutoShape 19"/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812" name="AutoShape 20"/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813" name="Text Box 21"/>
              <p:cNvSpPr txBox="1">
                <a:spLocks noChangeArrowheads="1"/>
              </p:cNvSpPr>
              <p:nvPr/>
            </p:nvSpPr>
            <p:spPr bwMode="gray">
              <a:xfrm>
                <a:off x="882" y="1836"/>
                <a:ext cx="824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>
                    <a:solidFill>
                      <a:schemeClr val="bg1"/>
                    </a:solidFill>
                  </a:rPr>
                  <a:t>Add Your Title</a:t>
                </a:r>
              </a:p>
            </p:txBody>
          </p:sp>
          <p:sp>
            <p:nvSpPr>
              <p:cNvPr id="33814" name="Text Box 22"/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10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 b="1">
                    <a:solidFill>
                      <a:srgbClr val="000000"/>
                    </a:solidFill>
                  </a:rPr>
                  <a:t>ThemeGallery</a:t>
                </a:r>
                <a:r>
                  <a:rPr lang="en-US" altLang="zh-CN">
                    <a:solidFill>
                      <a:srgbClr val="000000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33815" name="Text Box 23"/>
            <p:cNvSpPr txBox="1">
              <a:spLocks noChangeArrowheads="1"/>
            </p:cNvSpPr>
            <p:nvPr/>
          </p:nvSpPr>
          <p:spPr bwMode="auto">
            <a:xfrm>
              <a:off x="2208" y="1818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  <p:sp>
          <p:nvSpPr>
            <p:cNvPr id="33816" name="Text Box 24"/>
            <p:cNvSpPr txBox="1">
              <a:spLocks noChangeArrowheads="1"/>
            </p:cNvSpPr>
            <p:nvPr/>
          </p:nvSpPr>
          <p:spPr bwMode="auto">
            <a:xfrm>
              <a:off x="3792" y="1482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962025" y="2276475"/>
            <a:ext cx="8316913" cy="3352800"/>
            <a:chOff x="550" y="1434"/>
            <a:chExt cx="4752" cy="2112"/>
          </a:xfrm>
        </p:grpSpPr>
        <p:sp>
          <p:nvSpPr>
            <p:cNvPr id="34820" name="Line 4"/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1" name="Line 5"/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2" name="Line 6"/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3" name="Line 7"/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4" name="Line 8"/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5" name="Line 9"/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6" name="Line 10"/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7" name="Line 11"/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8" name="Line 12"/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9" name="Text Box 13"/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34830" name="Text Box 14"/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34831" name="Text Box 15"/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34832" name="Text Box 16"/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400">
                  <a:latin typeface="Verdana" pitchFamily="34" charset="0"/>
                </a:rPr>
                <a:t>Add Your Text</a:t>
              </a:r>
            </a:p>
          </p:txBody>
        </p:sp>
        <p:grpSp>
          <p:nvGrpSpPr>
            <p:cNvPr id="34833" name="Group 17"/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34834" name="Freeform 18"/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5" name="Freeform 19"/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/>
                <a:ahLst/>
                <a:cxnLst>
                  <a:cxn ang="0">
                    <a:pos x="1478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786" y="0"/>
                  </a:cxn>
                  <a:cxn ang="0">
                    <a:pos x="1478" y="284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6" name="Freeform 20"/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2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7" name="Freeform 21"/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/>
                <a:ahLst/>
                <a:cxnLst>
                  <a:cxn ang="0">
                    <a:pos x="161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920" y="0"/>
                  </a:cxn>
                  <a:cxn ang="0">
                    <a:pos x="1612" y="284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8" name="Freeform 22"/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/>
                <a:ahLst/>
                <a:cxnLst>
                  <a:cxn ang="0">
                    <a:pos x="306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6" y="0"/>
                  </a:cxn>
                  <a:cxn ang="0">
                    <a:pos x="306" y="122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39" name="Freeform 23"/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/>
                <a:ahLst/>
                <a:cxnLst>
                  <a:cxn ang="0">
                    <a:pos x="308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2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0" name="Freeform 24"/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/>
                <a:ahLst/>
                <a:cxnLst>
                  <a:cxn ang="0">
                    <a:pos x="187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2180" y="0"/>
                  </a:cxn>
                  <a:cxn ang="0">
                    <a:pos x="1872" y="284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1" name="Freeform 25"/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/>
                <a:ahLst/>
                <a:cxnLst>
                  <a:cxn ang="0">
                    <a:pos x="12" y="2464"/>
                  </a:cxn>
                  <a:cxn ang="0">
                    <a:pos x="56" y="2120"/>
                  </a:cxn>
                  <a:cxn ang="0">
                    <a:pos x="124" y="1808"/>
                  </a:cxn>
                  <a:cxn ang="0">
                    <a:pos x="212" y="1524"/>
                  </a:cxn>
                  <a:cxn ang="0">
                    <a:pos x="316" y="1270"/>
                  </a:cxn>
                  <a:cxn ang="0">
                    <a:pos x="430" y="1044"/>
                  </a:cxn>
                  <a:cxn ang="0">
                    <a:pos x="550" y="846"/>
                  </a:cxn>
                  <a:cxn ang="0">
                    <a:pos x="672" y="674"/>
                  </a:cxn>
                  <a:cxn ang="0">
                    <a:pos x="792" y="528"/>
                  </a:cxn>
                  <a:cxn ang="0">
                    <a:pos x="906" y="408"/>
                  </a:cxn>
                  <a:cxn ang="0">
                    <a:pos x="1010" y="310"/>
                  </a:cxn>
                  <a:cxn ang="0">
                    <a:pos x="1096" y="236"/>
                  </a:cxn>
                  <a:cxn ang="0">
                    <a:pos x="1164" y="184"/>
                  </a:cxn>
                  <a:cxn ang="0">
                    <a:pos x="1208" y="154"/>
                  </a:cxn>
                  <a:cxn ang="0">
                    <a:pos x="1224" y="144"/>
                  </a:cxn>
                  <a:cxn ang="0">
                    <a:pos x="1728" y="56"/>
                  </a:cxn>
                  <a:cxn ang="0">
                    <a:pos x="1568" y="328"/>
                  </a:cxn>
                  <a:cxn ang="0">
                    <a:pos x="1554" y="332"/>
                  </a:cxn>
                  <a:cxn ang="0">
                    <a:pos x="1514" y="346"/>
                  </a:cxn>
                  <a:cxn ang="0">
                    <a:pos x="1452" y="370"/>
                  </a:cxn>
                  <a:cxn ang="0">
                    <a:pos x="1370" y="410"/>
                  </a:cxn>
                  <a:cxn ang="0">
                    <a:pos x="1270" y="466"/>
                  </a:cxn>
                  <a:cxn ang="0">
                    <a:pos x="1158" y="540"/>
                  </a:cxn>
                  <a:cxn ang="0">
                    <a:pos x="1034" y="636"/>
                  </a:cxn>
                  <a:cxn ang="0">
                    <a:pos x="904" y="756"/>
                  </a:cxn>
                  <a:cxn ang="0">
                    <a:pos x="770" y="900"/>
                  </a:cxn>
                  <a:cxn ang="0">
                    <a:pos x="632" y="1076"/>
                  </a:cxn>
                  <a:cxn ang="0">
                    <a:pos x="498" y="1280"/>
                  </a:cxn>
                  <a:cxn ang="0">
                    <a:pos x="370" y="1518"/>
                  </a:cxn>
                  <a:cxn ang="0">
                    <a:pos x="248" y="1792"/>
                  </a:cxn>
                  <a:cxn ang="0">
                    <a:pos x="138" y="2104"/>
                  </a:cxn>
                  <a:cxn ang="0">
                    <a:pos x="42" y="2456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2" name="Rectangle 26"/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34843" name="Rectangle 27"/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34844" name="Freeform 28"/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/>
                <a:ahLst/>
                <a:cxnLst>
                  <a:cxn ang="0">
                    <a:pos x="1742" y="286"/>
                  </a:cxn>
                  <a:cxn ang="0">
                    <a:pos x="0" y="286"/>
                  </a:cxn>
                  <a:cxn ang="0">
                    <a:pos x="446" y="0"/>
                  </a:cxn>
                  <a:cxn ang="0">
                    <a:pos x="2048" y="0"/>
                  </a:cxn>
                  <a:cxn ang="0">
                    <a:pos x="1742" y="286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845" name="Rectangle 29"/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  <p:sp>
            <p:nvSpPr>
              <p:cNvPr id="34846" name="Rectangle 30"/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0" y="1752600"/>
            <a:ext cx="10080625" cy="4114800"/>
            <a:chOff x="0" y="1104"/>
            <a:chExt cx="5760" cy="2592"/>
          </a:xfrm>
        </p:grpSpPr>
        <p:grpSp>
          <p:nvGrpSpPr>
            <p:cNvPr id="35844" name="Group 4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35845" name="Rectangle 5"/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tint val="15294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5846" name="Rectangle 6"/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5F5F5F">
                      <a:gamma/>
                      <a:tint val="30196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5847" name="Group 7"/>
            <p:cNvGrpSpPr>
              <a:grpSpLocks/>
            </p:cNvGrpSpPr>
            <p:nvPr/>
          </p:nvGrpSpPr>
          <p:grpSpPr bwMode="auto">
            <a:xfrm>
              <a:off x="869" y="1644"/>
              <a:ext cx="1079" cy="2010"/>
              <a:chOff x="869" y="1644"/>
              <a:chExt cx="1079" cy="2010"/>
            </a:xfrm>
          </p:grpSpPr>
          <p:grpSp>
            <p:nvGrpSpPr>
              <p:cNvPr id="35848" name="Group 8"/>
              <p:cNvGrpSpPr>
                <a:grpSpLocks/>
              </p:cNvGrpSpPr>
              <p:nvPr/>
            </p:nvGrpSpPr>
            <p:grpSpPr bwMode="auto">
              <a:xfrm rot="3877067">
                <a:off x="962" y="2667"/>
                <a:ext cx="1432" cy="541"/>
                <a:chOff x="2290" y="2725"/>
                <a:chExt cx="1832" cy="713"/>
              </a:xfrm>
            </p:grpSpPr>
            <p:grpSp>
              <p:nvGrpSpPr>
                <p:cNvPr id="35849" name="Group 9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35850" name="Freeform 10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51" name="Freeform 11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852" name="Group 12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35853" name="Freeform 1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54" name="Freeform 1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5855" name="Group 15"/>
              <p:cNvGrpSpPr>
                <a:grpSpLocks/>
              </p:cNvGrpSpPr>
              <p:nvPr/>
            </p:nvGrpSpPr>
            <p:grpSpPr bwMode="auto">
              <a:xfrm>
                <a:off x="869" y="1644"/>
                <a:ext cx="799" cy="824"/>
                <a:chOff x="2789" y="1625"/>
                <a:chExt cx="907" cy="907"/>
              </a:xfrm>
            </p:grpSpPr>
            <p:sp>
              <p:nvSpPr>
                <p:cNvPr id="35856" name="Oval 16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57" name="Oval 1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58" name="Oval 18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59" name="Oval 19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60" name="Oval 20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5861" name="Group 21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35862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63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64" name="Oval 24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65" name="Oval 25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5866" name="Text Box 26"/>
              <p:cNvSpPr txBox="1">
                <a:spLocks noChangeArrowheads="1"/>
              </p:cNvSpPr>
              <p:nvPr/>
            </p:nvSpPr>
            <p:spPr bwMode="gray">
              <a:xfrm rot="3925970">
                <a:off x="1099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35867" name="Text Box 27"/>
              <p:cNvSpPr txBox="1">
                <a:spLocks noChangeArrowheads="1"/>
              </p:cNvSpPr>
              <p:nvPr/>
            </p:nvSpPr>
            <p:spPr bwMode="gray">
              <a:xfrm rot="3925970">
                <a:off x="1392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35868" name="Group 28"/>
            <p:cNvGrpSpPr>
              <a:grpSpLocks/>
            </p:cNvGrpSpPr>
            <p:nvPr/>
          </p:nvGrpSpPr>
          <p:grpSpPr bwMode="auto">
            <a:xfrm>
              <a:off x="1970" y="1644"/>
              <a:ext cx="1078" cy="2010"/>
              <a:chOff x="1970" y="1644"/>
              <a:chExt cx="1078" cy="2010"/>
            </a:xfrm>
          </p:grpSpPr>
          <p:grpSp>
            <p:nvGrpSpPr>
              <p:cNvPr id="35869" name="Group 29"/>
              <p:cNvGrpSpPr>
                <a:grpSpLocks/>
              </p:cNvGrpSpPr>
              <p:nvPr/>
            </p:nvGrpSpPr>
            <p:grpSpPr bwMode="auto">
              <a:xfrm rot="3877067">
                <a:off x="2062" y="2667"/>
                <a:ext cx="1432" cy="541"/>
                <a:chOff x="2290" y="2725"/>
                <a:chExt cx="1832" cy="713"/>
              </a:xfrm>
            </p:grpSpPr>
            <p:grpSp>
              <p:nvGrpSpPr>
                <p:cNvPr id="35870" name="Group 3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35871" name="Freeform 3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72" name="Freeform 3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873" name="Group 3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35874" name="Freeform 3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75" name="Freeform 3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5876" name="Group 36"/>
              <p:cNvGrpSpPr>
                <a:grpSpLocks/>
              </p:cNvGrpSpPr>
              <p:nvPr/>
            </p:nvGrpSpPr>
            <p:grpSpPr bwMode="auto">
              <a:xfrm>
                <a:off x="1970" y="1644"/>
                <a:ext cx="799" cy="824"/>
                <a:chOff x="2789" y="1625"/>
                <a:chExt cx="907" cy="907"/>
              </a:xfrm>
            </p:grpSpPr>
            <p:sp>
              <p:nvSpPr>
                <p:cNvPr id="35877" name="Oval 3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78" name="Oval 3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79" name="Oval 3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80" name="Oval 4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81" name="Oval 4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5882" name="Group 4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35883" name="Oval 4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84" name="Oval 4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85" name="Oval 4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86" name="Oval 4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5887" name="Text Box 47"/>
              <p:cNvSpPr txBox="1">
                <a:spLocks noChangeArrowheads="1"/>
              </p:cNvSpPr>
              <p:nvPr/>
            </p:nvSpPr>
            <p:spPr bwMode="gray">
              <a:xfrm rot="3925970">
                <a:off x="2196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35888" name="Text Box 48"/>
              <p:cNvSpPr txBox="1">
                <a:spLocks noChangeArrowheads="1"/>
              </p:cNvSpPr>
              <p:nvPr/>
            </p:nvSpPr>
            <p:spPr bwMode="gray">
              <a:xfrm rot="3925970">
                <a:off x="2489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35889" name="Group 49"/>
            <p:cNvGrpSpPr>
              <a:grpSpLocks/>
            </p:cNvGrpSpPr>
            <p:nvPr/>
          </p:nvGrpSpPr>
          <p:grpSpPr bwMode="auto">
            <a:xfrm>
              <a:off x="3106" y="1644"/>
              <a:ext cx="1079" cy="2010"/>
              <a:chOff x="3106" y="1644"/>
              <a:chExt cx="1079" cy="2010"/>
            </a:xfrm>
          </p:grpSpPr>
          <p:grpSp>
            <p:nvGrpSpPr>
              <p:cNvPr id="35890" name="Group 50"/>
              <p:cNvGrpSpPr>
                <a:grpSpLocks/>
              </p:cNvGrpSpPr>
              <p:nvPr/>
            </p:nvGrpSpPr>
            <p:grpSpPr bwMode="auto">
              <a:xfrm rot="3877067">
                <a:off x="3199" y="2667"/>
                <a:ext cx="1432" cy="541"/>
                <a:chOff x="2290" y="2725"/>
                <a:chExt cx="1832" cy="713"/>
              </a:xfrm>
            </p:grpSpPr>
            <p:grpSp>
              <p:nvGrpSpPr>
                <p:cNvPr id="35891" name="Group 51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35892" name="Freeform 52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93" name="Freeform 53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894" name="Group 54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35895" name="Freeform 55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96" name="Freeform 56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5897" name="Group 57"/>
              <p:cNvGrpSpPr>
                <a:grpSpLocks/>
              </p:cNvGrpSpPr>
              <p:nvPr/>
            </p:nvGrpSpPr>
            <p:grpSpPr bwMode="auto">
              <a:xfrm>
                <a:off x="3106" y="1644"/>
                <a:ext cx="800" cy="824"/>
                <a:chOff x="2789" y="1625"/>
                <a:chExt cx="907" cy="907"/>
              </a:xfrm>
            </p:grpSpPr>
            <p:sp>
              <p:nvSpPr>
                <p:cNvPr id="35898" name="Oval 5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99" name="Oval 5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00" name="Oval 60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01" name="Oval 61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02" name="Oval 62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35903" name="Group 63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35904" name="Oval 64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05" name="Oval 65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06" name="Oval 66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07" name="Oval 67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5908" name="Text Box 68"/>
              <p:cNvSpPr txBox="1">
                <a:spLocks noChangeArrowheads="1"/>
              </p:cNvSpPr>
              <p:nvPr/>
            </p:nvSpPr>
            <p:spPr bwMode="gray">
              <a:xfrm rot="3925970">
                <a:off x="3338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35909" name="Text Box 69"/>
              <p:cNvSpPr txBox="1">
                <a:spLocks noChangeArrowheads="1"/>
              </p:cNvSpPr>
              <p:nvPr/>
            </p:nvSpPr>
            <p:spPr bwMode="gray">
              <a:xfrm rot="3925970">
                <a:off x="3631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35910" name="Group 70"/>
            <p:cNvGrpSpPr>
              <a:grpSpLocks/>
            </p:cNvGrpSpPr>
            <p:nvPr/>
          </p:nvGrpSpPr>
          <p:grpSpPr bwMode="auto">
            <a:xfrm>
              <a:off x="4225" y="1553"/>
              <a:ext cx="1199" cy="2143"/>
              <a:chOff x="4225" y="1553"/>
              <a:chExt cx="1199" cy="2143"/>
            </a:xfrm>
          </p:grpSpPr>
          <p:grpSp>
            <p:nvGrpSpPr>
              <p:cNvPr id="35911" name="Group 71"/>
              <p:cNvGrpSpPr>
                <a:grpSpLocks/>
              </p:cNvGrpSpPr>
              <p:nvPr/>
            </p:nvGrpSpPr>
            <p:grpSpPr bwMode="auto">
              <a:xfrm rot="3877067">
                <a:off x="4438" y="2709"/>
                <a:ext cx="1432" cy="541"/>
                <a:chOff x="2290" y="2725"/>
                <a:chExt cx="1832" cy="713"/>
              </a:xfrm>
            </p:grpSpPr>
            <p:grpSp>
              <p:nvGrpSpPr>
                <p:cNvPr id="35912" name="Group 7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35913" name="Freeform 7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14" name="Freeform 7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915" name="Group 7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35916" name="Freeform 7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17" name="Freeform 7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5918" name="Oval 78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0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919" name="Oval 79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3399FF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920" name="Oval 80"/>
              <p:cNvSpPr>
                <a:spLocks noChangeArrowheads="1"/>
              </p:cNvSpPr>
              <p:nvPr/>
            </p:nvSpPr>
            <p:spPr bwMode="gray">
              <a:xfrm>
                <a:off x="4289" y="161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921" name="Oval 81"/>
              <p:cNvSpPr>
                <a:spLocks noChangeArrowheads="1"/>
              </p:cNvSpPr>
              <p:nvPr/>
            </p:nvSpPr>
            <p:spPr bwMode="gray">
              <a:xfrm>
                <a:off x="4290" y="1620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922" name="Oval 82"/>
              <p:cNvSpPr>
                <a:spLocks noChangeArrowheads="1"/>
              </p:cNvSpPr>
              <p:nvPr/>
            </p:nvSpPr>
            <p:spPr bwMode="gray">
              <a:xfrm>
                <a:off x="4330" y="1661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35923" name="Group 83"/>
              <p:cNvGrpSpPr>
                <a:grpSpLocks/>
              </p:cNvGrpSpPr>
              <p:nvPr/>
            </p:nvGrpSpPr>
            <p:grpSpPr bwMode="auto">
              <a:xfrm>
                <a:off x="4342" y="1673"/>
                <a:ext cx="728" cy="749"/>
                <a:chOff x="4166" y="1706"/>
                <a:chExt cx="1252" cy="1252"/>
              </a:xfrm>
            </p:grpSpPr>
            <p:sp>
              <p:nvSpPr>
                <p:cNvPr id="35924" name="Oval 8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5925" name="Oval 8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5926" name="Oval 8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5927" name="Oval 8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35928" name="Text Box 88"/>
              <p:cNvSpPr txBox="1">
                <a:spLocks noChangeArrowheads="1"/>
              </p:cNvSpPr>
              <p:nvPr/>
            </p:nvSpPr>
            <p:spPr bwMode="gray">
              <a:xfrm rot="3925970">
                <a:off x="4568" y="287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solidFill>
                      <a:schemeClr val="bg1"/>
                    </a:solidFill>
                  </a:rPr>
                  <a:t>Your Text</a:t>
                </a:r>
              </a:p>
            </p:txBody>
          </p:sp>
          <p:sp>
            <p:nvSpPr>
              <p:cNvPr id="35929" name="Text Box 89"/>
              <p:cNvSpPr txBox="1">
                <a:spLocks noChangeArrowheads="1"/>
              </p:cNvSpPr>
              <p:nvPr/>
            </p:nvSpPr>
            <p:spPr bwMode="gray">
              <a:xfrm rot="3925970">
                <a:off x="4860" y="270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/>
                  <a:t>Your Text</a:t>
                </a:r>
              </a:p>
            </p:txBody>
          </p:sp>
        </p:grpSp>
        <p:grpSp>
          <p:nvGrpSpPr>
            <p:cNvPr id="35930" name="Group 90"/>
            <p:cNvGrpSpPr>
              <a:grpSpLocks/>
            </p:cNvGrpSpPr>
            <p:nvPr/>
          </p:nvGrpSpPr>
          <p:grpSpPr bwMode="auto">
            <a:xfrm>
              <a:off x="1063" y="1104"/>
              <a:ext cx="3880" cy="256"/>
              <a:chOff x="967" y="1152"/>
              <a:chExt cx="3880" cy="256"/>
            </a:xfrm>
          </p:grpSpPr>
          <p:sp>
            <p:nvSpPr>
              <p:cNvPr id="35931" name="Text Box 91"/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latin typeface="Verdana" pitchFamily="34" charset="0"/>
                  </a:rPr>
                  <a:t>2001</a:t>
                </a:r>
              </a:p>
            </p:txBody>
          </p:sp>
          <p:sp>
            <p:nvSpPr>
              <p:cNvPr id="35932" name="Text Box 92"/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latin typeface="Verdana" pitchFamily="34" charset="0"/>
                  </a:rPr>
                  <a:t>2002</a:t>
                </a:r>
              </a:p>
            </p:txBody>
          </p:sp>
          <p:sp>
            <p:nvSpPr>
              <p:cNvPr id="35933" name="Text Box 93"/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latin typeface="Verdana" pitchFamily="34" charset="0"/>
                  </a:rPr>
                  <a:t>2003</a:t>
                </a:r>
              </a:p>
            </p:txBody>
          </p:sp>
          <p:sp>
            <p:nvSpPr>
              <p:cNvPr id="35934" name="Text Box 94"/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>
                    <a:latin typeface="Verdana" pitchFamily="34" charset="0"/>
                  </a:rPr>
                  <a:t>2004</a:t>
                </a:r>
              </a:p>
            </p:txBody>
          </p:sp>
          <p:cxnSp>
            <p:nvCxnSpPr>
              <p:cNvPr id="35935" name="AutoShape 95"/>
              <p:cNvCxnSpPr>
                <a:cxnSpLocks noChangeShapeType="1"/>
                <a:stCxn id="35931" idx="3"/>
                <a:endCxn id="35932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35936" name="AutoShape 96"/>
              <p:cNvCxnSpPr>
                <a:cxnSpLocks noChangeShapeType="1"/>
                <a:stCxn id="35932" idx="3"/>
                <a:endCxn id="35933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35937" name="AutoShape 97"/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Progress Diagram</a:t>
            </a: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1512888" y="2057400"/>
            <a:ext cx="7559675" cy="3429000"/>
            <a:chOff x="528" y="1200"/>
            <a:chExt cx="4752" cy="2352"/>
          </a:xfrm>
        </p:grpSpPr>
        <p:sp>
          <p:nvSpPr>
            <p:cNvPr id="36868" name="AutoShape 4"/>
            <p:cNvSpPr>
              <a:spLocks noChangeArrowheads="1"/>
            </p:cNvSpPr>
            <p:nvPr/>
          </p:nvSpPr>
          <p:spPr bwMode="gray">
            <a:xfrm>
              <a:off x="3504" y="1728"/>
              <a:ext cx="1776" cy="1824"/>
            </a:xfrm>
            <a:prstGeom prst="chevron">
              <a:avLst>
                <a:gd name="adj" fmla="val 1646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6869" name="AutoShape 5"/>
            <p:cNvSpPr>
              <a:spLocks noChangeArrowheads="1"/>
            </p:cNvSpPr>
            <p:nvPr/>
          </p:nvSpPr>
          <p:spPr bwMode="gray">
            <a:xfrm>
              <a:off x="2016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6870" name="AutoShape 6"/>
            <p:cNvSpPr>
              <a:spLocks noChangeArrowheads="1"/>
            </p:cNvSpPr>
            <p:nvPr/>
          </p:nvSpPr>
          <p:spPr bwMode="gray">
            <a:xfrm>
              <a:off x="528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6871" name="AutoShape 7"/>
            <p:cNvSpPr>
              <a:spLocks noChangeArrowheads="1"/>
            </p:cNvSpPr>
            <p:nvPr/>
          </p:nvSpPr>
          <p:spPr bwMode="gray">
            <a:xfrm>
              <a:off x="672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Phase 1</a:t>
              </a:r>
            </a:p>
          </p:txBody>
        </p:sp>
        <p:sp>
          <p:nvSpPr>
            <p:cNvPr id="36872" name="AutoShape 8"/>
            <p:cNvSpPr>
              <a:spLocks noChangeArrowheads="1"/>
            </p:cNvSpPr>
            <p:nvPr/>
          </p:nvSpPr>
          <p:spPr bwMode="gray">
            <a:xfrm>
              <a:off x="2133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1" hangingPunct="1"/>
              <a:r>
                <a:rPr lang="en-US" altLang="zh-CN" sz="2000" b="1">
                  <a:solidFill>
                    <a:schemeClr val="bg1"/>
                  </a:solidFill>
                </a:rPr>
                <a:t>Phase 2</a:t>
              </a:r>
            </a:p>
          </p:txBody>
        </p:sp>
        <p:sp>
          <p:nvSpPr>
            <p:cNvPr id="36873" name="AutoShape 9"/>
            <p:cNvSpPr>
              <a:spLocks noChangeArrowheads="1"/>
            </p:cNvSpPr>
            <p:nvPr/>
          </p:nvSpPr>
          <p:spPr bwMode="gray">
            <a:xfrm>
              <a:off x="3600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1" hangingPunct="1"/>
              <a:r>
                <a:rPr lang="en-US" altLang="zh-CN" sz="2000" b="1">
                  <a:solidFill>
                    <a:schemeClr val="bg1"/>
                  </a:solidFill>
                </a:rPr>
                <a:t>Phase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Block Diagram</a:t>
            </a:r>
          </a:p>
        </p:txBody>
      </p:sp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1008063" y="1447800"/>
            <a:ext cx="8148637" cy="4724400"/>
            <a:chOff x="576" y="912"/>
            <a:chExt cx="4656" cy="2976"/>
          </a:xfrm>
        </p:grpSpPr>
        <p:sp>
          <p:nvSpPr>
            <p:cNvPr id="37892" name="AutoShape 4"/>
            <p:cNvSpPr>
              <a:spLocks noChangeArrowheads="1"/>
            </p:cNvSpPr>
            <p:nvPr/>
          </p:nvSpPr>
          <p:spPr bwMode="gray">
            <a:xfrm>
              <a:off x="1200" y="1392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3" name="AutoShape 5"/>
            <p:cNvSpPr>
              <a:spLocks noChangeArrowheads="1"/>
            </p:cNvSpPr>
            <p:nvPr/>
          </p:nvSpPr>
          <p:spPr bwMode="gray">
            <a:xfrm>
              <a:off x="1488" y="912"/>
              <a:ext cx="2784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shade val="39216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EEECE1"/>
                    </a:outerShdw>
                  </a:effectLst>
                  <a:latin typeface="Verdana" pitchFamily="34" charset="0"/>
                </a:rPr>
                <a:t>Add Your Text</a:t>
              </a:r>
            </a:p>
          </p:txBody>
        </p:sp>
        <p:sp>
          <p:nvSpPr>
            <p:cNvPr id="37894" name="Text Box 6"/>
            <p:cNvSpPr txBox="1">
              <a:spLocks noChangeArrowheads="1"/>
            </p:cNvSpPr>
            <p:nvPr/>
          </p:nvSpPr>
          <p:spPr bwMode="gray">
            <a:xfrm>
              <a:off x="2366" y="1776"/>
              <a:ext cx="11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tx2"/>
                  </a:solidFill>
                </a:rPr>
                <a:t>Add Your Text</a:t>
              </a:r>
            </a:p>
          </p:txBody>
        </p:sp>
        <p:grpSp>
          <p:nvGrpSpPr>
            <p:cNvPr id="37895" name="Group 7"/>
            <p:cNvGrpSpPr>
              <a:grpSpLocks/>
            </p:cNvGrpSpPr>
            <p:nvPr/>
          </p:nvGrpSpPr>
          <p:grpSpPr bwMode="auto">
            <a:xfrm>
              <a:off x="576" y="2572"/>
              <a:ext cx="936" cy="1253"/>
              <a:chOff x="576" y="2572"/>
              <a:chExt cx="936" cy="1253"/>
            </a:xfrm>
          </p:grpSpPr>
          <p:grpSp>
            <p:nvGrpSpPr>
              <p:cNvPr id="37896" name="Group 8"/>
              <p:cNvGrpSpPr>
                <a:grpSpLocks/>
              </p:cNvGrpSpPr>
              <p:nvPr/>
            </p:nvGrpSpPr>
            <p:grpSpPr bwMode="auto">
              <a:xfrm>
                <a:off x="576" y="2572"/>
                <a:ext cx="936" cy="954"/>
                <a:chOff x="624" y="1584"/>
                <a:chExt cx="1248" cy="1296"/>
              </a:xfrm>
            </p:grpSpPr>
            <p:grpSp>
              <p:nvGrpSpPr>
                <p:cNvPr id="37897" name="Group 9"/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37898" name="Oval 10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899" name="Freeform 11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7900" name="Text Box 12"/>
                <p:cNvSpPr txBox="1">
                  <a:spLocks noChangeArrowheads="1"/>
                </p:cNvSpPr>
                <p:nvPr/>
              </p:nvSpPr>
              <p:spPr bwMode="gray">
                <a:xfrm>
                  <a:off x="756" y="2244"/>
                  <a:ext cx="974" cy="3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37901" name="Oval 13"/>
              <p:cNvSpPr>
                <a:spLocks noChangeArrowheads="1"/>
              </p:cNvSpPr>
              <p:nvPr/>
            </p:nvSpPr>
            <p:spPr bwMode="gray">
              <a:xfrm>
                <a:off x="672" y="3580"/>
                <a:ext cx="760" cy="245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7902" name="Group 14"/>
            <p:cNvGrpSpPr>
              <a:grpSpLocks/>
            </p:cNvGrpSpPr>
            <p:nvPr/>
          </p:nvGrpSpPr>
          <p:grpSpPr bwMode="auto">
            <a:xfrm>
              <a:off x="4272" y="2544"/>
              <a:ext cx="960" cy="1302"/>
              <a:chOff x="4272" y="2544"/>
              <a:chExt cx="960" cy="1302"/>
            </a:xfrm>
          </p:grpSpPr>
          <p:grpSp>
            <p:nvGrpSpPr>
              <p:cNvPr id="37903" name="Group 15"/>
              <p:cNvGrpSpPr>
                <a:grpSpLocks/>
              </p:cNvGrpSpPr>
              <p:nvPr/>
            </p:nvGrpSpPr>
            <p:grpSpPr bwMode="auto">
              <a:xfrm>
                <a:off x="4272" y="2544"/>
                <a:ext cx="960" cy="965"/>
                <a:chOff x="2400" y="1488"/>
                <a:chExt cx="1152" cy="1152"/>
              </a:xfrm>
            </p:grpSpPr>
            <p:grpSp>
              <p:nvGrpSpPr>
                <p:cNvPr id="37904" name="Group 16"/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37905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906" name="Freeform 18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7907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2508" y="2025"/>
                  <a:ext cx="908" cy="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37908" name="Oval 20"/>
              <p:cNvSpPr>
                <a:spLocks noChangeArrowheads="1"/>
              </p:cNvSpPr>
              <p:nvPr/>
            </p:nvSpPr>
            <p:spPr bwMode="gray">
              <a:xfrm>
                <a:off x="4299" y="3539"/>
                <a:ext cx="917" cy="307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7909" name="Group 21"/>
            <p:cNvGrpSpPr>
              <a:grpSpLocks/>
            </p:cNvGrpSpPr>
            <p:nvPr/>
          </p:nvGrpSpPr>
          <p:grpSpPr bwMode="auto">
            <a:xfrm>
              <a:off x="1776" y="2572"/>
              <a:ext cx="960" cy="1316"/>
              <a:chOff x="1776" y="2572"/>
              <a:chExt cx="960" cy="1316"/>
            </a:xfrm>
          </p:grpSpPr>
          <p:grpSp>
            <p:nvGrpSpPr>
              <p:cNvPr id="37910" name="Group 22"/>
              <p:cNvGrpSpPr>
                <a:grpSpLocks/>
              </p:cNvGrpSpPr>
              <p:nvPr/>
            </p:nvGrpSpPr>
            <p:grpSpPr bwMode="auto">
              <a:xfrm>
                <a:off x="1776" y="2572"/>
                <a:ext cx="960" cy="958"/>
                <a:chOff x="2016" y="1920"/>
                <a:chExt cx="1680" cy="1680"/>
              </a:xfrm>
            </p:grpSpPr>
            <p:sp>
              <p:nvSpPr>
                <p:cNvPr id="37911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7912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7913" name="Text Box 25"/>
              <p:cNvSpPr txBox="1">
                <a:spLocks noChangeArrowheads="1"/>
              </p:cNvSpPr>
              <p:nvPr/>
            </p:nvSpPr>
            <p:spPr bwMode="gray">
              <a:xfrm>
                <a:off x="1824" y="3032"/>
                <a:ext cx="86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  <p:sp>
            <p:nvSpPr>
              <p:cNvPr id="37914" name="Oval 26"/>
              <p:cNvSpPr>
                <a:spLocks noChangeArrowheads="1"/>
              </p:cNvSpPr>
              <p:nvPr/>
            </p:nvSpPr>
            <p:spPr bwMode="gray">
              <a:xfrm>
                <a:off x="1776" y="3580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7915" name="Group 27"/>
            <p:cNvGrpSpPr>
              <a:grpSpLocks/>
            </p:cNvGrpSpPr>
            <p:nvPr/>
          </p:nvGrpSpPr>
          <p:grpSpPr bwMode="auto">
            <a:xfrm>
              <a:off x="3072" y="2544"/>
              <a:ext cx="960" cy="1316"/>
              <a:chOff x="3072" y="2544"/>
              <a:chExt cx="960" cy="1316"/>
            </a:xfrm>
          </p:grpSpPr>
          <p:grpSp>
            <p:nvGrpSpPr>
              <p:cNvPr id="37916" name="Group 28"/>
              <p:cNvGrpSpPr>
                <a:grpSpLocks/>
              </p:cNvGrpSpPr>
              <p:nvPr/>
            </p:nvGrpSpPr>
            <p:grpSpPr bwMode="auto">
              <a:xfrm>
                <a:off x="3072" y="2544"/>
                <a:ext cx="960" cy="958"/>
                <a:chOff x="3072" y="2544"/>
                <a:chExt cx="960" cy="958"/>
              </a:xfrm>
            </p:grpSpPr>
            <p:grpSp>
              <p:nvGrpSpPr>
                <p:cNvPr id="37917" name="Group 29"/>
                <p:cNvGrpSpPr>
                  <a:grpSpLocks/>
                </p:cNvGrpSpPr>
                <p:nvPr/>
              </p:nvGrpSpPr>
              <p:grpSpPr bwMode="auto">
                <a:xfrm>
                  <a:off x="3072" y="2544"/>
                  <a:ext cx="960" cy="958"/>
                  <a:chOff x="2016" y="1920"/>
                  <a:chExt cx="1680" cy="1680"/>
                </a:xfrm>
              </p:grpSpPr>
              <p:sp>
                <p:nvSpPr>
                  <p:cNvPr id="37918" name="Oval 30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51373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919" name="Freeform 31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7920" name="Text Box 32"/>
                <p:cNvSpPr txBox="1">
                  <a:spLocks noChangeArrowheads="1"/>
                </p:cNvSpPr>
                <p:nvPr/>
              </p:nvSpPr>
              <p:spPr bwMode="gray">
                <a:xfrm>
                  <a:off x="3120" y="3004"/>
                  <a:ext cx="86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Concept</a:t>
                  </a:r>
                </a:p>
              </p:txBody>
            </p:sp>
          </p:grpSp>
          <p:sp>
            <p:nvSpPr>
              <p:cNvPr id="37921" name="Oval 33"/>
              <p:cNvSpPr>
                <a:spLocks noChangeArrowheads="1"/>
              </p:cNvSpPr>
              <p:nvPr/>
            </p:nvSpPr>
            <p:spPr bwMode="gray">
              <a:xfrm>
                <a:off x="3072" y="3552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Block Diagram</a:t>
            </a:r>
          </a:p>
        </p:txBody>
      </p:sp>
      <p:sp>
        <p:nvSpPr>
          <p:cNvPr id="38915" name="AutoShape 3"/>
          <p:cNvSpPr>
            <a:spLocks noChangeArrowheads="1"/>
          </p:cNvSpPr>
          <p:nvPr/>
        </p:nvSpPr>
        <p:spPr bwMode="auto">
          <a:xfrm>
            <a:off x="6950075" y="3128963"/>
            <a:ext cx="17859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5080000" y="3128963"/>
            <a:ext cx="1776413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3225800" y="3128963"/>
            <a:ext cx="1724025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1344613" y="3128963"/>
            <a:ext cx="17859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8919" name="Group 7"/>
          <p:cNvGrpSpPr>
            <a:grpSpLocks/>
          </p:cNvGrpSpPr>
          <p:nvPr/>
        </p:nvGrpSpPr>
        <p:grpSpPr bwMode="auto">
          <a:xfrm>
            <a:off x="1587500" y="1752600"/>
            <a:ext cx="6499225" cy="936625"/>
            <a:chOff x="624" y="1152"/>
            <a:chExt cx="4080" cy="720"/>
          </a:xfrm>
        </p:grpSpPr>
        <p:sp>
          <p:nvSpPr>
            <p:cNvPr id="38920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8921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38922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23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24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25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8926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8927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38928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29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30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31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8932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38933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38934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35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36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8937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8938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38939" name="Rectangle 27"/>
          <p:cNvSpPr>
            <a:spLocks noChangeArrowheads="1"/>
          </p:cNvSpPr>
          <p:nvPr/>
        </p:nvSpPr>
        <p:spPr bwMode="gray">
          <a:xfrm>
            <a:off x="1757363" y="2054225"/>
            <a:ext cx="846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gray">
          <a:xfrm>
            <a:off x="3625850" y="2054225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gray">
          <a:xfrm>
            <a:off x="5330825" y="2054225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gray">
          <a:xfrm>
            <a:off x="7199313" y="2054225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1763713" y="3346450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/>
              <a:t>TEXT</a:t>
            </a:r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3632200" y="3346450"/>
            <a:ext cx="846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/>
              <a:t>TEXT</a:t>
            </a:r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5500688" y="3346450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/>
              <a:t>TEXT</a:t>
            </a:r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7369175" y="3346450"/>
            <a:ext cx="847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/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3-D Pie Chart</a:t>
            </a:r>
          </a:p>
        </p:txBody>
      </p:sp>
      <p:grpSp>
        <p:nvGrpSpPr>
          <p:cNvPr id="39939" name="Group 3"/>
          <p:cNvGrpSpPr>
            <a:grpSpLocks/>
          </p:cNvGrpSpPr>
          <p:nvPr/>
        </p:nvGrpSpPr>
        <p:grpSpPr bwMode="auto">
          <a:xfrm>
            <a:off x="1562100" y="1997075"/>
            <a:ext cx="7173913" cy="3870325"/>
            <a:chOff x="1200" y="1162"/>
            <a:chExt cx="4099" cy="2438"/>
          </a:xfrm>
        </p:grpSpPr>
        <p:sp>
          <p:nvSpPr>
            <p:cNvPr id="39940" name="Oval 4"/>
            <p:cNvSpPr>
              <a:spLocks noChangeArrowheads="1"/>
            </p:cNvSpPr>
            <p:nvPr/>
          </p:nvSpPr>
          <p:spPr bwMode="gray">
            <a:xfrm>
              <a:off x="1795" y="2765"/>
              <a:ext cx="3504" cy="835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chemeClr val="bg1"/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39941" name="Oval 5"/>
            <p:cNvSpPr>
              <a:spLocks noChangeArrowheads="1"/>
            </p:cNvSpPr>
            <p:nvPr/>
          </p:nvSpPr>
          <p:spPr bwMode="gray">
            <a:xfrm rot="-998297">
              <a:off x="1256" y="1386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29698D">
                    <a:gamma/>
                    <a:tint val="24314"/>
                    <a:invGamma/>
                  </a:srgbClr>
                </a:gs>
                <a:gs pos="100000">
                  <a:srgbClr val="29698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2" name="Oval 6"/>
            <p:cNvSpPr>
              <a:spLocks noChangeArrowheads="1"/>
            </p:cNvSpPr>
            <p:nvPr/>
          </p:nvSpPr>
          <p:spPr bwMode="gray">
            <a:xfrm rot="-998297">
              <a:off x="1292" y="1284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33CCCC">
                    <a:gamma/>
                    <a:shade val="63529"/>
                    <a:invGamma/>
                  </a:srgbClr>
                </a:gs>
                <a:gs pos="100000">
                  <a:srgbClr val="33CCCC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3" name="Arc 7"/>
            <p:cNvSpPr>
              <a:spLocks/>
            </p:cNvSpPr>
            <p:nvPr/>
          </p:nvSpPr>
          <p:spPr bwMode="gray">
            <a:xfrm rot="-998297">
              <a:off x="2960" y="1333"/>
              <a:ext cx="1796" cy="969"/>
            </a:xfrm>
            <a:custGeom>
              <a:avLst/>
              <a:gdLst>
                <a:gd name="G0" fmla="+- 0 0 0"/>
                <a:gd name="G1" fmla="+- 14335 0 0"/>
                <a:gd name="G2" fmla="+- 21600 0 0"/>
                <a:gd name="T0" fmla="*/ 16157 w 21600"/>
                <a:gd name="T1" fmla="*/ 0 h 22718"/>
                <a:gd name="T2" fmla="*/ 19907 w 21600"/>
                <a:gd name="T3" fmla="*/ 22718 h 22718"/>
                <a:gd name="T4" fmla="*/ 0 w 21600"/>
                <a:gd name="T5" fmla="*/ 14335 h 2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718" fill="none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</a:path>
                <a:path w="21600" h="22718" stroke="0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  <a:lnTo>
                    <a:pt x="0" y="14335"/>
                  </a:lnTo>
                  <a:close/>
                </a:path>
              </a:pathLst>
            </a:custGeom>
            <a:solidFill>
              <a:srgbClr val="0099CC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4" name="Arc 8"/>
            <p:cNvSpPr>
              <a:spLocks/>
            </p:cNvSpPr>
            <p:nvPr/>
          </p:nvSpPr>
          <p:spPr bwMode="gray">
            <a:xfrm rot="20601703" flipH="1">
              <a:off x="1326" y="2160"/>
              <a:ext cx="1812" cy="1027"/>
            </a:xfrm>
            <a:custGeom>
              <a:avLst/>
              <a:gdLst>
                <a:gd name="G0" fmla="+- 0 0 0"/>
                <a:gd name="G1" fmla="+- 6947 0 0"/>
                <a:gd name="G2" fmla="+- 21600 0 0"/>
                <a:gd name="T0" fmla="*/ 20452 w 21600"/>
                <a:gd name="T1" fmla="*/ 0 h 24439"/>
                <a:gd name="T2" fmla="*/ 12673 w 21600"/>
                <a:gd name="T3" fmla="*/ 24439 h 24439"/>
                <a:gd name="T4" fmla="*/ 0 w 21600"/>
                <a:gd name="T5" fmla="*/ 6947 h 24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close/>
                </a:path>
              </a:pathLst>
            </a:custGeom>
            <a:gradFill rotWithShape="1">
              <a:gsLst>
                <a:gs pos="0">
                  <a:srgbClr val="47ABE3">
                    <a:gamma/>
                    <a:tint val="45490"/>
                    <a:invGamma/>
                  </a:srgbClr>
                </a:gs>
                <a:gs pos="100000">
                  <a:srgbClr val="47ABE3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5" name="Arc 9"/>
            <p:cNvSpPr>
              <a:spLocks/>
            </p:cNvSpPr>
            <p:nvPr/>
          </p:nvSpPr>
          <p:spPr bwMode="gray">
            <a:xfrm rot="-998297">
              <a:off x="2484" y="1162"/>
              <a:ext cx="1772" cy="893"/>
            </a:xfrm>
            <a:custGeom>
              <a:avLst/>
              <a:gdLst>
                <a:gd name="G0" fmla="+- 4839 0 0"/>
                <a:gd name="G1" fmla="+- 21600 0 0"/>
                <a:gd name="G2" fmla="+- 21600 0 0"/>
                <a:gd name="T0" fmla="*/ 0 w 21397"/>
                <a:gd name="T1" fmla="*/ 549 h 21600"/>
                <a:gd name="T2" fmla="*/ 21397 w 21397"/>
                <a:gd name="T3" fmla="*/ 7730 h 21600"/>
                <a:gd name="T4" fmla="*/ 4839 w 213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97" h="21600" fill="none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</a:path>
                <a:path w="21397" h="21600" stroke="0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  <a:lnTo>
                    <a:pt x="4839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AAA0F8">
                    <a:gamma/>
                    <a:shade val="46275"/>
                    <a:invGamma/>
                  </a:srgbClr>
                </a:gs>
                <a:gs pos="100000">
                  <a:srgbClr val="AAA0F8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6" name="Arc 10"/>
            <p:cNvSpPr>
              <a:spLocks/>
            </p:cNvSpPr>
            <p:nvPr/>
          </p:nvSpPr>
          <p:spPr bwMode="gray">
            <a:xfrm rot="20601703" flipH="1">
              <a:off x="1200" y="1573"/>
              <a:ext cx="1740" cy="870"/>
            </a:xfrm>
            <a:custGeom>
              <a:avLst/>
              <a:gdLst>
                <a:gd name="G0" fmla="+- 0 0 0"/>
                <a:gd name="G1" fmla="+- 21142 0 0"/>
                <a:gd name="G2" fmla="+- 21600 0 0"/>
                <a:gd name="T0" fmla="*/ 4423 w 20934"/>
                <a:gd name="T1" fmla="*/ 0 h 21142"/>
                <a:gd name="T2" fmla="*/ 20934 w 20934"/>
                <a:gd name="T3" fmla="*/ 15820 h 21142"/>
                <a:gd name="T4" fmla="*/ 0 w 20934"/>
                <a:gd name="T5" fmla="*/ 21142 h 2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47ABE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7" name="Oval 11"/>
            <p:cNvSpPr>
              <a:spLocks noChangeArrowheads="1"/>
            </p:cNvSpPr>
            <p:nvPr/>
          </p:nvSpPr>
          <p:spPr bwMode="gray">
            <a:xfrm rot="-998297">
              <a:off x="2212" y="1734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24314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gray">
            <a:xfrm>
              <a:off x="1761" y="187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  <a:endParaRPr lang="en-US" altLang="zh-CN"/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gray">
            <a:xfrm>
              <a:off x="2961" y="1298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  <a:endParaRPr lang="en-US" altLang="zh-CN"/>
            </a:p>
          </p:txBody>
        </p:sp>
        <p:sp>
          <p:nvSpPr>
            <p:cNvPr id="39950" name="Text Box 14"/>
            <p:cNvSpPr txBox="1">
              <a:spLocks noChangeArrowheads="1"/>
            </p:cNvSpPr>
            <p:nvPr/>
          </p:nvSpPr>
          <p:spPr bwMode="gray">
            <a:xfrm>
              <a:off x="4017" y="1586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  <a:endParaRPr lang="en-US" altLang="zh-CN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gray">
            <a:xfrm>
              <a:off x="4305" y="1922"/>
              <a:ext cx="816" cy="1078"/>
            </a:xfrm>
            <a:custGeom>
              <a:avLst/>
              <a:gdLst/>
              <a:ahLst/>
              <a:cxnLst>
                <a:cxn ang="0">
                  <a:pos x="0" y="841"/>
                </a:cxn>
                <a:cxn ang="0">
                  <a:pos x="784" y="0"/>
                </a:cxn>
                <a:cxn ang="0">
                  <a:pos x="816" y="280"/>
                </a:cxn>
                <a:cxn ang="0">
                  <a:pos x="544" y="672"/>
                </a:cxn>
                <a:cxn ang="0">
                  <a:pos x="25" y="1078"/>
                </a:cxn>
                <a:cxn ang="0">
                  <a:pos x="0" y="841"/>
                </a:cxn>
              </a:cxnLst>
              <a:rect l="0" t="0" r="r" b="b"/>
              <a:pathLst>
                <a:path w="816" h="1078">
                  <a:moveTo>
                    <a:pt x="0" y="841"/>
                  </a:moveTo>
                  <a:lnTo>
                    <a:pt x="784" y="0"/>
                  </a:lnTo>
                  <a:lnTo>
                    <a:pt x="816" y="280"/>
                  </a:lnTo>
                  <a:cubicBezTo>
                    <a:pt x="776" y="392"/>
                    <a:pt x="676" y="539"/>
                    <a:pt x="544" y="672"/>
                  </a:cubicBezTo>
                  <a:cubicBezTo>
                    <a:pt x="412" y="805"/>
                    <a:pt x="116" y="1050"/>
                    <a:pt x="25" y="1078"/>
                  </a:cubicBezTo>
                  <a:cubicBezTo>
                    <a:pt x="7" y="1006"/>
                    <a:pt x="0" y="841"/>
                    <a:pt x="0" y="841"/>
                  </a:cubicBezTo>
                  <a:close/>
                </a:path>
              </a:pathLst>
            </a:custGeom>
            <a:gradFill rotWithShape="0">
              <a:gsLst>
                <a:gs pos="0">
                  <a:srgbClr val="6600CC">
                    <a:gamma/>
                    <a:tint val="45490"/>
                    <a:invGamma/>
                  </a:srgbClr>
                </a:gs>
                <a:gs pos="100000">
                  <a:srgbClr val="6600CC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9952" name="Arc 16"/>
            <p:cNvSpPr>
              <a:spLocks/>
            </p:cNvSpPr>
            <p:nvPr/>
          </p:nvSpPr>
          <p:spPr bwMode="gray">
            <a:xfrm rot="-1060795">
              <a:off x="3296" y="1926"/>
              <a:ext cx="1880" cy="848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01 w 20601"/>
                <a:gd name="T1" fmla="*/ 6492 h 19523"/>
                <a:gd name="T2" fmla="*/ 9242 w 20601"/>
                <a:gd name="T3" fmla="*/ 19523 h 19523"/>
                <a:gd name="T4" fmla="*/ 0 w 20601"/>
                <a:gd name="T5" fmla="*/ 0 h 19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01" h="19523" fill="none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</a:path>
                <a:path w="20601" h="19523" stroke="0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53" name="Freeform 17"/>
            <p:cNvSpPr>
              <a:spLocks/>
            </p:cNvSpPr>
            <p:nvPr/>
          </p:nvSpPr>
          <p:spPr bwMode="gray">
            <a:xfrm>
              <a:off x="3234" y="2225"/>
              <a:ext cx="1108" cy="779"/>
            </a:xfrm>
            <a:custGeom>
              <a:avLst/>
              <a:gdLst/>
              <a:ahLst/>
              <a:cxnLst>
                <a:cxn ang="0">
                  <a:pos x="1071" y="546"/>
                </a:cxn>
                <a:cxn ang="0">
                  <a:pos x="1108" y="779"/>
                </a:cxn>
                <a:cxn ang="0">
                  <a:pos x="67" y="168"/>
                </a:cxn>
                <a:cxn ang="0">
                  <a:pos x="0" y="0"/>
                </a:cxn>
                <a:cxn ang="0">
                  <a:pos x="1071" y="546"/>
                </a:cxn>
              </a:cxnLst>
              <a:rect l="0" t="0" r="r" b="b"/>
              <a:pathLst>
                <a:path w="1108" h="779">
                  <a:moveTo>
                    <a:pt x="1071" y="546"/>
                  </a:moveTo>
                  <a:lnTo>
                    <a:pt x="1108" y="779"/>
                  </a:lnTo>
                  <a:lnTo>
                    <a:pt x="67" y="168"/>
                  </a:lnTo>
                  <a:lnTo>
                    <a:pt x="0" y="0"/>
                  </a:lnTo>
                  <a:lnTo>
                    <a:pt x="1071" y="546"/>
                  </a:lnTo>
                  <a:close/>
                </a:path>
              </a:pathLst>
            </a:custGeom>
            <a:gradFill rotWithShape="1">
              <a:gsLst>
                <a:gs pos="0">
                  <a:srgbClr val="5007A1">
                    <a:gamma/>
                    <a:tint val="45490"/>
                    <a:invGamma/>
                  </a:srgbClr>
                </a:gs>
                <a:gs pos="100000">
                  <a:srgbClr val="5007A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9954" name="Text Box 18"/>
            <p:cNvSpPr txBox="1">
              <a:spLocks noChangeArrowheads="1"/>
            </p:cNvSpPr>
            <p:nvPr/>
          </p:nvSpPr>
          <p:spPr bwMode="gray">
            <a:xfrm>
              <a:off x="4017" y="221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Text4</a:t>
              </a:r>
              <a:endParaRPr lang="en-US" altLang="zh-CN"/>
            </a:p>
          </p:txBody>
        </p:sp>
        <p:sp>
          <p:nvSpPr>
            <p:cNvPr id="39955" name="Text Box 19"/>
            <p:cNvSpPr txBox="1">
              <a:spLocks noChangeArrowheads="1"/>
            </p:cNvSpPr>
            <p:nvPr/>
          </p:nvSpPr>
          <p:spPr bwMode="gray">
            <a:xfrm>
              <a:off x="2913" y="269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  <a:endParaRPr lang="en-US" altLang="zh-CN"/>
            </a:p>
          </p:txBody>
        </p:sp>
        <p:sp>
          <p:nvSpPr>
            <p:cNvPr id="39956" name="Text Box 20"/>
            <p:cNvSpPr txBox="1">
              <a:spLocks noChangeArrowheads="1"/>
            </p:cNvSpPr>
            <p:nvPr/>
          </p:nvSpPr>
          <p:spPr bwMode="gray">
            <a:xfrm>
              <a:off x="1713" y="259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</a:rPr>
                <a:t>Text6</a:t>
              </a:r>
              <a:endParaRPr lang="en-US" altLang="zh-CN"/>
            </a:p>
          </p:txBody>
        </p:sp>
        <p:sp>
          <p:nvSpPr>
            <p:cNvPr id="39957" name="Oval 21"/>
            <p:cNvSpPr>
              <a:spLocks noChangeArrowheads="1"/>
            </p:cNvSpPr>
            <p:nvPr/>
          </p:nvSpPr>
          <p:spPr bwMode="gray">
            <a:xfrm rot="-998297">
              <a:off x="2276" y="1893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958" name="Freeform 22"/>
            <p:cNvSpPr>
              <a:spLocks/>
            </p:cNvSpPr>
            <p:nvPr/>
          </p:nvSpPr>
          <p:spPr bwMode="gray">
            <a:xfrm>
              <a:off x="3345" y="2474"/>
              <a:ext cx="808" cy="64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52" y="448"/>
                </a:cxn>
                <a:cxn ang="0">
                  <a:pos x="360" y="648"/>
                </a:cxn>
                <a:cxn ang="0">
                  <a:pos x="808" y="424"/>
                </a:cxn>
                <a:cxn ang="0">
                  <a:pos x="104" y="0"/>
                </a:cxn>
                <a:cxn ang="0">
                  <a:pos x="0" y="24"/>
                </a:cxn>
              </a:cxnLst>
              <a:rect l="0" t="0" r="r" b="b"/>
              <a:pathLst>
                <a:path w="808" h="648">
                  <a:moveTo>
                    <a:pt x="0" y="24"/>
                  </a:moveTo>
                  <a:lnTo>
                    <a:pt x="352" y="448"/>
                  </a:lnTo>
                  <a:lnTo>
                    <a:pt x="360" y="648"/>
                  </a:lnTo>
                  <a:lnTo>
                    <a:pt x="808" y="424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3399">
                <a:alpha val="49001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3-D Pie Chart</a:t>
            </a: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512888" y="1905000"/>
            <a:ext cx="6980237" cy="3711575"/>
            <a:chOff x="1003" y="1344"/>
            <a:chExt cx="3989" cy="2338"/>
          </a:xfrm>
        </p:grpSpPr>
        <p:sp>
          <p:nvSpPr>
            <p:cNvPr id="40964" name="Oval 4"/>
            <p:cNvSpPr>
              <a:spLocks noChangeArrowheads="1"/>
            </p:cNvSpPr>
            <p:nvPr/>
          </p:nvSpPr>
          <p:spPr bwMode="gray">
            <a:xfrm>
              <a:off x="1488" y="2847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137"/>
                    <a:invGamma/>
                  </a:schemeClr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40965" name="Oval 5"/>
            <p:cNvSpPr>
              <a:spLocks noChangeArrowheads="1"/>
            </p:cNvSpPr>
            <p:nvPr/>
          </p:nvSpPr>
          <p:spPr bwMode="gray">
            <a:xfrm rot="-998297">
              <a:off x="1054" y="1517"/>
              <a:ext cx="3582" cy="190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66" name="Oval 6"/>
            <p:cNvSpPr>
              <a:spLocks noChangeArrowheads="1"/>
            </p:cNvSpPr>
            <p:nvPr/>
          </p:nvSpPr>
          <p:spPr bwMode="gray">
            <a:xfrm rot="-998297">
              <a:off x="1066" y="1414"/>
              <a:ext cx="3505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67" name="Arc 7"/>
            <p:cNvSpPr>
              <a:spLocks/>
            </p:cNvSpPr>
            <p:nvPr/>
          </p:nvSpPr>
          <p:spPr bwMode="gray">
            <a:xfrm rot="-998297">
              <a:off x="2740" y="1344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68" name="Arc 8"/>
            <p:cNvSpPr>
              <a:spLocks/>
            </p:cNvSpPr>
            <p:nvPr/>
          </p:nvSpPr>
          <p:spPr bwMode="gray">
            <a:xfrm rot="20601703" flipH="1">
              <a:off x="1221" y="2525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69" name="Arc 9"/>
            <p:cNvSpPr>
              <a:spLocks/>
            </p:cNvSpPr>
            <p:nvPr/>
          </p:nvSpPr>
          <p:spPr bwMode="gray">
            <a:xfrm rot="-998297">
              <a:off x="1811" y="1396"/>
              <a:ext cx="1974" cy="893"/>
            </a:xfrm>
            <a:custGeom>
              <a:avLst/>
              <a:gdLst>
                <a:gd name="G0" fmla="+- 10427 0 0"/>
                <a:gd name="G1" fmla="+- 21600 0 0"/>
                <a:gd name="G2" fmla="+- 21600 0 0"/>
                <a:gd name="T0" fmla="*/ 0 w 23826"/>
                <a:gd name="T1" fmla="*/ 2683 h 21600"/>
                <a:gd name="T2" fmla="*/ 23826 w 23826"/>
                <a:gd name="T3" fmla="*/ 4658 h 21600"/>
                <a:gd name="T4" fmla="*/ 10427 w 238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26" h="21600" fill="none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</a:path>
                <a:path w="23826" h="21600" stroke="0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  <a:lnTo>
                    <a:pt x="10427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5CB8CA"/>
                </a:gs>
                <a:gs pos="100000">
                  <a:srgbClr val="5CB8CA">
                    <a:gamma/>
                    <a:shade val="5254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70" name="Arc 10"/>
            <p:cNvSpPr>
              <a:spLocks/>
            </p:cNvSpPr>
            <p:nvPr/>
          </p:nvSpPr>
          <p:spPr bwMode="gray">
            <a:xfrm rot="20601703" flipH="1">
              <a:off x="1003" y="1728"/>
              <a:ext cx="1795" cy="1330"/>
            </a:xfrm>
            <a:custGeom>
              <a:avLst/>
              <a:gdLst>
                <a:gd name="G0" fmla="+- 0 0 0"/>
                <a:gd name="G1" fmla="+- 20162 0 0"/>
                <a:gd name="G2" fmla="+- 21600 0 0"/>
                <a:gd name="T0" fmla="*/ 7749 w 21600"/>
                <a:gd name="T1" fmla="*/ 0 h 30685"/>
                <a:gd name="T2" fmla="*/ 18863 w 21600"/>
                <a:gd name="T3" fmla="*/ 30685 h 30685"/>
                <a:gd name="T4" fmla="*/ 0 w 21600"/>
                <a:gd name="T5" fmla="*/ 20162 h 30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685" fill="none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</a:path>
                <a:path w="21600" h="30685" stroke="0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  <a:lnTo>
                    <a:pt x="0" y="20162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71" name="Oval 11"/>
            <p:cNvSpPr>
              <a:spLocks noChangeArrowheads="1"/>
            </p:cNvSpPr>
            <p:nvPr/>
          </p:nvSpPr>
          <p:spPr bwMode="gray">
            <a:xfrm rot="-998297">
              <a:off x="1987" y="1864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72" name="Text Box 12"/>
            <p:cNvSpPr txBox="1">
              <a:spLocks noChangeArrowheads="1"/>
            </p:cNvSpPr>
            <p:nvPr/>
          </p:nvSpPr>
          <p:spPr bwMode="gray">
            <a:xfrm>
              <a:off x="1320" y="2292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</a:p>
          </p:txBody>
        </p:sp>
        <p:sp>
          <p:nvSpPr>
            <p:cNvPr id="40973" name="Text Box 13"/>
            <p:cNvSpPr txBox="1">
              <a:spLocks noChangeArrowheads="1"/>
            </p:cNvSpPr>
            <p:nvPr/>
          </p:nvSpPr>
          <p:spPr bwMode="gray">
            <a:xfrm>
              <a:off x="2520" y="1524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</a:p>
          </p:txBody>
        </p:sp>
        <p:sp>
          <p:nvSpPr>
            <p:cNvPr id="40974" name="Text Box 14"/>
            <p:cNvSpPr txBox="1">
              <a:spLocks noChangeArrowheads="1"/>
            </p:cNvSpPr>
            <p:nvPr/>
          </p:nvSpPr>
          <p:spPr bwMode="gray">
            <a:xfrm>
              <a:off x="3672" y="17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</a:p>
          </p:txBody>
        </p:sp>
        <p:grpSp>
          <p:nvGrpSpPr>
            <p:cNvPr id="40975" name="Group 15"/>
            <p:cNvGrpSpPr>
              <a:grpSpLocks/>
            </p:cNvGrpSpPr>
            <p:nvPr/>
          </p:nvGrpSpPr>
          <p:grpSpPr bwMode="auto">
            <a:xfrm>
              <a:off x="2981" y="1931"/>
              <a:ext cx="1719" cy="1511"/>
              <a:chOff x="2981" y="1931"/>
              <a:chExt cx="1719" cy="1511"/>
            </a:xfrm>
          </p:grpSpPr>
          <p:sp>
            <p:nvSpPr>
              <p:cNvPr id="40976" name="Freeform 16"/>
              <p:cNvSpPr>
                <a:spLocks/>
              </p:cNvSpPr>
              <p:nvPr/>
            </p:nvSpPr>
            <p:spPr bwMode="gray">
              <a:xfrm>
                <a:off x="3571" y="2316"/>
                <a:ext cx="1117" cy="1119"/>
              </a:xfrm>
              <a:custGeom>
                <a:avLst/>
                <a:gdLst/>
                <a:ahLst/>
                <a:cxnLst>
                  <a:cxn ang="0">
                    <a:pos x="21" y="888"/>
                  </a:cxn>
                  <a:cxn ang="0">
                    <a:pos x="1117" y="0"/>
                  </a:cxn>
                  <a:cxn ang="0">
                    <a:pos x="1093" y="256"/>
                  </a:cxn>
                  <a:cxn ang="0">
                    <a:pos x="717" y="704"/>
                  </a:cxn>
                  <a:cxn ang="0">
                    <a:pos x="17" y="1119"/>
                  </a:cxn>
                  <a:cxn ang="0">
                    <a:pos x="21" y="888"/>
                  </a:cxn>
                </a:cxnLst>
                <a:rect l="0" t="0" r="r" b="b"/>
                <a:pathLst>
                  <a:path w="1117" h="1119">
                    <a:moveTo>
                      <a:pt x="21" y="888"/>
                    </a:moveTo>
                    <a:lnTo>
                      <a:pt x="1117" y="0"/>
                    </a:lnTo>
                    <a:lnTo>
                      <a:pt x="1093" y="256"/>
                    </a:lnTo>
                    <a:cubicBezTo>
                      <a:pt x="1026" y="373"/>
                      <a:pt x="896" y="560"/>
                      <a:pt x="717" y="704"/>
                    </a:cubicBezTo>
                    <a:cubicBezTo>
                      <a:pt x="538" y="848"/>
                      <a:pt x="133" y="1088"/>
                      <a:pt x="17" y="1119"/>
                    </a:cubicBezTo>
                    <a:cubicBezTo>
                      <a:pt x="0" y="1037"/>
                      <a:pt x="21" y="888"/>
                      <a:pt x="21" y="88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60784"/>
                      <a:invGamma/>
                    </a:schemeClr>
                  </a:gs>
                  <a:gs pos="100000">
                    <a:schemeClr val="folHlink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0977" name="Arc 17"/>
              <p:cNvSpPr>
                <a:spLocks/>
              </p:cNvSpPr>
              <p:nvPr/>
            </p:nvSpPr>
            <p:spPr bwMode="gray">
              <a:xfrm rot="-1060795">
                <a:off x="2981" y="1931"/>
                <a:ext cx="1719" cy="1171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18016 w 18016"/>
                  <a:gd name="T1" fmla="*/ 11915 h 21282"/>
                  <a:gd name="T2" fmla="*/ 3695 w 18016"/>
                  <a:gd name="T3" fmla="*/ 21282 h 21282"/>
                  <a:gd name="T4" fmla="*/ 0 w 18016"/>
                  <a:gd name="T5" fmla="*/ 0 h 2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6" h="21282" fill="none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</a:path>
                  <a:path w="18016" h="21282" stroke="0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978" name="Freeform 18"/>
              <p:cNvSpPr>
                <a:spLocks/>
              </p:cNvSpPr>
              <p:nvPr/>
            </p:nvSpPr>
            <p:spPr bwMode="gray">
              <a:xfrm>
                <a:off x="3026" y="2616"/>
                <a:ext cx="582" cy="826"/>
              </a:xfrm>
              <a:custGeom>
                <a:avLst/>
                <a:gdLst/>
                <a:ahLst/>
                <a:cxnLst>
                  <a:cxn ang="0">
                    <a:pos x="582" y="572"/>
                  </a:cxn>
                  <a:cxn ang="0">
                    <a:pos x="562" y="826"/>
                  </a:cxn>
                  <a:cxn ang="0">
                    <a:pos x="0" y="42"/>
                  </a:cxn>
                  <a:cxn ang="0">
                    <a:pos x="90" y="0"/>
                  </a:cxn>
                  <a:cxn ang="0">
                    <a:pos x="582" y="572"/>
                  </a:cxn>
                </a:cxnLst>
                <a:rect l="0" t="0" r="r" b="b"/>
                <a:pathLst>
                  <a:path w="582" h="826">
                    <a:moveTo>
                      <a:pt x="582" y="572"/>
                    </a:moveTo>
                    <a:lnTo>
                      <a:pt x="562" y="826"/>
                    </a:lnTo>
                    <a:lnTo>
                      <a:pt x="0" y="42"/>
                    </a:lnTo>
                    <a:lnTo>
                      <a:pt x="90" y="0"/>
                    </a:lnTo>
                    <a:lnTo>
                      <a:pt x="582" y="5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0979" name="Text Box 19"/>
              <p:cNvSpPr txBox="1">
                <a:spLocks noChangeArrowheads="1"/>
              </p:cNvSpPr>
              <p:nvPr/>
            </p:nvSpPr>
            <p:spPr bwMode="gray">
              <a:xfrm>
                <a:off x="3480" y="2484"/>
                <a:ext cx="574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  <a:latin typeface="Verdana" pitchFamily="34" charset="0"/>
                  </a:rPr>
                  <a:t>Text4</a:t>
                </a:r>
              </a:p>
            </p:txBody>
          </p:sp>
        </p:grpSp>
        <p:sp>
          <p:nvSpPr>
            <p:cNvPr id="40980" name="Text Box 20"/>
            <p:cNvSpPr txBox="1">
              <a:spLocks noChangeArrowheads="1"/>
            </p:cNvSpPr>
            <p:nvPr/>
          </p:nvSpPr>
          <p:spPr bwMode="gray">
            <a:xfrm>
              <a:off x="2088" y="29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</a:p>
          </p:txBody>
        </p:sp>
        <p:sp>
          <p:nvSpPr>
            <p:cNvPr id="40981" name="Freeform 21"/>
            <p:cNvSpPr>
              <a:spLocks/>
            </p:cNvSpPr>
            <p:nvPr/>
          </p:nvSpPr>
          <p:spPr bwMode="gray">
            <a:xfrm>
              <a:off x="2928" y="2658"/>
              <a:ext cx="528" cy="69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48" y="546"/>
                </a:cxn>
                <a:cxn ang="0">
                  <a:pos x="256" y="698"/>
                </a:cxn>
                <a:cxn ang="0">
                  <a:pos x="435" y="642"/>
                </a:cxn>
                <a:cxn ang="0">
                  <a:pos x="528" y="594"/>
                </a:cxn>
                <a:cxn ang="0">
                  <a:pos x="119" y="0"/>
                </a:cxn>
                <a:cxn ang="0">
                  <a:pos x="0" y="34"/>
                </a:cxn>
              </a:cxnLst>
              <a:rect l="0" t="0" r="r" b="b"/>
              <a:pathLst>
                <a:path w="528" h="698">
                  <a:moveTo>
                    <a:pt x="0" y="34"/>
                  </a:moveTo>
                  <a:lnTo>
                    <a:pt x="248" y="546"/>
                  </a:lnTo>
                  <a:lnTo>
                    <a:pt x="256" y="698"/>
                  </a:lnTo>
                  <a:lnTo>
                    <a:pt x="435" y="642"/>
                  </a:lnTo>
                  <a:lnTo>
                    <a:pt x="528" y="594"/>
                  </a:lnTo>
                  <a:lnTo>
                    <a:pt x="1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tx1">
                <a:alpha val="49001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82" name="Oval 22"/>
            <p:cNvSpPr>
              <a:spLocks noChangeArrowheads="1"/>
            </p:cNvSpPr>
            <p:nvPr/>
          </p:nvSpPr>
          <p:spPr bwMode="gray">
            <a:xfrm rot="-998297">
              <a:off x="2052" y="2022"/>
              <a:ext cx="1630" cy="701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gray">
          <a:xfrm>
            <a:off x="2898775" y="1981200"/>
            <a:ext cx="4851400" cy="2122488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948113" y="2727325"/>
            <a:ext cx="31924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779838" y="4868863"/>
            <a:ext cx="2520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2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7140575" y="4098925"/>
            <a:ext cx="25193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3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71513" y="3954463"/>
            <a:ext cx="2520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1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 rot="2827936">
            <a:off x="2336801" y="3609975"/>
            <a:ext cx="609600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3" name="AutoShape 9"/>
          <p:cNvSpPr>
            <a:spLocks noChangeArrowheads="1"/>
          </p:cNvSpPr>
          <p:nvPr/>
        </p:nvSpPr>
        <p:spPr bwMode="auto">
          <a:xfrm>
            <a:off x="4703763" y="4381500"/>
            <a:ext cx="6731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 rot="-2832484">
            <a:off x="7255669" y="3639344"/>
            <a:ext cx="609600" cy="37941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1754188" y="1797050"/>
            <a:ext cx="5973762" cy="4756150"/>
            <a:chOff x="768" y="768"/>
            <a:chExt cx="3645" cy="3199"/>
          </a:xfrm>
        </p:grpSpPr>
        <p:sp>
          <p:nvSpPr>
            <p:cNvPr id="43012" name="Oval 4"/>
            <p:cNvSpPr>
              <a:spLocks noChangeArrowheads="1"/>
            </p:cNvSpPr>
            <p:nvPr/>
          </p:nvSpPr>
          <p:spPr bwMode="gray">
            <a:xfrm>
              <a:off x="3234" y="1310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43013" name="Oval 5"/>
            <p:cNvSpPr>
              <a:spLocks noChangeArrowheads="1"/>
            </p:cNvSpPr>
            <p:nvPr/>
          </p:nvSpPr>
          <p:spPr bwMode="gray">
            <a:xfrm>
              <a:off x="2424" y="2372"/>
              <a:ext cx="792" cy="22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43014" name="Oval 6"/>
            <p:cNvSpPr>
              <a:spLocks noChangeArrowheads="1"/>
            </p:cNvSpPr>
            <p:nvPr/>
          </p:nvSpPr>
          <p:spPr bwMode="gray">
            <a:xfrm>
              <a:off x="3264" y="3648"/>
              <a:ext cx="1149" cy="31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43015" name="Oval 7"/>
            <p:cNvSpPr>
              <a:spLocks noChangeArrowheads="1"/>
            </p:cNvSpPr>
            <p:nvPr/>
          </p:nvSpPr>
          <p:spPr bwMode="gray">
            <a:xfrm>
              <a:off x="912" y="2789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gray">
            <a:xfrm rot="13770025">
              <a:off x="2951" y="2306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gray">
            <a:xfrm rot="-743917">
              <a:off x="1698" y="2021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3018" name="Group 10"/>
            <p:cNvGrpSpPr>
              <a:grpSpLocks/>
            </p:cNvGrpSpPr>
            <p:nvPr/>
          </p:nvGrpSpPr>
          <p:grpSpPr bwMode="auto">
            <a:xfrm>
              <a:off x="2289" y="1186"/>
              <a:ext cx="1014" cy="1169"/>
              <a:chOff x="2433" y="1234"/>
              <a:chExt cx="1014" cy="1169"/>
            </a:xfrm>
          </p:grpSpPr>
          <p:sp>
            <p:nvSpPr>
              <p:cNvPr id="43019" name="Rectangle 11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3020" name="Group 12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43021" name="Oval 1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22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3023" name="Text Box 15"/>
              <p:cNvSpPr txBox="1">
                <a:spLocks noChangeArrowheads="1"/>
              </p:cNvSpPr>
              <p:nvPr/>
            </p:nvSpPr>
            <p:spPr bwMode="gray">
              <a:xfrm>
                <a:off x="2457" y="1837"/>
                <a:ext cx="944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43024" name="Group 16"/>
            <p:cNvGrpSpPr>
              <a:grpSpLocks/>
            </p:cNvGrpSpPr>
            <p:nvPr/>
          </p:nvGrpSpPr>
          <p:grpSpPr bwMode="auto">
            <a:xfrm>
              <a:off x="3160" y="768"/>
              <a:ext cx="610" cy="543"/>
              <a:chOff x="3304" y="816"/>
              <a:chExt cx="610" cy="543"/>
            </a:xfrm>
          </p:grpSpPr>
          <p:grpSp>
            <p:nvGrpSpPr>
              <p:cNvPr id="43025" name="Group 17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43026" name="Oval 1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27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3028" name="Text Box 20"/>
              <p:cNvSpPr txBox="1">
                <a:spLocks noChangeArrowheads="1"/>
              </p:cNvSpPr>
              <p:nvPr/>
            </p:nvSpPr>
            <p:spPr bwMode="gray">
              <a:xfrm>
                <a:off x="3304" y="1025"/>
                <a:ext cx="610" cy="2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Concept</a:t>
                </a:r>
              </a:p>
            </p:txBody>
          </p:sp>
        </p:grpSp>
        <p:grpSp>
          <p:nvGrpSpPr>
            <p:cNvPr id="43029" name="Group 21"/>
            <p:cNvGrpSpPr>
              <a:grpSpLocks/>
            </p:cNvGrpSpPr>
            <p:nvPr/>
          </p:nvGrpSpPr>
          <p:grpSpPr bwMode="auto">
            <a:xfrm>
              <a:off x="768" y="1603"/>
              <a:ext cx="1099" cy="1128"/>
              <a:chOff x="912" y="1651"/>
              <a:chExt cx="1099" cy="1128"/>
            </a:xfrm>
          </p:grpSpPr>
          <p:grpSp>
            <p:nvGrpSpPr>
              <p:cNvPr id="43030" name="Group 22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43031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32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3033" name="Text Box 25"/>
              <p:cNvSpPr txBox="1">
                <a:spLocks noChangeArrowheads="1"/>
              </p:cNvSpPr>
              <p:nvPr/>
            </p:nvSpPr>
            <p:spPr bwMode="gray">
              <a:xfrm>
                <a:off x="935" y="2152"/>
                <a:ext cx="1044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grpSp>
          <p:nvGrpSpPr>
            <p:cNvPr id="43034" name="Group 26"/>
            <p:cNvGrpSpPr>
              <a:grpSpLocks/>
            </p:cNvGrpSpPr>
            <p:nvPr/>
          </p:nvGrpSpPr>
          <p:grpSpPr bwMode="auto">
            <a:xfrm>
              <a:off x="3134" y="2397"/>
              <a:ext cx="1268" cy="1253"/>
              <a:chOff x="3278" y="2445"/>
              <a:chExt cx="1268" cy="1253"/>
            </a:xfrm>
          </p:grpSpPr>
          <p:grpSp>
            <p:nvGrpSpPr>
              <p:cNvPr id="43035" name="Group 27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43036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3037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3038" name="Text Box 30"/>
              <p:cNvSpPr txBox="1">
                <a:spLocks noChangeArrowheads="1"/>
              </p:cNvSpPr>
              <p:nvPr/>
            </p:nvSpPr>
            <p:spPr bwMode="gray">
              <a:xfrm>
                <a:off x="3423" y="2988"/>
                <a:ext cx="1082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gray">
          <a:xfrm>
            <a:off x="3276600" y="2743200"/>
            <a:ext cx="3611563" cy="2209800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135063" y="1371600"/>
            <a:ext cx="31924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1</a:t>
            </a:r>
          </a:p>
          <a:p>
            <a:pPr algn="r"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algn="r"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870075" y="5713413"/>
            <a:ext cx="2520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3</a:t>
            </a:r>
          </a:p>
          <a:p>
            <a:pPr algn="r"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algn="r"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857875" y="5713413"/>
            <a:ext cx="25193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4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algn="r"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gray">
          <a:xfrm>
            <a:off x="2197100" y="2103438"/>
            <a:ext cx="2193925" cy="159861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 1</a:t>
            </a: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gray">
          <a:xfrm>
            <a:off x="2197100" y="4114800"/>
            <a:ext cx="2193925" cy="1598613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 3</a:t>
            </a: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4041" name="AutoShape 9"/>
          <p:cNvSpPr>
            <a:spLocks noChangeArrowheads="1"/>
          </p:cNvSpPr>
          <p:nvPr/>
        </p:nvSpPr>
        <p:spPr bwMode="gray">
          <a:xfrm>
            <a:off x="5857875" y="2103438"/>
            <a:ext cx="2193925" cy="159861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2</a:t>
            </a: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4042" name="AutoShape 10"/>
          <p:cNvSpPr>
            <a:spLocks noChangeArrowheads="1"/>
          </p:cNvSpPr>
          <p:nvPr/>
        </p:nvSpPr>
        <p:spPr bwMode="gray">
          <a:xfrm>
            <a:off x="5857875" y="4114800"/>
            <a:ext cx="2193925" cy="1598613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4</a:t>
            </a: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5880100" y="1371600"/>
            <a:ext cx="31924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2</a:t>
            </a:r>
          </a:p>
          <a:p>
            <a:pPr eaLnBrk="1" latinLnBrk="1" hangingPunct="1"/>
            <a:r>
              <a:rPr kumimoji="1" lang="en-US" altLang="ko-KR">
                <a:latin typeface="Palatino Linotype" pitchFamily="18" charset="0"/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Palatino Linotype" pitchFamily="18" charset="0"/>
                <a:ea typeface="Gulim" pitchFamily="34" charset="-127"/>
              </a:rPr>
              <a:t>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93713" y="1600200"/>
            <a:ext cx="286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1</a:t>
            </a:r>
            <a:endParaRPr kumimoji="1" lang="en-US" altLang="ko-KR" sz="1400">
              <a:latin typeface="Palatino Linotype" pitchFamily="18" charset="0"/>
              <a:ea typeface="Gulim" pitchFamily="34" charset="-127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3606800" y="1600200"/>
            <a:ext cx="2862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2</a:t>
            </a:r>
            <a:endParaRPr kumimoji="1" lang="en-US" altLang="ko-KR" sz="1400">
              <a:latin typeface="Palatino Linotype" pitchFamily="18" charset="0"/>
              <a:ea typeface="Gulim" pitchFamily="34" charset="-127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715125" y="1600200"/>
            <a:ext cx="2862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Palatino Linotype" pitchFamily="18" charset="0"/>
                <a:ea typeface="Gulim" pitchFamily="34" charset="-127"/>
              </a:rPr>
              <a:t>Diagram 3</a:t>
            </a:r>
            <a:endParaRPr kumimoji="1" lang="en-US" altLang="ko-KR" sz="1400">
              <a:latin typeface="Palatino Linotype" pitchFamily="18" charset="0"/>
              <a:ea typeface="Gulim" pitchFamily="34" charset="-127"/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839788" y="4343400"/>
            <a:ext cx="84851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800" b="1">
                <a:latin typeface="Palatino Linotype" pitchFamily="18" charset="0"/>
                <a:ea typeface="Gulim" pitchFamily="34" charset="-127"/>
              </a:rPr>
              <a:t>Competitors 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ko-KR" sz="2400">
                <a:latin typeface="Palatino Linotype" pitchFamily="18" charset="0"/>
                <a:ea typeface="Gulim" pitchFamily="34" charset="-127"/>
              </a:rPr>
              <a:t>You may want to allocate one slide per competitor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altLang="ko-KR" sz="2400">
              <a:latin typeface="Palatino Linotype" pitchFamily="18" charset="0"/>
              <a:ea typeface="Gulim" pitchFamily="34" charset="-127"/>
            </a:endParaRPr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gray">
          <a:xfrm>
            <a:off x="717550" y="2149475"/>
            <a:ext cx="2419350" cy="19653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text</a:t>
            </a:r>
          </a:p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gray">
          <a:xfrm>
            <a:off x="3676650" y="2154238"/>
            <a:ext cx="2640013" cy="19558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text</a:t>
            </a:r>
          </a:p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6904038" y="2149475"/>
            <a:ext cx="2530475" cy="19653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text</a:t>
            </a:r>
          </a:p>
          <a:p>
            <a:pPr algn="ctr" eaLnBrk="1" latinLnBrk="1" hangingPunct="1"/>
            <a:r>
              <a:rPr kumimoji="1" lang="en-US" altLang="ko-KR">
                <a:latin typeface="Verdana" pitchFamily="34" charset="0"/>
                <a:ea typeface="Gulim" pitchFamily="34" charset="-127"/>
              </a:rPr>
              <a:t>2</a:t>
            </a:r>
          </a:p>
          <a:p>
            <a:pPr algn="ctr" eaLnBrk="1" latinLnBrk="1" hangingPunct="1"/>
            <a:endParaRPr kumimoji="1" lang="en-US" altLang="ko-KR">
              <a:latin typeface="Verdana" pitchFamily="34" charset="0"/>
              <a:ea typeface="Gulim" pitchFamily="34" charset="-127"/>
            </a:endParaRPr>
          </a:p>
          <a:p>
            <a:pPr algn="ctr" eaLnBrk="1" latinLnBrk="1" hangingPunct="1"/>
            <a:endParaRPr lang="ko-KR" altLang="en-US" sz="2000" b="1"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 rot="-5400000">
            <a:off x="3092451" y="2935287"/>
            <a:ext cx="609600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7" name="AutoShape 11"/>
          <p:cNvSpPr>
            <a:spLocks noChangeArrowheads="1"/>
          </p:cNvSpPr>
          <p:nvPr/>
        </p:nvSpPr>
        <p:spPr bwMode="auto">
          <a:xfrm rot="-5400000">
            <a:off x="6308726" y="2935287"/>
            <a:ext cx="609600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Diagram 3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93713" y="1295400"/>
            <a:ext cx="286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1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gray">
          <a:xfrm>
            <a:off x="493713" y="1752600"/>
            <a:ext cx="2860675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606800" y="1295400"/>
            <a:ext cx="2862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2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gray">
          <a:xfrm>
            <a:off x="3606800" y="1752600"/>
            <a:ext cx="2862263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algn="ctr"/>
            <a:endParaRPr lang="ko-KR" altLang="en-US" sz="2000" b="1">
              <a:solidFill>
                <a:schemeClr val="accent1"/>
              </a:solidFill>
              <a:latin typeface="Lucida Sans Unicode" pitchFamily="34" charset="0"/>
              <a:ea typeface="Gulim" pitchFamily="34" charset="-127"/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715125" y="1295400"/>
            <a:ext cx="2862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3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088" name="AutoShape 8"/>
          <p:cNvSpPr>
            <a:spLocks noChangeArrowheads="1"/>
          </p:cNvSpPr>
          <p:nvPr/>
        </p:nvSpPr>
        <p:spPr bwMode="gray">
          <a:xfrm>
            <a:off x="6715125" y="1752600"/>
            <a:ext cx="2862263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839788" y="4343400"/>
            <a:ext cx="84851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110000"/>
              <a:buFontTx/>
              <a:buChar char="•"/>
            </a:pPr>
            <a:r>
              <a:rPr lang="en-US" altLang="ko-KR" sz="2800" b="1">
                <a:latin typeface="Verdana" pitchFamily="34" charset="0"/>
                <a:ea typeface="Gulim" pitchFamily="34" charset="-127"/>
              </a:rPr>
              <a:t>Competitors 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ko-KR" sz="2400"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altLang="ko-KR" sz="240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2184400" y="2176463"/>
            <a:ext cx="5964238" cy="665162"/>
            <a:chOff x="1248" y="1371"/>
            <a:chExt cx="3408" cy="419"/>
          </a:xfrm>
        </p:grpSpPr>
        <p:grpSp>
          <p:nvGrpSpPr>
            <p:cNvPr id="10244" name="Group 4"/>
            <p:cNvGrpSpPr>
              <a:grpSpLocks/>
            </p:cNvGrpSpPr>
            <p:nvPr/>
          </p:nvGrpSpPr>
          <p:grpSpPr bwMode="auto">
            <a:xfrm>
              <a:off x="1248" y="1371"/>
              <a:ext cx="480" cy="419"/>
              <a:chOff x="1110" y="2656"/>
              <a:chExt cx="1549" cy="1351"/>
            </a:xfrm>
          </p:grpSpPr>
          <p:sp>
            <p:nvSpPr>
              <p:cNvPr id="10245" name="AutoShape 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6" name="AutoShape 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7" name="AutoShape 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>
              <a:off x="1632" y="1755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2256" y="1419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gray">
            <a:xfrm>
              <a:off x="1372" y="143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0251" name="Group 11"/>
          <p:cNvGrpSpPr>
            <a:grpSpLocks/>
          </p:cNvGrpSpPr>
          <p:nvPr/>
        </p:nvGrpSpPr>
        <p:grpSpPr bwMode="auto">
          <a:xfrm>
            <a:off x="2184400" y="3090863"/>
            <a:ext cx="5964238" cy="665162"/>
            <a:chOff x="1248" y="1947"/>
            <a:chExt cx="3408" cy="419"/>
          </a:xfrm>
        </p:grpSpPr>
        <p:grpSp>
          <p:nvGrpSpPr>
            <p:cNvPr id="10252" name="Group 12"/>
            <p:cNvGrpSpPr>
              <a:grpSpLocks/>
            </p:cNvGrpSpPr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10253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54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55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56" name="Line 16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2256" y="1995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gray">
            <a:xfrm>
              <a:off x="1372" y="200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2184400" y="3983038"/>
            <a:ext cx="5964238" cy="665162"/>
            <a:chOff x="1248" y="2509"/>
            <a:chExt cx="3408" cy="419"/>
          </a:xfrm>
        </p:grpSpPr>
        <p:grpSp>
          <p:nvGrpSpPr>
            <p:cNvPr id="10260" name="Group 20"/>
            <p:cNvGrpSpPr>
              <a:grpSpLocks/>
            </p:cNvGrpSpPr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10261" name="AutoShape 2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62" name="AutoShape 2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63" name="AutoShape 23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auto">
            <a:xfrm>
              <a:off x="2256" y="2557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gray">
            <a:xfrm>
              <a:off x="1372" y="257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2184400" y="4897438"/>
            <a:ext cx="5964238" cy="665162"/>
            <a:chOff x="1248" y="3085"/>
            <a:chExt cx="3408" cy="419"/>
          </a:xfrm>
        </p:grpSpPr>
        <p:grpSp>
          <p:nvGrpSpPr>
            <p:cNvPr id="10268" name="Group 28"/>
            <p:cNvGrpSpPr>
              <a:grpSpLocks/>
            </p:cNvGrpSpPr>
            <p:nvPr/>
          </p:nvGrpSpPr>
          <p:grpSpPr bwMode="auto">
            <a:xfrm>
              <a:off x="1248" y="3085"/>
              <a:ext cx="480" cy="419"/>
              <a:chOff x="3174" y="2656"/>
              <a:chExt cx="1549" cy="1351"/>
            </a:xfrm>
          </p:grpSpPr>
          <p:sp>
            <p:nvSpPr>
              <p:cNvPr id="10269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0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1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1632" y="3469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3" name="Text Box 33"/>
            <p:cNvSpPr txBox="1">
              <a:spLocks noChangeArrowheads="1"/>
            </p:cNvSpPr>
            <p:nvPr/>
          </p:nvSpPr>
          <p:spPr bwMode="auto">
            <a:xfrm>
              <a:off x="2256" y="3133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0274" name="Text Box 34"/>
            <p:cNvSpPr txBox="1">
              <a:spLocks noChangeArrowheads="1"/>
            </p:cNvSpPr>
            <p:nvPr/>
          </p:nvSpPr>
          <p:spPr bwMode="gray">
            <a:xfrm>
              <a:off x="1372" y="314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gray"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006725" y="1866900"/>
            <a:ext cx="20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gray">
          <a:xfrm>
            <a:off x="5400675" y="2043113"/>
            <a:ext cx="3948113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gray">
          <a:xfrm>
            <a:off x="587375" y="2043113"/>
            <a:ext cx="3949700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1260475" y="1600200"/>
            <a:ext cx="2603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1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008063" y="2500313"/>
            <a:ext cx="3209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>
                <a:latin typeface="Palatino Linotype" pitchFamily="18" charset="0"/>
                <a:ea typeface="Gulim" pitchFamily="34" charset="-127"/>
              </a:rPr>
              <a:t>Text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6272213" y="1600200"/>
            <a:ext cx="221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2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5862638" y="2500313"/>
            <a:ext cx="3209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>
                <a:latin typeface="Palatino Linotype" pitchFamily="18" charset="0"/>
                <a:ea typeface="Gulim" pitchFamily="34" charset="-127"/>
              </a:rPr>
              <a:t>Text</a:t>
            </a:r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 rot="-5400000">
            <a:off x="4654551" y="3775075"/>
            <a:ext cx="730250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885825" y="1708150"/>
            <a:ext cx="3314700" cy="4606925"/>
            <a:chOff x="2276" y="1082"/>
            <a:chExt cx="1894" cy="2902"/>
          </a:xfrm>
        </p:grpSpPr>
        <p:sp>
          <p:nvSpPr>
            <p:cNvPr id="48131" name="AutoShape 3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32" name="AutoShape 4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Gulim" pitchFamily="34" charset="-127"/>
              </a:rPr>
              <a:t>Diagram 3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48134" name="AutoShape 6"/>
          <p:cNvSpPr>
            <a:spLocks noChangeArrowheads="1"/>
          </p:cNvSpPr>
          <p:nvPr/>
        </p:nvSpPr>
        <p:spPr bwMode="auto">
          <a:xfrm rot="-5400000">
            <a:off x="4435475" y="3287713"/>
            <a:ext cx="936625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176338" y="2057400"/>
            <a:ext cx="2687637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1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2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3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4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 eaLnBrk="1" latinLnBrk="1" hangingPunct="1"/>
            <a:endParaRPr kumimoji="1" lang="en-US" altLang="ko-KR" sz="1400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5518150" y="1708150"/>
            <a:ext cx="3314700" cy="4606925"/>
            <a:chOff x="2276" y="1082"/>
            <a:chExt cx="1894" cy="2902"/>
          </a:xfrm>
        </p:grpSpPr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138" name="AutoShape 10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5827713" y="2057400"/>
            <a:ext cx="2687637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1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2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3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Text 4</a:t>
            </a:r>
          </a:p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ea typeface="Gulim" pitchFamily="34" charset="-127"/>
              </a:rPr>
              <a:t>sub text</a:t>
            </a: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endParaRPr kumimoji="1" lang="en-US" altLang="ko-KR">
              <a:solidFill>
                <a:schemeClr val="bg1"/>
              </a:solidFill>
              <a:ea typeface="Gulim" pitchFamily="34" charset="-127"/>
            </a:endParaRPr>
          </a:p>
          <a:p>
            <a:pPr algn="ctr" eaLnBrk="1" latinLnBrk="1" hangingPunct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</a:t>
            </a:r>
          </a:p>
          <a:p>
            <a:pPr algn="ctr" eaLnBrk="1" latinLnBrk="1" hangingPunct="1"/>
            <a:endParaRPr kumimoji="1" lang="en-US" altLang="ko-KR" sz="1400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gray"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670175" y="1714500"/>
            <a:ext cx="20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gray">
          <a:xfrm>
            <a:off x="696913" y="1981200"/>
            <a:ext cx="3948112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671513" y="1524000"/>
            <a:ext cx="3948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956175" y="2438400"/>
            <a:ext cx="47879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500" b="1">
                <a:latin typeface="Palatino Linotype" pitchFamily="18" charset="0"/>
                <a:ea typeface="Gulim" pitchFamily="34" charset="-127"/>
              </a:rPr>
              <a:t> Competitors 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10000"/>
            </a:pPr>
            <a:r>
              <a:rPr lang="en-US" altLang="ko-KR" sz="2200">
                <a:latin typeface="Palatino Linotype" pitchFamily="18" charset="0"/>
                <a:ea typeface="Gulim" pitchFamily="34" charset="-127"/>
              </a:rPr>
              <a:t>You may want to allocate one slide per competitor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10000"/>
              <a:buFontTx/>
              <a:buChar char="•"/>
            </a:pPr>
            <a:endParaRPr lang="en-US" altLang="ko-KR" sz="2800" b="1">
              <a:latin typeface="Palatino Linotype" pitchFamily="18" charset="0"/>
              <a:ea typeface="Gulim" pitchFamily="34" charset="-127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500" b="1">
                <a:latin typeface="Palatino Linotype" pitchFamily="18" charset="0"/>
                <a:ea typeface="Gulim" pitchFamily="34" charset="-127"/>
              </a:rPr>
              <a:t> Strengths 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Palatino Linotype" pitchFamily="18" charset="0"/>
                <a:ea typeface="Gulim" pitchFamily="34" charset="-127"/>
              </a:rPr>
              <a:t>Your strengths relative to competitors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ko-KR" altLang="en-US" sz="2200">
              <a:latin typeface="Palatino Linotype" pitchFamily="18" charset="0"/>
              <a:ea typeface="Gulim" pitchFamily="34" charset="-127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065213" y="2286000"/>
            <a:ext cx="3209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>
                <a:latin typeface="Verdana" pitchFamily="34" charset="0"/>
                <a:ea typeface="Gulim" pitchFamily="34" charset="-127"/>
              </a:rPr>
              <a:t>text</a:t>
            </a:r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Gulim" pitchFamily="34" charset="-127"/>
              </a:rPr>
              <a:t>Diagram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763713" y="1600200"/>
            <a:ext cx="218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1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763713" y="412908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3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1184275" y="2019300"/>
            <a:ext cx="3352800" cy="1862138"/>
            <a:chOff x="2276" y="1082"/>
            <a:chExt cx="1894" cy="2902"/>
          </a:xfrm>
        </p:grpSpPr>
        <p:sp>
          <p:nvSpPr>
            <p:cNvPr id="50182" name="AutoShape 6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183" name="AutoShape 7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0184" name="Group 8"/>
          <p:cNvGrpSpPr>
            <a:grpSpLocks/>
          </p:cNvGrpSpPr>
          <p:nvPr/>
        </p:nvGrpSpPr>
        <p:grpSpPr bwMode="auto">
          <a:xfrm>
            <a:off x="1184275" y="4495800"/>
            <a:ext cx="3352800" cy="1862138"/>
            <a:chOff x="2276" y="1082"/>
            <a:chExt cx="1894" cy="2902"/>
          </a:xfrm>
        </p:grpSpPr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186" name="AutoShape 10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5795963" y="1600200"/>
            <a:ext cx="218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2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5795963" y="4129088"/>
            <a:ext cx="218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 4</a:t>
            </a:r>
            <a:endParaRPr kumimoji="1" lang="en-US" altLang="ko-KR" sz="1400">
              <a:latin typeface="Verdana" pitchFamily="34" charset="0"/>
              <a:ea typeface="Gulim" pitchFamily="34" charset="-127"/>
            </a:endParaRPr>
          </a:p>
        </p:txBody>
      </p:sp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5216525" y="2019300"/>
            <a:ext cx="3352800" cy="1862138"/>
            <a:chOff x="2276" y="1082"/>
            <a:chExt cx="1894" cy="2902"/>
          </a:xfrm>
        </p:grpSpPr>
        <p:sp>
          <p:nvSpPr>
            <p:cNvPr id="50190" name="AutoShape 14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191" name="AutoShape 15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0192" name="Group 16"/>
          <p:cNvGrpSpPr>
            <a:grpSpLocks/>
          </p:cNvGrpSpPr>
          <p:nvPr/>
        </p:nvGrpSpPr>
        <p:grpSpPr bwMode="auto">
          <a:xfrm>
            <a:off x="5216525" y="4495800"/>
            <a:ext cx="3352800" cy="1862138"/>
            <a:chOff x="2276" y="1082"/>
            <a:chExt cx="1894" cy="2902"/>
          </a:xfrm>
        </p:grpSpPr>
        <p:sp>
          <p:nvSpPr>
            <p:cNvPr id="50193" name="AutoShape 17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194" name="AutoShape 18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51203" name="Oval 3"/>
          <p:cNvSpPr>
            <a:spLocks noChangeArrowheads="1"/>
          </p:cNvSpPr>
          <p:nvPr/>
        </p:nvSpPr>
        <p:spPr bwMode="gray">
          <a:xfrm>
            <a:off x="3602038" y="1371600"/>
            <a:ext cx="2911475" cy="2644775"/>
          </a:xfrm>
          <a:prstGeom prst="ellipse">
            <a:avLst/>
          </a:prstGeom>
          <a:solidFill>
            <a:schemeClr val="accent2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4" name="Oval 4"/>
          <p:cNvSpPr>
            <a:spLocks noChangeArrowheads="1"/>
          </p:cNvSpPr>
          <p:nvPr/>
        </p:nvSpPr>
        <p:spPr bwMode="gray">
          <a:xfrm>
            <a:off x="4637088" y="2763838"/>
            <a:ext cx="2914650" cy="2643187"/>
          </a:xfrm>
          <a:prstGeom prst="ellipse">
            <a:avLst/>
          </a:prstGeom>
          <a:solidFill>
            <a:schemeClr val="folHlink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5" name="Oval 5"/>
          <p:cNvSpPr>
            <a:spLocks noChangeArrowheads="1"/>
          </p:cNvSpPr>
          <p:nvPr/>
        </p:nvSpPr>
        <p:spPr bwMode="gray">
          <a:xfrm>
            <a:off x="2452688" y="2728913"/>
            <a:ext cx="2914650" cy="2643187"/>
          </a:xfrm>
          <a:prstGeom prst="ellipse">
            <a:avLst/>
          </a:prstGeom>
          <a:solidFill>
            <a:schemeClr val="accent1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H="1" flipV="1">
            <a:off x="3101975" y="2416175"/>
            <a:ext cx="1266825" cy="83343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 flipV="1">
            <a:off x="5862638" y="2449513"/>
            <a:ext cx="1343025" cy="765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H="1">
            <a:off x="4983163" y="4398963"/>
            <a:ext cx="26987" cy="104298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gray">
          <a:xfrm>
            <a:off x="4184650" y="3344863"/>
            <a:ext cx="17732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839788" y="1684338"/>
            <a:ext cx="22637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chemeClr val="accent2"/>
                </a:solidFill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01.Title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7129463" y="1684338"/>
            <a:ext cx="22637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rgbClr val="669900"/>
                </a:solidFill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02.Title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3754438" y="5384800"/>
            <a:ext cx="24923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rgbClr val="333399"/>
                </a:solidFill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   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black">
          <a:xfrm>
            <a:off x="4059238" y="1708150"/>
            <a:ext cx="2009775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black">
          <a:xfrm>
            <a:off x="2678113" y="3817938"/>
            <a:ext cx="2009775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black">
          <a:xfrm>
            <a:off x="5360988" y="3857625"/>
            <a:ext cx="2009775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gray"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Chart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008063" y="1233488"/>
            <a:ext cx="3948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ko-KR" sz="2800" b="1">
                <a:solidFill>
                  <a:schemeClr val="tx2"/>
                </a:solidFill>
                <a:latin typeface="Palatino Linotype" pitchFamily="18" charset="0"/>
                <a:ea typeface="Gulim" pitchFamily="34" charset="-127"/>
              </a:rPr>
              <a:t> </a:t>
            </a:r>
            <a:r>
              <a:rPr lang="en-US" altLang="ko-KR" sz="2800" b="1">
                <a:latin typeface="Palatino Linotype" pitchFamily="18" charset="0"/>
                <a:ea typeface="Gulim" pitchFamily="34" charset="-127"/>
              </a:rPr>
              <a:t>Chart</a:t>
            </a:r>
          </a:p>
        </p:txBody>
      </p:sp>
      <p:graphicFrame>
        <p:nvGraphicFramePr>
          <p:cNvPr id="52228" name="Group 4"/>
          <p:cNvGraphicFramePr>
            <a:graphicFrameLocks noGrp="1"/>
          </p:cNvGraphicFramePr>
          <p:nvPr>
            <p:ph type="tbl" idx="1"/>
          </p:nvPr>
        </p:nvGraphicFramePr>
        <p:xfrm>
          <a:off x="911225" y="2247900"/>
          <a:ext cx="8258175" cy="3500438"/>
        </p:xfrm>
        <a:graphic>
          <a:graphicData uri="http://schemas.openxmlformats.org/drawingml/2006/table">
            <a:tbl>
              <a:tblPr/>
              <a:tblGrid>
                <a:gridCol w="1377950"/>
                <a:gridCol w="1374775"/>
                <a:gridCol w="1376363"/>
                <a:gridCol w="1376362"/>
                <a:gridCol w="1376363"/>
                <a:gridCol w="1376362"/>
              </a:tblGrid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5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93" name="Text Box 69"/>
          <p:cNvSpPr txBox="1">
            <a:spLocks noChangeArrowheads="1"/>
          </p:cNvSpPr>
          <p:nvPr/>
        </p:nvSpPr>
        <p:spPr bwMode="auto">
          <a:xfrm>
            <a:off x="3006725" y="1866900"/>
            <a:ext cx="20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Group 2"/>
          <p:cNvGraphicFramePr>
            <a:graphicFrameLocks noGrp="1"/>
          </p:cNvGraphicFramePr>
          <p:nvPr>
            <p:ph type="tbl" idx="1"/>
          </p:nvPr>
        </p:nvGraphicFramePr>
        <p:xfrm>
          <a:off x="504825" y="1887538"/>
          <a:ext cx="9072563" cy="4165600"/>
        </p:xfrm>
        <a:graphic>
          <a:graphicData uri="http://schemas.openxmlformats.org/drawingml/2006/table">
            <a:tbl>
              <a:tblPr/>
              <a:tblGrid>
                <a:gridCol w="2268538"/>
                <a:gridCol w="2268537"/>
                <a:gridCol w="2266950"/>
                <a:gridCol w="2268538"/>
              </a:tblGrid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Title 1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Title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Title</a:t>
                      </a:r>
                      <a:r>
                        <a:rPr kumimoji="0" lang="ko-KR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Title 4</a:t>
                      </a:r>
                      <a:endParaRPr kumimoji="0" lang="ko-KR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02" name="Rectangle 54"/>
          <p:cNvSpPr>
            <a:spLocks noGrp="1" noChangeArrowheads="1"/>
          </p:cNvSpPr>
          <p:nvPr>
            <p:ph type="title"/>
          </p:nvPr>
        </p:nvSpPr>
        <p:spPr bwMode="black"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Click to edit Master title style</a:t>
            </a:r>
          </a:p>
        </p:txBody>
      </p:sp>
      <p:sp>
        <p:nvSpPr>
          <p:cNvPr id="53303" name="Text Box 55"/>
          <p:cNvSpPr txBox="1">
            <a:spLocks noChangeArrowheads="1"/>
          </p:cNvSpPr>
          <p:nvPr/>
        </p:nvSpPr>
        <p:spPr bwMode="auto">
          <a:xfrm>
            <a:off x="420688" y="1066800"/>
            <a:ext cx="3948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ko-KR" sz="2800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 Chart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black">
          <a:ln/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Click to edit Master title style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504825" y="1066800"/>
            <a:ext cx="3948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ko-KR" sz="2800" b="1">
                <a:solidFill>
                  <a:schemeClr val="tx2"/>
                </a:solidFill>
                <a:latin typeface="Verdana" pitchFamily="34" charset="0"/>
                <a:ea typeface="Gulim" pitchFamily="34" charset="-127"/>
              </a:rPr>
              <a:t> Chart</a:t>
            </a:r>
          </a:p>
        </p:txBody>
      </p:sp>
      <p:graphicFrame>
        <p:nvGraphicFramePr>
          <p:cNvPr id="54276" name="Group 4"/>
          <p:cNvGraphicFramePr>
            <a:graphicFrameLocks noGrp="1"/>
          </p:cNvGraphicFramePr>
          <p:nvPr>
            <p:ph type="tbl" idx="1"/>
          </p:nvPr>
        </p:nvGraphicFramePr>
        <p:xfrm>
          <a:off x="912813" y="2227263"/>
          <a:ext cx="8255000" cy="3551237"/>
        </p:xfrm>
        <a:graphic>
          <a:graphicData uri="http://schemas.openxmlformats.org/drawingml/2006/table">
            <a:tbl>
              <a:tblPr/>
              <a:tblGrid>
                <a:gridCol w="1376362"/>
                <a:gridCol w="1374775"/>
                <a:gridCol w="1376363"/>
                <a:gridCol w="1376362"/>
                <a:gridCol w="1374775"/>
                <a:gridCol w="137636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Gulim" pitchFamily="34" charset="-127"/>
                          <a:sym typeface="Calibri" pitchFamily="34" charset="0"/>
                        </a:rPr>
                        <a:t>5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ko-KR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Gulim" pitchFamily="34" charset="-127"/>
                        <a:sym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345" name="Text Box 73"/>
          <p:cNvSpPr txBox="1">
            <a:spLocks noChangeArrowheads="1"/>
          </p:cNvSpPr>
          <p:nvPr/>
        </p:nvSpPr>
        <p:spPr bwMode="auto">
          <a:xfrm>
            <a:off x="3006725" y="1866900"/>
            <a:ext cx="20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</a:t>
            </a:r>
          </a:p>
        </p:txBody>
      </p:sp>
      <p:graphicFrame>
        <p:nvGraphicFramePr>
          <p:cNvPr id="55299" name="Group 3"/>
          <p:cNvGraphicFramePr>
            <a:graphicFrameLocks noGrp="1"/>
          </p:cNvGraphicFramePr>
          <p:nvPr>
            <p:ph idx="1"/>
          </p:nvPr>
        </p:nvGraphicFramePr>
        <p:xfrm>
          <a:off x="923925" y="2517775"/>
          <a:ext cx="8232775" cy="2754313"/>
        </p:xfrm>
        <a:graphic>
          <a:graphicData uri="http://schemas.openxmlformats.org/drawingml/2006/table">
            <a:tbl>
              <a:tblPr/>
              <a:tblGrid>
                <a:gridCol w="1857375"/>
                <a:gridCol w="1295400"/>
                <a:gridCol w="1270000"/>
                <a:gridCol w="1266825"/>
                <a:gridCol w="1276350"/>
                <a:gridCol w="1266825"/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宋体" pitchFamily="2" charset="-122"/>
                        <a:sym typeface="Calibri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ea typeface="宋体" pitchFamily="2" charset="-122"/>
                          <a:sym typeface="Calibri" pitchFamily="34" charset="0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Related Documents</a:t>
            </a:r>
          </a:p>
        </p:txBody>
      </p:sp>
      <p:grpSp>
        <p:nvGrpSpPr>
          <p:cNvPr id="56323" name="Group 3"/>
          <p:cNvGrpSpPr>
            <a:grpSpLocks/>
          </p:cNvGrpSpPr>
          <p:nvPr/>
        </p:nvGrpSpPr>
        <p:grpSpPr bwMode="auto">
          <a:xfrm>
            <a:off x="1547813" y="1190625"/>
            <a:ext cx="2582862" cy="366713"/>
            <a:chOff x="1092" y="941"/>
            <a:chExt cx="1476" cy="231"/>
          </a:xfrm>
        </p:grpSpPr>
        <p:sp>
          <p:nvSpPr>
            <p:cNvPr id="56324" name="Text Box 4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Sub title</a:t>
              </a:r>
            </a:p>
          </p:txBody>
        </p:sp>
        <p:grpSp>
          <p:nvGrpSpPr>
            <p:cNvPr id="56325" name="Group 5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56326" name="AutoShape 6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327" name="AutoShape 7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328" name="AutoShape 8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329" name="AutoShape 9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6330" name="Group 10"/>
          <p:cNvGrpSpPr>
            <a:grpSpLocks/>
          </p:cNvGrpSpPr>
          <p:nvPr/>
        </p:nvGrpSpPr>
        <p:grpSpPr bwMode="auto">
          <a:xfrm>
            <a:off x="1997075" y="2105025"/>
            <a:ext cx="6934200" cy="4060825"/>
            <a:chOff x="1548" y="1659"/>
            <a:chExt cx="3148" cy="2032"/>
          </a:xfrm>
        </p:grpSpPr>
        <p:sp>
          <p:nvSpPr>
            <p:cNvPr id="56331" name="AutoShape 11"/>
            <p:cNvSpPr>
              <a:spLocks noChangeArrowheads="1"/>
            </p:cNvSpPr>
            <p:nvPr/>
          </p:nvSpPr>
          <p:spPr bwMode="gray">
            <a:xfrm rot="16200000" flipH="1" flipV="1">
              <a:off x="1816" y="2398"/>
              <a:ext cx="102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56332" name="AutoShape 12"/>
            <p:cNvSpPr>
              <a:spLocks noChangeArrowheads="1"/>
            </p:cNvSpPr>
            <p:nvPr/>
          </p:nvSpPr>
          <p:spPr bwMode="gray">
            <a:xfrm rot="5400000" flipV="1">
              <a:off x="3390" y="2386"/>
              <a:ext cx="1025" cy="1586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56333" name="AutoShape 13"/>
            <p:cNvSpPr>
              <a:spLocks noChangeArrowheads="1"/>
            </p:cNvSpPr>
            <p:nvPr/>
          </p:nvSpPr>
          <p:spPr bwMode="gray">
            <a:xfrm rot="5400000" flipH="1">
              <a:off x="1826" y="1381"/>
              <a:ext cx="100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56334" name="AutoShape 14"/>
            <p:cNvSpPr>
              <a:spLocks noChangeArrowheads="1"/>
            </p:cNvSpPr>
            <p:nvPr/>
          </p:nvSpPr>
          <p:spPr bwMode="gray">
            <a:xfrm rot="16200000">
              <a:off x="3402" y="1373"/>
              <a:ext cx="1001" cy="1586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pic>
          <p:nvPicPr>
            <p:cNvPr id="56335" name="Picture 15" descr="그림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 flipH="1">
              <a:off x="2524" y="2077"/>
              <a:ext cx="586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6" name="Picture 16" descr="그림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 flipH="1" flipV="1">
              <a:off x="2524" y="2659"/>
              <a:ext cx="586" cy="568"/>
            </a:xfrm>
            <a:prstGeom prst="rect">
              <a:avLst/>
            </a:prstGeom>
            <a:noFill/>
          </p:spPr>
        </p:pic>
        <p:pic>
          <p:nvPicPr>
            <p:cNvPr id="56337" name="Picture 17" descr="그림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 flipV="1">
              <a:off x="3110" y="2659"/>
              <a:ext cx="585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8" name="Picture 18" descr="그림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3110" y="2077"/>
              <a:ext cx="585" cy="603"/>
            </a:xfrm>
            <a:prstGeom prst="rect">
              <a:avLst/>
            </a:prstGeom>
            <a:noFill/>
          </p:spPr>
        </p:pic>
        <p:pic>
          <p:nvPicPr>
            <p:cNvPr id="56339" name="Picture 19" descr="그림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gray">
            <a:xfrm>
              <a:off x="2332" y="2322"/>
              <a:ext cx="831" cy="7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340" name="Text Box 20"/>
            <p:cNvSpPr txBox="1">
              <a:spLocks noChangeArrowheads="1"/>
            </p:cNvSpPr>
            <p:nvPr/>
          </p:nvSpPr>
          <p:spPr bwMode="gray">
            <a:xfrm>
              <a:off x="1974" y="1969"/>
              <a:ext cx="357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text1</a:t>
              </a:r>
            </a:p>
          </p:txBody>
        </p:sp>
        <p:sp>
          <p:nvSpPr>
            <p:cNvPr id="56341" name="Text Box 21"/>
            <p:cNvSpPr txBox="1">
              <a:spLocks noChangeArrowheads="1"/>
            </p:cNvSpPr>
            <p:nvPr/>
          </p:nvSpPr>
          <p:spPr bwMode="gray">
            <a:xfrm>
              <a:off x="3843" y="1969"/>
              <a:ext cx="35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text2</a:t>
              </a:r>
            </a:p>
          </p:txBody>
        </p:sp>
        <p:sp>
          <p:nvSpPr>
            <p:cNvPr id="56342" name="Text Box 22"/>
            <p:cNvSpPr txBox="1">
              <a:spLocks noChangeArrowheads="1"/>
            </p:cNvSpPr>
            <p:nvPr/>
          </p:nvSpPr>
          <p:spPr bwMode="gray">
            <a:xfrm>
              <a:off x="3843" y="3159"/>
              <a:ext cx="35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text4</a:t>
              </a:r>
            </a:p>
          </p:txBody>
        </p:sp>
        <p:sp>
          <p:nvSpPr>
            <p:cNvPr id="56343" name="Text Box 23"/>
            <p:cNvSpPr txBox="1">
              <a:spLocks noChangeArrowheads="1"/>
            </p:cNvSpPr>
            <p:nvPr/>
          </p:nvSpPr>
          <p:spPr bwMode="gray">
            <a:xfrm>
              <a:off x="1974" y="3159"/>
              <a:ext cx="357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text3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gray">
          <a:xfrm>
            <a:off x="2352675" y="1660525"/>
            <a:ext cx="5964238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800">
                <a:latin typeface="Verdana" pitchFamily="34" charset="0"/>
                <a:ea typeface="Gulim" pitchFamily="34" charset="-127"/>
              </a:rPr>
              <a:t>Title </a:t>
            </a:r>
            <a:endParaRPr lang="ko-KR" altLang="en-US" sz="28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671513" y="228600"/>
            <a:ext cx="9072562" cy="609600"/>
          </a:xfrm>
        </p:spPr>
        <p:txBody>
          <a:bodyPr/>
          <a:lstStyle/>
          <a:p>
            <a:r>
              <a:rPr lang="en-US" altLang="ko-KR">
                <a:ea typeface="Gulim" pitchFamily="34" charset="-127"/>
              </a:rPr>
              <a:t>Contents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gray">
          <a:xfrm>
            <a:off x="2016125" y="1660525"/>
            <a:ext cx="671513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ko-KR" altLang="en-US" sz="2400" b="1">
                <a:latin typeface="Verdana" pitchFamily="34" charset="0"/>
                <a:ea typeface="Gulim" pitchFamily="34" charset="-127"/>
              </a:rPr>
              <a:t>1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gray">
          <a:xfrm>
            <a:off x="2352675" y="2444750"/>
            <a:ext cx="5964238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800">
                <a:latin typeface="Verdana" pitchFamily="34" charset="0"/>
                <a:ea typeface="Gulim" pitchFamily="34" charset="-127"/>
              </a:rPr>
              <a:t>Title </a:t>
            </a:r>
            <a:endParaRPr lang="ko-KR" altLang="en-US" sz="28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gray">
          <a:xfrm>
            <a:off x="2016125" y="2444750"/>
            <a:ext cx="671513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ko-KR" altLang="en-US" sz="2400" b="1">
                <a:latin typeface="Verdana" pitchFamily="34" charset="0"/>
                <a:ea typeface="Gulim" pitchFamily="34" charset="-127"/>
              </a:rPr>
              <a:t>2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gray">
          <a:xfrm>
            <a:off x="2352675" y="3240088"/>
            <a:ext cx="5964238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800">
                <a:latin typeface="Verdana" pitchFamily="34" charset="0"/>
                <a:ea typeface="Gulim" pitchFamily="34" charset="-127"/>
              </a:rPr>
              <a:t>Title </a:t>
            </a:r>
            <a:endParaRPr lang="ko-KR" altLang="en-US" sz="28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gray">
          <a:xfrm>
            <a:off x="2016125" y="3240088"/>
            <a:ext cx="671513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ko-KR" altLang="en-US" sz="2400" b="1">
                <a:latin typeface="Verdana" pitchFamily="34" charset="0"/>
                <a:ea typeface="Gulim" pitchFamily="34" charset="-127"/>
              </a:rPr>
              <a:t>3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gray">
          <a:xfrm>
            <a:off x="2352675" y="4022725"/>
            <a:ext cx="5964238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800">
                <a:latin typeface="Verdana" pitchFamily="34" charset="0"/>
                <a:ea typeface="Gulim" pitchFamily="34" charset="-127"/>
              </a:rPr>
              <a:t>Title </a:t>
            </a:r>
            <a:endParaRPr lang="ko-KR" altLang="en-US" sz="28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gray">
          <a:xfrm>
            <a:off x="2016125" y="4022725"/>
            <a:ext cx="671513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ko-KR" altLang="en-US" sz="2400" b="1">
                <a:latin typeface="Verdana" pitchFamily="34" charset="0"/>
                <a:ea typeface="Gulim" pitchFamily="34" charset="-127"/>
              </a:rPr>
              <a:t>4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gray">
          <a:xfrm>
            <a:off x="2352675" y="4883150"/>
            <a:ext cx="5964238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800">
                <a:latin typeface="Verdana" pitchFamily="34" charset="0"/>
                <a:ea typeface="Gulim" pitchFamily="34" charset="-127"/>
              </a:rPr>
              <a:t>Title </a:t>
            </a:r>
            <a:endParaRPr lang="ko-KR" altLang="en-US" sz="280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gray">
          <a:xfrm>
            <a:off x="2016125" y="4883150"/>
            <a:ext cx="671513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ko-KR" altLang="en-US" sz="2400" b="1">
                <a:latin typeface="Verdana" pitchFamily="34" charset="0"/>
                <a:ea typeface="Gulim" pitchFamily="34" charset="-127"/>
              </a:rPr>
              <a:t>5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Related Documents</a:t>
            </a: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gray">
          <a:xfrm>
            <a:off x="395288" y="5805488"/>
            <a:ext cx="9288462" cy="503237"/>
          </a:xfrm>
          <a:custGeom>
            <a:avLst/>
            <a:gdLst>
              <a:gd name="G0" fmla="+- 20102 0 0"/>
              <a:gd name="G1" fmla="+- 4838 0 0"/>
              <a:gd name="G2" fmla="+- 21600 0 4838"/>
              <a:gd name="G3" fmla="+- 10800 0 4838"/>
              <a:gd name="G4" fmla="+- 21600 0 20102"/>
              <a:gd name="G5" fmla="*/ G4 G3 10800"/>
              <a:gd name="G6" fmla="+- 21600 0 G5"/>
              <a:gd name="T0" fmla="*/ 20102 w 21600"/>
              <a:gd name="T1" fmla="*/ 0 h 21600"/>
              <a:gd name="T2" fmla="*/ 0 w 21600"/>
              <a:gd name="T3" fmla="*/ 10800 h 21600"/>
              <a:gd name="T4" fmla="*/ 20102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0102" y="0"/>
                </a:moveTo>
                <a:lnTo>
                  <a:pt x="20102" y="4838"/>
                </a:lnTo>
                <a:lnTo>
                  <a:pt x="3375" y="4838"/>
                </a:lnTo>
                <a:lnTo>
                  <a:pt x="3375" y="16762"/>
                </a:lnTo>
                <a:lnTo>
                  <a:pt x="20102" y="16762"/>
                </a:lnTo>
                <a:lnTo>
                  <a:pt x="2010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838"/>
                </a:moveTo>
                <a:lnTo>
                  <a:pt x="1350" y="16762"/>
                </a:lnTo>
                <a:lnTo>
                  <a:pt x="2700" y="16762"/>
                </a:lnTo>
                <a:lnTo>
                  <a:pt x="2700" y="4838"/>
                </a:lnTo>
                <a:close/>
              </a:path>
              <a:path w="21600" h="21600">
                <a:moveTo>
                  <a:pt x="0" y="4838"/>
                </a:moveTo>
                <a:lnTo>
                  <a:pt x="0" y="16762"/>
                </a:lnTo>
                <a:lnTo>
                  <a:pt x="675" y="16762"/>
                </a:lnTo>
                <a:lnTo>
                  <a:pt x="675" y="4838"/>
                </a:lnTo>
                <a:close/>
              </a:path>
            </a:pathLst>
          </a:custGeom>
          <a:solidFill>
            <a:schemeClr val="folHlink"/>
          </a:solidFill>
          <a:ln w="254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1547813" y="1190625"/>
            <a:ext cx="2582862" cy="366713"/>
            <a:chOff x="1092" y="941"/>
            <a:chExt cx="1476" cy="231"/>
          </a:xfrm>
        </p:grpSpPr>
        <p:sp>
          <p:nvSpPr>
            <p:cNvPr id="57349" name="Text Box 5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Sub title</a:t>
              </a:r>
            </a:p>
          </p:txBody>
        </p:sp>
        <p:grpSp>
          <p:nvGrpSpPr>
            <p:cNvPr id="57350" name="Group 6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57351" name="AutoShape 7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352" name="AutoShape 8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353" name="AutoShape 9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7354" name="AutoShape 10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cxnSp>
        <p:nvCxnSpPr>
          <p:cNvPr id="57355" name="AutoShape 11"/>
          <p:cNvCxnSpPr>
            <a:cxnSpLocks noChangeShapeType="1"/>
            <a:stCxn id="57372" idx="3"/>
            <a:endCxn id="57369" idx="1"/>
          </p:cNvCxnSpPr>
          <p:nvPr/>
        </p:nvCxnSpPr>
        <p:spPr bwMode="gray">
          <a:xfrm flipV="1">
            <a:off x="1811338" y="3860800"/>
            <a:ext cx="319087" cy="504825"/>
          </a:xfrm>
          <a:prstGeom prst="bentConnector3">
            <a:avLst>
              <a:gd name="adj1" fmla="val 4975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7356" name="AutoShape 12"/>
          <p:cNvCxnSpPr>
            <a:cxnSpLocks noChangeShapeType="1"/>
            <a:stCxn id="57366" idx="3"/>
            <a:endCxn id="57363" idx="1"/>
          </p:cNvCxnSpPr>
          <p:nvPr/>
        </p:nvCxnSpPr>
        <p:spPr bwMode="gray">
          <a:xfrm flipV="1">
            <a:off x="5284788" y="2925763"/>
            <a:ext cx="339725" cy="5032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7357" name="AutoShape 13"/>
          <p:cNvCxnSpPr>
            <a:cxnSpLocks noChangeShapeType="1"/>
            <a:stCxn id="57369" idx="3"/>
            <a:endCxn id="57366" idx="1"/>
          </p:cNvCxnSpPr>
          <p:nvPr/>
        </p:nvCxnSpPr>
        <p:spPr bwMode="gray">
          <a:xfrm flipV="1">
            <a:off x="3557588" y="3429000"/>
            <a:ext cx="300037" cy="431800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7358" name="AutoShape 14"/>
          <p:cNvCxnSpPr>
            <a:cxnSpLocks noChangeShapeType="1"/>
            <a:stCxn id="57363" idx="3"/>
            <a:endCxn id="57360" idx="1"/>
          </p:cNvCxnSpPr>
          <p:nvPr/>
        </p:nvCxnSpPr>
        <p:spPr bwMode="gray">
          <a:xfrm flipV="1">
            <a:off x="7050088" y="2493963"/>
            <a:ext cx="320675" cy="4318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57359" name="Group 15"/>
          <p:cNvGrpSpPr>
            <a:grpSpLocks/>
          </p:cNvGrpSpPr>
          <p:nvPr/>
        </p:nvGrpSpPr>
        <p:grpSpPr bwMode="auto">
          <a:xfrm>
            <a:off x="7340600" y="1557338"/>
            <a:ext cx="2346325" cy="2370137"/>
            <a:chOff x="4194" y="1570"/>
            <a:chExt cx="1341" cy="1493"/>
          </a:xfrm>
        </p:grpSpPr>
        <p:sp>
          <p:nvSpPr>
            <p:cNvPr id="57360" name="AutoShape 16"/>
            <p:cNvSpPr>
              <a:spLocks noChangeArrowheads="1"/>
            </p:cNvSpPr>
            <p:nvPr/>
          </p:nvSpPr>
          <p:spPr bwMode="gray">
            <a:xfrm>
              <a:off x="46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text5</a:t>
              </a:r>
            </a:p>
          </p:txBody>
        </p:sp>
        <p:pic>
          <p:nvPicPr>
            <p:cNvPr id="57361" name="Picture 17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4194" y="2938"/>
              <a:ext cx="1123" cy="125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57362" name="Group 18"/>
          <p:cNvGrpSpPr>
            <a:grpSpLocks/>
          </p:cNvGrpSpPr>
          <p:nvPr/>
        </p:nvGrpSpPr>
        <p:grpSpPr bwMode="auto">
          <a:xfrm>
            <a:off x="6072188" y="1989138"/>
            <a:ext cx="1849437" cy="2303462"/>
            <a:chOff x="3470" y="1570"/>
            <a:chExt cx="1056" cy="1451"/>
          </a:xfrm>
        </p:grpSpPr>
        <p:sp>
          <p:nvSpPr>
            <p:cNvPr id="57363" name="AutoShape 19"/>
            <p:cNvSpPr>
              <a:spLocks noChangeArrowheads="1"/>
            </p:cNvSpPr>
            <p:nvPr/>
          </p:nvSpPr>
          <p:spPr bwMode="gray">
            <a:xfrm>
              <a:off x="35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text4</a:t>
              </a:r>
            </a:p>
          </p:txBody>
        </p:sp>
        <p:pic>
          <p:nvPicPr>
            <p:cNvPr id="57364" name="Picture 20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470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7365" name="Group 21"/>
          <p:cNvGrpSpPr>
            <a:grpSpLocks/>
          </p:cNvGrpSpPr>
          <p:nvPr/>
        </p:nvGrpSpPr>
        <p:grpSpPr bwMode="auto">
          <a:xfrm>
            <a:off x="4116388" y="2490788"/>
            <a:ext cx="1847850" cy="2305050"/>
            <a:chOff x="2352" y="1569"/>
            <a:chExt cx="1056" cy="1452"/>
          </a:xfrm>
        </p:grpSpPr>
        <p:sp>
          <p:nvSpPr>
            <p:cNvPr id="57366" name="AutoShape 22"/>
            <p:cNvSpPr>
              <a:spLocks noChangeArrowheads="1"/>
            </p:cNvSpPr>
            <p:nvPr/>
          </p:nvSpPr>
          <p:spPr bwMode="gray">
            <a:xfrm>
              <a:off x="2436" y="1569"/>
              <a:ext cx="887" cy="1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text3</a:t>
              </a:r>
            </a:p>
          </p:txBody>
        </p:sp>
        <p:pic>
          <p:nvPicPr>
            <p:cNvPr id="57367" name="Picture 23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352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7368" name="Group 24"/>
          <p:cNvGrpSpPr>
            <a:grpSpLocks/>
          </p:cNvGrpSpPr>
          <p:nvPr/>
        </p:nvGrpSpPr>
        <p:grpSpPr bwMode="auto">
          <a:xfrm>
            <a:off x="2162175" y="2924175"/>
            <a:ext cx="1847850" cy="2303463"/>
            <a:chOff x="1235" y="1570"/>
            <a:chExt cx="1056" cy="1451"/>
          </a:xfrm>
        </p:grpSpPr>
        <p:sp>
          <p:nvSpPr>
            <p:cNvPr id="57369" name="AutoShape 25"/>
            <p:cNvSpPr>
              <a:spLocks noChangeArrowheads="1"/>
            </p:cNvSpPr>
            <p:nvPr/>
          </p:nvSpPr>
          <p:spPr bwMode="gray">
            <a:xfrm>
              <a:off x="1348" y="1570"/>
              <a:ext cx="887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text2</a:t>
              </a:r>
            </a:p>
          </p:txBody>
        </p:sp>
        <p:pic>
          <p:nvPicPr>
            <p:cNvPr id="57370" name="Picture 26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235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7371" name="Group 27"/>
          <p:cNvGrpSpPr>
            <a:grpSpLocks/>
          </p:cNvGrpSpPr>
          <p:nvPr/>
        </p:nvGrpSpPr>
        <p:grpSpPr bwMode="auto">
          <a:xfrm>
            <a:off x="276225" y="3433763"/>
            <a:ext cx="1847850" cy="2300287"/>
            <a:chOff x="158" y="1573"/>
            <a:chExt cx="1056" cy="1449"/>
          </a:xfrm>
        </p:grpSpPr>
        <p:sp>
          <p:nvSpPr>
            <p:cNvPr id="57372" name="AutoShape 28"/>
            <p:cNvSpPr>
              <a:spLocks noChangeArrowheads="1"/>
            </p:cNvSpPr>
            <p:nvPr/>
          </p:nvSpPr>
          <p:spPr bwMode="gray">
            <a:xfrm>
              <a:off x="249" y="1573"/>
              <a:ext cx="886" cy="11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Gulim" pitchFamily="34" charset="-127"/>
                </a:rPr>
                <a:t>text1</a:t>
              </a:r>
            </a:p>
          </p:txBody>
        </p:sp>
        <p:pic>
          <p:nvPicPr>
            <p:cNvPr id="57373" name="Picture 29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58" y="2889"/>
              <a:ext cx="105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Related Documents</a:t>
            </a:r>
          </a:p>
        </p:txBody>
      </p:sp>
      <p:grpSp>
        <p:nvGrpSpPr>
          <p:cNvPr id="58371" name="Group 3"/>
          <p:cNvGrpSpPr>
            <a:grpSpLocks/>
          </p:cNvGrpSpPr>
          <p:nvPr/>
        </p:nvGrpSpPr>
        <p:grpSpPr bwMode="auto">
          <a:xfrm>
            <a:off x="1547813" y="1190625"/>
            <a:ext cx="2582862" cy="366713"/>
            <a:chOff x="1092" y="941"/>
            <a:chExt cx="1476" cy="231"/>
          </a:xfrm>
        </p:grpSpPr>
        <p:sp>
          <p:nvSpPr>
            <p:cNvPr id="58372" name="Text Box 4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Gulim" pitchFamily="34" charset="-127"/>
                </a:rPr>
                <a:t>Sub title</a:t>
              </a:r>
            </a:p>
          </p:txBody>
        </p:sp>
        <p:grpSp>
          <p:nvGrpSpPr>
            <p:cNvPr id="58373" name="Group 5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58374" name="AutoShape 6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75" name="AutoShape 7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76" name="AutoShape 8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8377" name="AutoShape 9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8378" name="AutoShape 10"/>
          <p:cNvSpPr>
            <a:spLocks noChangeArrowheads="1"/>
          </p:cNvSpPr>
          <p:nvPr/>
        </p:nvSpPr>
        <p:spPr bwMode="gray">
          <a:xfrm>
            <a:off x="276225" y="1957388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text1</a:t>
            </a:r>
          </a:p>
        </p:txBody>
      </p:sp>
      <p:cxnSp>
        <p:nvCxnSpPr>
          <p:cNvPr id="58379" name="AutoShape 11"/>
          <p:cNvCxnSpPr>
            <a:cxnSpLocks noChangeShapeType="1"/>
            <a:stCxn id="58391" idx="1"/>
            <a:endCxn id="58386" idx="3"/>
          </p:cNvCxnSpPr>
          <p:nvPr/>
        </p:nvCxnSpPr>
        <p:spPr bwMode="gray">
          <a:xfrm rot="10800000" flipV="1">
            <a:off x="2711450" y="3973513"/>
            <a:ext cx="614363" cy="1419225"/>
          </a:xfrm>
          <a:prstGeom prst="bentConnector3">
            <a:avLst>
              <a:gd name="adj1" fmla="val 498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380" name="AutoShape 12"/>
          <p:cNvCxnSpPr>
            <a:cxnSpLocks noChangeShapeType="1"/>
            <a:stCxn id="58391" idx="1"/>
            <a:endCxn id="58378" idx="3"/>
          </p:cNvCxnSpPr>
          <p:nvPr/>
        </p:nvCxnSpPr>
        <p:spPr bwMode="gray">
          <a:xfrm rot="10800000">
            <a:off x="2711450" y="2513013"/>
            <a:ext cx="614363" cy="1460500"/>
          </a:xfrm>
          <a:prstGeom prst="bentConnector3">
            <a:avLst>
              <a:gd name="adj1" fmla="val 498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381" name="AutoShape 13"/>
          <p:cNvCxnSpPr>
            <a:cxnSpLocks noChangeShapeType="1"/>
            <a:stCxn id="58391" idx="3"/>
            <a:endCxn id="58387" idx="1"/>
          </p:cNvCxnSpPr>
          <p:nvPr/>
        </p:nvCxnSpPr>
        <p:spPr bwMode="gray">
          <a:xfrm flipV="1">
            <a:off x="5816600" y="2584450"/>
            <a:ext cx="546100" cy="1389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382" name="AutoShape 14"/>
          <p:cNvCxnSpPr>
            <a:cxnSpLocks noChangeShapeType="1"/>
            <a:stCxn id="58391" idx="3"/>
            <a:endCxn id="58389" idx="1"/>
          </p:cNvCxnSpPr>
          <p:nvPr/>
        </p:nvCxnSpPr>
        <p:spPr bwMode="gray">
          <a:xfrm>
            <a:off x="5816600" y="3973513"/>
            <a:ext cx="546100" cy="14922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8383" name="AutoShape 15"/>
          <p:cNvCxnSpPr>
            <a:cxnSpLocks noChangeShapeType="1"/>
            <a:stCxn id="58391" idx="1"/>
            <a:endCxn id="58385" idx="3"/>
          </p:cNvCxnSpPr>
          <p:nvPr/>
        </p:nvCxnSpPr>
        <p:spPr bwMode="gray">
          <a:xfrm flipH="1">
            <a:off x="2711450" y="3973513"/>
            <a:ext cx="6143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384" name="AutoShape 16"/>
          <p:cNvCxnSpPr>
            <a:cxnSpLocks noChangeShapeType="1"/>
            <a:stCxn id="58391" idx="3"/>
            <a:endCxn id="58388" idx="1"/>
          </p:cNvCxnSpPr>
          <p:nvPr/>
        </p:nvCxnSpPr>
        <p:spPr bwMode="gray">
          <a:xfrm>
            <a:off x="5816600" y="3973513"/>
            <a:ext cx="5461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385" name="AutoShape 17"/>
          <p:cNvSpPr>
            <a:spLocks noChangeArrowheads="1"/>
          </p:cNvSpPr>
          <p:nvPr/>
        </p:nvSpPr>
        <p:spPr bwMode="gray">
          <a:xfrm>
            <a:off x="276225" y="3417888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text2</a:t>
            </a:r>
          </a:p>
        </p:txBody>
      </p:sp>
      <p:sp>
        <p:nvSpPr>
          <p:cNvPr id="58386" name="AutoShape 18"/>
          <p:cNvSpPr>
            <a:spLocks noChangeArrowheads="1"/>
          </p:cNvSpPr>
          <p:nvPr/>
        </p:nvSpPr>
        <p:spPr bwMode="gray">
          <a:xfrm>
            <a:off x="276225" y="4837113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text3</a:t>
            </a:r>
          </a:p>
        </p:txBody>
      </p:sp>
      <p:sp>
        <p:nvSpPr>
          <p:cNvPr id="58387" name="AutoShape 19"/>
          <p:cNvSpPr>
            <a:spLocks noChangeArrowheads="1"/>
          </p:cNvSpPr>
          <p:nvPr/>
        </p:nvSpPr>
        <p:spPr bwMode="gray">
          <a:xfrm>
            <a:off x="7024688" y="2028825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text4</a:t>
            </a:r>
          </a:p>
        </p:txBody>
      </p:sp>
      <p:sp>
        <p:nvSpPr>
          <p:cNvPr id="58388" name="AutoShape 20"/>
          <p:cNvSpPr>
            <a:spLocks noChangeArrowheads="1"/>
          </p:cNvSpPr>
          <p:nvPr/>
        </p:nvSpPr>
        <p:spPr bwMode="gray">
          <a:xfrm>
            <a:off x="7024688" y="3417888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text5</a:t>
            </a:r>
          </a:p>
        </p:txBody>
      </p:sp>
      <p:sp>
        <p:nvSpPr>
          <p:cNvPr id="58389" name="AutoShape 21"/>
          <p:cNvSpPr>
            <a:spLocks noChangeArrowheads="1"/>
          </p:cNvSpPr>
          <p:nvPr/>
        </p:nvSpPr>
        <p:spPr bwMode="gray">
          <a:xfrm>
            <a:off x="7024688" y="4910138"/>
            <a:ext cx="2701925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eaLnBrk="1" latinLnBrk="1" hangingPunct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Gulim" pitchFamily="34" charset="-127"/>
              </a:rPr>
              <a:t>text6</a:t>
            </a:r>
          </a:p>
        </p:txBody>
      </p:sp>
      <p:grpSp>
        <p:nvGrpSpPr>
          <p:cNvPr id="58390" name="Group 22"/>
          <p:cNvGrpSpPr>
            <a:grpSpLocks/>
          </p:cNvGrpSpPr>
          <p:nvPr/>
        </p:nvGrpSpPr>
        <p:grpSpPr bwMode="auto">
          <a:xfrm>
            <a:off x="3452813" y="1998663"/>
            <a:ext cx="3175000" cy="4506912"/>
            <a:chOff x="1973" y="1259"/>
            <a:chExt cx="1814" cy="2839"/>
          </a:xfrm>
        </p:grpSpPr>
        <p:sp>
          <p:nvSpPr>
            <p:cNvPr id="58391" name="AutoShape 23"/>
            <p:cNvSpPr>
              <a:spLocks noChangeArrowheads="1"/>
            </p:cNvSpPr>
            <p:nvPr/>
          </p:nvSpPr>
          <p:spPr bwMode="gray">
            <a:xfrm>
              <a:off x="2101" y="1259"/>
              <a:ext cx="1557" cy="24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8392" name="Picture 24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973" y="3929"/>
              <a:ext cx="1814" cy="16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8393" name="Picture 25" descr="shad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7102475" y="6237288"/>
            <a:ext cx="270192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94" name="Picture 26" descr="shad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274638" y="6237288"/>
            <a:ext cx="270192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ChangeArrowheads="1"/>
          </p:cNvSpPr>
          <p:nvPr/>
        </p:nvSpPr>
        <p:spPr bwMode="auto">
          <a:xfrm>
            <a:off x="1260475" y="2057400"/>
            <a:ext cx="7980363" cy="396240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gray">
          <a:xfrm>
            <a:off x="4284663" y="2743200"/>
            <a:ext cx="4367212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zh-CN" altLang="en-US" sz="1600"/>
              <a:t> </a:t>
            </a:r>
            <a:r>
              <a:rPr lang="en-US" altLang="zh-CN" sz="1600" b="1">
                <a:solidFill>
                  <a:schemeClr val="tx2"/>
                </a:solidFill>
              </a:rPr>
              <a:t>Add your text in here</a:t>
            </a: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gray">
          <a:xfrm>
            <a:off x="4284663" y="3276600"/>
            <a:ext cx="4367212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</a:rPr>
              <a:t> </a:t>
            </a:r>
            <a:r>
              <a:rPr lang="en-US" altLang="zh-CN" sz="1600" b="1">
                <a:solidFill>
                  <a:schemeClr val="tx2"/>
                </a:solidFill>
              </a:rPr>
              <a:t>Add your text in here</a:t>
            </a:r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gray">
          <a:xfrm>
            <a:off x="4284663" y="3810000"/>
            <a:ext cx="4367212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</a:rPr>
              <a:t> </a:t>
            </a:r>
            <a:r>
              <a:rPr lang="en-US" altLang="zh-CN" sz="1600" b="1">
                <a:solidFill>
                  <a:schemeClr val="tx2"/>
                </a:solidFill>
              </a:rPr>
              <a:t>Add your text in here</a:t>
            </a:r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gray">
          <a:xfrm>
            <a:off x="4284663" y="4343400"/>
            <a:ext cx="4367212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</a:rPr>
              <a:t> </a:t>
            </a:r>
            <a:r>
              <a:rPr lang="en-US" altLang="zh-CN" sz="1600" b="1">
                <a:solidFill>
                  <a:schemeClr val="tx2"/>
                </a:solidFill>
              </a:rPr>
              <a:t>Add your text in here</a:t>
            </a:r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gray">
          <a:xfrm>
            <a:off x="4284663" y="4876800"/>
            <a:ext cx="4367212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</a:rPr>
              <a:t> </a:t>
            </a:r>
            <a:r>
              <a:rPr lang="en-US" altLang="zh-CN" sz="1600" b="1">
                <a:solidFill>
                  <a:schemeClr val="tx2"/>
                </a:solidFill>
              </a:rPr>
              <a:t>Add your text in here</a:t>
            </a:r>
          </a:p>
        </p:txBody>
      </p:sp>
      <p:sp>
        <p:nvSpPr>
          <p:cNvPr id="59400" name="AutoShape 8"/>
          <p:cNvSpPr>
            <a:spLocks noChangeArrowheads="1"/>
          </p:cNvSpPr>
          <p:nvPr/>
        </p:nvSpPr>
        <p:spPr bwMode="gray">
          <a:xfrm>
            <a:off x="1931988" y="2895600"/>
            <a:ext cx="2268537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/>
              <a:t> </a:t>
            </a:r>
            <a:r>
              <a:rPr lang="en-US" altLang="zh-CN" sz="16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59401" name="AutoShape 9"/>
          <p:cNvSpPr>
            <a:spLocks noChangeArrowheads="1"/>
          </p:cNvSpPr>
          <p:nvPr/>
        </p:nvSpPr>
        <p:spPr bwMode="gray">
          <a:xfrm>
            <a:off x="1931988" y="3429000"/>
            <a:ext cx="2268537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/>
              <a:t> </a:t>
            </a:r>
            <a:r>
              <a:rPr lang="en-US" altLang="zh-CN" sz="16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59402" name="AutoShape 10"/>
          <p:cNvSpPr>
            <a:spLocks noChangeArrowheads="1"/>
          </p:cNvSpPr>
          <p:nvPr/>
        </p:nvSpPr>
        <p:spPr bwMode="gray">
          <a:xfrm>
            <a:off x="1931988" y="3962400"/>
            <a:ext cx="2268537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/>
              <a:t> </a:t>
            </a:r>
            <a:r>
              <a:rPr lang="en-US" altLang="zh-CN" sz="16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59403" name="AutoShape 11"/>
          <p:cNvSpPr>
            <a:spLocks noChangeArrowheads="1"/>
          </p:cNvSpPr>
          <p:nvPr/>
        </p:nvSpPr>
        <p:spPr bwMode="gray">
          <a:xfrm>
            <a:off x="1931988" y="4495800"/>
            <a:ext cx="2268537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/>
              <a:t> </a:t>
            </a:r>
            <a:r>
              <a:rPr lang="en-US" altLang="zh-CN" sz="16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59404" name="AutoShape 12"/>
          <p:cNvSpPr>
            <a:spLocks noChangeArrowheads="1"/>
          </p:cNvSpPr>
          <p:nvPr/>
        </p:nvSpPr>
        <p:spPr bwMode="gray">
          <a:xfrm>
            <a:off x="1931988" y="5029200"/>
            <a:ext cx="2268537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/>
              <a:t> </a:t>
            </a:r>
            <a:r>
              <a:rPr lang="en-US" altLang="zh-CN" sz="16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5940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Contents</a:t>
            </a:r>
          </a:p>
        </p:txBody>
      </p:sp>
      <p:sp>
        <p:nvSpPr>
          <p:cNvPr id="59406" name="AutoShape 14"/>
          <p:cNvSpPr>
            <a:spLocks noChangeArrowheads="1"/>
          </p:cNvSpPr>
          <p:nvPr/>
        </p:nvSpPr>
        <p:spPr bwMode="auto">
          <a:xfrm>
            <a:off x="1595438" y="1641475"/>
            <a:ext cx="7224712" cy="568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zh-CN" sz="1600"/>
              <a:t>ThemeGallery is a Design Digital Content &amp; Contents mall </a:t>
            </a:r>
          </a:p>
          <a:p>
            <a:pPr algn="ctr" eaLnBrk="1" hangingPunct="1"/>
            <a:r>
              <a:rPr lang="en-US" altLang="zh-CN" sz="1600"/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Hot Tip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84213" y="1735138"/>
            <a:ext cx="8624887" cy="2836862"/>
          </a:xfrm>
          <a:ln/>
        </p:spPr>
        <p:txBody>
          <a:bodyPr/>
          <a:lstStyle/>
          <a:p>
            <a:r>
              <a:rPr lang="en-US" altLang="zh-CN" b="1"/>
              <a:t>How do I incorporate my logo to a slide that will apply to all the other slides? </a:t>
            </a:r>
          </a:p>
          <a:p>
            <a:endParaRPr lang="en-US" altLang="zh-CN" b="1"/>
          </a:p>
          <a:p>
            <a:pPr lvl="1"/>
            <a:r>
              <a:rPr lang="en-US" altLang="zh-CN">
                <a:solidFill>
                  <a:schemeClr val="tx2"/>
                </a:solidFill>
              </a:rPr>
              <a:t>On the [View] menu, point to [Master], and then click [Slide Master] or [Notes Master]. Change images to the one you like, then it will apply to all the other slides.</a:t>
            </a:r>
            <a:r>
              <a:rPr lang="en-US" altLang="zh-CN"/>
              <a:t> </a:t>
            </a:r>
            <a:br>
              <a:rPr lang="en-US" altLang="zh-CN"/>
            </a:br>
            <a:endParaRPr lang="en-US" altLang="zh-CN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839788" y="4953000"/>
            <a:ext cx="69723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1000" b="1"/>
              <a:t>[ Image information in product ]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/>
              <a:t> Image : www.photosclub.co.kr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/>
              <a:t> Note to customers : This image has been licensed to be used within this PowerPoint template only. </a:t>
            </a:r>
          </a:p>
          <a:p>
            <a:pPr eaLnBrk="1" hangingPunct="1"/>
            <a:r>
              <a:rPr lang="en-US" altLang="zh-CN" sz="1000"/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1092200" y="4648200"/>
            <a:ext cx="6967538" cy="1219200"/>
            <a:chOff x="576" y="2880"/>
            <a:chExt cx="3981" cy="768"/>
          </a:xfrm>
        </p:grpSpPr>
        <p:sp>
          <p:nvSpPr>
            <p:cNvPr id="61444" name="AutoShape 4"/>
            <p:cNvSpPr>
              <a:spLocks noChangeArrowheads="1"/>
            </p:cNvSpPr>
            <p:nvPr/>
          </p:nvSpPr>
          <p:spPr bwMode="gray">
            <a:xfrm>
              <a:off x="576" y="2976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45" name="AutoShape 5"/>
            <p:cNvSpPr>
              <a:spLocks noChangeArrowheads="1"/>
            </p:cNvSpPr>
            <p:nvPr/>
          </p:nvSpPr>
          <p:spPr bwMode="gray">
            <a:xfrm>
              <a:off x="576" y="2880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46" name="AutoShape 6"/>
            <p:cNvSpPr>
              <a:spLocks noChangeArrowheads="1"/>
            </p:cNvSpPr>
            <p:nvPr/>
          </p:nvSpPr>
          <p:spPr bwMode="gray">
            <a:xfrm flipV="1">
              <a:off x="576" y="3216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447" name="Group 7"/>
          <p:cNvGrpSpPr>
            <a:grpSpLocks/>
          </p:cNvGrpSpPr>
          <p:nvPr/>
        </p:nvGrpSpPr>
        <p:grpSpPr bwMode="auto">
          <a:xfrm>
            <a:off x="1092200" y="3146425"/>
            <a:ext cx="6967538" cy="1219200"/>
            <a:chOff x="576" y="1934"/>
            <a:chExt cx="3981" cy="768"/>
          </a:xfrm>
        </p:grpSpPr>
        <p:sp>
          <p:nvSpPr>
            <p:cNvPr id="61448" name="AutoShape 8"/>
            <p:cNvSpPr>
              <a:spLocks noChangeArrowheads="1"/>
            </p:cNvSpPr>
            <p:nvPr/>
          </p:nvSpPr>
          <p:spPr bwMode="gray">
            <a:xfrm>
              <a:off x="576" y="2030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49" name="AutoShape 9"/>
            <p:cNvSpPr>
              <a:spLocks noChangeArrowheads="1"/>
            </p:cNvSpPr>
            <p:nvPr/>
          </p:nvSpPr>
          <p:spPr bwMode="gray">
            <a:xfrm>
              <a:off x="576" y="1934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0" name="AutoShape 10"/>
            <p:cNvSpPr>
              <a:spLocks noChangeArrowheads="1"/>
            </p:cNvSpPr>
            <p:nvPr/>
          </p:nvSpPr>
          <p:spPr bwMode="gray">
            <a:xfrm flipV="1">
              <a:off x="576" y="2270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1092200" y="1676400"/>
            <a:ext cx="6967538" cy="1219200"/>
            <a:chOff x="576" y="1008"/>
            <a:chExt cx="3981" cy="768"/>
          </a:xfrm>
        </p:grpSpPr>
        <p:sp>
          <p:nvSpPr>
            <p:cNvPr id="61452" name="AutoShape 12"/>
            <p:cNvSpPr>
              <a:spLocks noChangeArrowheads="1"/>
            </p:cNvSpPr>
            <p:nvPr/>
          </p:nvSpPr>
          <p:spPr bwMode="gray">
            <a:xfrm>
              <a:off x="576" y="1104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3" name="AutoShape 13"/>
            <p:cNvSpPr>
              <a:spLocks noChangeArrowheads="1"/>
            </p:cNvSpPr>
            <p:nvPr/>
          </p:nvSpPr>
          <p:spPr bwMode="gray">
            <a:xfrm>
              <a:off x="576" y="1008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4" name="AutoShape 14"/>
            <p:cNvSpPr>
              <a:spLocks noChangeArrowheads="1"/>
            </p:cNvSpPr>
            <p:nvPr/>
          </p:nvSpPr>
          <p:spPr bwMode="gray">
            <a:xfrm flipV="1">
              <a:off x="576" y="1344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455" name="Rectangle 15"/>
          <p:cNvSpPr>
            <a:spLocks noChangeArrowheads="1"/>
          </p:cNvSpPr>
          <p:nvPr/>
        </p:nvSpPr>
        <p:spPr bwMode="gray">
          <a:xfrm>
            <a:off x="1260475" y="1752600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</a:rPr>
              <a:t> </a:t>
            </a:r>
            <a:r>
              <a:rPr lang="en-US" altLang="zh-CN" b="1">
                <a:solidFill>
                  <a:schemeClr val="bg1"/>
                </a:solidFill>
              </a:rPr>
              <a:t>Add your title in here</a:t>
            </a:r>
          </a:p>
        </p:txBody>
      </p:sp>
      <p:sp>
        <p:nvSpPr>
          <p:cNvPr id="61456" name="Rectangle 16"/>
          <p:cNvSpPr>
            <a:spLocks noChangeArrowheads="1"/>
          </p:cNvSpPr>
          <p:nvPr/>
        </p:nvSpPr>
        <p:spPr bwMode="gray">
          <a:xfrm>
            <a:off x="1260475" y="32226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</a:rPr>
              <a:t> </a:t>
            </a:r>
            <a:r>
              <a:rPr lang="en-US" altLang="zh-CN" b="1">
                <a:solidFill>
                  <a:schemeClr val="bg1"/>
                </a:solidFill>
              </a:rPr>
              <a:t>Add your title in here</a:t>
            </a: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gray">
          <a:xfrm>
            <a:off x="1260475" y="4724400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</a:rPr>
              <a:t> </a:t>
            </a:r>
            <a:r>
              <a:rPr lang="en-US" altLang="zh-CN" b="1">
                <a:solidFill>
                  <a:schemeClr val="bg1"/>
                </a:solidFill>
              </a:rPr>
              <a:t>Add your title in here</a:t>
            </a:r>
          </a:p>
        </p:txBody>
      </p:sp>
      <p:sp>
        <p:nvSpPr>
          <p:cNvPr id="61458" name="AutoShape 18"/>
          <p:cNvSpPr>
            <a:spLocks noChangeArrowheads="1"/>
          </p:cNvSpPr>
          <p:nvPr/>
        </p:nvSpPr>
        <p:spPr bwMode="gray">
          <a:xfrm>
            <a:off x="3192463" y="2362200"/>
            <a:ext cx="5795962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ThemeGallery is a Design Digital Content &amp; Contents mall </a:t>
            </a:r>
          </a:p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developed by Guild Design Inc.</a:t>
            </a:r>
          </a:p>
        </p:txBody>
      </p:sp>
      <p:sp>
        <p:nvSpPr>
          <p:cNvPr id="61459" name="AutoShape 19"/>
          <p:cNvSpPr>
            <a:spLocks noChangeArrowheads="1"/>
          </p:cNvSpPr>
          <p:nvPr/>
        </p:nvSpPr>
        <p:spPr bwMode="gray">
          <a:xfrm>
            <a:off x="3192463" y="3810000"/>
            <a:ext cx="5795962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ThemeGallery is a Design Digital Content &amp; Contents mall </a:t>
            </a:r>
          </a:p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developed by Guild Design Inc.</a:t>
            </a:r>
          </a:p>
        </p:txBody>
      </p:sp>
      <p:sp>
        <p:nvSpPr>
          <p:cNvPr id="61460" name="AutoShape 20"/>
          <p:cNvSpPr>
            <a:spLocks noChangeArrowheads="1"/>
          </p:cNvSpPr>
          <p:nvPr/>
        </p:nvSpPr>
        <p:spPr bwMode="gray">
          <a:xfrm>
            <a:off x="3192463" y="5313363"/>
            <a:ext cx="5795962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ThemeGallery is a Design Digital Content &amp; Contents mall </a:t>
            </a:r>
          </a:p>
          <a:p>
            <a:pPr algn="ctr"/>
            <a:r>
              <a:rPr lang="en-US" altLang="zh-CN" sz="1200" b="1">
                <a:solidFill>
                  <a:schemeClr val="tx2"/>
                </a:solidFill>
              </a:rPr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gray">
          <a:xfrm>
            <a:off x="1176338" y="2633663"/>
            <a:ext cx="7440612" cy="33861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923925" y="2362200"/>
            <a:ext cx="2027238" cy="3309938"/>
            <a:chOff x="528" y="1392"/>
            <a:chExt cx="1158" cy="2085"/>
          </a:xfrm>
        </p:grpSpPr>
        <p:sp>
          <p:nvSpPr>
            <p:cNvPr id="62469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470" name="AutoShape 6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2471" name="Group 7"/>
          <p:cNvGrpSpPr>
            <a:grpSpLocks/>
          </p:cNvGrpSpPr>
          <p:nvPr/>
        </p:nvGrpSpPr>
        <p:grpSpPr bwMode="auto">
          <a:xfrm>
            <a:off x="4002088" y="2362200"/>
            <a:ext cx="2027237" cy="3309938"/>
            <a:chOff x="2287" y="1392"/>
            <a:chExt cx="1158" cy="2085"/>
          </a:xfrm>
        </p:grpSpPr>
        <p:sp>
          <p:nvSpPr>
            <p:cNvPr id="62472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473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2474" name="Group 10"/>
          <p:cNvGrpSpPr>
            <a:grpSpLocks/>
          </p:cNvGrpSpPr>
          <p:nvPr/>
        </p:nvGrpSpPr>
        <p:grpSpPr bwMode="auto">
          <a:xfrm>
            <a:off x="7129463" y="2362200"/>
            <a:ext cx="2027237" cy="3309938"/>
            <a:chOff x="4074" y="1392"/>
            <a:chExt cx="1158" cy="2085"/>
          </a:xfrm>
        </p:grpSpPr>
        <p:sp>
          <p:nvSpPr>
            <p:cNvPr id="62475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476" name="AutoShape 12"/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2477" name="Text Box 13"/>
          <p:cNvSpPr txBox="1">
            <a:spLocks noChangeArrowheads="1"/>
          </p:cNvSpPr>
          <p:nvPr/>
        </p:nvSpPr>
        <p:spPr bwMode="white">
          <a:xfrm>
            <a:off x="1008063" y="3019425"/>
            <a:ext cx="19319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white">
          <a:xfrm>
            <a:off x="4032250" y="3019425"/>
            <a:ext cx="19319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white">
          <a:xfrm>
            <a:off x="7140575" y="3019425"/>
            <a:ext cx="19319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</p:txBody>
      </p: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3276600" y="3886200"/>
            <a:ext cx="555625" cy="496888"/>
            <a:chOff x="1872" y="2352"/>
            <a:chExt cx="240" cy="240"/>
          </a:xfrm>
        </p:grpSpPr>
        <p:grpSp>
          <p:nvGrpSpPr>
            <p:cNvPr id="62481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62482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83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84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85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86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487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62488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89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0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1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2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2493" name="Group 29"/>
          <p:cNvGrpSpPr>
            <a:grpSpLocks/>
          </p:cNvGrpSpPr>
          <p:nvPr/>
        </p:nvGrpSpPr>
        <p:grpSpPr bwMode="auto">
          <a:xfrm>
            <a:off x="6300788" y="3886200"/>
            <a:ext cx="555625" cy="496888"/>
            <a:chOff x="1872" y="2352"/>
            <a:chExt cx="240" cy="240"/>
          </a:xfrm>
        </p:grpSpPr>
        <p:grpSp>
          <p:nvGrpSpPr>
            <p:cNvPr id="62494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62495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6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7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8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499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62500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62501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502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503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504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505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2506" name="Text Box 42"/>
          <p:cNvSpPr txBox="1">
            <a:spLocks noChangeArrowheads="1"/>
          </p:cNvSpPr>
          <p:nvPr/>
        </p:nvSpPr>
        <p:spPr bwMode="gray">
          <a:xfrm>
            <a:off x="1092200" y="1676400"/>
            <a:ext cx="554355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000000"/>
                </a:solidFill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2352675" y="2495550"/>
            <a:ext cx="5795963" cy="2895600"/>
            <a:chOff x="1443" y="1680"/>
            <a:chExt cx="2706" cy="1854"/>
          </a:xfrm>
        </p:grpSpPr>
        <p:sp>
          <p:nvSpPr>
            <p:cNvPr id="63492" name="Freeform 4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3495" name="Group 7"/>
          <p:cNvGrpSpPr>
            <a:grpSpLocks/>
          </p:cNvGrpSpPr>
          <p:nvPr/>
        </p:nvGrpSpPr>
        <p:grpSpPr bwMode="auto">
          <a:xfrm>
            <a:off x="2268538" y="2419350"/>
            <a:ext cx="5880100" cy="2819400"/>
            <a:chOff x="1443" y="1680"/>
            <a:chExt cx="2706" cy="1854"/>
          </a:xfrm>
        </p:grpSpPr>
        <p:sp>
          <p:nvSpPr>
            <p:cNvPr id="63496" name="Freeform 8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3499" name="AutoShape 11"/>
          <p:cNvSpPr>
            <a:spLocks/>
          </p:cNvSpPr>
          <p:nvPr/>
        </p:nvSpPr>
        <p:spPr bwMode="gray">
          <a:xfrm>
            <a:off x="6426200" y="1676400"/>
            <a:ext cx="3024188" cy="914400"/>
          </a:xfrm>
          <a:prstGeom prst="accentCallout2">
            <a:avLst>
              <a:gd name="adj1" fmla="val 12500"/>
              <a:gd name="adj2" fmla="val -2778"/>
              <a:gd name="adj3" fmla="val 12500"/>
              <a:gd name="adj4" fmla="val -19968"/>
              <a:gd name="adj5" fmla="val 145486"/>
              <a:gd name="adj6" fmla="val -29921"/>
            </a:avLst>
          </a:prstGeom>
          <a:noFill/>
          <a:ln w="9525">
            <a:solidFill>
              <a:srgbClr val="C11594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r>
              <a:rPr lang="en-US" altLang="zh-CN" sz="1400" b="1">
                <a:solidFill>
                  <a:srgbClr val="1C1C1C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gray">
          <a:xfrm>
            <a:off x="5376863" y="5391150"/>
            <a:ext cx="3359150" cy="854075"/>
          </a:xfrm>
          <a:prstGeom prst="accentCallout2">
            <a:avLst>
              <a:gd name="adj1" fmla="val 13384"/>
              <a:gd name="adj2" fmla="val -2500"/>
              <a:gd name="adj3" fmla="val 13384"/>
              <a:gd name="adj4" fmla="val -14792"/>
              <a:gd name="adj5" fmla="val -58366"/>
              <a:gd name="adj6" fmla="val -14792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r>
              <a:rPr lang="en-US" altLang="zh-CN" sz="1400" b="1">
                <a:solidFill>
                  <a:srgbClr val="1C1C1C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</a:endParaRPr>
          </a:p>
        </p:txBody>
      </p:sp>
      <p:sp>
        <p:nvSpPr>
          <p:cNvPr id="63501" name="AutoShape 13"/>
          <p:cNvSpPr>
            <a:spLocks/>
          </p:cNvSpPr>
          <p:nvPr/>
        </p:nvSpPr>
        <p:spPr bwMode="gray">
          <a:xfrm>
            <a:off x="755650" y="1733550"/>
            <a:ext cx="2417763" cy="965200"/>
          </a:xfrm>
          <a:prstGeom prst="accentCallout2">
            <a:avLst>
              <a:gd name="adj1" fmla="val 11843"/>
              <a:gd name="adj2" fmla="val 103477"/>
              <a:gd name="adj3" fmla="val 11843"/>
              <a:gd name="adj4" fmla="val 113181"/>
              <a:gd name="adj5" fmla="val 136843"/>
              <a:gd name="adj6" fmla="val 119477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algn="r"/>
            <a:r>
              <a:rPr lang="en-US" altLang="zh-CN" sz="1400" b="1">
                <a:solidFill>
                  <a:srgbClr val="1C1C1C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64515" name="AutoShape 3"/>
          <p:cNvSpPr>
            <a:spLocks noChangeArrowheads="1"/>
          </p:cNvSpPr>
          <p:nvPr/>
        </p:nvSpPr>
        <p:spPr bwMode="gray">
          <a:xfrm>
            <a:off x="0" y="1600200"/>
            <a:ext cx="6062663" cy="4495800"/>
          </a:xfrm>
          <a:prstGeom prst="rightArrow">
            <a:avLst>
              <a:gd name="adj1" fmla="val 79306"/>
              <a:gd name="adj2" fmla="val 33401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24001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gray">
          <a:xfrm>
            <a:off x="168275" y="2209800"/>
            <a:ext cx="445135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gray">
          <a:xfrm>
            <a:off x="168275" y="3352800"/>
            <a:ext cx="445135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Add Your Text</a:t>
            </a: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gray">
          <a:xfrm>
            <a:off x="168275" y="4495800"/>
            <a:ext cx="445135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Add Your Text</a:t>
            </a:r>
          </a:p>
        </p:txBody>
      </p:sp>
      <p:grpSp>
        <p:nvGrpSpPr>
          <p:cNvPr id="64519" name="Group 7"/>
          <p:cNvGrpSpPr>
            <a:grpSpLocks/>
          </p:cNvGrpSpPr>
          <p:nvPr/>
        </p:nvGrpSpPr>
        <p:grpSpPr bwMode="auto">
          <a:xfrm>
            <a:off x="6719888" y="2209800"/>
            <a:ext cx="2520950" cy="3309938"/>
            <a:chOff x="528" y="1392"/>
            <a:chExt cx="1158" cy="2085"/>
          </a:xfrm>
        </p:grpSpPr>
        <p:sp>
          <p:nvSpPr>
            <p:cNvPr id="64520" name="AutoShape 8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1" name="AutoShape 9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4522" name="Text Box 10"/>
          <p:cNvSpPr txBox="1">
            <a:spLocks noChangeArrowheads="1"/>
          </p:cNvSpPr>
          <p:nvPr/>
        </p:nvSpPr>
        <p:spPr bwMode="black">
          <a:xfrm>
            <a:off x="7056438" y="3090863"/>
            <a:ext cx="1931987" cy="155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ThemeGallery</a:t>
            </a:r>
            <a:r>
              <a:rPr lang="en-US" altLang="zh-CN" sz="1600">
                <a:solidFill>
                  <a:schemeClr val="bg1"/>
                </a:solidFill>
              </a:rPr>
              <a:t> is a Design Digital Content &amp; Contents mall developed by Guild Design Inc.</a:t>
            </a:r>
          </a:p>
        </p:txBody>
      </p:sp>
      <p:grpSp>
        <p:nvGrpSpPr>
          <p:cNvPr id="64523" name="Group 11"/>
          <p:cNvGrpSpPr>
            <a:grpSpLocks/>
          </p:cNvGrpSpPr>
          <p:nvPr/>
        </p:nvGrpSpPr>
        <p:grpSpPr bwMode="auto">
          <a:xfrm>
            <a:off x="336550" y="2438400"/>
            <a:ext cx="603250" cy="512763"/>
            <a:chOff x="5088" y="240"/>
            <a:chExt cx="384" cy="384"/>
          </a:xfrm>
        </p:grpSpPr>
        <p:sp>
          <p:nvSpPr>
            <p:cNvPr id="64524" name="Oval 1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5" name="Oval 1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6" name="Oval 1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7" name="Oval 1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8" name="Oval 1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29" name="Oval 1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0" name="Oval 1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1" name="Oval 1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2" name="Oval 2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336550" y="3581400"/>
            <a:ext cx="603250" cy="512763"/>
            <a:chOff x="5088" y="240"/>
            <a:chExt cx="384" cy="384"/>
          </a:xfrm>
        </p:grpSpPr>
        <p:sp>
          <p:nvSpPr>
            <p:cNvPr id="64534" name="Oval 2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5" name="Oval 2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6" name="Oval 2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7" name="Oval 2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8" name="Oval 2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39" name="Oval 2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0" name="Oval 2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1" name="Oval 2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2" name="Oval 3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4543" name="Group 31"/>
          <p:cNvGrpSpPr>
            <a:grpSpLocks/>
          </p:cNvGrpSpPr>
          <p:nvPr/>
        </p:nvGrpSpPr>
        <p:grpSpPr bwMode="auto">
          <a:xfrm>
            <a:off x="336550" y="4724400"/>
            <a:ext cx="603250" cy="512763"/>
            <a:chOff x="5088" y="240"/>
            <a:chExt cx="384" cy="384"/>
          </a:xfrm>
        </p:grpSpPr>
        <p:sp>
          <p:nvSpPr>
            <p:cNvPr id="64544" name="Oval 3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5" name="Oval 3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6" name="Oval 3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7" name="Oval 3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8" name="Oval 3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49" name="Oval 3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50" name="Oval 3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51" name="Oval 3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552" name="Oval 4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2443163" y="1614488"/>
            <a:ext cx="4956175" cy="4514850"/>
            <a:chOff x="1824" y="633"/>
            <a:chExt cx="2834" cy="2849"/>
          </a:xfrm>
        </p:grpSpPr>
        <p:sp>
          <p:nvSpPr>
            <p:cNvPr id="65540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1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2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3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7062788" y="4129088"/>
            <a:ext cx="1925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847725" y="3519488"/>
            <a:ext cx="2098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b="1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2611438" y="1614488"/>
            <a:ext cx="2687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b="1">
                <a:solidFill>
                  <a:srgbClr val="5F5F5F"/>
                </a:solidFill>
              </a:rPr>
              <a:t>Add Your Text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4627563" y="5805488"/>
            <a:ext cx="3098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5F5F5F"/>
                </a:solidFill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gray">
          <a:xfrm>
            <a:off x="671513" y="1600200"/>
            <a:ext cx="3024187" cy="4419600"/>
          </a:xfrm>
          <a:prstGeom prst="rightArrow">
            <a:avLst>
              <a:gd name="adj1" fmla="val 62787"/>
              <a:gd name="adj2" fmla="val 41259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black">
          <a:xfrm>
            <a:off x="755650" y="2590800"/>
            <a:ext cx="2436813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buFont typeface="Wingdings" pitchFamily="2" charset="2"/>
              <a:buNone/>
            </a:pPr>
            <a:r>
              <a:rPr lang="zh-CN" altLang="en-US" sz="1400" b="1"/>
              <a:t> </a:t>
            </a:r>
            <a:r>
              <a:rPr lang="en-US" altLang="zh-CN" sz="1400" b="1">
                <a:solidFill>
                  <a:srgbClr val="218321"/>
                </a:solidFill>
              </a:rPr>
              <a:t>Add your text in here</a:t>
            </a:r>
          </a:p>
          <a:p>
            <a:pPr marL="120650" indent="-120650">
              <a:buFont typeface="Wingdings" pitchFamily="2" charset="2"/>
              <a:buNone/>
            </a:pPr>
            <a:endParaRPr lang="en-US" altLang="zh-CN" sz="1000" b="1">
              <a:solidFill>
                <a:srgbClr val="218321"/>
              </a:solidFill>
            </a:endParaRP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 Your text in here</a:t>
            </a:r>
          </a:p>
          <a:p>
            <a:pPr marL="120650" indent="-120650" eaLnBrk="1" hangingPunct="1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</a:endParaRPr>
          </a:p>
          <a:p>
            <a:pPr marL="120650" indent="-120650" eaLnBrk="1" hangingPunct="1"/>
            <a:r>
              <a:rPr lang="en-US" altLang="zh-CN" sz="1400" b="1">
                <a:solidFill>
                  <a:schemeClr val="accent2"/>
                </a:solidFill>
              </a:rPr>
              <a:t> Add your text in here</a:t>
            </a:r>
          </a:p>
          <a:p>
            <a:pPr marL="120650" indent="-120650" eaLnBrk="1" hangingPunct="1"/>
            <a:endParaRPr lang="en-US" altLang="zh-CN" sz="1000" b="1">
              <a:solidFill>
                <a:schemeClr val="accent2"/>
              </a:solidFill>
            </a:endParaRPr>
          </a:p>
          <a:p>
            <a:pPr marL="120650" indent="-120650" eaLnBrk="1" hangingPunct="1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 Your text in here</a:t>
            </a:r>
          </a:p>
          <a:p>
            <a:pPr marL="120650" indent="-120650" eaLnBrk="1" hangingPunct="1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 Your text in here</a:t>
            </a:r>
          </a:p>
          <a:p>
            <a:pPr marL="120650" indent="-120650" eaLnBrk="1" hangingPunct="1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 Your text in here</a:t>
            </a:r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3863975" y="1676400"/>
            <a:ext cx="5629275" cy="4191000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6566" name="Group 6"/>
          <p:cNvGrpSpPr>
            <a:grpSpLocks/>
          </p:cNvGrpSpPr>
          <p:nvPr/>
        </p:nvGrpSpPr>
        <p:grpSpPr bwMode="auto">
          <a:xfrm>
            <a:off x="3948113" y="1828800"/>
            <a:ext cx="5429250" cy="1228725"/>
            <a:chOff x="2304" y="1200"/>
            <a:chExt cx="3102" cy="774"/>
          </a:xfrm>
        </p:grpSpPr>
        <p:sp>
          <p:nvSpPr>
            <p:cNvPr id="66567" name="AutoShape 7"/>
            <p:cNvSpPr>
              <a:spLocks noChangeArrowheads="1"/>
            </p:cNvSpPr>
            <p:nvPr/>
          </p:nvSpPr>
          <p:spPr bwMode="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568" name="AutoShape 8"/>
            <p:cNvSpPr>
              <a:spLocks noChangeArrowheads="1"/>
            </p:cNvSpPr>
            <p:nvPr/>
          </p:nvSpPr>
          <p:spPr bwMode="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6569" name="Group 9"/>
          <p:cNvGrpSpPr>
            <a:grpSpLocks/>
          </p:cNvGrpSpPr>
          <p:nvPr/>
        </p:nvGrpSpPr>
        <p:grpSpPr bwMode="auto">
          <a:xfrm>
            <a:off x="3948113" y="3190875"/>
            <a:ext cx="5429250" cy="1228725"/>
            <a:chOff x="2304" y="2058"/>
            <a:chExt cx="3102" cy="774"/>
          </a:xfrm>
        </p:grpSpPr>
        <p:sp>
          <p:nvSpPr>
            <p:cNvPr id="66570" name="AutoShape 10"/>
            <p:cNvSpPr>
              <a:spLocks noChangeArrowheads="1"/>
            </p:cNvSpPr>
            <p:nvPr/>
          </p:nvSpPr>
          <p:spPr bwMode="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571" name="AutoShape 11"/>
            <p:cNvSpPr>
              <a:spLocks noChangeArrowheads="1"/>
            </p:cNvSpPr>
            <p:nvPr/>
          </p:nvSpPr>
          <p:spPr bwMode="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6572" name="Group 12"/>
          <p:cNvGrpSpPr>
            <a:grpSpLocks/>
          </p:cNvGrpSpPr>
          <p:nvPr/>
        </p:nvGrpSpPr>
        <p:grpSpPr bwMode="auto">
          <a:xfrm>
            <a:off x="3948113" y="4495800"/>
            <a:ext cx="5429250" cy="1228725"/>
            <a:chOff x="2304" y="2880"/>
            <a:chExt cx="3102" cy="774"/>
          </a:xfrm>
        </p:grpSpPr>
        <p:sp>
          <p:nvSpPr>
            <p:cNvPr id="66573" name="AutoShape 13"/>
            <p:cNvSpPr>
              <a:spLocks noChangeArrowheads="1"/>
            </p:cNvSpPr>
            <p:nvPr/>
          </p:nvSpPr>
          <p:spPr bwMode="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574" name="AutoShape 14"/>
            <p:cNvSpPr>
              <a:spLocks noChangeArrowheads="1"/>
            </p:cNvSpPr>
            <p:nvPr/>
          </p:nvSpPr>
          <p:spPr bwMode="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6575" name="Text Box 15"/>
          <p:cNvSpPr txBox="1">
            <a:spLocks noChangeArrowheads="1"/>
          </p:cNvSpPr>
          <p:nvPr/>
        </p:nvSpPr>
        <p:spPr bwMode="gray">
          <a:xfrm>
            <a:off x="4703763" y="4660900"/>
            <a:ext cx="4446587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gray">
          <a:xfrm>
            <a:off x="4703763" y="3355975"/>
            <a:ext cx="4446587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66577" name="Text Box 17"/>
          <p:cNvSpPr txBox="1">
            <a:spLocks noChangeArrowheads="1"/>
          </p:cNvSpPr>
          <p:nvPr/>
        </p:nvSpPr>
        <p:spPr bwMode="gray">
          <a:xfrm>
            <a:off x="4703763" y="1993900"/>
            <a:ext cx="4446587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  <a:endParaRPr lang="en-US" altLang="zh-CN">
              <a:solidFill>
                <a:schemeClr val="accent1"/>
              </a:solidFill>
            </a:endParaRP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2016125" y="2024063"/>
            <a:ext cx="5964238" cy="665162"/>
            <a:chOff x="1152" y="1275"/>
            <a:chExt cx="3408" cy="419"/>
          </a:xfrm>
        </p:grpSpPr>
        <p:grpSp>
          <p:nvGrpSpPr>
            <p:cNvPr id="12292" name="Group 4"/>
            <p:cNvGrpSpPr>
              <a:grpSpLocks/>
            </p:cNvGrpSpPr>
            <p:nvPr/>
          </p:nvGrpSpPr>
          <p:grpSpPr bwMode="auto"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12293" name="AutoShape 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4" name="AutoShape 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5" name="AutoShape 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>
              <a:off x="1536" y="1659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160" y="1323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gray">
            <a:xfrm>
              <a:off x="1276" y="133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2016125" y="2938463"/>
            <a:ext cx="5964238" cy="665162"/>
            <a:chOff x="1152" y="1851"/>
            <a:chExt cx="3408" cy="419"/>
          </a:xfrm>
        </p:grpSpPr>
        <p:grpSp>
          <p:nvGrpSpPr>
            <p:cNvPr id="12300" name="Group 12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12301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2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3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2160" y="1899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2306" name="Text Box 18"/>
            <p:cNvSpPr txBox="1">
              <a:spLocks noChangeArrowheads="1"/>
            </p:cNvSpPr>
            <p:nvPr/>
          </p:nvSpPr>
          <p:spPr bwMode="gray">
            <a:xfrm>
              <a:off x="1276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2307" name="Group 19"/>
          <p:cNvGrpSpPr>
            <a:grpSpLocks/>
          </p:cNvGrpSpPr>
          <p:nvPr/>
        </p:nvGrpSpPr>
        <p:grpSpPr bwMode="auto">
          <a:xfrm>
            <a:off x="2016125" y="3830638"/>
            <a:ext cx="5964238" cy="665162"/>
            <a:chOff x="1152" y="2413"/>
            <a:chExt cx="3408" cy="419"/>
          </a:xfrm>
        </p:grpSpPr>
        <p:grpSp>
          <p:nvGrpSpPr>
            <p:cNvPr id="12308" name="Group 20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12309" name="AutoShape 2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0" name="AutoShape 2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1" name="AutoShape 23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312" name="Line 24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13" name="Text Box 25"/>
            <p:cNvSpPr txBox="1">
              <a:spLocks noChangeArrowheads="1"/>
            </p:cNvSpPr>
            <p:nvPr/>
          </p:nvSpPr>
          <p:spPr bwMode="auto">
            <a:xfrm>
              <a:off x="2160" y="2461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2314" name="Text Box 26"/>
            <p:cNvSpPr txBox="1">
              <a:spLocks noChangeArrowheads="1"/>
            </p:cNvSpPr>
            <p:nvPr/>
          </p:nvSpPr>
          <p:spPr bwMode="gray">
            <a:xfrm>
              <a:off x="1276" y="247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2315" name="Group 27"/>
          <p:cNvGrpSpPr>
            <a:grpSpLocks/>
          </p:cNvGrpSpPr>
          <p:nvPr/>
        </p:nvGrpSpPr>
        <p:grpSpPr bwMode="auto">
          <a:xfrm>
            <a:off x="2016125" y="4745038"/>
            <a:ext cx="5964238" cy="665162"/>
            <a:chOff x="1152" y="2989"/>
            <a:chExt cx="3408" cy="419"/>
          </a:xfrm>
        </p:grpSpPr>
        <p:grpSp>
          <p:nvGrpSpPr>
            <p:cNvPr id="12316" name="Group 28"/>
            <p:cNvGrpSpPr>
              <a:grpSpLocks/>
            </p:cNvGrpSpPr>
            <p:nvPr/>
          </p:nvGrpSpPr>
          <p:grpSpPr bwMode="auto">
            <a:xfrm>
              <a:off x="1152" y="2989"/>
              <a:ext cx="480" cy="419"/>
              <a:chOff x="3174" y="2656"/>
              <a:chExt cx="1549" cy="1351"/>
            </a:xfrm>
          </p:grpSpPr>
          <p:sp>
            <p:nvSpPr>
              <p:cNvPr id="12317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8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9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320" name="Line 32"/>
            <p:cNvSpPr>
              <a:spLocks noChangeShapeType="1"/>
            </p:cNvSpPr>
            <p:nvPr/>
          </p:nvSpPr>
          <p:spPr bwMode="auto">
            <a:xfrm>
              <a:off x="1536" y="3373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2160" y="3037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/>
                <a:t>Click to add Title</a:t>
              </a:r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gray">
            <a:xfrm>
              <a:off x="1276" y="305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830388" y="722313"/>
            <a:ext cx="20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67587" name="Oval 3"/>
          <p:cNvSpPr>
            <a:spLocks noChangeArrowheads="1"/>
          </p:cNvSpPr>
          <p:nvPr/>
        </p:nvSpPr>
        <p:spPr bwMode="gray">
          <a:xfrm>
            <a:off x="3602038" y="1371600"/>
            <a:ext cx="2911475" cy="2644775"/>
          </a:xfrm>
          <a:prstGeom prst="ellipse">
            <a:avLst/>
          </a:prstGeom>
          <a:solidFill>
            <a:schemeClr val="accent2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88" name="Oval 4"/>
          <p:cNvSpPr>
            <a:spLocks noChangeArrowheads="1"/>
          </p:cNvSpPr>
          <p:nvPr/>
        </p:nvSpPr>
        <p:spPr bwMode="gray">
          <a:xfrm>
            <a:off x="4637088" y="2763838"/>
            <a:ext cx="2914650" cy="2643187"/>
          </a:xfrm>
          <a:prstGeom prst="ellipse">
            <a:avLst/>
          </a:prstGeom>
          <a:solidFill>
            <a:schemeClr val="folHlink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89" name="Oval 5"/>
          <p:cNvSpPr>
            <a:spLocks noChangeArrowheads="1"/>
          </p:cNvSpPr>
          <p:nvPr/>
        </p:nvSpPr>
        <p:spPr bwMode="gray">
          <a:xfrm>
            <a:off x="2452688" y="2728913"/>
            <a:ext cx="2914650" cy="2643187"/>
          </a:xfrm>
          <a:prstGeom prst="ellipse">
            <a:avLst/>
          </a:prstGeom>
          <a:solidFill>
            <a:schemeClr val="accent1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0" name="Line 6"/>
          <p:cNvSpPr>
            <a:spLocks noChangeShapeType="1"/>
          </p:cNvSpPr>
          <p:nvPr/>
        </p:nvSpPr>
        <p:spPr bwMode="auto">
          <a:xfrm flipH="1" flipV="1">
            <a:off x="3101975" y="2416175"/>
            <a:ext cx="1266825" cy="83343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 flipV="1">
            <a:off x="5862638" y="2449513"/>
            <a:ext cx="1343025" cy="765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 flipH="1">
            <a:off x="4983163" y="4398963"/>
            <a:ext cx="26987" cy="104298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gray">
          <a:xfrm>
            <a:off x="4184650" y="3344863"/>
            <a:ext cx="17732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839788" y="1684338"/>
            <a:ext cx="22637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chemeClr val="accent2"/>
                </a:solidFill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01.Title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7129463" y="1684338"/>
            <a:ext cx="226377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rgbClr val="669900"/>
                </a:solidFill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02.Title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3754438" y="5384800"/>
            <a:ext cx="24923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</a:pPr>
            <a:r>
              <a:rPr lang="zh-CN" altLang="en-US" sz="1400">
                <a:solidFill>
                  <a:srgbClr val="333399"/>
                </a:solidFill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03.Title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   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black">
          <a:xfrm>
            <a:off x="4059238" y="1708150"/>
            <a:ext cx="2009775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black">
          <a:xfrm>
            <a:off x="2678113" y="3817938"/>
            <a:ext cx="2009775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black">
          <a:xfrm>
            <a:off x="5360988" y="3857625"/>
            <a:ext cx="2009775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1C1C1C"/>
                </a:solidFill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</a:rPr>
              <a:t> is a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Design Digital Content &amp; Contents mall developed </a:t>
            </a:r>
          </a:p>
          <a:p>
            <a:pPr algn="ctr"/>
            <a:r>
              <a:rPr lang="en-US" altLang="zh-CN" sz="1200">
                <a:solidFill>
                  <a:srgbClr val="1C1C1C"/>
                </a:solidFill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68611" name="AutoShape 3"/>
          <p:cNvSpPr>
            <a:spLocks noChangeArrowheads="1"/>
          </p:cNvSpPr>
          <p:nvPr/>
        </p:nvSpPr>
        <p:spPr bwMode="gray">
          <a:xfrm rot="5400000">
            <a:off x="978694" y="3737769"/>
            <a:ext cx="2181225" cy="2236787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2" name="Freeform 4"/>
          <p:cNvSpPr>
            <a:spLocks/>
          </p:cNvSpPr>
          <p:nvPr/>
        </p:nvSpPr>
        <p:spPr bwMode="gray">
          <a:xfrm>
            <a:off x="962025" y="3763963"/>
            <a:ext cx="2212975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gray">
          <a:xfrm>
            <a:off x="1252538" y="3851275"/>
            <a:ext cx="1533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gray">
          <a:xfrm>
            <a:off x="950913" y="4441825"/>
            <a:ext cx="2216150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300" b="1">
                <a:solidFill>
                  <a:srgbClr val="1C1C1C"/>
                </a:solidFill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</a:rPr>
              <a:t> is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a Design Digital Content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&amp; Contents mall developed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68615" name="AutoShape 7"/>
          <p:cNvSpPr>
            <a:spLocks noChangeArrowheads="1"/>
          </p:cNvSpPr>
          <p:nvPr/>
        </p:nvSpPr>
        <p:spPr bwMode="gray">
          <a:xfrm rot="5400000">
            <a:off x="4002881" y="3737769"/>
            <a:ext cx="2181225" cy="2236788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6" name="Freeform 8"/>
          <p:cNvSpPr>
            <a:spLocks/>
          </p:cNvSpPr>
          <p:nvPr/>
        </p:nvSpPr>
        <p:spPr bwMode="gray">
          <a:xfrm>
            <a:off x="3992563" y="3762375"/>
            <a:ext cx="2206625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gray">
          <a:xfrm>
            <a:off x="4276725" y="3851275"/>
            <a:ext cx="1533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gray">
          <a:xfrm>
            <a:off x="3975100" y="4441825"/>
            <a:ext cx="2216150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300" b="1">
                <a:solidFill>
                  <a:srgbClr val="1C1C1C"/>
                </a:solidFill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</a:rPr>
              <a:t> is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a Design Digital Content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&amp; Contents mall developed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by Guild Design Inc.</a:t>
            </a:r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gray">
          <a:xfrm rot="5400000">
            <a:off x="6984206" y="3737769"/>
            <a:ext cx="2181225" cy="2236788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0" name="Freeform 12"/>
          <p:cNvSpPr>
            <a:spLocks/>
          </p:cNvSpPr>
          <p:nvPr/>
        </p:nvSpPr>
        <p:spPr bwMode="gray">
          <a:xfrm>
            <a:off x="6967538" y="3762375"/>
            <a:ext cx="2212975" cy="482600"/>
          </a:xfrm>
          <a:custGeom>
            <a:avLst/>
            <a:gdLst/>
            <a:ahLst/>
            <a:cxnLst>
              <a:cxn ang="0">
                <a:pos x="0" y="298"/>
              </a:cxn>
              <a:cxn ang="0">
                <a:pos x="7" y="171"/>
              </a:cxn>
              <a:cxn ang="0">
                <a:pos x="166" y="14"/>
              </a:cxn>
              <a:cxn ang="0">
                <a:pos x="356" y="13"/>
              </a:cxn>
              <a:cxn ang="0">
                <a:pos x="922" y="10"/>
              </a:cxn>
              <a:cxn ang="0">
                <a:pos x="1060" y="12"/>
              </a:cxn>
              <a:cxn ang="0">
                <a:pos x="1249" y="186"/>
              </a:cxn>
              <a:cxn ang="0">
                <a:pos x="1255" y="297"/>
              </a:cxn>
              <a:cxn ang="0">
                <a:pos x="0" y="298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1" name="Rectangle 13"/>
          <p:cNvSpPr>
            <a:spLocks noChangeArrowheads="1"/>
          </p:cNvSpPr>
          <p:nvPr/>
        </p:nvSpPr>
        <p:spPr bwMode="gray">
          <a:xfrm>
            <a:off x="7259638" y="3851275"/>
            <a:ext cx="1533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gray">
          <a:xfrm>
            <a:off x="6956425" y="4441825"/>
            <a:ext cx="2217738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300" b="1">
                <a:solidFill>
                  <a:srgbClr val="1C1C1C"/>
                </a:solidFill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</a:rPr>
              <a:t> is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a Design Digital Content 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&amp; Contents mall developed</a:t>
            </a:r>
          </a:p>
          <a:p>
            <a:pPr algn="ctr"/>
            <a:r>
              <a:rPr lang="en-US" altLang="zh-CN" sz="1300">
                <a:solidFill>
                  <a:srgbClr val="1C1C1C"/>
                </a:solidFill>
              </a:rPr>
              <a:t>by Guild Design Inc.</a:t>
            </a:r>
          </a:p>
        </p:txBody>
      </p:sp>
      <p:grpSp>
        <p:nvGrpSpPr>
          <p:cNvPr id="68623" name="Group 15"/>
          <p:cNvGrpSpPr>
            <a:grpSpLocks/>
          </p:cNvGrpSpPr>
          <p:nvPr/>
        </p:nvGrpSpPr>
        <p:grpSpPr bwMode="auto">
          <a:xfrm>
            <a:off x="3773488" y="1787525"/>
            <a:ext cx="2627312" cy="538163"/>
            <a:chOff x="2251" y="1126"/>
            <a:chExt cx="1501" cy="339"/>
          </a:xfrm>
        </p:grpSpPr>
        <p:sp>
          <p:nvSpPr>
            <p:cNvPr id="68624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625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8626" name="Rectangle 18"/>
          <p:cNvSpPr>
            <a:spLocks noChangeArrowheads="1"/>
          </p:cNvSpPr>
          <p:nvPr/>
        </p:nvSpPr>
        <p:spPr bwMode="gray">
          <a:xfrm>
            <a:off x="4291013" y="1857375"/>
            <a:ext cx="16160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1C1C1C"/>
                </a:solidFill>
              </a:rPr>
              <a:t>Text in here</a:t>
            </a:r>
          </a:p>
        </p:txBody>
      </p:sp>
      <p:grpSp>
        <p:nvGrpSpPr>
          <p:cNvPr id="68627" name="Group 19"/>
          <p:cNvGrpSpPr>
            <a:grpSpLocks/>
          </p:cNvGrpSpPr>
          <p:nvPr/>
        </p:nvGrpSpPr>
        <p:grpSpPr bwMode="auto">
          <a:xfrm>
            <a:off x="6780213" y="1787525"/>
            <a:ext cx="2628900" cy="538163"/>
            <a:chOff x="3969" y="1126"/>
            <a:chExt cx="1502" cy="339"/>
          </a:xfrm>
        </p:grpSpPr>
        <p:sp>
          <p:nvSpPr>
            <p:cNvPr id="68628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629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8630" name="Rectangle 22"/>
          <p:cNvSpPr>
            <a:spLocks noChangeArrowheads="1"/>
          </p:cNvSpPr>
          <p:nvPr/>
        </p:nvSpPr>
        <p:spPr bwMode="gray">
          <a:xfrm>
            <a:off x="7299325" y="1857375"/>
            <a:ext cx="16176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1C1C1C"/>
                </a:solidFill>
              </a:rPr>
              <a:t>Text in here</a:t>
            </a:r>
          </a:p>
        </p:txBody>
      </p:sp>
      <p:grpSp>
        <p:nvGrpSpPr>
          <p:cNvPr id="68631" name="Group 23"/>
          <p:cNvGrpSpPr>
            <a:grpSpLocks/>
          </p:cNvGrpSpPr>
          <p:nvPr/>
        </p:nvGrpSpPr>
        <p:grpSpPr bwMode="auto">
          <a:xfrm>
            <a:off x="804863" y="1787525"/>
            <a:ext cx="2628900" cy="538163"/>
            <a:chOff x="555" y="1126"/>
            <a:chExt cx="1502" cy="339"/>
          </a:xfrm>
        </p:grpSpPr>
        <p:sp>
          <p:nvSpPr>
            <p:cNvPr id="68632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633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8634" name="Rectangle 26"/>
          <p:cNvSpPr>
            <a:spLocks noChangeArrowheads="1"/>
          </p:cNvSpPr>
          <p:nvPr/>
        </p:nvSpPr>
        <p:spPr bwMode="gray">
          <a:xfrm>
            <a:off x="1325563" y="1857375"/>
            <a:ext cx="16160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68635" name="AutoShape 27"/>
          <p:cNvSpPr>
            <a:spLocks noChangeArrowheads="1"/>
          </p:cNvSpPr>
          <p:nvPr/>
        </p:nvSpPr>
        <p:spPr bwMode="gray">
          <a:xfrm flipV="1">
            <a:off x="1009650" y="2362200"/>
            <a:ext cx="21844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6" name="AutoShape 28"/>
          <p:cNvSpPr>
            <a:spLocks noChangeArrowheads="1"/>
          </p:cNvSpPr>
          <p:nvPr/>
        </p:nvSpPr>
        <p:spPr bwMode="gray">
          <a:xfrm flipV="1">
            <a:off x="3949700" y="2362200"/>
            <a:ext cx="21844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7" name="AutoShape 29"/>
          <p:cNvSpPr>
            <a:spLocks noChangeArrowheads="1"/>
          </p:cNvSpPr>
          <p:nvPr/>
        </p:nvSpPr>
        <p:spPr bwMode="gray">
          <a:xfrm flipV="1">
            <a:off x="6973888" y="2362200"/>
            <a:ext cx="21844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Progress Diagram</a:t>
            </a:r>
          </a:p>
        </p:txBody>
      </p:sp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2900363" y="2009775"/>
            <a:ext cx="4146550" cy="4162425"/>
            <a:chOff x="1768" y="1183"/>
            <a:chExt cx="2370" cy="2622"/>
          </a:xfrm>
        </p:grpSpPr>
        <p:sp>
          <p:nvSpPr>
            <p:cNvPr id="69636" name="AutoShape 4"/>
            <p:cNvSpPr>
              <a:spLocks noChangeArrowheads="1"/>
            </p:cNvSpPr>
            <p:nvPr/>
          </p:nvSpPr>
          <p:spPr bwMode="gray">
            <a:xfrm rot="10800000">
              <a:off x="2561" y="3142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37" name="AutoShape 5"/>
            <p:cNvSpPr>
              <a:spLocks noChangeArrowheads="1"/>
            </p:cNvSpPr>
            <p:nvPr/>
          </p:nvSpPr>
          <p:spPr bwMode="gray">
            <a:xfrm>
              <a:off x="2572" y="1183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 rot="7186656">
              <a:off x="3431" y="2642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39" name="AutoShape 7"/>
            <p:cNvSpPr>
              <a:spLocks noChangeArrowheads="1"/>
            </p:cNvSpPr>
            <p:nvPr/>
          </p:nvSpPr>
          <p:spPr bwMode="gray">
            <a:xfrm rot="3597399">
              <a:off x="3428" y="1677"/>
              <a:ext cx="751" cy="662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40" name="AutoShape 8"/>
            <p:cNvSpPr>
              <a:spLocks noChangeArrowheads="1"/>
            </p:cNvSpPr>
            <p:nvPr/>
          </p:nvSpPr>
          <p:spPr bwMode="gray">
            <a:xfrm rot="57574519">
              <a:off x="1724" y="2648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41" name="AutoShape 9"/>
            <p:cNvSpPr>
              <a:spLocks noChangeArrowheads="1"/>
            </p:cNvSpPr>
            <p:nvPr/>
          </p:nvSpPr>
          <p:spPr bwMode="gray">
            <a:xfrm rot="17985330">
              <a:off x="1727" y="1673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69642" name="Line 10"/>
            <p:cNvSpPr>
              <a:spLocks noChangeShapeType="1"/>
            </p:cNvSpPr>
            <p:nvPr/>
          </p:nvSpPr>
          <p:spPr bwMode="auto">
            <a:xfrm>
              <a:off x="2147" y="3385"/>
              <a:ext cx="745" cy="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1954213" y="5362575"/>
            <a:ext cx="16367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766763" y="3211513"/>
            <a:ext cx="16367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766763" y="4632325"/>
            <a:ext cx="16367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7772400" y="3209925"/>
            <a:ext cx="16367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7" name="Rectangle 15"/>
          <p:cNvSpPr>
            <a:spLocks noChangeArrowheads="1"/>
          </p:cNvSpPr>
          <p:nvPr/>
        </p:nvSpPr>
        <p:spPr bwMode="auto">
          <a:xfrm>
            <a:off x="7772400" y="4581525"/>
            <a:ext cx="16367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8" name="Rectangle 16"/>
          <p:cNvSpPr>
            <a:spLocks noChangeArrowheads="1"/>
          </p:cNvSpPr>
          <p:nvPr/>
        </p:nvSpPr>
        <p:spPr bwMode="auto">
          <a:xfrm>
            <a:off x="6418263" y="2357438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</p:txBody>
      </p:sp>
      <p:sp>
        <p:nvSpPr>
          <p:cNvPr id="69649" name="AutoShape 17"/>
          <p:cNvSpPr>
            <a:spLocks noChangeArrowheads="1"/>
          </p:cNvSpPr>
          <p:nvPr/>
        </p:nvSpPr>
        <p:spPr bwMode="gray">
          <a:xfrm>
            <a:off x="3844925" y="3157538"/>
            <a:ext cx="2308225" cy="1811337"/>
          </a:xfrm>
          <a:prstGeom prst="hexagon">
            <a:avLst>
              <a:gd name="adj" fmla="val 31858"/>
              <a:gd name="vf" fmla="val 115470"/>
            </a:avLst>
          </a:prstGeom>
          <a:solidFill>
            <a:srgbClr val="C0C0C0">
              <a:alpha val="0"/>
            </a:srgbClr>
          </a:solidFill>
          <a:ln w="9525" algn="ctr">
            <a:miter lim="800000"/>
            <a:headEnd/>
            <a:tailEnd/>
          </a:ln>
          <a:effectLst/>
          <a:scene3d>
            <a:camera prst="legacyPerspectiveFron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9650" name="Line 18"/>
          <p:cNvSpPr>
            <a:spLocks noChangeShapeType="1"/>
          </p:cNvSpPr>
          <p:nvPr/>
        </p:nvSpPr>
        <p:spPr bwMode="auto">
          <a:xfrm>
            <a:off x="3590925" y="5534025"/>
            <a:ext cx="1354138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1" name="Line 19"/>
          <p:cNvSpPr>
            <a:spLocks noChangeShapeType="1"/>
          </p:cNvSpPr>
          <p:nvPr/>
        </p:nvSpPr>
        <p:spPr bwMode="auto">
          <a:xfrm flipH="1">
            <a:off x="5062538" y="2527300"/>
            <a:ext cx="1355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3803650" y="3895725"/>
            <a:ext cx="23288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69653" name="Line 21"/>
          <p:cNvSpPr>
            <a:spLocks noChangeShapeType="1"/>
          </p:cNvSpPr>
          <p:nvPr/>
        </p:nvSpPr>
        <p:spPr bwMode="auto">
          <a:xfrm>
            <a:off x="2403475" y="3362325"/>
            <a:ext cx="1354138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4" name="Line 22"/>
          <p:cNvSpPr>
            <a:spLocks noChangeShapeType="1"/>
          </p:cNvSpPr>
          <p:nvPr/>
        </p:nvSpPr>
        <p:spPr bwMode="auto">
          <a:xfrm>
            <a:off x="2403475" y="4781550"/>
            <a:ext cx="1354138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5" name="Line 23"/>
          <p:cNvSpPr>
            <a:spLocks noChangeShapeType="1"/>
          </p:cNvSpPr>
          <p:nvPr/>
        </p:nvSpPr>
        <p:spPr bwMode="auto">
          <a:xfrm flipH="1">
            <a:off x="6418263" y="3379788"/>
            <a:ext cx="1354137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6" name="Line 24"/>
          <p:cNvSpPr>
            <a:spLocks noChangeShapeType="1"/>
          </p:cNvSpPr>
          <p:nvPr/>
        </p:nvSpPr>
        <p:spPr bwMode="auto">
          <a:xfrm flipH="1">
            <a:off x="6418263" y="4751388"/>
            <a:ext cx="1354137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7" name="AutoShape 25"/>
          <p:cNvSpPr>
            <a:spLocks noChangeArrowheads="1"/>
          </p:cNvSpPr>
          <p:nvPr/>
        </p:nvSpPr>
        <p:spPr bwMode="auto">
          <a:xfrm>
            <a:off x="671513" y="1600200"/>
            <a:ext cx="3697287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hlink"/>
                </a:solidFill>
              </a:rPr>
              <a:t> </a:t>
            </a:r>
            <a:r>
              <a:rPr lang="en-US" altLang="zh-CN" sz="1400" b="1">
                <a:solidFill>
                  <a:schemeClr val="hlink"/>
                </a:solidFill>
              </a:rPr>
              <a:t>Add your text in here</a:t>
            </a:r>
          </a:p>
        </p:txBody>
      </p:sp>
      <p:sp>
        <p:nvSpPr>
          <p:cNvPr id="69658" name="AutoShape 26"/>
          <p:cNvSpPr>
            <a:spLocks noChangeArrowheads="1"/>
          </p:cNvSpPr>
          <p:nvPr/>
        </p:nvSpPr>
        <p:spPr bwMode="auto">
          <a:xfrm>
            <a:off x="671513" y="2057400"/>
            <a:ext cx="3697287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accent2"/>
                </a:solidFill>
              </a:rPr>
              <a:t> </a:t>
            </a:r>
            <a:r>
              <a:rPr lang="en-US" altLang="zh-CN" sz="1400" b="1">
                <a:solidFill>
                  <a:schemeClr val="accent2"/>
                </a:solidFill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0659" name="Oval 3"/>
          <p:cNvSpPr>
            <a:spLocks noChangeArrowheads="1"/>
          </p:cNvSpPr>
          <p:nvPr/>
        </p:nvSpPr>
        <p:spPr bwMode="ltGray">
          <a:xfrm>
            <a:off x="1260475" y="3763963"/>
            <a:ext cx="4808538" cy="1265237"/>
          </a:xfrm>
          <a:prstGeom prst="ellipse">
            <a:avLst/>
          </a:prstGeom>
          <a:solidFill>
            <a:srgbClr val="DDDDDD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0" name="Arc 4"/>
          <p:cNvSpPr>
            <a:spLocks/>
          </p:cNvSpPr>
          <p:nvPr/>
        </p:nvSpPr>
        <p:spPr bwMode="gray">
          <a:xfrm rot="16200000">
            <a:off x="3127376" y="1597025"/>
            <a:ext cx="1536700" cy="44735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1" name="Arc 5"/>
          <p:cNvSpPr>
            <a:spLocks/>
          </p:cNvSpPr>
          <p:nvPr/>
        </p:nvSpPr>
        <p:spPr bwMode="gray">
          <a:xfrm rot="16200000">
            <a:off x="3270250" y="1503363"/>
            <a:ext cx="1379538" cy="430371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42353"/>
                  <a:invGamma/>
                </a:schemeClr>
              </a:gs>
            </a:gsLst>
            <a:lin ang="27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2" name="Arc 6"/>
          <p:cNvSpPr>
            <a:spLocks/>
          </p:cNvSpPr>
          <p:nvPr/>
        </p:nvSpPr>
        <p:spPr bwMode="ltGray">
          <a:xfrm rot="16200000">
            <a:off x="3150394" y="1656556"/>
            <a:ext cx="1379538" cy="41497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8627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3" name="Arc 7"/>
          <p:cNvSpPr>
            <a:spLocks/>
          </p:cNvSpPr>
          <p:nvPr/>
        </p:nvSpPr>
        <p:spPr bwMode="gray">
          <a:xfrm rot="16200000">
            <a:off x="3076575" y="1712913"/>
            <a:ext cx="1414463" cy="400843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392"/>
                  <a:invGamma/>
                </a:schemeClr>
              </a:gs>
            </a:gsLst>
            <a:lin ang="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4899025" y="3811588"/>
            <a:ext cx="6762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10%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5449888" y="3505200"/>
            <a:ext cx="5921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5%</a:t>
            </a:r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5911850" y="3944938"/>
            <a:ext cx="0" cy="115887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 flipH="1">
            <a:off x="5454650" y="4203700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gray">
          <a:xfrm flipH="1">
            <a:off x="2982913" y="3695700"/>
            <a:ext cx="1117600" cy="83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9" name="Arc 13"/>
          <p:cNvSpPr>
            <a:spLocks/>
          </p:cNvSpPr>
          <p:nvPr/>
        </p:nvSpPr>
        <p:spPr bwMode="gray">
          <a:xfrm rot="16200000">
            <a:off x="3117056" y="1240632"/>
            <a:ext cx="1768475" cy="499586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70" name="Freeform 14"/>
          <p:cNvSpPr>
            <a:spLocks/>
          </p:cNvSpPr>
          <p:nvPr/>
        </p:nvSpPr>
        <p:spPr bwMode="gray">
          <a:xfrm>
            <a:off x="6300788" y="3154363"/>
            <a:ext cx="246062" cy="295275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41" y="161"/>
              </a:cxn>
              <a:cxn ang="0">
                <a:pos x="15" y="186"/>
              </a:cxn>
              <a:cxn ang="0">
                <a:pos x="0" y="0"/>
              </a:cxn>
              <a:cxn ang="0">
                <a:pos x="133" y="72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71" name="Arc 15"/>
          <p:cNvSpPr>
            <a:spLocks/>
          </p:cNvSpPr>
          <p:nvPr/>
        </p:nvSpPr>
        <p:spPr bwMode="gray">
          <a:xfrm rot="16200000">
            <a:off x="3134519" y="1070769"/>
            <a:ext cx="1757363" cy="500062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3529013" y="2925763"/>
            <a:ext cx="10318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</a:rPr>
              <a:t>60%</a:t>
            </a:r>
          </a:p>
        </p:txBody>
      </p:sp>
      <p:cxnSp>
        <p:nvCxnSpPr>
          <p:cNvPr id="70673" name="AutoShape 17"/>
          <p:cNvCxnSpPr>
            <a:cxnSpLocks noChangeShapeType="1"/>
            <a:endCxn id="70672" idx="3"/>
          </p:cNvCxnSpPr>
          <p:nvPr/>
        </p:nvCxnSpPr>
        <p:spPr bwMode="auto">
          <a:xfrm rot="10800000" flipV="1">
            <a:off x="4137025" y="2239963"/>
            <a:ext cx="2416175" cy="8842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70674" name="AutoShape 18"/>
          <p:cNvCxnSpPr>
            <a:cxnSpLocks noChangeShapeType="1"/>
            <a:endCxn id="70665" idx="3"/>
          </p:cNvCxnSpPr>
          <p:nvPr/>
        </p:nvCxnSpPr>
        <p:spPr bwMode="auto">
          <a:xfrm rot="10800000">
            <a:off x="5480050" y="3657600"/>
            <a:ext cx="1225550" cy="182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3871913" y="3925888"/>
            <a:ext cx="7302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25%</a:t>
            </a:r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auto">
          <a:xfrm>
            <a:off x="923925" y="1371600"/>
            <a:ext cx="56292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chemeClr val="tx2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  <p:grpSp>
        <p:nvGrpSpPr>
          <p:cNvPr id="70677" name="Group 21"/>
          <p:cNvGrpSpPr>
            <a:grpSpLocks/>
          </p:cNvGrpSpPr>
          <p:nvPr/>
        </p:nvGrpSpPr>
        <p:grpSpPr bwMode="auto">
          <a:xfrm>
            <a:off x="7224713" y="2057400"/>
            <a:ext cx="2236787" cy="482600"/>
            <a:chOff x="816" y="2304"/>
            <a:chExt cx="1440" cy="448"/>
          </a:xfrm>
        </p:grpSpPr>
        <p:sp>
          <p:nvSpPr>
            <p:cNvPr id="70678" name="Freeform 2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679" name="Rectangle 2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70680" name="Group 24"/>
          <p:cNvGrpSpPr>
            <a:grpSpLocks/>
          </p:cNvGrpSpPr>
          <p:nvPr/>
        </p:nvGrpSpPr>
        <p:grpSpPr bwMode="auto">
          <a:xfrm>
            <a:off x="7224713" y="3611563"/>
            <a:ext cx="2236787" cy="482600"/>
            <a:chOff x="816" y="2304"/>
            <a:chExt cx="1440" cy="448"/>
          </a:xfrm>
        </p:grpSpPr>
        <p:sp>
          <p:nvSpPr>
            <p:cNvPr id="70681" name="Freeform 25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682" name="Rectangle 26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70683" name="Group 27"/>
          <p:cNvGrpSpPr>
            <a:grpSpLocks/>
          </p:cNvGrpSpPr>
          <p:nvPr/>
        </p:nvGrpSpPr>
        <p:grpSpPr bwMode="auto">
          <a:xfrm>
            <a:off x="7224713" y="4983163"/>
            <a:ext cx="2236787" cy="482600"/>
            <a:chOff x="816" y="2304"/>
            <a:chExt cx="1440" cy="448"/>
          </a:xfrm>
        </p:grpSpPr>
        <p:sp>
          <p:nvSpPr>
            <p:cNvPr id="70684" name="Freeform 28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685" name="Rectangle 29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grpSp>
        <p:nvGrpSpPr>
          <p:cNvPr id="70686" name="Group 30"/>
          <p:cNvGrpSpPr>
            <a:grpSpLocks/>
          </p:cNvGrpSpPr>
          <p:nvPr/>
        </p:nvGrpSpPr>
        <p:grpSpPr bwMode="auto">
          <a:xfrm>
            <a:off x="1512888" y="5211763"/>
            <a:ext cx="2235200" cy="482600"/>
            <a:chOff x="816" y="2304"/>
            <a:chExt cx="1440" cy="448"/>
          </a:xfrm>
        </p:grpSpPr>
        <p:sp>
          <p:nvSpPr>
            <p:cNvPr id="70687" name="Freeform 31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688" name="Rectangle 32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</a:rPr>
                <a:t>Text in here</a:t>
              </a:r>
            </a:p>
          </p:txBody>
        </p:sp>
      </p:grpSp>
      <p:cxnSp>
        <p:nvCxnSpPr>
          <p:cNvPr id="70689" name="AutoShape 33"/>
          <p:cNvCxnSpPr>
            <a:cxnSpLocks noChangeShapeType="1"/>
          </p:cNvCxnSpPr>
          <p:nvPr/>
        </p:nvCxnSpPr>
        <p:spPr bwMode="auto">
          <a:xfrm rot="10800000">
            <a:off x="5029200" y="3992563"/>
            <a:ext cx="15240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70690" name="AutoShape 34"/>
          <p:cNvCxnSpPr>
            <a:cxnSpLocks noChangeShapeType="1"/>
          </p:cNvCxnSpPr>
          <p:nvPr/>
        </p:nvCxnSpPr>
        <p:spPr bwMode="auto">
          <a:xfrm rot="16200000">
            <a:off x="2927350" y="4694238"/>
            <a:ext cx="1203325" cy="257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70691" name="Rectangle 35"/>
          <p:cNvSpPr>
            <a:spLocks noChangeArrowheads="1"/>
          </p:cNvSpPr>
          <p:nvPr/>
        </p:nvSpPr>
        <p:spPr bwMode="auto">
          <a:xfrm>
            <a:off x="7561263" y="4068763"/>
            <a:ext cx="1539875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</a:rPr>
              <a:t> </a:t>
            </a:r>
            <a:r>
              <a:rPr lang="en-US" altLang="zh-CN" sz="12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</p:txBody>
      </p:sp>
      <p:sp>
        <p:nvSpPr>
          <p:cNvPr id="70692" name="Rectangle 36"/>
          <p:cNvSpPr>
            <a:spLocks noChangeArrowheads="1"/>
          </p:cNvSpPr>
          <p:nvPr/>
        </p:nvSpPr>
        <p:spPr bwMode="auto">
          <a:xfrm>
            <a:off x="7613650" y="2514600"/>
            <a:ext cx="1539875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</a:rPr>
              <a:t> </a:t>
            </a:r>
            <a:r>
              <a:rPr lang="en-US" altLang="zh-CN" sz="12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</p:txBody>
      </p:sp>
      <p:sp>
        <p:nvSpPr>
          <p:cNvPr id="70693" name="Rectangle 37"/>
          <p:cNvSpPr>
            <a:spLocks noChangeArrowheads="1"/>
          </p:cNvSpPr>
          <p:nvPr/>
        </p:nvSpPr>
        <p:spPr bwMode="auto">
          <a:xfrm>
            <a:off x="7643813" y="5440363"/>
            <a:ext cx="1541462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</a:rPr>
              <a:t> </a:t>
            </a:r>
            <a:r>
              <a:rPr lang="en-US" altLang="zh-CN" sz="12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</p:txBody>
      </p:sp>
      <p:grpSp>
        <p:nvGrpSpPr>
          <p:cNvPr id="70694" name="Group 38"/>
          <p:cNvGrpSpPr>
            <a:grpSpLocks/>
          </p:cNvGrpSpPr>
          <p:nvPr/>
        </p:nvGrpSpPr>
        <p:grpSpPr bwMode="auto">
          <a:xfrm>
            <a:off x="2436813" y="2209800"/>
            <a:ext cx="1174750" cy="1295400"/>
            <a:chOff x="1008" y="1296"/>
            <a:chExt cx="891" cy="983"/>
          </a:xfrm>
        </p:grpSpPr>
        <p:grpSp>
          <p:nvGrpSpPr>
            <p:cNvPr id="70695" name="Group 39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70696" name="Freeform 40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70697" name="Oval 41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0698" name="Freeform 42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ABB4">
                    <a:gamma/>
                    <a:shade val="26275"/>
                    <a:invGamma/>
                  </a:srgbClr>
                </a:gs>
                <a:gs pos="100000">
                  <a:srgbClr val="00ABB4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99" name="Freeform 43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009CA4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700" name="Oval 44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rgbClr val="00A4AC">
                    <a:gamma/>
                    <a:shade val="56078"/>
                    <a:invGamma/>
                  </a:srgbClr>
                </a:gs>
                <a:gs pos="50000">
                  <a:srgbClr val="00A4AC"/>
                </a:gs>
                <a:gs pos="100000">
                  <a:srgbClr val="00A4AC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701" name="Freeform 45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59D3D9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0702" name="Group 46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70703" name="Group 4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0704" name="AutoShape 4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05" name="AutoShape 4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06" name="AutoShape 5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07" name="AutoShape 5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708" name="Group 5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0709" name="AutoShape 5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0" name="AutoShape 5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1" name="AutoShape 5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2" name="AutoShape 5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0713" name="Group 57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70714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0715" name="AutoShape 5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6" name="AutoShape 6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7" name="AutoShape 6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18" name="AutoShape 6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719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0720" name="AutoShape 6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21" name="AutoShape 6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22" name="AutoShape 6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23" name="AutoShape 6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70724" name="Rectangle 68"/>
          <p:cNvSpPr>
            <a:spLocks noChangeArrowheads="1"/>
          </p:cNvSpPr>
          <p:nvPr/>
        </p:nvSpPr>
        <p:spPr bwMode="gray">
          <a:xfrm>
            <a:off x="2016125" y="3505200"/>
            <a:ext cx="16589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Text</a:t>
            </a:r>
          </a:p>
        </p:txBody>
      </p:sp>
      <p:grpSp>
        <p:nvGrpSpPr>
          <p:cNvPr id="70725" name="Group 69"/>
          <p:cNvGrpSpPr>
            <a:grpSpLocks/>
          </p:cNvGrpSpPr>
          <p:nvPr/>
        </p:nvGrpSpPr>
        <p:grpSpPr bwMode="auto">
          <a:xfrm>
            <a:off x="1847850" y="2209800"/>
            <a:ext cx="1176338" cy="1295400"/>
            <a:chOff x="1008" y="1296"/>
            <a:chExt cx="891" cy="983"/>
          </a:xfrm>
        </p:grpSpPr>
        <p:grpSp>
          <p:nvGrpSpPr>
            <p:cNvPr id="70726" name="Group 70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70727" name="Freeform 71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70728" name="Oval 72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0729" name="Freeform 73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2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730" name="Freeform 74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731" name="Oval 75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732" name="Freeform 76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0733" name="Group 77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70734" name="Group 7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0735" name="AutoShape 7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36" name="AutoShape 8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37" name="AutoShape 8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38" name="AutoShape 8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739" name="Group 8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0740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1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2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3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0744" name="Group 88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70745" name="Group 8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0746" name="AutoShape 9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7" name="AutoShape 9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8" name="AutoShape 9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49" name="AutoShape 9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0750" name="Group 9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0751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52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53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0754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70755" name="Rectangle 99"/>
          <p:cNvSpPr>
            <a:spLocks noChangeArrowheads="1"/>
          </p:cNvSpPr>
          <p:nvPr/>
        </p:nvSpPr>
        <p:spPr bwMode="auto">
          <a:xfrm>
            <a:off x="1847850" y="5699125"/>
            <a:ext cx="1539875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</a:rPr>
              <a:t> </a:t>
            </a:r>
            <a:r>
              <a:rPr lang="en-US" altLang="zh-CN" sz="1200">
                <a:solidFill>
                  <a:srgbClr val="1C1C1C"/>
                </a:solidFill>
              </a:rPr>
              <a:t>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</a:rPr>
              <a:t>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931988" y="1519238"/>
            <a:ext cx="7140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</a:rPr>
              <a:t>ThemeGallery</a:t>
            </a:r>
            <a:r>
              <a:rPr lang="en-US" altLang="zh-CN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  <p:grpSp>
        <p:nvGrpSpPr>
          <p:cNvPr id="71684" name="Group 4"/>
          <p:cNvGrpSpPr>
            <a:grpSpLocks/>
          </p:cNvGrpSpPr>
          <p:nvPr/>
        </p:nvGrpSpPr>
        <p:grpSpPr bwMode="auto">
          <a:xfrm>
            <a:off x="1260475" y="2509838"/>
            <a:ext cx="8037513" cy="3662362"/>
            <a:chOff x="303" y="1536"/>
            <a:chExt cx="4593" cy="2307"/>
          </a:xfrm>
        </p:grpSpPr>
        <p:sp>
          <p:nvSpPr>
            <p:cNvPr id="71685" name="Line 5"/>
            <p:cNvSpPr>
              <a:spLocks noChangeShapeType="1"/>
            </p:cNvSpPr>
            <p:nvPr/>
          </p:nvSpPr>
          <p:spPr bwMode="gray">
            <a:xfrm>
              <a:off x="1680" y="1776"/>
              <a:ext cx="573" cy="745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6" name="Oval 6"/>
            <p:cNvSpPr>
              <a:spLocks noChangeArrowheads="1"/>
            </p:cNvSpPr>
            <p:nvPr/>
          </p:nvSpPr>
          <p:spPr bwMode="gray">
            <a:xfrm>
              <a:off x="1544" y="2228"/>
              <a:ext cx="2399" cy="96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7" name="Line 7"/>
            <p:cNvSpPr>
              <a:spLocks noChangeShapeType="1"/>
            </p:cNvSpPr>
            <p:nvPr/>
          </p:nvSpPr>
          <p:spPr bwMode="gray">
            <a:xfrm flipH="1">
              <a:off x="2482" y="1703"/>
              <a:ext cx="719" cy="777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8" name="Line 8"/>
            <p:cNvSpPr>
              <a:spLocks noChangeShapeType="1"/>
            </p:cNvSpPr>
            <p:nvPr/>
          </p:nvSpPr>
          <p:spPr bwMode="gray">
            <a:xfrm flipH="1">
              <a:off x="2482" y="2375"/>
              <a:ext cx="1940" cy="83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9" name="Line 9"/>
            <p:cNvSpPr>
              <a:spLocks noChangeShapeType="1"/>
            </p:cNvSpPr>
            <p:nvPr/>
          </p:nvSpPr>
          <p:spPr bwMode="gray">
            <a:xfrm flipH="1" flipV="1">
              <a:off x="2504" y="2458"/>
              <a:ext cx="828" cy="903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0" name="Line 10"/>
            <p:cNvSpPr>
              <a:spLocks noChangeShapeType="1"/>
            </p:cNvSpPr>
            <p:nvPr/>
          </p:nvSpPr>
          <p:spPr bwMode="gray">
            <a:xfrm flipV="1">
              <a:off x="1349" y="2458"/>
              <a:ext cx="1155" cy="1029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1" name="Line 11"/>
            <p:cNvSpPr>
              <a:spLocks noChangeShapeType="1"/>
            </p:cNvSpPr>
            <p:nvPr/>
          </p:nvSpPr>
          <p:spPr bwMode="gray">
            <a:xfrm flipV="1">
              <a:off x="673" y="2458"/>
              <a:ext cx="1831" cy="64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2" name="Oval 12"/>
            <p:cNvSpPr>
              <a:spLocks noChangeArrowheads="1"/>
            </p:cNvSpPr>
            <p:nvPr/>
          </p:nvSpPr>
          <p:spPr bwMode="gray">
            <a:xfrm rot="-417327">
              <a:off x="1371" y="1913"/>
              <a:ext cx="2157" cy="1037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99FFCC"/>
                </a:gs>
              </a:gsLst>
              <a:lin ang="2700000" scaled="1"/>
            </a:gradFill>
            <a:ln w="28575" algn="ctr">
              <a:noFill/>
              <a:round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9999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71693" name="Oval 13"/>
            <p:cNvSpPr>
              <a:spLocks noChangeArrowheads="1"/>
            </p:cNvSpPr>
            <p:nvPr/>
          </p:nvSpPr>
          <p:spPr bwMode="gray">
            <a:xfrm rot="-342635">
              <a:off x="563" y="1681"/>
              <a:ext cx="3927" cy="1911"/>
            </a:xfrm>
            <a:prstGeom prst="ellipse">
              <a:avLst/>
            </a:prstGeom>
            <a:noFill/>
            <a:ln w="5715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 rot="-342635">
              <a:off x="541" y="1677"/>
              <a:ext cx="3937" cy="1893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5" name="Text Box 15"/>
            <p:cNvSpPr txBox="1">
              <a:spLocks noChangeArrowheads="1"/>
            </p:cNvSpPr>
            <p:nvPr/>
          </p:nvSpPr>
          <p:spPr bwMode="gray">
            <a:xfrm>
              <a:off x="1830" y="2119"/>
              <a:ext cx="1348" cy="5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 b="1">
                  <a:solidFill>
                    <a:srgbClr val="CC0000"/>
                  </a:solidFill>
                </a:rPr>
                <a:t>ThemeGallery</a:t>
              </a:r>
              <a:r>
                <a:rPr lang="en-US" altLang="zh-CN" sz="1400">
                  <a:solidFill>
                    <a:srgbClr val="1C1C1C"/>
                  </a:solidFill>
                </a:rPr>
                <a:t> is a </a:t>
              </a:r>
            </a:p>
            <a:p>
              <a:r>
                <a:rPr lang="en-US" altLang="zh-CN" sz="1400">
                  <a:solidFill>
                    <a:srgbClr val="1C1C1C"/>
                  </a:solidFill>
                </a:rPr>
                <a:t>Design Digital Content &amp; Contents mall developed </a:t>
              </a:r>
            </a:p>
            <a:p>
              <a:r>
                <a:rPr lang="en-US" altLang="zh-CN" sz="1400">
                  <a:solidFill>
                    <a:srgbClr val="1C1C1C"/>
                  </a:solidFill>
                </a:rPr>
                <a:t>by Guild Design Inc.</a:t>
              </a:r>
            </a:p>
          </p:txBody>
        </p:sp>
        <p:grpSp>
          <p:nvGrpSpPr>
            <p:cNvPr id="71696" name="Group 16"/>
            <p:cNvGrpSpPr>
              <a:grpSpLocks/>
            </p:cNvGrpSpPr>
            <p:nvPr/>
          </p:nvGrpSpPr>
          <p:grpSpPr bwMode="auto">
            <a:xfrm rot="-395355">
              <a:off x="303" y="2354"/>
              <a:ext cx="837" cy="391"/>
              <a:chOff x="3098" y="249"/>
              <a:chExt cx="1959" cy="629"/>
            </a:xfrm>
          </p:grpSpPr>
          <p:sp>
            <p:nvSpPr>
              <p:cNvPr id="71697" name="Oval 17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55686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698" name="Oval 18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699" name="Group 19"/>
            <p:cNvGrpSpPr>
              <a:grpSpLocks/>
            </p:cNvGrpSpPr>
            <p:nvPr/>
          </p:nvGrpSpPr>
          <p:grpSpPr bwMode="auto">
            <a:xfrm rot="-325186">
              <a:off x="1305" y="1683"/>
              <a:ext cx="738" cy="273"/>
              <a:chOff x="3098" y="249"/>
              <a:chExt cx="1959" cy="629"/>
            </a:xfrm>
          </p:grpSpPr>
          <p:sp>
            <p:nvSpPr>
              <p:cNvPr id="71700" name="Oval 20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55686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01" name="Oval 21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702" name="Group 22"/>
            <p:cNvGrpSpPr>
              <a:grpSpLocks/>
            </p:cNvGrpSpPr>
            <p:nvPr/>
          </p:nvGrpSpPr>
          <p:grpSpPr bwMode="auto">
            <a:xfrm rot="-254711">
              <a:off x="2784" y="1536"/>
              <a:ext cx="837" cy="349"/>
              <a:chOff x="3098" y="249"/>
              <a:chExt cx="1959" cy="629"/>
            </a:xfrm>
          </p:grpSpPr>
          <p:sp>
            <p:nvSpPr>
              <p:cNvPr id="71703" name="Oval 23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04" name="Oval 24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705" name="Group 25"/>
            <p:cNvGrpSpPr>
              <a:grpSpLocks/>
            </p:cNvGrpSpPr>
            <p:nvPr/>
          </p:nvGrpSpPr>
          <p:grpSpPr bwMode="auto">
            <a:xfrm rot="-208054">
              <a:off x="3812" y="2102"/>
              <a:ext cx="1084" cy="572"/>
              <a:chOff x="3098" y="249"/>
              <a:chExt cx="1959" cy="629"/>
            </a:xfrm>
          </p:grpSpPr>
          <p:sp>
            <p:nvSpPr>
              <p:cNvPr id="71706" name="Oval 26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07" name="Oval 27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708" name="Group 28"/>
            <p:cNvGrpSpPr>
              <a:grpSpLocks/>
            </p:cNvGrpSpPr>
            <p:nvPr/>
          </p:nvGrpSpPr>
          <p:grpSpPr bwMode="auto">
            <a:xfrm rot="-198351">
              <a:off x="2569" y="2983"/>
              <a:ext cx="1495" cy="859"/>
              <a:chOff x="3098" y="249"/>
              <a:chExt cx="1959" cy="629"/>
            </a:xfrm>
          </p:grpSpPr>
          <p:sp>
            <p:nvSpPr>
              <p:cNvPr id="71709" name="Oval 29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10" name="Oval 30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711" name="Group 31"/>
            <p:cNvGrpSpPr>
              <a:grpSpLocks/>
            </p:cNvGrpSpPr>
            <p:nvPr/>
          </p:nvGrpSpPr>
          <p:grpSpPr bwMode="auto">
            <a:xfrm rot="-293188">
              <a:off x="761" y="3172"/>
              <a:ext cx="1178" cy="671"/>
              <a:chOff x="3098" y="249"/>
              <a:chExt cx="1959" cy="629"/>
            </a:xfrm>
          </p:grpSpPr>
          <p:sp>
            <p:nvSpPr>
              <p:cNvPr id="71712" name="Oval 32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13" name="Oval 33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1714" name="Text Box 34"/>
            <p:cNvSpPr txBox="1">
              <a:spLocks noChangeArrowheads="1"/>
            </p:cNvSpPr>
            <p:nvPr/>
          </p:nvSpPr>
          <p:spPr bwMode="gray">
            <a:xfrm>
              <a:off x="1392" y="1683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  <p:sp>
          <p:nvSpPr>
            <p:cNvPr id="71715" name="Text Box 35"/>
            <p:cNvSpPr txBox="1">
              <a:spLocks noChangeArrowheads="1"/>
            </p:cNvSpPr>
            <p:nvPr/>
          </p:nvSpPr>
          <p:spPr bwMode="gray">
            <a:xfrm>
              <a:off x="2940" y="1578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  <p:sp>
          <p:nvSpPr>
            <p:cNvPr id="71716" name="Text Box 36"/>
            <p:cNvSpPr txBox="1">
              <a:spLocks noChangeArrowheads="1"/>
            </p:cNvSpPr>
            <p:nvPr/>
          </p:nvSpPr>
          <p:spPr bwMode="gray">
            <a:xfrm>
              <a:off x="4117" y="2228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  <p:sp>
          <p:nvSpPr>
            <p:cNvPr id="71717" name="Text Box 37"/>
            <p:cNvSpPr txBox="1">
              <a:spLocks noChangeArrowheads="1"/>
            </p:cNvSpPr>
            <p:nvPr/>
          </p:nvSpPr>
          <p:spPr bwMode="gray">
            <a:xfrm>
              <a:off x="3049" y="3253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  <p:sp>
          <p:nvSpPr>
            <p:cNvPr id="71718" name="Text Box 38"/>
            <p:cNvSpPr txBox="1">
              <a:spLocks noChangeArrowheads="1"/>
            </p:cNvSpPr>
            <p:nvPr/>
          </p:nvSpPr>
          <p:spPr bwMode="gray">
            <a:xfrm>
              <a:off x="1044" y="3361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  <p:sp>
          <p:nvSpPr>
            <p:cNvPr id="71719" name="Text Box 39"/>
            <p:cNvSpPr txBox="1">
              <a:spLocks noChangeArrowheads="1"/>
            </p:cNvSpPr>
            <p:nvPr/>
          </p:nvSpPr>
          <p:spPr bwMode="gray">
            <a:xfrm>
              <a:off x="434" y="2417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</a:rPr>
                <a:t>Title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2707" name="Freeform 3"/>
          <p:cNvSpPr>
            <a:spLocks/>
          </p:cNvSpPr>
          <p:nvPr/>
        </p:nvSpPr>
        <p:spPr bwMode="gray">
          <a:xfrm>
            <a:off x="587375" y="3505200"/>
            <a:ext cx="8905875" cy="2971800"/>
          </a:xfrm>
          <a:custGeom>
            <a:avLst/>
            <a:gdLst/>
            <a:ahLst/>
            <a:cxnLst>
              <a:cxn ang="0">
                <a:pos x="0" y="2240"/>
              </a:cxn>
              <a:cxn ang="0">
                <a:pos x="1122" y="702"/>
              </a:cxn>
              <a:cxn ang="0">
                <a:pos x="972" y="744"/>
              </a:cxn>
              <a:cxn ang="0">
                <a:pos x="1140" y="438"/>
              </a:cxn>
              <a:cxn ang="0">
                <a:pos x="1422" y="642"/>
              </a:cxn>
              <a:cxn ang="0">
                <a:pos x="1272" y="672"/>
              </a:cxn>
              <a:cxn ang="0">
                <a:pos x="1968" y="1284"/>
              </a:cxn>
              <a:cxn ang="0">
                <a:pos x="2466" y="318"/>
              </a:cxn>
              <a:cxn ang="0">
                <a:pos x="2280" y="318"/>
              </a:cxn>
              <a:cxn ang="0">
                <a:pos x="2598" y="0"/>
              </a:cxn>
              <a:cxn ang="0">
                <a:pos x="2898" y="330"/>
              </a:cxn>
              <a:cxn ang="0">
                <a:pos x="2724" y="324"/>
              </a:cxn>
              <a:cxn ang="0">
                <a:pos x="3210" y="1302"/>
              </a:cxn>
              <a:cxn ang="0">
                <a:pos x="3870" y="654"/>
              </a:cxn>
              <a:cxn ang="0">
                <a:pos x="3702" y="642"/>
              </a:cxn>
              <a:cxn ang="0">
                <a:pos x="3984" y="420"/>
              </a:cxn>
              <a:cxn ang="0">
                <a:pos x="4182" y="678"/>
              </a:cxn>
              <a:cxn ang="0">
                <a:pos x="4026" y="672"/>
              </a:cxn>
              <a:cxn ang="0">
                <a:pos x="5016" y="2225"/>
              </a:cxn>
              <a:cxn ang="0">
                <a:pos x="0" y="2240"/>
              </a:cxn>
            </a:cxnLst>
            <a:rect l="0" t="0" r="r" b="b"/>
            <a:pathLst>
              <a:path w="5016" h="2256">
                <a:moveTo>
                  <a:pt x="0" y="2240"/>
                </a:moveTo>
                <a:cubicBezTo>
                  <a:pt x="276" y="2109"/>
                  <a:pt x="1182" y="1474"/>
                  <a:pt x="1122" y="702"/>
                </a:cubicBezTo>
                <a:lnTo>
                  <a:pt x="972" y="744"/>
                </a:lnTo>
                <a:cubicBezTo>
                  <a:pt x="988" y="702"/>
                  <a:pt x="1140" y="436"/>
                  <a:pt x="1140" y="438"/>
                </a:cubicBezTo>
                <a:lnTo>
                  <a:pt x="1422" y="642"/>
                </a:lnTo>
                <a:cubicBezTo>
                  <a:pt x="1422" y="642"/>
                  <a:pt x="1260" y="672"/>
                  <a:pt x="1272" y="672"/>
                </a:cubicBezTo>
                <a:cubicBezTo>
                  <a:pt x="1428" y="1008"/>
                  <a:pt x="1620" y="1350"/>
                  <a:pt x="1968" y="1284"/>
                </a:cubicBezTo>
                <a:cubicBezTo>
                  <a:pt x="2316" y="1218"/>
                  <a:pt x="2460" y="576"/>
                  <a:pt x="2466" y="318"/>
                </a:cubicBezTo>
                <a:lnTo>
                  <a:pt x="2280" y="318"/>
                </a:lnTo>
                <a:lnTo>
                  <a:pt x="2598" y="0"/>
                </a:lnTo>
                <a:lnTo>
                  <a:pt x="2898" y="330"/>
                </a:lnTo>
                <a:lnTo>
                  <a:pt x="2724" y="324"/>
                </a:lnTo>
                <a:cubicBezTo>
                  <a:pt x="2724" y="325"/>
                  <a:pt x="2760" y="1284"/>
                  <a:pt x="3210" y="1302"/>
                </a:cubicBezTo>
                <a:cubicBezTo>
                  <a:pt x="3660" y="1320"/>
                  <a:pt x="3816" y="912"/>
                  <a:pt x="3870" y="654"/>
                </a:cubicBezTo>
                <a:lnTo>
                  <a:pt x="3702" y="642"/>
                </a:lnTo>
                <a:lnTo>
                  <a:pt x="3984" y="420"/>
                </a:lnTo>
                <a:lnTo>
                  <a:pt x="4182" y="678"/>
                </a:lnTo>
                <a:lnTo>
                  <a:pt x="4026" y="672"/>
                </a:lnTo>
                <a:cubicBezTo>
                  <a:pt x="4032" y="678"/>
                  <a:pt x="3960" y="1862"/>
                  <a:pt x="5016" y="2225"/>
                </a:cubicBezTo>
                <a:cubicBezTo>
                  <a:pt x="3438" y="2232"/>
                  <a:pt x="1092" y="2256"/>
                  <a:pt x="0" y="2240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2708" name="Picture 4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4384675" y="1524000"/>
            <a:ext cx="1651000" cy="1484313"/>
          </a:xfrm>
          <a:prstGeom prst="rect">
            <a:avLst/>
          </a:prstGeom>
          <a:noFill/>
        </p:spPr>
      </p:pic>
      <p:sp>
        <p:nvSpPr>
          <p:cNvPr id="72709" name="Oval 5"/>
          <p:cNvSpPr>
            <a:spLocks noChangeArrowheads="1"/>
          </p:cNvSpPr>
          <p:nvPr/>
        </p:nvSpPr>
        <p:spPr bwMode="gray">
          <a:xfrm>
            <a:off x="4384675" y="1524000"/>
            <a:ext cx="1641475" cy="1487488"/>
          </a:xfrm>
          <a:prstGeom prst="ellipse">
            <a:avLst/>
          </a:prstGeom>
          <a:gradFill rotWithShape="1">
            <a:gsLst>
              <a:gs pos="0">
                <a:srgbClr val="FFFF99">
                  <a:gamma/>
                  <a:shade val="26275"/>
                  <a:invGamma/>
                  <a:alpha val="89999"/>
                </a:srgbClr>
              </a:gs>
              <a:gs pos="50000">
                <a:srgbClr val="FFFF99">
                  <a:alpha val="45000"/>
                </a:srgbClr>
              </a:gs>
              <a:gs pos="100000">
                <a:srgbClr val="FFFF99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0" name="Freeform 6"/>
          <p:cNvSpPr>
            <a:spLocks/>
          </p:cNvSpPr>
          <p:nvPr/>
        </p:nvSpPr>
        <p:spPr bwMode="gray">
          <a:xfrm>
            <a:off x="4554538" y="1554163"/>
            <a:ext cx="1289050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2711" name="Group 7"/>
          <p:cNvGrpSpPr>
            <a:grpSpLocks/>
          </p:cNvGrpSpPr>
          <p:nvPr/>
        </p:nvGrpSpPr>
        <p:grpSpPr bwMode="auto">
          <a:xfrm>
            <a:off x="4498975" y="2717800"/>
            <a:ext cx="1447800" cy="247650"/>
            <a:chOff x="2462" y="1872"/>
            <a:chExt cx="827" cy="156"/>
          </a:xfrm>
        </p:grpSpPr>
        <p:grpSp>
          <p:nvGrpSpPr>
            <p:cNvPr id="72712" name="Group 8"/>
            <p:cNvGrpSpPr>
              <a:grpSpLocks/>
            </p:cNvGrpSpPr>
            <p:nvPr/>
          </p:nvGrpSpPr>
          <p:grpSpPr bwMode="auto">
            <a:xfrm rot="-1297425" flipH="1" flipV="1">
              <a:off x="2608" y="1872"/>
              <a:ext cx="681" cy="150"/>
              <a:chOff x="1565" y="2568"/>
              <a:chExt cx="1118" cy="279"/>
            </a:xfrm>
          </p:grpSpPr>
          <p:sp>
            <p:nvSpPr>
              <p:cNvPr id="72713" name="AutoShape 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14" name="AutoShape 1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15" name="AutoShape 1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16" name="AutoShape 1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2717" name="Group 13"/>
            <p:cNvGrpSpPr>
              <a:grpSpLocks/>
            </p:cNvGrpSpPr>
            <p:nvPr/>
          </p:nvGrpSpPr>
          <p:grpSpPr bwMode="auto">
            <a:xfrm rot="56115" flipH="1" flipV="1">
              <a:off x="2462" y="1878"/>
              <a:ext cx="681" cy="150"/>
              <a:chOff x="1565" y="2568"/>
              <a:chExt cx="1118" cy="279"/>
            </a:xfrm>
          </p:grpSpPr>
          <p:sp>
            <p:nvSpPr>
              <p:cNvPr id="72718" name="AutoShape 1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19" name="AutoShape 1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0" name="AutoShape 1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1" name="AutoShape 1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4537075" y="2139950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C1C1C"/>
                </a:solidFill>
              </a:rPr>
              <a:t>Title</a:t>
            </a:r>
          </a:p>
        </p:txBody>
      </p:sp>
      <p:pic>
        <p:nvPicPr>
          <p:cNvPr id="72723" name="Picture 19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731963" y="2133600"/>
            <a:ext cx="1652587" cy="1484313"/>
          </a:xfrm>
          <a:prstGeom prst="rect">
            <a:avLst/>
          </a:prstGeom>
          <a:noFill/>
        </p:spPr>
      </p:pic>
      <p:sp>
        <p:nvSpPr>
          <p:cNvPr id="72724" name="Oval 20"/>
          <p:cNvSpPr>
            <a:spLocks noChangeArrowheads="1"/>
          </p:cNvSpPr>
          <p:nvPr/>
        </p:nvSpPr>
        <p:spPr bwMode="gray">
          <a:xfrm>
            <a:off x="1731963" y="2133600"/>
            <a:ext cx="1641475" cy="1487488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shade val="26275"/>
                  <a:invGamma/>
                  <a:alpha val="89999"/>
                </a:srgbClr>
              </a:gs>
              <a:gs pos="50000">
                <a:srgbClr val="FF99CC">
                  <a:alpha val="45000"/>
                </a:srgbClr>
              </a:gs>
              <a:gs pos="100000">
                <a:srgbClr val="FF99CC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25" name="Freeform 21"/>
          <p:cNvSpPr>
            <a:spLocks/>
          </p:cNvSpPr>
          <p:nvPr/>
        </p:nvSpPr>
        <p:spPr bwMode="gray">
          <a:xfrm>
            <a:off x="1901825" y="2163763"/>
            <a:ext cx="1290638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99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2726" name="Group 22"/>
          <p:cNvGrpSpPr>
            <a:grpSpLocks/>
          </p:cNvGrpSpPr>
          <p:nvPr/>
        </p:nvGrpSpPr>
        <p:grpSpPr bwMode="auto">
          <a:xfrm>
            <a:off x="1847850" y="3327400"/>
            <a:ext cx="1447800" cy="247650"/>
            <a:chOff x="1328" y="1872"/>
            <a:chExt cx="827" cy="156"/>
          </a:xfrm>
        </p:grpSpPr>
        <p:grpSp>
          <p:nvGrpSpPr>
            <p:cNvPr id="72727" name="Group 23"/>
            <p:cNvGrpSpPr>
              <a:grpSpLocks/>
            </p:cNvGrpSpPr>
            <p:nvPr/>
          </p:nvGrpSpPr>
          <p:grpSpPr bwMode="auto">
            <a:xfrm rot="-1297425" flipH="1" flipV="1">
              <a:off x="1474" y="1872"/>
              <a:ext cx="681" cy="150"/>
              <a:chOff x="1565" y="2568"/>
              <a:chExt cx="1118" cy="279"/>
            </a:xfrm>
          </p:grpSpPr>
          <p:sp>
            <p:nvSpPr>
              <p:cNvPr id="72728" name="AutoShape 2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9" name="AutoShape 2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30" name="AutoShape 2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31" name="AutoShape 2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2732" name="Group 28"/>
            <p:cNvGrpSpPr>
              <a:grpSpLocks/>
            </p:cNvGrpSpPr>
            <p:nvPr/>
          </p:nvGrpSpPr>
          <p:grpSpPr bwMode="auto">
            <a:xfrm rot="56115" flipH="1" flipV="1">
              <a:off x="1328" y="1878"/>
              <a:ext cx="681" cy="150"/>
              <a:chOff x="1565" y="2568"/>
              <a:chExt cx="1118" cy="279"/>
            </a:xfrm>
          </p:grpSpPr>
          <p:sp>
            <p:nvSpPr>
              <p:cNvPr id="72733" name="AutoShape 2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34" name="AutoShape 3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35" name="AutoShape 3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36" name="AutoShape 3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2022475" y="2760663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C1C1C"/>
                </a:solidFill>
              </a:rPr>
              <a:t>Title</a:t>
            </a:r>
          </a:p>
        </p:txBody>
      </p:sp>
      <p:pic>
        <p:nvPicPr>
          <p:cNvPr id="72738" name="Picture 34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881813" y="2209800"/>
            <a:ext cx="1651000" cy="1484313"/>
          </a:xfrm>
          <a:prstGeom prst="rect">
            <a:avLst/>
          </a:prstGeom>
          <a:noFill/>
        </p:spPr>
      </p:pic>
      <p:sp>
        <p:nvSpPr>
          <p:cNvPr id="72739" name="Oval 35"/>
          <p:cNvSpPr>
            <a:spLocks noChangeArrowheads="1"/>
          </p:cNvSpPr>
          <p:nvPr/>
        </p:nvSpPr>
        <p:spPr bwMode="gray">
          <a:xfrm>
            <a:off x="6881813" y="2209800"/>
            <a:ext cx="1641475" cy="1487488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26275"/>
                  <a:invGamma/>
                  <a:alpha val="89999"/>
                </a:srgbClr>
              </a:gs>
              <a:gs pos="50000">
                <a:srgbClr val="3399FF">
                  <a:alpha val="45000"/>
                </a:srgbClr>
              </a:gs>
              <a:gs pos="100000">
                <a:srgbClr val="3399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40" name="Freeform 36"/>
          <p:cNvSpPr>
            <a:spLocks/>
          </p:cNvSpPr>
          <p:nvPr/>
        </p:nvSpPr>
        <p:spPr bwMode="gray">
          <a:xfrm>
            <a:off x="7051675" y="2239963"/>
            <a:ext cx="1289050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3399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2741" name="Group 37"/>
          <p:cNvGrpSpPr>
            <a:grpSpLocks/>
          </p:cNvGrpSpPr>
          <p:nvPr/>
        </p:nvGrpSpPr>
        <p:grpSpPr bwMode="auto">
          <a:xfrm>
            <a:off x="6997700" y="3403600"/>
            <a:ext cx="1446213" cy="247650"/>
            <a:chOff x="3704" y="1872"/>
            <a:chExt cx="827" cy="156"/>
          </a:xfrm>
        </p:grpSpPr>
        <p:grpSp>
          <p:nvGrpSpPr>
            <p:cNvPr id="72742" name="Group 38"/>
            <p:cNvGrpSpPr>
              <a:grpSpLocks/>
            </p:cNvGrpSpPr>
            <p:nvPr/>
          </p:nvGrpSpPr>
          <p:grpSpPr bwMode="auto">
            <a:xfrm rot="-1297425" flipH="1" flipV="1">
              <a:off x="3850" y="1872"/>
              <a:ext cx="681" cy="150"/>
              <a:chOff x="1565" y="2568"/>
              <a:chExt cx="1118" cy="279"/>
            </a:xfrm>
          </p:grpSpPr>
          <p:sp>
            <p:nvSpPr>
              <p:cNvPr id="72743" name="AutoShape 3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44" name="AutoShape 4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45" name="AutoShape 4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46" name="AutoShape 4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2747" name="Group 43"/>
            <p:cNvGrpSpPr>
              <a:grpSpLocks/>
            </p:cNvGrpSpPr>
            <p:nvPr/>
          </p:nvGrpSpPr>
          <p:grpSpPr bwMode="auto">
            <a:xfrm rot="56115" flipH="1" flipV="1">
              <a:off x="3704" y="1878"/>
              <a:ext cx="681" cy="150"/>
              <a:chOff x="1565" y="2568"/>
              <a:chExt cx="1118" cy="279"/>
            </a:xfrm>
          </p:grpSpPr>
          <p:sp>
            <p:nvSpPr>
              <p:cNvPr id="72748" name="AutoShape 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49" name="AutoShape 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50" name="AutoShape 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51" name="AutoShape 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2752" name="Text Box 48"/>
          <p:cNvSpPr txBox="1">
            <a:spLocks noChangeArrowheads="1"/>
          </p:cNvSpPr>
          <p:nvPr/>
        </p:nvSpPr>
        <p:spPr bwMode="auto">
          <a:xfrm>
            <a:off x="6991350" y="2760663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72753" name="Text Box 49"/>
          <p:cNvSpPr txBox="1">
            <a:spLocks noChangeArrowheads="1"/>
          </p:cNvSpPr>
          <p:nvPr/>
        </p:nvSpPr>
        <p:spPr bwMode="gray">
          <a:xfrm>
            <a:off x="2520950" y="5591175"/>
            <a:ext cx="52641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1C1C1C"/>
                </a:solidFill>
              </a:rPr>
              <a:t>ThemeGallery</a:t>
            </a:r>
            <a:r>
              <a:rPr lang="en-US" altLang="zh-CN" sz="1600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72754" name="Text Box 50"/>
          <p:cNvSpPr txBox="1">
            <a:spLocks noChangeArrowheads="1"/>
          </p:cNvSpPr>
          <p:nvPr/>
        </p:nvSpPr>
        <p:spPr bwMode="auto">
          <a:xfrm>
            <a:off x="3695700" y="3124200"/>
            <a:ext cx="29400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2755" name="Text Box 51"/>
          <p:cNvSpPr txBox="1">
            <a:spLocks noChangeArrowheads="1"/>
          </p:cNvSpPr>
          <p:nvPr/>
        </p:nvSpPr>
        <p:spPr bwMode="auto">
          <a:xfrm>
            <a:off x="1260475" y="3724275"/>
            <a:ext cx="24336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2756" name="Text Box 52"/>
          <p:cNvSpPr txBox="1">
            <a:spLocks noChangeArrowheads="1"/>
          </p:cNvSpPr>
          <p:nvPr/>
        </p:nvSpPr>
        <p:spPr bwMode="auto">
          <a:xfrm>
            <a:off x="6384925" y="3810000"/>
            <a:ext cx="27701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3731" name="Oval 3"/>
          <p:cNvSpPr>
            <a:spLocks noChangeArrowheads="1"/>
          </p:cNvSpPr>
          <p:nvPr/>
        </p:nvSpPr>
        <p:spPr bwMode="gray">
          <a:xfrm>
            <a:off x="3422650" y="2397125"/>
            <a:ext cx="3378200" cy="3032125"/>
          </a:xfrm>
          <a:prstGeom prst="ellipse">
            <a:avLst/>
          </a:prstGeom>
          <a:noFill/>
          <a:ln w="28575" cap="rnd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gray">
          <a:xfrm>
            <a:off x="755650" y="2057400"/>
            <a:ext cx="2386013" cy="38655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 algn="ctr">
            <a:solidFill>
              <a:srgbClr val="5F5F5F">
                <a:alpha val="89999"/>
              </a:srgbClr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3733" name="Group 5"/>
          <p:cNvGrpSpPr>
            <a:grpSpLocks/>
          </p:cNvGrpSpPr>
          <p:nvPr/>
        </p:nvGrpSpPr>
        <p:grpSpPr bwMode="auto">
          <a:xfrm>
            <a:off x="1081088" y="2795588"/>
            <a:ext cx="1955800" cy="2409825"/>
            <a:chOff x="193" y="1350"/>
            <a:chExt cx="1310" cy="1780"/>
          </a:xfrm>
        </p:grpSpPr>
        <p:sp>
          <p:nvSpPr>
            <p:cNvPr id="73734" name="Freeform 6"/>
            <p:cNvSpPr>
              <a:spLocks/>
            </p:cNvSpPr>
            <p:nvPr/>
          </p:nvSpPr>
          <p:spPr bwMode="gray">
            <a:xfrm flipV="1">
              <a:off x="193" y="1350"/>
              <a:ext cx="1310" cy="749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70196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gray">
            <a:xfrm>
              <a:off x="196" y="2381"/>
              <a:ext cx="1307" cy="749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9412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736" name="AutoShape 8"/>
          <p:cNvSpPr>
            <a:spLocks noChangeArrowheads="1"/>
          </p:cNvSpPr>
          <p:nvPr/>
        </p:nvSpPr>
        <p:spPr bwMode="gray">
          <a:xfrm>
            <a:off x="755650" y="3584575"/>
            <a:ext cx="2998788" cy="812800"/>
          </a:xfrm>
          <a:prstGeom prst="rightArrow">
            <a:avLst>
              <a:gd name="adj1" fmla="val 54000"/>
              <a:gd name="adj2" fmla="val 75668"/>
            </a:avLst>
          </a:prstGeom>
          <a:gradFill rotWithShape="1">
            <a:gsLst>
              <a:gs pos="0">
                <a:srgbClr val="E5C037">
                  <a:gamma/>
                  <a:shade val="46275"/>
                  <a:invGamma/>
                </a:srgbClr>
              </a:gs>
              <a:gs pos="100000">
                <a:srgbClr val="E5C037"/>
              </a:gs>
            </a:gsLst>
            <a:lin ang="0" scaled="1"/>
          </a:gra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gray">
          <a:xfrm>
            <a:off x="860425" y="2789238"/>
            <a:ext cx="2016125" cy="24479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42353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gray">
          <a:xfrm>
            <a:off x="6953250" y="2057400"/>
            <a:ext cx="2382838" cy="3865563"/>
          </a:xfrm>
          <a:prstGeom prst="rect">
            <a:avLst/>
          </a:prstGeom>
          <a:solidFill>
            <a:srgbClr val="F8F8F8">
              <a:alpha val="10001"/>
            </a:srgbClr>
          </a:solidFill>
          <a:ln w="9525" algn="ctr">
            <a:solidFill>
              <a:srgbClr val="5F5F5F">
                <a:alpha val="89999"/>
              </a:srgbClr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3739" name="Group 11"/>
          <p:cNvGrpSpPr>
            <a:grpSpLocks/>
          </p:cNvGrpSpPr>
          <p:nvPr/>
        </p:nvGrpSpPr>
        <p:grpSpPr bwMode="auto">
          <a:xfrm>
            <a:off x="7092950" y="2800350"/>
            <a:ext cx="2006600" cy="2401888"/>
            <a:chOff x="4267" y="1389"/>
            <a:chExt cx="1344" cy="1774"/>
          </a:xfrm>
        </p:grpSpPr>
        <p:sp>
          <p:nvSpPr>
            <p:cNvPr id="73740" name="Freeform 12"/>
            <p:cNvSpPr>
              <a:spLocks/>
            </p:cNvSpPr>
            <p:nvPr/>
          </p:nvSpPr>
          <p:spPr bwMode="gray">
            <a:xfrm flipH="1" flipV="1">
              <a:off x="4267" y="1389"/>
              <a:ext cx="1344" cy="747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41" name="Freeform 13"/>
            <p:cNvSpPr>
              <a:spLocks/>
            </p:cNvSpPr>
            <p:nvPr/>
          </p:nvSpPr>
          <p:spPr bwMode="gray">
            <a:xfrm flipH="1">
              <a:off x="4267" y="2416"/>
              <a:ext cx="1329" cy="747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742" name="AutoShape 14"/>
          <p:cNvSpPr>
            <a:spLocks noChangeArrowheads="1"/>
          </p:cNvSpPr>
          <p:nvPr/>
        </p:nvSpPr>
        <p:spPr bwMode="gray">
          <a:xfrm flipH="1">
            <a:off x="6405563" y="3605213"/>
            <a:ext cx="2946400" cy="717550"/>
          </a:xfrm>
          <a:prstGeom prst="rightArrow">
            <a:avLst>
              <a:gd name="adj1" fmla="val 62213"/>
              <a:gd name="adj2" fmla="val 7651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3" name="Rectangle 15"/>
          <p:cNvSpPr>
            <a:spLocks noChangeArrowheads="1"/>
          </p:cNvSpPr>
          <p:nvPr/>
        </p:nvSpPr>
        <p:spPr bwMode="gray">
          <a:xfrm>
            <a:off x="985838" y="2057400"/>
            <a:ext cx="18446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gray">
          <a:xfrm>
            <a:off x="7254875" y="2057400"/>
            <a:ext cx="18446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73745" name="Text Box 17"/>
          <p:cNvSpPr txBox="1">
            <a:spLocks noChangeArrowheads="1"/>
          </p:cNvSpPr>
          <p:nvPr/>
        </p:nvSpPr>
        <p:spPr bwMode="gray">
          <a:xfrm>
            <a:off x="827088" y="3119438"/>
            <a:ext cx="2030412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altLang="zh-CN" sz="1200" b="1">
              <a:solidFill>
                <a:srgbClr val="1C1C1C"/>
              </a:solidFill>
            </a:endParaRP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  <a:p>
            <a:pPr marL="120650" indent="-12065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endParaRPr lang="en-US" altLang="zh-CN" sz="1200">
              <a:solidFill>
                <a:srgbClr val="1C1C1C"/>
              </a:solidFill>
            </a:endParaRP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</p:txBody>
      </p:sp>
      <p:sp>
        <p:nvSpPr>
          <p:cNvPr id="73746" name="Rectangle 18"/>
          <p:cNvSpPr>
            <a:spLocks noChangeArrowheads="1"/>
          </p:cNvSpPr>
          <p:nvPr/>
        </p:nvSpPr>
        <p:spPr bwMode="gray">
          <a:xfrm>
            <a:off x="7245350" y="2798763"/>
            <a:ext cx="2016125" cy="24479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33333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gray">
          <a:xfrm>
            <a:off x="7221538" y="3081338"/>
            <a:ext cx="2073275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altLang="zh-CN" sz="1200" b="1">
              <a:solidFill>
                <a:srgbClr val="1C1C1C"/>
              </a:solidFill>
            </a:endParaRP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>
                <a:solidFill>
                  <a:srgbClr val="1C1C1C"/>
                </a:solidFill>
              </a:rPr>
              <a:t> </a:t>
            </a: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  <a:p>
            <a:pPr marL="120650" indent="-12065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</a:rPr>
              <a:t>      -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endParaRPr lang="en-US" altLang="zh-CN" sz="1200">
              <a:solidFill>
                <a:srgbClr val="1C1C1C"/>
              </a:solidFill>
            </a:endParaRP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</a:rPr>
              <a:t>Add your text in here</a:t>
            </a:r>
          </a:p>
        </p:txBody>
      </p:sp>
      <p:grpSp>
        <p:nvGrpSpPr>
          <p:cNvPr id="73748" name="Group 20"/>
          <p:cNvGrpSpPr>
            <a:grpSpLocks/>
          </p:cNvGrpSpPr>
          <p:nvPr/>
        </p:nvGrpSpPr>
        <p:grpSpPr bwMode="auto">
          <a:xfrm>
            <a:off x="3529013" y="2514600"/>
            <a:ext cx="3106737" cy="2819400"/>
            <a:chOff x="1488" y="960"/>
            <a:chExt cx="2928" cy="2880"/>
          </a:xfrm>
        </p:grpSpPr>
        <p:grpSp>
          <p:nvGrpSpPr>
            <p:cNvPr id="73749" name="Group 21"/>
            <p:cNvGrpSpPr>
              <a:grpSpLocks/>
            </p:cNvGrpSpPr>
            <p:nvPr/>
          </p:nvGrpSpPr>
          <p:grpSpPr bwMode="auto">
            <a:xfrm>
              <a:off x="2356" y="960"/>
              <a:ext cx="1192" cy="959"/>
              <a:chOff x="2356" y="960"/>
              <a:chExt cx="1192" cy="959"/>
            </a:xfrm>
          </p:grpSpPr>
          <p:grpSp>
            <p:nvGrpSpPr>
              <p:cNvPr id="73750" name="Group 22"/>
              <p:cNvGrpSpPr>
                <a:grpSpLocks/>
              </p:cNvGrpSpPr>
              <p:nvPr/>
            </p:nvGrpSpPr>
            <p:grpSpPr bwMode="auto">
              <a:xfrm>
                <a:off x="2356" y="960"/>
                <a:ext cx="1192" cy="959"/>
                <a:chOff x="2057" y="862"/>
                <a:chExt cx="1549" cy="1351"/>
              </a:xfrm>
            </p:grpSpPr>
            <p:sp>
              <p:nvSpPr>
                <p:cNvPr id="73751" name="AutoShape 23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52" name="AutoShape 24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53" name="AutoShape 25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7262EC"/>
                    </a:gs>
                    <a:gs pos="100000">
                      <a:srgbClr val="2614AA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54" name="Text Box 26"/>
              <p:cNvSpPr txBox="1">
                <a:spLocks noChangeArrowheads="1"/>
              </p:cNvSpPr>
              <p:nvPr/>
            </p:nvSpPr>
            <p:spPr bwMode="gray">
              <a:xfrm>
                <a:off x="2613" y="1229"/>
                <a:ext cx="678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55" name="Group 27"/>
            <p:cNvGrpSpPr>
              <a:grpSpLocks/>
            </p:cNvGrpSpPr>
            <p:nvPr/>
          </p:nvGrpSpPr>
          <p:grpSpPr bwMode="auto">
            <a:xfrm>
              <a:off x="1488" y="1438"/>
              <a:ext cx="1193" cy="959"/>
              <a:chOff x="1488" y="1438"/>
              <a:chExt cx="1193" cy="959"/>
            </a:xfrm>
          </p:grpSpPr>
          <p:grpSp>
            <p:nvGrpSpPr>
              <p:cNvPr id="73756" name="Group 28"/>
              <p:cNvGrpSpPr>
                <a:grpSpLocks/>
              </p:cNvGrpSpPr>
              <p:nvPr/>
            </p:nvGrpSpPr>
            <p:grpSpPr bwMode="auto">
              <a:xfrm>
                <a:off x="1488" y="1438"/>
                <a:ext cx="1193" cy="959"/>
                <a:chOff x="1110" y="2656"/>
                <a:chExt cx="1549" cy="1351"/>
              </a:xfrm>
            </p:grpSpPr>
            <p:sp>
              <p:nvSpPr>
                <p:cNvPr id="73757" name="AutoShape 29"/>
                <p:cNvSpPr>
                  <a:spLocks noChangeArrowheads="1"/>
                </p:cNvSpPr>
                <p:nvPr/>
              </p:nvSpPr>
              <p:spPr bwMode="gray">
                <a:xfrm>
                  <a:off x="1123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58" name="AutoShape 30"/>
                <p:cNvSpPr>
                  <a:spLocks noChangeArrowheads="1"/>
                </p:cNvSpPr>
                <p:nvPr/>
              </p:nvSpPr>
              <p:spPr bwMode="gray">
                <a:xfrm>
                  <a:off x="1110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59" name="AutoShape 31"/>
                <p:cNvSpPr>
                  <a:spLocks noChangeArrowheads="1"/>
                </p:cNvSpPr>
                <p:nvPr/>
              </p:nvSpPr>
              <p:spPr bwMode="gray">
                <a:xfrm>
                  <a:off x="1200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24B443"/>
                    </a:gs>
                    <a:gs pos="100000">
                      <a:srgbClr val="115D16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60" name="Text Box 32"/>
              <p:cNvSpPr txBox="1">
                <a:spLocks noChangeArrowheads="1"/>
              </p:cNvSpPr>
              <p:nvPr/>
            </p:nvSpPr>
            <p:spPr bwMode="gray">
              <a:xfrm>
                <a:off x="1752" y="1701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61" name="Group 33"/>
            <p:cNvGrpSpPr>
              <a:grpSpLocks/>
            </p:cNvGrpSpPr>
            <p:nvPr/>
          </p:nvGrpSpPr>
          <p:grpSpPr bwMode="auto">
            <a:xfrm>
              <a:off x="2356" y="1919"/>
              <a:ext cx="1192" cy="959"/>
              <a:chOff x="2356" y="1919"/>
              <a:chExt cx="1192" cy="959"/>
            </a:xfrm>
          </p:grpSpPr>
          <p:grpSp>
            <p:nvGrpSpPr>
              <p:cNvPr id="73762" name="Group 34"/>
              <p:cNvGrpSpPr>
                <a:grpSpLocks/>
              </p:cNvGrpSpPr>
              <p:nvPr/>
            </p:nvGrpSpPr>
            <p:grpSpPr bwMode="auto">
              <a:xfrm>
                <a:off x="2356" y="1919"/>
                <a:ext cx="1192" cy="959"/>
                <a:chOff x="3174" y="2656"/>
                <a:chExt cx="1549" cy="1351"/>
              </a:xfrm>
            </p:grpSpPr>
            <p:sp>
              <p:nvSpPr>
                <p:cNvPr id="73763" name="AutoShape 35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64" name="AutoShape 36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65" name="AutoShape 37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CC7032"/>
                    </a:gs>
                    <a:gs pos="100000">
                      <a:srgbClr val="844820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66" name="Text Box 38"/>
              <p:cNvSpPr txBox="1">
                <a:spLocks noChangeArrowheads="1"/>
              </p:cNvSpPr>
              <p:nvPr/>
            </p:nvSpPr>
            <p:spPr bwMode="gray">
              <a:xfrm>
                <a:off x="2593" y="2193"/>
                <a:ext cx="678" cy="37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67" name="Group 39"/>
            <p:cNvGrpSpPr>
              <a:grpSpLocks/>
            </p:cNvGrpSpPr>
            <p:nvPr/>
          </p:nvGrpSpPr>
          <p:grpSpPr bwMode="auto">
            <a:xfrm>
              <a:off x="3223" y="1438"/>
              <a:ext cx="1193" cy="959"/>
              <a:chOff x="3223" y="1438"/>
              <a:chExt cx="1193" cy="959"/>
            </a:xfrm>
          </p:grpSpPr>
          <p:grpSp>
            <p:nvGrpSpPr>
              <p:cNvPr id="73768" name="Group 40"/>
              <p:cNvGrpSpPr>
                <a:grpSpLocks/>
              </p:cNvGrpSpPr>
              <p:nvPr/>
            </p:nvGrpSpPr>
            <p:grpSpPr bwMode="auto">
              <a:xfrm>
                <a:off x="3223" y="1438"/>
                <a:ext cx="1193" cy="959"/>
                <a:chOff x="2057" y="862"/>
                <a:chExt cx="1549" cy="1351"/>
              </a:xfrm>
            </p:grpSpPr>
            <p:sp>
              <p:nvSpPr>
                <p:cNvPr id="73769" name="AutoShape 41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70" name="AutoShape 42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71" name="AutoShape 43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85B9C3">
                        <a:gamma/>
                        <a:shade val="46275"/>
                        <a:invGamma/>
                      </a:srgbClr>
                    </a:gs>
                    <a:gs pos="100000">
                      <a:srgbClr val="85B9C3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72" name="Text Box 44"/>
              <p:cNvSpPr txBox="1">
                <a:spLocks noChangeArrowheads="1"/>
              </p:cNvSpPr>
              <p:nvPr/>
            </p:nvSpPr>
            <p:spPr bwMode="gray">
              <a:xfrm>
                <a:off x="3487" y="1714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73" name="Group 45"/>
            <p:cNvGrpSpPr>
              <a:grpSpLocks/>
            </p:cNvGrpSpPr>
            <p:nvPr/>
          </p:nvGrpSpPr>
          <p:grpSpPr bwMode="auto">
            <a:xfrm>
              <a:off x="3223" y="2400"/>
              <a:ext cx="1193" cy="959"/>
              <a:chOff x="3223" y="2400"/>
              <a:chExt cx="1193" cy="959"/>
            </a:xfrm>
          </p:grpSpPr>
          <p:grpSp>
            <p:nvGrpSpPr>
              <p:cNvPr id="73774" name="Group 46"/>
              <p:cNvGrpSpPr>
                <a:grpSpLocks/>
              </p:cNvGrpSpPr>
              <p:nvPr/>
            </p:nvGrpSpPr>
            <p:grpSpPr bwMode="auto">
              <a:xfrm>
                <a:off x="3223" y="2400"/>
                <a:ext cx="1193" cy="959"/>
                <a:chOff x="3174" y="2656"/>
                <a:chExt cx="1549" cy="1351"/>
              </a:xfrm>
            </p:grpSpPr>
            <p:sp>
              <p:nvSpPr>
                <p:cNvPr id="73775" name="AutoShape 47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76" name="AutoShape 48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77" name="AutoShape 49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DC9B1">
                        <a:gamma/>
                        <a:shade val="46275"/>
                        <a:invGamma/>
                      </a:srgbClr>
                    </a:gs>
                    <a:gs pos="100000">
                      <a:srgbClr val="4DC9B1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78" name="Text Box 50"/>
              <p:cNvSpPr txBox="1">
                <a:spLocks noChangeArrowheads="1"/>
              </p:cNvSpPr>
              <p:nvPr/>
            </p:nvSpPr>
            <p:spPr bwMode="gray">
              <a:xfrm>
                <a:off x="3503" y="2708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79" name="Group 51"/>
            <p:cNvGrpSpPr>
              <a:grpSpLocks/>
            </p:cNvGrpSpPr>
            <p:nvPr/>
          </p:nvGrpSpPr>
          <p:grpSpPr bwMode="auto">
            <a:xfrm>
              <a:off x="1488" y="2400"/>
              <a:ext cx="1193" cy="959"/>
              <a:chOff x="1488" y="2400"/>
              <a:chExt cx="1193" cy="959"/>
            </a:xfrm>
          </p:grpSpPr>
          <p:grpSp>
            <p:nvGrpSpPr>
              <p:cNvPr id="73780" name="Group 52"/>
              <p:cNvGrpSpPr>
                <a:grpSpLocks/>
              </p:cNvGrpSpPr>
              <p:nvPr/>
            </p:nvGrpSpPr>
            <p:grpSpPr bwMode="auto">
              <a:xfrm>
                <a:off x="1488" y="2400"/>
                <a:ext cx="1193" cy="959"/>
                <a:chOff x="3174" y="2656"/>
                <a:chExt cx="1549" cy="1351"/>
              </a:xfrm>
            </p:grpSpPr>
            <p:sp>
              <p:nvSpPr>
                <p:cNvPr id="73781" name="AutoShape 53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82" name="AutoShape 54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83" name="AutoShape 55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0066CC"/>
                    </a:gs>
                    <a:gs pos="100000">
                      <a:srgbClr val="0066CC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84" name="Text Box 56"/>
              <p:cNvSpPr txBox="1">
                <a:spLocks noChangeArrowheads="1"/>
              </p:cNvSpPr>
              <p:nvPr/>
            </p:nvSpPr>
            <p:spPr bwMode="gray">
              <a:xfrm>
                <a:off x="1752" y="2661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  <p:grpSp>
          <p:nvGrpSpPr>
            <p:cNvPr id="73785" name="Group 57"/>
            <p:cNvGrpSpPr>
              <a:grpSpLocks/>
            </p:cNvGrpSpPr>
            <p:nvPr/>
          </p:nvGrpSpPr>
          <p:grpSpPr bwMode="auto">
            <a:xfrm>
              <a:off x="2356" y="2881"/>
              <a:ext cx="1192" cy="959"/>
              <a:chOff x="2356" y="2881"/>
              <a:chExt cx="1192" cy="959"/>
            </a:xfrm>
          </p:grpSpPr>
          <p:grpSp>
            <p:nvGrpSpPr>
              <p:cNvPr id="73786" name="Group 58"/>
              <p:cNvGrpSpPr>
                <a:grpSpLocks/>
              </p:cNvGrpSpPr>
              <p:nvPr/>
            </p:nvGrpSpPr>
            <p:grpSpPr bwMode="auto">
              <a:xfrm>
                <a:off x="2356" y="2881"/>
                <a:ext cx="1192" cy="959"/>
                <a:chOff x="3174" y="2656"/>
                <a:chExt cx="1549" cy="1351"/>
              </a:xfrm>
            </p:grpSpPr>
            <p:sp>
              <p:nvSpPr>
                <p:cNvPr id="73787" name="AutoShape 59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88" name="AutoShape 60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789" name="AutoShape 61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BFAA4F">
                        <a:gamma/>
                        <a:shade val="46275"/>
                        <a:invGamma/>
                      </a:srgbClr>
                    </a:gs>
                    <a:gs pos="100000">
                      <a:srgbClr val="BFAA4F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3790" name="Text Box 62"/>
              <p:cNvSpPr txBox="1">
                <a:spLocks noChangeArrowheads="1"/>
              </p:cNvSpPr>
              <p:nvPr/>
            </p:nvSpPr>
            <p:spPr bwMode="gray">
              <a:xfrm>
                <a:off x="2616" y="3157"/>
                <a:ext cx="678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FFFF"/>
                    </a:solidFill>
                  </a:rPr>
                  <a:t>Title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gray">
          <a:xfrm>
            <a:off x="1003300" y="1636713"/>
            <a:ext cx="2689225" cy="2000250"/>
          </a:xfrm>
          <a:prstGeom prst="rightArrowCallout">
            <a:avLst>
              <a:gd name="adj1" fmla="val 28435"/>
              <a:gd name="adj2" fmla="val 21477"/>
              <a:gd name="adj3" fmla="val 9797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gray">
          <a:xfrm>
            <a:off x="3914775" y="1636713"/>
            <a:ext cx="2690813" cy="2000250"/>
          </a:xfrm>
          <a:prstGeom prst="rightArrowCallout">
            <a:avLst>
              <a:gd name="adj1" fmla="val 28435"/>
              <a:gd name="adj2" fmla="val 21477"/>
              <a:gd name="adj3" fmla="val 9803"/>
              <a:gd name="adj4" fmla="val 86532"/>
            </a:avLst>
          </a:prstGeom>
          <a:gradFill rotWithShape="1">
            <a:gsLst>
              <a:gs pos="0">
                <a:srgbClr val="99CCFF">
                  <a:alpha val="89999"/>
                </a:srgbClr>
              </a:gs>
              <a:gs pos="100000">
                <a:srgbClr val="CCECFF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gray">
          <a:xfrm>
            <a:off x="3914775" y="1563688"/>
            <a:ext cx="2325688" cy="5159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647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gray">
          <a:xfrm rot="5400000">
            <a:off x="6831012" y="1622426"/>
            <a:ext cx="2308225" cy="2336800"/>
          </a:xfrm>
          <a:prstGeom prst="rightArrowCallout">
            <a:avLst>
              <a:gd name="adj1" fmla="val 28787"/>
              <a:gd name="adj2" fmla="val 21743"/>
              <a:gd name="adj3" fmla="val 7287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48627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gray">
          <a:xfrm>
            <a:off x="6816725" y="1563688"/>
            <a:ext cx="2336800" cy="5159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196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0" name="AutoShape 8"/>
          <p:cNvSpPr>
            <a:spLocks noChangeArrowheads="1"/>
          </p:cNvSpPr>
          <p:nvPr/>
        </p:nvSpPr>
        <p:spPr bwMode="gray">
          <a:xfrm flipH="1">
            <a:off x="3576638" y="4248150"/>
            <a:ext cx="2690812" cy="2000250"/>
          </a:xfrm>
          <a:prstGeom prst="rightArrowCallout">
            <a:avLst>
              <a:gd name="adj1" fmla="val 28435"/>
              <a:gd name="adj2" fmla="val 21477"/>
              <a:gd name="adj3" fmla="val 9803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gray">
          <a:xfrm>
            <a:off x="3937000" y="4092575"/>
            <a:ext cx="2330450" cy="5159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7843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889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2" name="AutoShape 10"/>
          <p:cNvSpPr>
            <a:spLocks noChangeArrowheads="1"/>
          </p:cNvSpPr>
          <p:nvPr/>
        </p:nvSpPr>
        <p:spPr bwMode="gray">
          <a:xfrm flipH="1">
            <a:off x="6456363" y="4248150"/>
            <a:ext cx="2689225" cy="2000250"/>
          </a:xfrm>
          <a:prstGeom prst="rightArrowCallout">
            <a:avLst>
              <a:gd name="adj1" fmla="val 28435"/>
              <a:gd name="adj2" fmla="val 21477"/>
              <a:gd name="adj3" fmla="val 9797"/>
              <a:gd name="adj4" fmla="val 86532"/>
            </a:avLst>
          </a:prstGeom>
          <a:gradFill rotWithShape="1">
            <a:gsLst>
              <a:gs pos="0">
                <a:srgbClr val="99CCFF">
                  <a:alpha val="89999"/>
                </a:srgbClr>
              </a:gs>
              <a:gs pos="100000">
                <a:srgbClr val="CCECFF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gray">
          <a:xfrm>
            <a:off x="6819900" y="4102100"/>
            <a:ext cx="2336800" cy="5159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647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gray">
          <a:xfrm>
            <a:off x="1001713" y="1563688"/>
            <a:ext cx="2330450" cy="5159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7843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gray">
          <a:xfrm>
            <a:off x="1319213" y="1639888"/>
            <a:ext cx="16494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Title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gray">
          <a:xfrm>
            <a:off x="4270375" y="1639888"/>
            <a:ext cx="16478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Title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gray">
          <a:xfrm>
            <a:off x="7189788" y="1639888"/>
            <a:ext cx="16478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Title</a:t>
            </a: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gray">
          <a:xfrm>
            <a:off x="4270375" y="4195763"/>
            <a:ext cx="16478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Title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gray">
          <a:xfrm>
            <a:off x="7189788" y="4195763"/>
            <a:ext cx="16478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</a:rPr>
              <a:t>Click to add Title</a:t>
            </a: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black">
          <a:xfrm>
            <a:off x="928688" y="4391025"/>
            <a:ext cx="2562225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/>
              <a:t>ThemeGallery is </a:t>
            </a:r>
          </a:p>
          <a:p>
            <a:r>
              <a:rPr lang="en-US" altLang="zh-CN" sz="1600"/>
              <a:t>a Design Digital Content &amp; Contents mall developed by Guild Design Inc.</a:t>
            </a: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981075" y="2452688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3911600" y="2452688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4773" name="Text Box 21"/>
          <p:cNvSpPr txBox="1">
            <a:spLocks noChangeArrowheads="1"/>
          </p:cNvSpPr>
          <p:nvPr/>
        </p:nvSpPr>
        <p:spPr bwMode="auto">
          <a:xfrm>
            <a:off x="6799263" y="2452688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6799263" y="5008563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3932238" y="5008563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  <a:p>
            <a:pPr marL="120650" indent="-120650" algn="ctr" eaLnBrk="1" hangingPunct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  <a:endParaRPr lang="en-US" altLang="zh-CN" sz="3200"/>
          </a:p>
        </p:txBody>
      </p:sp>
      <p:sp>
        <p:nvSpPr>
          <p:cNvPr id="75779" name="Arc 3"/>
          <p:cNvSpPr>
            <a:spLocks/>
          </p:cNvSpPr>
          <p:nvPr/>
        </p:nvSpPr>
        <p:spPr bwMode="gray">
          <a:xfrm rot="17752284" flipH="1">
            <a:off x="6307138" y="2824162"/>
            <a:ext cx="1677988" cy="19161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603 w 43200"/>
              <a:gd name="T1" fmla="*/ 33545 h 43200"/>
              <a:gd name="T2" fmla="*/ 18219 w 43200"/>
              <a:gd name="T3" fmla="*/ 4293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603" y="33544"/>
                </a:moveTo>
                <a:cubicBezTo>
                  <a:pt x="1253" y="30004"/>
                  <a:pt x="0" y="2584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20467" y="43200"/>
                  <a:pt x="19337" y="43110"/>
                  <a:pt x="18219" y="42933"/>
                </a:cubicBezTo>
              </a:path>
              <a:path w="43200" h="43200" stroke="0" extrusionOk="0">
                <a:moveTo>
                  <a:pt x="3603" y="33544"/>
                </a:moveTo>
                <a:cubicBezTo>
                  <a:pt x="1253" y="30004"/>
                  <a:pt x="0" y="2584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20467" y="43200"/>
                  <a:pt x="19337" y="43110"/>
                  <a:pt x="18219" y="42933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780" name="Arc 4"/>
          <p:cNvSpPr>
            <a:spLocks/>
          </p:cNvSpPr>
          <p:nvPr/>
        </p:nvSpPr>
        <p:spPr bwMode="gray">
          <a:xfrm rot="5400000" flipH="1">
            <a:off x="2087563" y="1431925"/>
            <a:ext cx="1381125" cy="15652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429 w 43200"/>
              <a:gd name="T1" fmla="*/ 41975 h 42913"/>
              <a:gd name="T2" fmla="*/ 25112 w 43200"/>
              <a:gd name="T3" fmla="*/ 42913 h 42913"/>
              <a:gd name="T4" fmla="*/ 21600 w 43200"/>
              <a:gd name="T5" fmla="*/ 21600 h 42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913" fill="none" extrusionOk="0">
                <a:moveTo>
                  <a:pt x="14429" y="41974"/>
                </a:moveTo>
                <a:cubicBezTo>
                  <a:pt x="5783" y="38932"/>
                  <a:pt x="0" y="3076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2173"/>
                  <a:pt x="35545" y="41193"/>
                  <a:pt x="25111" y="42912"/>
                </a:cubicBezTo>
              </a:path>
              <a:path w="43200" h="42913" stroke="0" extrusionOk="0">
                <a:moveTo>
                  <a:pt x="14429" y="41974"/>
                </a:moveTo>
                <a:cubicBezTo>
                  <a:pt x="5783" y="38932"/>
                  <a:pt x="0" y="3076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2173"/>
                  <a:pt x="35545" y="41193"/>
                  <a:pt x="25111" y="42912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5781" name="Picture 5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391275" y="3095625"/>
            <a:ext cx="1504950" cy="1352550"/>
          </a:xfrm>
          <a:prstGeom prst="rect">
            <a:avLst/>
          </a:prstGeom>
          <a:noFill/>
        </p:spPr>
      </p:pic>
      <p:sp>
        <p:nvSpPr>
          <p:cNvPr id="75782" name="Oval 6"/>
          <p:cNvSpPr>
            <a:spLocks noChangeArrowheads="1"/>
          </p:cNvSpPr>
          <p:nvPr/>
        </p:nvSpPr>
        <p:spPr bwMode="gray">
          <a:xfrm>
            <a:off x="6391275" y="3095625"/>
            <a:ext cx="1497013" cy="1355725"/>
          </a:xfrm>
          <a:prstGeom prst="ellipse">
            <a:avLst/>
          </a:prstGeom>
          <a:gradFill rotWithShape="1">
            <a:gsLst>
              <a:gs pos="0">
                <a:srgbClr val="00CC66">
                  <a:gamma/>
                  <a:shade val="26275"/>
                  <a:invGamma/>
                  <a:alpha val="89999"/>
                </a:srgbClr>
              </a:gs>
              <a:gs pos="50000">
                <a:srgbClr val="00CC66">
                  <a:alpha val="45000"/>
                </a:srgbClr>
              </a:gs>
              <a:gs pos="100000">
                <a:srgbClr val="00CC66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783" name="Freeform 7"/>
          <p:cNvSpPr>
            <a:spLocks/>
          </p:cNvSpPr>
          <p:nvPr/>
        </p:nvSpPr>
        <p:spPr bwMode="gray">
          <a:xfrm>
            <a:off x="6545263" y="3122613"/>
            <a:ext cx="1176337" cy="47148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00CC66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5784" name="Group 8"/>
          <p:cNvGrpSpPr>
            <a:grpSpLocks/>
          </p:cNvGrpSpPr>
          <p:nvPr/>
        </p:nvGrpSpPr>
        <p:grpSpPr bwMode="auto">
          <a:xfrm rot="-1297425" flipH="1" flipV="1">
            <a:off x="6505575" y="4152900"/>
            <a:ext cx="1304925" cy="288925"/>
            <a:chOff x="2532" y="1051"/>
            <a:chExt cx="893" cy="246"/>
          </a:xfrm>
        </p:grpSpPr>
        <p:grpSp>
          <p:nvGrpSpPr>
            <p:cNvPr id="75785" name="Group 9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75786" name="AutoShape 10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87" name="AutoShape 11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88" name="AutoShape 12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89" name="AutoShape 13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5790" name="Group 14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75791" name="AutoShape 15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92" name="AutoShape 16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93" name="AutoShape 17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794" name="AutoShape 18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75795" name="Picture 19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2125663" y="1631950"/>
            <a:ext cx="1301750" cy="1168400"/>
          </a:xfrm>
          <a:prstGeom prst="rect">
            <a:avLst/>
          </a:prstGeom>
          <a:noFill/>
        </p:spPr>
      </p:pic>
      <p:sp>
        <p:nvSpPr>
          <p:cNvPr id="75796" name="Oval 20"/>
          <p:cNvSpPr>
            <a:spLocks noChangeArrowheads="1"/>
          </p:cNvSpPr>
          <p:nvPr/>
        </p:nvSpPr>
        <p:spPr bwMode="gray">
          <a:xfrm>
            <a:off x="2125663" y="1631950"/>
            <a:ext cx="1292225" cy="1171575"/>
          </a:xfrm>
          <a:prstGeom prst="ellipse">
            <a:avLst/>
          </a:prstGeom>
          <a:gradFill rotWithShape="1">
            <a:gsLst>
              <a:gs pos="0">
                <a:srgbClr val="D15305">
                  <a:gamma/>
                  <a:shade val="26275"/>
                  <a:invGamma/>
                  <a:alpha val="89999"/>
                </a:srgbClr>
              </a:gs>
              <a:gs pos="50000">
                <a:srgbClr val="D15305">
                  <a:alpha val="45000"/>
                </a:srgbClr>
              </a:gs>
              <a:gs pos="100000">
                <a:srgbClr val="D15305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797" name="Freeform 21"/>
          <p:cNvSpPr>
            <a:spLocks/>
          </p:cNvSpPr>
          <p:nvPr/>
        </p:nvSpPr>
        <p:spPr bwMode="gray">
          <a:xfrm>
            <a:off x="2259013" y="1655763"/>
            <a:ext cx="1016000" cy="4064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6600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2416175" y="2016125"/>
            <a:ext cx="7223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75799" name="Rectangle 23"/>
          <p:cNvSpPr>
            <a:spLocks noChangeArrowheads="1"/>
          </p:cNvSpPr>
          <p:nvPr/>
        </p:nvSpPr>
        <p:spPr bwMode="auto">
          <a:xfrm>
            <a:off x="6819900" y="3590925"/>
            <a:ext cx="720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</a:rPr>
              <a:t>Title</a:t>
            </a:r>
          </a:p>
        </p:txBody>
      </p:sp>
      <p:sp>
        <p:nvSpPr>
          <p:cNvPr id="75800" name="Text Box 24"/>
          <p:cNvSpPr txBox="1">
            <a:spLocks noChangeArrowheads="1"/>
          </p:cNvSpPr>
          <p:nvPr/>
        </p:nvSpPr>
        <p:spPr bwMode="auto">
          <a:xfrm>
            <a:off x="766763" y="2125663"/>
            <a:ext cx="13541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</a:rPr>
              <a:t>Text in here</a:t>
            </a:r>
          </a:p>
        </p:txBody>
      </p:sp>
      <p:sp>
        <p:nvSpPr>
          <p:cNvPr id="75801" name="Text Box 25"/>
          <p:cNvSpPr txBox="1">
            <a:spLocks noChangeArrowheads="1"/>
          </p:cNvSpPr>
          <p:nvPr/>
        </p:nvSpPr>
        <p:spPr bwMode="auto">
          <a:xfrm>
            <a:off x="7962900" y="3552825"/>
            <a:ext cx="13541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</a:rPr>
              <a:t>Text in here</a:t>
            </a:r>
          </a:p>
        </p:txBody>
      </p:sp>
      <p:grpSp>
        <p:nvGrpSpPr>
          <p:cNvPr id="75802" name="Group 26"/>
          <p:cNvGrpSpPr>
            <a:grpSpLocks/>
          </p:cNvGrpSpPr>
          <p:nvPr/>
        </p:nvGrpSpPr>
        <p:grpSpPr bwMode="auto">
          <a:xfrm>
            <a:off x="2957513" y="2354263"/>
            <a:ext cx="638175" cy="1350962"/>
            <a:chOff x="1821" y="1330"/>
            <a:chExt cx="365" cy="851"/>
          </a:xfrm>
        </p:grpSpPr>
        <p:sp>
          <p:nvSpPr>
            <p:cNvPr id="75803" name="Oval 27"/>
            <p:cNvSpPr>
              <a:spLocks noChangeArrowheads="1"/>
            </p:cNvSpPr>
            <p:nvPr/>
          </p:nvSpPr>
          <p:spPr bwMode="auto">
            <a:xfrm rot="-2509211">
              <a:off x="1821" y="1447"/>
              <a:ext cx="101" cy="30"/>
            </a:xfrm>
            <a:prstGeom prst="ellipse">
              <a:avLst/>
            </a:prstGeom>
            <a:gradFill rotWithShape="1">
              <a:gsLst>
                <a:gs pos="0">
                  <a:srgbClr val="660066"/>
                </a:gs>
                <a:gs pos="50000">
                  <a:srgbClr val="660066">
                    <a:gamma/>
                    <a:tint val="40000"/>
                    <a:invGamma/>
                  </a:srgbClr>
                </a:gs>
                <a:gs pos="100000">
                  <a:srgbClr val="660066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804" name="AutoShape 28"/>
            <p:cNvSpPr>
              <a:spLocks noChangeArrowheads="1"/>
            </p:cNvSpPr>
            <p:nvPr/>
          </p:nvSpPr>
          <p:spPr bwMode="gray">
            <a:xfrm rot="8122410">
              <a:off x="2131" y="1330"/>
              <a:ext cx="55" cy="851"/>
            </a:xfrm>
            <a:prstGeom prst="can">
              <a:avLst>
                <a:gd name="adj" fmla="val 41332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5805" name="Group 29"/>
          <p:cNvGrpSpPr>
            <a:grpSpLocks/>
          </p:cNvGrpSpPr>
          <p:nvPr/>
        </p:nvGrpSpPr>
        <p:grpSpPr bwMode="auto">
          <a:xfrm>
            <a:off x="4994275" y="3810000"/>
            <a:ext cx="1625600" cy="139700"/>
            <a:chOff x="3083" y="2333"/>
            <a:chExt cx="1098" cy="55"/>
          </a:xfrm>
        </p:grpSpPr>
        <p:sp>
          <p:nvSpPr>
            <p:cNvPr id="75806" name="Oval 30"/>
            <p:cNvSpPr>
              <a:spLocks noChangeArrowheads="1"/>
            </p:cNvSpPr>
            <p:nvPr/>
          </p:nvSpPr>
          <p:spPr bwMode="auto">
            <a:xfrm rot="5607574">
              <a:off x="4129" y="2337"/>
              <a:ext cx="55" cy="48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20000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20000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807" name="AutoShape 31"/>
            <p:cNvSpPr>
              <a:spLocks noChangeArrowheads="1"/>
            </p:cNvSpPr>
            <p:nvPr/>
          </p:nvSpPr>
          <p:spPr bwMode="gray">
            <a:xfrm rot="16242395" flipH="1">
              <a:off x="3606" y="1810"/>
              <a:ext cx="40" cy="1086"/>
            </a:xfrm>
            <a:prstGeom prst="can">
              <a:avLst>
                <a:gd name="adj" fmla="val 72526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75808" name="Picture 32" descr="circuler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3705225" y="3030538"/>
            <a:ext cx="1824038" cy="1641475"/>
          </a:xfrm>
          <a:prstGeom prst="rect">
            <a:avLst/>
          </a:prstGeom>
          <a:noFill/>
        </p:spPr>
      </p:pic>
      <p:sp>
        <p:nvSpPr>
          <p:cNvPr id="75809" name="Oval 33"/>
          <p:cNvSpPr>
            <a:spLocks noChangeArrowheads="1"/>
          </p:cNvSpPr>
          <p:nvPr/>
        </p:nvSpPr>
        <p:spPr bwMode="gray">
          <a:xfrm>
            <a:off x="3705225" y="3030538"/>
            <a:ext cx="1811338" cy="1644650"/>
          </a:xfrm>
          <a:prstGeom prst="ellipse">
            <a:avLst/>
          </a:prstGeom>
          <a:gradFill rotWithShape="1">
            <a:gsLst>
              <a:gs pos="0">
                <a:srgbClr val="FFFF00">
                  <a:alpha val="45000"/>
                </a:srgbClr>
              </a:gs>
              <a:gs pos="100000">
                <a:srgbClr val="FFFF00">
                  <a:gamma/>
                  <a:shade val="26275"/>
                  <a:invGamma/>
                  <a:alpha val="89999"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810" name="Freeform 34"/>
          <p:cNvSpPr>
            <a:spLocks/>
          </p:cNvSpPr>
          <p:nvPr/>
        </p:nvSpPr>
        <p:spPr bwMode="gray">
          <a:xfrm>
            <a:off x="3892550" y="3063875"/>
            <a:ext cx="1423988" cy="569913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5811" name="Group 35"/>
          <p:cNvGrpSpPr>
            <a:grpSpLocks/>
          </p:cNvGrpSpPr>
          <p:nvPr/>
        </p:nvGrpSpPr>
        <p:grpSpPr bwMode="auto">
          <a:xfrm rot="-1297425" flipH="1" flipV="1">
            <a:off x="3841750" y="4313238"/>
            <a:ext cx="1581150" cy="349250"/>
            <a:chOff x="2532" y="1051"/>
            <a:chExt cx="893" cy="246"/>
          </a:xfrm>
        </p:grpSpPr>
        <p:grpSp>
          <p:nvGrpSpPr>
            <p:cNvPr id="75812" name="Group 3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75813" name="AutoShape 3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14" name="AutoShape 3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15" name="AutoShape 3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16" name="AutoShape 4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5817" name="Group 4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75818" name="AutoShape 4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19" name="AutoShape 4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20" name="AutoShape 4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21" name="AutoShape 4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5822" name="Rectangle 46"/>
          <p:cNvSpPr>
            <a:spLocks noChangeArrowheads="1"/>
          </p:cNvSpPr>
          <p:nvPr/>
        </p:nvSpPr>
        <p:spPr bwMode="auto">
          <a:xfrm>
            <a:off x="4251325" y="3621088"/>
            <a:ext cx="776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rgbClr val="1C1C1C"/>
                </a:solidFill>
              </a:rPr>
              <a:t>Title</a:t>
            </a:r>
          </a:p>
        </p:txBody>
      </p:sp>
      <p:grpSp>
        <p:nvGrpSpPr>
          <p:cNvPr id="75823" name="Group 47"/>
          <p:cNvGrpSpPr>
            <a:grpSpLocks/>
          </p:cNvGrpSpPr>
          <p:nvPr/>
        </p:nvGrpSpPr>
        <p:grpSpPr bwMode="auto">
          <a:xfrm>
            <a:off x="2636838" y="4129088"/>
            <a:ext cx="1608137" cy="576262"/>
            <a:chOff x="1651" y="2475"/>
            <a:chExt cx="919" cy="363"/>
          </a:xfrm>
        </p:grpSpPr>
        <p:sp>
          <p:nvSpPr>
            <p:cNvPr id="75824" name="Oval 48"/>
            <p:cNvSpPr>
              <a:spLocks noChangeArrowheads="1"/>
            </p:cNvSpPr>
            <p:nvPr/>
          </p:nvSpPr>
          <p:spPr bwMode="auto">
            <a:xfrm rot="3461289">
              <a:off x="2408" y="2500"/>
              <a:ext cx="110" cy="60"/>
            </a:xfrm>
            <a:prstGeom prst="ellipse">
              <a:avLst/>
            </a:prstGeom>
            <a:gradFill rotWithShape="1">
              <a:gsLst>
                <a:gs pos="0">
                  <a:srgbClr val="996600"/>
                </a:gs>
                <a:gs pos="50000">
                  <a:srgbClr val="996600">
                    <a:gamma/>
                    <a:tint val="40000"/>
                    <a:invGamma/>
                  </a:srgbClr>
                </a:gs>
                <a:gs pos="100000">
                  <a:srgbClr val="9966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825" name="AutoShape 49"/>
            <p:cNvSpPr>
              <a:spLocks noChangeArrowheads="1"/>
            </p:cNvSpPr>
            <p:nvPr/>
          </p:nvSpPr>
          <p:spPr bwMode="gray">
            <a:xfrm rot="13955520" flipH="1">
              <a:off x="2077" y="2344"/>
              <a:ext cx="68" cy="919"/>
            </a:xfrm>
            <a:prstGeom prst="can">
              <a:avLst>
                <a:gd name="adj" fmla="val 36102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5826" name="Arc 50"/>
          <p:cNvSpPr>
            <a:spLocks/>
          </p:cNvSpPr>
          <p:nvPr/>
        </p:nvSpPr>
        <p:spPr bwMode="gray">
          <a:xfrm rot="5910476" flipH="1">
            <a:off x="1864519" y="4387056"/>
            <a:ext cx="1677988" cy="18827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182 w 43200"/>
              <a:gd name="T1" fmla="*/ 41886 h 42427"/>
              <a:gd name="T2" fmla="*/ 27326 w 43200"/>
              <a:gd name="T3" fmla="*/ 42427 h 42427"/>
              <a:gd name="T4" fmla="*/ 21600 w 43200"/>
              <a:gd name="T5" fmla="*/ 21600 h 4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427" fill="none" extrusionOk="0">
                <a:moveTo>
                  <a:pt x="14181" y="41886"/>
                </a:moveTo>
                <a:cubicBezTo>
                  <a:pt x="5664" y="38771"/>
                  <a:pt x="0" y="3066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324"/>
                  <a:pt x="36702" y="39849"/>
                  <a:pt x="27326" y="42427"/>
                </a:cubicBezTo>
              </a:path>
              <a:path w="43200" h="42427" stroke="0" extrusionOk="0">
                <a:moveTo>
                  <a:pt x="14181" y="41886"/>
                </a:moveTo>
                <a:cubicBezTo>
                  <a:pt x="5664" y="38771"/>
                  <a:pt x="0" y="3066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324"/>
                  <a:pt x="36702" y="39849"/>
                  <a:pt x="27326" y="42427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827" name="Text Box 51"/>
          <p:cNvSpPr txBox="1">
            <a:spLocks noChangeArrowheads="1"/>
          </p:cNvSpPr>
          <p:nvPr/>
        </p:nvSpPr>
        <p:spPr bwMode="auto">
          <a:xfrm>
            <a:off x="596900" y="5049838"/>
            <a:ext cx="13541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</a:rPr>
              <a:t>Text in here</a:t>
            </a:r>
          </a:p>
        </p:txBody>
      </p:sp>
      <p:pic>
        <p:nvPicPr>
          <p:cNvPr id="75828" name="Picture 52" descr="circuler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909763" y="4630738"/>
            <a:ext cx="1577975" cy="1419225"/>
          </a:xfrm>
          <a:prstGeom prst="rect">
            <a:avLst/>
          </a:prstGeom>
          <a:noFill/>
        </p:spPr>
      </p:pic>
      <p:sp>
        <p:nvSpPr>
          <p:cNvPr id="75829" name="Oval 53"/>
          <p:cNvSpPr>
            <a:spLocks noChangeArrowheads="1"/>
          </p:cNvSpPr>
          <p:nvPr/>
        </p:nvSpPr>
        <p:spPr bwMode="gray">
          <a:xfrm>
            <a:off x="1909763" y="4630738"/>
            <a:ext cx="1568450" cy="1422400"/>
          </a:xfrm>
          <a:prstGeom prst="ellipse">
            <a:avLst/>
          </a:prstGeom>
          <a:gradFill rotWithShape="1">
            <a:gsLst>
              <a:gs pos="0">
                <a:srgbClr val="CC66FF">
                  <a:gamma/>
                  <a:shade val="26275"/>
                  <a:invGamma/>
                  <a:alpha val="89999"/>
                </a:srgbClr>
              </a:gs>
              <a:gs pos="50000">
                <a:srgbClr val="CC66FF">
                  <a:alpha val="45000"/>
                </a:srgbClr>
              </a:gs>
              <a:gs pos="100000">
                <a:srgbClr val="CC66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830" name="Freeform 54"/>
          <p:cNvSpPr>
            <a:spLocks/>
          </p:cNvSpPr>
          <p:nvPr/>
        </p:nvSpPr>
        <p:spPr bwMode="gray">
          <a:xfrm>
            <a:off x="2071688" y="4659313"/>
            <a:ext cx="1231900" cy="493712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2C2F0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5831" name="Group 55"/>
          <p:cNvGrpSpPr>
            <a:grpSpLocks/>
          </p:cNvGrpSpPr>
          <p:nvPr/>
        </p:nvGrpSpPr>
        <p:grpSpPr bwMode="auto">
          <a:xfrm rot="-1297425" flipH="1" flipV="1">
            <a:off x="2028825" y="5740400"/>
            <a:ext cx="1368425" cy="301625"/>
            <a:chOff x="2532" y="1051"/>
            <a:chExt cx="893" cy="246"/>
          </a:xfrm>
        </p:grpSpPr>
        <p:grpSp>
          <p:nvGrpSpPr>
            <p:cNvPr id="75832" name="Group 5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75833" name="AutoShape 5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34" name="AutoShape 5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35" name="AutoShape 5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36" name="AutoShape 6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5837" name="Group 6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75838" name="AutoShape 6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39" name="AutoShape 6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40" name="AutoShape 6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41" name="AutoShape 6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5842" name="Rectangle 66"/>
          <p:cNvSpPr>
            <a:spLocks noChangeArrowheads="1"/>
          </p:cNvSpPr>
          <p:nvPr/>
        </p:nvSpPr>
        <p:spPr bwMode="auto">
          <a:xfrm>
            <a:off x="2330450" y="5165725"/>
            <a:ext cx="7223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</a:rPr>
              <a:t>Title</a:t>
            </a:r>
          </a:p>
        </p:txBody>
      </p:sp>
      <p:grpSp>
        <p:nvGrpSpPr>
          <p:cNvPr id="75843" name="Group 67"/>
          <p:cNvGrpSpPr>
            <a:grpSpLocks/>
          </p:cNvGrpSpPr>
          <p:nvPr/>
        </p:nvGrpSpPr>
        <p:grpSpPr bwMode="auto">
          <a:xfrm rot="-1297425" flipH="1" flipV="1">
            <a:off x="2224088" y="2546350"/>
            <a:ext cx="1127125" cy="247650"/>
            <a:chOff x="2532" y="1051"/>
            <a:chExt cx="893" cy="246"/>
          </a:xfrm>
        </p:grpSpPr>
        <p:grpSp>
          <p:nvGrpSpPr>
            <p:cNvPr id="75844" name="Group 68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75845" name="AutoShape 69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46" name="AutoShape 70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47" name="AutoShape 71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48" name="AutoShape 72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5849" name="Group 73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75850" name="AutoShape 74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51" name="AutoShape 75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52" name="AutoShape 76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853" name="AutoShape 77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5854" name="Rectangle 78"/>
          <p:cNvSpPr>
            <a:spLocks noChangeArrowheads="1"/>
          </p:cNvSpPr>
          <p:nvPr/>
        </p:nvSpPr>
        <p:spPr bwMode="auto">
          <a:xfrm>
            <a:off x="3863975" y="5381625"/>
            <a:ext cx="56292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chemeClr val="tx2"/>
                </a:solidFill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reeform 2"/>
          <p:cNvSpPr>
            <a:spLocks/>
          </p:cNvSpPr>
          <p:nvPr/>
        </p:nvSpPr>
        <p:spPr bwMode="gray">
          <a:xfrm>
            <a:off x="6369050" y="3076575"/>
            <a:ext cx="2166938" cy="2638425"/>
          </a:xfrm>
          <a:custGeom>
            <a:avLst/>
            <a:gdLst/>
            <a:ahLst/>
            <a:cxnLst>
              <a:cxn ang="0">
                <a:pos x="1226" y="0"/>
              </a:cxn>
              <a:cxn ang="0">
                <a:pos x="1238" y="1662"/>
              </a:cxn>
              <a:cxn ang="0">
                <a:pos x="0" y="1662"/>
              </a:cxn>
              <a:cxn ang="0">
                <a:pos x="4" y="416"/>
              </a:cxn>
            </a:cxnLst>
            <a:rect l="0" t="0" r="r" b="b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03" name="Freeform 3"/>
          <p:cNvSpPr>
            <a:spLocks/>
          </p:cNvSpPr>
          <p:nvPr/>
        </p:nvSpPr>
        <p:spPr bwMode="gray">
          <a:xfrm>
            <a:off x="4048125" y="3332163"/>
            <a:ext cx="2184400" cy="2641600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88"/>
              </a:cxn>
              <a:cxn ang="0">
                <a:pos x="1248" y="1645"/>
              </a:cxn>
              <a:cxn ang="0">
                <a:pos x="0" y="1664"/>
              </a:cxn>
              <a:cxn ang="0">
                <a:pos x="0" y="391"/>
              </a:cxn>
            </a:cxnLst>
            <a:rect l="0" t="0" r="r" b="b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04" name="Freeform 4"/>
          <p:cNvSpPr>
            <a:spLocks/>
          </p:cNvSpPr>
          <p:nvPr/>
        </p:nvSpPr>
        <p:spPr bwMode="gray">
          <a:xfrm>
            <a:off x="1706563" y="3563938"/>
            <a:ext cx="2184400" cy="1798637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56"/>
              </a:cxn>
              <a:cxn ang="0">
                <a:pos x="1248" y="1133"/>
              </a:cxn>
              <a:cxn ang="0">
                <a:pos x="0" y="1133"/>
              </a:cxn>
              <a:cxn ang="0">
                <a:pos x="0" y="403"/>
              </a:cxn>
            </a:cxnLst>
            <a:rect l="0" t="0" r="r" b="b"/>
            <a:pathLst>
              <a:path w="1248" h="1133">
                <a:moveTo>
                  <a:pt x="1158" y="0"/>
                </a:moveTo>
                <a:lnTo>
                  <a:pt x="1248" y="256"/>
                </a:lnTo>
                <a:lnTo>
                  <a:pt x="1248" y="1133"/>
                </a:lnTo>
                <a:lnTo>
                  <a:pt x="0" y="1133"/>
                </a:lnTo>
                <a:lnTo>
                  <a:pt x="0" y="403"/>
                </a:lnTo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gray">
          <a:xfrm>
            <a:off x="3973513" y="3522663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gray">
          <a:xfrm>
            <a:off x="6300788" y="3522663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gray">
          <a:xfrm>
            <a:off x="8597900" y="3216275"/>
            <a:ext cx="0" cy="2803525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809" name="Freeform 9"/>
          <p:cNvSpPr>
            <a:spLocks/>
          </p:cNvSpPr>
          <p:nvPr/>
        </p:nvSpPr>
        <p:spPr bwMode="gray">
          <a:xfrm>
            <a:off x="1679575" y="2295525"/>
            <a:ext cx="7650163" cy="1692275"/>
          </a:xfrm>
          <a:custGeom>
            <a:avLst/>
            <a:gdLst/>
            <a:ahLst/>
            <a:cxnLst>
              <a:cxn ang="0">
                <a:pos x="0" y="845"/>
              </a:cxn>
              <a:cxn ang="0">
                <a:pos x="1523" y="313"/>
              </a:cxn>
              <a:cxn ang="0">
                <a:pos x="1610" y="617"/>
              </a:cxn>
              <a:cxn ang="0">
                <a:pos x="2720" y="243"/>
              </a:cxn>
              <a:cxn ang="0">
                <a:pos x="2784" y="538"/>
              </a:cxn>
              <a:cxn ang="0">
                <a:pos x="3882" y="266"/>
              </a:cxn>
              <a:cxn ang="0">
                <a:pos x="3795" y="0"/>
              </a:cxn>
              <a:cxn ang="0">
                <a:pos x="4371" y="269"/>
              </a:cxn>
              <a:cxn ang="0">
                <a:pos x="3961" y="832"/>
              </a:cxn>
              <a:cxn ang="0">
                <a:pos x="3912" y="542"/>
              </a:cxn>
              <a:cxn ang="0">
                <a:pos x="2594" y="921"/>
              </a:cxn>
              <a:cxn ang="0">
                <a:pos x="2509" y="620"/>
              </a:cxn>
              <a:cxn ang="0">
                <a:pos x="1344" y="968"/>
              </a:cxn>
              <a:cxn ang="0">
                <a:pos x="1280" y="666"/>
              </a:cxn>
              <a:cxn ang="0">
                <a:pos x="67" y="1066"/>
              </a:cxn>
              <a:cxn ang="0">
                <a:pos x="0" y="845"/>
              </a:cxn>
            </a:cxnLst>
            <a:rect l="0" t="0" r="r" b="b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PerspectiveTopRight">
              <a:rot lat="600000" lon="20999999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6810" name="AutoShape 10"/>
          <p:cNvSpPr>
            <a:spLocks noChangeArrowheads="1"/>
          </p:cNvSpPr>
          <p:nvPr/>
        </p:nvSpPr>
        <p:spPr bwMode="gray">
          <a:xfrm>
            <a:off x="6462713" y="5694363"/>
            <a:ext cx="1963737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gray">
          <a:xfrm>
            <a:off x="1855788" y="4448175"/>
            <a:ext cx="20764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</a:endParaRP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2851150" y="1808163"/>
            <a:ext cx="55387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</a:rPr>
              <a:t>ThemeGallery</a:t>
            </a:r>
            <a:r>
              <a:rPr lang="en-US" altLang="zh-CN">
                <a:solidFill>
                  <a:srgbClr val="000000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76813" name="AutoShape 13"/>
          <p:cNvSpPr>
            <a:spLocks noChangeArrowheads="1"/>
          </p:cNvSpPr>
          <p:nvPr/>
        </p:nvSpPr>
        <p:spPr bwMode="gray">
          <a:xfrm>
            <a:off x="4164013" y="5694363"/>
            <a:ext cx="1963737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76814" name="AutoShape 14"/>
          <p:cNvSpPr>
            <a:spLocks noChangeArrowheads="1"/>
          </p:cNvSpPr>
          <p:nvPr/>
        </p:nvSpPr>
        <p:spPr bwMode="gray">
          <a:xfrm>
            <a:off x="1790700" y="5694363"/>
            <a:ext cx="1963738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altLang="zh-CN" sz="1600">
                <a:solidFill>
                  <a:schemeClr val="bg1"/>
                </a:solidFill>
              </a:rPr>
              <a:t>Click to add Text</a:t>
            </a:r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gray">
          <a:xfrm>
            <a:off x="4027488" y="4475163"/>
            <a:ext cx="20764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</a:endParaRPr>
          </a:p>
        </p:txBody>
      </p:sp>
      <p:sp>
        <p:nvSpPr>
          <p:cNvPr id="76816" name="Text Box 16"/>
          <p:cNvSpPr txBox="1">
            <a:spLocks noChangeArrowheads="1"/>
          </p:cNvSpPr>
          <p:nvPr/>
        </p:nvSpPr>
        <p:spPr bwMode="gray">
          <a:xfrm>
            <a:off x="6378575" y="4460875"/>
            <a:ext cx="20780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</a:rPr>
              <a:t>Add 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</a:rPr>
              <a:t>Your text in here</a:t>
            </a:r>
          </a:p>
          <a:p>
            <a:pPr marL="12065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Gulim" pitchFamily="34" charset="-127"/>
              </a:rPr>
              <a:t>Table of Contents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gray">
          <a:xfrm rot="16200000">
            <a:off x="2838450" y="1247776"/>
            <a:ext cx="498475" cy="17081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gray">
          <a:xfrm rot="16200000">
            <a:off x="5397501" y="-665163"/>
            <a:ext cx="582612" cy="5529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gray">
          <a:xfrm>
            <a:off x="2233613" y="1898650"/>
            <a:ext cx="621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1.      Introduction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gray">
          <a:xfrm rot="16200000">
            <a:off x="2838450" y="2265363"/>
            <a:ext cx="498475" cy="17081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gray">
          <a:xfrm rot="16200000">
            <a:off x="5397500" y="352425"/>
            <a:ext cx="582613" cy="5529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gray">
          <a:xfrm>
            <a:off x="2233613" y="2917825"/>
            <a:ext cx="621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2.      Strategy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gray">
          <a:xfrm rot="16200000">
            <a:off x="2838450" y="3286126"/>
            <a:ext cx="498475" cy="17081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gray">
          <a:xfrm rot="16200000">
            <a:off x="5397501" y="1373187"/>
            <a:ext cx="582612" cy="5529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gray">
          <a:xfrm>
            <a:off x="2233613" y="3938588"/>
            <a:ext cx="6219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3.      Challengers Forward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gray">
          <a:xfrm rot="16200000">
            <a:off x="2838450" y="4306888"/>
            <a:ext cx="498475" cy="17081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gray">
          <a:xfrm rot="16200000">
            <a:off x="5397500" y="2393950"/>
            <a:ext cx="582613" cy="5529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gray">
          <a:xfrm>
            <a:off x="2233613" y="4959350"/>
            <a:ext cx="621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Gulim" pitchFamily="34" charset="-127"/>
              </a:rPr>
              <a:t>4.     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/>
              <a:t>Diagram</a:t>
            </a:r>
          </a:p>
        </p:txBody>
      </p:sp>
      <p:sp>
        <p:nvSpPr>
          <p:cNvPr id="77827" name="Freeform 3"/>
          <p:cNvSpPr>
            <a:spLocks noEditPoints="1"/>
          </p:cNvSpPr>
          <p:nvPr/>
        </p:nvSpPr>
        <p:spPr bwMode="gray">
          <a:xfrm flipH="1">
            <a:off x="5327650" y="2727325"/>
            <a:ext cx="3492500" cy="2895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77828" name="Group 4"/>
          <p:cNvGrpSpPr>
            <a:grpSpLocks/>
          </p:cNvGrpSpPr>
          <p:nvPr/>
        </p:nvGrpSpPr>
        <p:grpSpPr bwMode="auto">
          <a:xfrm>
            <a:off x="973138" y="2025650"/>
            <a:ext cx="4532312" cy="3917950"/>
            <a:chOff x="528" y="1084"/>
            <a:chExt cx="2590" cy="2468"/>
          </a:xfrm>
        </p:grpSpPr>
        <p:sp>
          <p:nvSpPr>
            <p:cNvPr id="77829" name="AutoShape 5"/>
            <p:cNvSpPr>
              <a:spLocks noChangeArrowheads="1"/>
            </p:cNvSpPr>
            <p:nvPr/>
          </p:nvSpPr>
          <p:spPr bwMode="gray">
            <a:xfrm rot="5432887">
              <a:off x="2183" y="1830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77830" name="AutoShape 6"/>
            <p:cNvSpPr>
              <a:spLocks noChangeArrowheads="1"/>
            </p:cNvSpPr>
            <p:nvPr/>
          </p:nvSpPr>
          <p:spPr bwMode="gray">
            <a:xfrm rot="5432887">
              <a:off x="1735" y="111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77831" name="AutoShape 7"/>
            <p:cNvSpPr>
              <a:spLocks noChangeArrowheads="1"/>
            </p:cNvSpPr>
            <p:nvPr/>
          </p:nvSpPr>
          <p:spPr bwMode="gray">
            <a:xfrm rot="5432887">
              <a:off x="1783" y="258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77832" name="AutoShape 8"/>
            <p:cNvSpPr>
              <a:spLocks noChangeArrowheads="1"/>
            </p:cNvSpPr>
            <p:nvPr/>
          </p:nvSpPr>
          <p:spPr bwMode="gray">
            <a:xfrm rot="5400000">
              <a:off x="1337" y="1858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</a:rPr>
                <a:t>Title</a:t>
              </a:r>
            </a:p>
          </p:txBody>
        </p:sp>
        <p:sp>
          <p:nvSpPr>
            <p:cNvPr id="77833" name="AutoShape 9"/>
            <p:cNvSpPr>
              <a:spLocks noChangeArrowheads="1"/>
            </p:cNvSpPr>
            <p:nvPr/>
          </p:nvSpPr>
          <p:spPr bwMode="gray">
            <a:xfrm rot="5432887">
              <a:off x="907" y="1150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77834" name="AutoShape 10"/>
            <p:cNvSpPr>
              <a:spLocks noChangeArrowheads="1"/>
            </p:cNvSpPr>
            <p:nvPr/>
          </p:nvSpPr>
          <p:spPr bwMode="gray">
            <a:xfrm rot="5432887">
              <a:off x="940" y="2617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  <p:sp>
          <p:nvSpPr>
            <p:cNvPr id="77835" name="AutoShape 11"/>
            <p:cNvSpPr>
              <a:spLocks noChangeArrowheads="1"/>
            </p:cNvSpPr>
            <p:nvPr/>
          </p:nvSpPr>
          <p:spPr bwMode="gray">
            <a:xfrm rot="5432887">
              <a:off x="501" y="1899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</a:rPr>
                <a:t>Text</a:t>
              </a:r>
            </a:p>
          </p:txBody>
        </p:sp>
      </p:grp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5911850" y="2093913"/>
            <a:ext cx="2032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5729288" y="2162175"/>
            <a:ext cx="288448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800" b="1">
                <a:solidFill>
                  <a:schemeClr val="tx2"/>
                </a:solidFill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Gulim" pitchFamily="34" charset="-127"/>
              </a:rPr>
              <a:t>Diagram 1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78851" name="Oval 3"/>
          <p:cNvSpPr>
            <a:spLocks noChangeArrowheads="1"/>
          </p:cNvSpPr>
          <p:nvPr/>
        </p:nvSpPr>
        <p:spPr bwMode="auto">
          <a:xfrm>
            <a:off x="3529013" y="2667000"/>
            <a:ext cx="2603500" cy="2362200"/>
          </a:xfrm>
          <a:prstGeom prst="ellipse">
            <a:avLst/>
          </a:prstGeom>
          <a:noFill/>
          <a:ln w="63500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2" name="Oval 4"/>
          <p:cNvSpPr>
            <a:spLocks noChangeArrowheads="1"/>
          </p:cNvSpPr>
          <p:nvPr/>
        </p:nvSpPr>
        <p:spPr bwMode="gray">
          <a:xfrm>
            <a:off x="4032250" y="1905000"/>
            <a:ext cx="1595438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latinLnBrk="1" hangingPunct="1"/>
            <a:endParaRPr kumimoji="1" lang="ko-KR" altLang="en-US" sz="240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4137025" y="2376488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 1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2876550" y="4273550"/>
            <a:ext cx="1404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2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5580063" y="4273550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3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5795963" y="2057400"/>
            <a:ext cx="31924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Gulim" pitchFamily="34" charset="-127"/>
              </a:rPr>
              <a:t>Diagram 1</a:t>
            </a:r>
          </a:p>
          <a:p>
            <a:pPr eaLnBrk="1" latinLnBrk="1" hangingPunct="1"/>
            <a:r>
              <a:rPr kumimoji="1" lang="en-US" altLang="ko-KR">
                <a:ea typeface="Gulim" pitchFamily="34" charset="-127"/>
              </a:rPr>
              <a:t>Click to edit sub text</a:t>
            </a:r>
          </a:p>
          <a:p>
            <a:pPr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52413" y="4860925"/>
            <a:ext cx="25193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latinLnBrk="1" hangingPunct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Gulim" pitchFamily="34" charset="-127"/>
              </a:rPr>
              <a:t>Diagram 2</a:t>
            </a:r>
          </a:p>
          <a:p>
            <a:pPr algn="r" eaLnBrk="1" latinLnBrk="1" hangingPunct="1"/>
            <a:r>
              <a:rPr kumimoji="1" lang="en-US" altLang="ko-KR">
                <a:ea typeface="Gulim" pitchFamily="34" charset="-127"/>
              </a:rPr>
              <a:t>Click to edit sub text</a:t>
            </a:r>
          </a:p>
          <a:p>
            <a:pPr algn="r"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7056438" y="4860925"/>
            <a:ext cx="2520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Gulim" pitchFamily="34" charset="-127"/>
              </a:rPr>
              <a:t>Diagram 3</a:t>
            </a:r>
          </a:p>
          <a:p>
            <a:pPr eaLnBrk="1" latinLnBrk="1" hangingPunct="1"/>
            <a:r>
              <a:rPr kumimoji="1" lang="en-US" altLang="ko-KR">
                <a:ea typeface="Gulim" pitchFamily="34" charset="-127"/>
              </a:rPr>
              <a:t>Click to edit sub text</a:t>
            </a:r>
          </a:p>
          <a:p>
            <a:pPr algn="r"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2960688" y="4205288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2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5397500" y="4205288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 3</a:t>
            </a:r>
          </a:p>
        </p:txBody>
      </p:sp>
      <p:sp>
        <p:nvSpPr>
          <p:cNvPr id="78861" name="Oval 13"/>
          <p:cNvSpPr>
            <a:spLocks noChangeArrowheads="1"/>
          </p:cNvSpPr>
          <p:nvPr/>
        </p:nvSpPr>
        <p:spPr bwMode="gray">
          <a:xfrm>
            <a:off x="5208588" y="3657600"/>
            <a:ext cx="1595437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latinLnBrk="1" hangingPunct="1"/>
            <a:endParaRPr kumimoji="1" lang="ko-KR" altLang="en-US" sz="240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5313363" y="4129088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3</a:t>
            </a:r>
          </a:p>
        </p:txBody>
      </p:sp>
      <p:sp>
        <p:nvSpPr>
          <p:cNvPr id="78863" name="Oval 15"/>
          <p:cNvSpPr>
            <a:spLocks noChangeArrowheads="1"/>
          </p:cNvSpPr>
          <p:nvPr/>
        </p:nvSpPr>
        <p:spPr bwMode="gray">
          <a:xfrm>
            <a:off x="2855913" y="3657600"/>
            <a:ext cx="1597025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latinLnBrk="1" hangingPunct="1"/>
            <a:endParaRPr kumimoji="1" lang="ko-KR" altLang="en-US" sz="240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78864" name="Text Box 16"/>
          <p:cNvSpPr txBox="1">
            <a:spLocks noChangeArrowheads="1"/>
          </p:cNvSpPr>
          <p:nvPr/>
        </p:nvSpPr>
        <p:spPr bwMode="auto">
          <a:xfrm>
            <a:off x="2960688" y="4129088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Diagram</a:t>
            </a:r>
          </a:p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 2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altLang="ko-KR">
                <a:ea typeface="Gulim" pitchFamily="34" charset="-127"/>
              </a:rPr>
              <a:t>Diagram 3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ltGray">
          <a:xfrm>
            <a:off x="1512888" y="1320800"/>
            <a:ext cx="7083425" cy="911225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7882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7882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eaLnBrk="1" latinLnBrk="1" hangingPunct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solidFill>
                <a:srgbClr val="8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ltGray">
          <a:xfrm>
            <a:off x="1512888" y="3048000"/>
            <a:ext cx="7083425" cy="911225"/>
          </a:xfrm>
          <a:prstGeom prst="rect">
            <a:avLst/>
          </a:prstGeom>
          <a:gradFill rotWithShape="0">
            <a:gsLst>
              <a:gs pos="0">
                <a:schemeClr val="folHlink">
                  <a:gamma/>
                  <a:shade val="8196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196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eaLnBrk="1" latinLnBrk="1" hangingPunct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4654550" y="2438400"/>
            <a:ext cx="8064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4654550" y="4152900"/>
            <a:ext cx="8064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679575" y="1447800"/>
            <a:ext cx="6721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Text 1</a:t>
            </a:r>
          </a:p>
          <a:p>
            <a:pPr algn="ctr" eaLnBrk="1" latinLnBrk="1" hangingPunct="1"/>
            <a:r>
              <a:rPr kumimoji="1" lang="en-US" altLang="ko-KR">
                <a:ea typeface="Gulim" pitchFamily="34" charset="-127"/>
              </a:rPr>
              <a:t>sub text</a:t>
            </a:r>
          </a:p>
          <a:p>
            <a:pPr algn="ctr"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1679575" y="3184525"/>
            <a:ext cx="6721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Text 2</a:t>
            </a:r>
          </a:p>
          <a:p>
            <a:pPr algn="ctr" eaLnBrk="1" latinLnBrk="1" hangingPunct="1"/>
            <a:r>
              <a:rPr kumimoji="1" lang="en-US" altLang="ko-KR">
                <a:ea typeface="Gulim" pitchFamily="34" charset="-127"/>
              </a:rPr>
              <a:t>sub text</a:t>
            </a:r>
          </a:p>
          <a:p>
            <a:pPr algn="ctr"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ltGray">
          <a:xfrm>
            <a:off x="1512888" y="4760913"/>
            <a:ext cx="7083425" cy="911225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81961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8196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eaLnBrk="1" latinLnBrk="1" hangingPunct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1679575" y="4922838"/>
            <a:ext cx="6721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latin typeface="Verdana" pitchFamily="34" charset="0"/>
                <a:ea typeface="Gulim" pitchFamily="34" charset="-127"/>
              </a:rPr>
              <a:t>Text 3</a:t>
            </a:r>
          </a:p>
          <a:p>
            <a:pPr algn="ctr" eaLnBrk="1" latinLnBrk="1" hangingPunct="1"/>
            <a:r>
              <a:rPr kumimoji="1" lang="en-US" altLang="ko-KR">
                <a:ea typeface="Gulim" pitchFamily="34" charset="-127"/>
              </a:rPr>
              <a:t>sub text</a:t>
            </a:r>
          </a:p>
          <a:p>
            <a:pPr algn="ctr" eaLnBrk="1" latinLnBrk="1" hangingPunct="1"/>
            <a:r>
              <a:rPr kumimoji="1" lang="en-US" altLang="ko-KR" sz="1400">
                <a:latin typeface="Verdana" pitchFamily="34" charset="0"/>
                <a:ea typeface="Gulim" pitchFamily="34" charset="-127"/>
              </a:rPr>
              <a:t> 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WordArt 3"/>
          <p:cNvSpPr>
            <a:spLocks noChangeArrowheads="1" noChangeShapeType="1" noTextEdit="1"/>
          </p:cNvSpPr>
          <p:nvPr/>
        </p:nvSpPr>
        <p:spPr bwMode="gray">
          <a:xfrm>
            <a:off x="2352675" y="2590800"/>
            <a:ext cx="554355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Hot Tip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7375" y="1739900"/>
            <a:ext cx="8653463" cy="3759200"/>
          </a:xfrm>
        </p:spPr>
        <p:txBody>
          <a:bodyPr/>
          <a:lstStyle/>
          <a:p>
            <a:r>
              <a:rPr lang="en-US" altLang="zh-CN" b="1"/>
              <a:t>How do I incorporate my logo to a slide that will apply to all the other slides? </a:t>
            </a:r>
          </a:p>
          <a:p>
            <a:endParaRPr lang="en-US" altLang="zh-CN" b="1"/>
          </a:p>
          <a:p>
            <a:pPr lvl="1"/>
            <a:r>
              <a:rPr lang="en-US" altLang="zh-CN"/>
              <a:t>On the </a:t>
            </a:r>
            <a:r>
              <a:rPr lang="en-US" altLang="zh-CN">
                <a:solidFill>
                  <a:schemeClr val="accent1"/>
                </a:solidFill>
              </a:rPr>
              <a:t>[View]</a:t>
            </a:r>
            <a:r>
              <a:rPr lang="en-US" altLang="zh-CN"/>
              <a:t> menu, point to </a:t>
            </a:r>
            <a:r>
              <a:rPr lang="en-US" altLang="zh-CN">
                <a:solidFill>
                  <a:schemeClr val="accent1"/>
                </a:solidFill>
              </a:rPr>
              <a:t>[Master],</a:t>
            </a:r>
            <a:r>
              <a:rPr lang="en-US" altLang="zh-CN"/>
              <a:t> and then click </a:t>
            </a:r>
            <a:r>
              <a:rPr lang="en-US" altLang="zh-CN">
                <a:solidFill>
                  <a:schemeClr val="accent1"/>
                </a:solidFill>
              </a:rPr>
              <a:t>[Slide Master]</a:t>
            </a:r>
            <a:r>
              <a:rPr lang="en-US" altLang="zh-CN"/>
              <a:t> or </a:t>
            </a:r>
            <a:r>
              <a:rPr lang="en-US" altLang="zh-CN">
                <a:solidFill>
                  <a:schemeClr val="accent1"/>
                </a:solidFill>
              </a:rPr>
              <a:t>[Notes Master].</a:t>
            </a:r>
            <a:r>
              <a:rPr lang="en-US" altLang="zh-CN"/>
              <a:t> </a:t>
            </a:r>
          </a:p>
          <a:p>
            <a:pPr lvl="1">
              <a:buFont typeface="Arial" charset="0"/>
              <a:buNone/>
            </a:pPr>
            <a:r>
              <a:rPr lang="en-US" altLang="zh-CN"/>
              <a:t>   Change images to the one you like, then it will apply to all the other slides. </a:t>
            </a:r>
            <a:br>
              <a:rPr lang="en-US" altLang="zh-CN"/>
            </a:br>
            <a:endParaRPr lang="en-US" altLang="zh-CN"/>
          </a:p>
          <a:p>
            <a:pPr lvl="1">
              <a:buFont typeface="Arial" charset="0"/>
              <a:buNone/>
            </a:pPr>
            <a:endParaRPr lang="zh-CN" altLang="en-US" b="1">
              <a:solidFill>
                <a:schemeClr val="folHlink"/>
              </a:solidFill>
            </a:endParaRPr>
          </a:p>
          <a:p>
            <a:pPr>
              <a:buFont typeface="Arial" charset="0"/>
              <a:buNone/>
            </a:pPr>
            <a:endParaRPr lang="zh-CN" altLang="en-US" sz="10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Gulim" pitchFamily="34" charset="-127"/>
              </a:rPr>
              <a:t>Diagram 4</a:t>
            </a:r>
            <a:endParaRPr lang="ko-KR" altLang="en-US">
              <a:ea typeface="Gulim" pitchFamily="34" charset="-127"/>
            </a:endParaRPr>
          </a:p>
        </p:txBody>
      </p:sp>
      <p:sp>
        <p:nvSpPr>
          <p:cNvPr id="15363" name="File"/>
          <p:cNvSpPr>
            <a:spLocks noEditPoints="1" noChangeArrowheads="1"/>
          </p:cNvSpPr>
          <p:nvPr/>
        </p:nvSpPr>
        <p:spPr bwMode="auto">
          <a:xfrm>
            <a:off x="968375" y="1349375"/>
            <a:ext cx="4071938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endParaRPr lang="ko-KR" altLang="en-US" sz="2200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39788" y="1614488"/>
            <a:ext cx="2212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124450" y="2590800"/>
            <a:ext cx="47879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r>
              <a:rPr lang="en-US" altLang="ko-KR" sz="2500" b="1">
                <a:latin typeface="Verdana" pitchFamily="34" charset="0"/>
                <a:ea typeface="Gulim" pitchFamily="34" charset="-127"/>
              </a:rPr>
              <a:t>Competitors 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endParaRPr lang="en-US" altLang="ko-KR" sz="2800" b="1">
              <a:latin typeface="Verdana" pitchFamily="34" charset="0"/>
              <a:ea typeface="Gulim" pitchFamily="34" charset="-127"/>
            </a:endParaRP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r>
              <a:rPr lang="en-US" altLang="ko-KR" sz="2500" b="1">
                <a:latin typeface="Verdana" pitchFamily="34" charset="0"/>
                <a:ea typeface="Gulim" pitchFamily="34" charset="-127"/>
              </a:rPr>
              <a:t>Strengths 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Verdana" pitchFamily="34" charset="0"/>
                <a:ea typeface="Gulim" pitchFamily="34" charset="-127"/>
              </a:rPr>
              <a:t>Your strengths relative to competitors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ko-KR" altLang="en-US" sz="2200">
              <a:latin typeface="Times New Roman" pitchFamily="18" charset="0"/>
              <a:ea typeface="Gulim" pitchFamily="34" charset="-127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250950" y="2647950"/>
            <a:ext cx="32099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</a:p>
          <a:p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  <a:p>
            <a:endParaRPr lang="ko-KR" altLang="en-US">
              <a:latin typeface="Times New Roman" pitchFamily="18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157255210</TotalTime>
  <Pages>0</Pages>
  <Words>2429</Words>
  <Characters>0</Characters>
  <Application>Microsoft Office PowerPoint</Application>
  <DocSecurity>0</DocSecurity>
  <PresentationFormat>自定义</PresentationFormat>
  <Lines>0</Lines>
  <Paragraphs>775</Paragraphs>
  <Slides>73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73</vt:i4>
      </vt:variant>
    </vt:vector>
  </HeadingPairs>
  <TitlesOfParts>
    <vt:vector size="76" baseType="lpstr">
      <vt:lpstr>自定义设计方案</vt:lpstr>
      <vt:lpstr>Office 主题</vt:lpstr>
      <vt:lpstr>Chart</vt:lpstr>
      <vt:lpstr>医药报告专业模板</vt:lpstr>
      <vt:lpstr>幻灯片 2</vt:lpstr>
      <vt:lpstr>幻灯片 3</vt:lpstr>
      <vt:lpstr>Contents</vt:lpstr>
      <vt:lpstr>Contents</vt:lpstr>
      <vt:lpstr>Contents</vt:lpstr>
      <vt:lpstr>Table of Contents</vt:lpstr>
      <vt:lpstr>Hot Tip</vt:lpstr>
      <vt:lpstr>Diagram 4</vt:lpstr>
      <vt:lpstr>Diagram 3</vt:lpstr>
      <vt:lpstr>Diagram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 Cycle Diagram</vt:lpstr>
      <vt:lpstr>Table</vt:lpstr>
      <vt:lpstr>Diagram</vt:lpstr>
      <vt:lpstr>Diagram</vt:lpstr>
      <vt:lpstr>Diagram</vt:lpstr>
      <vt:lpstr>Diagram</vt:lpstr>
      <vt:lpstr>Diagram</vt:lpstr>
      <vt:lpstr>Progress Diagram</vt:lpstr>
      <vt:lpstr>Block Diagram</vt:lpstr>
      <vt:lpstr>Block Diagram</vt:lpstr>
      <vt:lpstr>3-D Pie Chart</vt:lpstr>
      <vt:lpstr>3-D Pie Chart</vt:lpstr>
      <vt:lpstr>Diagram</vt:lpstr>
      <vt:lpstr>Table</vt:lpstr>
      <vt:lpstr>Diagram</vt:lpstr>
      <vt:lpstr>Diagram</vt:lpstr>
      <vt:lpstr>Diagram 3</vt:lpstr>
      <vt:lpstr>Diagram</vt:lpstr>
      <vt:lpstr>Diagram 3</vt:lpstr>
      <vt:lpstr>Diagram</vt:lpstr>
      <vt:lpstr>Diagram</vt:lpstr>
      <vt:lpstr>Diagram</vt:lpstr>
      <vt:lpstr>Chart</vt:lpstr>
      <vt:lpstr>Click to edit Master title style</vt:lpstr>
      <vt:lpstr>Click to edit Master title style</vt:lpstr>
      <vt:lpstr>Table</vt:lpstr>
      <vt:lpstr>Related Documents</vt:lpstr>
      <vt:lpstr>Related Documents</vt:lpstr>
      <vt:lpstr>Related Documents</vt:lpstr>
      <vt:lpstr>Contents</vt:lpstr>
      <vt:lpstr>Hot Tip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Progress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 1</vt:lpstr>
      <vt:lpstr>Diagram 3</vt:lpstr>
      <vt:lpstr>幻灯片 73</vt:lpstr>
    </vt:vector>
  </TitlesOfParts>
  <Company>WwW.YlmF.CoM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Template</dc:title>
  <dc:creator>YlmF</dc:creator>
  <cp:lastModifiedBy>Windows 用户</cp:lastModifiedBy>
  <cp:revision>11</cp:revision>
  <cp:lastPrinted>1899-12-30T00:00:00Z</cp:lastPrinted>
  <dcterms:created xsi:type="dcterms:W3CDTF">2008-08-22T08:08:00Z</dcterms:created>
  <dcterms:modified xsi:type="dcterms:W3CDTF">2015-01-15T05:02:16Z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