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3"/>
  </p:notesMasterIdLst>
  <p:sldIdLst>
    <p:sldId id="256" r:id="rId2"/>
    <p:sldId id="259" r:id="rId3"/>
    <p:sldId id="322" r:id="rId4"/>
    <p:sldId id="297" r:id="rId5"/>
    <p:sldId id="287" r:id="rId6"/>
    <p:sldId id="258" r:id="rId7"/>
    <p:sldId id="324" r:id="rId8"/>
    <p:sldId id="325" r:id="rId9"/>
    <p:sldId id="260" r:id="rId10"/>
    <p:sldId id="261" r:id="rId11"/>
    <p:sldId id="262" r:id="rId12"/>
    <p:sldId id="263" r:id="rId13"/>
    <p:sldId id="264" r:id="rId14"/>
    <p:sldId id="265" r:id="rId15"/>
    <p:sldId id="296" r:id="rId16"/>
    <p:sldId id="323" r:id="rId17"/>
    <p:sldId id="266" r:id="rId18"/>
    <p:sldId id="267" r:id="rId19"/>
    <p:sldId id="330" r:id="rId20"/>
    <p:sldId id="277" r:id="rId21"/>
    <p:sldId id="294" r:id="rId22"/>
    <p:sldId id="269" r:id="rId23"/>
    <p:sldId id="270" r:id="rId24"/>
    <p:sldId id="290" r:id="rId25"/>
    <p:sldId id="289" r:id="rId26"/>
    <p:sldId id="292" r:id="rId27"/>
    <p:sldId id="271" r:id="rId28"/>
    <p:sldId id="272" r:id="rId29"/>
    <p:sldId id="288" r:id="rId30"/>
    <p:sldId id="273" r:id="rId31"/>
    <p:sldId id="274" r:id="rId32"/>
    <p:sldId id="291" r:id="rId33"/>
    <p:sldId id="282" r:id="rId34"/>
    <p:sldId id="275" r:id="rId35"/>
    <p:sldId id="278" r:id="rId36"/>
    <p:sldId id="279" r:id="rId37"/>
    <p:sldId id="327" r:id="rId38"/>
    <p:sldId id="280" r:id="rId39"/>
    <p:sldId id="329" r:id="rId40"/>
    <p:sldId id="281" r:id="rId41"/>
    <p:sldId id="328" r:id="rId42"/>
    <p:sldId id="298" r:id="rId43"/>
    <p:sldId id="283" r:id="rId44"/>
    <p:sldId id="319" r:id="rId45"/>
    <p:sldId id="321" r:id="rId46"/>
    <p:sldId id="320" r:id="rId47"/>
    <p:sldId id="284" r:id="rId48"/>
    <p:sldId id="285" r:id="rId49"/>
    <p:sldId id="286" r:id="rId50"/>
    <p:sldId id="299" r:id="rId51"/>
    <p:sldId id="300" r:id="rId52"/>
    <p:sldId id="301" r:id="rId53"/>
    <p:sldId id="302" r:id="rId54"/>
    <p:sldId id="303" r:id="rId55"/>
    <p:sldId id="304" r:id="rId56"/>
    <p:sldId id="305" r:id="rId57"/>
    <p:sldId id="306" r:id="rId58"/>
    <p:sldId id="307" r:id="rId59"/>
    <p:sldId id="308" r:id="rId60"/>
    <p:sldId id="309" r:id="rId61"/>
    <p:sldId id="310" r:id="rId62"/>
    <p:sldId id="311" r:id="rId63"/>
    <p:sldId id="312" r:id="rId64"/>
    <p:sldId id="313" r:id="rId65"/>
    <p:sldId id="314" r:id="rId66"/>
    <p:sldId id="315" r:id="rId67"/>
    <p:sldId id="316" r:id="rId68"/>
    <p:sldId id="293" r:id="rId69"/>
    <p:sldId id="317" r:id="rId70"/>
    <p:sldId id="326" r:id="rId71"/>
    <p:sldId id="276" r:id="rId7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692AA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918" autoAdjust="0"/>
    <p:restoredTop sz="94660"/>
  </p:normalViewPr>
  <p:slideViewPr>
    <p:cSldViewPr>
      <p:cViewPr varScale="1">
        <p:scale>
          <a:sx n="81" d="100"/>
          <a:sy n="81" d="100"/>
        </p:scale>
        <p:origin x="-3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20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CN"/>
          </a:p>
        </p:txBody>
      </p:sp>
      <p:sp>
        <p:nvSpPr>
          <p:cNvPr id="665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65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665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665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901B7DE-C9CC-4308-9B50-CCB8D6BBB6C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60" name="Object 88"/>
          <p:cNvGraphicFramePr>
            <a:graphicFrameLocks noChangeAspect="1"/>
          </p:cNvGraphicFramePr>
          <p:nvPr/>
        </p:nvGraphicFramePr>
        <p:xfrm>
          <a:off x="0" y="-26988"/>
          <a:ext cx="9144000" cy="4689476"/>
        </p:xfrm>
        <a:graphic>
          <a:graphicData uri="http://schemas.openxmlformats.org/presentationml/2006/ole">
            <p:oleObj spid="_x0000_s3160" name="Image" r:id="rId3" imgW="7974603" imgH="4088889" progId="">
              <p:embed/>
            </p:oleObj>
          </a:graphicData>
        </a:graphic>
      </p:graphicFrame>
      <p:sp>
        <p:nvSpPr>
          <p:cNvPr id="3161" name="Rectangle 89"/>
          <p:cNvSpPr>
            <a:spLocks noChangeArrowheads="1"/>
          </p:cNvSpPr>
          <p:nvPr/>
        </p:nvSpPr>
        <p:spPr bwMode="white">
          <a:xfrm>
            <a:off x="0" y="4608513"/>
            <a:ext cx="9144000" cy="2276475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62" name="Oval 90"/>
          <p:cNvSpPr>
            <a:spLocks noChangeArrowheads="1"/>
          </p:cNvSpPr>
          <p:nvPr/>
        </p:nvSpPr>
        <p:spPr bwMode="ltGray">
          <a:xfrm>
            <a:off x="7885113" y="187325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63" name="Oval 91"/>
          <p:cNvSpPr>
            <a:spLocks noChangeArrowheads="1"/>
          </p:cNvSpPr>
          <p:nvPr/>
        </p:nvSpPr>
        <p:spPr bwMode="ltGray">
          <a:xfrm>
            <a:off x="8316913" y="187325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64" name="Oval 92"/>
          <p:cNvSpPr>
            <a:spLocks noChangeArrowheads="1"/>
          </p:cNvSpPr>
          <p:nvPr/>
        </p:nvSpPr>
        <p:spPr bwMode="ltGray">
          <a:xfrm>
            <a:off x="8748713" y="187325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65" name="Oval 93"/>
          <p:cNvSpPr>
            <a:spLocks noChangeArrowheads="1"/>
          </p:cNvSpPr>
          <p:nvPr/>
        </p:nvSpPr>
        <p:spPr bwMode="ltGray">
          <a:xfrm>
            <a:off x="7885113" y="619125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66" name="Oval 94"/>
          <p:cNvSpPr>
            <a:spLocks noChangeArrowheads="1"/>
          </p:cNvSpPr>
          <p:nvPr/>
        </p:nvSpPr>
        <p:spPr bwMode="ltGray">
          <a:xfrm>
            <a:off x="8316913" y="619125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67" name="Oval 95"/>
          <p:cNvSpPr>
            <a:spLocks noChangeArrowheads="1"/>
          </p:cNvSpPr>
          <p:nvPr/>
        </p:nvSpPr>
        <p:spPr bwMode="ltGray">
          <a:xfrm>
            <a:off x="8748713" y="619125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68" name="Oval 96"/>
          <p:cNvSpPr>
            <a:spLocks noChangeArrowheads="1"/>
          </p:cNvSpPr>
          <p:nvPr/>
        </p:nvSpPr>
        <p:spPr bwMode="ltGray">
          <a:xfrm>
            <a:off x="7885113" y="1050925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69" name="Oval 97"/>
          <p:cNvSpPr>
            <a:spLocks noChangeArrowheads="1"/>
          </p:cNvSpPr>
          <p:nvPr/>
        </p:nvSpPr>
        <p:spPr bwMode="ltGray">
          <a:xfrm>
            <a:off x="8316913" y="1050925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0" name="Oval 98"/>
          <p:cNvSpPr>
            <a:spLocks noChangeArrowheads="1"/>
          </p:cNvSpPr>
          <p:nvPr/>
        </p:nvSpPr>
        <p:spPr bwMode="ltGray">
          <a:xfrm>
            <a:off x="8748713" y="1050925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1" name="Oval 99"/>
          <p:cNvSpPr>
            <a:spLocks noChangeArrowheads="1"/>
          </p:cNvSpPr>
          <p:nvPr/>
        </p:nvSpPr>
        <p:spPr bwMode="ltGray">
          <a:xfrm>
            <a:off x="7885113" y="1482725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2" name="Oval 100"/>
          <p:cNvSpPr>
            <a:spLocks noChangeArrowheads="1"/>
          </p:cNvSpPr>
          <p:nvPr/>
        </p:nvSpPr>
        <p:spPr bwMode="ltGray">
          <a:xfrm>
            <a:off x="8316913" y="1482725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3" name="Oval 101"/>
          <p:cNvSpPr>
            <a:spLocks noChangeArrowheads="1"/>
          </p:cNvSpPr>
          <p:nvPr/>
        </p:nvSpPr>
        <p:spPr bwMode="ltGray">
          <a:xfrm>
            <a:off x="8748713" y="1482725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4" name="Oval 102"/>
          <p:cNvSpPr>
            <a:spLocks noChangeArrowheads="1"/>
          </p:cNvSpPr>
          <p:nvPr/>
        </p:nvSpPr>
        <p:spPr bwMode="ltGray">
          <a:xfrm>
            <a:off x="7885113" y="1917700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5" name="Oval 103"/>
          <p:cNvSpPr>
            <a:spLocks noChangeArrowheads="1"/>
          </p:cNvSpPr>
          <p:nvPr/>
        </p:nvSpPr>
        <p:spPr bwMode="ltGray">
          <a:xfrm>
            <a:off x="8316913" y="1917700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6" name="Oval 104"/>
          <p:cNvSpPr>
            <a:spLocks noChangeArrowheads="1"/>
          </p:cNvSpPr>
          <p:nvPr/>
        </p:nvSpPr>
        <p:spPr bwMode="ltGray">
          <a:xfrm>
            <a:off x="8748713" y="1917700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7" name="Oval 105"/>
          <p:cNvSpPr>
            <a:spLocks noChangeArrowheads="1"/>
          </p:cNvSpPr>
          <p:nvPr/>
        </p:nvSpPr>
        <p:spPr bwMode="ltGray">
          <a:xfrm>
            <a:off x="7885113" y="2349500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8" name="Oval 106"/>
          <p:cNvSpPr>
            <a:spLocks noChangeArrowheads="1"/>
          </p:cNvSpPr>
          <p:nvPr/>
        </p:nvSpPr>
        <p:spPr bwMode="ltGray">
          <a:xfrm>
            <a:off x="8316913" y="2349500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9" name="Oval 107"/>
          <p:cNvSpPr>
            <a:spLocks noChangeArrowheads="1"/>
          </p:cNvSpPr>
          <p:nvPr/>
        </p:nvSpPr>
        <p:spPr bwMode="ltGray">
          <a:xfrm>
            <a:off x="8748713" y="2349500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80" name="Oval 108"/>
          <p:cNvSpPr>
            <a:spLocks noChangeArrowheads="1"/>
          </p:cNvSpPr>
          <p:nvPr/>
        </p:nvSpPr>
        <p:spPr bwMode="ltGray">
          <a:xfrm>
            <a:off x="7885113" y="2779713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81" name="Oval 109"/>
          <p:cNvSpPr>
            <a:spLocks noChangeArrowheads="1"/>
          </p:cNvSpPr>
          <p:nvPr/>
        </p:nvSpPr>
        <p:spPr bwMode="ltGray">
          <a:xfrm>
            <a:off x="8316913" y="2779713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82" name="Oval 110"/>
          <p:cNvSpPr>
            <a:spLocks noChangeArrowheads="1"/>
          </p:cNvSpPr>
          <p:nvPr/>
        </p:nvSpPr>
        <p:spPr bwMode="ltGray">
          <a:xfrm>
            <a:off x="8748713" y="2779713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83" name="Oval 111"/>
          <p:cNvSpPr>
            <a:spLocks noChangeArrowheads="1"/>
          </p:cNvSpPr>
          <p:nvPr/>
        </p:nvSpPr>
        <p:spPr bwMode="ltGray">
          <a:xfrm>
            <a:off x="7885113" y="3213100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84" name="Oval 112"/>
          <p:cNvSpPr>
            <a:spLocks noChangeArrowheads="1"/>
          </p:cNvSpPr>
          <p:nvPr/>
        </p:nvSpPr>
        <p:spPr bwMode="ltGray">
          <a:xfrm>
            <a:off x="8316913" y="3213100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85" name="Oval 113"/>
          <p:cNvSpPr>
            <a:spLocks noChangeArrowheads="1"/>
          </p:cNvSpPr>
          <p:nvPr/>
        </p:nvSpPr>
        <p:spPr bwMode="ltGray">
          <a:xfrm>
            <a:off x="8748713" y="3213100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86" name="Oval 114"/>
          <p:cNvSpPr>
            <a:spLocks noChangeArrowheads="1"/>
          </p:cNvSpPr>
          <p:nvPr/>
        </p:nvSpPr>
        <p:spPr bwMode="ltGray">
          <a:xfrm>
            <a:off x="7885113" y="3644900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87" name="Oval 115"/>
          <p:cNvSpPr>
            <a:spLocks noChangeArrowheads="1"/>
          </p:cNvSpPr>
          <p:nvPr/>
        </p:nvSpPr>
        <p:spPr bwMode="ltGray">
          <a:xfrm>
            <a:off x="8316913" y="3644900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88" name="Oval 116"/>
          <p:cNvSpPr>
            <a:spLocks noChangeArrowheads="1"/>
          </p:cNvSpPr>
          <p:nvPr/>
        </p:nvSpPr>
        <p:spPr bwMode="ltGray">
          <a:xfrm>
            <a:off x="8748713" y="3644900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89" name="Oval 117"/>
          <p:cNvSpPr>
            <a:spLocks noChangeArrowheads="1"/>
          </p:cNvSpPr>
          <p:nvPr/>
        </p:nvSpPr>
        <p:spPr bwMode="ltGray">
          <a:xfrm>
            <a:off x="7091363" y="187325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90" name="Oval 118"/>
          <p:cNvSpPr>
            <a:spLocks noChangeArrowheads="1"/>
          </p:cNvSpPr>
          <p:nvPr/>
        </p:nvSpPr>
        <p:spPr bwMode="ltGray">
          <a:xfrm>
            <a:off x="7523163" y="187325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91" name="Oval 119"/>
          <p:cNvSpPr>
            <a:spLocks noChangeArrowheads="1"/>
          </p:cNvSpPr>
          <p:nvPr/>
        </p:nvSpPr>
        <p:spPr bwMode="ltGray">
          <a:xfrm>
            <a:off x="7091363" y="619125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92" name="Oval 120"/>
          <p:cNvSpPr>
            <a:spLocks noChangeArrowheads="1"/>
          </p:cNvSpPr>
          <p:nvPr/>
        </p:nvSpPr>
        <p:spPr bwMode="ltGray">
          <a:xfrm>
            <a:off x="7523163" y="619125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93" name="Oval 121"/>
          <p:cNvSpPr>
            <a:spLocks noChangeArrowheads="1"/>
          </p:cNvSpPr>
          <p:nvPr/>
        </p:nvSpPr>
        <p:spPr bwMode="ltGray">
          <a:xfrm>
            <a:off x="7091363" y="1050925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94" name="Oval 122"/>
          <p:cNvSpPr>
            <a:spLocks noChangeArrowheads="1"/>
          </p:cNvSpPr>
          <p:nvPr/>
        </p:nvSpPr>
        <p:spPr bwMode="ltGray">
          <a:xfrm>
            <a:off x="7523163" y="1050925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95" name="Oval 123"/>
          <p:cNvSpPr>
            <a:spLocks noChangeArrowheads="1"/>
          </p:cNvSpPr>
          <p:nvPr/>
        </p:nvSpPr>
        <p:spPr bwMode="ltGray">
          <a:xfrm>
            <a:off x="7091363" y="1482725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96" name="Oval 124"/>
          <p:cNvSpPr>
            <a:spLocks noChangeArrowheads="1"/>
          </p:cNvSpPr>
          <p:nvPr/>
        </p:nvSpPr>
        <p:spPr bwMode="ltGray">
          <a:xfrm>
            <a:off x="7523163" y="1482725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97" name="Oval 125"/>
          <p:cNvSpPr>
            <a:spLocks noChangeArrowheads="1"/>
          </p:cNvSpPr>
          <p:nvPr/>
        </p:nvSpPr>
        <p:spPr bwMode="ltGray">
          <a:xfrm>
            <a:off x="7091363" y="1917700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98" name="Oval 126"/>
          <p:cNvSpPr>
            <a:spLocks noChangeArrowheads="1"/>
          </p:cNvSpPr>
          <p:nvPr/>
        </p:nvSpPr>
        <p:spPr bwMode="ltGray">
          <a:xfrm>
            <a:off x="7523163" y="1917700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99" name="Oval 127"/>
          <p:cNvSpPr>
            <a:spLocks noChangeArrowheads="1"/>
          </p:cNvSpPr>
          <p:nvPr/>
        </p:nvSpPr>
        <p:spPr bwMode="ltGray">
          <a:xfrm>
            <a:off x="7091363" y="2349500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00" name="Oval 128"/>
          <p:cNvSpPr>
            <a:spLocks noChangeArrowheads="1"/>
          </p:cNvSpPr>
          <p:nvPr/>
        </p:nvSpPr>
        <p:spPr bwMode="ltGray">
          <a:xfrm>
            <a:off x="7523163" y="2349500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01" name="Oval 129"/>
          <p:cNvSpPr>
            <a:spLocks noChangeArrowheads="1"/>
          </p:cNvSpPr>
          <p:nvPr/>
        </p:nvSpPr>
        <p:spPr bwMode="ltGray">
          <a:xfrm>
            <a:off x="7091363" y="2779713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02" name="Oval 130"/>
          <p:cNvSpPr>
            <a:spLocks noChangeArrowheads="1"/>
          </p:cNvSpPr>
          <p:nvPr/>
        </p:nvSpPr>
        <p:spPr bwMode="ltGray">
          <a:xfrm>
            <a:off x="7523163" y="2779713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03" name="Oval 131"/>
          <p:cNvSpPr>
            <a:spLocks noChangeArrowheads="1"/>
          </p:cNvSpPr>
          <p:nvPr/>
        </p:nvSpPr>
        <p:spPr bwMode="ltGray">
          <a:xfrm>
            <a:off x="7091363" y="3213100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04" name="Oval 132"/>
          <p:cNvSpPr>
            <a:spLocks noChangeArrowheads="1"/>
          </p:cNvSpPr>
          <p:nvPr/>
        </p:nvSpPr>
        <p:spPr bwMode="ltGray">
          <a:xfrm>
            <a:off x="7523163" y="3213100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05" name="Oval 133"/>
          <p:cNvSpPr>
            <a:spLocks noChangeArrowheads="1"/>
          </p:cNvSpPr>
          <p:nvPr/>
        </p:nvSpPr>
        <p:spPr bwMode="ltGray">
          <a:xfrm>
            <a:off x="7091363" y="3644900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06" name="Oval 134"/>
          <p:cNvSpPr>
            <a:spLocks noChangeArrowheads="1"/>
          </p:cNvSpPr>
          <p:nvPr/>
        </p:nvSpPr>
        <p:spPr bwMode="ltGray">
          <a:xfrm>
            <a:off x="7523163" y="3644900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07" name="Oval 135"/>
          <p:cNvSpPr>
            <a:spLocks noChangeArrowheads="1"/>
          </p:cNvSpPr>
          <p:nvPr/>
        </p:nvSpPr>
        <p:spPr bwMode="ltGray">
          <a:xfrm>
            <a:off x="7885113" y="4725988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08" name="Oval 136"/>
          <p:cNvSpPr>
            <a:spLocks noChangeArrowheads="1"/>
          </p:cNvSpPr>
          <p:nvPr/>
        </p:nvSpPr>
        <p:spPr bwMode="ltGray">
          <a:xfrm>
            <a:off x="8316913" y="4725988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09" name="Oval 137"/>
          <p:cNvSpPr>
            <a:spLocks noChangeArrowheads="1"/>
          </p:cNvSpPr>
          <p:nvPr/>
        </p:nvSpPr>
        <p:spPr bwMode="ltGray">
          <a:xfrm>
            <a:off x="8748713" y="4725988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10" name="Oval 138"/>
          <p:cNvSpPr>
            <a:spLocks noChangeArrowheads="1"/>
          </p:cNvSpPr>
          <p:nvPr/>
        </p:nvSpPr>
        <p:spPr bwMode="ltGray">
          <a:xfrm>
            <a:off x="7885113" y="5157788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11" name="Oval 139"/>
          <p:cNvSpPr>
            <a:spLocks noChangeArrowheads="1"/>
          </p:cNvSpPr>
          <p:nvPr/>
        </p:nvSpPr>
        <p:spPr bwMode="ltGray">
          <a:xfrm>
            <a:off x="8316913" y="5157788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12" name="Oval 140"/>
          <p:cNvSpPr>
            <a:spLocks noChangeArrowheads="1"/>
          </p:cNvSpPr>
          <p:nvPr/>
        </p:nvSpPr>
        <p:spPr bwMode="ltGray">
          <a:xfrm>
            <a:off x="8748713" y="5157788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13" name="Oval 141"/>
          <p:cNvSpPr>
            <a:spLocks noChangeArrowheads="1"/>
          </p:cNvSpPr>
          <p:nvPr/>
        </p:nvSpPr>
        <p:spPr bwMode="ltGray">
          <a:xfrm>
            <a:off x="7885113" y="5588000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14" name="Oval 142"/>
          <p:cNvSpPr>
            <a:spLocks noChangeArrowheads="1"/>
          </p:cNvSpPr>
          <p:nvPr/>
        </p:nvSpPr>
        <p:spPr bwMode="ltGray">
          <a:xfrm>
            <a:off x="8316913" y="5588000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15" name="Oval 143"/>
          <p:cNvSpPr>
            <a:spLocks noChangeArrowheads="1"/>
          </p:cNvSpPr>
          <p:nvPr/>
        </p:nvSpPr>
        <p:spPr bwMode="ltGray">
          <a:xfrm>
            <a:off x="8748713" y="5588000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16" name="Oval 144"/>
          <p:cNvSpPr>
            <a:spLocks noChangeArrowheads="1"/>
          </p:cNvSpPr>
          <p:nvPr/>
        </p:nvSpPr>
        <p:spPr bwMode="ltGray">
          <a:xfrm>
            <a:off x="7885113" y="6021388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17" name="Oval 145"/>
          <p:cNvSpPr>
            <a:spLocks noChangeArrowheads="1"/>
          </p:cNvSpPr>
          <p:nvPr/>
        </p:nvSpPr>
        <p:spPr bwMode="ltGray">
          <a:xfrm>
            <a:off x="8316913" y="6021388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18" name="Oval 146"/>
          <p:cNvSpPr>
            <a:spLocks noChangeArrowheads="1"/>
          </p:cNvSpPr>
          <p:nvPr/>
        </p:nvSpPr>
        <p:spPr bwMode="ltGray">
          <a:xfrm>
            <a:off x="8748713" y="6021388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19" name="Oval 147"/>
          <p:cNvSpPr>
            <a:spLocks noChangeArrowheads="1"/>
          </p:cNvSpPr>
          <p:nvPr/>
        </p:nvSpPr>
        <p:spPr bwMode="ltGray">
          <a:xfrm>
            <a:off x="7885113" y="6453188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20" name="Oval 148"/>
          <p:cNvSpPr>
            <a:spLocks noChangeArrowheads="1"/>
          </p:cNvSpPr>
          <p:nvPr/>
        </p:nvSpPr>
        <p:spPr bwMode="ltGray">
          <a:xfrm>
            <a:off x="8316913" y="6453188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21" name="Oval 149"/>
          <p:cNvSpPr>
            <a:spLocks noChangeArrowheads="1"/>
          </p:cNvSpPr>
          <p:nvPr/>
        </p:nvSpPr>
        <p:spPr bwMode="ltGray">
          <a:xfrm>
            <a:off x="8748713" y="6453188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22" name="Oval 150"/>
          <p:cNvSpPr>
            <a:spLocks noChangeArrowheads="1"/>
          </p:cNvSpPr>
          <p:nvPr/>
        </p:nvSpPr>
        <p:spPr bwMode="ltGray">
          <a:xfrm>
            <a:off x="7091363" y="4725988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23" name="Oval 151"/>
          <p:cNvSpPr>
            <a:spLocks noChangeArrowheads="1"/>
          </p:cNvSpPr>
          <p:nvPr/>
        </p:nvSpPr>
        <p:spPr bwMode="ltGray">
          <a:xfrm>
            <a:off x="7523163" y="4725988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24" name="Oval 152"/>
          <p:cNvSpPr>
            <a:spLocks noChangeArrowheads="1"/>
          </p:cNvSpPr>
          <p:nvPr/>
        </p:nvSpPr>
        <p:spPr bwMode="ltGray">
          <a:xfrm>
            <a:off x="7091363" y="5157788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25" name="Oval 153"/>
          <p:cNvSpPr>
            <a:spLocks noChangeArrowheads="1"/>
          </p:cNvSpPr>
          <p:nvPr/>
        </p:nvSpPr>
        <p:spPr bwMode="ltGray">
          <a:xfrm>
            <a:off x="7523163" y="5157788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26" name="Oval 154"/>
          <p:cNvSpPr>
            <a:spLocks noChangeArrowheads="1"/>
          </p:cNvSpPr>
          <p:nvPr/>
        </p:nvSpPr>
        <p:spPr bwMode="ltGray">
          <a:xfrm>
            <a:off x="7091363" y="5588000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27" name="Oval 155"/>
          <p:cNvSpPr>
            <a:spLocks noChangeArrowheads="1"/>
          </p:cNvSpPr>
          <p:nvPr/>
        </p:nvSpPr>
        <p:spPr bwMode="ltGray">
          <a:xfrm>
            <a:off x="7523163" y="5588000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28" name="Oval 156"/>
          <p:cNvSpPr>
            <a:spLocks noChangeArrowheads="1"/>
          </p:cNvSpPr>
          <p:nvPr/>
        </p:nvSpPr>
        <p:spPr bwMode="ltGray">
          <a:xfrm>
            <a:off x="7091363" y="6021388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29" name="Oval 157"/>
          <p:cNvSpPr>
            <a:spLocks noChangeArrowheads="1"/>
          </p:cNvSpPr>
          <p:nvPr/>
        </p:nvSpPr>
        <p:spPr bwMode="ltGray">
          <a:xfrm>
            <a:off x="7523163" y="6021388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30" name="Oval 158"/>
          <p:cNvSpPr>
            <a:spLocks noChangeArrowheads="1"/>
          </p:cNvSpPr>
          <p:nvPr/>
        </p:nvSpPr>
        <p:spPr bwMode="ltGray">
          <a:xfrm>
            <a:off x="7091363" y="6453188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31" name="Oval 159"/>
          <p:cNvSpPr>
            <a:spLocks noChangeArrowheads="1"/>
          </p:cNvSpPr>
          <p:nvPr/>
        </p:nvSpPr>
        <p:spPr bwMode="ltGray">
          <a:xfrm>
            <a:off x="7523163" y="6453188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0" y="4114800"/>
            <a:ext cx="9144000" cy="609600"/>
          </a:xfrm>
          <a:solidFill>
            <a:schemeClr val="tx1"/>
          </a:solidFill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invGray">
          <a:xfrm>
            <a:off x="1600200" y="5181600"/>
            <a:ext cx="59817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 b="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2C2D1F1-F0EC-411C-B859-A7A763B3217A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953250" y="763588"/>
            <a:ext cx="2190750" cy="556101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81000" y="763588"/>
            <a:ext cx="6419850" cy="556101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C1D570F-3D7B-460C-BA2C-2C1FD76680BE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标题和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81000" y="763588"/>
            <a:ext cx="8763000" cy="48736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表占位符 2"/>
          <p:cNvSpPr>
            <a:spLocks noGrp="1"/>
          </p:cNvSpPr>
          <p:nvPr>
            <p:ph type="chart" idx="1"/>
          </p:nvPr>
        </p:nvSpPr>
        <p:spPr>
          <a:xfrm>
            <a:off x="685800" y="1371600"/>
            <a:ext cx="8229600" cy="49530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429000" y="6508750"/>
            <a:ext cx="2133600" cy="307975"/>
          </a:xfrm>
        </p:spPr>
        <p:txBody>
          <a:bodyPr/>
          <a:lstStyle>
            <a:lvl1pPr>
              <a:defRPr/>
            </a:lvl1pPr>
          </a:lstStyle>
          <a:p>
            <a:fld id="{2255E6F6-4000-4E02-8370-17F640485AA7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81000" y="763588"/>
            <a:ext cx="8763000" cy="48736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85800" y="1371600"/>
            <a:ext cx="8229600" cy="49530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429000" y="6508750"/>
            <a:ext cx="2133600" cy="307975"/>
          </a:xfrm>
        </p:spPr>
        <p:txBody>
          <a:bodyPr/>
          <a:lstStyle>
            <a:lvl1pPr>
              <a:defRPr/>
            </a:lvl1pPr>
          </a:lstStyle>
          <a:p>
            <a:fld id="{A5B3314A-62AF-417D-88C0-8EAB2C47EB3A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99E8789-0A30-4D02-892F-9CC76F9104CD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D287E93-491C-40F1-ACFF-29113F6C79E0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40386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76800" y="1371600"/>
            <a:ext cx="40386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20D0140-894C-48E9-A141-B45B21A3E6EA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C636FFB-9B9F-43D6-B79D-1C4EA078A38F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28DEFBC-DDB6-49AB-8ADC-28B8AFC4ACC0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A03DD11-FFA1-46D0-BE8E-2409FECE4402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6A599B2-C158-48CE-A590-17AED569AC3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FD1C1C2-8193-49E5-9D1B-549049A86AC6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13" name="Object 89"/>
          <p:cNvGraphicFramePr>
            <a:graphicFrameLocks noChangeAspect="1"/>
          </p:cNvGraphicFramePr>
          <p:nvPr/>
        </p:nvGraphicFramePr>
        <p:xfrm>
          <a:off x="0" y="-26988"/>
          <a:ext cx="9144000" cy="792163"/>
        </p:xfrm>
        <a:graphic>
          <a:graphicData uri="http://schemas.openxmlformats.org/presentationml/2006/ole">
            <p:oleObj spid="_x0000_s1113" name="Image" r:id="rId16" imgW="9092063" imgH="1345557" progId="">
              <p:embed/>
            </p:oleObj>
          </a:graphicData>
        </a:graphic>
      </p:graphicFrame>
      <p:sp>
        <p:nvSpPr>
          <p:cNvPr id="1114" name="Rectangle 90"/>
          <p:cNvSpPr>
            <a:spLocks noChangeArrowheads="1"/>
          </p:cNvSpPr>
          <p:nvPr/>
        </p:nvSpPr>
        <p:spPr bwMode="ltGray">
          <a:xfrm>
            <a:off x="0" y="765175"/>
            <a:ext cx="9144000" cy="50323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15" name="Rectangle 91"/>
          <p:cNvSpPr>
            <a:spLocks noChangeArrowheads="1"/>
          </p:cNvSpPr>
          <p:nvPr/>
        </p:nvSpPr>
        <p:spPr bwMode="ltGray">
          <a:xfrm>
            <a:off x="0" y="908050"/>
            <a:ext cx="395288" cy="59642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82296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508750"/>
            <a:ext cx="2133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宋体" pitchFamily="2" charset="-122"/>
              </a:defRPr>
            </a:lvl1pPr>
          </a:lstStyle>
          <a:p>
            <a:fld id="{65D71EE4-FC18-4072-9808-01C58983174C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381000" y="763588"/>
            <a:ext cx="8763000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116" name="Text Box 92"/>
          <p:cNvSpPr txBox="1">
            <a:spLocks noChangeArrowheads="1"/>
          </p:cNvSpPr>
          <p:nvPr/>
        </p:nvSpPr>
        <p:spPr bwMode="auto">
          <a:xfrm rot="-5400000">
            <a:off x="-1386681" y="5044281"/>
            <a:ext cx="3200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1200" b="1">
                <a:solidFill>
                  <a:schemeClr val="bg1"/>
                </a:solidFill>
                <a:ea typeface="宋体" pitchFamily="2" charset="-122"/>
              </a:rPr>
              <a:t>Company Logo 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200" b="1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>
                <a:ea typeface="宋体" pitchFamily="2" charset="-122"/>
              </a:rPr>
              <a:t>医疗医院通用模板</a:t>
            </a:r>
            <a:endParaRPr lang="zh-CN" altLang="en-US" dirty="0"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>
                <a:ea typeface="宋体" pitchFamily="2" charset="-122"/>
              </a:rPr>
              <a:t>Diagram</a:t>
            </a:r>
            <a:endParaRPr lang="en-US" altLang="zh-CN" sz="2400">
              <a:ea typeface="宋体" pitchFamily="2" charset="-122"/>
            </a:endParaRPr>
          </a:p>
        </p:txBody>
      </p:sp>
      <p:grpSp>
        <p:nvGrpSpPr>
          <p:cNvPr id="68627" name="Group 19"/>
          <p:cNvGrpSpPr>
            <a:grpSpLocks/>
          </p:cNvGrpSpPr>
          <p:nvPr/>
        </p:nvGrpSpPr>
        <p:grpSpPr bwMode="auto">
          <a:xfrm>
            <a:off x="1219200" y="3400425"/>
            <a:ext cx="2286000" cy="2667000"/>
            <a:chOff x="768" y="2142"/>
            <a:chExt cx="1440" cy="1680"/>
          </a:xfrm>
        </p:grpSpPr>
        <p:sp>
          <p:nvSpPr>
            <p:cNvPr id="68612" name="AutoShape 4"/>
            <p:cNvSpPr>
              <a:spLocks noChangeArrowheads="1"/>
            </p:cNvSpPr>
            <p:nvPr/>
          </p:nvSpPr>
          <p:spPr bwMode="auto">
            <a:xfrm>
              <a:off x="768" y="2142"/>
              <a:ext cx="1440" cy="1680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zh-CN" altLang="en-US">
                <a:latin typeface="Verdana" pitchFamily="34" charset="0"/>
                <a:ea typeface="宋体" pitchFamily="2" charset="-122"/>
              </a:endParaRPr>
            </a:p>
          </p:txBody>
        </p:sp>
        <p:sp>
          <p:nvSpPr>
            <p:cNvPr id="68613" name="Text Box 5"/>
            <p:cNvSpPr txBox="1">
              <a:spLocks noChangeArrowheads="1"/>
            </p:cNvSpPr>
            <p:nvPr/>
          </p:nvSpPr>
          <p:spPr bwMode="auto">
            <a:xfrm>
              <a:off x="828" y="2268"/>
              <a:ext cx="1284" cy="7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2000" b="1">
                  <a:solidFill>
                    <a:srgbClr val="000000"/>
                  </a:solidFill>
                  <a:ea typeface="宋体" pitchFamily="2" charset="-122"/>
                </a:rPr>
                <a:t>ThemeGallery</a:t>
              </a:r>
              <a:r>
                <a:rPr lang="en-US" altLang="zh-CN">
                  <a:solidFill>
                    <a:srgbClr val="000000"/>
                  </a:solidFill>
                  <a:ea typeface="宋体" pitchFamily="2" charset="-122"/>
                </a:rPr>
                <a:t> </a:t>
              </a:r>
              <a:r>
                <a:rPr lang="en-US" altLang="zh-CN" sz="1400">
                  <a:solidFill>
                    <a:srgbClr val="000000"/>
                  </a:solidFill>
                  <a:ea typeface="宋体" pitchFamily="2" charset="-122"/>
                </a:rPr>
                <a:t>is a Design Digital Content &amp; Contents mall developed by Guild Design Inc.</a:t>
              </a:r>
            </a:p>
          </p:txBody>
        </p:sp>
      </p:grpSp>
      <p:sp>
        <p:nvSpPr>
          <p:cNvPr id="68614" name="Freeform 6"/>
          <p:cNvSpPr>
            <a:spLocks/>
          </p:cNvSpPr>
          <p:nvPr/>
        </p:nvSpPr>
        <p:spPr bwMode="gray">
          <a:xfrm>
            <a:off x="3298825" y="3303588"/>
            <a:ext cx="903288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63529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8615" name="AutoShape 7"/>
          <p:cNvSpPr>
            <a:spLocks noChangeAspect="1" noChangeArrowheads="1" noTextEdit="1"/>
          </p:cNvSpPr>
          <p:nvPr/>
        </p:nvSpPr>
        <p:spPr bwMode="gray">
          <a:xfrm flipH="1">
            <a:off x="4945063" y="3300413"/>
            <a:ext cx="909637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68629" name="Group 21"/>
          <p:cNvGrpSpPr>
            <a:grpSpLocks/>
          </p:cNvGrpSpPr>
          <p:nvPr/>
        </p:nvGrpSpPr>
        <p:grpSpPr bwMode="auto">
          <a:xfrm>
            <a:off x="3124200" y="1676400"/>
            <a:ext cx="2998788" cy="1601788"/>
            <a:chOff x="1968" y="1056"/>
            <a:chExt cx="1889" cy="1009"/>
          </a:xfrm>
        </p:grpSpPr>
        <p:grpSp>
          <p:nvGrpSpPr>
            <p:cNvPr id="68617" name="Group 9"/>
            <p:cNvGrpSpPr>
              <a:grpSpLocks/>
            </p:cNvGrpSpPr>
            <p:nvPr/>
          </p:nvGrpSpPr>
          <p:grpSpPr bwMode="auto">
            <a:xfrm>
              <a:off x="1968" y="1056"/>
              <a:ext cx="1889" cy="1009"/>
              <a:chOff x="1997" y="1314"/>
              <a:chExt cx="1889" cy="1009"/>
            </a:xfrm>
          </p:grpSpPr>
          <p:grpSp>
            <p:nvGrpSpPr>
              <p:cNvPr id="68618" name="Group 10"/>
              <p:cNvGrpSpPr>
                <a:grpSpLocks/>
              </p:cNvGrpSpPr>
              <p:nvPr/>
            </p:nvGrpSpPr>
            <p:grpSpPr bwMode="auto">
              <a:xfrm>
                <a:off x="1997" y="1404"/>
                <a:ext cx="1889" cy="919"/>
                <a:chOff x="1973" y="1027"/>
                <a:chExt cx="1926" cy="937"/>
              </a:xfrm>
            </p:grpSpPr>
            <p:sp>
              <p:nvSpPr>
                <p:cNvPr id="68619" name="Oval 11"/>
                <p:cNvSpPr>
                  <a:spLocks noChangeArrowheads="1"/>
                </p:cNvSpPr>
                <p:nvPr/>
              </p:nvSpPr>
              <p:spPr bwMode="gray">
                <a:xfrm>
                  <a:off x="1994" y="1057"/>
                  <a:ext cx="1905" cy="90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48627"/>
                        <a:invGamma/>
                      </a:schemeClr>
                    </a:gs>
                  </a:gsLst>
                  <a:lin ang="27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8620" name="Oval 12"/>
                <p:cNvSpPr>
                  <a:spLocks noChangeArrowheads="1"/>
                </p:cNvSpPr>
                <p:nvPr/>
              </p:nvSpPr>
              <p:spPr bwMode="gray">
                <a:xfrm>
                  <a:off x="1973" y="1027"/>
                  <a:ext cx="1905" cy="90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>
                        <a:gamma/>
                        <a:tint val="44314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27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68621" name="Oval 13"/>
              <p:cNvSpPr>
                <a:spLocks noChangeArrowheads="1"/>
              </p:cNvSpPr>
              <p:nvPr/>
            </p:nvSpPr>
            <p:spPr bwMode="gray">
              <a:xfrm>
                <a:off x="2086" y="1314"/>
                <a:ext cx="1691" cy="84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27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68622" name="Oval 14"/>
              <p:cNvSpPr>
                <a:spLocks noChangeArrowheads="1"/>
              </p:cNvSpPr>
              <p:nvPr/>
            </p:nvSpPr>
            <p:spPr bwMode="gray">
              <a:xfrm>
                <a:off x="2108" y="1319"/>
                <a:ext cx="1650" cy="82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34902"/>
                      <a:invGamma/>
                    </a:schemeClr>
                  </a:gs>
                </a:gsLst>
                <a:lin ang="27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68623" name="Oval 15"/>
              <p:cNvSpPr>
                <a:spLocks noChangeArrowheads="1"/>
              </p:cNvSpPr>
              <p:nvPr/>
            </p:nvSpPr>
            <p:spPr bwMode="gray">
              <a:xfrm>
                <a:off x="2125" y="1327"/>
                <a:ext cx="1570" cy="77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9216"/>
                      <a:invGamma/>
                    </a:schemeClr>
                  </a:gs>
                  <a:gs pos="100000">
                    <a:schemeClr val="accent1">
                      <a:alpha val="48000"/>
                    </a:schemeClr>
                  </a:gs>
                </a:gsLst>
                <a:lin ang="27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68624" name="Oval 16"/>
              <p:cNvSpPr>
                <a:spLocks noChangeArrowheads="1"/>
              </p:cNvSpPr>
              <p:nvPr/>
            </p:nvSpPr>
            <p:spPr bwMode="gray">
              <a:xfrm>
                <a:off x="2208" y="1344"/>
                <a:ext cx="1382" cy="62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100000">
                    <a:schemeClr val="accent1">
                      <a:alpha val="38000"/>
                    </a:schemeClr>
                  </a:gs>
                </a:gsLst>
                <a:lin ang="27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68625" name="Text Box 17"/>
            <p:cNvSpPr txBox="1">
              <a:spLocks noChangeArrowheads="1"/>
            </p:cNvSpPr>
            <p:nvPr/>
          </p:nvSpPr>
          <p:spPr bwMode="auto">
            <a:xfrm>
              <a:off x="2496" y="1182"/>
              <a:ext cx="774" cy="42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b="1">
                  <a:solidFill>
                    <a:srgbClr val="000000"/>
                  </a:solidFill>
                  <a:ea typeface="宋体" pitchFamily="2" charset="-122"/>
                </a:rPr>
                <a:t>Title</a:t>
              </a:r>
            </a:p>
            <a:p>
              <a:pPr algn="ctr" eaLnBrk="0" hangingPunct="0"/>
              <a:r>
                <a:rPr lang="en-US" altLang="zh-CN" sz="1400">
                  <a:solidFill>
                    <a:srgbClr val="000000"/>
                  </a:solidFill>
                  <a:ea typeface="宋体" pitchFamily="2" charset="-122"/>
                </a:rPr>
                <a:t>Add your text</a:t>
              </a:r>
            </a:p>
          </p:txBody>
        </p:sp>
      </p:grpSp>
      <p:grpSp>
        <p:nvGrpSpPr>
          <p:cNvPr id="68628" name="Group 20"/>
          <p:cNvGrpSpPr>
            <a:grpSpLocks/>
          </p:cNvGrpSpPr>
          <p:nvPr/>
        </p:nvGrpSpPr>
        <p:grpSpPr bwMode="auto">
          <a:xfrm>
            <a:off x="5638800" y="3400425"/>
            <a:ext cx="2286000" cy="2667000"/>
            <a:chOff x="3552" y="2142"/>
            <a:chExt cx="1440" cy="1680"/>
          </a:xfrm>
        </p:grpSpPr>
        <p:sp>
          <p:nvSpPr>
            <p:cNvPr id="68611" name="AutoShape 3"/>
            <p:cNvSpPr>
              <a:spLocks noChangeArrowheads="1"/>
            </p:cNvSpPr>
            <p:nvPr/>
          </p:nvSpPr>
          <p:spPr bwMode="auto">
            <a:xfrm>
              <a:off x="3552" y="2142"/>
              <a:ext cx="1440" cy="1680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zh-CN" altLang="en-US">
                <a:latin typeface="Verdana" pitchFamily="34" charset="0"/>
                <a:ea typeface="宋体" pitchFamily="2" charset="-122"/>
              </a:endParaRPr>
            </a:p>
          </p:txBody>
        </p:sp>
        <p:sp>
          <p:nvSpPr>
            <p:cNvPr id="68626" name="Text Box 18"/>
            <p:cNvSpPr txBox="1">
              <a:spLocks noChangeArrowheads="1"/>
            </p:cNvSpPr>
            <p:nvPr/>
          </p:nvSpPr>
          <p:spPr bwMode="auto">
            <a:xfrm>
              <a:off x="3708" y="2286"/>
              <a:ext cx="1284" cy="7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2000" b="1">
                  <a:solidFill>
                    <a:srgbClr val="000000"/>
                  </a:solidFill>
                  <a:ea typeface="宋体" pitchFamily="2" charset="-122"/>
                </a:rPr>
                <a:t>ThemeGallery</a:t>
              </a:r>
              <a:r>
                <a:rPr lang="en-US" altLang="zh-CN">
                  <a:solidFill>
                    <a:srgbClr val="000000"/>
                  </a:solidFill>
                  <a:ea typeface="宋体" pitchFamily="2" charset="-122"/>
                </a:rPr>
                <a:t> </a:t>
              </a:r>
              <a:r>
                <a:rPr lang="en-US" altLang="zh-CN" sz="1400">
                  <a:solidFill>
                    <a:srgbClr val="000000"/>
                  </a:solidFill>
                  <a:ea typeface="宋体" pitchFamily="2" charset="-122"/>
                </a:rPr>
                <a:t>is a Design Digital Content &amp; Contents mall developed by Guild Design Inc.</a:t>
              </a:r>
            </a:p>
          </p:txBody>
        </p:sp>
      </p:grpSp>
      <p:sp>
        <p:nvSpPr>
          <p:cNvPr id="68616" name="Freeform 8"/>
          <p:cNvSpPr>
            <a:spLocks/>
          </p:cNvSpPr>
          <p:nvPr/>
        </p:nvSpPr>
        <p:spPr bwMode="gray">
          <a:xfrm flipH="1">
            <a:off x="4951413" y="3303588"/>
            <a:ext cx="903287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ea typeface="宋体" pitchFamily="2" charset="-122"/>
              </a:rPr>
              <a:t> </a:t>
            </a:r>
            <a:r>
              <a:rPr lang="en-US" altLang="zh-CN">
                <a:ea typeface="宋体" pitchFamily="2" charset="-122"/>
              </a:rPr>
              <a:t>Cycle Diagram</a:t>
            </a:r>
          </a:p>
        </p:txBody>
      </p:sp>
      <p:grpSp>
        <p:nvGrpSpPr>
          <p:cNvPr id="69656" name="Group 24"/>
          <p:cNvGrpSpPr>
            <a:grpSpLocks/>
          </p:cNvGrpSpPr>
          <p:nvPr/>
        </p:nvGrpSpPr>
        <p:grpSpPr bwMode="auto">
          <a:xfrm>
            <a:off x="762000" y="1981200"/>
            <a:ext cx="7315200" cy="3886200"/>
            <a:chOff x="480" y="1248"/>
            <a:chExt cx="4608" cy="2448"/>
          </a:xfrm>
        </p:grpSpPr>
        <p:sp>
          <p:nvSpPr>
            <p:cNvPr id="69636" name="Freeform 4"/>
            <p:cNvSpPr>
              <a:spLocks noEditPoints="1"/>
            </p:cNvSpPr>
            <p:nvPr/>
          </p:nvSpPr>
          <p:spPr bwMode="gray">
            <a:xfrm rot="-1358056">
              <a:off x="877" y="1717"/>
              <a:ext cx="3839" cy="1527"/>
            </a:xfrm>
            <a:custGeom>
              <a:avLst/>
              <a:gdLst/>
              <a:ahLst/>
              <a:cxnLst>
                <a:cxn ang="0">
                  <a:pos x="1692" y="12"/>
                </a:cxn>
                <a:cxn ang="0">
                  <a:pos x="1234" y="74"/>
                </a:cxn>
                <a:cxn ang="0">
                  <a:pos x="828" y="182"/>
                </a:cxn>
                <a:cxn ang="0">
                  <a:pos x="486" y="330"/>
                </a:cxn>
                <a:cxn ang="0">
                  <a:pos x="226" y="510"/>
                </a:cxn>
                <a:cxn ang="0">
                  <a:pos x="58" y="718"/>
                </a:cxn>
                <a:cxn ang="0">
                  <a:pos x="0" y="944"/>
                </a:cxn>
                <a:cxn ang="0">
                  <a:pos x="58" y="1170"/>
                </a:cxn>
                <a:cxn ang="0">
                  <a:pos x="226" y="1378"/>
                </a:cxn>
                <a:cxn ang="0">
                  <a:pos x="486" y="1558"/>
                </a:cxn>
                <a:cxn ang="0">
                  <a:pos x="828" y="1706"/>
                </a:cxn>
                <a:cxn ang="0">
                  <a:pos x="1234" y="1814"/>
                </a:cxn>
                <a:cxn ang="0">
                  <a:pos x="1692" y="1876"/>
                </a:cxn>
                <a:cxn ang="0">
                  <a:pos x="2186" y="1884"/>
                </a:cxn>
                <a:cxn ang="0">
                  <a:pos x="2658" y="1840"/>
                </a:cxn>
                <a:cxn ang="0">
                  <a:pos x="3084" y="1746"/>
                </a:cxn>
                <a:cxn ang="0">
                  <a:pos x="3448" y="1612"/>
                </a:cxn>
                <a:cxn ang="0">
                  <a:pos x="3738" y="1442"/>
                </a:cxn>
                <a:cxn ang="0">
                  <a:pos x="3938" y="1242"/>
                </a:cxn>
                <a:cxn ang="0">
                  <a:pos x="4034" y="1022"/>
                </a:cxn>
                <a:cxn ang="0">
                  <a:pos x="4014" y="790"/>
                </a:cxn>
                <a:cxn ang="0">
                  <a:pos x="3882" y="576"/>
                </a:cxn>
                <a:cxn ang="0">
                  <a:pos x="3650" y="386"/>
                </a:cxn>
                <a:cxn ang="0">
                  <a:pos x="3334" y="228"/>
                </a:cxn>
                <a:cxn ang="0">
                  <a:pos x="2948" y="106"/>
                </a:cxn>
                <a:cxn ang="0">
                  <a:pos x="2506" y="28"/>
                </a:cxn>
                <a:cxn ang="0">
                  <a:pos x="2020" y="0"/>
                </a:cxn>
                <a:cxn ang="0">
                  <a:pos x="1606" y="1736"/>
                </a:cxn>
                <a:cxn ang="0">
                  <a:pos x="1164" y="1678"/>
                </a:cxn>
                <a:cxn ang="0">
                  <a:pos x="776" y="1576"/>
                </a:cxn>
                <a:cxn ang="0">
                  <a:pos x="458" y="1436"/>
                </a:cxn>
                <a:cxn ang="0">
                  <a:pos x="224" y="1266"/>
                </a:cxn>
                <a:cxn ang="0">
                  <a:pos x="88" y="1074"/>
                </a:cxn>
                <a:cxn ang="0">
                  <a:pos x="68" y="864"/>
                </a:cxn>
                <a:cxn ang="0">
                  <a:pos x="166" y="664"/>
                </a:cxn>
                <a:cxn ang="0">
                  <a:pos x="370" y="486"/>
                </a:cxn>
                <a:cxn ang="0">
                  <a:pos x="662" y="336"/>
                </a:cxn>
                <a:cxn ang="0">
                  <a:pos x="1028" y="222"/>
                </a:cxn>
                <a:cxn ang="0">
                  <a:pos x="1454" y="148"/>
                </a:cxn>
                <a:cxn ang="0">
                  <a:pos x="1922" y="120"/>
                </a:cxn>
                <a:cxn ang="0">
                  <a:pos x="2392" y="148"/>
                </a:cxn>
                <a:cxn ang="0">
                  <a:pos x="2818" y="222"/>
                </a:cxn>
                <a:cxn ang="0">
                  <a:pos x="3184" y="336"/>
                </a:cxn>
                <a:cxn ang="0">
                  <a:pos x="3476" y="486"/>
                </a:cxn>
                <a:cxn ang="0">
                  <a:pos x="3680" y="664"/>
                </a:cxn>
                <a:cxn ang="0">
                  <a:pos x="3778" y="864"/>
                </a:cxn>
                <a:cxn ang="0">
                  <a:pos x="3758" y="1074"/>
                </a:cxn>
                <a:cxn ang="0">
                  <a:pos x="3622" y="1266"/>
                </a:cxn>
                <a:cxn ang="0">
                  <a:pos x="3388" y="1436"/>
                </a:cxn>
                <a:cxn ang="0">
                  <a:pos x="3070" y="1576"/>
                </a:cxn>
                <a:cxn ang="0">
                  <a:pos x="2682" y="1678"/>
                </a:cxn>
                <a:cxn ang="0">
                  <a:pos x="2240" y="1736"/>
                </a:cxn>
              </a:cxnLst>
              <a:rect l="0" t="0" r="r" b="b"/>
              <a:pathLst>
                <a:path w="4040" h="1888">
                  <a:moveTo>
                    <a:pt x="2020" y="0"/>
                  </a:moveTo>
                  <a:lnTo>
                    <a:pt x="1854" y="4"/>
                  </a:lnTo>
                  <a:lnTo>
                    <a:pt x="1692" y="12"/>
                  </a:lnTo>
                  <a:lnTo>
                    <a:pt x="1534" y="28"/>
                  </a:lnTo>
                  <a:lnTo>
                    <a:pt x="1382" y="48"/>
                  </a:lnTo>
                  <a:lnTo>
                    <a:pt x="1234" y="74"/>
                  </a:lnTo>
                  <a:lnTo>
                    <a:pt x="1092" y="106"/>
                  </a:lnTo>
                  <a:lnTo>
                    <a:pt x="956" y="142"/>
                  </a:lnTo>
                  <a:lnTo>
                    <a:pt x="828" y="182"/>
                  </a:lnTo>
                  <a:lnTo>
                    <a:pt x="706" y="228"/>
                  </a:lnTo>
                  <a:lnTo>
                    <a:pt x="592" y="276"/>
                  </a:lnTo>
                  <a:lnTo>
                    <a:pt x="486" y="330"/>
                  </a:lnTo>
                  <a:lnTo>
                    <a:pt x="390" y="386"/>
                  </a:lnTo>
                  <a:lnTo>
                    <a:pt x="302" y="446"/>
                  </a:lnTo>
                  <a:lnTo>
                    <a:pt x="226" y="510"/>
                  </a:lnTo>
                  <a:lnTo>
                    <a:pt x="158" y="576"/>
                  </a:lnTo>
                  <a:lnTo>
                    <a:pt x="102" y="646"/>
                  </a:lnTo>
                  <a:lnTo>
                    <a:pt x="58" y="718"/>
                  </a:lnTo>
                  <a:lnTo>
                    <a:pt x="26" y="790"/>
                  </a:lnTo>
                  <a:lnTo>
                    <a:pt x="6" y="866"/>
                  </a:lnTo>
                  <a:lnTo>
                    <a:pt x="0" y="944"/>
                  </a:lnTo>
                  <a:lnTo>
                    <a:pt x="6" y="1022"/>
                  </a:lnTo>
                  <a:lnTo>
                    <a:pt x="26" y="1098"/>
                  </a:lnTo>
                  <a:lnTo>
                    <a:pt x="58" y="1170"/>
                  </a:lnTo>
                  <a:lnTo>
                    <a:pt x="102" y="1242"/>
                  </a:lnTo>
                  <a:lnTo>
                    <a:pt x="158" y="1312"/>
                  </a:lnTo>
                  <a:lnTo>
                    <a:pt x="226" y="1378"/>
                  </a:lnTo>
                  <a:lnTo>
                    <a:pt x="302" y="1442"/>
                  </a:lnTo>
                  <a:lnTo>
                    <a:pt x="390" y="1502"/>
                  </a:lnTo>
                  <a:lnTo>
                    <a:pt x="486" y="1558"/>
                  </a:lnTo>
                  <a:lnTo>
                    <a:pt x="592" y="1612"/>
                  </a:lnTo>
                  <a:lnTo>
                    <a:pt x="706" y="1660"/>
                  </a:lnTo>
                  <a:lnTo>
                    <a:pt x="828" y="1706"/>
                  </a:lnTo>
                  <a:lnTo>
                    <a:pt x="956" y="1746"/>
                  </a:lnTo>
                  <a:lnTo>
                    <a:pt x="1092" y="1782"/>
                  </a:lnTo>
                  <a:lnTo>
                    <a:pt x="1234" y="1814"/>
                  </a:lnTo>
                  <a:lnTo>
                    <a:pt x="1382" y="1840"/>
                  </a:lnTo>
                  <a:lnTo>
                    <a:pt x="1534" y="1860"/>
                  </a:lnTo>
                  <a:lnTo>
                    <a:pt x="1692" y="1876"/>
                  </a:lnTo>
                  <a:lnTo>
                    <a:pt x="1854" y="1884"/>
                  </a:lnTo>
                  <a:lnTo>
                    <a:pt x="2020" y="1888"/>
                  </a:lnTo>
                  <a:lnTo>
                    <a:pt x="2186" y="1884"/>
                  </a:lnTo>
                  <a:lnTo>
                    <a:pt x="2348" y="1876"/>
                  </a:lnTo>
                  <a:lnTo>
                    <a:pt x="2506" y="1860"/>
                  </a:lnTo>
                  <a:lnTo>
                    <a:pt x="2658" y="1840"/>
                  </a:lnTo>
                  <a:lnTo>
                    <a:pt x="2806" y="1814"/>
                  </a:lnTo>
                  <a:lnTo>
                    <a:pt x="2948" y="1782"/>
                  </a:lnTo>
                  <a:lnTo>
                    <a:pt x="3084" y="1746"/>
                  </a:lnTo>
                  <a:lnTo>
                    <a:pt x="3212" y="1706"/>
                  </a:lnTo>
                  <a:lnTo>
                    <a:pt x="3334" y="1660"/>
                  </a:lnTo>
                  <a:lnTo>
                    <a:pt x="3448" y="1612"/>
                  </a:lnTo>
                  <a:lnTo>
                    <a:pt x="3554" y="1558"/>
                  </a:lnTo>
                  <a:lnTo>
                    <a:pt x="3650" y="1502"/>
                  </a:lnTo>
                  <a:lnTo>
                    <a:pt x="3738" y="1442"/>
                  </a:lnTo>
                  <a:lnTo>
                    <a:pt x="3814" y="1378"/>
                  </a:lnTo>
                  <a:lnTo>
                    <a:pt x="3882" y="1312"/>
                  </a:lnTo>
                  <a:lnTo>
                    <a:pt x="3938" y="1242"/>
                  </a:lnTo>
                  <a:lnTo>
                    <a:pt x="3982" y="1170"/>
                  </a:lnTo>
                  <a:lnTo>
                    <a:pt x="4014" y="1098"/>
                  </a:lnTo>
                  <a:lnTo>
                    <a:pt x="4034" y="1022"/>
                  </a:lnTo>
                  <a:lnTo>
                    <a:pt x="4040" y="944"/>
                  </a:lnTo>
                  <a:lnTo>
                    <a:pt x="4034" y="866"/>
                  </a:lnTo>
                  <a:lnTo>
                    <a:pt x="4014" y="790"/>
                  </a:lnTo>
                  <a:lnTo>
                    <a:pt x="3982" y="718"/>
                  </a:lnTo>
                  <a:lnTo>
                    <a:pt x="3938" y="646"/>
                  </a:lnTo>
                  <a:lnTo>
                    <a:pt x="3882" y="576"/>
                  </a:lnTo>
                  <a:lnTo>
                    <a:pt x="3814" y="510"/>
                  </a:lnTo>
                  <a:lnTo>
                    <a:pt x="3738" y="446"/>
                  </a:lnTo>
                  <a:lnTo>
                    <a:pt x="3650" y="386"/>
                  </a:lnTo>
                  <a:lnTo>
                    <a:pt x="3554" y="330"/>
                  </a:lnTo>
                  <a:lnTo>
                    <a:pt x="3448" y="276"/>
                  </a:lnTo>
                  <a:lnTo>
                    <a:pt x="3334" y="228"/>
                  </a:lnTo>
                  <a:lnTo>
                    <a:pt x="3212" y="182"/>
                  </a:lnTo>
                  <a:lnTo>
                    <a:pt x="3084" y="142"/>
                  </a:lnTo>
                  <a:lnTo>
                    <a:pt x="2948" y="106"/>
                  </a:lnTo>
                  <a:lnTo>
                    <a:pt x="2806" y="74"/>
                  </a:lnTo>
                  <a:lnTo>
                    <a:pt x="2658" y="48"/>
                  </a:lnTo>
                  <a:lnTo>
                    <a:pt x="2506" y="28"/>
                  </a:lnTo>
                  <a:lnTo>
                    <a:pt x="2348" y="12"/>
                  </a:lnTo>
                  <a:lnTo>
                    <a:pt x="2186" y="4"/>
                  </a:lnTo>
                  <a:lnTo>
                    <a:pt x="2020" y="0"/>
                  </a:lnTo>
                  <a:close/>
                  <a:moveTo>
                    <a:pt x="1922" y="1748"/>
                  </a:moveTo>
                  <a:lnTo>
                    <a:pt x="1762" y="1746"/>
                  </a:lnTo>
                  <a:lnTo>
                    <a:pt x="1606" y="1736"/>
                  </a:lnTo>
                  <a:lnTo>
                    <a:pt x="1454" y="1722"/>
                  </a:lnTo>
                  <a:lnTo>
                    <a:pt x="1306" y="1702"/>
                  </a:lnTo>
                  <a:lnTo>
                    <a:pt x="1164" y="1678"/>
                  </a:lnTo>
                  <a:lnTo>
                    <a:pt x="1028" y="1648"/>
                  </a:lnTo>
                  <a:lnTo>
                    <a:pt x="898" y="1614"/>
                  </a:lnTo>
                  <a:lnTo>
                    <a:pt x="776" y="1576"/>
                  </a:lnTo>
                  <a:lnTo>
                    <a:pt x="662" y="1532"/>
                  </a:lnTo>
                  <a:lnTo>
                    <a:pt x="554" y="1486"/>
                  </a:lnTo>
                  <a:lnTo>
                    <a:pt x="458" y="1436"/>
                  </a:lnTo>
                  <a:lnTo>
                    <a:pt x="370" y="1382"/>
                  </a:lnTo>
                  <a:lnTo>
                    <a:pt x="292" y="1326"/>
                  </a:lnTo>
                  <a:lnTo>
                    <a:pt x="224" y="1266"/>
                  </a:lnTo>
                  <a:lnTo>
                    <a:pt x="166" y="1204"/>
                  </a:lnTo>
                  <a:lnTo>
                    <a:pt x="122" y="1140"/>
                  </a:lnTo>
                  <a:lnTo>
                    <a:pt x="88" y="1074"/>
                  </a:lnTo>
                  <a:lnTo>
                    <a:pt x="68" y="1004"/>
                  </a:lnTo>
                  <a:lnTo>
                    <a:pt x="62" y="934"/>
                  </a:lnTo>
                  <a:lnTo>
                    <a:pt x="68" y="864"/>
                  </a:lnTo>
                  <a:lnTo>
                    <a:pt x="88" y="796"/>
                  </a:lnTo>
                  <a:lnTo>
                    <a:pt x="122" y="730"/>
                  </a:lnTo>
                  <a:lnTo>
                    <a:pt x="166" y="664"/>
                  </a:lnTo>
                  <a:lnTo>
                    <a:pt x="224" y="602"/>
                  </a:lnTo>
                  <a:lnTo>
                    <a:pt x="292" y="544"/>
                  </a:lnTo>
                  <a:lnTo>
                    <a:pt x="370" y="486"/>
                  </a:lnTo>
                  <a:lnTo>
                    <a:pt x="458" y="434"/>
                  </a:lnTo>
                  <a:lnTo>
                    <a:pt x="554" y="382"/>
                  </a:lnTo>
                  <a:lnTo>
                    <a:pt x="662" y="336"/>
                  </a:lnTo>
                  <a:lnTo>
                    <a:pt x="776" y="294"/>
                  </a:lnTo>
                  <a:lnTo>
                    <a:pt x="898" y="256"/>
                  </a:lnTo>
                  <a:lnTo>
                    <a:pt x="1028" y="222"/>
                  </a:lnTo>
                  <a:lnTo>
                    <a:pt x="1164" y="192"/>
                  </a:lnTo>
                  <a:lnTo>
                    <a:pt x="1306" y="166"/>
                  </a:lnTo>
                  <a:lnTo>
                    <a:pt x="1454" y="148"/>
                  </a:lnTo>
                  <a:lnTo>
                    <a:pt x="1606" y="132"/>
                  </a:lnTo>
                  <a:lnTo>
                    <a:pt x="1762" y="124"/>
                  </a:lnTo>
                  <a:lnTo>
                    <a:pt x="1922" y="120"/>
                  </a:lnTo>
                  <a:lnTo>
                    <a:pt x="2084" y="124"/>
                  </a:lnTo>
                  <a:lnTo>
                    <a:pt x="2240" y="132"/>
                  </a:lnTo>
                  <a:lnTo>
                    <a:pt x="2392" y="148"/>
                  </a:lnTo>
                  <a:lnTo>
                    <a:pt x="2540" y="166"/>
                  </a:lnTo>
                  <a:lnTo>
                    <a:pt x="2682" y="192"/>
                  </a:lnTo>
                  <a:lnTo>
                    <a:pt x="2818" y="222"/>
                  </a:lnTo>
                  <a:lnTo>
                    <a:pt x="2948" y="256"/>
                  </a:lnTo>
                  <a:lnTo>
                    <a:pt x="3070" y="294"/>
                  </a:lnTo>
                  <a:lnTo>
                    <a:pt x="3184" y="336"/>
                  </a:lnTo>
                  <a:lnTo>
                    <a:pt x="3292" y="382"/>
                  </a:lnTo>
                  <a:lnTo>
                    <a:pt x="3388" y="434"/>
                  </a:lnTo>
                  <a:lnTo>
                    <a:pt x="3476" y="486"/>
                  </a:lnTo>
                  <a:lnTo>
                    <a:pt x="3554" y="544"/>
                  </a:lnTo>
                  <a:lnTo>
                    <a:pt x="3622" y="602"/>
                  </a:lnTo>
                  <a:lnTo>
                    <a:pt x="3680" y="664"/>
                  </a:lnTo>
                  <a:lnTo>
                    <a:pt x="3724" y="730"/>
                  </a:lnTo>
                  <a:lnTo>
                    <a:pt x="3758" y="796"/>
                  </a:lnTo>
                  <a:lnTo>
                    <a:pt x="3778" y="864"/>
                  </a:lnTo>
                  <a:lnTo>
                    <a:pt x="3784" y="934"/>
                  </a:lnTo>
                  <a:lnTo>
                    <a:pt x="3778" y="1004"/>
                  </a:lnTo>
                  <a:lnTo>
                    <a:pt x="3758" y="1074"/>
                  </a:lnTo>
                  <a:lnTo>
                    <a:pt x="3724" y="1140"/>
                  </a:lnTo>
                  <a:lnTo>
                    <a:pt x="3680" y="1204"/>
                  </a:lnTo>
                  <a:lnTo>
                    <a:pt x="3622" y="1266"/>
                  </a:lnTo>
                  <a:lnTo>
                    <a:pt x="3554" y="1326"/>
                  </a:lnTo>
                  <a:lnTo>
                    <a:pt x="3476" y="1382"/>
                  </a:lnTo>
                  <a:lnTo>
                    <a:pt x="3388" y="1436"/>
                  </a:lnTo>
                  <a:lnTo>
                    <a:pt x="3292" y="1486"/>
                  </a:lnTo>
                  <a:lnTo>
                    <a:pt x="3184" y="1532"/>
                  </a:lnTo>
                  <a:lnTo>
                    <a:pt x="3070" y="1576"/>
                  </a:lnTo>
                  <a:lnTo>
                    <a:pt x="2948" y="1614"/>
                  </a:lnTo>
                  <a:lnTo>
                    <a:pt x="2818" y="1648"/>
                  </a:lnTo>
                  <a:lnTo>
                    <a:pt x="2682" y="1678"/>
                  </a:lnTo>
                  <a:lnTo>
                    <a:pt x="2540" y="1702"/>
                  </a:lnTo>
                  <a:lnTo>
                    <a:pt x="2392" y="1722"/>
                  </a:lnTo>
                  <a:lnTo>
                    <a:pt x="2240" y="1736"/>
                  </a:lnTo>
                  <a:lnTo>
                    <a:pt x="2084" y="1746"/>
                  </a:lnTo>
                  <a:lnTo>
                    <a:pt x="1922" y="1748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30196"/>
                    <a:invGamma/>
                    <a:alpha val="36000"/>
                  </a:schemeClr>
                </a:gs>
                <a:gs pos="100000">
                  <a:schemeClr val="bg2"/>
                </a:gs>
              </a:gsLst>
              <a:lin ang="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637" name="Oval 5"/>
            <p:cNvSpPr>
              <a:spLocks noChangeArrowheads="1"/>
            </p:cNvSpPr>
            <p:nvPr/>
          </p:nvSpPr>
          <p:spPr bwMode="gray">
            <a:xfrm rot="-1543677">
              <a:off x="2736" y="1680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9638" name="Oval 6"/>
            <p:cNvSpPr>
              <a:spLocks noChangeArrowheads="1"/>
            </p:cNvSpPr>
            <p:nvPr/>
          </p:nvSpPr>
          <p:spPr bwMode="gray">
            <a:xfrm rot="-1543677">
              <a:off x="4416" y="1776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9639" name="Oval 7"/>
            <p:cNvSpPr>
              <a:spLocks noChangeArrowheads="1"/>
            </p:cNvSpPr>
            <p:nvPr/>
          </p:nvSpPr>
          <p:spPr bwMode="gray">
            <a:xfrm rot="-1543677">
              <a:off x="1824" y="3456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9640" name="Oval 8"/>
            <p:cNvSpPr>
              <a:spLocks noChangeArrowheads="1"/>
            </p:cNvSpPr>
            <p:nvPr/>
          </p:nvSpPr>
          <p:spPr bwMode="gray">
            <a:xfrm rot="-1543677">
              <a:off x="3456" y="3072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9641" name="Oval 9"/>
            <p:cNvSpPr>
              <a:spLocks noChangeArrowheads="1"/>
            </p:cNvSpPr>
            <p:nvPr/>
          </p:nvSpPr>
          <p:spPr bwMode="gray">
            <a:xfrm rot="-1543677">
              <a:off x="1296" y="2544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9642" name="Oval 10"/>
            <p:cNvSpPr>
              <a:spLocks noChangeArrowheads="1"/>
            </p:cNvSpPr>
            <p:nvPr/>
          </p:nvSpPr>
          <p:spPr bwMode="gray">
            <a:xfrm>
              <a:off x="2407" y="1248"/>
              <a:ext cx="720" cy="694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3451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69643" name="Oval 11"/>
            <p:cNvSpPr>
              <a:spLocks noChangeArrowheads="1"/>
            </p:cNvSpPr>
            <p:nvPr/>
          </p:nvSpPr>
          <p:spPr bwMode="gray">
            <a:xfrm>
              <a:off x="999" y="2078"/>
              <a:ext cx="719" cy="694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31373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69644" name="Oval 12"/>
            <p:cNvSpPr>
              <a:spLocks noChangeArrowheads="1"/>
            </p:cNvSpPr>
            <p:nvPr/>
          </p:nvSpPr>
          <p:spPr bwMode="gray">
            <a:xfrm>
              <a:off x="1493" y="3002"/>
              <a:ext cx="719" cy="694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35686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69645" name="Oval 13"/>
            <p:cNvSpPr>
              <a:spLocks noChangeArrowheads="1"/>
            </p:cNvSpPr>
            <p:nvPr/>
          </p:nvSpPr>
          <p:spPr bwMode="gray">
            <a:xfrm>
              <a:off x="3048" y="2659"/>
              <a:ext cx="719" cy="694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35686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69646" name="Oval 14"/>
            <p:cNvSpPr>
              <a:spLocks noChangeArrowheads="1"/>
            </p:cNvSpPr>
            <p:nvPr/>
          </p:nvSpPr>
          <p:spPr bwMode="gray">
            <a:xfrm>
              <a:off x="4072" y="1372"/>
              <a:ext cx="680" cy="695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3451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en-US" b="1">
                <a:ea typeface="宋体" pitchFamily="2" charset="-122"/>
              </a:endParaRPr>
            </a:p>
          </p:txBody>
        </p:sp>
        <p:sp>
          <p:nvSpPr>
            <p:cNvPr id="69647" name="Text Box 15"/>
            <p:cNvSpPr txBox="1">
              <a:spLocks noChangeArrowheads="1"/>
            </p:cNvSpPr>
            <p:nvPr/>
          </p:nvSpPr>
          <p:spPr bwMode="gray">
            <a:xfrm>
              <a:off x="1127" y="2327"/>
              <a:ext cx="4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b="1">
                  <a:solidFill>
                    <a:schemeClr val="bg1"/>
                  </a:solidFill>
                  <a:latin typeface="Verdana" pitchFamily="34" charset="0"/>
                  <a:ea typeface="宋体" pitchFamily="2" charset="-122"/>
                </a:rPr>
                <a:t>Text</a:t>
              </a:r>
            </a:p>
          </p:txBody>
        </p:sp>
        <p:sp>
          <p:nvSpPr>
            <p:cNvPr id="69648" name="Text Box 16"/>
            <p:cNvSpPr txBox="1">
              <a:spLocks noChangeArrowheads="1"/>
            </p:cNvSpPr>
            <p:nvPr/>
          </p:nvSpPr>
          <p:spPr bwMode="gray">
            <a:xfrm>
              <a:off x="2532" y="1485"/>
              <a:ext cx="4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b="1">
                  <a:solidFill>
                    <a:schemeClr val="bg1"/>
                  </a:solidFill>
                  <a:latin typeface="Verdana" pitchFamily="34" charset="0"/>
                  <a:ea typeface="宋体" pitchFamily="2" charset="-122"/>
                </a:rPr>
                <a:t>Text</a:t>
              </a:r>
            </a:p>
          </p:txBody>
        </p:sp>
        <p:sp>
          <p:nvSpPr>
            <p:cNvPr id="69649" name="Text Box 17"/>
            <p:cNvSpPr txBox="1">
              <a:spLocks noChangeArrowheads="1"/>
            </p:cNvSpPr>
            <p:nvPr/>
          </p:nvSpPr>
          <p:spPr bwMode="gray">
            <a:xfrm>
              <a:off x="4180" y="1618"/>
              <a:ext cx="4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b="1">
                  <a:solidFill>
                    <a:schemeClr val="bg1"/>
                  </a:solidFill>
                  <a:latin typeface="Verdana" pitchFamily="34" charset="0"/>
                  <a:ea typeface="宋体" pitchFamily="2" charset="-122"/>
                </a:rPr>
                <a:t>Text</a:t>
              </a:r>
            </a:p>
          </p:txBody>
        </p:sp>
        <p:sp>
          <p:nvSpPr>
            <p:cNvPr id="69650" name="Text Box 18"/>
            <p:cNvSpPr txBox="1">
              <a:spLocks noChangeArrowheads="1"/>
            </p:cNvSpPr>
            <p:nvPr/>
          </p:nvSpPr>
          <p:spPr bwMode="gray">
            <a:xfrm>
              <a:off x="3171" y="2908"/>
              <a:ext cx="4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b="1">
                  <a:solidFill>
                    <a:schemeClr val="bg1"/>
                  </a:solidFill>
                  <a:latin typeface="Verdana" pitchFamily="34" charset="0"/>
                  <a:ea typeface="宋体" pitchFamily="2" charset="-122"/>
                </a:rPr>
                <a:t>Text</a:t>
              </a:r>
            </a:p>
          </p:txBody>
        </p:sp>
        <p:sp>
          <p:nvSpPr>
            <p:cNvPr id="69651" name="Text Box 19"/>
            <p:cNvSpPr txBox="1">
              <a:spLocks noChangeArrowheads="1"/>
            </p:cNvSpPr>
            <p:nvPr/>
          </p:nvSpPr>
          <p:spPr bwMode="gray">
            <a:xfrm>
              <a:off x="1638" y="3247"/>
              <a:ext cx="4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b="1">
                  <a:solidFill>
                    <a:schemeClr val="bg1"/>
                  </a:solidFill>
                  <a:latin typeface="Verdana" pitchFamily="34" charset="0"/>
                  <a:ea typeface="宋体" pitchFamily="2" charset="-122"/>
                </a:rPr>
                <a:t>Text</a:t>
              </a:r>
            </a:p>
          </p:txBody>
        </p:sp>
        <p:sp>
          <p:nvSpPr>
            <p:cNvPr id="69652" name="Text Box 20"/>
            <p:cNvSpPr txBox="1">
              <a:spLocks noChangeArrowheads="1"/>
            </p:cNvSpPr>
            <p:nvPr/>
          </p:nvSpPr>
          <p:spPr bwMode="gray">
            <a:xfrm>
              <a:off x="2160" y="2256"/>
              <a:ext cx="145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sz="2800" b="1">
                  <a:ea typeface="宋体" pitchFamily="2" charset="-122"/>
                </a:rPr>
                <a:t>Cycle name</a:t>
              </a:r>
            </a:p>
          </p:txBody>
        </p:sp>
        <p:sp>
          <p:nvSpPr>
            <p:cNvPr id="69653" name="Line 21"/>
            <p:cNvSpPr>
              <a:spLocks noChangeShapeType="1"/>
            </p:cNvSpPr>
            <p:nvPr/>
          </p:nvSpPr>
          <p:spPr bwMode="gray">
            <a:xfrm>
              <a:off x="1639" y="1497"/>
              <a:ext cx="1025" cy="7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cxnSp>
          <p:nvCxnSpPr>
            <p:cNvPr id="69654" name="AutoShape 22"/>
            <p:cNvCxnSpPr>
              <a:cxnSpLocks noChangeShapeType="1"/>
            </p:cNvCxnSpPr>
            <p:nvPr/>
          </p:nvCxnSpPr>
          <p:spPr bwMode="gray">
            <a:xfrm flipH="1">
              <a:off x="559" y="1497"/>
              <a:ext cx="1087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69655" name="Text Box 23"/>
            <p:cNvSpPr txBox="1">
              <a:spLocks noChangeArrowheads="1"/>
            </p:cNvSpPr>
            <p:nvPr/>
          </p:nvSpPr>
          <p:spPr bwMode="gray">
            <a:xfrm>
              <a:off x="480" y="1248"/>
              <a:ext cx="129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1600" b="1">
                  <a:latin typeface="Verdana" pitchFamily="34" charset="0"/>
                  <a:ea typeface="宋体" pitchFamily="2" charset="-122"/>
                </a:rPr>
                <a:t>Add Your Text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pitchFamily="2" charset="-122"/>
              </a:rPr>
              <a:t>Diagram</a:t>
            </a:r>
            <a:endParaRPr lang="en-US" altLang="zh-CN" sz="2000">
              <a:ea typeface="宋体" pitchFamily="2" charset="-122"/>
            </a:endParaRPr>
          </a:p>
        </p:txBody>
      </p:sp>
      <p:grpSp>
        <p:nvGrpSpPr>
          <p:cNvPr id="70659" name="Group 3"/>
          <p:cNvGrpSpPr>
            <a:grpSpLocks/>
          </p:cNvGrpSpPr>
          <p:nvPr/>
        </p:nvGrpSpPr>
        <p:grpSpPr bwMode="auto">
          <a:xfrm>
            <a:off x="1295400" y="1752600"/>
            <a:ext cx="6477000" cy="4124325"/>
            <a:chOff x="624" y="967"/>
            <a:chExt cx="4416" cy="2735"/>
          </a:xfrm>
        </p:grpSpPr>
        <p:sp>
          <p:nvSpPr>
            <p:cNvPr id="70660" name="AutoShape 4"/>
            <p:cNvSpPr>
              <a:spLocks noChangeArrowheads="1"/>
            </p:cNvSpPr>
            <p:nvPr/>
          </p:nvSpPr>
          <p:spPr bwMode="gray">
            <a:xfrm>
              <a:off x="2304" y="2496"/>
              <a:ext cx="1056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0661" name="AutoShape 5"/>
            <p:cNvSpPr>
              <a:spLocks noChangeArrowheads="1"/>
            </p:cNvSpPr>
            <p:nvPr/>
          </p:nvSpPr>
          <p:spPr bwMode="gray">
            <a:xfrm>
              <a:off x="2304" y="2160"/>
              <a:ext cx="1056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0662" name="AutoShape 6"/>
            <p:cNvSpPr>
              <a:spLocks noChangeArrowheads="1"/>
            </p:cNvSpPr>
            <p:nvPr/>
          </p:nvSpPr>
          <p:spPr bwMode="gray">
            <a:xfrm>
              <a:off x="2304" y="1824"/>
              <a:ext cx="1056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0663" name="Text Box 7"/>
            <p:cNvSpPr txBox="1">
              <a:spLocks noChangeArrowheads="1"/>
            </p:cNvSpPr>
            <p:nvPr/>
          </p:nvSpPr>
          <p:spPr bwMode="gray">
            <a:xfrm>
              <a:off x="2627" y="1969"/>
              <a:ext cx="429" cy="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>
                  <a:solidFill>
                    <a:schemeClr val="bg1"/>
                  </a:solidFill>
                  <a:ea typeface="宋体" pitchFamily="2" charset="-122"/>
                </a:rPr>
                <a:t>Text</a:t>
              </a:r>
            </a:p>
          </p:txBody>
        </p:sp>
        <p:sp>
          <p:nvSpPr>
            <p:cNvPr id="70664" name="Text Box 8"/>
            <p:cNvSpPr txBox="1">
              <a:spLocks noChangeArrowheads="1"/>
            </p:cNvSpPr>
            <p:nvPr/>
          </p:nvSpPr>
          <p:spPr bwMode="gray">
            <a:xfrm>
              <a:off x="2627" y="2305"/>
              <a:ext cx="429" cy="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>
                  <a:solidFill>
                    <a:schemeClr val="bg1"/>
                  </a:solidFill>
                  <a:ea typeface="宋体" pitchFamily="2" charset="-122"/>
                </a:rPr>
                <a:t>Text</a:t>
              </a:r>
            </a:p>
          </p:txBody>
        </p:sp>
        <p:sp>
          <p:nvSpPr>
            <p:cNvPr id="70665" name="Text Box 9"/>
            <p:cNvSpPr txBox="1">
              <a:spLocks noChangeArrowheads="1"/>
            </p:cNvSpPr>
            <p:nvPr/>
          </p:nvSpPr>
          <p:spPr bwMode="gray">
            <a:xfrm>
              <a:off x="2627" y="2641"/>
              <a:ext cx="429" cy="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>
                  <a:solidFill>
                    <a:schemeClr val="bg1"/>
                  </a:solidFill>
                  <a:ea typeface="宋体" pitchFamily="2" charset="-122"/>
                </a:rPr>
                <a:t>Text</a:t>
              </a:r>
            </a:p>
          </p:txBody>
        </p:sp>
        <p:sp>
          <p:nvSpPr>
            <p:cNvPr id="70666" name="AutoShape 10"/>
            <p:cNvSpPr>
              <a:spLocks noChangeArrowheads="1"/>
            </p:cNvSpPr>
            <p:nvPr/>
          </p:nvSpPr>
          <p:spPr bwMode="gray">
            <a:xfrm>
              <a:off x="1872" y="1680"/>
              <a:ext cx="336" cy="1296"/>
            </a:xfrm>
            <a:prstGeom prst="leftArrow">
              <a:avLst>
                <a:gd name="adj1" fmla="val 65583"/>
                <a:gd name="adj2" fmla="val 65181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  <a:alpha val="12000"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0667" name="AutoShape 11"/>
            <p:cNvSpPr>
              <a:spLocks noChangeArrowheads="1"/>
            </p:cNvSpPr>
            <p:nvPr/>
          </p:nvSpPr>
          <p:spPr bwMode="auto">
            <a:xfrm>
              <a:off x="624" y="1344"/>
              <a:ext cx="1152" cy="1968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zh-CN" altLang="en-US">
                <a:latin typeface="Verdana" pitchFamily="34" charset="0"/>
                <a:ea typeface="宋体" pitchFamily="2" charset="-122"/>
              </a:endParaRPr>
            </a:p>
          </p:txBody>
        </p:sp>
        <p:sp>
          <p:nvSpPr>
            <p:cNvPr id="70668" name="Text Box 12"/>
            <p:cNvSpPr txBox="1">
              <a:spLocks noChangeArrowheads="1"/>
            </p:cNvSpPr>
            <p:nvPr/>
          </p:nvSpPr>
          <p:spPr bwMode="auto">
            <a:xfrm>
              <a:off x="672" y="1488"/>
              <a:ext cx="1056" cy="1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rgbClr val="001D3A"/>
                  </a:solidFill>
                  <a:latin typeface="Verdana" pitchFamily="34" charset="0"/>
                  <a:ea typeface="宋体" pitchFamily="2" charset="-122"/>
                </a:rPr>
                <a:t>Add Your</a:t>
              </a:r>
            </a:p>
            <a:p>
              <a:pPr algn="ctr" eaLnBrk="0" hangingPunct="0"/>
              <a:r>
                <a:rPr lang="en-US" altLang="zh-CN" b="1">
                  <a:solidFill>
                    <a:srgbClr val="001D3A"/>
                  </a:solidFill>
                  <a:latin typeface="Verdana" pitchFamily="34" charset="0"/>
                  <a:ea typeface="宋体" pitchFamily="2" charset="-122"/>
                </a:rPr>
                <a:t>Title Text</a:t>
              </a:r>
            </a:p>
            <a:p>
              <a:pPr algn="ctr" eaLnBrk="0" hangingPunct="0"/>
              <a:endParaRPr lang="en-US" altLang="zh-CN">
                <a:solidFill>
                  <a:srgbClr val="001D3A"/>
                </a:solidFill>
                <a:latin typeface="Verdana" pitchFamily="34" charset="0"/>
                <a:ea typeface="宋体" pitchFamily="2" charset="-122"/>
              </a:endParaRP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  <a:ea typeface="宋体" pitchFamily="2" charset="-122"/>
                </a:rPr>
                <a:t>Text 1</a:t>
              </a: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  <a:ea typeface="宋体" pitchFamily="2" charset="-122"/>
                </a:rPr>
                <a:t>Text 2</a:t>
              </a: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  <a:ea typeface="宋体" pitchFamily="2" charset="-122"/>
                </a:rPr>
                <a:t>Text 3</a:t>
              </a: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  <a:ea typeface="宋体" pitchFamily="2" charset="-122"/>
                </a:rPr>
                <a:t>Text 4</a:t>
              </a: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  <a:ea typeface="宋体" pitchFamily="2" charset="-122"/>
                </a:rPr>
                <a:t>Text 5</a:t>
              </a:r>
            </a:p>
          </p:txBody>
        </p:sp>
        <p:sp>
          <p:nvSpPr>
            <p:cNvPr id="70669" name="AutoShape 13"/>
            <p:cNvSpPr>
              <a:spLocks noChangeArrowheads="1"/>
            </p:cNvSpPr>
            <p:nvPr/>
          </p:nvSpPr>
          <p:spPr bwMode="auto">
            <a:xfrm>
              <a:off x="3888" y="1344"/>
              <a:ext cx="1152" cy="1968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zh-CN" altLang="en-US">
                <a:latin typeface="Verdana" pitchFamily="34" charset="0"/>
                <a:ea typeface="宋体" pitchFamily="2" charset="-122"/>
              </a:endParaRPr>
            </a:p>
          </p:txBody>
        </p:sp>
        <p:sp>
          <p:nvSpPr>
            <p:cNvPr id="70670" name="Text Box 14"/>
            <p:cNvSpPr txBox="1">
              <a:spLocks noChangeArrowheads="1"/>
            </p:cNvSpPr>
            <p:nvPr/>
          </p:nvSpPr>
          <p:spPr bwMode="auto">
            <a:xfrm>
              <a:off x="3936" y="1488"/>
              <a:ext cx="1056" cy="1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rgbClr val="001D3A"/>
                  </a:solidFill>
                  <a:latin typeface="Verdana" pitchFamily="34" charset="0"/>
                  <a:ea typeface="宋体" pitchFamily="2" charset="-122"/>
                </a:rPr>
                <a:t>Add Your</a:t>
              </a:r>
            </a:p>
            <a:p>
              <a:pPr algn="ctr" eaLnBrk="0" hangingPunct="0"/>
              <a:r>
                <a:rPr lang="en-US" altLang="zh-CN" b="1">
                  <a:solidFill>
                    <a:srgbClr val="001D3A"/>
                  </a:solidFill>
                  <a:latin typeface="Verdana" pitchFamily="34" charset="0"/>
                  <a:ea typeface="宋体" pitchFamily="2" charset="-122"/>
                </a:rPr>
                <a:t>Title Text</a:t>
              </a:r>
            </a:p>
            <a:p>
              <a:pPr algn="ctr" eaLnBrk="0" hangingPunct="0"/>
              <a:endParaRPr lang="en-US" altLang="zh-CN">
                <a:solidFill>
                  <a:srgbClr val="001D3A"/>
                </a:solidFill>
                <a:latin typeface="Verdana" pitchFamily="34" charset="0"/>
                <a:ea typeface="宋体" pitchFamily="2" charset="-122"/>
              </a:endParaRP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  <a:ea typeface="宋体" pitchFamily="2" charset="-122"/>
                </a:rPr>
                <a:t>Text 1</a:t>
              </a: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  <a:ea typeface="宋体" pitchFamily="2" charset="-122"/>
                </a:rPr>
                <a:t>Text 2</a:t>
              </a: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  <a:ea typeface="宋体" pitchFamily="2" charset="-122"/>
                </a:rPr>
                <a:t>Text 3</a:t>
              </a: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  <a:ea typeface="宋体" pitchFamily="2" charset="-122"/>
                </a:rPr>
                <a:t>Text 4</a:t>
              </a: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  <a:ea typeface="宋体" pitchFamily="2" charset="-122"/>
                </a:rPr>
                <a:t>Text 5</a:t>
              </a:r>
            </a:p>
          </p:txBody>
        </p:sp>
        <p:sp>
          <p:nvSpPr>
            <p:cNvPr id="70671" name="AutoShape 15"/>
            <p:cNvSpPr>
              <a:spLocks noChangeArrowheads="1"/>
            </p:cNvSpPr>
            <p:nvPr/>
          </p:nvSpPr>
          <p:spPr bwMode="gray">
            <a:xfrm>
              <a:off x="3458" y="1680"/>
              <a:ext cx="334" cy="1296"/>
            </a:xfrm>
            <a:prstGeom prst="rightArrow">
              <a:avLst>
                <a:gd name="adj1" fmla="val 67750"/>
                <a:gd name="adj2" fmla="val 661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  <a:alpha val="12000"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0672" name="AutoShape 16"/>
            <p:cNvSpPr>
              <a:spLocks noChangeArrowheads="1"/>
            </p:cNvSpPr>
            <p:nvPr/>
          </p:nvSpPr>
          <p:spPr bwMode="gray">
            <a:xfrm>
              <a:off x="1824" y="967"/>
              <a:ext cx="1920" cy="384"/>
            </a:xfrm>
            <a:prstGeom prst="can">
              <a:avLst>
                <a:gd name="adj" fmla="val 27866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0673" name="AutoShape 17"/>
            <p:cNvSpPr>
              <a:spLocks noChangeArrowheads="1"/>
            </p:cNvSpPr>
            <p:nvPr/>
          </p:nvSpPr>
          <p:spPr bwMode="gray">
            <a:xfrm>
              <a:off x="2283" y="1440"/>
              <a:ext cx="1104" cy="336"/>
            </a:xfrm>
            <a:prstGeom prst="upArrow">
              <a:avLst>
                <a:gd name="adj1" fmla="val 68380"/>
                <a:gd name="adj2" fmla="val 70833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63529"/>
                    <a:invGamma/>
                    <a:alpha val="12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0674" name="Text Box 18"/>
            <p:cNvSpPr txBox="1">
              <a:spLocks noChangeArrowheads="1"/>
            </p:cNvSpPr>
            <p:nvPr/>
          </p:nvSpPr>
          <p:spPr bwMode="gray">
            <a:xfrm>
              <a:off x="2612" y="1107"/>
              <a:ext cx="429" cy="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>
                  <a:solidFill>
                    <a:schemeClr val="bg1"/>
                  </a:solidFill>
                  <a:ea typeface="宋体" pitchFamily="2" charset="-122"/>
                </a:rPr>
                <a:t>Text</a:t>
              </a:r>
            </a:p>
          </p:txBody>
        </p:sp>
        <p:sp>
          <p:nvSpPr>
            <p:cNvPr id="70675" name="AutoShape 19"/>
            <p:cNvSpPr>
              <a:spLocks noChangeArrowheads="1"/>
            </p:cNvSpPr>
            <p:nvPr/>
          </p:nvSpPr>
          <p:spPr bwMode="gray">
            <a:xfrm>
              <a:off x="1872" y="3312"/>
              <a:ext cx="1920" cy="384"/>
            </a:xfrm>
            <a:prstGeom prst="can">
              <a:avLst>
                <a:gd name="adj" fmla="val 32032"/>
              </a:avLst>
            </a:prstGeom>
            <a:gradFill rotWithShape="1">
              <a:gsLst>
                <a:gs pos="0">
                  <a:srgbClr val="44BD41">
                    <a:gamma/>
                    <a:shade val="46275"/>
                    <a:invGamma/>
                  </a:srgbClr>
                </a:gs>
                <a:gs pos="50000">
                  <a:srgbClr val="44BD41"/>
                </a:gs>
                <a:gs pos="100000">
                  <a:srgbClr val="44BD41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0676" name="Text Box 20"/>
            <p:cNvSpPr txBox="1">
              <a:spLocks noChangeArrowheads="1"/>
            </p:cNvSpPr>
            <p:nvPr/>
          </p:nvSpPr>
          <p:spPr bwMode="gray">
            <a:xfrm>
              <a:off x="2612" y="3459"/>
              <a:ext cx="429" cy="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>
                  <a:solidFill>
                    <a:schemeClr val="bg1"/>
                  </a:solidFill>
                  <a:ea typeface="宋体" pitchFamily="2" charset="-122"/>
                </a:rPr>
                <a:t>Text</a:t>
              </a:r>
            </a:p>
          </p:txBody>
        </p:sp>
        <p:sp>
          <p:nvSpPr>
            <p:cNvPr id="70677" name="AutoShape 21"/>
            <p:cNvSpPr>
              <a:spLocks noChangeArrowheads="1"/>
            </p:cNvSpPr>
            <p:nvPr/>
          </p:nvSpPr>
          <p:spPr bwMode="gray">
            <a:xfrm>
              <a:off x="2269" y="2928"/>
              <a:ext cx="1106" cy="331"/>
            </a:xfrm>
            <a:prstGeom prst="downArrow">
              <a:avLst>
                <a:gd name="adj1" fmla="val 67093"/>
                <a:gd name="adj2" fmla="val 64051"/>
              </a:avLst>
            </a:prstGeom>
            <a:gradFill rotWithShape="1">
              <a:gsLst>
                <a:gs pos="0">
                  <a:schemeClr val="bg2">
                    <a:gamma/>
                    <a:tint val="63529"/>
                    <a:invGamma/>
                    <a:alpha val="12000"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pitchFamily="2" charset="-122"/>
              </a:rPr>
              <a:t>Diagram</a:t>
            </a:r>
            <a:endParaRPr lang="en-US" altLang="zh-CN" sz="2000">
              <a:ea typeface="宋体" pitchFamily="2" charset="-122"/>
            </a:endParaRPr>
          </a:p>
        </p:txBody>
      </p:sp>
      <p:grpSp>
        <p:nvGrpSpPr>
          <p:cNvPr id="71708" name="Group 28"/>
          <p:cNvGrpSpPr>
            <a:grpSpLocks/>
          </p:cNvGrpSpPr>
          <p:nvPr/>
        </p:nvGrpSpPr>
        <p:grpSpPr bwMode="auto">
          <a:xfrm>
            <a:off x="1219200" y="2209800"/>
            <a:ext cx="6705600" cy="3352800"/>
            <a:chOff x="768" y="1392"/>
            <a:chExt cx="4224" cy="2112"/>
          </a:xfrm>
        </p:grpSpPr>
        <p:sp>
          <p:nvSpPr>
            <p:cNvPr id="71683" name="AutoShape 3"/>
            <p:cNvSpPr>
              <a:spLocks noChangeArrowheads="1"/>
            </p:cNvSpPr>
            <p:nvPr/>
          </p:nvSpPr>
          <p:spPr bwMode="gray">
            <a:xfrm rot="16200000" flipH="1">
              <a:off x="1893" y="2053"/>
              <a:ext cx="290" cy="187"/>
            </a:xfrm>
            <a:prstGeom prst="upArrow">
              <a:avLst>
                <a:gd name="adj1" fmla="val 51676"/>
                <a:gd name="adj2" fmla="val 100000"/>
              </a:avLst>
            </a:prstGeom>
            <a:solidFill>
              <a:schemeClr val="accent2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684" name="AutoShape 4"/>
            <p:cNvSpPr>
              <a:spLocks noChangeArrowheads="1"/>
            </p:cNvSpPr>
            <p:nvPr/>
          </p:nvSpPr>
          <p:spPr bwMode="gray">
            <a:xfrm rot="5400000" flipH="1">
              <a:off x="3533" y="2022"/>
              <a:ext cx="289" cy="187"/>
            </a:xfrm>
            <a:prstGeom prst="upArrow">
              <a:avLst>
                <a:gd name="adj1" fmla="val 51676"/>
                <a:gd name="adj2" fmla="val 100000"/>
              </a:avLst>
            </a:prstGeom>
            <a:solidFill>
              <a:schemeClr val="accent2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685" name="AutoShape 5"/>
            <p:cNvSpPr>
              <a:spLocks noChangeArrowheads="1"/>
            </p:cNvSpPr>
            <p:nvPr/>
          </p:nvSpPr>
          <p:spPr bwMode="gray">
            <a:xfrm rot="10800000" flipH="1">
              <a:off x="2718" y="2904"/>
              <a:ext cx="279" cy="193"/>
            </a:xfrm>
            <a:prstGeom prst="upArrow">
              <a:avLst>
                <a:gd name="adj1" fmla="val 51676"/>
                <a:gd name="adj2" fmla="val 100000"/>
              </a:avLst>
            </a:prstGeom>
            <a:solidFill>
              <a:schemeClr val="accent2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686" name="Oval 6"/>
            <p:cNvSpPr>
              <a:spLocks noChangeArrowheads="1"/>
            </p:cNvSpPr>
            <p:nvPr/>
          </p:nvSpPr>
          <p:spPr bwMode="gray">
            <a:xfrm>
              <a:off x="2131" y="1392"/>
              <a:ext cx="1465" cy="1512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5715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687" name="Oval 7"/>
            <p:cNvSpPr>
              <a:spLocks noChangeArrowheads="1"/>
            </p:cNvSpPr>
            <p:nvPr/>
          </p:nvSpPr>
          <p:spPr bwMode="gray">
            <a:xfrm>
              <a:off x="2214" y="1477"/>
              <a:ext cx="1298" cy="1339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688" name="Oval 8"/>
            <p:cNvSpPr>
              <a:spLocks noChangeArrowheads="1"/>
            </p:cNvSpPr>
            <p:nvPr/>
          </p:nvSpPr>
          <p:spPr bwMode="gray">
            <a:xfrm>
              <a:off x="2291" y="1557"/>
              <a:ext cx="1144" cy="118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71689" name="Oval 9"/>
            <p:cNvSpPr>
              <a:spLocks noChangeArrowheads="1"/>
            </p:cNvSpPr>
            <p:nvPr/>
          </p:nvSpPr>
          <p:spPr bwMode="gray">
            <a:xfrm>
              <a:off x="2291" y="1557"/>
              <a:ext cx="1144" cy="1183"/>
            </a:xfrm>
            <a:prstGeom prst="ellipse">
              <a:avLst/>
            </a:prstGeom>
            <a:gradFill rotWithShape="1">
              <a:gsLst>
                <a:gs pos="0">
                  <a:srgbClr val="FFCC00">
                    <a:gamma/>
                    <a:shade val="0"/>
                    <a:invGamma/>
                  </a:srgbClr>
                </a:gs>
                <a:gs pos="100000">
                  <a:srgbClr val="FFCC00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71690" name="Oval 10"/>
            <p:cNvSpPr>
              <a:spLocks noChangeArrowheads="1"/>
            </p:cNvSpPr>
            <p:nvPr/>
          </p:nvSpPr>
          <p:spPr bwMode="gray">
            <a:xfrm>
              <a:off x="2366" y="1635"/>
              <a:ext cx="994" cy="102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71691" name="Oval 11"/>
            <p:cNvSpPr>
              <a:spLocks noChangeArrowheads="1"/>
            </p:cNvSpPr>
            <p:nvPr/>
          </p:nvSpPr>
          <p:spPr bwMode="gray">
            <a:xfrm>
              <a:off x="2366" y="1635"/>
              <a:ext cx="994" cy="1028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71692" name="AutoShape 12"/>
            <p:cNvSpPr>
              <a:spLocks noChangeArrowheads="1"/>
            </p:cNvSpPr>
            <p:nvPr/>
          </p:nvSpPr>
          <p:spPr bwMode="gray">
            <a:xfrm>
              <a:off x="768" y="2336"/>
              <a:ext cx="1045" cy="359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693" name="AutoShape 13"/>
            <p:cNvSpPr>
              <a:spLocks noChangeArrowheads="1"/>
            </p:cNvSpPr>
            <p:nvPr/>
          </p:nvSpPr>
          <p:spPr bwMode="gray">
            <a:xfrm>
              <a:off x="768" y="2021"/>
              <a:ext cx="1045" cy="360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694" name="AutoShape 14"/>
            <p:cNvSpPr>
              <a:spLocks noChangeArrowheads="1"/>
            </p:cNvSpPr>
            <p:nvPr/>
          </p:nvSpPr>
          <p:spPr bwMode="gray">
            <a:xfrm>
              <a:off x="768" y="1707"/>
              <a:ext cx="1045" cy="359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695" name="AutoShape 15"/>
            <p:cNvSpPr>
              <a:spLocks noChangeArrowheads="1"/>
            </p:cNvSpPr>
            <p:nvPr/>
          </p:nvSpPr>
          <p:spPr bwMode="gray">
            <a:xfrm>
              <a:off x="3903" y="2336"/>
              <a:ext cx="1089" cy="359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696" name="AutoShape 16"/>
            <p:cNvSpPr>
              <a:spLocks noChangeArrowheads="1"/>
            </p:cNvSpPr>
            <p:nvPr/>
          </p:nvSpPr>
          <p:spPr bwMode="gray">
            <a:xfrm>
              <a:off x="3903" y="2021"/>
              <a:ext cx="1089" cy="360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697" name="AutoShape 17"/>
            <p:cNvSpPr>
              <a:spLocks noChangeArrowheads="1"/>
            </p:cNvSpPr>
            <p:nvPr/>
          </p:nvSpPr>
          <p:spPr bwMode="gray">
            <a:xfrm>
              <a:off x="3903" y="1707"/>
              <a:ext cx="1089" cy="359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698" name="Text Box 18"/>
            <p:cNvSpPr txBox="1">
              <a:spLocks noChangeArrowheads="1"/>
            </p:cNvSpPr>
            <p:nvPr/>
          </p:nvSpPr>
          <p:spPr bwMode="gray">
            <a:xfrm>
              <a:off x="2425" y="2021"/>
              <a:ext cx="8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b="1">
                  <a:solidFill>
                    <a:schemeClr val="bg1"/>
                  </a:solidFill>
                  <a:ea typeface="宋体" pitchFamily="2" charset="-122"/>
                </a:rPr>
                <a:t>Concept</a:t>
              </a:r>
            </a:p>
          </p:txBody>
        </p:sp>
        <p:sp>
          <p:nvSpPr>
            <p:cNvPr id="71699" name="AutoShape 19"/>
            <p:cNvSpPr>
              <a:spLocks noChangeArrowheads="1"/>
            </p:cNvSpPr>
            <p:nvPr/>
          </p:nvSpPr>
          <p:spPr bwMode="auto">
            <a:xfrm>
              <a:off x="1751" y="3189"/>
              <a:ext cx="2220" cy="31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altLang="zh-CN">
                  <a:latin typeface="Verdana" pitchFamily="34" charset="0"/>
                  <a:ea typeface="宋体" pitchFamily="2" charset="-122"/>
                </a:rPr>
                <a:t>Add Your Text</a:t>
              </a:r>
            </a:p>
          </p:txBody>
        </p:sp>
        <p:sp>
          <p:nvSpPr>
            <p:cNvPr id="71700" name="Text Box 20"/>
            <p:cNvSpPr txBox="1">
              <a:spLocks noChangeArrowheads="1"/>
            </p:cNvSpPr>
            <p:nvPr/>
          </p:nvSpPr>
          <p:spPr bwMode="gray">
            <a:xfrm>
              <a:off x="1055" y="1799"/>
              <a:ext cx="3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>
                  <a:solidFill>
                    <a:schemeClr val="bg1"/>
                  </a:solidFill>
                  <a:ea typeface="宋体" pitchFamily="2" charset="-122"/>
                </a:rPr>
                <a:t>Text</a:t>
              </a:r>
            </a:p>
          </p:txBody>
        </p:sp>
        <p:sp>
          <p:nvSpPr>
            <p:cNvPr id="71701" name="Text Box 21"/>
            <p:cNvSpPr txBox="1">
              <a:spLocks noChangeArrowheads="1"/>
            </p:cNvSpPr>
            <p:nvPr/>
          </p:nvSpPr>
          <p:spPr bwMode="gray">
            <a:xfrm>
              <a:off x="1055" y="2114"/>
              <a:ext cx="3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>
                  <a:solidFill>
                    <a:schemeClr val="bg1"/>
                  </a:solidFill>
                  <a:ea typeface="宋体" pitchFamily="2" charset="-122"/>
                </a:rPr>
                <a:t>Text</a:t>
              </a:r>
            </a:p>
          </p:txBody>
        </p:sp>
        <p:sp>
          <p:nvSpPr>
            <p:cNvPr id="71702" name="Text Box 22"/>
            <p:cNvSpPr txBox="1">
              <a:spLocks noChangeArrowheads="1"/>
            </p:cNvSpPr>
            <p:nvPr/>
          </p:nvSpPr>
          <p:spPr bwMode="gray">
            <a:xfrm>
              <a:off x="1055" y="2428"/>
              <a:ext cx="3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>
                  <a:solidFill>
                    <a:schemeClr val="bg1"/>
                  </a:solidFill>
                  <a:ea typeface="宋体" pitchFamily="2" charset="-122"/>
                </a:rPr>
                <a:t>Text</a:t>
              </a:r>
            </a:p>
          </p:txBody>
        </p:sp>
        <p:sp>
          <p:nvSpPr>
            <p:cNvPr id="71703" name="Text Box 23"/>
            <p:cNvSpPr txBox="1">
              <a:spLocks noChangeArrowheads="1"/>
            </p:cNvSpPr>
            <p:nvPr/>
          </p:nvSpPr>
          <p:spPr bwMode="gray">
            <a:xfrm>
              <a:off x="4266" y="1799"/>
              <a:ext cx="3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>
                  <a:solidFill>
                    <a:schemeClr val="bg1"/>
                  </a:solidFill>
                  <a:ea typeface="宋体" pitchFamily="2" charset="-122"/>
                </a:rPr>
                <a:t>Text</a:t>
              </a:r>
            </a:p>
          </p:txBody>
        </p:sp>
        <p:sp>
          <p:nvSpPr>
            <p:cNvPr id="71704" name="Text Box 24"/>
            <p:cNvSpPr txBox="1">
              <a:spLocks noChangeArrowheads="1"/>
            </p:cNvSpPr>
            <p:nvPr/>
          </p:nvSpPr>
          <p:spPr bwMode="gray">
            <a:xfrm>
              <a:off x="4266" y="2114"/>
              <a:ext cx="3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>
                  <a:solidFill>
                    <a:schemeClr val="bg1"/>
                  </a:solidFill>
                  <a:ea typeface="宋体" pitchFamily="2" charset="-122"/>
                </a:rPr>
                <a:t>Text</a:t>
              </a:r>
            </a:p>
          </p:txBody>
        </p:sp>
        <p:sp>
          <p:nvSpPr>
            <p:cNvPr id="71705" name="Text Box 25"/>
            <p:cNvSpPr txBox="1">
              <a:spLocks noChangeArrowheads="1"/>
            </p:cNvSpPr>
            <p:nvPr/>
          </p:nvSpPr>
          <p:spPr bwMode="gray">
            <a:xfrm>
              <a:off x="4266" y="2428"/>
              <a:ext cx="3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>
                  <a:solidFill>
                    <a:schemeClr val="bg1"/>
                  </a:solidFill>
                  <a:ea typeface="宋体" pitchFamily="2" charset="-122"/>
                </a:rPr>
                <a:t>Text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>
                <a:ea typeface="宋体" pitchFamily="2" charset="-122"/>
              </a:rPr>
              <a:t>Diagram</a:t>
            </a:r>
            <a:endParaRPr lang="en-US" altLang="zh-CN" sz="2400">
              <a:ea typeface="宋体" pitchFamily="2" charset="-122"/>
            </a:endParaRPr>
          </a:p>
        </p:txBody>
      </p:sp>
      <p:grpSp>
        <p:nvGrpSpPr>
          <p:cNvPr id="72707" name="Group 3"/>
          <p:cNvGrpSpPr>
            <a:grpSpLocks/>
          </p:cNvGrpSpPr>
          <p:nvPr/>
        </p:nvGrpSpPr>
        <p:grpSpPr bwMode="auto">
          <a:xfrm>
            <a:off x="1295400" y="2362200"/>
            <a:ext cx="6748463" cy="3352800"/>
            <a:chOff x="1029" y="1488"/>
            <a:chExt cx="4251" cy="2112"/>
          </a:xfrm>
        </p:grpSpPr>
        <p:sp>
          <p:nvSpPr>
            <p:cNvPr id="72708" name="Freeform 4"/>
            <p:cNvSpPr>
              <a:spLocks/>
            </p:cNvSpPr>
            <p:nvPr/>
          </p:nvSpPr>
          <p:spPr bwMode="gray">
            <a:xfrm>
              <a:off x="4949" y="1488"/>
              <a:ext cx="327" cy="533"/>
            </a:xfrm>
            <a:custGeom>
              <a:avLst/>
              <a:gdLst/>
              <a:ahLst/>
              <a:cxnLst>
                <a:cxn ang="0">
                  <a:pos x="308" y="120"/>
                </a:cxn>
                <a:cxn ang="0">
                  <a:pos x="0" y="444"/>
                </a:cxn>
                <a:cxn ang="0">
                  <a:pos x="0" y="286"/>
                </a:cxn>
                <a:cxn ang="0">
                  <a:pos x="308" y="0"/>
                </a:cxn>
                <a:cxn ang="0">
                  <a:pos x="308" y="120"/>
                </a:cxn>
              </a:cxnLst>
              <a:rect l="0" t="0" r="r" b="b"/>
              <a:pathLst>
                <a:path w="308" h="444">
                  <a:moveTo>
                    <a:pt x="308" y="120"/>
                  </a:moveTo>
                  <a:lnTo>
                    <a:pt x="0" y="444"/>
                  </a:lnTo>
                  <a:lnTo>
                    <a:pt x="0" y="286"/>
                  </a:lnTo>
                  <a:lnTo>
                    <a:pt x="308" y="0"/>
                  </a:lnTo>
                  <a:lnTo>
                    <a:pt x="308" y="120"/>
                  </a:lnTo>
                  <a:close/>
                </a:path>
              </a:pathLst>
            </a:custGeom>
            <a:gradFill rotWithShape="1">
              <a:gsLst>
                <a:gs pos="0">
                  <a:srgbClr val="00563F">
                    <a:gamma/>
                    <a:shade val="46275"/>
                    <a:invGamma/>
                  </a:srgbClr>
                </a:gs>
                <a:gs pos="50000">
                  <a:srgbClr val="00563F"/>
                </a:gs>
                <a:gs pos="100000">
                  <a:srgbClr val="00563F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709" name="Freeform 5"/>
            <p:cNvSpPr>
              <a:spLocks/>
            </p:cNvSpPr>
            <p:nvPr/>
          </p:nvSpPr>
          <p:spPr bwMode="gray">
            <a:xfrm>
              <a:off x="3380" y="1488"/>
              <a:ext cx="1900" cy="341"/>
            </a:xfrm>
            <a:custGeom>
              <a:avLst/>
              <a:gdLst/>
              <a:ahLst/>
              <a:cxnLst>
                <a:cxn ang="0">
                  <a:pos x="1478" y="284"/>
                </a:cxn>
                <a:cxn ang="0">
                  <a:pos x="0" y="284"/>
                </a:cxn>
                <a:cxn ang="0">
                  <a:pos x="446" y="0"/>
                </a:cxn>
                <a:cxn ang="0">
                  <a:pos x="1786" y="0"/>
                </a:cxn>
                <a:cxn ang="0">
                  <a:pos x="1478" y="284"/>
                </a:cxn>
              </a:cxnLst>
              <a:rect l="0" t="0" r="r" b="b"/>
              <a:pathLst>
                <a:path w="1786" h="284">
                  <a:moveTo>
                    <a:pt x="1478" y="284"/>
                  </a:moveTo>
                  <a:lnTo>
                    <a:pt x="0" y="284"/>
                  </a:lnTo>
                  <a:lnTo>
                    <a:pt x="446" y="0"/>
                  </a:lnTo>
                  <a:lnTo>
                    <a:pt x="1786" y="0"/>
                  </a:lnTo>
                  <a:lnTo>
                    <a:pt x="1478" y="284"/>
                  </a:lnTo>
                  <a:close/>
                </a:path>
              </a:pathLst>
            </a:custGeom>
            <a:solidFill>
              <a:srgbClr val="00CC9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710" name="Freeform 6"/>
            <p:cNvSpPr>
              <a:spLocks/>
            </p:cNvSpPr>
            <p:nvPr/>
          </p:nvSpPr>
          <p:spPr bwMode="gray">
            <a:xfrm>
              <a:off x="4619" y="2018"/>
              <a:ext cx="328" cy="530"/>
            </a:xfrm>
            <a:custGeom>
              <a:avLst/>
              <a:gdLst/>
              <a:ahLst/>
              <a:cxnLst>
                <a:cxn ang="0">
                  <a:pos x="308" y="120"/>
                </a:cxn>
                <a:cxn ang="0">
                  <a:pos x="0" y="442"/>
                </a:cxn>
                <a:cxn ang="0">
                  <a:pos x="0" y="286"/>
                </a:cxn>
                <a:cxn ang="0">
                  <a:pos x="308" y="0"/>
                </a:cxn>
                <a:cxn ang="0">
                  <a:pos x="308" y="120"/>
                </a:cxn>
              </a:cxnLst>
              <a:rect l="0" t="0" r="r" b="b"/>
              <a:pathLst>
                <a:path w="308" h="442">
                  <a:moveTo>
                    <a:pt x="308" y="120"/>
                  </a:moveTo>
                  <a:lnTo>
                    <a:pt x="0" y="442"/>
                  </a:lnTo>
                  <a:lnTo>
                    <a:pt x="0" y="286"/>
                  </a:lnTo>
                  <a:lnTo>
                    <a:pt x="308" y="0"/>
                  </a:lnTo>
                  <a:lnTo>
                    <a:pt x="308" y="120"/>
                  </a:lnTo>
                  <a:close/>
                </a:path>
              </a:pathLst>
            </a:custGeom>
            <a:gradFill rotWithShape="1">
              <a:gsLst>
                <a:gs pos="0">
                  <a:srgbClr val="4B1092">
                    <a:gamma/>
                    <a:shade val="46275"/>
                    <a:invGamma/>
                  </a:srgbClr>
                </a:gs>
                <a:gs pos="50000">
                  <a:srgbClr val="4B1092"/>
                </a:gs>
                <a:gs pos="100000">
                  <a:srgbClr val="4B1092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711" name="Freeform 7"/>
            <p:cNvSpPr>
              <a:spLocks/>
            </p:cNvSpPr>
            <p:nvPr/>
          </p:nvSpPr>
          <p:spPr bwMode="gray">
            <a:xfrm>
              <a:off x="2908" y="2018"/>
              <a:ext cx="2042" cy="340"/>
            </a:xfrm>
            <a:custGeom>
              <a:avLst/>
              <a:gdLst/>
              <a:ahLst/>
              <a:cxnLst>
                <a:cxn ang="0">
                  <a:pos x="1612" y="284"/>
                </a:cxn>
                <a:cxn ang="0">
                  <a:pos x="0" y="284"/>
                </a:cxn>
                <a:cxn ang="0">
                  <a:pos x="446" y="0"/>
                </a:cxn>
                <a:cxn ang="0">
                  <a:pos x="1920" y="0"/>
                </a:cxn>
                <a:cxn ang="0">
                  <a:pos x="1612" y="284"/>
                </a:cxn>
              </a:cxnLst>
              <a:rect l="0" t="0" r="r" b="b"/>
              <a:pathLst>
                <a:path w="1920" h="284">
                  <a:moveTo>
                    <a:pt x="1612" y="284"/>
                  </a:moveTo>
                  <a:lnTo>
                    <a:pt x="0" y="284"/>
                  </a:lnTo>
                  <a:lnTo>
                    <a:pt x="446" y="0"/>
                  </a:lnTo>
                  <a:lnTo>
                    <a:pt x="1920" y="0"/>
                  </a:lnTo>
                  <a:lnTo>
                    <a:pt x="1612" y="284"/>
                  </a:lnTo>
                  <a:close/>
                </a:path>
              </a:pathLst>
            </a:custGeom>
            <a:solidFill>
              <a:srgbClr val="A77B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712" name="Freeform 8"/>
            <p:cNvSpPr>
              <a:spLocks/>
            </p:cNvSpPr>
            <p:nvPr/>
          </p:nvSpPr>
          <p:spPr bwMode="gray">
            <a:xfrm>
              <a:off x="4289" y="2542"/>
              <a:ext cx="326" cy="532"/>
            </a:xfrm>
            <a:custGeom>
              <a:avLst/>
              <a:gdLst/>
              <a:ahLst/>
              <a:cxnLst>
                <a:cxn ang="0">
                  <a:pos x="306" y="122"/>
                </a:cxn>
                <a:cxn ang="0">
                  <a:pos x="0" y="444"/>
                </a:cxn>
                <a:cxn ang="0">
                  <a:pos x="0" y="286"/>
                </a:cxn>
                <a:cxn ang="0">
                  <a:pos x="306" y="0"/>
                </a:cxn>
                <a:cxn ang="0">
                  <a:pos x="306" y="122"/>
                </a:cxn>
              </a:cxnLst>
              <a:rect l="0" t="0" r="r" b="b"/>
              <a:pathLst>
                <a:path w="306" h="444">
                  <a:moveTo>
                    <a:pt x="306" y="122"/>
                  </a:moveTo>
                  <a:lnTo>
                    <a:pt x="0" y="444"/>
                  </a:lnTo>
                  <a:lnTo>
                    <a:pt x="0" y="286"/>
                  </a:lnTo>
                  <a:lnTo>
                    <a:pt x="306" y="0"/>
                  </a:lnTo>
                  <a:lnTo>
                    <a:pt x="306" y="122"/>
                  </a:lnTo>
                  <a:close/>
                </a:path>
              </a:pathLst>
            </a:custGeom>
            <a:gradFill rotWithShape="1">
              <a:gsLst>
                <a:gs pos="0">
                  <a:srgbClr val="90330A">
                    <a:gamma/>
                    <a:shade val="46275"/>
                    <a:invGamma/>
                  </a:srgbClr>
                </a:gs>
                <a:gs pos="50000">
                  <a:srgbClr val="90330A"/>
                </a:gs>
                <a:gs pos="100000">
                  <a:srgbClr val="90330A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713" name="Freeform 9"/>
            <p:cNvSpPr>
              <a:spLocks/>
            </p:cNvSpPr>
            <p:nvPr/>
          </p:nvSpPr>
          <p:spPr bwMode="gray">
            <a:xfrm>
              <a:off x="3961" y="3067"/>
              <a:ext cx="328" cy="533"/>
            </a:xfrm>
            <a:custGeom>
              <a:avLst/>
              <a:gdLst/>
              <a:ahLst/>
              <a:cxnLst>
                <a:cxn ang="0">
                  <a:pos x="308" y="122"/>
                </a:cxn>
                <a:cxn ang="0">
                  <a:pos x="0" y="444"/>
                </a:cxn>
                <a:cxn ang="0">
                  <a:pos x="0" y="286"/>
                </a:cxn>
                <a:cxn ang="0">
                  <a:pos x="308" y="0"/>
                </a:cxn>
                <a:cxn ang="0">
                  <a:pos x="308" y="122"/>
                </a:cxn>
              </a:cxnLst>
              <a:rect l="0" t="0" r="r" b="b"/>
              <a:pathLst>
                <a:path w="308" h="444">
                  <a:moveTo>
                    <a:pt x="308" y="122"/>
                  </a:moveTo>
                  <a:lnTo>
                    <a:pt x="0" y="444"/>
                  </a:lnTo>
                  <a:lnTo>
                    <a:pt x="0" y="286"/>
                  </a:lnTo>
                  <a:lnTo>
                    <a:pt x="308" y="0"/>
                  </a:lnTo>
                  <a:lnTo>
                    <a:pt x="308" y="122"/>
                  </a:lnTo>
                  <a:close/>
                </a:path>
              </a:pathLst>
            </a:custGeom>
            <a:gradFill rotWithShape="1">
              <a:gsLst>
                <a:gs pos="0">
                  <a:srgbClr val="906B0E">
                    <a:gamma/>
                    <a:shade val="46275"/>
                    <a:invGamma/>
                  </a:srgbClr>
                </a:gs>
                <a:gs pos="50000">
                  <a:srgbClr val="906B0E"/>
                </a:gs>
                <a:gs pos="100000">
                  <a:srgbClr val="906B0E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714" name="Freeform 10"/>
            <p:cNvSpPr>
              <a:spLocks/>
            </p:cNvSpPr>
            <p:nvPr/>
          </p:nvSpPr>
          <p:spPr bwMode="gray">
            <a:xfrm>
              <a:off x="1970" y="3070"/>
              <a:ext cx="2319" cy="340"/>
            </a:xfrm>
            <a:custGeom>
              <a:avLst/>
              <a:gdLst/>
              <a:ahLst/>
              <a:cxnLst>
                <a:cxn ang="0">
                  <a:pos x="1872" y="284"/>
                </a:cxn>
                <a:cxn ang="0">
                  <a:pos x="0" y="284"/>
                </a:cxn>
                <a:cxn ang="0">
                  <a:pos x="446" y="0"/>
                </a:cxn>
                <a:cxn ang="0">
                  <a:pos x="2180" y="0"/>
                </a:cxn>
                <a:cxn ang="0">
                  <a:pos x="1872" y="284"/>
                </a:cxn>
              </a:cxnLst>
              <a:rect l="0" t="0" r="r" b="b"/>
              <a:pathLst>
                <a:path w="2180" h="284">
                  <a:moveTo>
                    <a:pt x="1872" y="284"/>
                  </a:moveTo>
                  <a:lnTo>
                    <a:pt x="0" y="284"/>
                  </a:lnTo>
                  <a:lnTo>
                    <a:pt x="446" y="0"/>
                  </a:lnTo>
                  <a:lnTo>
                    <a:pt x="2180" y="0"/>
                  </a:lnTo>
                  <a:lnTo>
                    <a:pt x="1872" y="284"/>
                  </a:lnTo>
                  <a:close/>
                </a:path>
              </a:pathLst>
            </a:custGeom>
            <a:solidFill>
              <a:srgbClr val="F2E16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715" name="Line 11"/>
            <p:cNvSpPr>
              <a:spLocks noChangeShapeType="1"/>
            </p:cNvSpPr>
            <p:nvPr/>
          </p:nvSpPr>
          <p:spPr bwMode="gray">
            <a:xfrm flipH="1">
              <a:off x="1037" y="3067"/>
              <a:ext cx="127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716" name="Line 12"/>
            <p:cNvSpPr>
              <a:spLocks noChangeShapeType="1"/>
            </p:cNvSpPr>
            <p:nvPr/>
          </p:nvSpPr>
          <p:spPr bwMode="gray">
            <a:xfrm flipH="1">
              <a:off x="1029" y="2544"/>
              <a:ext cx="179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717" name="Line 13"/>
            <p:cNvSpPr>
              <a:spLocks noChangeShapeType="1"/>
            </p:cNvSpPr>
            <p:nvPr/>
          </p:nvSpPr>
          <p:spPr bwMode="gray">
            <a:xfrm flipH="1">
              <a:off x="1029" y="2022"/>
              <a:ext cx="232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718" name="Line 14"/>
            <p:cNvSpPr>
              <a:spLocks noChangeShapeType="1"/>
            </p:cNvSpPr>
            <p:nvPr/>
          </p:nvSpPr>
          <p:spPr bwMode="gray">
            <a:xfrm flipH="1">
              <a:off x="1029" y="1492"/>
              <a:ext cx="284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719" name="Line 15"/>
            <p:cNvSpPr>
              <a:spLocks noChangeShapeType="1"/>
            </p:cNvSpPr>
            <p:nvPr/>
          </p:nvSpPr>
          <p:spPr bwMode="gray">
            <a:xfrm>
              <a:off x="1131" y="1488"/>
              <a:ext cx="0" cy="54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720" name="Line 16"/>
            <p:cNvSpPr>
              <a:spLocks noChangeShapeType="1"/>
            </p:cNvSpPr>
            <p:nvPr/>
          </p:nvSpPr>
          <p:spPr bwMode="gray">
            <a:xfrm>
              <a:off x="1131" y="2037"/>
              <a:ext cx="0" cy="51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721" name="Line 17"/>
            <p:cNvSpPr>
              <a:spLocks noChangeShapeType="1"/>
            </p:cNvSpPr>
            <p:nvPr/>
          </p:nvSpPr>
          <p:spPr bwMode="gray">
            <a:xfrm>
              <a:off x="1131" y="2552"/>
              <a:ext cx="0" cy="5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722" name="Line 18"/>
            <p:cNvSpPr>
              <a:spLocks noChangeShapeType="1"/>
            </p:cNvSpPr>
            <p:nvPr/>
          </p:nvSpPr>
          <p:spPr bwMode="gray">
            <a:xfrm>
              <a:off x="1131" y="3067"/>
              <a:ext cx="0" cy="5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723" name="Freeform 19"/>
            <p:cNvSpPr>
              <a:spLocks/>
            </p:cNvSpPr>
            <p:nvPr/>
          </p:nvSpPr>
          <p:spPr bwMode="gray">
            <a:xfrm>
              <a:off x="2327" y="1591"/>
              <a:ext cx="1045" cy="1715"/>
            </a:xfrm>
            <a:custGeom>
              <a:avLst/>
              <a:gdLst/>
              <a:ahLst/>
              <a:cxnLst>
                <a:cxn ang="0">
                  <a:pos x="12" y="2464"/>
                </a:cxn>
                <a:cxn ang="0">
                  <a:pos x="56" y="2120"/>
                </a:cxn>
                <a:cxn ang="0">
                  <a:pos x="124" y="1808"/>
                </a:cxn>
                <a:cxn ang="0">
                  <a:pos x="212" y="1524"/>
                </a:cxn>
                <a:cxn ang="0">
                  <a:pos x="316" y="1270"/>
                </a:cxn>
                <a:cxn ang="0">
                  <a:pos x="430" y="1044"/>
                </a:cxn>
                <a:cxn ang="0">
                  <a:pos x="550" y="846"/>
                </a:cxn>
                <a:cxn ang="0">
                  <a:pos x="672" y="674"/>
                </a:cxn>
                <a:cxn ang="0">
                  <a:pos x="792" y="528"/>
                </a:cxn>
                <a:cxn ang="0">
                  <a:pos x="906" y="408"/>
                </a:cxn>
                <a:cxn ang="0">
                  <a:pos x="1010" y="310"/>
                </a:cxn>
                <a:cxn ang="0">
                  <a:pos x="1096" y="236"/>
                </a:cxn>
                <a:cxn ang="0">
                  <a:pos x="1164" y="184"/>
                </a:cxn>
                <a:cxn ang="0">
                  <a:pos x="1208" y="154"/>
                </a:cxn>
                <a:cxn ang="0">
                  <a:pos x="1224" y="144"/>
                </a:cxn>
                <a:cxn ang="0">
                  <a:pos x="1728" y="56"/>
                </a:cxn>
                <a:cxn ang="0">
                  <a:pos x="1568" y="328"/>
                </a:cxn>
                <a:cxn ang="0">
                  <a:pos x="1554" y="332"/>
                </a:cxn>
                <a:cxn ang="0">
                  <a:pos x="1514" y="346"/>
                </a:cxn>
                <a:cxn ang="0">
                  <a:pos x="1452" y="370"/>
                </a:cxn>
                <a:cxn ang="0">
                  <a:pos x="1370" y="410"/>
                </a:cxn>
                <a:cxn ang="0">
                  <a:pos x="1270" y="466"/>
                </a:cxn>
                <a:cxn ang="0">
                  <a:pos x="1158" y="540"/>
                </a:cxn>
                <a:cxn ang="0">
                  <a:pos x="1034" y="636"/>
                </a:cxn>
                <a:cxn ang="0">
                  <a:pos x="904" y="756"/>
                </a:cxn>
                <a:cxn ang="0">
                  <a:pos x="770" y="900"/>
                </a:cxn>
                <a:cxn ang="0">
                  <a:pos x="632" y="1076"/>
                </a:cxn>
                <a:cxn ang="0">
                  <a:pos x="498" y="1280"/>
                </a:cxn>
                <a:cxn ang="0">
                  <a:pos x="370" y="1518"/>
                </a:cxn>
                <a:cxn ang="0">
                  <a:pos x="248" y="1792"/>
                </a:cxn>
                <a:cxn ang="0">
                  <a:pos x="138" y="2104"/>
                </a:cxn>
                <a:cxn ang="0">
                  <a:pos x="42" y="2456"/>
                </a:cxn>
              </a:cxnLst>
              <a:rect l="0" t="0" r="r" b="b"/>
              <a:pathLst>
                <a:path w="1824" h="2648">
                  <a:moveTo>
                    <a:pt x="0" y="2648"/>
                  </a:moveTo>
                  <a:lnTo>
                    <a:pt x="12" y="2464"/>
                  </a:lnTo>
                  <a:lnTo>
                    <a:pt x="32" y="2288"/>
                  </a:lnTo>
                  <a:lnTo>
                    <a:pt x="56" y="2120"/>
                  </a:lnTo>
                  <a:lnTo>
                    <a:pt x="88" y="1960"/>
                  </a:lnTo>
                  <a:lnTo>
                    <a:pt x="124" y="1808"/>
                  </a:lnTo>
                  <a:lnTo>
                    <a:pt x="166" y="1662"/>
                  </a:lnTo>
                  <a:lnTo>
                    <a:pt x="212" y="1524"/>
                  </a:lnTo>
                  <a:lnTo>
                    <a:pt x="262" y="1394"/>
                  </a:lnTo>
                  <a:lnTo>
                    <a:pt x="316" y="1270"/>
                  </a:lnTo>
                  <a:lnTo>
                    <a:pt x="372" y="1154"/>
                  </a:lnTo>
                  <a:lnTo>
                    <a:pt x="430" y="1044"/>
                  </a:lnTo>
                  <a:lnTo>
                    <a:pt x="490" y="942"/>
                  </a:lnTo>
                  <a:lnTo>
                    <a:pt x="550" y="846"/>
                  </a:lnTo>
                  <a:lnTo>
                    <a:pt x="612" y="758"/>
                  </a:lnTo>
                  <a:lnTo>
                    <a:pt x="672" y="674"/>
                  </a:lnTo>
                  <a:lnTo>
                    <a:pt x="734" y="598"/>
                  </a:lnTo>
                  <a:lnTo>
                    <a:pt x="792" y="528"/>
                  </a:lnTo>
                  <a:lnTo>
                    <a:pt x="850" y="464"/>
                  </a:lnTo>
                  <a:lnTo>
                    <a:pt x="906" y="408"/>
                  </a:lnTo>
                  <a:lnTo>
                    <a:pt x="960" y="356"/>
                  </a:lnTo>
                  <a:lnTo>
                    <a:pt x="1010" y="310"/>
                  </a:lnTo>
                  <a:lnTo>
                    <a:pt x="1056" y="270"/>
                  </a:lnTo>
                  <a:lnTo>
                    <a:pt x="1096" y="236"/>
                  </a:lnTo>
                  <a:lnTo>
                    <a:pt x="1134" y="208"/>
                  </a:lnTo>
                  <a:lnTo>
                    <a:pt x="1164" y="184"/>
                  </a:lnTo>
                  <a:lnTo>
                    <a:pt x="1190" y="166"/>
                  </a:lnTo>
                  <a:lnTo>
                    <a:pt x="1208" y="154"/>
                  </a:lnTo>
                  <a:lnTo>
                    <a:pt x="1220" y="146"/>
                  </a:lnTo>
                  <a:lnTo>
                    <a:pt x="1224" y="144"/>
                  </a:lnTo>
                  <a:lnTo>
                    <a:pt x="848" y="0"/>
                  </a:lnTo>
                  <a:lnTo>
                    <a:pt x="1728" y="56"/>
                  </a:lnTo>
                  <a:lnTo>
                    <a:pt x="1824" y="480"/>
                  </a:lnTo>
                  <a:lnTo>
                    <a:pt x="1568" y="328"/>
                  </a:lnTo>
                  <a:lnTo>
                    <a:pt x="1564" y="328"/>
                  </a:lnTo>
                  <a:lnTo>
                    <a:pt x="1554" y="332"/>
                  </a:lnTo>
                  <a:lnTo>
                    <a:pt x="1538" y="338"/>
                  </a:lnTo>
                  <a:lnTo>
                    <a:pt x="1514" y="346"/>
                  </a:lnTo>
                  <a:lnTo>
                    <a:pt x="1486" y="356"/>
                  </a:lnTo>
                  <a:lnTo>
                    <a:pt x="1452" y="370"/>
                  </a:lnTo>
                  <a:lnTo>
                    <a:pt x="1412" y="388"/>
                  </a:lnTo>
                  <a:lnTo>
                    <a:pt x="1370" y="410"/>
                  </a:lnTo>
                  <a:lnTo>
                    <a:pt x="1322" y="436"/>
                  </a:lnTo>
                  <a:lnTo>
                    <a:pt x="1270" y="466"/>
                  </a:lnTo>
                  <a:lnTo>
                    <a:pt x="1216" y="500"/>
                  </a:lnTo>
                  <a:lnTo>
                    <a:pt x="1158" y="540"/>
                  </a:lnTo>
                  <a:lnTo>
                    <a:pt x="1098" y="584"/>
                  </a:lnTo>
                  <a:lnTo>
                    <a:pt x="1034" y="636"/>
                  </a:lnTo>
                  <a:lnTo>
                    <a:pt x="970" y="692"/>
                  </a:lnTo>
                  <a:lnTo>
                    <a:pt x="904" y="756"/>
                  </a:lnTo>
                  <a:lnTo>
                    <a:pt x="836" y="824"/>
                  </a:lnTo>
                  <a:lnTo>
                    <a:pt x="770" y="900"/>
                  </a:lnTo>
                  <a:lnTo>
                    <a:pt x="700" y="984"/>
                  </a:lnTo>
                  <a:lnTo>
                    <a:pt x="632" y="1076"/>
                  </a:lnTo>
                  <a:lnTo>
                    <a:pt x="566" y="1174"/>
                  </a:lnTo>
                  <a:lnTo>
                    <a:pt x="498" y="1280"/>
                  </a:lnTo>
                  <a:lnTo>
                    <a:pt x="434" y="1394"/>
                  </a:lnTo>
                  <a:lnTo>
                    <a:pt x="370" y="1518"/>
                  </a:lnTo>
                  <a:lnTo>
                    <a:pt x="308" y="1650"/>
                  </a:lnTo>
                  <a:lnTo>
                    <a:pt x="248" y="1792"/>
                  </a:lnTo>
                  <a:lnTo>
                    <a:pt x="192" y="1944"/>
                  </a:lnTo>
                  <a:lnTo>
                    <a:pt x="138" y="2104"/>
                  </a:lnTo>
                  <a:lnTo>
                    <a:pt x="88" y="2274"/>
                  </a:lnTo>
                  <a:lnTo>
                    <a:pt x="42" y="2456"/>
                  </a:lnTo>
                  <a:lnTo>
                    <a:pt x="0" y="2648"/>
                  </a:lnTo>
                  <a:close/>
                </a:path>
              </a:pathLst>
            </a:custGeom>
            <a:gradFill rotWithShape="1">
              <a:gsLst>
                <a:gs pos="0">
                  <a:srgbClr val="D11364"/>
                </a:gs>
                <a:gs pos="100000">
                  <a:srgbClr val="D11364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724" name="Rectangle 20"/>
            <p:cNvSpPr>
              <a:spLocks noChangeArrowheads="1"/>
            </p:cNvSpPr>
            <p:nvPr/>
          </p:nvSpPr>
          <p:spPr bwMode="gray">
            <a:xfrm>
              <a:off x="3383" y="1829"/>
              <a:ext cx="1573" cy="192"/>
            </a:xfrm>
            <a:prstGeom prst="rect">
              <a:avLst/>
            </a:prstGeom>
            <a:gradFill rotWithShape="1">
              <a:gsLst>
                <a:gs pos="0">
                  <a:srgbClr val="00906A">
                    <a:gamma/>
                    <a:shade val="72549"/>
                    <a:invGamma/>
                  </a:srgbClr>
                </a:gs>
                <a:gs pos="50000">
                  <a:srgbClr val="00906A"/>
                </a:gs>
                <a:gs pos="100000">
                  <a:srgbClr val="00906A">
                    <a:gamma/>
                    <a:shade val="72549"/>
                    <a:invGamma/>
                  </a:srgb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altLang="zh-CN">
                  <a:solidFill>
                    <a:schemeClr val="bg1"/>
                  </a:solidFill>
                  <a:latin typeface="Verdana" pitchFamily="34" charset="0"/>
                  <a:ea typeface="宋体" pitchFamily="2" charset="-122"/>
                </a:rPr>
                <a:t>Add Your Text</a:t>
              </a:r>
            </a:p>
          </p:txBody>
        </p:sp>
        <p:sp>
          <p:nvSpPr>
            <p:cNvPr id="72725" name="Rectangle 21"/>
            <p:cNvSpPr>
              <a:spLocks noChangeArrowheads="1"/>
            </p:cNvSpPr>
            <p:nvPr/>
          </p:nvSpPr>
          <p:spPr bwMode="gray">
            <a:xfrm>
              <a:off x="2909" y="2358"/>
              <a:ext cx="1714" cy="188"/>
            </a:xfrm>
            <a:prstGeom prst="rect">
              <a:avLst/>
            </a:prstGeom>
            <a:gradFill rotWithShape="1">
              <a:gsLst>
                <a:gs pos="0">
                  <a:srgbClr val="8041FF">
                    <a:gamma/>
                    <a:shade val="72549"/>
                    <a:invGamma/>
                  </a:srgbClr>
                </a:gs>
                <a:gs pos="50000">
                  <a:srgbClr val="8041FF"/>
                </a:gs>
                <a:gs pos="100000">
                  <a:srgbClr val="8041FF">
                    <a:gamma/>
                    <a:shade val="72549"/>
                    <a:invGamma/>
                  </a:srgb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altLang="zh-CN">
                  <a:solidFill>
                    <a:schemeClr val="bg1"/>
                  </a:solidFill>
                  <a:latin typeface="Verdana" pitchFamily="34" charset="0"/>
                  <a:ea typeface="宋体" pitchFamily="2" charset="-122"/>
                </a:rPr>
                <a:t>Add Your Text</a:t>
              </a:r>
            </a:p>
          </p:txBody>
        </p:sp>
        <p:sp>
          <p:nvSpPr>
            <p:cNvPr id="72726" name="Freeform 22"/>
            <p:cNvSpPr>
              <a:spLocks/>
            </p:cNvSpPr>
            <p:nvPr/>
          </p:nvSpPr>
          <p:spPr bwMode="gray">
            <a:xfrm>
              <a:off x="2440" y="2542"/>
              <a:ext cx="2179" cy="343"/>
            </a:xfrm>
            <a:custGeom>
              <a:avLst/>
              <a:gdLst/>
              <a:ahLst/>
              <a:cxnLst>
                <a:cxn ang="0">
                  <a:pos x="1742" y="286"/>
                </a:cxn>
                <a:cxn ang="0">
                  <a:pos x="0" y="286"/>
                </a:cxn>
                <a:cxn ang="0">
                  <a:pos x="446" y="0"/>
                </a:cxn>
                <a:cxn ang="0">
                  <a:pos x="2048" y="0"/>
                </a:cxn>
                <a:cxn ang="0">
                  <a:pos x="1742" y="286"/>
                </a:cxn>
              </a:cxnLst>
              <a:rect l="0" t="0" r="r" b="b"/>
              <a:pathLst>
                <a:path w="2048" h="286">
                  <a:moveTo>
                    <a:pt x="1742" y="286"/>
                  </a:moveTo>
                  <a:lnTo>
                    <a:pt x="0" y="286"/>
                  </a:lnTo>
                  <a:lnTo>
                    <a:pt x="446" y="0"/>
                  </a:lnTo>
                  <a:lnTo>
                    <a:pt x="2048" y="0"/>
                  </a:lnTo>
                  <a:lnTo>
                    <a:pt x="1742" y="286"/>
                  </a:lnTo>
                  <a:close/>
                </a:path>
              </a:pathLst>
            </a:custGeom>
            <a:solidFill>
              <a:srgbClr val="FF996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727" name="Rectangle 23"/>
            <p:cNvSpPr>
              <a:spLocks noChangeArrowheads="1"/>
            </p:cNvSpPr>
            <p:nvPr/>
          </p:nvSpPr>
          <p:spPr bwMode="gray">
            <a:xfrm>
              <a:off x="2441" y="2884"/>
              <a:ext cx="1855" cy="188"/>
            </a:xfrm>
            <a:prstGeom prst="rect">
              <a:avLst/>
            </a:prstGeom>
            <a:gradFill rotWithShape="1">
              <a:gsLst>
                <a:gs pos="0">
                  <a:srgbClr val="DC7150">
                    <a:gamma/>
                    <a:shade val="72549"/>
                    <a:invGamma/>
                  </a:srgbClr>
                </a:gs>
                <a:gs pos="50000">
                  <a:srgbClr val="DC7150"/>
                </a:gs>
                <a:gs pos="100000">
                  <a:srgbClr val="DC7150">
                    <a:gamma/>
                    <a:shade val="72549"/>
                    <a:invGamma/>
                  </a:srgb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altLang="zh-CN">
                  <a:solidFill>
                    <a:schemeClr val="bg1"/>
                  </a:solidFill>
                  <a:latin typeface="Verdana" pitchFamily="34" charset="0"/>
                  <a:ea typeface="宋体" pitchFamily="2" charset="-122"/>
                </a:rPr>
                <a:t>Add Your Text</a:t>
              </a:r>
            </a:p>
          </p:txBody>
        </p:sp>
        <p:sp>
          <p:nvSpPr>
            <p:cNvPr id="72728" name="Rectangle 24"/>
            <p:cNvSpPr>
              <a:spLocks noChangeArrowheads="1"/>
            </p:cNvSpPr>
            <p:nvPr/>
          </p:nvSpPr>
          <p:spPr bwMode="gray">
            <a:xfrm>
              <a:off x="1969" y="3411"/>
              <a:ext cx="1996" cy="187"/>
            </a:xfrm>
            <a:prstGeom prst="rect">
              <a:avLst/>
            </a:prstGeom>
            <a:gradFill rotWithShape="1">
              <a:gsLst>
                <a:gs pos="0">
                  <a:srgbClr val="D0A11C">
                    <a:gamma/>
                    <a:shade val="72549"/>
                    <a:invGamma/>
                  </a:srgbClr>
                </a:gs>
                <a:gs pos="50000">
                  <a:srgbClr val="D0A11C"/>
                </a:gs>
                <a:gs pos="100000">
                  <a:srgbClr val="D0A11C">
                    <a:gamma/>
                    <a:shade val="72549"/>
                    <a:invGamma/>
                  </a:srgb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altLang="zh-CN">
                  <a:solidFill>
                    <a:schemeClr val="bg1"/>
                  </a:solidFill>
                  <a:latin typeface="Verdana" pitchFamily="34" charset="0"/>
                  <a:ea typeface="宋体" pitchFamily="2" charset="-122"/>
                </a:rPr>
                <a:t>Add Your Text</a:t>
              </a:r>
            </a:p>
          </p:txBody>
        </p:sp>
        <p:sp>
          <p:nvSpPr>
            <p:cNvPr id="72729" name="Text Box 25"/>
            <p:cNvSpPr txBox="1">
              <a:spLocks noChangeArrowheads="1"/>
            </p:cNvSpPr>
            <p:nvPr/>
          </p:nvSpPr>
          <p:spPr bwMode="gray">
            <a:xfrm>
              <a:off x="1126" y="1692"/>
              <a:ext cx="91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1400">
                  <a:latin typeface="Verdana" pitchFamily="34" charset="0"/>
                  <a:ea typeface="宋体" pitchFamily="2" charset="-122"/>
                </a:rPr>
                <a:t>Add Your Text</a:t>
              </a:r>
            </a:p>
          </p:txBody>
        </p:sp>
        <p:sp>
          <p:nvSpPr>
            <p:cNvPr id="72730" name="Text Box 26"/>
            <p:cNvSpPr txBox="1">
              <a:spLocks noChangeArrowheads="1"/>
            </p:cNvSpPr>
            <p:nvPr/>
          </p:nvSpPr>
          <p:spPr bwMode="gray">
            <a:xfrm>
              <a:off x="1126" y="2213"/>
              <a:ext cx="91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1400">
                  <a:latin typeface="Verdana" pitchFamily="34" charset="0"/>
                  <a:ea typeface="宋体" pitchFamily="2" charset="-122"/>
                </a:rPr>
                <a:t>Add Your Text</a:t>
              </a:r>
            </a:p>
          </p:txBody>
        </p:sp>
        <p:sp>
          <p:nvSpPr>
            <p:cNvPr id="72731" name="Text Box 27"/>
            <p:cNvSpPr txBox="1">
              <a:spLocks noChangeArrowheads="1"/>
            </p:cNvSpPr>
            <p:nvPr/>
          </p:nvSpPr>
          <p:spPr bwMode="gray">
            <a:xfrm>
              <a:off x="1126" y="2757"/>
              <a:ext cx="91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1400">
                  <a:latin typeface="Verdana" pitchFamily="34" charset="0"/>
                  <a:ea typeface="宋体" pitchFamily="2" charset="-122"/>
                </a:rPr>
                <a:t>Add Your Text</a:t>
              </a:r>
            </a:p>
          </p:txBody>
        </p:sp>
        <p:sp>
          <p:nvSpPr>
            <p:cNvPr id="72732" name="Text Box 28"/>
            <p:cNvSpPr txBox="1">
              <a:spLocks noChangeArrowheads="1"/>
            </p:cNvSpPr>
            <p:nvPr/>
          </p:nvSpPr>
          <p:spPr bwMode="gray">
            <a:xfrm>
              <a:off x="1126" y="3265"/>
              <a:ext cx="91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1400">
                  <a:latin typeface="Verdana" pitchFamily="34" charset="0"/>
                  <a:ea typeface="宋体" pitchFamily="2" charset="-122"/>
                </a:rPr>
                <a:t>Add Your Text</a:t>
              </a:r>
            </a:p>
          </p:txBody>
        </p:sp>
        <p:sp>
          <p:nvSpPr>
            <p:cNvPr id="72733" name="Line 29"/>
            <p:cNvSpPr>
              <a:spLocks noChangeShapeType="1"/>
            </p:cNvSpPr>
            <p:nvPr/>
          </p:nvSpPr>
          <p:spPr bwMode="gray">
            <a:xfrm flipH="1">
              <a:off x="1029" y="3593"/>
              <a:ext cx="92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450" name="Group 2"/>
          <p:cNvGrpSpPr>
            <a:grpSpLocks/>
          </p:cNvGrpSpPr>
          <p:nvPr/>
        </p:nvGrpSpPr>
        <p:grpSpPr bwMode="auto">
          <a:xfrm>
            <a:off x="533400" y="1752600"/>
            <a:ext cx="7391400" cy="3886200"/>
            <a:chOff x="336" y="1104"/>
            <a:chExt cx="4656" cy="2448"/>
          </a:xfrm>
        </p:grpSpPr>
        <p:sp>
          <p:nvSpPr>
            <p:cNvPr id="104451" name="Rectangle 3"/>
            <p:cNvSpPr>
              <a:spLocks noChangeArrowheads="1"/>
            </p:cNvSpPr>
            <p:nvPr/>
          </p:nvSpPr>
          <p:spPr bwMode="gray">
            <a:xfrm>
              <a:off x="336" y="3115"/>
              <a:ext cx="3363" cy="415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04452" name="Group 4"/>
            <p:cNvGrpSpPr>
              <a:grpSpLocks/>
            </p:cNvGrpSpPr>
            <p:nvPr/>
          </p:nvGrpSpPr>
          <p:grpSpPr bwMode="auto">
            <a:xfrm>
              <a:off x="3296" y="2964"/>
              <a:ext cx="622" cy="588"/>
              <a:chOff x="2016" y="1920"/>
              <a:chExt cx="1680" cy="1680"/>
            </a:xfrm>
          </p:grpSpPr>
          <p:sp>
            <p:nvSpPr>
              <p:cNvPr id="104453" name="Oval 5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24314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04454" name="Freeform 6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/>
                <a:ahLst/>
                <a:cxnLst>
                  <a:cxn ang="0">
                    <a:pos x="1301" y="401"/>
                  </a:cxn>
                  <a:cxn ang="0">
                    <a:pos x="1317" y="442"/>
                  </a:cxn>
                  <a:cxn ang="0">
                    <a:pos x="1321" y="481"/>
                  </a:cxn>
                  <a:cxn ang="0">
                    <a:pos x="1315" y="516"/>
                  </a:cxn>
                  <a:cxn ang="0">
                    <a:pos x="1298" y="550"/>
                  </a:cxn>
                  <a:cxn ang="0">
                    <a:pos x="1272" y="579"/>
                  </a:cxn>
                  <a:cxn ang="0">
                    <a:pos x="1239" y="604"/>
                  </a:cxn>
                  <a:cxn ang="0">
                    <a:pos x="1196" y="628"/>
                  </a:cxn>
                  <a:cxn ang="0">
                    <a:pos x="1147" y="649"/>
                  </a:cxn>
                  <a:cxn ang="0">
                    <a:pos x="1092" y="667"/>
                  </a:cxn>
                  <a:cxn ang="0">
                    <a:pos x="1031" y="683"/>
                  </a:cxn>
                  <a:cxn ang="0">
                    <a:pos x="967" y="694"/>
                  </a:cxn>
                  <a:cxn ang="0">
                    <a:pos x="896" y="704"/>
                  </a:cxn>
                  <a:cxn ang="0">
                    <a:pos x="824" y="710"/>
                  </a:cxn>
                  <a:cxn ang="0">
                    <a:pos x="795" y="712"/>
                  </a:cxn>
                  <a:cxn ang="0">
                    <a:pos x="476" y="712"/>
                  </a:cxn>
                  <a:cxn ang="0">
                    <a:pos x="472" y="712"/>
                  </a:cxn>
                  <a:cxn ang="0">
                    <a:pos x="409" y="708"/>
                  </a:cxn>
                  <a:cxn ang="0">
                    <a:pos x="348" y="704"/>
                  </a:cxn>
                  <a:cxn ang="0">
                    <a:pos x="290" y="696"/>
                  </a:cxn>
                  <a:cxn ang="0">
                    <a:pos x="235" y="689"/>
                  </a:cxn>
                  <a:cxn ang="0">
                    <a:pos x="186" y="677"/>
                  </a:cxn>
                  <a:cxn ang="0">
                    <a:pos x="141" y="663"/>
                  </a:cxn>
                  <a:cxn ang="0">
                    <a:pos x="102" y="648"/>
                  </a:cxn>
                  <a:cxn ang="0">
                    <a:pos x="67" y="630"/>
                  </a:cxn>
                  <a:cxn ang="0">
                    <a:pos x="39" y="608"/>
                  </a:cxn>
                  <a:cxn ang="0">
                    <a:pos x="18" y="583"/>
                  </a:cxn>
                  <a:cxn ang="0">
                    <a:pos x="6" y="554"/>
                  </a:cxn>
                  <a:cxn ang="0">
                    <a:pos x="0" y="524"/>
                  </a:cxn>
                  <a:cxn ang="0">
                    <a:pos x="0" y="520"/>
                  </a:cxn>
                  <a:cxn ang="0">
                    <a:pos x="4" y="487"/>
                  </a:cxn>
                  <a:cxn ang="0">
                    <a:pos x="16" y="446"/>
                  </a:cxn>
                  <a:cxn ang="0">
                    <a:pos x="51" y="370"/>
                  </a:cxn>
                  <a:cxn ang="0">
                    <a:pos x="94" y="299"/>
                  </a:cxn>
                  <a:cxn ang="0">
                    <a:pos x="147" y="235"/>
                  </a:cxn>
                  <a:cxn ang="0">
                    <a:pos x="204" y="176"/>
                  </a:cxn>
                  <a:cxn ang="0">
                    <a:pos x="270" y="125"/>
                  </a:cxn>
                  <a:cxn ang="0">
                    <a:pos x="341" y="82"/>
                  </a:cxn>
                  <a:cxn ang="0">
                    <a:pos x="415" y="47"/>
                  </a:cxn>
                  <a:cxn ang="0">
                    <a:pos x="497" y="21"/>
                  </a:cxn>
                  <a:cxn ang="0">
                    <a:pos x="581" y="6"/>
                  </a:cxn>
                  <a:cxn ang="0">
                    <a:pos x="667" y="0"/>
                  </a:cxn>
                  <a:cxn ang="0">
                    <a:pos x="667" y="0"/>
                  </a:cxn>
                  <a:cxn ang="0">
                    <a:pos x="759" y="6"/>
                  </a:cxn>
                  <a:cxn ang="0">
                    <a:pos x="847" y="23"/>
                  </a:cxn>
                  <a:cxn ang="0">
                    <a:pos x="932" y="53"/>
                  </a:cxn>
                  <a:cxn ang="0">
                    <a:pos x="1010" y="90"/>
                  </a:cxn>
                  <a:cxn ang="0">
                    <a:pos x="1082" y="137"/>
                  </a:cxn>
                  <a:cxn ang="0">
                    <a:pos x="1149" y="194"/>
                  </a:cxn>
                  <a:cxn ang="0">
                    <a:pos x="1208" y="256"/>
                  </a:cxn>
                  <a:cxn ang="0">
                    <a:pos x="1258" y="325"/>
                  </a:cxn>
                  <a:cxn ang="0">
                    <a:pos x="1301" y="401"/>
                  </a:cxn>
                  <a:cxn ang="0">
                    <a:pos x="1301" y="401"/>
                  </a:cxn>
                </a:cxnLst>
                <a:rect l="0" t="0" r="r" b="b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chemeClr val="folHlink"/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04455" name="Text Box 7"/>
            <p:cNvSpPr txBox="1">
              <a:spLocks noChangeArrowheads="1"/>
            </p:cNvSpPr>
            <p:nvPr/>
          </p:nvSpPr>
          <p:spPr bwMode="gray">
            <a:xfrm>
              <a:off x="3527" y="3002"/>
              <a:ext cx="275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b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  <a:ea typeface="宋体" pitchFamily="2" charset="-122"/>
                </a:rPr>
                <a:t>D</a:t>
              </a:r>
            </a:p>
          </p:txBody>
        </p:sp>
        <p:sp>
          <p:nvSpPr>
            <p:cNvPr id="104456" name="Rectangle 8"/>
            <p:cNvSpPr>
              <a:spLocks noChangeArrowheads="1"/>
            </p:cNvSpPr>
            <p:nvPr/>
          </p:nvSpPr>
          <p:spPr bwMode="gray">
            <a:xfrm>
              <a:off x="336" y="1900"/>
              <a:ext cx="2390" cy="415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04457" name="Group 9"/>
            <p:cNvGrpSpPr>
              <a:grpSpLocks/>
            </p:cNvGrpSpPr>
            <p:nvPr/>
          </p:nvGrpSpPr>
          <p:grpSpPr bwMode="auto">
            <a:xfrm>
              <a:off x="2529" y="1754"/>
              <a:ext cx="613" cy="581"/>
              <a:chOff x="3938" y="1968"/>
              <a:chExt cx="430" cy="437"/>
            </a:xfrm>
          </p:grpSpPr>
          <p:grpSp>
            <p:nvGrpSpPr>
              <p:cNvPr id="104458" name="Group 10"/>
              <p:cNvGrpSpPr>
                <a:grpSpLocks/>
              </p:cNvGrpSpPr>
              <p:nvPr/>
            </p:nvGrpSpPr>
            <p:grpSpPr bwMode="auto">
              <a:xfrm>
                <a:off x="3938" y="1968"/>
                <a:ext cx="430" cy="437"/>
                <a:chOff x="2016" y="1920"/>
                <a:chExt cx="1680" cy="1680"/>
              </a:xfrm>
            </p:grpSpPr>
            <p:sp>
              <p:nvSpPr>
                <p:cNvPr id="104459" name="Oval 11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3019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460" name="Freeform 12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/>
                  <a:ahLst/>
                  <a:cxnLst>
                    <a:cxn ang="0">
                      <a:pos x="1301" y="401"/>
                    </a:cxn>
                    <a:cxn ang="0">
                      <a:pos x="1317" y="442"/>
                    </a:cxn>
                    <a:cxn ang="0">
                      <a:pos x="1321" y="481"/>
                    </a:cxn>
                    <a:cxn ang="0">
                      <a:pos x="1315" y="516"/>
                    </a:cxn>
                    <a:cxn ang="0">
                      <a:pos x="1298" y="550"/>
                    </a:cxn>
                    <a:cxn ang="0">
                      <a:pos x="1272" y="579"/>
                    </a:cxn>
                    <a:cxn ang="0">
                      <a:pos x="1239" y="604"/>
                    </a:cxn>
                    <a:cxn ang="0">
                      <a:pos x="1196" y="628"/>
                    </a:cxn>
                    <a:cxn ang="0">
                      <a:pos x="1147" y="649"/>
                    </a:cxn>
                    <a:cxn ang="0">
                      <a:pos x="1092" y="667"/>
                    </a:cxn>
                    <a:cxn ang="0">
                      <a:pos x="1031" y="683"/>
                    </a:cxn>
                    <a:cxn ang="0">
                      <a:pos x="967" y="694"/>
                    </a:cxn>
                    <a:cxn ang="0">
                      <a:pos x="896" y="704"/>
                    </a:cxn>
                    <a:cxn ang="0">
                      <a:pos x="824" y="710"/>
                    </a:cxn>
                    <a:cxn ang="0">
                      <a:pos x="795" y="712"/>
                    </a:cxn>
                    <a:cxn ang="0">
                      <a:pos x="476" y="712"/>
                    </a:cxn>
                    <a:cxn ang="0">
                      <a:pos x="472" y="712"/>
                    </a:cxn>
                    <a:cxn ang="0">
                      <a:pos x="409" y="708"/>
                    </a:cxn>
                    <a:cxn ang="0">
                      <a:pos x="348" y="704"/>
                    </a:cxn>
                    <a:cxn ang="0">
                      <a:pos x="290" y="696"/>
                    </a:cxn>
                    <a:cxn ang="0">
                      <a:pos x="235" y="689"/>
                    </a:cxn>
                    <a:cxn ang="0">
                      <a:pos x="186" y="677"/>
                    </a:cxn>
                    <a:cxn ang="0">
                      <a:pos x="141" y="663"/>
                    </a:cxn>
                    <a:cxn ang="0">
                      <a:pos x="102" y="648"/>
                    </a:cxn>
                    <a:cxn ang="0">
                      <a:pos x="67" y="630"/>
                    </a:cxn>
                    <a:cxn ang="0">
                      <a:pos x="39" y="608"/>
                    </a:cxn>
                    <a:cxn ang="0">
                      <a:pos x="18" y="583"/>
                    </a:cxn>
                    <a:cxn ang="0">
                      <a:pos x="6" y="554"/>
                    </a:cxn>
                    <a:cxn ang="0">
                      <a:pos x="0" y="524"/>
                    </a:cxn>
                    <a:cxn ang="0">
                      <a:pos x="0" y="520"/>
                    </a:cxn>
                    <a:cxn ang="0">
                      <a:pos x="4" y="487"/>
                    </a:cxn>
                    <a:cxn ang="0">
                      <a:pos x="16" y="446"/>
                    </a:cxn>
                    <a:cxn ang="0">
                      <a:pos x="51" y="370"/>
                    </a:cxn>
                    <a:cxn ang="0">
                      <a:pos x="94" y="299"/>
                    </a:cxn>
                    <a:cxn ang="0">
                      <a:pos x="147" y="235"/>
                    </a:cxn>
                    <a:cxn ang="0">
                      <a:pos x="204" y="176"/>
                    </a:cxn>
                    <a:cxn ang="0">
                      <a:pos x="270" y="125"/>
                    </a:cxn>
                    <a:cxn ang="0">
                      <a:pos x="341" y="82"/>
                    </a:cxn>
                    <a:cxn ang="0">
                      <a:pos x="415" y="47"/>
                    </a:cxn>
                    <a:cxn ang="0">
                      <a:pos x="497" y="21"/>
                    </a:cxn>
                    <a:cxn ang="0">
                      <a:pos x="581" y="6"/>
                    </a:cxn>
                    <a:cxn ang="0">
                      <a:pos x="667" y="0"/>
                    </a:cxn>
                    <a:cxn ang="0">
                      <a:pos x="667" y="0"/>
                    </a:cxn>
                    <a:cxn ang="0">
                      <a:pos x="759" y="6"/>
                    </a:cxn>
                    <a:cxn ang="0">
                      <a:pos x="847" y="23"/>
                    </a:cxn>
                    <a:cxn ang="0">
                      <a:pos x="932" y="53"/>
                    </a:cxn>
                    <a:cxn ang="0">
                      <a:pos x="1010" y="90"/>
                    </a:cxn>
                    <a:cxn ang="0">
                      <a:pos x="1082" y="137"/>
                    </a:cxn>
                    <a:cxn ang="0">
                      <a:pos x="1149" y="194"/>
                    </a:cxn>
                    <a:cxn ang="0">
                      <a:pos x="1208" y="256"/>
                    </a:cxn>
                    <a:cxn ang="0">
                      <a:pos x="1258" y="325"/>
                    </a:cxn>
                    <a:cxn ang="0">
                      <a:pos x="1301" y="401"/>
                    </a:cxn>
                    <a:cxn ang="0">
                      <a:pos x="1301" y="401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104461" name="Text Box 13"/>
              <p:cNvSpPr txBox="1">
                <a:spLocks noChangeArrowheads="1"/>
              </p:cNvSpPr>
              <p:nvPr/>
            </p:nvSpPr>
            <p:spPr bwMode="gray">
              <a:xfrm>
                <a:off x="4058" y="2028"/>
                <a:ext cx="184" cy="21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zh-CN" sz="2400" b="1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Verdana" pitchFamily="34" charset="0"/>
                    <a:ea typeface="宋体" pitchFamily="2" charset="-122"/>
                  </a:rPr>
                  <a:t>B</a:t>
                </a:r>
              </a:p>
            </p:txBody>
          </p:sp>
        </p:grpSp>
        <p:sp>
          <p:nvSpPr>
            <p:cNvPr id="104462" name="Rectangle 14"/>
            <p:cNvSpPr>
              <a:spLocks noChangeArrowheads="1"/>
            </p:cNvSpPr>
            <p:nvPr/>
          </p:nvSpPr>
          <p:spPr bwMode="gray">
            <a:xfrm>
              <a:off x="336" y="2497"/>
              <a:ext cx="2965" cy="417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100000">
                  <a:schemeClr val="hlink"/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04463" name="Group 15"/>
            <p:cNvGrpSpPr>
              <a:grpSpLocks/>
            </p:cNvGrpSpPr>
            <p:nvPr/>
          </p:nvGrpSpPr>
          <p:grpSpPr bwMode="auto">
            <a:xfrm>
              <a:off x="2972" y="2335"/>
              <a:ext cx="573" cy="585"/>
              <a:chOff x="3552" y="3339"/>
              <a:chExt cx="412" cy="392"/>
            </a:xfrm>
          </p:grpSpPr>
          <p:grpSp>
            <p:nvGrpSpPr>
              <p:cNvPr id="104464" name="Group 16"/>
              <p:cNvGrpSpPr>
                <a:grpSpLocks/>
              </p:cNvGrpSpPr>
              <p:nvPr/>
            </p:nvGrpSpPr>
            <p:grpSpPr bwMode="auto">
              <a:xfrm>
                <a:off x="3552" y="3339"/>
                <a:ext cx="412" cy="392"/>
                <a:chOff x="2016" y="1920"/>
                <a:chExt cx="1680" cy="1680"/>
              </a:xfrm>
            </p:grpSpPr>
            <p:sp>
              <p:nvSpPr>
                <p:cNvPr id="104465" name="Oval 17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2431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466" name="Freeform 18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/>
                  <a:ahLst/>
                  <a:cxnLst>
                    <a:cxn ang="0">
                      <a:pos x="1301" y="401"/>
                    </a:cxn>
                    <a:cxn ang="0">
                      <a:pos x="1317" y="442"/>
                    </a:cxn>
                    <a:cxn ang="0">
                      <a:pos x="1321" y="481"/>
                    </a:cxn>
                    <a:cxn ang="0">
                      <a:pos x="1315" y="516"/>
                    </a:cxn>
                    <a:cxn ang="0">
                      <a:pos x="1298" y="550"/>
                    </a:cxn>
                    <a:cxn ang="0">
                      <a:pos x="1272" y="579"/>
                    </a:cxn>
                    <a:cxn ang="0">
                      <a:pos x="1239" y="604"/>
                    </a:cxn>
                    <a:cxn ang="0">
                      <a:pos x="1196" y="628"/>
                    </a:cxn>
                    <a:cxn ang="0">
                      <a:pos x="1147" y="649"/>
                    </a:cxn>
                    <a:cxn ang="0">
                      <a:pos x="1092" y="667"/>
                    </a:cxn>
                    <a:cxn ang="0">
                      <a:pos x="1031" y="683"/>
                    </a:cxn>
                    <a:cxn ang="0">
                      <a:pos x="967" y="694"/>
                    </a:cxn>
                    <a:cxn ang="0">
                      <a:pos x="896" y="704"/>
                    </a:cxn>
                    <a:cxn ang="0">
                      <a:pos x="824" y="710"/>
                    </a:cxn>
                    <a:cxn ang="0">
                      <a:pos x="795" y="712"/>
                    </a:cxn>
                    <a:cxn ang="0">
                      <a:pos x="476" y="712"/>
                    </a:cxn>
                    <a:cxn ang="0">
                      <a:pos x="472" y="712"/>
                    </a:cxn>
                    <a:cxn ang="0">
                      <a:pos x="409" y="708"/>
                    </a:cxn>
                    <a:cxn ang="0">
                      <a:pos x="348" y="704"/>
                    </a:cxn>
                    <a:cxn ang="0">
                      <a:pos x="290" y="696"/>
                    </a:cxn>
                    <a:cxn ang="0">
                      <a:pos x="235" y="689"/>
                    </a:cxn>
                    <a:cxn ang="0">
                      <a:pos x="186" y="677"/>
                    </a:cxn>
                    <a:cxn ang="0">
                      <a:pos x="141" y="663"/>
                    </a:cxn>
                    <a:cxn ang="0">
                      <a:pos x="102" y="648"/>
                    </a:cxn>
                    <a:cxn ang="0">
                      <a:pos x="67" y="630"/>
                    </a:cxn>
                    <a:cxn ang="0">
                      <a:pos x="39" y="608"/>
                    </a:cxn>
                    <a:cxn ang="0">
                      <a:pos x="18" y="583"/>
                    </a:cxn>
                    <a:cxn ang="0">
                      <a:pos x="6" y="554"/>
                    </a:cxn>
                    <a:cxn ang="0">
                      <a:pos x="0" y="524"/>
                    </a:cxn>
                    <a:cxn ang="0">
                      <a:pos x="0" y="520"/>
                    </a:cxn>
                    <a:cxn ang="0">
                      <a:pos x="4" y="487"/>
                    </a:cxn>
                    <a:cxn ang="0">
                      <a:pos x="16" y="446"/>
                    </a:cxn>
                    <a:cxn ang="0">
                      <a:pos x="51" y="370"/>
                    </a:cxn>
                    <a:cxn ang="0">
                      <a:pos x="94" y="299"/>
                    </a:cxn>
                    <a:cxn ang="0">
                      <a:pos x="147" y="235"/>
                    </a:cxn>
                    <a:cxn ang="0">
                      <a:pos x="204" y="176"/>
                    </a:cxn>
                    <a:cxn ang="0">
                      <a:pos x="270" y="125"/>
                    </a:cxn>
                    <a:cxn ang="0">
                      <a:pos x="341" y="82"/>
                    </a:cxn>
                    <a:cxn ang="0">
                      <a:pos x="415" y="47"/>
                    </a:cxn>
                    <a:cxn ang="0">
                      <a:pos x="497" y="21"/>
                    </a:cxn>
                    <a:cxn ang="0">
                      <a:pos x="581" y="6"/>
                    </a:cxn>
                    <a:cxn ang="0">
                      <a:pos x="667" y="0"/>
                    </a:cxn>
                    <a:cxn ang="0">
                      <a:pos x="667" y="0"/>
                    </a:cxn>
                    <a:cxn ang="0">
                      <a:pos x="759" y="6"/>
                    </a:cxn>
                    <a:cxn ang="0">
                      <a:pos x="847" y="23"/>
                    </a:cxn>
                    <a:cxn ang="0">
                      <a:pos x="932" y="53"/>
                    </a:cxn>
                    <a:cxn ang="0">
                      <a:pos x="1010" y="90"/>
                    </a:cxn>
                    <a:cxn ang="0">
                      <a:pos x="1082" y="137"/>
                    </a:cxn>
                    <a:cxn ang="0">
                      <a:pos x="1149" y="194"/>
                    </a:cxn>
                    <a:cxn ang="0">
                      <a:pos x="1208" y="256"/>
                    </a:cxn>
                    <a:cxn ang="0">
                      <a:pos x="1258" y="325"/>
                    </a:cxn>
                    <a:cxn ang="0">
                      <a:pos x="1301" y="401"/>
                    </a:cxn>
                    <a:cxn ang="0">
                      <a:pos x="1301" y="401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hlink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104467" name="Text Box 19"/>
              <p:cNvSpPr txBox="1">
                <a:spLocks noChangeArrowheads="1"/>
              </p:cNvSpPr>
              <p:nvPr/>
            </p:nvSpPr>
            <p:spPr bwMode="gray">
              <a:xfrm>
                <a:off x="3689" y="3360"/>
                <a:ext cx="183" cy="19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zh-CN" sz="2400" b="1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Verdana" pitchFamily="34" charset="0"/>
                    <a:ea typeface="宋体" pitchFamily="2" charset="-122"/>
                  </a:rPr>
                  <a:t>C</a:t>
                </a:r>
              </a:p>
            </p:txBody>
          </p:sp>
        </p:grpSp>
        <p:grpSp>
          <p:nvGrpSpPr>
            <p:cNvPr id="104468" name="Group 20"/>
            <p:cNvGrpSpPr>
              <a:grpSpLocks/>
            </p:cNvGrpSpPr>
            <p:nvPr/>
          </p:nvGrpSpPr>
          <p:grpSpPr bwMode="auto">
            <a:xfrm>
              <a:off x="336" y="1142"/>
              <a:ext cx="2447" cy="578"/>
              <a:chOff x="0" y="864"/>
              <a:chExt cx="3553" cy="802"/>
            </a:xfrm>
          </p:grpSpPr>
          <p:sp>
            <p:nvSpPr>
              <p:cNvPr id="104469" name="Rectangle 21"/>
              <p:cNvSpPr>
                <a:spLocks noChangeArrowheads="1"/>
              </p:cNvSpPr>
              <p:nvPr/>
            </p:nvSpPr>
            <p:spPr bwMode="gray">
              <a:xfrm>
                <a:off x="0" y="1084"/>
                <a:ext cx="3147" cy="576"/>
              </a:xfrm>
              <a:prstGeom prst="rect">
                <a:avLst/>
              </a:prstGeom>
              <a:gradFill rotWithShape="1">
                <a:gsLst>
                  <a:gs pos="0">
                    <a:schemeClr val="accent2">
                      <a:gamma/>
                      <a:tint val="0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104470" name="Group 22"/>
              <p:cNvGrpSpPr>
                <a:grpSpLocks/>
              </p:cNvGrpSpPr>
              <p:nvPr/>
            </p:nvGrpSpPr>
            <p:grpSpPr bwMode="auto">
              <a:xfrm>
                <a:off x="2734" y="864"/>
                <a:ext cx="819" cy="802"/>
                <a:chOff x="1488" y="1968"/>
                <a:chExt cx="432" cy="432"/>
              </a:xfrm>
            </p:grpSpPr>
            <p:grpSp>
              <p:nvGrpSpPr>
                <p:cNvPr id="104471" name="Group 23"/>
                <p:cNvGrpSpPr>
                  <a:grpSpLocks/>
                </p:cNvGrpSpPr>
                <p:nvPr/>
              </p:nvGrpSpPr>
              <p:grpSpPr bwMode="auto">
                <a:xfrm>
                  <a:off x="1488" y="1968"/>
                  <a:ext cx="432" cy="432"/>
                  <a:chOff x="2016" y="1920"/>
                  <a:chExt cx="1680" cy="1680"/>
                </a:xfrm>
              </p:grpSpPr>
              <p:sp>
                <p:nvSpPr>
                  <p:cNvPr id="104472" name="Oval 24"/>
                  <p:cNvSpPr>
                    <a:spLocks noChangeArrowheads="1"/>
                  </p:cNvSpPr>
                  <p:nvPr/>
                </p:nvSpPr>
                <p:spPr bwMode="gray">
                  <a:xfrm>
                    <a:off x="2016" y="1920"/>
                    <a:ext cx="1680" cy="168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accent2"/>
                      </a:gs>
                      <a:gs pos="100000">
                        <a:schemeClr val="accent2">
                          <a:gamma/>
                          <a:shade val="39216"/>
                          <a:invGamma/>
                        </a:schemeClr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473" name="Freeform 25"/>
                  <p:cNvSpPr>
                    <a:spLocks/>
                  </p:cNvSpPr>
                  <p:nvPr/>
                </p:nvSpPr>
                <p:spPr bwMode="gray">
                  <a:xfrm>
                    <a:off x="2208" y="1948"/>
                    <a:ext cx="1296" cy="634"/>
                  </a:xfrm>
                  <a:custGeom>
                    <a:avLst/>
                    <a:gdLst/>
                    <a:ahLst/>
                    <a:cxnLst>
                      <a:cxn ang="0">
                        <a:pos x="1301" y="401"/>
                      </a:cxn>
                      <a:cxn ang="0">
                        <a:pos x="1317" y="442"/>
                      </a:cxn>
                      <a:cxn ang="0">
                        <a:pos x="1321" y="481"/>
                      </a:cxn>
                      <a:cxn ang="0">
                        <a:pos x="1315" y="516"/>
                      </a:cxn>
                      <a:cxn ang="0">
                        <a:pos x="1298" y="550"/>
                      </a:cxn>
                      <a:cxn ang="0">
                        <a:pos x="1272" y="579"/>
                      </a:cxn>
                      <a:cxn ang="0">
                        <a:pos x="1239" y="604"/>
                      </a:cxn>
                      <a:cxn ang="0">
                        <a:pos x="1196" y="628"/>
                      </a:cxn>
                      <a:cxn ang="0">
                        <a:pos x="1147" y="649"/>
                      </a:cxn>
                      <a:cxn ang="0">
                        <a:pos x="1092" y="667"/>
                      </a:cxn>
                      <a:cxn ang="0">
                        <a:pos x="1031" y="683"/>
                      </a:cxn>
                      <a:cxn ang="0">
                        <a:pos x="967" y="694"/>
                      </a:cxn>
                      <a:cxn ang="0">
                        <a:pos x="896" y="704"/>
                      </a:cxn>
                      <a:cxn ang="0">
                        <a:pos x="824" y="710"/>
                      </a:cxn>
                      <a:cxn ang="0">
                        <a:pos x="795" y="712"/>
                      </a:cxn>
                      <a:cxn ang="0">
                        <a:pos x="476" y="712"/>
                      </a:cxn>
                      <a:cxn ang="0">
                        <a:pos x="472" y="712"/>
                      </a:cxn>
                      <a:cxn ang="0">
                        <a:pos x="409" y="708"/>
                      </a:cxn>
                      <a:cxn ang="0">
                        <a:pos x="348" y="704"/>
                      </a:cxn>
                      <a:cxn ang="0">
                        <a:pos x="290" y="696"/>
                      </a:cxn>
                      <a:cxn ang="0">
                        <a:pos x="235" y="689"/>
                      </a:cxn>
                      <a:cxn ang="0">
                        <a:pos x="186" y="677"/>
                      </a:cxn>
                      <a:cxn ang="0">
                        <a:pos x="141" y="663"/>
                      </a:cxn>
                      <a:cxn ang="0">
                        <a:pos x="102" y="648"/>
                      </a:cxn>
                      <a:cxn ang="0">
                        <a:pos x="67" y="630"/>
                      </a:cxn>
                      <a:cxn ang="0">
                        <a:pos x="39" y="608"/>
                      </a:cxn>
                      <a:cxn ang="0">
                        <a:pos x="18" y="583"/>
                      </a:cxn>
                      <a:cxn ang="0">
                        <a:pos x="6" y="554"/>
                      </a:cxn>
                      <a:cxn ang="0">
                        <a:pos x="0" y="524"/>
                      </a:cxn>
                      <a:cxn ang="0">
                        <a:pos x="0" y="520"/>
                      </a:cxn>
                      <a:cxn ang="0">
                        <a:pos x="4" y="487"/>
                      </a:cxn>
                      <a:cxn ang="0">
                        <a:pos x="16" y="446"/>
                      </a:cxn>
                      <a:cxn ang="0">
                        <a:pos x="51" y="370"/>
                      </a:cxn>
                      <a:cxn ang="0">
                        <a:pos x="94" y="299"/>
                      </a:cxn>
                      <a:cxn ang="0">
                        <a:pos x="147" y="235"/>
                      </a:cxn>
                      <a:cxn ang="0">
                        <a:pos x="204" y="176"/>
                      </a:cxn>
                      <a:cxn ang="0">
                        <a:pos x="270" y="125"/>
                      </a:cxn>
                      <a:cxn ang="0">
                        <a:pos x="341" y="82"/>
                      </a:cxn>
                      <a:cxn ang="0">
                        <a:pos x="415" y="47"/>
                      </a:cxn>
                      <a:cxn ang="0">
                        <a:pos x="497" y="21"/>
                      </a:cxn>
                      <a:cxn ang="0">
                        <a:pos x="581" y="6"/>
                      </a:cxn>
                      <a:cxn ang="0">
                        <a:pos x="667" y="0"/>
                      </a:cxn>
                      <a:cxn ang="0">
                        <a:pos x="667" y="0"/>
                      </a:cxn>
                      <a:cxn ang="0">
                        <a:pos x="759" y="6"/>
                      </a:cxn>
                      <a:cxn ang="0">
                        <a:pos x="847" y="23"/>
                      </a:cxn>
                      <a:cxn ang="0">
                        <a:pos x="932" y="53"/>
                      </a:cxn>
                      <a:cxn ang="0">
                        <a:pos x="1010" y="90"/>
                      </a:cxn>
                      <a:cxn ang="0">
                        <a:pos x="1082" y="137"/>
                      </a:cxn>
                      <a:cxn ang="0">
                        <a:pos x="1149" y="194"/>
                      </a:cxn>
                      <a:cxn ang="0">
                        <a:pos x="1208" y="256"/>
                      </a:cxn>
                      <a:cxn ang="0">
                        <a:pos x="1258" y="325"/>
                      </a:cxn>
                      <a:cxn ang="0">
                        <a:pos x="1301" y="401"/>
                      </a:cxn>
                      <a:cxn ang="0">
                        <a:pos x="1301" y="401"/>
                      </a:cxn>
                    </a:cxnLst>
                    <a:rect l="0" t="0" r="r" b="b"/>
                    <a:pathLst>
                      <a:path w="1321" h="712">
                        <a:moveTo>
                          <a:pt x="1301" y="401"/>
                        </a:moveTo>
                        <a:lnTo>
                          <a:pt x="1317" y="442"/>
                        </a:lnTo>
                        <a:lnTo>
                          <a:pt x="1321" y="481"/>
                        </a:lnTo>
                        <a:lnTo>
                          <a:pt x="1315" y="516"/>
                        </a:lnTo>
                        <a:lnTo>
                          <a:pt x="1298" y="550"/>
                        </a:lnTo>
                        <a:lnTo>
                          <a:pt x="1272" y="579"/>
                        </a:lnTo>
                        <a:lnTo>
                          <a:pt x="1239" y="604"/>
                        </a:lnTo>
                        <a:lnTo>
                          <a:pt x="1196" y="628"/>
                        </a:lnTo>
                        <a:lnTo>
                          <a:pt x="1147" y="649"/>
                        </a:lnTo>
                        <a:lnTo>
                          <a:pt x="1092" y="667"/>
                        </a:lnTo>
                        <a:lnTo>
                          <a:pt x="1031" y="683"/>
                        </a:lnTo>
                        <a:lnTo>
                          <a:pt x="967" y="694"/>
                        </a:lnTo>
                        <a:lnTo>
                          <a:pt x="896" y="704"/>
                        </a:lnTo>
                        <a:lnTo>
                          <a:pt x="824" y="710"/>
                        </a:lnTo>
                        <a:lnTo>
                          <a:pt x="795" y="712"/>
                        </a:lnTo>
                        <a:lnTo>
                          <a:pt x="476" y="712"/>
                        </a:lnTo>
                        <a:lnTo>
                          <a:pt x="472" y="712"/>
                        </a:lnTo>
                        <a:lnTo>
                          <a:pt x="409" y="708"/>
                        </a:lnTo>
                        <a:lnTo>
                          <a:pt x="348" y="704"/>
                        </a:lnTo>
                        <a:lnTo>
                          <a:pt x="290" y="696"/>
                        </a:lnTo>
                        <a:lnTo>
                          <a:pt x="235" y="689"/>
                        </a:lnTo>
                        <a:lnTo>
                          <a:pt x="186" y="677"/>
                        </a:lnTo>
                        <a:lnTo>
                          <a:pt x="141" y="663"/>
                        </a:lnTo>
                        <a:lnTo>
                          <a:pt x="102" y="648"/>
                        </a:lnTo>
                        <a:lnTo>
                          <a:pt x="67" y="630"/>
                        </a:lnTo>
                        <a:lnTo>
                          <a:pt x="39" y="608"/>
                        </a:lnTo>
                        <a:lnTo>
                          <a:pt x="18" y="583"/>
                        </a:lnTo>
                        <a:lnTo>
                          <a:pt x="6" y="554"/>
                        </a:lnTo>
                        <a:lnTo>
                          <a:pt x="0" y="524"/>
                        </a:lnTo>
                        <a:lnTo>
                          <a:pt x="0" y="520"/>
                        </a:lnTo>
                        <a:lnTo>
                          <a:pt x="4" y="487"/>
                        </a:lnTo>
                        <a:lnTo>
                          <a:pt x="16" y="446"/>
                        </a:lnTo>
                        <a:lnTo>
                          <a:pt x="51" y="370"/>
                        </a:lnTo>
                        <a:lnTo>
                          <a:pt x="94" y="299"/>
                        </a:lnTo>
                        <a:lnTo>
                          <a:pt x="147" y="235"/>
                        </a:lnTo>
                        <a:lnTo>
                          <a:pt x="204" y="176"/>
                        </a:lnTo>
                        <a:lnTo>
                          <a:pt x="270" y="125"/>
                        </a:lnTo>
                        <a:lnTo>
                          <a:pt x="341" y="82"/>
                        </a:lnTo>
                        <a:lnTo>
                          <a:pt x="415" y="47"/>
                        </a:lnTo>
                        <a:lnTo>
                          <a:pt x="497" y="21"/>
                        </a:lnTo>
                        <a:lnTo>
                          <a:pt x="581" y="6"/>
                        </a:lnTo>
                        <a:lnTo>
                          <a:pt x="667" y="0"/>
                        </a:lnTo>
                        <a:lnTo>
                          <a:pt x="667" y="0"/>
                        </a:lnTo>
                        <a:lnTo>
                          <a:pt x="759" y="6"/>
                        </a:lnTo>
                        <a:lnTo>
                          <a:pt x="847" y="23"/>
                        </a:lnTo>
                        <a:lnTo>
                          <a:pt x="932" y="53"/>
                        </a:lnTo>
                        <a:lnTo>
                          <a:pt x="1010" y="90"/>
                        </a:lnTo>
                        <a:lnTo>
                          <a:pt x="1082" y="137"/>
                        </a:lnTo>
                        <a:lnTo>
                          <a:pt x="1149" y="194"/>
                        </a:lnTo>
                        <a:lnTo>
                          <a:pt x="1208" y="256"/>
                        </a:lnTo>
                        <a:lnTo>
                          <a:pt x="1258" y="325"/>
                        </a:lnTo>
                        <a:lnTo>
                          <a:pt x="1301" y="401"/>
                        </a:lnTo>
                        <a:lnTo>
                          <a:pt x="1301" y="40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FFFFFF"/>
                      </a:gs>
                      <a:gs pos="100000">
                        <a:schemeClr val="accent2"/>
                      </a:gs>
                    </a:gsLst>
                    <a:lin ang="5400000" scaled="1"/>
                  </a:gra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104474" name="Text Box 26"/>
                <p:cNvSpPr txBox="1">
                  <a:spLocks noChangeArrowheads="1"/>
                </p:cNvSpPr>
                <p:nvPr/>
              </p:nvSpPr>
              <p:spPr bwMode="gray">
                <a:xfrm>
                  <a:off x="1614" y="2016"/>
                  <a:ext cx="203" cy="215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ctr" eaLnBrk="0" hangingPunct="0"/>
                  <a:r>
                    <a:rPr lang="en-US" altLang="zh-CN" sz="2400" b="1">
                      <a:solidFill>
                        <a:srgbClr val="00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Verdana" pitchFamily="34" charset="0"/>
                      <a:ea typeface="宋体" pitchFamily="2" charset="-122"/>
                    </a:rPr>
                    <a:t>A</a:t>
                  </a:r>
                </a:p>
              </p:txBody>
            </p:sp>
          </p:grpSp>
        </p:grpSp>
        <p:sp>
          <p:nvSpPr>
            <p:cNvPr id="104475" name="Text Box 27"/>
            <p:cNvSpPr txBox="1">
              <a:spLocks noChangeArrowheads="1"/>
            </p:cNvSpPr>
            <p:nvPr/>
          </p:nvSpPr>
          <p:spPr bwMode="gray">
            <a:xfrm>
              <a:off x="480" y="1390"/>
              <a:ext cx="159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 eaLnBrk="0" hangingPunct="0"/>
              <a:r>
                <a:rPr lang="en-US" altLang="zh-CN" b="1">
                  <a:solidFill>
                    <a:schemeClr val="bg1"/>
                  </a:solidFill>
                  <a:ea typeface="宋体" pitchFamily="2" charset="-122"/>
                </a:rPr>
                <a:t>Add Your Text</a:t>
              </a:r>
            </a:p>
          </p:txBody>
        </p:sp>
        <p:sp>
          <p:nvSpPr>
            <p:cNvPr id="104476" name="Text Box 28"/>
            <p:cNvSpPr txBox="1">
              <a:spLocks noChangeArrowheads="1"/>
            </p:cNvSpPr>
            <p:nvPr/>
          </p:nvSpPr>
          <p:spPr bwMode="gray">
            <a:xfrm>
              <a:off x="864" y="2018"/>
              <a:ext cx="155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 eaLnBrk="0" hangingPunct="0"/>
              <a:r>
                <a:rPr lang="en-US" altLang="zh-CN" b="1">
                  <a:solidFill>
                    <a:schemeClr val="bg1"/>
                  </a:solidFill>
                  <a:ea typeface="宋体" pitchFamily="2" charset="-122"/>
                </a:rPr>
                <a:t>Add Your Text</a:t>
              </a:r>
            </a:p>
          </p:txBody>
        </p:sp>
        <p:sp>
          <p:nvSpPr>
            <p:cNvPr id="104477" name="Text Box 29"/>
            <p:cNvSpPr txBox="1">
              <a:spLocks noChangeArrowheads="1"/>
            </p:cNvSpPr>
            <p:nvPr/>
          </p:nvSpPr>
          <p:spPr bwMode="gray">
            <a:xfrm>
              <a:off x="1008" y="2599"/>
              <a:ext cx="18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 eaLnBrk="0" hangingPunct="0"/>
              <a:r>
                <a:rPr lang="en-US" altLang="zh-CN" b="1">
                  <a:solidFill>
                    <a:schemeClr val="bg1"/>
                  </a:solidFill>
                  <a:ea typeface="宋体" pitchFamily="2" charset="-122"/>
                </a:rPr>
                <a:t>Add Your Text</a:t>
              </a:r>
            </a:p>
          </p:txBody>
        </p:sp>
        <p:sp>
          <p:nvSpPr>
            <p:cNvPr id="104478" name="Text Box 30"/>
            <p:cNvSpPr txBox="1">
              <a:spLocks noChangeArrowheads="1"/>
            </p:cNvSpPr>
            <p:nvPr/>
          </p:nvSpPr>
          <p:spPr bwMode="gray">
            <a:xfrm>
              <a:off x="1344" y="3225"/>
              <a:ext cx="18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 eaLnBrk="0" hangingPunct="0"/>
              <a:r>
                <a:rPr lang="en-US" altLang="zh-CN" b="1">
                  <a:solidFill>
                    <a:schemeClr val="bg1"/>
                  </a:solidFill>
                  <a:ea typeface="宋体" pitchFamily="2" charset="-122"/>
                </a:rPr>
                <a:t>Add Your Text</a:t>
              </a:r>
            </a:p>
          </p:txBody>
        </p:sp>
        <p:sp>
          <p:nvSpPr>
            <p:cNvPr id="104479" name="AutoShape 31"/>
            <p:cNvSpPr>
              <a:spLocks noChangeArrowheads="1"/>
            </p:cNvSpPr>
            <p:nvPr/>
          </p:nvSpPr>
          <p:spPr bwMode="gray">
            <a:xfrm>
              <a:off x="3575" y="1104"/>
              <a:ext cx="1417" cy="1143"/>
            </a:xfrm>
            <a:prstGeom prst="wedgeRoundRectCallout">
              <a:avLst>
                <a:gd name="adj1" fmla="val -44759"/>
                <a:gd name="adj2" fmla="val 84694"/>
                <a:gd name="adj3" fmla="val 16667"/>
              </a:avLst>
            </a:prstGeom>
            <a:solidFill>
              <a:srgbClr val="DDDDDD"/>
            </a:solidFill>
            <a:ln w="38100" algn="ctr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 eaLnBrk="0" hangingPunct="0"/>
              <a:r>
                <a:rPr lang="en-US" altLang="zh-CN" sz="2400" b="1">
                  <a:solidFill>
                    <a:srgbClr val="000000"/>
                  </a:solidFill>
                  <a:ea typeface="宋体" pitchFamily="2" charset="-122"/>
                </a:rPr>
                <a:t>Add Your</a:t>
              </a:r>
            </a:p>
            <a:p>
              <a:pPr algn="ctr" eaLnBrk="0" hangingPunct="0"/>
              <a:r>
                <a:rPr lang="en-US" altLang="zh-CN" sz="2400" b="1">
                  <a:solidFill>
                    <a:srgbClr val="000000"/>
                  </a:solidFill>
                  <a:ea typeface="宋体" pitchFamily="2" charset="-122"/>
                </a:rPr>
                <a:t>Text here</a:t>
              </a:r>
            </a:p>
          </p:txBody>
        </p:sp>
      </p:grpSp>
      <p:sp>
        <p:nvSpPr>
          <p:cNvPr id="104480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>
                <a:ea typeface="宋体" pitchFamily="2" charset="-122"/>
              </a:rPr>
              <a:t>Diagram</a:t>
            </a:r>
            <a:endParaRPr lang="en-US" altLang="zh-CN" sz="2400"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pitchFamily="2" charset="-122"/>
              </a:rPr>
              <a:t>Diagram</a:t>
            </a:r>
            <a:endParaRPr lang="en-US" altLang="zh-CN" sz="2000">
              <a:ea typeface="宋体" pitchFamily="2" charset="-122"/>
            </a:endParaRPr>
          </a:p>
        </p:txBody>
      </p:sp>
      <p:grpSp>
        <p:nvGrpSpPr>
          <p:cNvPr id="133123" name="Group 3"/>
          <p:cNvGrpSpPr>
            <a:grpSpLocks/>
          </p:cNvGrpSpPr>
          <p:nvPr/>
        </p:nvGrpSpPr>
        <p:grpSpPr bwMode="auto">
          <a:xfrm>
            <a:off x="304800" y="1524000"/>
            <a:ext cx="8582025" cy="4625975"/>
            <a:chOff x="192" y="1166"/>
            <a:chExt cx="5406" cy="2914"/>
          </a:xfrm>
        </p:grpSpPr>
        <p:sp>
          <p:nvSpPr>
            <p:cNvPr id="133124" name="Rectangle 4"/>
            <p:cNvSpPr>
              <a:spLocks noChangeArrowheads="1"/>
            </p:cNvSpPr>
            <p:nvPr/>
          </p:nvSpPr>
          <p:spPr bwMode="gray">
            <a:xfrm rot="3419336">
              <a:off x="889" y="1587"/>
              <a:ext cx="582" cy="632"/>
            </a:xfrm>
            <a:prstGeom prst="rect">
              <a:avLst/>
            </a:prstGeom>
            <a:gradFill rotWithShape="1">
              <a:gsLst>
                <a:gs pos="0">
                  <a:srgbClr val="EB9D1F"/>
                </a:gs>
                <a:gs pos="100000">
                  <a:srgbClr val="EB9D1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8100">
              <a:solidFill>
                <a:srgbClr val="FFFFFF"/>
              </a:solidFill>
              <a:miter lim="800000"/>
              <a:headEnd/>
              <a:tailEnd/>
            </a:ln>
            <a:effectLst>
              <a:outerShdw dist="179605" dir="487806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3125" name="Text Box 5"/>
            <p:cNvSpPr txBox="1">
              <a:spLocks noChangeArrowheads="1"/>
            </p:cNvSpPr>
            <p:nvPr/>
          </p:nvSpPr>
          <p:spPr bwMode="gray">
            <a:xfrm>
              <a:off x="948" y="1813"/>
              <a:ext cx="436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chemeClr val="bg1"/>
                  </a:solidFill>
                  <a:ea typeface="宋体" pitchFamily="2" charset="-122"/>
                </a:rPr>
                <a:t>2000</a:t>
              </a:r>
            </a:p>
          </p:txBody>
        </p:sp>
        <p:sp>
          <p:nvSpPr>
            <p:cNvPr id="133126" name="Rectangle 6"/>
            <p:cNvSpPr>
              <a:spLocks noChangeArrowheads="1"/>
            </p:cNvSpPr>
            <p:nvPr/>
          </p:nvSpPr>
          <p:spPr bwMode="gray">
            <a:xfrm rot="3419336">
              <a:off x="1793" y="2787"/>
              <a:ext cx="582" cy="632"/>
            </a:xfrm>
            <a:prstGeom prst="rect">
              <a:avLst/>
            </a:prstGeom>
            <a:gradFill rotWithShape="1">
              <a:gsLst>
                <a:gs pos="0">
                  <a:srgbClr val="92D365"/>
                </a:gs>
                <a:gs pos="100000">
                  <a:srgbClr val="92D365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8100">
              <a:solidFill>
                <a:srgbClr val="FFFFFF"/>
              </a:solidFill>
              <a:miter lim="800000"/>
              <a:headEnd/>
              <a:tailEnd/>
            </a:ln>
            <a:effectLst>
              <a:outerShdw dist="179605" dir="487806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3127" name="Text Box 7"/>
            <p:cNvSpPr txBox="1">
              <a:spLocks noChangeArrowheads="1"/>
            </p:cNvSpPr>
            <p:nvPr/>
          </p:nvSpPr>
          <p:spPr bwMode="gray">
            <a:xfrm>
              <a:off x="1852" y="3013"/>
              <a:ext cx="436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chemeClr val="bg1"/>
                  </a:solidFill>
                  <a:ea typeface="宋体" pitchFamily="2" charset="-122"/>
                </a:rPr>
                <a:t>2001</a:t>
              </a:r>
            </a:p>
          </p:txBody>
        </p:sp>
        <p:sp>
          <p:nvSpPr>
            <p:cNvPr id="133128" name="Rectangle 8"/>
            <p:cNvSpPr>
              <a:spLocks noChangeArrowheads="1"/>
            </p:cNvSpPr>
            <p:nvPr/>
          </p:nvSpPr>
          <p:spPr bwMode="gray">
            <a:xfrm rot="3419336">
              <a:off x="3097" y="2061"/>
              <a:ext cx="582" cy="632"/>
            </a:xfrm>
            <a:prstGeom prst="rect">
              <a:avLst/>
            </a:prstGeom>
            <a:gradFill rotWithShape="1">
              <a:gsLst>
                <a:gs pos="0">
                  <a:srgbClr val="3279D8"/>
                </a:gs>
                <a:gs pos="100000">
                  <a:srgbClr val="3279D8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8100">
              <a:solidFill>
                <a:srgbClr val="FFFFFF"/>
              </a:solidFill>
              <a:miter lim="800000"/>
              <a:headEnd/>
              <a:tailEnd/>
            </a:ln>
            <a:effectLst>
              <a:outerShdw dist="179605" dir="487806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3129" name="Text Box 9"/>
            <p:cNvSpPr txBox="1">
              <a:spLocks noChangeArrowheads="1"/>
            </p:cNvSpPr>
            <p:nvPr/>
          </p:nvSpPr>
          <p:spPr bwMode="gray">
            <a:xfrm>
              <a:off x="3156" y="2287"/>
              <a:ext cx="436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chemeClr val="bg1"/>
                  </a:solidFill>
                  <a:ea typeface="宋体" pitchFamily="2" charset="-122"/>
                </a:rPr>
                <a:t>2002</a:t>
              </a:r>
            </a:p>
          </p:txBody>
        </p:sp>
        <p:sp>
          <p:nvSpPr>
            <p:cNvPr id="133130" name="Rectangle 10"/>
            <p:cNvSpPr>
              <a:spLocks noChangeArrowheads="1"/>
            </p:cNvSpPr>
            <p:nvPr/>
          </p:nvSpPr>
          <p:spPr bwMode="gray">
            <a:xfrm rot="3419336">
              <a:off x="4577" y="1141"/>
              <a:ext cx="582" cy="632"/>
            </a:xfrm>
            <a:prstGeom prst="rect">
              <a:avLst/>
            </a:prstGeom>
            <a:gradFill rotWithShape="1">
              <a:gsLst>
                <a:gs pos="0">
                  <a:srgbClr val="B67FF3"/>
                </a:gs>
                <a:gs pos="100000">
                  <a:srgbClr val="B67FF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8100">
              <a:solidFill>
                <a:srgbClr val="FFFFFF"/>
              </a:solidFill>
              <a:miter lim="800000"/>
              <a:headEnd/>
              <a:tailEnd/>
            </a:ln>
            <a:effectLst>
              <a:outerShdw dist="179605" dir="487806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3131" name="Text Box 11"/>
            <p:cNvSpPr txBox="1">
              <a:spLocks noChangeArrowheads="1"/>
            </p:cNvSpPr>
            <p:nvPr/>
          </p:nvSpPr>
          <p:spPr bwMode="gray">
            <a:xfrm>
              <a:off x="4636" y="1367"/>
              <a:ext cx="436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chemeClr val="bg1"/>
                  </a:solidFill>
                  <a:ea typeface="宋体" pitchFamily="2" charset="-122"/>
                </a:rPr>
                <a:t>2003</a:t>
              </a:r>
            </a:p>
          </p:txBody>
        </p:sp>
        <p:sp>
          <p:nvSpPr>
            <p:cNvPr id="133132" name="Line 12"/>
            <p:cNvSpPr>
              <a:spLocks noChangeShapeType="1"/>
            </p:cNvSpPr>
            <p:nvPr/>
          </p:nvSpPr>
          <p:spPr bwMode="gray">
            <a:xfrm>
              <a:off x="1392" y="2188"/>
              <a:ext cx="480" cy="672"/>
            </a:xfrm>
            <a:prstGeom prst="line">
              <a:avLst/>
            </a:prstGeom>
            <a:noFill/>
            <a:ln w="57150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3133" name="Line 13"/>
            <p:cNvSpPr>
              <a:spLocks noChangeShapeType="1"/>
            </p:cNvSpPr>
            <p:nvPr/>
          </p:nvSpPr>
          <p:spPr bwMode="gray">
            <a:xfrm flipV="1">
              <a:off x="2400" y="2524"/>
              <a:ext cx="672" cy="384"/>
            </a:xfrm>
            <a:prstGeom prst="line">
              <a:avLst/>
            </a:prstGeom>
            <a:noFill/>
            <a:ln w="57150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3134" name="Line 14"/>
            <p:cNvSpPr>
              <a:spLocks noChangeShapeType="1"/>
            </p:cNvSpPr>
            <p:nvPr/>
          </p:nvSpPr>
          <p:spPr bwMode="gray">
            <a:xfrm flipV="1">
              <a:off x="3744" y="1652"/>
              <a:ext cx="816" cy="488"/>
            </a:xfrm>
            <a:prstGeom prst="line">
              <a:avLst/>
            </a:prstGeom>
            <a:noFill/>
            <a:ln w="57150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3135" name="Text Box 15"/>
            <p:cNvSpPr txBox="1">
              <a:spLocks noChangeArrowheads="1"/>
            </p:cNvSpPr>
            <p:nvPr/>
          </p:nvSpPr>
          <p:spPr bwMode="gray">
            <a:xfrm>
              <a:off x="1584" y="1296"/>
              <a:ext cx="2592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sz="2800" b="1">
                  <a:effectLst>
                    <a:outerShdw blurRad="38100" dist="38100" dir="2700000" algn="tl">
                      <a:srgbClr val="C0C0C0"/>
                    </a:outerShdw>
                  </a:effectLst>
                  <a:ea typeface="宋体" pitchFamily="2" charset="-122"/>
                </a:rPr>
                <a:t>Company History</a:t>
              </a:r>
            </a:p>
          </p:txBody>
        </p:sp>
        <p:sp>
          <p:nvSpPr>
            <p:cNvPr id="133136" name="Text Box 16"/>
            <p:cNvSpPr txBox="1">
              <a:spLocks noChangeArrowheads="1"/>
            </p:cNvSpPr>
            <p:nvPr/>
          </p:nvSpPr>
          <p:spPr bwMode="gray">
            <a:xfrm>
              <a:off x="1536" y="3620"/>
              <a:ext cx="1326" cy="4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1400">
                  <a:ea typeface="宋体" pitchFamily="2" charset="-122"/>
                </a:rPr>
                <a:t>2001.10   Add Your Text</a:t>
              </a:r>
            </a:p>
            <a:p>
              <a:pPr eaLnBrk="0" hangingPunct="0"/>
              <a:r>
                <a:rPr lang="en-US" altLang="zh-CN" sz="1400">
                  <a:ea typeface="宋体" pitchFamily="2" charset="-122"/>
                </a:rPr>
                <a:t>2001.10   Add Your Text</a:t>
              </a:r>
            </a:p>
            <a:p>
              <a:pPr eaLnBrk="0" hangingPunct="0"/>
              <a:r>
                <a:rPr lang="en-US" altLang="zh-CN" sz="1400">
                  <a:ea typeface="宋体" pitchFamily="2" charset="-122"/>
                </a:rPr>
                <a:t>2001.10   Add Your Text</a:t>
              </a:r>
            </a:p>
          </p:txBody>
        </p:sp>
        <p:sp>
          <p:nvSpPr>
            <p:cNvPr id="133137" name="Text Box 17"/>
            <p:cNvSpPr txBox="1">
              <a:spLocks noChangeArrowheads="1"/>
            </p:cNvSpPr>
            <p:nvPr/>
          </p:nvSpPr>
          <p:spPr bwMode="gray">
            <a:xfrm>
              <a:off x="2976" y="2948"/>
              <a:ext cx="1326" cy="4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1400">
                  <a:ea typeface="宋体" pitchFamily="2" charset="-122"/>
                </a:rPr>
                <a:t>2002.10   Add Your Text</a:t>
              </a:r>
            </a:p>
            <a:p>
              <a:pPr eaLnBrk="0" hangingPunct="0"/>
              <a:r>
                <a:rPr lang="en-US" altLang="zh-CN" sz="1400">
                  <a:ea typeface="宋体" pitchFamily="2" charset="-122"/>
                </a:rPr>
                <a:t>2002.10   Add Your Text</a:t>
              </a:r>
            </a:p>
            <a:p>
              <a:pPr eaLnBrk="0" hangingPunct="0"/>
              <a:r>
                <a:rPr lang="en-US" altLang="zh-CN" sz="1400">
                  <a:ea typeface="宋体" pitchFamily="2" charset="-122"/>
                </a:rPr>
                <a:t>2002.10   Add Your Text</a:t>
              </a:r>
            </a:p>
          </p:txBody>
        </p:sp>
        <p:sp>
          <p:nvSpPr>
            <p:cNvPr id="133138" name="Text Box 18"/>
            <p:cNvSpPr txBox="1">
              <a:spLocks noChangeArrowheads="1"/>
            </p:cNvSpPr>
            <p:nvPr/>
          </p:nvSpPr>
          <p:spPr bwMode="gray">
            <a:xfrm>
              <a:off x="4272" y="1988"/>
              <a:ext cx="1326" cy="4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1400">
                  <a:ea typeface="宋体" pitchFamily="2" charset="-122"/>
                </a:rPr>
                <a:t>2003.10   Add Your Text</a:t>
              </a:r>
            </a:p>
            <a:p>
              <a:pPr eaLnBrk="0" hangingPunct="0"/>
              <a:r>
                <a:rPr lang="en-US" altLang="zh-CN" sz="1400">
                  <a:ea typeface="宋体" pitchFamily="2" charset="-122"/>
                </a:rPr>
                <a:t>2003.10   Add Your Text</a:t>
              </a:r>
            </a:p>
            <a:p>
              <a:pPr eaLnBrk="0" hangingPunct="0"/>
              <a:r>
                <a:rPr lang="en-US" altLang="zh-CN" sz="1400">
                  <a:ea typeface="宋体" pitchFamily="2" charset="-122"/>
                </a:rPr>
                <a:t>2003.10   Add Your Text</a:t>
              </a:r>
            </a:p>
          </p:txBody>
        </p:sp>
        <p:sp>
          <p:nvSpPr>
            <p:cNvPr id="133139" name="Text Box 19"/>
            <p:cNvSpPr txBox="1">
              <a:spLocks noChangeArrowheads="1"/>
            </p:cNvSpPr>
            <p:nvPr/>
          </p:nvSpPr>
          <p:spPr bwMode="gray">
            <a:xfrm>
              <a:off x="192" y="2420"/>
              <a:ext cx="1326" cy="4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1400">
                  <a:ea typeface="宋体" pitchFamily="2" charset="-122"/>
                </a:rPr>
                <a:t>2000.10   Add Your Text</a:t>
              </a:r>
            </a:p>
            <a:p>
              <a:pPr eaLnBrk="0" hangingPunct="0"/>
              <a:r>
                <a:rPr lang="en-US" altLang="zh-CN" sz="1400">
                  <a:ea typeface="宋体" pitchFamily="2" charset="-122"/>
                </a:rPr>
                <a:t>2000.10   Add Your Text</a:t>
              </a:r>
            </a:p>
            <a:p>
              <a:pPr eaLnBrk="0" hangingPunct="0"/>
              <a:r>
                <a:rPr lang="en-US" altLang="zh-CN" sz="1400">
                  <a:ea typeface="宋体" pitchFamily="2" charset="-122"/>
                </a:rPr>
                <a:t>2000.10   Add Your Text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>
                <a:ea typeface="宋体" pitchFamily="2" charset="-122"/>
              </a:rPr>
              <a:t>Diagram</a:t>
            </a:r>
            <a:endParaRPr lang="en-US" altLang="zh-CN" sz="2400">
              <a:ea typeface="宋体" pitchFamily="2" charset="-122"/>
            </a:endParaRPr>
          </a:p>
        </p:txBody>
      </p:sp>
      <p:grpSp>
        <p:nvGrpSpPr>
          <p:cNvPr id="73731" name="Group 3"/>
          <p:cNvGrpSpPr>
            <a:grpSpLocks/>
          </p:cNvGrpSpPr>
          <p:nvPr/>
        </p:nvGrpSpPr>
        <p:grpSpPr bwMode="auto">
          <a:xfrm>
            <a:off x="1066800" y="2362200"/>
            <a:ext cx="7016750" cy="2971800"/>
            <a:chOff x="1008" y="1536"/>
            <a:chExt cx="4420" cy="1872"/>
          </a:xfrm>
        </p:grpSpPr>
        <p:sp>
          <p:nvSpPr>
            <p:cNvPr id="73732" name="AutoShape 4"/>
            <p:cNvSpPr>
              <a:spLocks noChangeArrowheads="1"/>
            </p:cNvSpPr>
            <p:nvPr/>
          </p:nvSpPr>
          <p:spPr bwMode="gray">
            <a:xfrm>
              <a:off x="2259" y="2000"/>
              <a:ext cx="293" cy="335"/>
            </a:xfrm>
            <a:prstGeom prst="chevron">
              <a:avLst>
                <a:gd name="adj" fmla="val 52514"/>
              </a:avLst>
            </a:prstGeom>
            <a:solidFill>
              <a:schemeClr val="accent1"/>
            </a:soli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3733" name="AutoShape 5"/>
            <p:cNvSpPr>
              <a:spLocks noChangeArrowheads="1"/>
            </p:cNvSpPr>
            <p:nvPr/>
          </p:nvSpPr>
          <p:spPr bwMode="gray">
            <a:xfrm>
              <a:off x="3843" y="2000"/>
              <a:ext cx="292" cy="335"/>
            </a:xfrm>
            <a:prstGeom prst="chevron">
              <a:avLst>
                <a:gd name="adj" fmla="val 52514"/>
              </a:avLst>
            </a:prstGeom>
            <a:solidFill>
              <a:schemeClr val="hlink"/>
            </a:soli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3734" name="Oval 6"/>
            <p:cNvSpPr>
              <a:spLocks noChangeArrowheads="1"/>
            </p:cNvSpPr>
            <p:nvPr/>
          </p:nvSpPr>
          <p:spPr bwMode="gray">
            <a:xfrm>
              <a:off x="4177" y="1540"/>
              <a:ext cx="1251" cy="1256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73735" name="Oval 7"/>
            <p:cNvSpPr>
              <a:spLocks noChangeArrowheads="1"/>
            </p:cNvSpPr>
            <p:nvPr/>
          </p:nvSpPr>
          <p:spPr bwMode="gray">
            <a:xfrm>
              <a:off x="4177" y="1540"/>
              <a:ext cx="1251" cy="1256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73736" name="Oval 8"/>
            <p:cNvSpPr>
              <a:spLocks noChangeArrowheads="1"/>
            </p:cNvSpPr>
            <p:nvPr/>
          </p:nvSpPr>
          <p:spPr bwMode="gray">
            <a:xfrm>
              <a:off x="4259" y="1622"/>
              <a:ext cx="1087" cy="109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73737" name="Oval 9"/>
            <p:cNvSpPr>
              <a:spLocks noChangeArrowheads="1"/>
            </p:cNvSpPr>
            <p:nvPr/>
          </p:nvSpPr>
          <p:spPr bwMode="gray">
            <a:xfrm>
              <a:off x="4277" y="1628"/>
              <a:ext cx="1088" cy="109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73738" name="Oval 10"/>
            <p:cNvSpPr>
              <a:spLocks noChangeArrowheads="1"/>
            </p:cNvSpPr>
            <p:nvPr/>
          </p:nvSpPr>
          <p:spPr bwMode="gray">
            <a:xfrm>
              <a:off x="4317" y="1676"/>
              <a:ext cx="980" cy="983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73739" name="Oval 11"/>
            <p:cNvSpPr>
              <a:spLocks noChangeArrowheads="1"/>
            </p:cNvSpPr>
            <p:nvPr/>
          </p:nvSpPr>
          <p:spPr bwMode="gray">
            <a:xfrm>
              <a:off x="1008" y="1536"/>
              <a:ext cx="1251" cy="1256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73740" name="Oval 12"/>
            <p:cNvSpPr>
              <a:spLocks noChangeArrowheads="1"/>
            </p:cNvSpPr>
            <p:nvPr/>
          </p:nvSpPr>
          <p:spPr bwMode="gray">
            <a:xfrm>
              <a:off x="1008" y="1536"/>
              <a:ext cx="1251" cy="1256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alpha val="32001"/>
                  </a:schemeClr>
                </a:gs>
                <a:gs pos="100000">
                  <a:schemeClr val="fol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73741" name="Oval 13"/>
            <p:cNvSpPr>
              <a:spLocks noChangeArrowheads="1"/>
            </p:cNvSpPr>
            <p:nvPr/>
          </p:nvSpPr>
          <p:spPr bwMode="gray">
            <a:xfrm>
              <a:off x="1090" y="1618"/>
              <a:ext cx="1087" cy="1092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54118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73742" name="Oval 14"/>
            <p:cNvSpPr>
              <a:spLocks noChangeArrowheads="1"/>
            </p:cNvSpPr>
            <p:nvPr/>
          </p:nvSpPr>
          <p:spPr bwMode="gray">
            <a:xfrm>
              <a:off x="1091" y="1620"/>
              <a:ext cx="1087" cy="1092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63529"/>
                    <a:invGamma/>
                  </a:schemeClr>
                </a:gs>
                <a:gs pos="100000">
                  <a:schemeClr val="fol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73743" name="Oval 15"/>
            <p:cNvSpPr>
              <a:spLocks noChangeArrowheads="1"/>
            </p:cNvSpPr>
            <p:nvPr/>
          </p:nvSpPr>
          <p:spPr bwMode="gray">
            <a:xfrm>
              <a:off x="1144" y="1673"/>
              <a:ext cx="979" cy="983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73744" name="Group 16"/>
            <p:cNvGrpSpPr>
              <a:grpSpLocks/>
            </p:cNvGrpSpPr>
            <p:nvPr/>
          </p:nvGrpSpPr>
          <p:grpSpPr bwMode="auto">
            <a:xfrm>
              <a:off x="1160" y="1687"/>
              <a:ext cx="947" cy="952"/>
              <a:chOff x="4166" y="1706"/>
              <a:chExt cx="1252" cy="1252"/>
            </a:xfrm>
          </p:grpSpPr>
          <p:sp>
            <p:nvSpPr>
              <p:cNvPr id="73745" name="Oval 17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73746" name="Oval 18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73747" name="Oval 19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73748" name="Oval 20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73749" name="Oval 21"/>
            <p:cNvSpPr>
              <a:spLocks noChangeArrowheads="1"/>
            </p:cNvSpPr>
            <p:nvPr/>
          </p:nvSpPr>
          <p:spPr bwMode="gray">
            <a:xfrm>
              <a:off x="2593" y="1540"/>
              <a:ext cx="1251" cy="1256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73750" name="Oval 22"/>
            <p:cNvSpPr>
              <a:spLocks noChangeArrowheads="1"/>
            </p:cNvSpPr>
            <p:nvPr/>
          </p:nvSpPr>
          <p:spPr bwMode="gray">
            <a:xfrm>
              <a:off x="2593" y="1540"/>
              <a:ext cx="1251" cy="1256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32001"/>
                  </a:schemeClr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73751" name="Oval 23"/>
            <p:cNvSpPr>
              <a:spLocks noChangeArrowheads="1"/>
            </p:cNvSpPr>
            <p:nvPr/>
          </p:nvSpPr>
          <p:spPr bwMode="gray">
            <a:xfrm>
              <a:off x="2675" y="1622"/>
              <a:ext cx="1087" cy="1092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54118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73752" name="Oval 24"/>
            <p:cNvSpPr>
              <a:spLocks noChangeArrowheads="1"/>
            </p:cNvSpPr>
            <p:nvPr/>
          </p:nvSpPr>
          <p:spPr bwMode="gray">
            <a:xfrm>
              <a:off x="2676" y="1624"/>
              <a:ext cx="1087" cy="1092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63529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73753" name="Oval 25"/>
            <p:cNvSpPr>
              <a:spLocks noChangeArrowheads="1"/>
            </p:cNvSpPr>
            <p:nvPr/>
          </p:nvSpPr>
          <p:spPr bwMode="gray">
            <a:xfrm>
              <a:off x="2729" y="1676"/>
              <a:ext cx="979" cy="983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73754" name="Group 26"/>
            <p:cNvGrpSpPr>
              <a:grpSpLocks/>
            </p:cNvGrpSpPr>
            <p:nvPr/>
          </p:nvGrpSpPr>
          <p:grpSpPr bwMode="auto">
            <a:xfrm>
              <a:off x="2745" y="1687"/>
              <a:ext cx="947" cy="952"/>
              <a:chOff x="4166" y="1706"/>
              <a:chExt cx="1252" cy="1252"/>
            </a:xfrm>
          </p:grpSpPr>
          <p:sp>
            <p:nvSpPr>
              <p:cNvPr id="73755" name="Oval 27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73756" name="Oval 28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73757" name="Oval 29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73758" name="Oval 30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73759" name="Group 31"/>
            <p:cNvGrpSpPr>
              <a:grpSpLocks/>
            </p:cNvGrpSpPr>
            <p:nvPr/>
          </p:nvGrpSpPr>
          <p:grpSpPr bwMode="auto">
            <a:xfrm>
              <a:off x="4335" y="1687"/>
              <a:ext cx="948" cy="952"/>
              <a:chOff x="4166" y="1706"/>
              <a:chExt cx="1252" cy="1252"/>
            </a:xfrm>
          </p:grpSpPr>
          <p:sp>
            <p:nvSpPr>
              <p:cNvPr id="73760" name="Oval 32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73761" name="Oval 33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73762" name="Oval 34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73763" name="Oval 35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73764" name="AutoShape 36"/>
            <p:cNvSpPr>
              <a:spLocks noChangeArrowheads="1"/>
            </p:cNvSpPr>
            <p:nvPr/>
          </p:nvSpPr>
          <p:spPr bwMode="gray">
            <a:xfrm>
              <a:off x="1036" y="3108"/>
              <a:ext cx="1192" cy="3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altLang="zh-CN" sz="1400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  <a:ea typeface="宋体" pitchFamily="2" charset="-122"/>
                </a:rPr>
                <a:t>Add Your Text</a:t>
              </a:r>
            </a:p>
          </p:txBody>
        </p:sp>
        <p:sp>
          <p:nvSpPr>
            <p:cNvPr id="73765" name="AutoShape 37"/>
            <p:cNvSpPr>
              <a:spLocks noChangeArrowheads="1"/>
            </p:cNvSpPr>
            <p:nvPr/>
          </p:nvSpPr>
          <p:spPr bwMode="gray">
            <a:xfrm>
              <a:off x="2620" y="3108"/>
              <a:ext cx="1191" cy="3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altLang="zh-CN" sz="1400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  <a:ea typeface="宋体" pitchFamily="2" charset="-122"/>
                </a:rPr>
                <a:t>Add Your Text</a:t>
              </a:r>
            </a:p>
          </p:txBody>
        </p:sp>
        <p:sp>
          <p:nvSpPr>
            <p:cNvPr id="73766" name="AutoShape 38"/>
            <p:cNvSpPr>
              <a:spLocks noChangeArrowheads="1"/>
            </p:cNvSpPr>
            <p:nvPr/>
          </p:nvSpPr>
          <p:spPr bwMode="gray">
            <a:xfrm>
              <a:off x="4214" y="3108"/>
              <a:ext cx="1191" cy="3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altLang="zh-CN" sz="1400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  <a:ea typeface="宋体" pitchFamily="2" charset="-122"/>
                </a:rPr>
                <a:t>Add Your Text</a:t>
              </a:r>
            </a:p>
          </p:txBody>
        </p:sp>
        <p:sp>
          <p:nvSpPr>
            <p:cNvPr id="73767" name="Text Box 39"/>
            <p:cNvSpPr txBox="1">
              <a:spLocks noChangeArrowheads="1"/>
            </p:cNvSpPr>
            <p:nvPr/>
          </p:nvSpPr>
          <p:spPr bwMode="gray">
            <a:xfrm>
              <a:off x="1391" y="2039"/>
              <a:ext cx="489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>
                  <a:solidFill>
                    <a:srgbClr val="000000"/>
                  </a:solidFill>
                  <a:ea typeface="宋体" pitchFamily="2" charset="-122"/>
                </a:rPr>
                <a:t>Text</a:t>
              </a:r>
            </a:p>
          </p:txBody>
        </p:sp>
        <p:sp>
          <p:nvSpPr>
            <p:cNvPr id="73768" name="Text Box 40"/>
            <p:cNvSpPr txBox="1">
              <a:spLocks noChangeArrowheads="1"/>
            </p:cNvSpPr>
            <p:nvPr/>
          </p:nvSpPr>
          <p:spPr bwMode="gray">
            <a:xfrm>
              <a:off x="2980" y="2039"/>
              <a:ext cx="489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>
                  <a:solidFill>
                    <a:srgbClr val="000000"/>
                  </a:solidFill>
                  <a:ea typeface="宋体" pitchFamily="2" charset="-122"/>
                </a:rPr>
                <a:t>Text</a:t>
              </a:r>
            </a:p>
          </p:txBody>
        </p:sp>
        <p:sp>
          <p:nvSpPr>
            <p:cNvPr id="73769" name="Text Box 41"/>
            <p:cNvSpPr txBox="1">
              <a:spLocks noChangeArrowheads="1"/>
            </p:cNvSpPr>
            <p:nvPr/>
          </p:nvSpPr>
          <p:spPr bwMode="gray">
            <a:xfrm>
              <a:off x="4568" y="2039"/>
              <a:ext cx="489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>
                  <a:solidFill>
                    <a:srgbClr val="000000"/>
                  </a:solidFill>
                  <a:ea typeface="宋体" pitchFamily="2" charset="-122"/>
                </a:rPr>
                <a:t>Text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>
                <a:ea typeface="宋体" pitchFamily="2" charset="-122"/>
              </a:rPr>
              <a:t>Diagram</a:t>
            </a:r>
            <a:endParaRPr lang="en-US" altLang="zh-CN" sz="2400">
              <a:ea typeface="宋体" pitchFamily="2" charset="-122"/>
            </a:endParaRPr>
          </a:p>
        </p:txBody>
      </p:sp>
      <p:grpSp>
        <p:nvGrpSpPr>
          <p:cNvPr id="74755" name="Group 3"/>
          <p:cNvGrpSpPr>
            <a:grpSpLocks/>
          </p:cNvGrpSpPr>
          <p:nvPr/>
        </p:nvGrpSpPr>
        <p:grpSpPr bwMode="auto">
          <a:xfrm>
            <a:off x="1371600" y="1447800"/>
            <a:ext cx="7086600" cy="4476750"/>
            <a:chOff x="1104" y="1020"/>
            <a:chExt cx="4464" cy="2820"/>
          </a:xfrm>
        </p:grpSpPr>
        <p:sp>
          <p:nvSpPr>
            <p:cNvPr id="74756" name="Freeform 4"/>
            <p:cNvSpPr>
              <a:spLocks noEditPoints="1"/>
            </p:cNvSpPr>
            <p:nvPr/>
          </p:nvSpPr>
          <p:spPr bwMode="gray">
            <a:xfrm>
              <a:off x="1104" y="1296"/>
              <a:ext cx="3744" cy="2544"/>
            </a:xfrm>
            <a:custGeom>
              <a:avLst/>
              <a:gdLst/>
              <a:ahLst/>
              <a:cxnLst>
                <a:cxn ang="0">
                  <a:pos x="1092" y="50"/>
                </a:cxn>
                <a:cxn ang="0">
                  <a:pos x="822" y="168"/>
                </a:cxn>
                <a:cxn ang="0">
                  <a:pos x="594" y="300"/>
                </a:cxn>
                <a:cxn ang="0">
                  <a:pos x="406" y="446"/>
                </a:cxn>
                <a:cxn ang="0">
                  <a:pos x="254" y="604"/>
                </a:cxn>
                <a:cxn ang="0">
                  <a:pos x="140" y="772"/>
                </a:cxn>
                <a:cxn ang="0">
                  <a:pos x="60" y="944"/>
                </a:cxn>
                <a:cxn ang="0">
                  <a:pos x="14" y="1122"/>
                </a:cxn>
                <a:cxn ang="0">
                  <a:pos x="0" y="1300"/>
                </a:cxn>
                <a:cxn ang="0">
                  <a:pos x="18" y="1476"/>
                </a:cxn>
                <a:cxn ang="0">
                  <a:pos x="64" y="1650"/>
                </a:cxn>
                <a:cxn ang="0">
                  <a:pos x="138" y="1818"/>
                </a:cxn>
                <a:cxn ang="0">
                  <a:pos x="238" y="1978"/>
                </a:cxn>
                <a:cxn ang="0">
                  <a:pos x="364" y="2126"/>
                </a:cxn>
                <a:cxn ang="0">
                  <a:pos x="512" y="2262"/>
                </a:cxn>
                <a:cxn ang="0">
                  <a:pos x="684" y="2382"/>
                </a:cxn>
                <a:cxn ang="0">
                  <a:pos x="874" y="2484"/>
                </a:cxn>
                <a:cxn ang="0">
                  <a:pos x="1086" y="2564"/>
                </a:cxn>
                <a:cxn ang="0">
                  <a:pos x="1314" y="2622"/>
                </a:cxn>
                <a:cxn ang="0">
                  <a:pos x="1558" y="2654"/>
                </a:cxn>
                <a:cxn ang="0">
                  <a:pos x="1818" y="2658"/>
                </a:cxn>
                <a:cxn ang="0">
                  <a:pos x="2090" y="2632"/>
                </a:cxn>
                <a:cxn ang="0">
                  <a:pos x="2374" y="2574"/>
                </a:cxn>
                <a:cxn ang="0">
                  <a:pos x="2544" y="2912"/>
                </a:cxn>
                <a:cxn ang="0">
                  <a:pos x="1868" y="1552"/>
                </a:cxn>
                <a:cxn ang="0">
                  <a:pos x="1956" y="1914"/>
                </a:cxn>
                <a:cxn ang="0">
                  <a:pos x="1788" y="1936"/>
                </a:cxn>
                <a:cxn ang="0">
                  <a:pos x="1616" y="1934"/>
                </a:cxn>
                <a:cxn ang="0">
                  <a:pos x="1442" y="1912"/>
                </a:cxn>
                <a:cxn ang="0">
                  <a:pos x="1272" y="1872"/>
                </a:cxn>
                <a:cxn ang="0">
                  <a:pos x="1108" y="1812"/>
                </a:cxn>
                <a:cxn ang="0">
                  <a:pos x="952" y="1736"/>
                </a:cxn>
                <a:cxn ang="0">
                  <a:pos x="810" y="1646"/>
                </a:cxn>
                <a:cxn ang="0">
                  <a:pos x="684" y="1542"/>
                </a:cxn>
                <a:cxn ang="0">
                  <a:pos x="578" y="1428"/>
                </a:cxn>
                <a:cxn ang="0">
                  <a:pos x="494" y="1304"/>
                </a:cxn>
                <a:cxn ang="0">
                  <a:pos x="438" y="1170"/>
                </a:cxn>
                <a:cxn ang="0">
                  <a:pos x="410" y="1032"/>
                </a:cxn>
                <a:cxn ang="0">
                  <a:pos x="416" y="888"/>
                </a:cxn>
                <a:cxn ang="0">
                  <a:pos x="460" y="742"/>
                </a:cxn>
                <a:cxn ang="0">
                  <a:pos x="544" y="592"/>
                </a:cxn>
                <a:cxn ang="0">
                  <a:pos x="670" y="444"/>
                </a:cxn>
                <a:cxn ang="0">
                  <a:pos x="844" y="298"/>
                </a:cxn>
                <a:cxn ang="0">
                  <a:pos x="1070" y="154"/>
                </a:cxn>
                <a:cxn ang="0">
                  <a:pos x="1348" y="16"/>
                </a:cxn>
                <a:cxn ang="0">
                  <a:pos x="1244" y="0"/>
                </a:cxn>
                <a:cxn ang="0">
                  <a:pos x="2820" y="1934"/>
                </a:cxn>
                <a:cxn ang="0">
                  <a:pos x="2820" y="1934"/>
                </a:cxn>
              </a:cxnLst>
              <a:rect l="0" t="0" r="r" b="b"/>
              <a:pathLst>
                <a:path w="2820" h="2912">
                  <a:moveTo>
                    <a:pt x="1244" y="0"/>
                  </a:moveTo>
                  <a:lnTo>
                    <a:pt x="1092" y="50"/>
                  </a:lnTo>
                  <a:lnTo>
                    <a:pt x="952" y="106"/>
                  </a:lnTo>
                  <a:lnTo>
                    <a:pt x="822" y="168"/>
                  </a:lnTo>
                  <a:lnTo>
                    <a:pt x="704" y="232"/>
                  </a:lnTo>
                  <a:lnTo>
                    <a:pt x="594" y="300"/>
                  </a:lnTo>
                  <a:lnTo>
                    <a:pt x="494" y="372"/>
                  </a:lnTo>
                  <a:lnTo>
                    <a:pt x="406" y="446"/>
                  </a:lnTo>
                  <a:lnTo>
                    <a:pt x="324" y="524"/>
                  </a:lnTo>
                  <a:lnTo>
                    <a:pt x="254" y="604"/>
                  </a:lnTo>
                  <a:lnTo>
                    <a:pt x="192" y="686"/>
                  </a:lnTo>
                  <a:lnTo>
                    <a:pt x="140" y="772"/>
                  </a:lnTo>
                  <a:lnTo>
                    <a:pt x="96" y="856"/>
                  </a:lnTo>
                  <a:lnTo>
                    <a:pt x="60" y="944"/>
                  </a:lnTo>
                  <a:lnTo>
                    <a:pt x="32" y="1032"/>
                  </a:lnTo>
                  <a:lnTo>
                    <a:pt x="14" y="1122"/>
                  </a:lnTo>
                  <a:lnTo>
                    <a:pt x="2" y="1210"/>
                  </a:lnTo>
                  <a:lnTo>
                    <a:pt x="0" y="1300"/>
                  </a:lnTo>
                  <a:lnTo>
                    <a:pt x="4" y="1388"/>
                  </a:lnTo>
                  <a:lnTo>
                    <a:pt x="18" y="1476"/>
                  </a:lnTo>
                  <a:lnTo>
                    <a:pt x="36" y="1564"/>
                  </a:lnTo>
                  <a:lnTo>
                    <a:pt x="64" y="1650"/>
                  </a:lnTo>
                  <a:lnTo>
                    <a:pt x="96" y="1736"/>
                  </a:lnTo>
                  <a:lnTo>
                    <a:pt x="138" y="1818"/>
                  </a:lnTo>
                  <a:lnTo>
                    <a:pt x="184" y="1900"/>
                  </a:lnTo>
                  <a:lnTo>
                    <a:pt x="238" y="1978"/>
                  </a:lnTo>
                  <a:lnTo>
                    <a:pt x="298" y="2054"/>
                  </a:lnTo>
                  <a:lnTo>
                    <a:pt x="364" y="2126"/>
                  </a:lnTo>
                  <a:lnTo>
                    <a:pt x="434" y="2196"/>
                  </a:lnTo>
                  <a:lnTo>
                    <a:pt x="512" y="2262"/>
                  </a:lnTo>
                  <a:lnTo>
                    <a:pt x="596" y="2324"/>
                  </a:lnTo>
                  <a:lnTo>
                    <a:pt x="684" y="2382"/>
                  </a:lnTo>
                  <a:lnTo>
                    <a:pt x="776" y="2436"/>
                  </a:lnTo>
                  <a:lnTo>
                    <a:pt x="874" y="2484"/>
                  </a:lnTo>
                  <a:lnTo>
                    <a:pt x="978" y="2526"/>
                  </a:lnTo>
                  <a:lnTo>
                    <a:pt x="1086" y="2564"/>
                  </a:lnTo>
                  <a:lnTo>
                    <a:pt x="1198" y="2596"/>
                  </a:lnTo>
                  <a:lnTo>
                    <a:pt x="1314" y="2622"/>
                  </a:lnTo>
                  <a:lnTo>
                    <a:pt x="1434" y="2642"/>
                  </a:lnTo>
                  <a:lnTo>
                    <a:pt x="1558" y="2654"/>
                  </a:lnTo>
                  <a:lnTo>
                    <a:pt x="1686" y="2660"/>
                  </a:lnTo>
                  <a:lnTo>
                    <a:pt x="1818" y="2658"/>
                  </a:lnTo>
                  <a:lnTo>
                    <a:pt x="1952" y="2650"/>
                  </a:lnTo>
                  <a:lnTo>
                    <a:pt x="2090" y="2632"/>
                  </a:lnTo>
                  <a:lnTo>
                    <a:pt x="2230" y="2608"/>
                  </a:lnTo>
                  <a:lnTo>
                    <a:pt x="2374" y="2574"/>
                  </a:lnTo>
                  <a:lnTo>
                    <a:pt x="2542" y="2912"/>
                  </a:lnTo>
                  <a:lnTo>
                    <a:pt x="2544" y="2912"/>
                  </a:lnTo>
                  <a:lnTo>
                    <a:pt x="2820" y="1934"/>
                  </a:lnTo>
                  <a:lnTo>
                    <a:pt x="1868" y="1552"/>
                  </a:lnTo>
                  <a:lnTo>
                    <a:pt x="2036" y="1894"/>
                  </a:lnTo>
                  <a:lnTo>
                    <a:pt x="1956" y="1914"/>
                  </a:lnTo>
                  <a:lnTo>
                    <a:pt x="1872" y="1928"/>
                  </a:lnTo>
                  <a:lnTo>
                    <a:pt x="1788" y="1936"/>
                  </a:lnTo>
                  <a:lnTo>
                    <a:pt x="1702" y="1938"/>
                  </a:lnTo>
                  <a:lnTo>
                    <a:pt x="1616" y="1934"/>
                  </a:lnTo>
                  <a:lnTo>
                    <a:pt x="1528" y="1926"/>
                  </a:lnTo>
                  <a:lnTo>
                    <a:pt x="1442" y="1912"/>
                  </a:lnTo>
                  <a:lnTo>
                    <a:pt x="1356" y="1894"/>
                  </a:lnTo>
                  <a:lnTo>
                    <a:pt x="1272" y="1872"/>
                  </a:lnTo>
                  <a:lnTo>
                    <a:pt x="1188" y="1844"/>
                  </a:lnTo>
                  <a:lnTo>
                    <a:pt x="1108" y="1812"/>
                  </a:lnTo>
                  <a:lnTo>
                    <a:pt x="1028" y="1776"/>
                  </a:lnTo>
                  <a:lnTo>
                    <a:pt x="952" y="1736"/>
                  </a:lnTo>
                  <a:lnTo>
                    <a:pt x="880" y="1692"/>
                  </a:lnTo>
                  <a:lnTo>
                    <a:pt x="810" y="1646"/>
                  </a:lnTo>
                  <a:lnTo>
                    <a:pt x="744" y="1596"/>
                  </a:lnTo>
                  <a:lnTo>
                    <a:pt x="684" y="1542"/>
                  </a:lnTo>
                  <a:lnTo>
                    <a:pt x="628" y="1486"/>
                  </a:lnTo>
                  <a:lnTo>
                    <a:pt x="578" y="1428"/>
                  </a:lnTo>
                  <a:lnTo>
                    <a:pt x="532" y="1366"/>
                  </a:lnTo>
                  <a:lnTo>
                    <a:pt x="494" y="1304"/>
                  </a:lnTo>
                  <a:lnTo>
                    <a:pt x="462" y="1238"/>
                  </a:lnTo>
                  <a:lnTo>
                    <a:pt x="438" y="1170"/>
                  </a:lnTo>
                  <a:lnTo>
                    <a:pt x="420" y="1102"/>
                  </a:lnTo>
                  <a:lnTo>
                    <a:pt x="410" y="1032"/>
                  </a:lnTo>
                  <a:lnTo>
                    <a:pt x="410" y="960"/>
                  </a:lnTo>
                  <a:lnTo>
                    <a:pt x="416" y="888"/>
                  </a:lnTo>
                  <a:lnTo>
                    <a:pt x="434" y="816"/>
                  </a:lnTo>
                  <a:lnTo>
                    <a:pt x="460" y="742"/>
                  </a:lnTo>
                  <a:lnTo>
                    <a:pt x="496" y="668"/>
                  </a:lnTo>
                  <a:lnTo>
                    <a:pt x="544" y="592"/>
                  </a:lnTo>
                  <a:lnTo>
                    <a:pt x="602" y="518"/>
                  </a:lnTo>
                  <a:lnTo>
                    <a:pt x="670" y="444"/>
                  </a:lnTo>
                  <a:lnTo>
                    <a:pt x="752" y="370"/>
                  </a:lnTo>
                  <a:lnTo>
                    <a:pt x="844" y="298"/>
                  </a:lnTo>
                  <a:lnTo>
                    <a:pt x="950" y="226"/>
                  </a:lnTo>
                  <a:lnTo>
                    <a:pt x="1070" y="154"/>
                  </a:lnTo>
                  <a:lnTo>
                    <a:pt x="1202" y="84"/>
                  </a:lnTo>
                  <a:lnTo>
                    <a:pt x="1348" y="16"/>
                  </a:lnTo>
                  <a:lnTo>
                    <a:pt x="1244" y="0"/>
                  </a:lnTo>
                  <a:lnTo>
                    <a:pt x="1244" y="0"/>
                  </a:lnTo>
                  <a:lnTo>
                    <a:pt x="1244" y="0"/>
                  </a:lnTo>
                  <a:close/>
                  <a:moveTo>
                    <a:pt x="2820" y="1934"/>
                  </a:moveTo>
                  <a:lnTo>
                    <a:pt x="2820" y="1934"/>
                  </a:lnTo>
                  <a:lnTo>
                    <a:pt x="2820" y="1934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accent1"/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  <a:effectLst>
              <a:outerShdw dist="206741" dir="8249373" algn="ctr" rotWithShape="0">
                <a:srgbClr val="C1D1D3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757" name="Text Box 5"/>
            <p:cNvSpPr txBox="1">
              <a:spLocks noChangeArrowheads="1"/>
            </p:cNvSpPr>
            <p:nvPr/>
          </p:nvSpPr>
          <p:spPr bwMode="auto">
            <a:xfrm>
              <a:off x="3888" y="2256"/>
              <a:ext cx="1680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2800">
                  <a:effectLst>
                    <a:outerShdw blurRad="38100" dist="38100" dir="2700000" algn="tl">
                      <a:srgbClr val="C0C0C0"/>
                    </a:outerShdw>
                  </a:effectLst>
                  <a:ea typeface="宋体" pitchFamily="2" charset="-122"/>
                </a:rPr>
                <a:t>Add Your Title</a:t>
              </a:r>
              <a:endParaRPr lang="en-US" altLang="zh-CN" sz="2800">
                <a:ea typeface="宋体" pitchFamily="2" charset="-122"/>
              </a:endParaRPr>
            </a:p>
          </p:txBody>
        </p:sp>
        <p:sp>
          <p:nvSpPr>
            <p:cNvPr id="74758" name="Oval 6"/>
            <p:cNvSpPr>
              <a:spLocks noChangeArrowheads="1"/>
            </p:cNvSpPr>
            <p:nvPr/>
          </p:nvSpPr>
          <p:spPr bwMode="gray">
            <a:xfrm rot="-723406">
              <a:off x="2521" y="3180"/>
              <a:ext cx="906" cy="420"/>
            </a:xfrm>
            <a:prstGeom prst="ellipse">
              <a:avLst/>
            </a:prstGeom>
            <a:solidFill>
              <a:srgbClr val="0F2145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4759" name="Oval 7"/>
            <p:cNvSpPr>
              <a:spLocks noChangeArrowheads="1"/>
            </p:cNvSpPr>
            <p:nvPr/>
          </p:nvSpPr>
          <p:spPr bwMode="gray">
            <a:xfrm>
              <a:off x="2478" y="2412"/>
              <a:ext cx="1074" cy="1075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74760" name="Oval 8"/>
            <p:cNvSpPr>
              <a:spLocks noChangeArrowheads="1"/>
            </p:cNvSpPr>
            <p:nvPr/>
          </p:nvSpPr>
          <p:spPr bwMode="gray">
            <a:xfrm>
              <a:off x="2491" y="2418"/>
              <a:ext cx="1049" cy="1048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74761" name="Oval 9"/>
            <p:cNvSpPr>
              <a:spLocks noChangeArrowheads="1"/>
            </p:cNvSpPr>
            <p:nvPr/>
          </p:nvSpPr>
          <p:spPr bwMode="gray">
            <a:xfrm>
              <a:off x="2502" y="2428"/>
              <a:ext cx="998" cy="98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74762" name="Oval 10"/>
            <p:cNvSpPr>
              <a:spLocks noChangeArrowheads="1"/>
            </p:cNvSpPr>
            <p:nvPr/>
          </p:nvSpPr>
          <p:spPr bwMode="gray">
            <a:xfrm>
              <a:off x="2560" y="2456"/>
              <a:ext cx="888" cy="795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74763" name="Text Box 11"/>
            <p:cNvSpPr txBox="1">
              <a:spLocks noChangeArrowheads="1"/>
            </p:cNvSpPr>
            <p:nvPr/>
          </p:nvSpPr>
          <p:spPr bwMode="gray">
            <a:xfrm>
              <a:off x="2740" y="2807"/>
              <a:ext cx="552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800">
                  <a:solidFill>
                    <a:srgbClr val="000000"/>
                  </a:solidFill>
                  <a:ea typeface="宋体" pitchFamily="2" charset="-122"/>
                </a:rPr>
                <a:t>Text</a:t>
              </a:r>
              <a:endParaRPr lang="en-US" altLang="zh-CN">
                <a:ea typeface="宋体" pitchFamily="2" charset="-122"/>
              </a:endParaRPr>
            </a:p>
          </p:txBody>
        </p:sp>
        <p:sp>
          <p:nvSpPr>
            <p:cNvPr id="74764" name="Oval 12"/>
            <p:cNvSpPr>
              <a:spLocks noChangeArrowheads="1"/>
            </p:cNvSpPr>
            <p:nvPr/>
          </p:nvSpPr>
          <p:spPr bwMode="gray">
            <a:xfrm rot="-772996">
              <a:off x="1360" y="2796"/>
              <a:ext cx="714" cy="384"/>
            </a:xfrm>
            <a:prstGeom prst="ellipse">
              <a:avLst/>
            </a:prstGeom>
            <a:solidFill>
              <a:srgbClr val="0F2145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74765" name="Group 13"/>
            <p:cNvGrpSpPr>
              <a:grpSpLocks/>
            </p:cNvGrpSpPr>
            <p:nvPr/>
          </p:nvGrpSpPr>
          <p:grpSpPr bwMode="auto">
            <a:xfrm>
              <a:off x="1312" y="2172"/>
              <a:ext cx="864" cy="908"/>
              <a:chOff x="732" y="2112"/>
              <a:chExt cx="842" cy="860"/>
            </a:xfrm>
          </p:grpSpPr>
          <p:sp>
            <p:nvSpPr>
              <p:cNvPr id="74766" name="Oval 14"/>
              <p:cNvSpPr>
                <a:spLocks noChangeArrowheads="1"/>
              </p:cNvSpPr>
              <p:nvPr/>
            </p:nvSpPr>
            <p:spPr bwMode="gray">
              <a:xfrm>
                <a:off x="732" y="2112"/>
                <a:ext cx="842" cy="8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74767" name="Oval 15"/>
              <p:cNvSpPr>
                <a:spLocks noChangeArrowheads="1"/>
              </p:cNvSpPr>
              <p:nvPr/>
            </p:nvSpPr>
            <p:spPr bwMode="gray">
              <a:xfrm>
                <a:off x="743" y="2117"/>
                <a:ext cx="821" cy="838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74768" name="Oval 16"/>
              <p:cNvSpPr>
                <a:spLocks noChangeArrowheads="1"/>
              </p:cNvSpPr>
              <p:nvPr/>
            </p:nvSpPr>
            <p:spPr bwMode="gray">
              <a:xfrm>
                <a:off x="751" y="2125"/>
                <a:ext cx="781" cy="784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74769" name="Oval 17"/>
              <p:cNvSpPr>
                <a:spLocks noChangeArrowheads="1"/>
              </p:cNvSpPr>
              <p:nvPr/>
            </p:nvSpPr>
            <p:spPr bwMode="gray">
              <a:xfrm>
                <a:off x="795" y="2147"/>
                <a:ext cx="695" cy="63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74770" name="Text Box 18"/>
              <p:cNvSpPr txBox="1">
                <a:spLocks noChangeArrowheads="1"/>
              </p:cNvSpPr>
              <p:nvPr/>
            </p:nvSpPr>
            <p:spPr bwMode="gray">
              <a:xfrm>
                <a:off x="904" y="2414"/>
                <a:ext cx="476" cy="2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2400">
                    <a:solidFill>
                      <a:srgbClr val="000000"/>
                    </a:solidFill>
                    <a:ea typeface="宋体" pitchFamily="2" charset="-122"/>
                  </a:rPr>
                  <a:t>Text</a:t>
                </a:r>
                <a:endParaRPr lang="en-US" altLang="zh-CN">
                  <a:ea typeface="宋体" pitchFamily="2" charset="-122"/>
                </a:endParaRPr>
              </a:p>
            </p:txBody>
          </p:sp>
        </p:grpSp>
        <p:sp>
          <p:nvSpPr>
            <p:cNvPr id="74771" name="Oval 19"/>
            <p:cNvSpPr>
              <a:spLocks noChangeArrowheads="1"/>
            </p:cNvSpPr>
            <p:nvPr/>
          </p:nvSpPr>
          <p:spPr bwMode="gray">
            <a:xfrm>
              <a:off x="1248" y="1690"/>
              <a:ext cx="576" cy="336"/>
            </a:xfrm>
            <a:prstGeom prst="ellipse">
              <a:avLst/>
            </a:prstGeom>
            <a:solidFill>
              <a:srgbClr val="0F2145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4772" name="Oval 20"/>
            <p:cNvSpPr>
              <a:spLocks noChangeArrowheads="1"/>
            </p:cNvSpPr>
            <p:nvPr/>
          </p:nvSpPr>
          <p:spPr bwMode="gray">
            <a:xfrm>
              <a:off x="1296" y="1308"/>
              <a:ext cx="645" cy="645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74773" name="Oval 21"/>
            <p:cNvSpPr>
              <a:spLocks noChangeArrowheads="1"/>
            </p:cNvSpPr>
            <p:nvPr/>
          </p:nvSpPr>
          <p:spPr bwMode="gray">
            <a:xfrm>
              <a:off x="1304" y="1311"/>
              <a:ext cx="630" cy="63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74774" name="Oval 22"/>
            <p:cNvSpPr>
              <a:spLocks noChangeArrowheads="1"/>
            </p:cNvSpPr>
            <p:nvPr/>
          </p:nvSpPr>
          <p:spPr bwMode="gray">
            <a:xfrm>
              <a:off x="1311" y="1318"/>
              <a:ext cx="599" cy="588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74775" name="Oval 23"/>
            <p:cNvSpPr>
              <a:spLocks noChangeArrowheads="1"/>
            </p:cNvSpPr>
            <p:nvPr/>
          </p:nvSpPr>
          <p:spPr bwMode="gray">
            <a:xfrm>
              <a:off x="1345" y="1334"/>
              <a:ext cx="534" cy="477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74776" name="Text Box 24"/>
            <p:cNvSpPr txBox="1">
              <a:spLocks noChangeArrowheads="1"/>
            </p:cNvSpPr>
            <p:nvPr/>
          </p:nvSpPr>
          <p:spPr bwMode="gray">
            <a:xfrm>
              <a:off x="1419" y="1528"/>
              <a:ext cx="412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b="1">
                  <a:solidFill>
                    <a:srgbClr val="000000"/>
                  </a:solidFill>
                  <a:ea typeface="宋体" pitchFamily="2" charset="-122"/>
                </a:rPr>
                <a:t>Text</a:t>
              </a:r>
              <a:endParaRPr lang="en-US" altLang="zh-CN">
                <a:ea typeface="宋体" pitchFamily="2" charset="-122"/>
              </a:endParaRPr>
            </a:p>
          </p:txBody>
        </p:sp>
        <p:sp>
          <p:nvSpPr>
            <p:cNvPr id="74777" name="Oval 25"/>
            <p:cNvSpPr>
              <a:spLocks noChangeArrowheads="1"/>
            </p:cNvSpPr>
            <p:nvPr/>
          </p:nvSpPr>
          <p:spPr bwMode="gray">
            <a:xfrm>
              <a:off x="2046" y="1356"/>
              <a:ext cx="432" cy="144"/>
            </a:xfrm>
            <a:prstGeom prst="ellipse">
              <a:avLst/>
            </a:prstGeom>
            <a:solidFill>
              <a:srgbClr val="0F2145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4778" name="Oval 26"/>
            <p:cNvSpPr>
              <a:spLocks noChangeArrowheads="1"/>
            </p:cNvSpPr>
            <p:nvPr/>
          </p:nvSpPr>
          <p:spPr bwMode="gray">
            <a:xfrm>
              <a:off x="2123" y="1020"/>
              <a:ext cx="430" cy="43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74779" name="Oval 27"/>
            <p:cNvSpPr>
              <a:spLocks noChangeArrowheads="1"/>
            </p:cNvSpPr>
            <p:nvPr/>
          </p:nvSpPr>
          <p:spPr bwMode="gray">
            <a:xfrm>
              <a:off x="2129" y="1022"/>
              <a:ext cx="419" cy="42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74780" name="Oval 28"/>
            <p:cNvSpPr>
              <a:spLocks noChangeArrowheads="1"/>
            </p:cNvSpPr>
            <p:nvPr/>
          </p:nvSpPr>
          <p:spPr bwMode="gray">
            <a:xfrm>
              <a:off x="2133" y="1026"/>
              <a:ext cx="399" cy="39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74781" name="Oval 29"/>
            <p:cNvSpPr>
              <a:spLocks noChangeArrowheads="1"/>
            </p:cNvSpPr>
            <p:nvPr/>
          </p:nvSpPr>
          <p:spPr bwMode="gray">
            <a:xfrm>
              <a:off x="2156" y="1038"/>
              <a:ext cx="355" cy="317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74782" name="Text Box 30"/>
            <p:cNvSpPr txBox="1">
              <a:spLocks noChangeArrowheads="1"/>
            </p:cNvSpPr>
            <p:nvPr/>
          </p:nvSpPr>
          <p:spPr bwMode="gray">
            <a:xfrm>
              <a:off x="2167" y="1161"/>
              <a:ext cx="345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b="1">
                  <a:solidFill>
                    <a:srgbClr val="000000"/>
                  </a:solidFill>
                  <a:ea typeface="宋体" pitchFamily="2" charset="-122"/>
                </a:rPr>
                <a:t>Text</a:t>
              </a:r>
              <a:endParaRPr lang="en-US" altLang="zh-CN">
                <a:ea typeface="宋体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>
                <a:ea typeface="굴림" pitchFamily="34" charset="-127"/>
              </a:rPr>
              <a:t>Diagram</a:t>
            </a:r>
            <a:endParaRPr lang="ko-KR" altLang="en-US">
              <a:ea typeface="굴림" pitchFamily="34" charset="-127"/>
            </a:endParaRPr>
          </a:p>
        </p:txBody>
      </p:sp>
      <p:sp>
        <p:nvSpPr>
          <p:cNvPr id="143363" name="AutoShape 3"/>
          <p:cNvSpPr>
            <a:spLocks noChangeArrowheads="1"/>
          </p:cNvSpPr>
          <p:nvPr/>
        </p:nvSpPr>
        <p:spPr bwMode="auto">
          <a:xfrm>
            <a:off x="4070350" y="2393950"/>
            <a:ext cx="635000" cy="29845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364" name="AutoShape 4"/>
          <p:cNvSpPr>
            <a:spLocks noChangeArrowheads="1"/>
          </p:cNvSpPr>
          <p:nvPr/>
        </p:nvSpPr>
        <p:spPr bwMode="gray">
          <a:xfrm>
            <a:off x="457200" y="1676400"/>
            <a:ext cx="5546725" cy="51911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>
                  <a:gamma/>
                  <a:tint val="27451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38100">
            <a:round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anchor="ctr">
            <a:spAutoFit/>
            <a:flatTx/>
          </a:bodyPr>
          <a:lstStyle/>
          <a:p>
            <a:pPr algn="ctr" eaLnBrk="0" hangingPunct="0"/>
            <a:r>
              <a:rPr lang="en-US" altLang="ko-KR" b="1">
                <a:solidFill>
                  <a:schemeClr val="tx2"/>
                </a:solidFill>
                <a:latin typeface="Verdana" pitchFamily="34" charset="0"/>
                <a:ea typeface="굴림" pitchFamily="34" charset="-127"/>
              </a:rPr>
              <a:t>Text 1</a:t>
            </a:r>
          </a:p>
        </p:txBody>
      </p:sp>
      <p:sp>
        <p:nvSpPr>
          <p:cNvPr id="143365" name="AutoShape 5"/>
          <p:cNvSpPr>
            <a:spLocks noChangeArrowheads="1"/>
          </p:cNvSpPr>
          <p:nvPr/>
        </p:nvSpPr>
        <p:spPr bwMode="gray">
          <a:xfrm>
            <a:off x="3200400" y="2763838"/>
            <a:ext cx="5546725" cy="51911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>
                  <a:gamma/>
                  <a:tint val="27451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38100">
            <a:round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anchor="ctr">
            <a:spAutoFit/>
            <a:flatTx/>
          </a:bodyPr>
          <a:lstStyle/>
          <a:p>
            <a:pPr algn="ctr" eaLnBrk="0" hangingPunct="0"/>
            <a:r>
              <a:rPr lang="en-US" altLang="ko-KR" b="1">
                <a:solidFill>
                  <a:schemeClr val="tx2"/>
                </a:solidFill>
                <a:latin typeface="Verdana" pitchFamily="34" charset="0"/>
                <a:ea typeface="굴림" pitchFamily="34" charset="-127"/>
              </a:rPr>
              <a:t>Text 2</a:t>
            </a:r>
          </a:p>
        </p:txBody>
      </p:sp>
      <p:sp>
        <p:nvSpPr>
          <p:cNvPr id="143366" name="AutoShape 6"/>
          <p:cNvSpPr>
            <a:spLocks noChangeArrowheads="1"/>
          </p:cNvSpPr>
          <p:nvPr/>
        </p:nvSpPr>
        <p:spPr bwMode="gray">
          <a:xfrm>
            <a:off x="457200" y="3911600"/>
            <a:ext cx="5546725" cy="51911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>
                  <a:gamma/>
                  <a:tint val="27451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38100">
            <a:round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anchor="ctr">
            <a:spAutoFit/>
            <a:flatTx/>
          </a:bodyPr>
          <a:lstStyle/>
          <a:p>
            <a:pPr algn="ctr" eaLnBrk="0" hangingPunct="0"/>
            <a:r>
              <a:rPr lang="en-US" altLang="ko-KR" b="1">
                <a:solidFill>
                  <a:schemeClr val="tx2"/>
                </a:solidFill>
                <a:latin typeface="Verdana" pitchFamily="34" charset="0"/>
                <a:ea typeface="굴림" pitchFamily="34" charset="-127"/>
              </a:rPr>
              <a:t>Text 3</a:t>
            </a:r>
          </a:p>
        </p:txBody>
      </p:sp>
      <p:sp>
        <p:nvSpPr>
          <p:cNvPr id="143367" name="AutoShape 7"/>
          <p:cNvSpPr>
            <a:spLocks noChangeArrowheads="1"/>
          </p:cNvSpPr>
          <p:nvPr/>
        </p:nvSpPr>
        <p:spPr bwMode="auto">
          <a:xfrm>
            <a:off x="4070350" y="3467100"/>
            <a:ext cx="635000" cy="29845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368" name="AutoShape 8"/>
          <p:cNvSpPr>
            <a:spLocks noChangeArrowheads="1"/>
          </p:cNvSpPr>
          <p:nvPr/>
        </p:nvSpPr>
        <p:spPr bwMode="auto">
          <a:xfrm>
            <a:off x="4070350" y="4643438"/>
            <a:ext cx="635000" cy="29845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369" name="AutoShape 9"/>
          <p:cNvSpPr>
            <a:spLocks noChangeArrowheads="1"/>
          </p:cNvSpPr>
          <p:nvPr/>
        </p:nvSpPr>
        <p:spPr bwMode="gray">
          <a:xfrm>
            <a:off x="3200400" y="5013325"/>
            <a:ext cx="5546725" cy="51911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>
                  <a:gamma/>
                  <a:tint val="27451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38100">
            <a:round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anchor="ctr">
            <a:spAutoFit/>
            <a:flatTx/>
          </a:bodyPr>
          <a:lstStyle/>
          <a:p>
            <a:pPr algn="ctr" eaLnBrk="0" hangingPunct="0"/>
            <a:r>
              <a:rPr lang="en-US" altLang="ko-KR" b="1">
                <a:solidFill>
                  <a:schemeClr val="tx2"/>
                </a:solidFill>
                <a:latin typeface="Verdana" pitchFamily="34" charset="0"/>
                <a:ea typeface="굴림" pitchFamily="34" charset="-127"/>
              </a:rPr>
              <a:t>Text 4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pitchFamily="2" charset="-122"/>
              </a:rPr>
              <a:t>Contents</a:t>
            </a:r>
          </a:p>
        </p:txBody>
      </p:sp>
      <p:grpSp>
        <p:nvGrpSpPr>
          <p:cNvPr id="61478" name="Group 38"/>
          <p:cNvGrpSpPr>
            <a:grpSpLocks/>
          </p:cNvGrpSpPr>
          <p:nvPr/>
        </p:nvGrpSpPr>
        <p:grpSpPr bwMode="auto">
          <a:xfrm>
            <a:off x="1981200" y="2176463"/>
            <a:ext cx="5410200" cy="665162"/>
            <a:chOff x="1248" y="1371"/>
            <a:chExt cx="3408" cy="419"/>
          </a:xfrm>
        </p:grpSpPr>
        <p:grpSp>
          <p:nvGrpSpPr>
            <p:cNvPr id="61450" name="Group 10"/>
            <p:cNvGrpSpPr>
              <a:grpSpLocks/>
            </p:cNvGrpSpPr>
            <p:nvPr/>
          </p:nvGrpSpPr>
          <p:grpSpPr bwMode="auto">
            <a:xfrm>
              <a:off x="1248" y="1371"/>
              <a:ext cx="480" cy="419"/>
              <a:chOff x="1110" y="2656"/>
              <a:chExt cx="1549" cy="1351"/>
            </a:xfrm>
          </p:grpSpPr>
          <p:sp>
            <p:nvSpPr>
              <p:cNvPr id="61451" name="AutoShape 11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52" name="AutoShape 12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53" name="AutoShape 13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hlink">
                      <a:gamma/>
                      <a:shade val="46275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61458" name="Line 18"/>
            <p:cNvSpPr>
              <a:spLocks noChangeShapeType="1"/>
            </p:cNvSpPr>
            <p:nvPr/>
          </p:nvSpPr>
          <p:spPr bwMode="auto">
            <a:xfrm>
              <a:off x="1632" y="1755"/>
              <a:ext cx="3024" cy="0"/>
            </a:xfrm>
            <a:prstGeom prst="line">
              <a:avLst/>
            </a:prstGeom>
            <a:noFill/>
            <a:ln w="25400">
              <a:solidFill>
                <a:schemeClr val="folHlink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459" name="Text Box 19"/>
            <p:cNvSpPr txBox="1">
              <a:spLocks noChangeArrowheads="1"/>
            </p:cNvSpPr>
            <p:nvPr/>
          </p:nvSpPr>
          <p:spPr bwMode="auto">
            <a:xfrm>
              <a:off x="2256" y="1419"/>
              <a:ext cx="1536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2400">
                  <a:ea typeface="宋体" pitchFamily="2" charset="-122"/>
                </a:rPr>
                <a:t>Click to add Title</a:t>
              </a:r>
            </a:p>
          </p:txBody>
        </p:sp>
        <p:sp>
          <p:nvSpPr>
            <p:cNvPr id="61460" name="Text Box 20"/>
            <p:cNvSpPr txBox="1">
              <a:spLocks noChangeArrowheads="1"/>
            </p:cNvSpPr>
            <p:nvPr/>
          </p:nvSpPr>
          <p:spPr bwMode="gray">
            <a:xfrm>
              <a:off x="1372" y="1433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b="1">
                  <a:solidFill>
                    <a:schemeClr val="bg1"/>
                  </a:solidFill>
                  <a:ea typeface="宋体" pitchFamily="2" charset="-122"/>
                </a:rPr>
                <a:t>1</a:t>
              </a:r>
            </a:p>
          </p:txBody>
        </p:sp>
      </p:grpSp>
      <p:grpSp>
        <p:nvGrpSpPr>
          <p:cNvPr id="61479" name="Group 39"/>
          <p:cNvGrpSpPr>
            <a:grpSpLocks/>
          </p:cNvGrpSpPr>
          <p:nvPr/>
        </p:nvGrpSpPr>
        <p:grpSpPr bwMode="auto">
          <a:xfrm>
            <a:off x="1981200" y="3090863"/>
            <a:ext cx="5410200" cy="665162"/>
            <a:chOff x="1248" y="1947"/>
            <a:chExt cx="3408" cy="419"/>
          </a:xfrm>
        </p:grpSpPr>
        <p:grpSp>
          <p:nvGrpSpPr>
            <p:cNvPr id="61454" name="Group 14"/>
            <p:cNvGrpSpPr>
              <a:grpSpLocks/>
            </p:cNvGrpSpPr>
            <p:nvPr/>
          </p:nvGrpSpPr>
          <p:grpSpPr bwMode="auto">
            <a:xfrm>
              <a:off x="1248" y="1947"/>
              <a:ext cx="480" cy="419"/>
              <a:chOff x="3174" y="2656"/>
              <a:chExt cx="1549" cy="1351"/>
            </a:xfrm>
          </p:grpSpPr>
          <p:sp>
            <p:nvSpPr>
              <p:cNvPr id="61455" name="AutoShape 15"/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56" name="AutoShape 16"/>
              <p:cNvSpPr>
                <a:spLocks noChangeArrowheads="1"/>
              </p:cNvSpPr>
              <p:nvPr/>
            </p:nvSpPr>
            <p:spPr bwMode="gray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57" name="AutoShape 17"/>
              <p:cNvSpPr>
                <a:spLocks noChangeArrowheads="1"/>
              </p:cNvSpPr>
              <p:nvPr/>
            </p:nvSpPr>
            <p:spPr bwMode="gray">
              <a:xfrm>
                <a:off x="3264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61461" name="Line 21"/>
            <p:cNvSpPr>
              <a:spLocks noChangeShapeType="1"/>
            </p:cNvSpPr>
            <p:nvPr/>
          </p:nvSpPr>
          <p:spPr bwMode="auto">
            <a:xfrm>
              <a:off x="1632" y="2331"/>
              <a:ext cx="3024" cy="0"/>
            </a:xfrm>
            <a:prstGeom prst="line">
              <a:avLst/>
            </a:prstGeom>
            <a:noFill/>
            <a:ln w="25400">
              <a:solidFill>
                <a:schemeClr val="folHlink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462" name="Text Box 22"/>
            <p:cNvSpPr txBox="1">
              <a:spLocks noChangeArrowheads="1"/>
            </p:cNvSpPr>
            <p:nvPr/>
          </p:nvSpPr>
          <p:spPr bwMode="auto">
            <a:xfrm>
              <a:off x="2256" y="1995"/>
              <a:ext cx="1536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2400">
                  <a:ea typeface="宋体" pitchFamily="2" charset="-122"/>
                </a:rPr>
                <a:t>Click to add Title</a:t>
              </a:r>
            </a:p>
          </p:txBody>
        </p:sp>
        <p:sp>
          <p:nvSpPr>
            <p:cNvPr id="61463" name="Text Box 23"/>
            <p:cNvSpPr txBox="1">
              <a:spLocks noChangeArrowheads="1"/>
            </p:cNvSpPr>
            <p:nvPr/>
          </p:nvSpPr>
          <p:spPr bwMode="gray">
            <a:xfrm>
              <a:off x="1372" y="2009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b="1">
                  <a:solidFill>
                    <a:schemeClr val="bg1"/>
                  </a:solidFill>
                  <a:ea typeface="宋体" pitchFamily="2" charset="-122"/>
                </a:rPr>
                <a:t>2</a:t>
              </a:r>
            </a:p>
          </p:txBody>
        </p:sp>
      </p:grpSp>
      <p:grpSp>
        <p:nvGrpSpPr>
          <p:cNvPr id="61480" name="Group 40"/>
          <p:cNvGrpSpPr>
            <a:grpSpLocks/>
          </p:cNvGrpSpPr>
          <p:nvPr/>
        </p:nvGrpSpPr>
        <p:grpSpPr bwMode="auto">
          <a:xfrm>
            <a:off x="1981200" y="3983038"/>
            <a:ext cx="5410200" cy="665162"/>
            <a:chOff x="1248" y="2509"/>
            <a:chExt cx="3408" cy="419"/>
          </a:xfrm>
        </p:grpSpPr>
        <p:grpSp>
          <p:nvGrpSpPr>
            <p:cNvPr id="61464" name="Group 24"/>
            <p:cNvGrpSpPr>
              <a:grpSpLocks/>
            </p:cNvGrpSpPr>
            <p:nvPr/>
          </p:nvGrpSpPr>
          <p:grpSpPr bwMode="auto">
            <a:xfrm>
              <a:off x="1248" y="2509"/>
              <a:ext cx="480" cy="419"/>
              <a:chOff x="1110" y="2656"/>
              <a:chExt cx="1549" cy="1351"/>
            </a:xfrm>
          </p:grpSpPr>
          <p:sp>
            <p:nvSpPr>
              <p:cNvPr id="61465" name="AutoShape 25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66" name="AutoShape 26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67" name="AutoShape 27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hlink">
                      <a:gamma/>
                      <a:shade val="46275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61472" name="Line 32"/>
            <p:cNvSpPr>
              <a:spLocks noChangeShapeType="1"/>
            </p:cNvSpPr>
            <p:nvPr/>
          </p:nvSpPr>
          <p:spPr bwMode="auto">
            <a:xfrm>
              <a:off x="1632" y="2893"/>
              <a:ext cx="3024" cy="0"/>
            </a:xfrm>
            <a:prstGeom prst="line">
              <a:avLst/>
            </a:prstGeom>
            <a:noFill/>
            <a:ln w="25400">
              <a:solidFill>
                <a:schemeClr val="folHlink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473" name="Text Box 33"/>
            <p:cNvSpPr txBox="1">
              <a:spLocks noChangeArrowheads="1"/>
            </p:cNvSpPr>
            <p:nvPr/>
          </p:nvSpPr>
          <p:spPr bwMode="auto">
            <a:xfrm>
              <a:off x="2256" y="2557"/>
              <a:ext cx="1536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2400">
                  <a:ea typeface="宋体" pitchFamily="2" charset="-122"/>
                </a:rPr>
                <a:t>Click to add Title</a:t>
              </a:r>
            </a:p>
          </p:txBody>
        </p:sp>
        <p:sp>
          <p:nvSpPr>
            <p:cNvPr id="61474" name="Text Box 34"/>
            <p:cNvSpPr txBox="1">
              <a:spLocks noChangeArrowheads="1"/>
            </p:cNvSpPr>
            <p:nvPr/>
          </p:nvSpPr>
          <p:spPr bwMode="gray">
            <a:xfrm>
              <a:off x="1372" y="2571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b="1">
                  <a:solidFill>
                    <a:schemeClr val="bg1"/>
                  </a:solidFill>
                  <a:ea typeface="宋体" pitchFamily="2" charset="-122"/>
                </a:rPr>
                <a:t>3</a:t>
              </a:r>
            </a:p>
          </p:txBody>
        </p:sp>
      </p:grpSp>
      <p:grpSp>
        <p:nvGrpSpPr>
          <p:cNvPr id="61481" name="Group 41"/>
          <p:cNvGrpSpPr>
            <a:grpSpLocks/>
          </p:cNvGrpSpPr>
          <p:nvPr/>
        </p:nvGrpSpPr>
        <p:grpSpPr bwMode="auto">
          <a:xfrm>
            <a:off x="1981200" y="4897438"/>
            <a:ext cx="5410200" cy="665162"/>
            <a:chOff x="1248" y="3085"/>
            <a:chExt cx="3408" cy="419"/>
          </a:xfrm>
        </p:grpSpPr>
        <p:grpSp>
          <p:nvGrpSpPr>
            <p:cNvPr id="61468" name="Group 28"/>
            <p:cNvGrpSpPr>
              <a:grpSpLocks/>
            </p:cNvGrpSpPr>
            <p:nvPr/>
          </p:nvGrpSpPr>
          <p:grpSpPr bwMode="auto">
            <a:xfrm>
              <a:off x="1248" y="3085"/>
              <a:ext cx="480" cy="419"/>
              <a:chOff x="3174" y="2656"/>
              <a:chExt cx="1549" cy="1351"/>
            </a:xfrm>
          </p:grpSpPr>
          <p:sp>
            <p:nvSpPr>
              <p:cNvPr id="61469" name="AutoShape 29"/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70" name="AutoShape 30"/>
              <p:cNvSpPr>
                <a:spLocks noChangeArrowheads="1"/>
              </p:cNvSpPr>
              <p:nvPr/>
            </p:nvSpPr>
            <p:spPr bwMode="gray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71" name="AutoShape 31"/>
              <p:cNvSpPr>
                <a:spLocks noChangeArrowheads="1"/>
              </p:cNvSpPr>
              <p:nvPr/>
            </p:nvSpPr>
            <p:spPr bwMode="gray">
              <a:xfrm>
                <a:off x="3264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61475" name="Line 35"/>
            <p:cNvSpPr>
              <a:spLocks noChangeShapeType="1"/>
            </p:cNvSpPr>
            <p:nvPr/>
          </p:nvSpPr>
          <p:spPr bwMode="auto">
            <a:xfrm>
              <a:off x="1632" y="3469"/>
              <a:ext cx="3024" cy="0"/>
            </a:xfrm>
            <a:prstGeom prst="line">
              <a:avLst/>
            </a:prstGeom>
            <a:noFill/>
            <a:ln w="25400">
              <a:solidFill>
                <a:schemeClr val="folHlink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476" name="Text Box 36"/>
            <p:cNvSpPr txBox="1">
              <a:spLocks noChangeArrowheads="1"/>
            </p:cNvSpPr>
            <p:nvPr/>
          </p:nvSpPr>
          <p:spPr bwMode="auto">
            <a:xfrm>
              <a:off x="2256" y="3133"/>
              <a:ext cx="1536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2400">
                  <a:ea typeface="宋体" pitchFamily="2" charset="-122"/>
                </a:rPr>
                <a:t>Click to add Title</a:t>
              </a:r>
            </a:p>
          </p:txBody>
        </p:sp>
        <p:sp>
          <p:nvSpPr>
            <p:cNvPr id="61477" name="Text Box 37"/>
            <p:cNvSpPr txBox="1">
              <a:spLocks noChangeArrowheads="1"/>
            </p:cNvSpPr>
            <p:nvPr/>
          </p:nvSpPr>
          <p:spPr bwMode="gray">
            <a:xfrm>
              <a:off x="1372" y="3147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b="1">
                  <a:solidFill>
                    <a:schemeClr val="bg1"/>
                  </a:solidFill>
                  <a:ea typeface="宋体" pitchFamily="2" charset="-122"/>
                </a:rPr>
                <a:t>4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>
                <a:ea typeface="宋体" pitchFamily="2" charset="-122"/>
              </a:rPr>
              <a:t>Diagram</a:t>
            </a:r>
            <a:endParaRPr lang="en-US" altLang="zh-CN" sz="2400">
              <a:ea typeface="宋体" pitchFamily="2" charset="-122"/>
            </a:endParaRPr>
          </a:p>
        </p:txBody>
      </p:sp>
      <p:sp>
        <p:nvSpPr>
          <p:cNvPr id="85006" name="Text Box 14"/>
          <p:cNvSpPr txBox="1">
            <a:spLocks noChangeArrowheads="1"/>
          </p:cNvSpPr>
          <p:nvPr/>
        </p:nvSpPr>
        <p:spPr bwMode="auto">
          <a:xfrm>
            <a:off x="749300" y="3581400"/>
            <a:ext cx="15716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eaLnBrk="0" hangingPunct="0"/>
            <a:r>
              <a:rPr lang="en-US" altLang="zh-CN" sz="1600" b="1">
                <a:ea typeface="宋体" pitchFamily="2" charset="-122"/>
              </a:rPr>
              <a:t>Add Your Text</a:t>
            </a:r>
          </a:p>
        </p:txBody>
      </p:sp>
      <p:grpSp>
        <p:nvGrpSpPr>
          <p:cNvPr id="85025" name="Group 33"/>
          <p:cNvGrpSpPr>
            <a:grpSpLocks/>
          </p:cNvGrpSpPr>
          <p:nvPr/>
        </p:nvGrpSpPr>
        <p:grpSpPr bwMode="auto">
          <a:xfrm>
            <a:off x="1587500" y="1828800"/>
            <a:ext cx="6451600" cy="3770313"/>
            <a:chOff x="1000" y="1152"/>
            <a:chExt cx="4064" cy="2375"/>
          </a:xfrm>
        </p:grpSpPr>
        <p:sp>
          <p:nvSpPr>
            <p:cNvPr id="84995" name="AutoShape 3"/>
            <p:cNvSpPr>
              <a:spLocks noChangeArrowheads="1"/>
            </p:cNvSpPr>
            <p:nvPr/>
          </p:nvSpPr>
          <p:spPr bwMode="gray">
            <a:xfrm rot="39573186">
              <a:off x="2875" y="1599"/>
              <a:ext cx="499" cy="182"/>
            </a:xfrm>
            <a:prstGeom prst="rightArrow">
              <a:avLst>
                <a:gd name="adj1" fmla="val 35167"/>
                <a:gd name="adj2" fmla="val 111029"/>
              </a:avLst>
            </a:prstGeom>
            <a:solidFill>
              <a:schemeClr val="accent1"/>
            </a:soli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4996" name="AutoShape 4"/>
            <p:cNvSpPr>
              <a:spLocks noChangeArrowheads="1"/>
            </p:cNvSpPr>
            <p:nvPr/>
          </p:nvSpPr>
          <p:spPr bwMode="gray">
            <a:xfrm rot="3465783">
              <a:off x="2907" y="2928"/>
              <a:ext cx="499" cy="182"/>
            </a:xfrm>
            <a:prstGeom prst="rightArrow">
              <a:avLst>
                <a:gd name="adj1" fmla="val 35167"/>
                <a:gd name="adj2" fmla="val 111029"/>
              </a:avLst>
            </a:prstGeom>
            <a:solidFill>
              <a:schemeClr val="accent1"/>
            </a:soli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4997" name="AutoShape 5"/>
            <p:cNvSpPr>
              <a:spLocks noChangeArrowheads="1"/>
            </p:cNvSpPr>
            <p:nvPr/>
          </p:nvSpPr>
          <p:spPr bwMode="gray">
            <a:xfrm rot="35969022">
              <a:off x="2139" y="1613"/>
              <a:ext cx="499" cy="182"/>
            </a:xfrm>
            <a:prstGeom prst="rightArrow">
              <a:avLst>
                <a:gd name="adj1" fmla="val 35167"/>
                <a:gd name="adj2" fmla="val 111029"/>
              </a:avLst>
            </a:prstGeom>
            <a:solidFill>
              <a:schemeClr val="accent1"/>
            </a:soli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4998" name="AutoShape 6"/>
            <p:cNvSpPr>
              <a:spLocks noChangeArrowheads="1"/>
            </p:cNvSpPr>
            <p:nvPr/>
          </p:nvSpPr>
          <p:spPr bwMode="gray">
            <a:xfrm rot="7535209">
              <a:off x="2115" y="2907"/>
              <a:ext cx="499" cy="182"/>
            </a:xfrm>
            <a:prstGeom prst="rightArrow">
              <a:avLst>
                <a:gd name="adj1" fmla="val 35167"/>
                <a:gd name="adj2" fmla="val 111029"/>
              </a:avLst>
            </a:prstGeom>
            <a:solidFill>
              <a:schemeClr val="accent1"/>
            </a:soli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4999" name="AutoShape 7"/>
            <p:cNvSpPr>
              <a:spLocks noChangeArrowheads="1"/>
            </p:cNvSpPr>
            <p:nvPr/>
          </p:nvSpPr>
          <p:spPr bwMode="gray">
            <a:xfrm>
              <a:off x="3272" y="2275"/>
              <a:ext cx="499" cy="182"/>
            </a:xfrm>
            <a:prstGeom prst="rightArrow">
              <a:avLst>
                <a:gd name="adj1" fmla="val 35167"/>
                <a:gd name="adj2" fmla="val 111029"/>
              </a:avLst>
            </a:prstGeom>
            <a:solidFill>
              <a:schemeClr val="accent1"/>
            </a:soli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5000" name="AutoShape 8"/>
            <p:cNvSpPr>
              <a:spLocks noChangeArrowheads="1"/>
            </p:cNvSpPr>
            <p:nvPr/>
          </p:nvSpPr>
          <p:spPr bwMode="gray">
            <a:xfrm rot="-10800000">
              <a:off x="1754" y="2271"/>
              <a:ext cx="544" cy="182"/>
            </a:xfrm>
            <a:prstGeom prst="rightArrow">
              <a:avLst>
                <a:gd name="adj1" fmla="val 35167"/>
                <a:gd name="adj2" fmla="val 121041"/>
              </a:avLst>
            </a:prstGeom>
            <a:solidFill>
              <a:schemeClr val="accent1"/>
            </a:soli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5001" name="Oval 9"/>
            <p:cNvSpPr>
              <a:spLocks noChangeArrowheads="1"/>
            </p:cNvSpPr>
            <p:nvPr/>
          </p:nvSpPr>
          <p:spPr bwMode="auto">
            <a:xfrm>
              <a:off x="1578" y="1168"/>
              <a:ext cx="2358" cy="2359"/>
            </a:xfrm>
            <a:prstGeom prst="ellipse">
              <a:avLst/>
            </a:prstGeom>
            <a:noFill/>
            <a:ln w="38100" algn="ctr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85002" name="Text Box 10"/>
            <p:cNvSpPr txBox="1">
              <a:spLocks noChangeArrowheads="1"/>
            </p:cNvSpPr>
            <p:nvPr/>
          </p:nvSpPr>
          <p:spPr bwMode="auto">
            <a:xfrm>
              <a:off x="3498" y="1152"/>
              <a:ext cx="990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1600" b="1">
                  <a:ea typeface="宋体" pitchFamily="2" charset="-122"/>
                </a:rPr>
                <a:t>Add Your Text</a:t>
              </a:r>
            </a:p>
          </p:txBody>
        </p:sp>
        <p:sp>
          <p:nvSpPr>
            <p:cNvPr id="85003" name="Text Box 11"/>
            <p:cNvSpPr txBox="1">
              <a:spLocks noChangeArrowheads="1"/>
            </p:cNvSpPr>
            <p:nvPr/>
          </p:nvSpPr>
          <p:spPr bwMode="auto">
            <a:xfrm>
              <a:off x="1048" y="1152"/>
              <a:ext cx="990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altLang="zh-CN" sz="1600" b="1">
                  <a:ea typeface="宋体" pitchFamily="2" charset="-122"/>
                </a:rPr>
                <a:t>Add Your Text</a:t>
              </a:r>
            </a:p>
          </p:txBody>
        </p:sp>
        <p:sp>
          <p:nvSpPr>
            <p:cNvPr id="85004" name="Text Box 12"/>
            <p:cNvSpPr txBox="1">
              <a:spLocks noChangeArrowheads="1"/>
            </p:cNvSpPr>
            <p:nvPr/>
          </p:nvSpPr>
          <p:spPr bwMode="auto">
            <a:xfrm>
              <a:off x="4074" y="2256"/>
              <a:ext cx="990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1600" b="1">
                  <a:ea typeface="宋体" pitchFamily="2" charset="-122"/>
                </a:rPr>
                <a:t>Add Your Text</a:t>
              </a:r>
            </a:p>
          </p:txBody>
        </p:sp>
        <p:sp>
          <p:nvSpPr>
            <p:cNvPr id="85005" name="Text Box 13"/>
            <p:cNvSpPr txBox="1">
              <a:spLocks noChangeArrowheads="1"/>
            </p:cNvSpPr>
            <p:nvPr/>
          </p:nvSpPr>
          <p:spPr bwMode="auto">
            <a:xfrm>
              <a:off x="3498" y="3264"/>
              <a:ext cx="990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1600" b="1">
                  <a:ea typeface="宋体" pitchFamily="2" charset="-122"/>
                </a:rPr>
                <a:t>Add Your Text</a:t>
              </a:r>
            </a:p>
          </p:txBody>
        </p:sp>
        <p:sp>
          <p:nvSpPr>
            <p:cNvPr id="85007" name="Text Box 15"/>
            <p:cNvSpPr txBox="1">
              <a:spLocks noChangeArrowheads="1"/>
            </p:cNvSpPr>
            <p:nvPr/>
          </p:nvSpPr>
          <p:spPr bwMode="auto">
            <a:xfrm>
              <a:off x="1000" y="3225"/>
              <a:ext cx="990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altLang="zh-CN" sz="1600" b="1">
                  <a:ea typeface="宋体" pitchFamily="2" charset="-122"/>
                </a:rPr>
                <a:t>Add Your Text</a:t>
              </a:r>
            </a:p>
          </p:txBody>
        </p:sp>
        <p:sp>
          <p:nvSpPr>
            <p:cNvPr id="85008" name="Oval 16"/>
            <p:cNvSpPr>
              <a:spLocks noChangeArrowheads="1"/>
            </p:cNvSpPr>
            <p:nvPr/>
          </p:nvSpPr>
          <p:spPr bwMode="gray">
            <a:xfrm>
              <a:off x="1488" y="2288"/>
              <a:ext cx="192" cy="19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48627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5009" name="Oval 17"/>
            <p:cNvSpPr>
              <a:spLocks noChangeArrowheads="1"/>
            </p:cNvSpPr>
            <p:nvPr/>
          </p:nvSpPr>
          <p:spPr bwMode="gray">
            <a:xfrm>
              <a:off x="2064" y="1248"/>
              <a:ext cx="192" cy="19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48627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5010" name="Oval 18"/>
            <p:cNvSpPr>
              <a:spLocks noChangeArrowheads="1"/>
            </p:cNvSpPr>
            <p:nvPr/>
          </p:nvSpPr>
          <p:spPr bwMode="gray">
            <a:xfrm>
              <a:off x="3264" y="1248"/>
              <a:ext cx="192" cy="19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48627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5011" name="Oval 19"/>
            <p:cNvSpPr>
              <a:spLocks noChangeArrowheads="1"/>
            </p:cNvSpPr>
            <p:nvPr/>
          </p:nvSpPr>
          <p:spPr bwMode="gray">
            <a:xfrm>
              <a:off x="2016" y="3264"/>
              <a:ext cx="192" cy="19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48627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5012" name="Oval 20"/>
            <p:cNvSpPr>
              <a:spLocks noChangeArrowheads="1"/>
            </p:cNvSpPr>
            <p:nvPr/>
          </p:nvSpPr>
          <p:spPr bwMode="gray">
            <a:xfrm>
              <a:off x="3264" y="3264"/>
              <a:ext cx="192" cy="19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48627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5013" name="Oval 21"/>
            <p:cNvSpPr>
              <a:spLocks noChangeArrowheads="1"/>
            </p:cNvSpPr>
            <p:nvPr/>
          </p:nvSpPr>
          <p:spPr bwMode="gray">
            <a:xfrm>
              <a:off x="3840" y="2280"/>
              <a:ext cx="192" cy="19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48627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5014" name="Oval 22"/>
            <p:cNvSpPr>
              <a:spLocks noChangeArrowheads="1"/>
            </p:cNvSpPr>
            <p:nvPr/>
          </p:nvSpPr>
          <p:spPr bwMode="gray">
            <a:xfrm>
              <a:off x="2233" y="1817"/>
              <a:ext cx="1073" cy="106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85015" name="Oval 23"/>
            <p:cNvSpPr>
              <a:spLocks noChangeArrowheads="1"/>
            </p:cNvSpPr>
            <p:nvPr/>
          </p:nvSpPr>
          <p:spPr bwMode="gray">
            <a:xfrm>
              <a:off x="2230" y="1820"/>
              <a:ext cx="1073" cy="106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85016" name="Oval 24"/>
            <p:cNvSpPr>
              <a:spLocks noChangeArrowheads="1"/>
            </p:cNvSpPr>
            <p:nvPr/>
          </p:nvSpPr>
          <p:spPr bwMode="gray">
            <a:xfrm>
              <a:off x="2303" y="1886"/>
              <a:ext cx="933" cy="92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85017" name="Oval 25"/>
            <p:cNvSpPr>
              <a:spLocks noChangeArrowheads="1"/>
            </p:cNvSpPr>
            <p:nvPr/>
          </p:nvSpPr>
          <p:spPr bwMode="gray">
            <a:xfrm>
              <a:off x="2311" y="1872"/>
              <a:ext cx="933" cy="92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85018" name="Oval 26"/>
            <p:cNvSpPr>
              <a:spLocks noChangeArrowheads="1"/>
            </p:cNvSpPr>
            <p:nvPr/>
          </p:nvSpPr>
          <p:spPr bwMode="gray">
            <a:xfrm>
              <a:off x="2350" y="1933"/>
              <a:ext cx="840" cy="832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85019" name="Group 27"/>
            <p:cNvGrpSpPr>
              <a:grpSpLocks/>
            </p:cNvGrpSpPr>
            <p:nvPr/>
          </p:nvGrpSpPr>
          <p:grpSpPr bwMode="auto">
            <a:xfrm>
              <a:off x="2363" y="1945"/>
              <a:ext cx="813" cy="805"/>
              <a:chOff x="4166" y="1706"/>
              <a:chExt cx="1252" cy="1252"/>
            </a:xfrm>
          </p:grpSpPr>
          <p:sp>
            <p:nvSpPr>
              <p:cNvPr id="85020" name="Oval 28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85021" name="Oval 29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85022" name="Oval 30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85023" name="Oval 31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85024" name="Text Box 32"/>
            <p:cNvSpPr txBox="1">
              <a:spLocks noChangeArrowheads="1"/>
            </p:cNvSpPr>
            <p:nvPr/>
          </p:nvSpPr>
          <p:spPr bwMode="gray">
            <a:xfrm>
              <a:off x="2528" y="2243"/>
              <a:ext cx="489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>
                  <a:solidFill>
                    <a:srgbClr val="000000"/>
                  </a:solidFill>
                  <a:ea typeface="宋体" pitchFamily="2" charset="-122"/>
                </a:rPr>
                <a:t>Text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ea typeface="宋体" pitchFamily="2" charset="-122"/>
              </a:rPr>
              <a:t> </a:t>
            </a:r>
            <a:r>
              <a:rPr lang="en-US" altLang="zh-CN">
                <a:ea typeface="宋体" pitchFamily="2" charset="-122"/>
              </a:rPr>
              <a:t>Cycle Diagram</a:t>
            </a:r>
          </a:p>
        </p:txBody>
      </p:sp>
      <p:grpSp>
        <p:nvGrpSpPr>
          <p:cNvPr id="102403" name="Group 3"/>
          <p:cNvGrpSpPr>
            <a:grpSpLocks/>
          </p:cNvGrpSpPr>
          <p:nvPr/>
        </p:nvGrpSpPr>
        <p:grpSpPr bwMode="auto">
          <a:xfrm>
            <a:off x="762000" y="1295400"/>
            <a:ext cx="7620000" cy="4556125"/>
            <a:chOff x="480" y="816"/>
            <a:chExt cx="4800" cy="2870"/>
          </a:xfrm>
        </p:grpSpPr>
        <p:sp>
          <p:nvSpPr>
            <p:cNvPr id="102404" name="Oval 4"/>
            <p:cNvSpPr>
              <a:spLocks noChangeArrowheads="1"/>
            </p:cNvSpPr>
            <p:nvPr/>
          </p:nvSpPr>
          <p:spPr bwMode="gray">
            <a:xfrm>
              <a:off x="1702" y="1297"/>
              <a:ext cx="2313" cy="2294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0"/>
                    <a:invGamma/>
                  </a:schemeClr>
                </a:gs>
              </a:gsLst>
              <a:lin ang="5400000" scaled="1"/>
            </a:gradFill>
            <a:ln w="9525" algn="ctr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02405" name="Group 5"/>
            <p:cNvGrpSpPr>
              <a:grpSpLocks/>
            </p:cNvGrpSpPr>
            <p:nvPr/>
          </p:nvGrpSpPr>
          <p:grpSpPr bwMode="auto">
            <a:xfrm>
              <a:off x="2269" y="1871"/>
              <a:ext cx="1178" cy="1235"/>
              <a:chOff x="2016" y="1920"/>
              <a:chExt cx="1680" cy="1680"/>
            </a:xfrm>
          </p:grpSpPr>
          <p:sp>
            <p:nvSpPr>
              <p:cNvPr id="102406" name="Oval 6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FF6600">
                      <a:gamma/>
                      <a:shade val="45490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02407" name="Freeform 7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/>
                <a:ahLst/>
                <a:cxnLst>
                  <a:cxn ang="0">
                    <a:pos x="1301" y="401"/>
                  </a:cxn>
                  <a:cxn ang="0">
                    <a:pos x="1317" y="442"/>
                  </a:cxn>
                  <a:cxn ang="0">
                    <a:pos x="1321" y="481"/>
                  </a:cxn>
                  <a:cxn ang="0">
                    <a:pos x="1315" y="516"/>
                  </a:cxn>
                  <a:cxn ang="0">
                    <a:pos x="1298" y="550"/>
                  </a:cxn>
                  <a:cxn ang="0">
                    <a:pos x="1272" y="579"/>
                  </a:cxn>
                  <a:cxn ang="0">
                    <a:pos x="1239" y="604"/>
                  </a:cxn>
                  <a:cxn ang="0">
                    <a:pos x="1196" y="628"/>
                  </a:cxn>
                  <a:cxn ang="0">
                    <a:pos x="1147" y="649"/>
                  </a:cxn>
                  <a:cxn ang="0">
                    <a:pos x="1092" y="667"/>
                  </a:cxn>
                  <a:cxn ang="0">
                    <a:pos x="1031" y="683"/>
                  </a:cxn>
                  <a:cxn ang="0">
                    <a:pos x="967" y="694"/>
                  </a:cxn>
                  <a:cxn ang="0">
                    <a:pos x="896" y="704"/>
                  </a:cxn>
                  <a:cxn ang="0">
                    <a:pos x="824" y="710"/>
                  </a:cxn>
                  <a:cxn ang="0">
                    <a:pos x="795" y="712"/>
                  </a:cxn>
                  <a:cxn ang="0">
                    <a:pos x="476" y="712"/>
                  </a:cxn>
                  <a:cxn ang="0">
                    <a:pos x="472" y="712"/>
                  </a:cxn>
                  <a:cxn ang="0">
                    <a:pos x="409" y="708"/>
                  </a:cxn>
                  <a:cxn ang="0">
                    <a:pos x="348" y="704"/>
                  </a:cxn>
                  <a:cxn ang="0">
                    <a:pos x="290" y="696"/>
                  </a:cxn>
                  <a:cxn ang="0">
                    <a:pos x="235" y="689"/>
                  </a:cxn>
                  <a:cxn ang="0">
                    <a:pos x="186" y="677"/>
                  </a:cxn>
                  <a:cxn ang="0">
                    <a:pos x="141" y="663"/>
                  </a:cxn>
                  <a:cxn ang="0">
                    <a:pos x="102" y="648"/>
                  </a:cxn>
                  <a:cxn ang="0">
                    <a:pos x="67" y="630"/>
                  </a:cxn>
                  <a:cxn ang="0">
                    <a:pos x="39" y="608"/>
                  </a:cxn>
                  <a:cxn ang="0">
                    <a:pos x="18" y="583"/>
                  </a:cxn>
                  <a:cxn ang="0">
                    <a:pos x="6" y="554"/>
                  </a:cxn>
                  <a:cxn ang="0">
                    <a:pos x="0" y="524"/>
                  </a:cxn>
                  <a:cxn ang="0">
                    <a:pos x="0" y="520"/>
                  </a:cxn>
                  <a:cxn ang="0">
                    <a:pos x="4" y="487"/>
                  </a:cxn>
                  <a:cxn ang="0">
                    <a:pos x="16" y="446"/>
                  </a:cxn>
                  <a:cxn ang="0">
                    <a:pos x="51" y="370"/>
                  </a:cxn>
                  <a:cxn ang="0">
                    <a:pos x="94" y="299"/>
                  </a:cxn>
                  <a:cxn ang="0">
                    <a:pos x="147" y="235"/>
                  </a:cxn>
                  <a:cxn ang="0">
                    <a:pos x="204" y="176"/>
                  </a:cxn>
                  <a:cxn ang="0">
                    <a:pos x="270" y="125"/>
                  </a:cxn>
                  <a:cxn ang="0">
                    <a:pos x="341" y="82"/>
                  </a:cxn>
                  <a:cxn ang="0">
                    <a:pos x="415" y="47"/>
                  </a:cxn>
                  <a:cxn ang="0">
                    <a:pos x="497" y="21"/>
                  </a:cxn>
                  <a:cxn ang="0">
                    <a:pos x="581" y="6"/>
                  </a:cxn>
                  <a:cxn ang="0">
                    <a:pos x="667" y="0"/>
                  </a:cxn>
                  <a:cxn ang="0">
                    <a:pos x="667" y="0"/>
                  </a:cxn>
                  <a:cxn ang="0">
                    <a:pos x="759" y="6"/>
                  </a:cxn>
                  <a:cxn ang="0">
                    <a:pos x="847" y="23"/>
                  </a:cxn>
                  <a:cxn ang="0">
                    <a:pos x="932" y="53"/>
                  </a:cxn>
                  <a:cxn ang="0">
                    <a:pos x="1010" y="90"/>
                  </a:cxn>
                  <a:cxn ang="0">
                    <a:pos x="1082" y="137"/>
                  </a:cxn>
                  <a:cxn ang="0">
                    <a:pos x="1149" y="194"/>
                  </a:cxn>
                  <a:cxn ang="0">
                    <a:pos x="1208" y="256"/>
                  </a:cxn>
                  <a:cxn ang="0">
                    <a:pos x="1258" y="325"/>
                  </a:cxn>
                  <a:cxn ang="0">
                    <a:pos x="1301" y="401"/>
                  </a:cxn>
                  <a:cxn ang="0">
                    <a:pos x="1301" y="401"/>
                  </a:cxn>
                </a:cxnLst>
                <a:rect l="0" t="0" r="r" b="b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FF6600"/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02408" name="Text Box 8"/>
            <p:cNvSpPr txBox="1">
              <a:spLocks noChangeArrowheads="1"/>
            </p:cNvSpPr>
            <p:nvPr/>
          </p:nvSpPr>
          <p:spPr bwMode="gray">
            <a:xfrm>
              <a:off x="2440" y="2356"/>
              <a:ext cx="8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b="1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宋体" pitchFamily="2" charset="-122"/>
                </a:rPr>
                <a:t>Concept</a:t>
              </a:r>
            </a:p>
          </p:txBody>
        </p:sp>
        <p:grpSp>
          <p:nvGrpSpPr>
            <p:cNvPr id="102409" name="Group 9"/>
            <p:cNvGrpSpPr>
              <a:grpSpLocks/>
            </p:cNvGrpSpPr>
            <p:nvPr/>
          </p:nvGrpSpPr>
          <p:grpSpPr bwMode="auto">
            <a:xfrm>
              <a:off x="2618" y="1076"/>
              <a:ext cx="393" cy="382"/>
              <a:chOff x="2640" y="1088"/>
              <a:chExt cx="432" cy="415"/>
            </a:xfrm>
          </p:grpSpPr>
          <p:grpSp>
            <p:nvGrpSpPr>
              <p:cNvPr id="102410" name="Group 10"/>
              <p:cNvGrpSpPr>
                <a:grpSpLocks/>
              </p:cNvGrpSpPr>
              <p:nvPr/>
            </p:nvGrpSpPr>
            <p:grpSpPr bwMode="auto">
              <a:xfrm>
                <a:off x="2640" y="1088"/>
                <a:ext cx="432" cy="415"/>
                <a:chOff x="2016" y="1920"/>
                <a:chExt cx="1680" cy="1680"/>
              </a:xfrm>
            </p:grpSpPr>
            <p:sp>
              <p:nvSpPr>
                <p:cNvPr id="102411" name="Oval 11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42353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412" name="Freeform 12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/>
                  <a:ahLst/>
                  <a:cxnLst>
                    <a:cxn ang="0">
                      <a:pos x="1301" y="401"/>
                    </a:cxn>
                    <a:cxn ang="0">
                      <a:pos x="1317" y="442"/>
                    </a:cxn>
                    <a:cxn ang="0">
                      <a:pos x="1321" y="481"/>
                    </a:cxn>
                    <a:cxn ang="0">
                      <a:pos x="1315" y="516"/>
                    </a:cxn>
                    <a:cxn ang="0">
                      <a:pos x="1298" y="550"/>
                    </a:cxn>
                    <a:cxn ang="0">
                      <a:pos x="1272" y="579"/>
                    </a:cxn>
                    <a:cxn ang="0">
                      <a:pos x="1239" y="604"/>
                    </a:cxn>
                    <a:cxn ang="0">
                      <a:pos x="1196" y="628"/>
                    </a:cxn>
                    <a:cxn ang="0">
                      <a:pos x="1147" y="649"/>
                    </a:cxn>
                    <a:cxn ang="0">
                      <a:pos x="1092" y="667"/>
                    </a:cxn>
                    <a:cxn ang="0">
                      <a:pos x="1031" y="683"/>
                    </a:cxn>
                    <a:cxn ang="0">
                      <a:pos x="967" y="694"/>
                    </a:cxn>
                    <a:cxn ang="0">
                      <a:pos x="896" y="704"/>
                    </a:cxn>
                    <a:cxn ang="0">
                      <a:pos x="824" y="710"/>
                    </a:cxn>
                    <a:cxn ang="0">
                      <a:pos x="795" y="712"/>
                    </a:cxn>
                    <a:cxn ang="0">
                      <a:pos x="476" y="712"/>
                    </a:cxn>
                    <a:cxn ang="0">
                      <a:pos x="472" y="712"/>
                    </a:cxn>
                    <a:cxn ang="0">
                      <a:pos x="409" y="708"/>
                    </a:cxn>
                    <a:cxn ang="0">
                      <a:pos x="348" y="704"/>
                    </a:cxn>
                    <a:cxn ang="0">
                      <a:pos x="290" y="696"/>
                    </a:cxn>
                    <a:cxn ang="0">
                      <a:pos x="235" y="689"/>
                    </a:cxn>
                    <a:cxn ang="0">
                      <a:pos x="186" y="677"/>
                    </a:cxn>
                    <a:cxn ang="0">
                      <a:pos x="141" y="663"/>
                    </a:cxn>
                    <a:cxn ang="0">
                      <a:pos x="102" y="648"/>
                    </a:cxn>
                    <a:cxn ang="0">
                      <a:pos x="67" y="630"/>
                    </a:cxn>
                    <a:cxn ang="0">
                      <a:pos x="39" y="608"/>
                    </a:cxn>
                    <a:cxn ang="0">
                      <a:pos x="18" y="583"/>
                    </a:cxn>
                    <a:cxn ang="0">
                      <a:pos x="6" y="554"/>
                    </a:cxn>
                    <a:cxn ang="0">
                      <a:pos x="0" y="524"/>
                    </a:cxn>
                    <a:cxn ang="0">
                      <a:pos x="0" y="520"/>
                    </a:cxn>
                    <a:cxn ang="0">
                      <a:pos x="4" y="487"/>
                    </a:cxn>
                    <a:cxn ang="0">
                      <a:pos x="16" y="446"/>
                    </a:cxn>
                    <a:cxn ang="0">
                      <a:pos x="51" y="370"/>
                    </a:cxn>
                    <a:cxn ang="0">
                      <a:pos x="94" y="299"/>
                    </a:cxn>
                    <a:cxn ang="0">
                      <a:pos x="147" y="235"/>
                    </a:cxn>
                    <a:cxn ang="0">
                      <a:pos x="204" y="176"/>
                    </a:cxn>
                    <a:cxn ang="0">
                      <a:pos x="270" y="125"/>
                    </a:cxn>
                    <a:cxn ang="0">
                      <a:pos x="341" y="82"/>
                    </a:cxn>
                    <a:cxn ang="0">
                      <a:pos x="415" y="47"/>
                    </a:cxn>
                    <a:cxn ang="0">
                      <a:pos x="497" y="21"/>
                    </a:cxn>
                    <a:cxn ang="0">
                      <a:pos x="581" y="6"/>
                    </a:cxn>
                    <a:cxn ang="0">
                      <a:pos x="667" y="0"/>
                    </a:cxn>
                    <a:cxn ang="0">
                      <a:pos x="667" y="0"/>
                    </a:cxn>
                    <a:cxn ang="0">
                      <a:pos x="759" y="6"/>
                    </a:cxn>
                    <a:cxn ang="0">
                      <a:pos x="847" y="23"/>
                    </a:cxn>
                    <a:cxn ang="0">
                      <a:pos x="932" y="53"/>
                    </a:cxn>
                    <a:cxn ang="0">
                      <a:pos x="1010" y="90"/>
                    </a:cxn>
                    <a:cxn ang="0">
                      <a:pos x="1082" y="137"/>
                    </a:cxn>
                    <a:cxn ang="0">
                      <a:pos x="1149" y="194"/>
                    </a:cxn>
                    <a:cxn ang="0">
                      <a:pos x="1208" y="256"/>
                    </a:cxn>
                    <a:cxn ang="0">
                      <a:pos x="1258" y="325"/>
                    </a:cxn>
                    <a:cxn ang="0">
                      <a:pos x="1301" y="401"/>
                    </a:cxn>
                    <a:cxn ang="0">
                      <a:pos x="1301" y="401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102413" name="Text Box 13"/>
              <p:cNvSpPr txBox="1">
                <a:spLocks noChangeArrowheads="1"/>
              </p:cNvSpPr>
              <p:nvPr/>
            </p:nvSpPr>
            <p:spPr bwMode="gray">
              <a:xfrm>
                <a:off x="2721" y="1152"/>
                <a:ext cx="288" cy="31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zh-CN" sz="24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Verdana" pitchFamily="34" charset="0"/>
                    <a:ea typeface="宋体" pitchFamily="2" charset="-122"/>
                  </a:rPr>
                  <a:t>B</a:t>
                </a:r>
              </a:p>
            </p:txBody>
          </p:sp>
        </p:grpSp>
        <p:grpSp>
          <p:nvGrpSpPr>
            <p:cNvPr id="102414" name="Group 14"/>
            <p:cNvGrpSpPr>
              <a:grpSpLocks/>
            </p:cNvGrpSpPr>
            <p:nvPr/>
          </p:nvGrpSpPr>
          <p:grpSpPr bwMode="auto">
            <a:xfrm>
              <a:off x="2251" y="2995"/>
              <a:ext cx="183" cy="162"/>
              <a:chOff x="2236" y="3191"/>
              <a:chExt cx="201" cy="176"/>
            </a:xfrm>
          </p:grpSpPr>
          <p:sp>
            <p:nvSpPr>
              <p:cNvPr id="102415" name="Oval 15"/>
              <p:cNvSpPr>
                <a:spLocks noChangeArrowheads="1"/>
              </p:cNvSpPr>
              <p:nvPr/>
            </p:nvSpPr>
            <p:spPr bwMode="gray">
              <a:xfrm rot="18227093">
                <a:off x="2239" y="3282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66667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02416" name="Oval 16"/>
              <p:cNvSpPr>
                <a:spLocks noChangeArrowheads="1"/>
              </p:cNvSpPr>
              <p:nvPr/>
            </p:nvSpPr>
            <p:spPr bwMode="gray">
              <a:xfrm rot="18227093">
                <a:off x="2353" y="3188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66667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02417" name="Group 17"/>
            <p:cNvGrpSpPr>
              <a:grpSpLocks/>
            </p:cNvGrpSpPr>
            <p:nvPr/>
          </p:nvGrpSpPr>
          <p:grpSpPr bwMode="auto">
            <a:xfrm>
              <a:off x="1876" y="3147"/>
              <a:ext cx="393" cy="397"/>
              <a:chOff x="1824" y="3357"/>
              <a:chExt cx="432" cy="432"/>
            </a:xfrm>
          </p:grpSpPr>
          <p:grpSp>
            <p:nvGrpSpPr>
              <p:cNvPr id="102418" name="Group 18"/>
              <p:cNvGrpSpPr>
                <a:grpSpLocks/>
              </p:cNvGrpSpPr>
              <p:nvPr/>
            </p:nvGrpSpPr>
            <p:grpSpPr bwMode="auto">
              <a:xfrm>
                <a:off x="1824" y="3357"/>
                <a:ext cx="432" cy="432"/>
                <a:chOff x="2016" y="1920"/>
                <a:chExt cx="1680" cy="1680"/>
              </a:xfrm>
            </p:grpSpPr>
            <p:sp>
              <p:nvSpPr>
                <p:cNvPr id="102419" name="Oval 19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2431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420" name="Freeform 20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/>
                  <a:ahLst/>
                  <a:cxnLst>
                    <a:cxn ang="0">
                      <a:pos x="1301" y="401"/>
                    </a:cxn>
                    <a:cxn ang="0">
                      <a:pos x="1317" y="442"/>
                    </a:cxn>
                    <a:cxn ang="0">
                      <a:pos x="1321" y="481"/>
                    </a:cxn>
                    <a:cxn ang="0">
                      <a:pos x="1315" y="516"/>
                    </a:cxn>
                    <a:cxn ang="0">
                      <a:pos x="1298" y="550"/>
                    </a:cxn>
                    <a:cxn ang="0">
                      <a:pos x="1272" y="579"/>
                    </a:cxn>
                    <a:cxn ang="0">
                      <a:pos x="1239" y="604"/>
                    </a:cxn>
                    <a:cxn ang="0">
                      <a:pos x="1196" y="628"/>
                    </a:cxn>
                    <a:cxn ang="0">
                      <a:pos x="1147" y="649"/>
                    </a:cxn>
                    <a:cxn ang="0">
                      <a:pos x="1092" y="667"/>
                    </a:cxn>
                    <a:cxn ang="0">
                      <a:pos x="1031" y="683"/>
                    </a:cxn>
                    <a:cxn ang="0">
                      <a:pos x="967" y="694"/>
                    </a:cxn>
                    <a:cxn ang="0">
                      <a:pos x="896" y="704"/>
                    </a:cxn>
                    <a:cxn ang="0">
                      <a:pos x="824" y="710"/>
                    </a:cxn>
                    <a:cxn ang="0">
                      <a:pos x="795" y="712"/>
                    </a:cxn>
                    <a:cxn ang="0">
                      <a:pos x="476" y="712"/>
                    </a:cxn>
                    <a:cxn ang="0">
                      <a:pos x="472" y="712"/>
                    </a:cxn>
                    <a:cxn ang="0">
                      <a:pos x="409" y="708"/>
                    </a:cxn>
                    <a:cxn ang="0">
                      <a:pos x="348" y="704"/>
                    </a:cxn>
                    <a:cxn ang="0">
                      <a:pos x="290" y="696"/>
                    </a:cxn>
                    <a:cxn ang="0">
                      <a:pos x="235" y="689"/>
                    </a:cxn>
                    <a:cxn ang="0">
                      <a:pos x="186" y="677"/>
                    </a:cxn>
                    <a:cxn ang="0">
                      <a:pos x="141" y="663"/>
                    </a:cxn>
                    <a:cxn ang="0">
                      <a:pos x="102" y="648"/>
                    </a:cxn>
                    <a:cxn ang="0">
                      <a:pos x="67" y="630"/>
                    </a:cxn>
                    <a:cxn ang="0">
                      <a:pos x="39" y="608"/>
                    </a:cxn>
                    <a:cxn ang="0">
                      <a:pos x="18" y="583"/>
                    </a:cxn>
                    <a:cxn ang="0">
                      <a:pos x="6" y="554"/>
                    </a:cxn>
                    <a:cxn ang="0">
                      <a:pos x="0" y="524"/>
                    </a:cxn>
                    <a:cxn ang="0">
                      <a:pos x="0" y="520"/>
                    </a:cxn>
                    <a:cxn ang="0">
                      <a:pos x="4" y="487"/>
                    </a:cxn>
                    <a:cxn ang="0">
                      <a:pos x="16" y="446"/>
                    </a:cxn>
                    <a:cxn ang="0">
                      <a:pos x="51" y="370"/>
                    </a:cxn>
                    <a:cxn ang="0">
                      <a:pos x="94" y="299"/>
                    </a:cxn>
                    <a:cxn ang="0">
                      <a:pos x="147" y="235"/>
                    </a:cxn>
                    <a:cxn ang="0">
                      <a:pos x="204" y="176"/>
                    </a:cxn>
                    <a:cxn ang="0">
                      <a:pos x="270" y="125"/>
                    </a:cxn>
                    <a:cxn ang="0">
                      <a:pos x="341" y="82"/>
                    </a:cxn>
                    <a:cxn ang="0">
                      <a:pos x="415" y="47"/>
                    </a:cxn>
                    <a:cxn ang="0">
                      <a:pos x="497" y="21"/>
                    </a:cxn>
                    <a:cxn ang="0">
                      <a:pos x="581" y="6"/>
                    </a:cxn>
                    <a:cxn ang="0">
                      <a:pos x="667" y="0"/>
                    </a:cxn>
                    <a:cxn ang="0">
                      <a:pos x="667" y="0"/>
                    </a:cxn>
                    <a:cxn ang="0">
                      <a:pos x="759" y="6"/>
                    </a:cxn>
                    <a:cxn ang="0">
                      <a:pos x="847" y="23"/>
                    </a:cxn>
                    <a:cxn ang="0">
                      <a:pos x="932" y="53"/>
                    </a:cxn>
                    <a:cxn ang="0">
                      <a:pos x="1010" y="90"/>
                    </a:cxn>
                    <a:cxn ang="0">
                      <a:pos x="1082" y="137"/>
                    </a:cxn>
                    <a:cxn ang="0">
                      <a:pos x="1149" y="194"/>
                    </a:cxn>
                    <a:cxn ang="0">
                      <a:pos x="1208" y="256"/>
                    </a:cxn>
                    <a:cxn ang="0">
                      <a:pos x="1258" y="325"/>
                    </a:cxn>
                    <a:cxn ang="0">
                      <a:pos x="1301" y="401"/>
                    </a:cxn>
                    <a:cxn ang="0">
                      <a:pos x="1301" y="401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102421" name="Text Box 21"/>
              <p:cNvSpPr txBox="1">
                <a:spLocks noChangeArrowheads="1"/>
              </p:cNvSpPr>
              <p:nvPr/>
            </p:nvSpPr>
            <p:spPr bwMode="gray">
              <a:xfrm>
                <a:off x="1899" y="3438"/>
                <a:ext cx="271" cy="31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zh-CN" sz="24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Verdana" pitchFamily="34" charset="0"/>
                    <a:ea typeface="宋体" pitchFamily="2" charset="-122"/>
                  </a:rPr>
                  <a:t>E</a:t>
                </a:r>
              </a:p>
            </p:txBody>
          </p:sp>
        </p:grpSp>
        <p:grpSp>
          <p:nvGrpSpPr>
            <p:cNvPr id="102422" name="Group 22"/>
            <p:cNvGrpSpPr>
              <a:grpSpLocks/>
            </p:cNvGrpSpPr>
            <p:nvPr/>
          </p:nvGrpSpPr>
          <p:grpSpPr bwMode="auto">
            <a:xfrm>
              <a:off x="3798" y="1871"/>
              <a:ext cx="391" cy="401"/>
              <a:chOff x="3938" y="1968"/>
              <a:chExt cx="430" cy="437"/>
            </a:xfrm>
          </p:grpSpPr>
          <p:grpSp>
            <p:nvGrpSpPr>
              <p:cNvPr id="102423" name="Group 23"/>
              <p:cNvGrpSpPr>
                <a:grpSpLocks/>
              </p:cNvGrpSpPr>
              <p:nvPr/>
            </p:nvGrpSpPr>
            <p:grpSpPr bwMode="auto">
              <a:xfrm>
                <a:off x="3938" y="1968"/>
                <a:ext cx="430" cy="437"/>
                <a:chOff x="2016" y="1920"/>
                <a:chExt cx="1680" cy="1680"/>
              </a:xfrm>
            </p:grpSpPr>
            <p:sp>
              <p:nvSpPr>
                <p:cNvPr id="102424" name="Oval 24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tint val="57647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425" name="Freeform 25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/>
                  <a:ahLst/>
                  <a:cxnLst>
                    <a:cxn ang="0">
                      <a:pos x="1301" y="401"/>
                    </a:cxn>
                    <a:cxn ang="0">
                      <a:pos x="1317" y="442"/>
                    </a:cxn>
                    <a:cxn ang="0">
                      <a:pos x="1321" y="481"/>
                    </a:cxn>
                    <a:cxn ang="0">
                      <a:pos x="1315" y="516"/>
                    </a:cxn>
                    <a:cxn ang="0">
                      <a:pos x="1298" y="550"/>
                    </a:cxn>
                    <a:cxn ang="0">
                      <a:pos x="1272" y="579"/>
                    </a:cxn>
                    <a:cxn ang="0">
                      <a:pos x="1239" y="604"/>
                    </a:cxn>
                    <a:cxn ang="0">
                      <a:pos x="1196" y="628"/>
                    </a:cxn>
                    <a:cxn ang="0">
                      <a:pos x="1147" y="649"/>
                    </a:cxn>
                    <a:cxn ang="0">
                      <a:pos x="1092" y="667"/>
                    </a:cxn>
                    <a:cxn ang="0">
                      <a:pos x="1031" y="683"/>
                    </a:cxn>
                    <a:cxn ang="0">
                      <a:pos x="967" y="694"/>
                    </a:cxn>
                    <a:cxn ang="0">
                      <a:pos x="896" y="704"/>
                    </a:cxn>
                    <a:cxn ang="0">
                      <a:pos x="824" y="710"/>
                    </a:cxn>
                    <a:cxn ang="0">
                      <a:pos x="795" y="712"/>
                    </a:cxn>
                    <a:cxn ang="0">
                      <a:pos x="476" y="712"/>
                    </a:cxn>
                    <a:cxn ang="0">
                      <a:pos x="472" y="712"/>
                    </a:cxn>
                    <a:cxn ang="0">
                      <a:pos x="409" y="708"/>
                    </a:cxn>
                    <a:cxn ang="0">
                      <a:pos x="348" y="704"/>
                    </a:cxn>
                    <a:cxn ang="0">
                      <a:pos x="290" y="696"/>
                    </a:cxn>
                    <a:cxn ang="0">
                      <a:pos x="235" y="689"/>
                    </a:cxn>
                    <a:cxn ang="0">
                      <a:pos x="186" y="677"/>
                    </a:cxn>
                    <a:cxn ang="0">
                      <a:pos x="141" y="663"/>
                    </a:cxn>
                    <a:cxn ang="0">
                      <a:pos x="102" y="648"/>
                    </a:cxn>
                    <a:cxn ang="0">
                      <a:pos x="67" y="630"/>
                    </a:cxn>
                    <a:cxn ang="0">
                      <a:pos x="39" y="608"/>
                    </a:cxn>
                    <a:cxn ang="0">
                      <a:pos x="18" y="583"/>
                    </a:cxn>
                    <a:cxn ang="0">
                      <a:pos x="6" y="554"/>
                    </a:cxn>
                    <a:cxn ang="0">
                      <a:pos x="0" y="524"/>
                    </a:cxn>
                    <a:cxn ang="0">
                      <a:pos x="0" y="520"/>
                    </a:cxn>
                    <a:cxn ang="0">
                      <a:pos x="4" y="487"/>
                    </a:cxn>
                    <a:cxn ang="0">
                      <a:pos x="16" y="446"/>
                    </a:cxn>
                    <a:cxn ang="0">
                      <a:pos x="51" y="370"/>
                    </a:cxn>
                    <a:cxn ang="0">
                      <a:pos x="94" y="299"/>
                    </a:cxn>
                    <a:cxn ang="0">
                      <a:pos x="147" y="235"/>
                    </a:cxn>
                    <a:cxn ang="0">
                      <a:pos x="204" y="176"/>
                    </a:cxn>
                    <a:cxn ang="0">
                      <a:pos x="270" y="125"/>
                    </a:cxn>
                    <a:cxn ang="0">
                      <a:pos x="341" y="82"/>
                    </a:cxn>
                    <a:cxn ang="0">
                      <a:pos x="415" y="47"/>
                    </a:cxn>
                    <a:cxn ang="0">
                      <a:pos x="497" y="21"/>
                    </a:cxn>
                    <a:cxn ang="0">
                      <a:pos x="581" y="6"/>
                    </a:cxn>
                    <a:cxn ang="0">
                      <a:pos x="667" y="0"/>
                    </a:cxn>
                    <a:cxn ang="0">
                      <a:pos x="667" y="0"/>
                    </a:cxn>
                    <a:cxn ang="0">
                      <a:pos x="759" y="6"/>
                    </a:cxn>
                    <a:cxn ang="0">
                      <a:pos x="847" y="23"/>
                    </a:cxn>
                    <a:cxn ang="0">
                      <a:pos x="932" y="53"/>
                    </a:cxn>
                    <a:cxn ang="0">
                      <a:pos x="1010" y="90"/>
                    </a:cxn>
                    <a:cxn ang="0">
                      <a:pos x="1082" y="137"/>
                    </a:cxn>
                    <a:cxn ang="0">
                      <a:pos x="1149" y="194"/>
                    </a:cxn>
                    <a:cxn ang="0">
                      <a:pos x="1208" y="256"/>
                    </a:cxn>
                    <a:cxn ang="0">
                      <a:pos x="1258" y="325"/>
                    </a:cxn>
                    <a:cxn ang="0">
                      <a:pos x="1301" y="401"/>
                    </a:cxn>
                    <a:cxn ang="0">
                      <a:pos x="1301" y="401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hlink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102426" name="Text Box 26"/>
              <p:cNvSpPr txBox="1">
                <a:spLocks noChangeArrowheads="1"/>
              </p:cNvSpPr>
              <p:nvPr/>
            </p:nvSpPr>
            <p:spPr bwMode="gray">
              <a:xfrm>
                <a:off x="4007" y="2028"/>
                <a:ext cx="281" cy="31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zh-CN" sz="24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Verdana" pitchFamily="34" charset="0"/>
                    <a:ea typeface="宋体" pitchFamily="2" charset="-122"/>
                  </a:rPr>
                  <a:t>C</a:t>
                </a:r>
              </a:p>
            </p:txBody>
          </p:sp>
        </p:grpSp>
        <p:grpSp>
          <p:nvGrpSpPr>
            <p:cNvPr id="102427" name="Group 27"/>
            <p:cNvGrpSpPr>
              <a:grpSpLocks/>
            </p:cNvGrpSpPr>
            <p:nvPr/>
          </p:nvGrpSpPr>
          <p:grpSpPr bwMode="auto">
            <a:xfrm>
              <a:off x="3447" y="3150"/>
              <a:ext cx="375" cy="360"/>
              <a:chOff x="3552" y="3339"/>
              <a:chExt cx="412" cy="392"/>
            </a:xfrm>
          </p:grpSpPr>
          <p:grpSp>
            <p:nvGrpSpPr>
              <p:cNvPr id="102428" name="Group 28"/>
              <p:cNvGrpSpPr>
                <a:grpSpLocks/>
              </p:cNvGrpSpPr>
              <p:nvPr/>
            </p:nvGrpSpPr>
            <p:grpSpPr bwMode="auto">
              <a:xfrm>
                <a:off x="3552" y="3339"/>
                <a:ext cx="412" cy="392"/>
                <a:chOff x="2016" y="1920"/>
                <a:chExt cx="1680" cy="1680"/>
              </a:xfrm>
            </p:grpSpPr>
            <p:sp>
              <p:nvSpPr>
                <p:cNvPr id="102429" name="Oval 29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45490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430" name="Freeform 30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/>
                  <a:ahLst/>
                  <a:cxnLst>
                    <a:cxn ang="0">
                      <a:pos x="1301" y="401"/>
                    </a:cxn>
                    <a:cxn ang="0">
                      <a:pos x="1317" y="442"/>
                    </a:cxn>
                    <a:cxn ang="0">
                      <a:pos x="1321" y="481"/>
                    </a:cxn>
                    <a:cxn ang="0">
                      <a:pos x="1315" y="516"/>
                    </a:cxn>
                    <a:cxn ang="0">
                      <a:pos x="1298" y="550"/>
                    </a:cxn>
                    <a:cxn ang="0">
                      <a:pos x="1272" y="579"/>
                    </a:cxn>
                    <a:cxn ang="0">
                      <a:pos x="1239" y="604"/>
                    </a:cxn>
                    <a:cxn ang="0">
                      <a:pos x="1196" y="628"/>
                    </a:cxn>
                    <a:cxn ang="0">
                      <a:pos x="1147" y="649"/>
                    </a:cxn>
                    <a:cxn ang="0">
                      <a:pos x="1092" y="667"/>
                    </a:cxn>
                    <a:cxn ang="0">
                      <a:pos x="1031" y="683"/>
                    </a:cxn>
                    <a:cxn ang="0">
                      <a:pos x="967" y="694"/>
                    </a:cxn>
                    <a:cxn ang="0">
                      <a:pos x="896" y="704"/>
                    </a:cxn>
                    <a:cxn ang="0">
                      <a:pos x="824" y="710"/>
                    </a:cxn>
                    <a:cxn ang="0">
                      <a:pos x="795" y="712"/>
                    </a:cxn>
                    <a:cxn ang="0">
                      <a:pos x="476" y="712"/>
                    </a:cxn>
                    <a:cxn ang="0">
                      <a:pos x="472" y="712"/>
                    </a:cxn>
                    <a:cxn ang="0">
                      <a:pos x="409" y="708"/>
                    </a:cxn>
                    <a:cxn ang="0">
                      <a:pos x="348" y="704"/>
                    </a:cxn>
                    <a:cxn ang="0">
                      <a:pos x="290" y="696"/>
                    </a:cxn>
                    <a:cxn ang="0">
                      <a:pos x="235" y="689"/>
                    </a:cxn>
                    <a:cxn ang="0">
                      <a:pos x="186" y="677"/>
                    </a:cxn>
                    <a:cxn ang="0">
                      <a:pos x="141" y="663"/>
                    </a:cxn>
                    <a:cxn ang="0">
                      <a:pos x="102" y="648"/>
                    </a:cxn>
                    <a:cxn ang="0">
                      <a:pos x="67" y="630"/>
                    </a:cxn>
                    <a:cxn ang="0">
                      <a:pos x="39" y="608"/>
                    </a:cxn>
                    <a:cxn ang="0">
                      <a:pos x="18" y="583"/>
                    </a:cxn>
                    <a:cxn ang="0">
                      <a:pos x="6" y="554"/>
                    </a:cxn>
                    <a:cxn ang="0">
                      <a:pos x="0" y="524"/>
                    </a:cxn>
                    <a:cxn ang="0">
                      <a:pos x="0" y="520"/>
                    </a:cxn>
                    <a:cxn ang="0">
                      <a:pos x="4" y="487"/>
                    </a:cxn>
                    <a:cxn ang="0">
                      <a:pos x="16" y="446"/>
                    </a:cxn>
                    <a:cxn ang="0">
                      <a:pos x="51" y="370"/>
                    </a:cxn>
                    <a:cxn ang="0">
                      <a:pos x="94" y="299"/>
                    </a:cxn>
                    <a:cxn ang="0">
                      <a:pos x="147" y="235"/>
                    </a:cxn>
                    <a:cxn ang="0">
                      <a:pos x="204" y="176"/>
                    </a:cxn>
                    <a:cxn ang="0">
                      <a:pos x="270" y="125"/>
                    </a:cxn>
                    <a:cxn ang="0">
                      <a:pos x="341" y="82"/>
                    </a:cxn>
                    <a:cxn ang="0">
                      <a:pos x="415" y="47"/>
                    </a:cxn>
                    <a:cxn ang="0">
                      <a:pos x="497" y="21"/>
                    </a:cxn>
                    <a:cxn ang="0">
                      <a:pos x="581" y="6"/>
                    </a:cxn>
                    <a:cxn ang="0">
                      <a:pos x="667" y="0"/>
                    </a:cxn>
                    <a:cxn ang="0">
                      <a:pos x="667" y="0"/>
                    </a:cxn>
                    <a:cxn ang="0">
                      <a:pos x="759" y="6"/>
                    </a:cxn>
                    <a:cxn ang="0">
                      <a:pos x="847" y="23"/>
                    </a:cxn>
                    <a:cxn ang="0">
                      <a:pos x="932" y="53"/>
                    </a:cxn>
                    <a:cxn ang="0">
                      <a:pos x="1010" y="90"/>
                    </a:cxn>
                    <a:cxn ang="0">
                      <a:pos x="1082" y="137"/>
                    </a:cxn>
                    <a:cxn ang="0">
                      <a:pos x="1149" y="194"/>
                    </a:cxn>
                    <a:cxn ang="0">
                      <a:pos x="1208" y="256"/>
                    </a:cxn>
                    <a:cxn ang="0">
                      <a:pos x="1258" y="325"/>
                    </a:cxn>
                    <a:cxn ang="0">
                      <a:pos x="1301" y="401"/>
                    </a:cxn>
                    <a:cxn ang="0">
                      <a:pos x="1301" y="401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102431" name="Text Box 31"/>
              <p:cNvSpPr txBox="1">
                <a:spLocks noChangeArrowheads="1"/>
              </p:cNvSpPr>
              <p:nvPr/>
            </p:nvSpPr>
            <p:spPr bwMode="gray">
              <a:xfrm>
                <a:off x="3628" y="3360"/>
                <a:ext cx="302" cy="31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zh-CN" sz="24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Verdana" pitchFamily="34" charset="0"/>
                    <a:ea typeface="宋体" pitchFamily="2" charset="-122"/>
                  </a:rPr>
                  <a:t>D</a:t>
                </a:r>
              </a:p>
            </p:txBody>
          </p:sp>
        </p:grpSp>
        <p:grpSp>
          <p:nvGrpSpPr>
            <p:cNvPr id="102432" name="Group 32"/>
            <p:cNvGrpSpPr>
              <a:grpSpLocks/>
            </p:cNvGrpSpPr>
            <p:nvPr/>
          </p:nvGrpSpPr>
          <p:grpSpPr bwMode="auto">
            <a:xfrm>
              <a:off x="1571" y="1871"/>
              <a:ext cx="393" cy="397"/>
              <a:chOff x="1488" y="1968"/>
              <a:chExt cx="432" cy="432"/>
            </a:xfrm>
          </p:grpSpPr>
          <p:grpSp>
            <p:nvGrpSpPr>
              <p:cNvPr id="102433" name="Group 33"/>
              <p:cNvGrpSpPr>
                <a:grpSpLocks/>
              </p:cNvGrpSpPr>
              <p:nvPr/>
            </p:nvGrpSpPr>
            <p:grpSpPr bwMode="auto">
              <a:xfrm>
                <a:off x="1488" y="1968"/>
                <a:ext cx="432" cy="432"/>
                <a:chOff x="2016" y="1920"/>
                <a:chExt cx="1680" cy="1680"/>
              </a:xfrm>
            </p:grpSpPr>
            <p:sp>
              <p:nvSpPr>
                <p:cNvPr id="102434" name="Oval 34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5490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435" name="Freeform 35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/>
                  <a:ahLst/>
                  <a:cxnLst>
                    <a:cxn ang="0">
                      <a:pos x="1301" y="401"/>
                    </a:cxn>
                    <a:cxn ang="0">
                      <a:pos x="1317" y="442"/>
                    </a:cxn>
                    <a:cxn ang="0">
                      <a:pos x="1321" y="481"/>
                    </a:cxn>
                    <a:cxn ang="0">
                      <a:pos x="1315" y="516"/>
                    </a:cxn>
                    <a:cxn ang="0">
                      <a:pos x="1298" y="550"/>
                    </a:cxn>
                    <a:cxn ang="0">
                      <a:pos x="1272" y="579"/>
                    </a:cxn>
                    <a:cxn ang="0">
                      <a:pos x="1239" y="604"/>
                    </a:cxn>
                    <a:cxn ang="0">
                      <a:pos x="1196" y="628"/>
                    </a:cxn>
                    <a:cxn ang="0">
                      <a:pos x="1147" y="649"/>
                    </a:cxn>
                    <a:cxn ang="0">
                      <a:pos x="1092" y="667"/>
                    </a:cxn>
                    <a:cxn ang="0">
                      <a:pos x="1031" y="683"/>
                    </a:cxn>
                    <a:cxn ang="0">
                      <a:pos x="967" y="694"/>
                    </a:cxn>
                    <a:cxn ang="0">
                      <a:pos x="896" y="704"/>
                    </a:cxn>
                    <a:cxn ang="0">
                      <a:pos x="824" y="710"/>
                    </a:cxn>
                    <a:cxn ang="0">
                      <a:pos x="795" y="712"/>
                    </a:cxn>
                    <a:cxn ang="0">
                      <a:pos x="476" y="712"/>
                    </a:cxn>
                    <a:cxn ang="0">
                      <a:pos x="472" y="712"/>
                    </a:cxn>
                    <a:cxn ang="0">
                      <a:pos x="409" y="708"/>
                    </a:cxn>
                    <a:cxn ang="0">
                      <a:pos x="348" y="704"/>
                    </a:cxn>
                    <a:cxn ang="0">
                      <a:pos x="290" y="696"/>
                    </a:cxn>
                    <a:cxn ang="0">
                      <a:pos x="235" y="689"/>
                    </a:cxn>
                    <a:cxn ang="0">
                      <a:pos x="186" y="677"/>
                    </a:cxn>
                    <a:cxn ang="0">
                      <a:pos x="141" y="663"/>
                    </a:cxn>
                    <a:cxn ang="0">
                      <a:pos x="102" y="648"/>
                    </a:cxn>
                    <a:cxn ang="0">
                      <a:pos x="67" y="630"/>
                    </a:cxn>
                    <a:cxn ang="0">
                      <a:pos x="39" y="608"/>
                    </a:cxn>
                    <a:cxn ang="0">
                      <a:pos x="18" y="583"/>
                    </a:cxn>
                    <a:cxn ang="0">
                      <a:pos x="6" y="554"/>
                    </a:cxn>
                    <a:cxn ang="0">
                      <a:pos x="0" y="524"/>
                    </a:cxn>
                    <a:cxn ang="0">
                      <a:pos x="0" y="520"/>
                    </a:cxn>
                    <a:cxn ang="0">
                      <a:pos x="4" y="487"/>
                    </a:cxn>
                    <a:cxn ang="0">
                      <a:pos x="16" y="446"/>
                    </a:cxn>
                    <a:cxn ang="0">
                      <a:pos x="51" y="370"/>
                    </a:cxn>
                    <a:cxn ang="0">
                      <a:pos x="94" y="299"/>
                    </a:cxn>
                    <a:cxn ang="0">
                      <a:pos x="147" y="235"/>
                    </a:cxn>
                    <a:cxn ang="0">
                      <a:pos x="204" y="176"/>
                    </a:cxn>
                    <a:cxn ang="0">
                      <a:pos x="270" y="125"/>
                    </a:cxn>
                    <a:cxn ang="0">
                      <a:pos x="341" y="82"/>
                    </a:cxn>
                    <a:cxn ang="0">
                      <a:pos x="415" y="47"/>
                    </a:cxn>
                    <a:cxn ang="0">
                      <a:pos x="497" y="21"/>
                    </a:cxn>
                    <a:cxn ang="0">
                      <a:pos x="581" y="6"/>
                    </a:cxn>
                    <a:cxn ang="0">
                      <a:pos x="667" y="0"/>
                    </a:cxn>
                    <a:cxn ang="0">
                      <a:pos x="667" y="0"/>
                    </a:cxn>
                    <a:cxn ang="0">
                      <a:pos x="759" y="6"/>
                    </a:cxn>
                    <a:cxn ang="0">
                      <a:pos x="847" y="23"/>
                    </a:cxn>
                    <a:cxn ang="0">
                      <a:pos x="932" y="53"/>
                    </a:cxn>
                    <a:cxn ang="0">
                      <a:pos x="1010" y="90"/>
                    </a:cxn>
                    <a:cxn ang="0">
                      <a:pos x="1082" y="137"/>
                    </a:cxn>
                    <a:cxn ang="0">
                      <a:pos x="1149" y="194"/>
                    </a:cxn>
                    <a:cxn ang="0">
                      <a:pos x="1208" y="256"/>
                    </a:cxn>
                    <a:cxn ang="0">
                      <a:pos x="1258" y="325"/>
                    </a:cxn>
                    <a:cxn ang="0">
                      <a:pos x="1301" y="401"/>
                    </a:cxn>
                    <a:cxn ang="0">
                      <a:pos x="1301" y="401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102436" name="Text Box 36"/>
              <p:cNvSpPr txBox="1">
                <a:spLocks noChangeArrowheads="1"/>
              </p:cNvSpPr>
              <p:nvPr/>
            </p:nvSpPr>
            <p:spPr bwMode="gray">
              <a:xfrm>
                <a:off x="1567" y="2016"/>
                <a:ext cx="291" cy="31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zh-CN" sz="24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Verdana" pitchFamily="34" charset="0"/>
                    <a:ea typeface="宋体" pitchFamily="2" charset="-122"/>
                  </a:rPr>
                  <a:t>A</a:t>
                </a:r>
              </a:p>
            </p:txBody>
          </p:sp>
        </p:grpSp>
        <p:sp>
          <p:nvSpPr>
            <p:cNvPr id="102437" name="Oval 37"/>
            <p:cNvSpPr>
              <a:spLocks noChangeArrowheads="1"/>
            </p:cNvSpPr>
            <p:nvPr/>
          </p:nvSpPr>
          <p:spPr bwMode="gray">
            <a:xfrm rot="18227093">
              <a:off x="3406" y="3060"/>
              <a:ext cx="75" cy="79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66667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438" name="Oval 38"/>
            <p:cNvSpPr>
              <a:spLocks noChangeArrowheads="1"/>
            </p:cNvSpPr>
            <p:nvPr/>
          </p:nvSpPr>
          <p:spPr bwMode="gray">
            <a:xfrm rot="18227093">
              <a:off x="3318" y="2972"/>
              <a:ext cx="75" cy="79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66667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02439" name="Group 39"/>
            <p:cNvGrpSpPr>
              <a:grpSpLocks/>
            </p:cNvGrpSpPr>
            <p:nvPr/>
          </p:nvGrpSpPr>
          <p:grpSpPr bwMode="auto">
            <a:xfrm>
              <a:off x="2007" y="2135"/>
              <a:ext cx="210" cy="120"/>
              <a:chOff x="2016" y="2304"/>
              <a:chExt cx="231" cy="130"/>
            </a:xfrm>
          </p:grpSpPr>
          <p:sp>
            <p:nvSpPr>
              <p:cNvPr id="102440" name="Oval 40"/>
              <p:cNvSpPr>
                <a:spLocks noChangeArrowheads="1"/>
              </p:cNvSpPr>
              <p:nvPr/>
            </p:nvSpPr>
            <p:spPr bwMode="gray">
              <a:xfrm rot="18227093">
                <a:off x="2019" y="2301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57647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02441" name="Oval 41"/>
              <p:cNvSpPr>
                <a:spLocks noChangeArrowheads="1"/>
              </p:cNvSpPr>
              <p:nvPr/>
            </p:nvSpPr>
            <p:spPr bwMode="gray">
              <a:xfrm rot="18227093">
                <a:off x="2163" y="2349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48627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02442" name="Group 42"/>
            <p:cNvGrpSpPr>
              <a:grpSpLocks/>
            </p:cNvGrpSpPr>
            <p:nvPr/>
          </p:nvGrpSpPr>
          <p:grpSpPr bwMode="auto">
            <a:xfrm>
              <a:off x="2793" y="1543"/>
              <a:ext cx="79" cy="239"/>
              <a:chOff x="2832" y="1612"/>
              <a:chExt cx="87" cy="260"/>
            </a:xfrm>
          </p:grpSpPr>
          <p:sp>
            <p:nvSpPr>
              <p:cNvPr id="102443" name="Oval 43"/>
              <p:cNvSpPr>
                <a:spLocks noChangeArrowheads="1"/>
              </p:cNvSpPr>
              <p:nvPr/>
            </p:nvSpPr>
            <p:spPr bwMode="gray">
              <a:xfrm rot="18227093">
                <a:off x="2835" y="1609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4549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02444" name="Oval 44"/>
              <p:cNvSpPr>
                <a:spLocks noChangeArrowheads="1"/>
              </p:cNvSpPr>
              <p:nvPr/>
            </p:nvSpPr>
            <p:spPr bwMode="gray">
              <a:xfrm rot="18227093">
                <a:off x="2835" y="1787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48627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02445" name="Oval 45"/>
            <p:cNvSpPr>
              <a:spLocks noChangeArrowheads="1"/>
            </p:cNvSpPr>
            <p:nvPr/>
          </p:nvSpPr>
          <p:spPr bwMode="gray">
            <a:xfrm rot="18227093">
              <a:off x="3635" y="2150"/>
              <a:ext cx="75" cy="79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75686"/>
                    <a:invGamma/>
                  </a:schemeClr>
                </a:gs>
                <a:gs pos="100000">
                  <a:schemeClr val="hlink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446" name="Oval 46"/>
            <p:cNvSpPr>
              <a:spLocks noChangeArrowheads="1"/>
            </p:cNvSpPr>
            <p:nvPr/>
          </p:nvSpPr>
          <p:spPr bwMode="gray">
            <a:xfrm rot="18227093">
              <a:off x="3493" y="2222"/>
              <a:ext cx="75" cy="79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75686"/>
                    <a:invGamma/>
                  </a:schemeClr>
                </a:gs>
                <a:gs pos="100000">
                  <a:schemeClr val="hlink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447" name="Text Box 47"/>
            <p:cNvSpPr txBox="1">
              <a:spLocks noChangeArrowheads="1"/>
            </p:cNvSpPr>
            <p:nvPr/>
          </p:nvSpPr>
          <p:spPr bwMode="gray">
            <a:xfrm>
              <a:off x="480" y="1959"/>
              <a:ext cx="1091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chemeClr val="tx2"/>
                  </a:solidFill>
                  <a:ea typeface="宋体" pitchFamily="2" charset="-122"/>
                </a:rPr>
                <a:t>Add Your Text</a:t>
              </a:r>
            </a:p>
          </p:txBody>
        </p:sp>
        <p:sp>
          <p:nvSpPr>
            <p:cNvPr id="102448" name="Text Box 48"/>
            <p:cNvSpPr txBox="1">
              <a:spLocks noChangeArrowheads="1"/>
            </p:cNvSpPr>
            <p:nvPr/>
          </p:nvSpPr>
          <p:spPr bwMode="gray">
            <a:xfrm>
              <a:off x="1632" y="816"/>
              <a:ext cx="244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chemeClr val="tx2"/>
                  </a:solidFill>
                  <a:ea typeface="宋体" pitchFamily="2" charset="-122"/>
                </a:rPr>
                <a:t>Add Your Text</a:t>
              </a:r>
            </a:p>
          </p:txBody>
        </p:sp>
        <p:sp>
          <p:nvSpPr>
            <p:cNvPr id="102449" name="Text Box 49"/>
            <p:cNvSpPr txBox="1">
              <a:spLocks noChangeArrowheads="1"/>
            </p:cNvSpPr>
            <p:nvPr/>
          </p:nvSpPr>
          <p:spPr bwMode="gray">
            <a:xfrm>
              <a:off x="4189" y="1967"/>
              <a:ext cx="1091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chemeClr val="tx2"/>
                  </a:solidFill>
                  <a:ea typeface="宋体" pitchFamily="2" charset="-122"/>
                </a:rPr>
                <a:t>Add Your Text</a:t>
              </a:r>
            </a:p>
          </p:txBody>
        </p:sp>
        <p:sp>
          <p:nvSpPr>
            <p:cNvPr id="102450" name="Text Box 50"/>
            <p:cNvSpPr txBox="1">
              <a:spLocks noChangeArrowheads="1"/>
            </p:cNvSpPr>
            <p:nvPr/>
          </p:nvSpPr>
          <p:spPr bwMode="gray">
            <a:xfrm>
              <a:off x="698" y="3282"/>
              <a:ext cx="1091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chemeClr val="tx2"/>
                  </a:solidFill>
                  <a:ea typeface="宋体" pitchFamily="2" charset="-122"/>
                </a:rPr>
                <a:t>Add Your Text</a:t>
              </a:r>
            </a:p>
          </p:txBody>
        </p:sp>
        <p:sp>
          <p:nvSpPr>
            <p:cNvPr id="102451" name="Text Box 51"/>
            <p:cNvSpPr txBox="1">
              <a:spLocks noChangeArrowheads="1"/>
            </p:cNvSpPr>
            <p:nvPr/>
          </p:nvSpPr>
          <p:spPr bwMode="gray">
            <a:xfrm>
              <a:off x="3840" y="3282"/>
              <a:ext cx="1091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chemeClr val="tx2"/>
                  </a:solidFill>
                  <a:ea typeface="宋体" pitchFamily="2" charset="-122"/>
                </a:rPr>
                <a:t>Add Your Text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pitchFamily="2" charset="-122"/>
              </a:rPr>
              <a:t>Table</a:t>
            </a:r>
          </a:p>
        </p:txBody>
      </p:sp>
      <p:grpSp>
        <p:nvGrpSpPr>
          <p:cNvPr id="76803" name="Group 3"/>
          <p:cNvGrpSpPr>
            <a:grpSpLocks/>
          </p:cNvGrpSpPr>
          <p:nvPr/>
        </p:nvGrpSpPr>
        <p:grpSpPr bwMode="auto">
          <a:xfrm>
            <a:off x="1219200" y="1676400"/>
            <a:ext cx="6781800" cy="4006850"/>
            <a:chOff x="240" y="864"/>
            <a:chExt cx="5280" cy="3120"/>
          </a:xfrm>
        </p:grpSpPr>
        <p:sp>
          <p:nvSpPr>
            <p:cNvPr id="76804" name="AutoShape 4"/>
            <p:cNvSpPr>
              <a:spLocks noChangeArrowheads="1"/>
            </p:cNvSpPr>
            <p:nvPr/>
          </p:nvSpPr>
          <p:spPr bwMode="gray">
            <a:xfrm>
              <a:off x="240" y="1008"/>
              <a:ext cx="2592" cy="2976"/>
            </a:xfrm>
            <a:prstGeom prst="roundRect">
              <a:avLst>
                <a:gd name="adj" fmla="val 9106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12157"/>
                    <a:invGamma/>
                  </a:schemeClr>
                </a:gs>
              </a:gsLst>
              <a:lin ang="5400000" scaled="1"/>
            </a:gradFill>
            <a:ln w="254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76805" name="Object 5"/>
            <p:cNvGraphicFramePr>
              <a:graphicFrameLocks noChangeAspect="1"/>
            </p:cNvGraphicFramePr>
            <p:nvPr/>
          </p:nvGraphicFramePr>
          <p:xfrm>
            <a:off x="384" y="1344"/>
            <a:ext cx="2280" cy="2555"/>
          </p:xfrm>
          <a:graphic>
            <a:graphicData uri="http://schemas.openxmlformats.org/presentationml/2006/ole">
              <p:oleObj spid="_x0000_s76805" name="Chart" r:id="rId3" imgW="3610051" imgH="4057802" progId="MSGraph.Chart.8">
                <p:embed followColorScheme="full"/>
              </p:oleObj>
            </a:graphicData>
          </a:graphic>
        </p:graphicFrame>
        <p:sp>
          <p:nvSpPr>
            <p:cNvPr id="76806" name="AutoShape 6"/>
            <p:cNvSpPr>
              <a:spLocks noChangeArrowheads="1"/>
            </p:cNvSpPr>
            <p:nvPr/>
          </p:nvSpPr>
          <p:spPr bwMode="gray">
            <a:xfrm>
              <a:off x="480" y="864"/>
              <a:ext cx="2112" cy="2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07" name="AutoShape 7"/>
            <p:cNvSpPr>
              <a:spLocks noChangeArrowheads="1"/>
            </p:cNvSpPr>
            <p:nvPr/>
          </p:nvSpPr>
          <p:spPr bwMode="gray">
            <a:xfrm>
              <a:off x="576" y="960"/>
              <a:ext cx="96" cy="96"/>
            </a:xfrm>
            <a:prstGeom prst="octagon">
              <a:avLst>
                <a:gd name="adj" fmla="val 29287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08" name="AutoShape 8"/>
            <p:cNvSpPr>
              <a:spLocks noChangeArrowheads="1"/>
            </p:cNvSpPr>
            <p:nvPr/>
          </p:nvSpPr>
          <p:spPr bwMode="gray">
            <a:xfrm>
              <a:off x="2400" y="960"/>
              <a:ext cx="96" cy="96"/>
            </a:xfrm>
            <a:prstGeom prst="octagon">
              <a:avLst>
                <a:gd name="adj" fmla="val 29287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09" name="AutoShape 9"/>
            <p:cNvSpPr>
              <a:spLocks noChangeArrowheads="1"/>
            </p:cNvSpPr>
            <p:nvPr/>
          </p:nvSpPr>
          <p:spPr bwMode="gray">
            <a:xfrm>
              <a:off x="2928" y="1008"/>
              <a:ext cx="2592" cy="2976"/>
            </a:xfrm>
            <a:prstGeom prst="roundRect">
              <a:avLst>
                <a:gd name="adj" fmla="val 910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27451"/>
                    <a:invGamma/>
                  </a:schemeClr>
                </a:gs>
              </a:gsLst>
              <a:lin ang="5400000" scaled="1"/>
            </a:gradFill>
            <a:ln w="2540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76810" name="Object 10"/>
            <p:cNvGraphicFramePr>
              <a:graphicFrameLocks noChangeAspect="1"/>
            </p:cNvGraphicFramePr>
            <p:nvPr/>
          </p:nvGraphicFramePr>
          <p:xfrm>
            <a:off x="3072" y="1344"/>
            <a:ext cx="2280" cy="2555"/>
          </p:xfrm>
          <a:graphic>
            <a:graphicData uri="http://schemas.openxmlformats.org/presentationml/2006/ole">
              <p:oleObj spid="_x0000_s76810" name="Chart" r:id="rId4" imgW="3610051" imgH="4057802" progId="MSGraph.Chart.8">
                <p:embed followColorScheme="full"/>
              </p:oleObj>
            </a:graphicData>
          </a:graphic>
        </p:graphicFrame>
        <p:sp>
          <p:nvSpPr>
            <p:cNvPr id="76811" name="AutoShape 11"/>
            <p:cNvSpPr>
              <a:spLocks noChangeArrowheads="1"/>
            </p:cNvSpPr>
            <p:nvPr/>
          </p:nvSpPr>
          <p:spPr bwMode="gray">
            <a:xfrm>
              <a:off x="3168" y="864"/>
              <a:ext cx="2112" cy="2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12" name="AutoShape 12"/>
            <p:cNvSpPr>
              <a:spLocks noChangeArrowheads="1"/>
            </p:cNvSpPr>
            <p:nvPr/>
          </p:nvSpPr>
          <p:spPr bwMode="gray">
            <a:xfrm>
              <a:off x="3264" y="960"/>
              <a:ext cx="96" cy="96"/>
            </a:xfrm>
            <a:prstGeom prst="octagon">
              <a:avLst>
                <a:gd name="adj" fmla="val 29287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13" name="AutoShape 13"/>
            <p:cNvSpPr>
              <a:spLocks noChangeArrowheads="1"/>
            </p:cNvSpPr>
            <p:nvPr/>
          </p:nvSpPr>
          <p:spPr bwMode="gray">
            <a:xfrm>
              <a:off x="5088" y="960"/>
              <a:ext cx="96" cy="96"/>
            </a:xfrm>
            <a:prstGeom prst="octagon">
              <a:avLst>
                <a:gd name="adj" fmla="val 29287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>
                <a:ea typeface="宋体" pitchFamily="2" charset="-122"/>
              </a:rPr>
              <a:t>Diagram</a:t>
            </a:r>
            <a:endParaRPr lang="en-US" altLang="zh-CN" sz="2400">
              <a:ea typeface="宋体" pitchFamily="2" charset="-122"/>
            </a:endParaRPr>
          </a:p>
        </p:txBody>
      </p:sp>
      <p:grpSp>
        <p:nvGrpSpPr>
          <p:cNvPr id="77871" name="Group 47"/>
          <p:cNvGrpSpPr>
            <a:grpSpLocks/>
          </p:cNvGrpSpPr>
          <p:nvPr/>
        </p:nvGrpSpPr>
        <p:grpSpPr bwMode="auto">
          <a:xfrm>
            <a:off x="1219200" y="1831975"/>
            <a:ext cx="2170113" cy="4035425"/>
            <a:chOff x="720" y="1296"/>
            <a:chExt cx="1367" cy="2542"/>
          </a:xfrm>
        </p:grpSpPr>
        <p:sp>
          <p:nvSpPr>
            <p:cNvPr id="77872" name="AutoShape 48"/>
            <p:cNvSpPr>
              <a:spLocks noChangeArrowheads="1"/>
            </p:cNvSpPr>
            <p:nvPr/>
          </p:nvSpPr>
          <p:spPr bwMode="gray">
            <a:xfrm>
              <a:off x="720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4E91D4"/>
                </a:gs>
                <a:gs pos="100000">
                  <a:srgbClr val="3477A4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7873" name="AutoShape 49"/>
            <p:cNvSpPr>
              <a:spLocks noChangeArrowheads="1"/>
            </p:cNvSpPr>
            <p:nvPr/>
          </p:nvSpPr>
          <p:spPr bwMode="gray">
            <a:xfrm>
              <a:off x="741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3CA1E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7874" name="AutoShape 50"/>
            <p:cNvSpPr>
              <a:spLocks noChangeArrowheads="1"/>
            </p:cNvSpPr>
            <p:nvPr/>
          </p:nvSpPr>
          <p:spPr bwMode="gray">
            <a:xfrm>
              <a:off x="752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alpha val="0"/>
                  </a:srgbClr>
                </a:gs>
                <a:gs pos="100000">
                  <a:srgbClr val="3CA1E6">
                    <a:gamma/>
                    <a:tint val="51373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7875" name="AutoShape 51"/>
            <p:cNvSpPr>
              <a:spLocks noChangeArrowheads="1"/>
            </p:cNvSpPr>
            <p:nvPr/>
          </p:nvSpPr>
          <p:spPr bwMode="gray">
            <a:xfrm>
              <a:off x="752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gamma/>
                    <a:tint val="33333"/>
                    <a:invGamma/>
                  </a:srgbClr>
                </a:gs>
                <a:gs pos="100000">
                  <a:srgbClr val="3CA1E6">
                    <a:alpha val="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7876" name="AutoShape 52"/>
            <p:cNvSpPr>
              <a:spLocks noChangeArrowheads="1"/>
            </p:cNvSpPr>
            <p:nvPr/>
          </p:nvSpPr>
          <p:spPr bwMode="gray">
            <a:xfrm>
              <a:off x="724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729EB4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7877" name="AutoShape 53"/>
            <p:cNvSpPr>
              <a:spLocks noChangeArrowheads="1"/>
            </p:cNvSpPr>
            <p:nvPr/>
          </p:nvSpPr>
          <p:spPr bwMode="gray">
            <a:xfrm>
              <a:off x="752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DAFD4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77878" name="Group 54"/>
            <p:cNvGrpSpPr>
              <a:grpSpLocks/>
            </p:cNvGrpSpPr>
            <p:nvPr/>
          </p:nvGrpSpPr>
          <p:grpSpPr bwMode="auto">
            <a:xfrm>
              <a:off x="1189" y="1296"/>
              <a:ext cx="405" cy="405"/>
              <a:chOff x="1289" y="582"/>
              <a:chExt cx="668" cy="668"/>
            </a:xfrm>
          </p:grpSpPr>
          <p:sp>
            <p:nvSpPr>
              <p:cNvPr id="77879" name="Oval 55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77880" name="Oval 56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77881" name="Oval 57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77882" name="Oval 58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77883" name="Oval 59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77884" name="Text Box 60"/>
            <p:cNvSpPr txBox="1">
              <a:spLocks noChangeArrowheads="1"/>
            </p:cNvSpPr>
            <p:nvPr/>
          </p:nvSpPr>
          <p:spPr bwMode="gray">
            <a:xfrm>
              <a:off x="1276" y="1354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>
                  <a:solidFill>
                    <a:srgbClr val="000000"/>
                  </a:solidFill>
                  <a:ea typeface="宋体" pitchFamily="2" charset="-122"/>
                </a:rPr>
                <a:t>1</a:t>
              </a:r>
              <a:endParaRPr lang="en-US" altLang="zh-CN">
                <a:ea typeface="宋体" pitchFamily="2" charset="-122"/>
              </a:endParaRPr>
            </a:p>
          </p:txBody>
        </p:sp>
        <p:sp>
          <p:nvSpPr>
            <p:cNvPr id="77885" name="Text Box 61"/>
            <p:cNvSpPr txBox="1">
              <a:spLocks noChangeArrowheads="1"/>
            </p:cNvSpPr>
            <p:nvPr/>
          </p:nvSpPr>
          <p:spPr bwMode="gray">
            <a:xfrm>
              <a:off x="768" y="1776"/>
              <a:ext cx="1296" cy="72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1400">
                  <a:solidFill>
                    <a:srgbClr val="000000"/>
                  </a:solidFill>
                  <a:latin typeface="Verdana" pitchFamily="34" charset="0"/>
                  <a:ea typeface="宋体" pitchFamily="2" charset="-122"/>
                </a:rPr>
                <a:t>ThemeGallery is a Design Digital Content &amp; Contents mall developed by Guild Design Inc.</a:t>
              </a:r>
              <a:endParaRPr lang="en-US" altLang="zh-CN">
                <a:ea typeface="宋体" pitchFamily="2" charset="-122"/>
              </a:endParaRPr>
            </a:p>
          </p:txBody>
        </p:sp>
      </p:grpSp>
      <p:grpSp>
        <p:nvGrpSpPr>
          <p:cNvPr id="77886" name="Group 62"/>
          <p:cNvGrpSpPr>
            <a:grpSpLocks/>
          </p:cNvGrpSpPr>
          <p:nvPr/>
        </p:nvGrpSpPr>
        <p:grpSpPr bwMode="auto">
          <a:xfrm>
            <a:off x="3581400" y="1831975"/>
            <a:ext cx="2166938" cy="4035425"/>
            <a:chOff x="2208" y="1296"/>
            <a:chExt cx="1365" cy="2542"/>
          </a:xfrm>
        </p:grpSpPr>
        <p:sp>
          <p:nvSpPr>
            <p:cNvPr id="77887" name="AutoShape 63"/>
            <p:cNvSpPr>
              <a:spLocks noChangeArrowheads="1"/>
            </p:cNvSpPr>
            <p:nvPr/>
          </p:nvSpPr>
          <p:spPr bwMode="gray">
            <a:xfrm>
              <a:off x="2208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34B034"/>
                </a:gs>
                <a:gs pos="100000">
                  <a:srgbClr val="3F8B4A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7888" name="AutoShape 64"/>
            <p:cNvSpPr>
              <a:spLocks noChangeArrowheads="1"/>
            </p:cNvSpPr>
            <p:nvPr/>
          </p:nvSpPr>
          <p:spPr bwMode="gray">
            <a:xfrm>
              <a:off x="2229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73E77E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7889" name="AutoShape 65"/>
            <p:cNvSpPr>
              <a:spLocks noChangeArrowheads="1"/>
            </p:cNvSpPr>
            <p:nvPr/>
          </p:nvSpPr>
          <p:spPr bwMode="gray">
            <a:xfrm>
              <a:off x="2240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/>
                </a:gs>
                <a:gs pos="100000">
                  <a:srgbClr val="73E77E">
                    <a:gamma/>
                    <a:tint val="54510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7890" name="AutoShape 66"/>
            <p:cNvSpPr>
              <a:spLocks noChangeArrowheads="1"/>
            </p:cNvSpPr>
            <p:nvPr/>
          </p:nvSpPr>
          <p:spPr bwMode="gray">
            <a:xfrm>
              <a:off x="2240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>
                    <a:gamma/>
                    <a:tint val="33333"/>
                    <a:invGamma/>
                  </a:srgbClr>
                </a:gs>
                <a:gs pos="100000">
                  <a:srgbClr val="73E77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7891" name="Oval 67"/>
            <p:cNvSpPr>
              <a:spLocks noChangeArrowheads="1"/>
            </p:cNvSpPr>
            <p:nvPr/>
          </p:nvSpPr>
          <p:spPr bwMode="gray">
            <a:xfrm>
              <a:off x="2677" y="1296"/>
              <a:ext cx="405" cy="405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77892" name="Oval 68"/>
            <p:cNvSpPr>
              <a:spLocks noChangeArrowheads="1"/>
            </p:cNvSpPr>
            <p:nvPr/>
          </p:nvSpPr>
          <p:spPr bwMode="gray">
            <a:xfrm>
              <a:off x="2681" y="1299"/>
              <a:ext cx="392" cy="39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77893" name="Oval 69"/>
            <p:cNvSpPr>
              <a:spLocks noChangeArrowheads="1"/>
            </p:cNvSpPr>
            <p:nvPr/>
          </p:nvSpPr>
          <p:spPr bwMode="gray">
            <a:xfrm>
              <a:off x="2686" y="1301"/>
              <a:ext cx="383" cy="383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77894" name="Oval 70"/>
            <p:cNvSpPr>
              <a:spLocks noChangeArrowheads="1"/>
            </p:cNvSpPr>
            <p:nvPr/>
          </p:nvSpPr>
          <p:spPr bwMode="gray">
            <a:xfrm>
              <a:off x="2690" y="1305"/>
              <a:ext cx="364" cy="357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77895" name="Oval 71"/>
            <p:cNvSpPr>
              <a:spLocks noChangeArrowheads="1"/>
            </p:cNvSpPr>
            <p:nvPr/>
          </p:nvSpPr>
          <p:spPr bwMode="gray">
            <a:xfrm>
              <a:off x="2712" y="1315"/>
              <a:ext cx="323" cy="29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77896" name="Text Box 72"/>
            <p:cNvSpPr txBox="1">
              <a:spLocks noChangeArrowheads="1"/>
            </p:cNvSpPr>
            <p:nvPr/>
          </p:nvSpPr>
          <p:spPr bwMode="gray">
            <a:xfrm>
              <a:off x="2764" y="1354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>
                  <a:solidFill>
                    <a:srgbClr val="000000"/>
                  </a:solidFill>
                  <a:ea typeface="宋体" pitchFamily="2" charset="-122"/>
                </a:rPr>
                <a:t>2</a:t>
              </a:r>
              <a:endParaRPr lang="en-US" altLang="zh-CN">
                <a:ea typeface="宋体" pitchFamily="2" charset="-122"/>
              </a:endParaRPr>
            </a:p>
          </p:txBody>
        </p:sp>
        <p:sp>
          <p:nvSpPr>
            <p:cNvPr id="77897" name="Text Box 73"/>
            <p:cNvSpPr txBox="1">
              <a:spLocks noChangeArrowheads="1"/>
            </p:cNvSpPr>
            <p:nvPr/>
          </p:nvSpPr>
          <p:spPr bwMode="gray">
            <a:xfrm>
              <a:off x="2256" y="1776"/>
              <a:ext cx="1296" cy="72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1400">
                  <a:solidFill>
                    <a:srgbClr val="000000"/>
                  </a:solidFill>
                  <a:latin typeface="Verdana" pitchFamily="34" charset="0"/>
                  <a:ea typeface="宋体" pitchFamily="2" charset="-122"/>
                </a:rPr>
                <a:t>ThemeGallery is a Design Digital Content &amp; Contents mall developed by Guild Design Inc.</a:t>
              </a:r>
              <a:endParaRPr lang="en-US" altLang="zh-CN">
                <a:ea typeface="宋体" pitchFamily="2" charset="-122"/>
              </a:endParaRPr>
            </a:p>
          </p:txBody>
        </p:sp>
        <p:sp>
          <p:nvSpPr>
            <p:cNvPr id="77898" name="AutoShape 74"/>
            <p:cNvSpPr>
              <a:spLocks noChangeArrowheads="1"/>
            </p:cNvSpPr>
            <p:nvPr/>
          </p:nvSpPr>
          <p:spPr bwMode="gray">
            <a:xfrm>
              <a:off x="2210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58A4AE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7899" name="AutoShape 75"/>
            <p:cNvSpPr>
              <a:spLocks noChangeArrowheads="1"/>
            </p:cNvSpPr>
            <p:nvPr/>
          </p:nvSpPr>
          <p:spPr bwMode="gray">
            <a:xfrm>
              <a:off x="2238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2B2BB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77900" name="Group 76"/>
          <p:cNvGrpSpPr>
            <a:grpSpLocks/>
          </p:cNvGrpSpPr>
          <p:nvPr/>
        </p:nvGrpSpPr>
        <p:grpSpPr bwMode="auto">
          <a:xfrm>
            <a:off x="5937250" y="1831975"/>
            <a:ext cx="2170113" cy="4035425"/>
            <a:chOff x="3692" y="1296"/>
            <a:chExt cx="1367" cy="2542"/>
          </a:xfrm>
        </p:grpSpPr>
        <p:sp>
          <p:nvSpPr>
            <p:cNvPr id="77901" name="AutoShape 77"/>
            <p:cNvSpPr>
              <a:spLocks noChangeArrowheads="1"/>
            </p:cNvSpPr>
            <p:nvPr/>
          </p:nvSpPr>
          <p:spPr bwMode="gray">
            <a:xfrm>
              <a:off x="3696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B59F43"/>
                </a:gs>
                <a:gs pos="100000">
                  <a:srgbClr val="8F8849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7902" name="AutoShape 78"/>
            <p:cNvSpPr>
              <a:spLocks noChangeArrowheads="1"/>
            </p:cNvSpPr>
            <p:nvPr/>
          </p:nvSpPr>
          <p:spPr bwMode="gray">
            <a:xfrm>
              <a:off x="3717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E9E065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7903" name="AutoShape 79"/>
            <p:cNvSpPr>
              <a:spLocks noChangeArrowheads="1"/>
            </p:cNvSpPr>
            <p:nvPr/>
          </p:nvSpPr>
          <p:spPr bwMode="gray">
            <a:xfrm>
              <a:off x="3728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/>
                </a:gs>
                <a:gs pos="100000">
                  <a:srgbClr val="E9E065">
                    <a:gamma/>
                    <a:tint val="57647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7904" name="AutoShape 80"/>
            <p:cNvSpPr>
              <a:spLocks noChangeArrowheads="1"/>
            </p:cNvSpPr>
            <p:nvPr/>
          </p:nvSpPr>
          <p:spPr bwMode="gray">
            <a:xfrm>
              <a:off x="3728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>
                    <a:gamma/>
                    <a:tint val="33333"/>
                    <a:invGamma/>
                  </a:srgbClr>
                </a:gs>
                <a:gs pos="100000">
                  <a:srgbClr val="E9E065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77905" name="Group 81"/>
            <p:cNvGrpSpPr>
              <a:grpSpLocks/>
            </p:cNvGrpSpPr>
            <p:nvPr/>
          </p:nvGrpSpPr>
          <p:grpSpPr bwMode="auto">
            <a:xfrm>
              <a:off x="4165" y="1296"/>
              <a:ext cx="405" cy="405"/>
              <a:chOff x="1289" y="582"/>
              <a:chExt cx="668" cy="668"/>
            </a:xfrm>
          </p:grpSpPr>
          <p:sp>
            <p:nvSpPr>
              <p:cNvPr id="77906" name="Oval 82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77907" name="Oval 83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77908" name="Oval 84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77909" name="Oval 85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77910" name="Oval 86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77911" name="Text Box 87"/>
            <p:cNvSpPr txBox="1">
              <a:spLocks noChangeArrowheads="1"/>
            </p:cNvSpPr>
            <p:nvPr/>
          </p:nvSpPr>
          <p:spPr bwMode="gray">
            <a:xfrm>
              <a:off x="4252" y="1354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>
                  <a:solidFill>
                    <a:srgbClr val="000000"/>
                  </a:solidFill>
                  <a:ea typeface="宋体" pitchFamily="2" charset="-122"/>
                </a:rPr>
                <a:t>3</a:t>
              </a:r>
              <a:endParaRPr lang="en-US" altLang="zh-CN">
                <a:ea typeface="宋体" pitchFamily="2" charset="-122"/>
              </a:endParaRPr>
            </a:p>
          </p:txBody>
        </p:sp>
        <p:sp>
          <p:nvSpPr>
            <p:cNvPr id="77912" name="Text Box 88"/>
            <p:cNvSpPr txBox="1">
              <a:spLocks noChangeArrowheads="1"/>
            </p:cNvSpPr>
            <p:nvPr/>
          </p:nvSpPr>
          <p:spPr bwMode="gray">
            <a:xfrm>
              <a:off x="3744" y="1776"/>
              <a:ext cx="1296" cy="72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1400">
                  <a:solidFill>
                    <a:srgbClr val="000000"/>
                  </a:solidFill>
                  <a:latin typeface="Verdana" pitchFamily="34" charset="0"/>
                  <a:ea typeface="宋体" pitchFamily="2" charset="-122"/>
                </a:rPr>
                <a:t>ThemeGallery is a Design Digital Content &amp; Contents mall developed by Guild Design Inc.</a:t>
              </a:r>
              <a:endParaRPr lang="en-US" altLang="zh-CN">
                <a:ea typeface="宋体" pitchFamily="2" charset="-122"/>
              </a:endParaRPr>
            </a:p>
          </p:txBody>
        </p:sp>
        <p:sp>
          <p:nvSpPr>
            <p:cNvPr id="77913" name="AutoShape 89"/>
            <p:cNvSpPr>
              <a:spLocks noChangeArrowheads="1"/>
            </p:cNvSpPr>
            <p:nvPr/>
          </p:nvSpPr>
          <p:spPr bwMode="gray">
            <a:xfrm>
              <a:off x="3692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99BACC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7914" name="AutoShape 90"/>
            <p:cNvSpPr>
              <a:spLocks noChangeArrowheads="1"/>
            </p:cNvSpPr>
            <p:nvPr/>
          </p:nvSpPr>
          <p:spPr bwMode="gray">
            <a:xfrm>
              <a:off x="3720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8DAD4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>
                <a:ea typeface="宋体" pitchFamily="2" charset="-122"/>
              </a:rPr>
              <a:t>Diagram</a:t>
            </a:r>
            <a:endParaRPr lang="en-US" altLang="zh-CN" sz="2400">
              <a:ea typeface="宋体" pitchFamily="2" charset="-122"/>
            </a:endParaRPr>
          </a:p>
        </p:txBody>
      </p:sp>
      <p:grpSp>
        <p:nvGrpSpPr>
          <p:cNvPr id="98307" name="Group 3"/>
          <p:cNvGrpSpPr>
            <a:grpSpLocks/>
          </p:cNvGrpSpPr>
          <p:nvPr/>
        </p:nvGrpSpPr>
        <p:grpSpPr bwMode="auto">
          <a:xfrm>
            <a:off x="1219200" y="1828800"/>
            <a:ext cx="6781800" cy="4114800"/>
            <a:chOff x="768" y="1152"/>
            <a:chExt cx="4272" cy="2592"/>
          </a:xfrm>
        </p:grpSpPr>
        <p:sp>
          <p:nvSpPr>
            <p:cNvPr id="98308" name="AutoShape 4"/>
            <p:cNvSpPr>
              <a:spLocks noChangeArrowheads="1"/>
            </p:cNvSpPr>
            <p:nvPr/>
          </p:nvSpPr>
          <p:spPr bwMode="auto">
            <a:xfrm>
              <a:off x="2345" y="2304"/>
              <a:ext cx="1159" cy="1440"/>
            </a:xfrm>
            <a:prstGeom prst="roundRect">
              <a:avLst>
                <a:gd name="adj" fmla="val 13745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eaLnBrk="0" hangingPunct="0"/>
              <a:r>
                <a:rPr lang="en-US" altLang="zh-CN" sz="1400">
                  <a:latin typeface="Verdana" pitchFamily="34" charset="0"/>
                  <a:ea typeface="宋体" pitchFamily="2" charset="-122"/>
                </a:rPr>
                <a:t>ThemeGallery is a Design Digital Content &amp; Contents mall developed by Guild Design Inc.</a:t>
              </a:r>
            </a:p>
          </p:txBody>
        </p:sp>
        <p:sp>
          <p:nvSpPr>
            <p:cNvPr id="98309" name="AutoShape 5"/>
            <p:cNvSpPr>
              <a:spLocks noChangeArrowheads="1"/>
            </p:cNvSpPr>
            <p:nvPr/>
          </p:nvSpPr>
          <p:spPr bwMode="auto">
            <a:xfrm>
              <a:off x="768" y="2304"/>
              <a:ext cx="1152" cy="1440"/>
            </a:xfrm>
            <a:prstGeom prst="roundRect">
              <a:avLst>
                <a:gd name="adj" fmla="val 13745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eaLnBrk="0" hangingPunct="0"/>
              <a:r>
                <a:rPr lang="en-US" altLang="zh-CN" sz="1400">
                  <a:latin typeface="Verdana" pitchFamily="34" charset="0"/>
                  <a:ea typeface="宋体" pitchFamily="2" charset="-122"/>
                </a:rPr>
                <a:t>ThemeGallery is a Design Digital Content &amp; Contents mall developed by Guild Design Inc.</a:t>
              </a:r>
            </a:p>
          </p:txBody>
        </p:sp>
        <p:sp>
          <p:nvSpPr>
            <p:cNvPr id="98310" name="AutoShape 6"/>
            <p:cNvSpPr>
              <a:spLocks noChangeArrowheads="1"/>
            </p:cNvSpPr>
            <p:nvPr/>
          </p:nvSpPr>
          <p:spPr bwMode="auto">
            <a:xfrm>
              <a:off x="3936" y="2304"/>
              <a:ext cx="1104" cy="1440"/>
            </a:xfrm>
            <a:prstGeom prst="roundRect">
              <a:avLst>
                <a:gd name="adj" fmla="val 13745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eaLnBrk="0" hangingPunct="0"/>
              <a:r>
                <a:rPr lang="en-US" altLang="zh-CN" sz="1400">
                  <a:latin typeface="Verdana" pitchFamily="34" charset="0"/>
                  <a:ea typeface="宋体" pitchFamily="2" charset="-122"/>
                </a:rPr>
                <a:t>ThemeGallery is a Design Digital Content &amp; Contents mall developed by Guild Design Inc.</a:t>
              </a:r>
            </a:p>
          </p:txBody>
        </p:sp>
        <p:sp>
          <p:nvSpPr>
            <p:cNvPr id="98311" name="AutoShape 7"/>
            <p:cNvSpPr>
              <a:spLocks noChangeArrowheads="1"/>
            </p:cNvSpPr>
            <p:nvPr/>
          </p:nvSpPr>
          <p:spPr bwMode="gray">
            <a:xfrm>
              <a:off x="1985" y="1545"/>
              <a:ext cx="252" cy="283"/>
            </a:xfrm>
            <a:prstGeom prst="chevron">
              <a:avLst>
                <a:gd name="adj" fmla="val 52514"/>
              </a:avLst>
            </a:prstGeom>
            <a:solidFill>
              <a:schemeClr val="accent1"/>
            </a:soli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8312" name="AutoShape 8"/>
            <p:cNvSpPr>
              <a:spLocks noChangeArrowheads="1"/>
            </p:cNvSpPr>
            <p:nvPr/>
          </p:nvSpPr>
          <p:spPr bwMode="gray">
            <a:xfrm>
              <a:off x="3536" y="1545"/>
              <a:ext cx="251" cy="283"/>
            </a:xfrm>
            <a:prstGeom prst="chevron">
              <a:avLst>
                <a:gd name="adj" fmla="val 52514"/>
              </a:avLst>
            </a:prstGeom>
            <a:solidFill>
              <a:schemeClr val="hlink"/>
            </a:soli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8313" name="Oval 9"/>
            <p:cNvSpPr>
              <a:spLocks noChangeArrowheads="1"/>
            </p:cNvSpPr>
            <p:nvPr/>
          </p:nvSpPr>
          <p:spPr bwMode="gray">
            <a:xfrm>
              <a:off x="3919" y="1155"/>
              <a:ext cx="1073" cy="106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98314" name="Oval 10"/>
            <p:cNvSpPr>
              <a:spLocks noChangeArrowheads="1"/>
            </p:cNvSpPr>
            <p:nvPr/>
          </p:nvSpPr>
          <p:spPr bwMode="gray">
            <a:xfrm>
              <a:off x="3919" y="1155"/>
              <a:ext cx="1073" cy="106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98315" name="Oval 11"/>
            <p:cNvSpPr>
              <a:spLocks noChangeArrowheads="1"/>
            </p:cNvSpPr>
            <p:nvPr/>
          </p:nvSpPr>
          <p:spPr bwMode="gray">
            <a:xfrm>
              <a:off x="3989" y="1225"/>
              <a:ext cx="933" cy="92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98316" name="Oval 12"/>
            <p:cNvSpPr>
              <a:spLocks noChangeArrowheads="1"/>
            </p:cNvSpPr>
            <p:nvPr/>
          </p:nvSpPr>
          <p:spPr bwMode="gray">
            <a:xfrm>
              <a:off x="4005" y="1230"/>
              <a:ext cx="933" cy="92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98317" name="Oval 13"/>
            <p:cNvSpPr>
              <a:spLocks noChangeArrowheads="1"/>
            </p:cNvSpPr>
            <p:nvPr/>
          </p:nvSpPr>
          <p:spPr bwMode="gray">
            <a:xfrm>
              <a:off x="4039" y="1270"/>
              <a:ext cx="841" cy="832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98318" name="Oval 14"/>
            <p:cNvSpPr>
              <a:spLocks noChangeArrowheads="1"/>
            </p:cNvSpPr>
            <p:nvPr/>
          </p:nvSpPr>
          <p:spPr bwMode="gray">
            <a:xfrm>
              <a:off x="816" y="1152"/>
              <a:ext cx="1073" cy="1063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98319" name="Oval 15"/>
            <p:cNvSpPr>
              <a:spLocks noChangeArrowheads="1"/>
            </p:cNvSpPr>
            <p:nvPr/>
          </p:nvSpPr>
          <p:spPr bwMode="gray">
            <a:xfrm>
              <a:off x="816" y="1152"/>
              <a:ext cx="1073" cy="1063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alpha val="32001"/>
                  </a:schemeClr>
                </a:gs>
                <a:gs pos="100000">
                  <a:schemeClr val="fol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98320" name="Oval 16"/>
            <p:cNvSpPr>
              <a:spLocks noChangeArrowheads="1"/>
            </p:cNvSpPr>
            <p:nvPr/>
          </p:nvSpPr>
          <p:spPr bwMode="gray">
            <a:xfrm>
              <a:off x="886" y="1221"/>
              <a:ext cx="933" cy="924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54118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98321" name="Oval 17"/>
            <p:cNvSpPr>
              <a:spLocks noChangeArrowheads="1"/>
            </p:cNvSpPr>
            <p:nvPr/>
          </p:nvSpPr>
          <p:spPr bwMode="gray">
            <a:xfrm>
              <a:off x="887" y="1223"/>
              <a:ext cx="933" cy="924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63529"/>
                    <a:invGamma/>
                  </a:schemeClr>
                </a:gs>
                <a:gs pos="100000">
                  <a:schemeClr val="fol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98322" name="Oval 18"/>
            <p:cNvSpPr>
              <a:spLocks noChangeArrowheads="1"/>
            </p:cNvSpPr>
            <p:nvPr/>
          </p:nvSpPr>
          <p:spPr bwMode="gray">
            <a:xfrm>
              <a:off x="933" y="1268"/>
              <a:ext cx="840" cy="832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98323" name="Group 19"/>
            <p:cNvGrpSpPr>
              <a:grpSpLocks/>
            </p:cNvGrpSpPr>
            <p:nvPr/>
          </p:nvGrpSpPr>
          <p:grpSpPr bwMode="auto">
            <a:xfrm>
              <a:off x="946" y="1280"/>
              <a:ext cx="813" cy="805"/>
              <a:chOff x="4166" y="1706"/>
              <a:chExt cx="1252" cy="1252"/>
            </a:xfrm>
          </p:grpSpPr>
          <p:sp>
            <p:nvSpPr>
              <p:cNvPr id="98324" name="Oval 20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98325" name="Oval 21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98326" name="Oval 22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98327" name="Oval 23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98328" name="Oval 24"/>
            <p:cNvSpPr>
              <a:spLocks noChangeArrowheads="1"/>
            </p:cNvSpPr>
            <p:nvPr/>
          </p:nvSpPr>
          <p:spPr bwMode="gray">
            <a:xfrm>
              <a:off x="2368" y="1155"/>
              <a:ext cx="1073" cy="1063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98329" name="Oval 25"/>
            <p:cNvSpPr>
              <a:spLocks noChangeArrowheads="1"/>
            </p:cNvSpPr>
            <p:nvPr/>
          </p:nvSpPr>
          <p:spPr bwMode="gray">
            <a:xfrm>
              <a:off x="2368" y="1155"/>
              <a:ext cx="1073" cy="1063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32001"/>
                  </a:schemeClr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98330" name="Oval 26"/>
            <p:cNvSpPr>
              <a:spLocks noChangeArrowheads="1"/>
            </p:cNvSpPr>
            <p:nvPr/>
          </p:nvSpPr>
          <p:spPr bwMode="gray">
            <a:xfrm>
              <a:off x="2438" y="1225"/>
              <a:ext cx="933" cy="9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54118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98331" name="Oval 27"/>
            <p:cNvSpPr>
              <a:spLocks noChangeArrowheads="1"/>
            </p:cNvSpPr>
            <p:nvPr/>
          </p:nvSpPr>
          <p:spPr bwMode="gray">
            <a:xfrm>
              <a:off x="2439" y="1226"/>
              <a:ext cx="933" cy="9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63529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98332" name="Oval 28"/>
            <p:cNvSpPr>
              <a:spLocks noChangeArrowheads="1"/>
            </p:cNvSpPr>
            <p:nvPr/>
          </p:nvSpPr>
          <p:spPr bwMode="gray">
            <a:xfrm>
              <a:off x="2484" y="1270"/>
              <a:ext cx="840" cy="832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98333" name="Group 29"/>
            <p:cNvGrpSpPr>
              <a:grpSpLocks/>
            </p:cNvGrpSpPr>
            <p:nvPr/>
          </p:nvGrpSpPr>
          <p:grpSpPr bwMode="auto">
            <a:xfrm>
              <a:off x="2498" y="1280"/>
              <a:ext cx="813" cy="805"/>
              <a:chOff x="4166" y="1706"/>
              <a:chExt cx="1252" cy="1252"/>
            </a:xfrm>
          </p:grpSpPr>
          <p:sp>
            <p:nvSpPr>
              <p:cNvPr id="98334" name="Oval 30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98335" name="Oval 31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98336" name="Oval 32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98337" name="Oval 33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98338" name="Group 34"/>
            <p:cNvGrpSpPr>
              <a:grpSpLocks/>
            </p:cNvGrpSpPr>
            <p:nvPr/>
          </p:nvGrpSpPr>
          <p:grpSpPr bwMode="auto">
            <a:xfrm>
              <a:off x="4054" y="1280"/>
              <a:ext cx="814" cy="805"/>
              <a:chOff x="4166" y="1706"/>
              <a:chExt cx="1252" cy="1252"/>
            </a:xfrm>
          </p:grpSpPr>
          <p:sp>
            <p:nvSpPr>
              <p:cNvPr id="98339" name="Oval 35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98340" name="Oval 36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98341" name="Oval 37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98342" name="Oval 38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98343" name="Text Box 39"/>
            <p:cNvSpPr txBox="1">
              <a:spLocks noChangeArrowheads="1"/>
            </p:cNvSpPr>
            <p:nvPr/>
          </p:nvSpPr>
          <p:spPr bwMode="gray">
            <a:xfrm>
              <a:off x="1111" y="1578"/>
              <a:ext cx="489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>
                  <a:solidFill>
                    <a:srgbClr val="000000"/>
                  </a:solidFill>
                  <a:ea typeface="宋体" pitchFamily="2" charset="-122"/>
                </a:rPr>
                <a:t>Text</a:t>
              </a:r>
            </a:p>
          </p:txBody>
        </p:sp>
        <p:sp>
          <p:nvSpPr>
            <p:cNvPr id="98344" name="Text Box 40"/>
            <p:cNvSpPr txBox="1">
              <a:spLocks noChangeArrowheads="1"/>
            </p:cNvSpPr>
            <p:nvPr/>
          </p:nvSpPr>
          <p:spPr bwMode="gray">
            <a:xfrm>
              <a:off x="2666" y="1578"/>
              <a:ext cx="489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>
                  <a:solidFill>
                    <a:srgbClr val="000000"/>
                  </a:solidFill>
                  <a:ea typeface="宋体" pitchFamily="2" charset="-122"/>
                </a:rPr>
                <a:t>Text</a:t>
              </a:r>
            </a:p>
          </p:txBody>
        </p:sp>
        <p:sp>
          <p:nvSpPr>
            <p:cNvPr id="98345" name="Text Box 41"/>
            <p:cNvSpPr txBox="1">
              <a:spLocks noChangeArrowheads="1"/>
            </p:cNvSpPr>
            <p:nvPr/>
          </p:nvSpPr>
          <p:spPr bwMode="gray">
            <a:xfrm>
              <a:off x="4220" y="1578"/>
              <a:ext cx="489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>
                  <a:solidFill>
                    <a:srgbClr val="000000"/>
                  </a:solidFill>
                  <a:ea typeface="宋体" pitchFamily="2" charset="-122"/>
                </a:rPr>
                <a:t>Text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pitchFamily="2" charset="-122"/>
              </a:rPr>
              <a:t>Diagram</a:t>
            </a:r>
            <a:endParaRPr lang="en-US" altLang="zh-CN" sz="2000">
              <a:ea typeface="宋体" pitchFamily="2" charset="-122"/>
            </a:endParaRPr>
          </a:p>
        </p:txBody>
      </p:sp>
      <p:grpSp>
        <p:nvGrpSpPr>
          <p:cNvPr id="97283" name="Group 3"/>
          <p:cNvGrpSpPr>
            <a:grpSpLocks/>
          </p:cNvGrpSpPr>
          <p:nvPr/>
        </p:nvGrpSpPr>
        <p:grpSpPr bwMode="auto">
          <a:xfrm>
            <a:off x="914400" y="1219200"/>
            <a:ext cx="7315200" cy="5019675"/>
            <a:chOff x="576" y="768"/>
            <a:chExt cx="4608" cy="3162"/>
          </a:xfrm>
        </p:grpSpPr>
        <p:sp>
          <p:nvSpPr>
            <p:cNvPr id="97284" name="Freeform 4"/>
            <p:cNvSpPr>
              <a:spLocks/>
            </p:cNvSpPr>
            <p:nvPr/>
          </p:nvSpPr>
          <p:spPr bwMode="gray">
            <a:xfrm>
              <a:off x="3196" y="768"/>
              <a:ext cx="924" cy="728"/>
            </a:xfrm>
            <a:custGeom>
              <a:avLst/>
              <a:gdLst/>
              <a:ahLst/>
              <a:cxnLst>
                <a:cxn ang="0">
                  <a:pos x="0" y="774"/>
                </a:cxn>
                <a:cxn ang="0">
                  <a:pos x="2" y="770"/>
                </a:cxn>
                <a:cxn ang="0">
                  <a:pos x="8" y="754"/>
                </a:cxn>
                <a:cxn ang="0">
                  <a:pos x="16" y="730"/>
                </a:cxn>
                <a:cxn ang="0">
                  <a:pos x="32" y="698"/>
                </a:cxn>
                <a:cxn ang="0">
                  <a:pos x="50" y="660"/>
                </a:cxn>
                <a:cxn ang="0">
                  <a:pos x="76" y="618"/>
                </a:cxn>
                <a:cxn ang="0">
                  <a:pos x="106" y="574"/>
                </a:cxn>
                <a:cxn ang="0">
                  <a:pos x="142" y="528"/>
                </a:cxn>
                <a:cxn ang="0">
                  <a:pos x="186" y="482"/>
                </a:cxn>
                <a:cxn ang="0">
                  <a:pos x="236" y="438"/>
                </a:cxn>
                <a:cxn ang="0">
                  <a:pos x="294" y="398"/>
                </a:cxn>
                <a:cxn ang="0">
                  <a:pos x="360" y="360"/>
                </a:cxn>
                <a:cxn ang="0">
                  <a:pos x="426" y="332"/>
                </a:cxn>
                <a:cxn ang="0">
                  <a:pos x="488" y="314"/>
                </a:cxn>
                <a:cxn ang="0">
                  <a:pos x="544" y="304"/>
                </a:cxn>
                <a:cxn ang="0">
                  <a:pos x="594" y="300"/>
                </a:cxn>
                <a:cxn ang="0">
                  <a:pos x="638" y="300"/>
                </a:cxn>
                <a:cxn ang="0">
                  <a:pos x="678" y="304"/>
                </a:cxn>
                <a:cxn ang="0">
                  <a:pos x="710" y="312"/>
                </a:cxn>
                <a:cxn ang="0">
                  <a:pos x="736" y="320"/>
                </a:cxn>
                <a:cxn ang="0">
                  <a:pos x="754" y="326"/>
                </a:cxn>
                <a:cxn ang="0">
                  <a:pos x="766" y="332"/>
                </a:cxn>
                <a:cxn ang="0">
                  <a:pos x="770" y="334"/>
                </a:cxn>
                <a:cxn ang="0">
                  <a:pos x="680" y="476"/>
                </a:cxn>
                <a:cxn ang="0">
                  <a:pos x="982" y="370"/>
                </a:cxn>
                <a:cxn ang="0">
                  <a:pos x="912" y="0"/>
                </a:cxn>
                <a:cxn ang="0">
                  <a:pos x="854" y="150"/>
                </a:cxn>
                <a:cxn ang="0">
                  <a:pos x="850" y="148"/>
                </a:cxn>
                <a:cxn ang="0">
                  <a:pos x="838" y="142"/>
                </a:cxn>
                <a:cxn ang="0">
                  <a:pos x="822" y="134"/>
                </a:cxn>
                <a:cxn ang="0">
                  <a:pos x="798" y="126"/>
                </a:cxn>
                <a:cxn ang="0">
                  <a:pos x="768" y="120"/>
                </a:cxn>
                <a:cxn ang="0">
                  <a:pos x="732" y="114"/>
                </a:cxn>
                <a:cxn ang="0">
                  <a:pos x="692" y="110"/>
                </a:cxn>
                <a:cxn ang="0">
                  <a:pos x="646" y="110"/>
                </a:cxn>
                <a:cxn ang="0">
                  <a:pos x="596" y="116"/>
                </a:cxn>
                <a:cxn ang="0">
                  <a:pos x="540" y="126"/>
                </a:cxn>
                <a:cxn ang="0">
                  <a:pos x="482" y="146"/>
                </a:cxn>
                <a:cxn ang="0">
                  <a:pos x="422" y="172"/>
                </a:cxn>
                <a:cxn ang="0">
                  <a:pos x="356" y="210"/>
                </a:cxn>
                <a:cxn ang="0">
                  <a:pos x="290" y="258"/>
                </a:cxn>
                <a:cxn ang="0">
                  <a:pos x="230" y="310"/>
                </a:cxn>
                <a:cxn ang="0">
                  <a:pos x="178" y="364"/>
                </a:cxn>
                <a:cxn ang="0">
                  <a:pos x="136" y="422"/>
                </a:cxn>
                <a:cxn ang="0">
                  <a:pos x="100" y="480"/>
                </a:cxn>
                <a:cxn ang="0">
                  <a:pos x="72" y="536"/>
                </a:cxn>
                <a:cxn ang="0">
                  <a:pos x="48" y="590"/>
                </a:cxn>
                <a:cxn ang="0">
                  <a:pos x="30" y="640"/>
                </a:cxn>
                <a:cxn ang="0">
                  <a:pos x="18" y="684"/>
                </a:cxn>
                <a:cxn ang="0">
                  <a:pos x="8" y="722"/>
                </a:cxn>
                <a:cxn ang="0">
                  <a:pos x="4" y="750"/>
                </a:cxn>
                <a:cxn ang="0">
                  <a:pos x="0" y="768"/>
                </a:cxn>
                <a:cxn ang="0">
                  <a:pos x="0" y="774"/>
                </a:cxn>
              </a:cxnLst>
              <a:rect l="0" t="0" r="r" b="b"/>
              <a:pathLst>
                <a:path w="982" h="774">
                  <a:moveTo>
                    <a:pt x="0" y="774"/>
                  </a:moveTo>
                  <a:lnTo>
                    <a:pt x="2" y="770"/>
                  </a:lnTo>
                  <a:lnTo>
                    <a:pt x="8" y="754"/>
                  </a:lnTo>
                  <a:lnTo>
                    <a:pt x="16" y="730"/>
                  </a:lnTo>
                  <a:lnTo>
                    <a:pt x="32" y="698"/>
                  </a:lnTo>
                  <a:lnTo>
                    <a:pt x="50" y="660"/>
                  </a:lnTo>
                  <a:lnTo>
                    <a:pt x="76" y="618"/>
                  </a:lnTo>
                  <a:lnTo>
                    <a:pt x="106" y="574"/>
                  </a:lnTo>
                  <a:lnTo>
                    <a:pt x="142" y="528"/>
                  </a:lnTo>
                  <a:lnTo>
                    <a:pt x="186" y="482"/>
                  </a:lnTo>
                  <a:lnTo>
                    <a:pt x="236" y="438"/>
                  </a:lnTo>
                  <a:lnTo>
                    <a:pt x="294" y="398"/>
                  </a:lnTo>
                  <a:lnTo>
                    <a:pt x="360" y="360"/>
                  </a:lnTo>
                  <a:lnTo>
                    <a:pt x="426" y="332"/>
                  </a:lnTo>
                  <a:lnTo>
                    <a:pt x="488" y="314"/>
                  </a:lnTo>
                  <a:lnTo>
                    <a:pt x="544" y="304"/>
                  </a:lnTo>
                  <a:lnTo>
                    <a:pt x="594" y="300"/>
                  </a:lnTo>
                  <a:lnTo>
                    <a:pt x="638" y="300"/>
                  </a:lnTo>
                  <a:lnTo>
                    <a:pt x="678" y="304"/>
                  </a:lnTo>
                  <a:lnTo>
                    <a:pt x="710" y="312"/>
                  </a:lnTo>
                  <a:lnTo>
                    <a:pt x="736" y="320"/>
                  </a:lnTo>
                  <a:lnTo>
                    <a:pt x="754" y="326"/>
                  </a:lnTo>
                  <a:lnTo>
                    <a:pt x="766" y="332"/>
                  </a:lnTo>
                  <a:lnTo>
                    <a:pt x="770" y="334"/>
                  </a:lnTo>
                  <a:lnTo>
                    <a:pt x="680" y="476"/>
                  </a:lnTo>
                  <a:lnTo>
                    <a:pt x="982" y="370"/>
                  </a:lnTo>
                  <a:lnTo>
                    <a:pt x="912" y="0"/>
                  </a:lnTo>
                  <a:lnTo>
                    <a:pt x="854" y="150"/>
                  </a:lnTo>
                  <a:lnTo>
                    <a:pt x="850" y="148"/>
                  </a:lnTo>
                  <a:lnTo>
                    <a:pt x="838" y="142"/>
                  </a:lnTo>
                  <a:lnTo>
                    <a:pt x="822" y="134"/>
                  </a:lnTo>
                  <a:lnTo>
                    <a:pt x="798" y="126"/>
                  </a:lnTo>
                  <a:lnTo>
                    <a:pt x="768" y="120"/>
                  </a:lnTo>
                  <a:lnTo>
                    <a:pt x="732" y="114"/>
                  </a:lnTo>
                  <a:lnTo>
                    <a:pt x="692" y="110"/>
                  </a:lnTo>
                  <a:lnTo>
                    <a:pt x="646" y="110"/>
                  </a:lnTo>
                  <a:lnTo>
                    <a:pt x="596" y="116"/>
                  </a:lnTo>
                  <a:lnTo>
                    <a:pt x="540" y="126"/>
                  </a:lnTo>
                  <a:lnTo>
                    <a:pt x="482" y="146"/>
                  </a:lnTo>
                  <a:lnTo>
                    <a:pt x="422" y="172"/>
                  </a:lnTo>
                  <a:lnTo>
                    <a:pt x="356" y="210"/>
                  </a:lnTo>
                  <a:lnTo>
                    <a:pt x="290" y="258"/>
                  </a:lnTo>
                  <a:lnTo>
                    <a:pt x="230" y="310"/>
                  </a:lnTo>
                  <a:lnTo>
                    <a:pt x="178" y="364"/>
                  </a:lnTo>
                  <a:lnTo>
                    <a:pt x="136" y="422"/>
                  </a:lnTo>
                  <a:lnTo>
                    <a:pt x="100" y="480"/>
                  </a:lnTo>
                  <a:lnTo>
                    <a:pt x="72" y="536"/>
                  </a:lnTo>
                  <a:lnTo>
                    <a:pt x="48" y="590"/>
                  </a:lnTo>
                  <a:lnTo>
                    <a:pt x="30" y="640"/>
                  </a:lnTo>
                  <a:lnTo>
                    <a:pt x="18" y="684"/>
                  </a:lnTo>
                  <a:lnTo>
                    <a:pt x="8" y="722"/>
                  </a:lnTo>
                  <a:lnTo>
                    <a:pt x="4" y="750"/>
                  </a:lnTo>
                  <a:lnTo>
                    <a:pt x="0" y="768"/>
                  </a:lnTo>
                  <a:lnTo>
                    <a:pt x="0" y="774"/>
                  </a:lnTo>
                </a:path>
              </a:pathLst>
            </a:custGeom>
            <a:gradFill rotWithShape="1">
              <a:gsLst>
                <a:gs pos="0">
                  <a:schemeClr val="hlink">
                    <a:gamma/>
                    <a:tint val="90980"/>
                    <a:invGamma/>
                    <a:alpha val="32001"/>
                  </a:schemeClr>
                </a:gs>
                <a:gs pos="100000">
                  <a:schemeClr val="hlink"/>
                </a:gs>
              </a:gsLst>
              <a:lin ang="0" scaled="1"/>
            </a:gradFill>
            <a:ln w="1270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7285" name="AutoShape 5"/>
            <p:cNvSpPr>
              <a:spLocks noChangeArrowheads="1"/>
            </p:cNvSpPr>
            <p:nvPr/>
          </p:nvSpPr>
          <p:spPr bwMode="auto">
            <a:xfrm>
              <a:off x="2157" y="1671"/>
              <a:ext cx="1446" cy="1988"/>
            </a:xfrm>
            <a:prstGeom prst="roundRect">
              <a:avLst>
                <a:gd name="adj" fmla="val 4690"/>
              </a:avLst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7286" name="AutoShape 6"/>
            <p:cNvSpPr>
              <a:spLocks noChangeArrowheads="1"/>
            </p:cNvSpPr>
            <p:nvPr/>
          </p:nvSpPr>
          <p:spPr bwMode="gray">
            <a:xfrm>
              <a:off x="2304" y="1584"/>
              <a:ext cx="1174" cy="18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7287" name="AutoShape 7"/>
            <p:cNvSpPr>
              <a:spLocks noChangeArrowheads="1"/>
            </p:cNvSpPr>
            <p:nvPr/>
          </p:nvSpPr>
          <p:spPr bwMode="auto">
            <a:xfrm flipH="1">
              <a:off x="3360" y="1632"/>
              <a:ext cx="46" cy="91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7288" name="AutoShape 8"/>
            <p:cNvSpPr>
              <a:spLocks noChangeArrowheads="1"/>
            </p:cNvSpPr>
            <p:nvPr/>
          </p:nvSpPr>
          <p:spPr bwMode="auto">
            <a:xfrm flipH="1">
              <a:off x="2358" y="1626"/>
              <a:ext cx="45" cy="91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7289" name="AutoShape 9"/>
            <p:cNvSpPr>
              <a:spLocks noChangeArrowheads="1"/>
            </p:cNvSpPr>
            <p:nvPr/>
          </p:nvSpPr>
          <p:spPr bwMode="auto">
            <a:xfrm>
              <a:off x="3738" y="1355"/>
              <a:ext cx="1446" cy="1988"/>
            </a:xfrm>
            <a:prstGeom prst="roundRect">
              <a:avLst>
                <a:gd name="adj" fmla="val 4690"/>
              </a:avLst>
            </a:prstGeom>
            <a:noFill/>
            <a:ln w="5715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7290" name="AutoShape 10"/>
            <p:cNvSpPr>
              <a:spLocks noChangeArrowheads="1"/>
            </p:cNvSpPr>
            <p:nvPr/>
          </p:nvSpPr>
          <p:spPr bwMode="gray">
            <a:xfrm>
              <a:off x="3874" y="1265"/>
              <a:ext cx="1174" cy="18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7291" name="AutoShape 11"/>
            <p:cNvSpPr>
              <a:spLocks noChangeArrowheads="1"/>
            </p:cNvSpPr>
            <p:nvPr/>
          </p:nvSpPr>
          <p:spPr bwMode="auto">
            <a:xfrm flipH="1">
              <a:off x="4936" y="1310"/>
              <a:ext cx="45" cy="90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7292" name="AutoShape 12"/>
            <p:cNvSpPr>
              <a:spLocks noChangeArrowheads="1"/>
            </p:cNvSpPr>
            <p:nvPr/>
          </p:nvSpPr>
          <p:spPr bwMode="auto">
            <a:xfrm flipH="1">
              <a:off x="3939" y="1310"/>
              <a:ext cx="45" cy="90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7293" name="Freeform 13"/>
            <p:cNvSpPr>
              <a:spLocks/>
            </p:cNvSpPr>
            <p:nvPr/>
          </p:nvSpPr>
          <p:spPr bwMode="gray">
            <a:xfrm>
              <a:off x="1570" y="1084"/>
              <a:ext cx="924" cy="729"/>
            </a:xfrm>
            <a:custGeom>
              <a:avLst/>
              <a:gdLst/>
              <a:ahLst/>
              <a:cxnLst>
                <a:cxn ang="0">
                  <a:pos x="0" y="774"/>
                </a:cxn>
                <a:cxn ang="0">
                  <a:pos x="2" y="770"/>
                </a:cxn>
                <a:cxn ang="0">
                  <a:pos x="8" y="754"/>
                </a:cxn>
                <a:cxn ang="0">
                  <a:pos x="16" y="730"/>
                </a:cxn>
                <a:cxn ang="0">
                  <a:pos x="32" y="698"/>
                </a:cxn>
                <a:cxn ang="0">
                  <a:pos x="50" y="660"/>
                </a:cxn>
                <a:cxn ang="0">
                  <a:pos x="76" y="618"/>
                </a:cxn>
                <a:cxn ang="0">
                  <a:pos x="106" y="574"/>
                </a:cxn>
                <a:cxn ang="0">
                  <a:pos x="142" y="528"/>
                </a:cxn>
                <a:cxn ang="0">
                  <a:pos x="186" y="482"/>
                </a:cxn>
                <a:cxn ang="0">
                  <a:pos x="236" y="438"/>
                </a:cxn>
                <a:cxn ang="0">
                  <a:pos x="294" y="398"/>
                </a:cxn>
                <a:cxn ang="0">
                  <a:pos x="360" y="360"/>
                </a:cxn>
                <a:cxn ang="0">
                  <a:pos x="426" y="332"/>
                </a:cxn>
                <a:cxn ang="0">
                  <a:pos x="488" y="314"/>
                </a:cxn>
                <a:cxn ang="0">
                  <a:pos x="544" y="304"/>
                </a:cxn>
                <a:cxn ang="0">
                  <a:pos x="594" y="300"/>
                </a:cxn>
                <a:cxn ang="0">
                  <a:pos x="638" y="300"/>
                </a:cxn>
                <a:cxn ang="0">
                  <a:pos x="678" y="304"/>
                </a:cxn>
                <a:cxn ang="0">
                  <a:pos x="710" y="312"/>
                </a:cxn>
                <a:cxn ang="0">
                  <a:pos x="736" y="320"/>
                </a:cxn>
                <a:cxn ang="0">
                  <a:pos x="754" y="326"/>
                </a:cxn>
                <a:cxn ang="0">
                  <a:pos x="766" y="332"/>
                </a:cxn>
                <a:cxn ang="0">
                  <a:pos x="770" y="334"/>
                </a:cxn>
                <a:cxn ang="0">
                  <a:pos x="680" y="476"/>
                </a:cxn>
                <a:cxn ang="0">
                  <a:pos x="982" y="370"/>
                </a:cxn>
                <a:cxn ang="0">
                  <a:pos x="912" y="0"/>
                </a:cxn>
                <a:cxn ang="0">
                  <a:pos x="854" y="150"/>
                </a:cxn>
                <a:cxn ang="0">
                  <a:pos x="850" y="148"/>
                </a:cxn>
                <a:cxn ang="0">
                  <a:pos x="838" y="142"/>
                </a:cxn>
                <a:cxn ang="0">
                  <a:pos x="822" y="134"/>
                </a:cxn>
                <a:cxn ang="0">
                  <a:pos x="798" y="126"/>
                </a:cxn>
                <a:cxn ang="0">
                  <a:pos x="768" y="120"/>
                </a:cxn>
                <a:cxn ang="0">
                  <a:pos x="732" y="114"/>
                </a:cxn>
                <a:cxn ang="0">
                  <a:pos x="692" y="110"/>
                </a:cxn>
                <a:cxn ang="0">
                  <a:pos x="646" y="110"/>
                </a:cxn>
                <a:cxn ang="0">
                  <a:pos x="596" y="116"/>
                </a:cxn>
                <a:cxn ang="0">
                  <a:pos x="540" y="126"/>
                </a:cxn>
                <a:cxn ang="0">
                  <a:pos x="482" y="146"/>
                </a:cxn>
                <a:cxn ang="0">
                  <a:pos x="422" y="172"/>
                </a:cxn>
                <a:cxn ang="0">
                  <a:pos x="356" y="210"/>
                </a:cxn>
                <a:cxn ang="0">
                  <a:pos x="290" y="258"/>
                </a:cxn>
                <a:cxn ang="0">
                  <a:pos x="230" y="310"/>
                </a:cxn>
                <a:cxn ang="0">
                  <a:pos x="178" y="364"/>
                </a:cxn>
                <a:cxn ang="0">
                  <a:pos x="136" y="422"/>
                </a:cxn>
                <a:cxn ang="0">
                  <a:pos x="100" y="480"/>
                </a:cxn>
                <a:cxn ang="0">
                  <a:pos x="72" y="536"/>
                </a:cxn>
                <a:cxn ang="0">
                  <a:pos x="48" y="590"/>
                </a:cxn>
                <a:cxn ang="0">
                  <a:pos x="30" y="640"/>
                </a:cxn>
                <a:cxn ang="0">
                  <a:pos x="18" y="684"/>
                </a:cxn>
                <a:cxn ang="0">
                  <a:pos x="8" y="722"/>
                </a:cxn>
                <a:cxn ang="0">
                  <a:pos x="4" y="750"/>
                </a:cxn>
                <a:cxn ang="0">
                  <a:pos x="0" y="768"/>
                </a:cxn>
                <a:cxn ang="0">
                  <a:pos x="0" y="774"/>
                </a:cxn>
              </a:cxnLst>
              <a:rect l="0" t="0" r="r" b="b"/>
              <a:pathLst>
                <a:path w="982" h="774">
                  <a:moveTo>
                    <a:pt x="0" y="774"/>
                  </a:moveTo>
                  <a:lnTo>
                    <a:pt x="2" y="770"/>
                  </a:lnTo>
                  <a:lnTo>
                    <a:pt x="8" y="754"/>
                  </a:lnTo>
                  <a:lnTo>
                    <a:pt x="16" y="730"/>
                  </a:lnTo>
                  <a:lnTo>
                    <a:pt x="32" y="698"/>
                  </a:lnTo>
                  <a:lnTo>
                    <a:pt x="50" y="660"/>
                  </a:lnTo>
                  <a:lnTo>
                    <a:pt x="76" y="618"/>
                  </a:lnTo>
                  <a:lnTo>
                    <a:pt x="106" y="574"/>
                  </a:lnTo>
                  <a:lnTo>
                    <a:pt x="142" y="528"/>
                  </a:lnTo>
                  <a:lnTo>
                    <a:pt x="186" y="482"/>
                  </a:lnTo>
                  <a:lnTo>
                    <a:pt x="236" y="438"/>
                  </a:lnTo>
                  <a:lnTo>
                    <a:pt x="294" y="398"/>
                  </a:lnTo>
                  <a:lnTo>
                    <a:pt x="360" y="360"/>
                  </a:lnTo>
                  <a:lnTo>
                    <a:pt x="426" y="332"/>
                  </a:lnTo>
                  <a:lnTo>
                    <a:pt x="488" y="314"/>
                  </a:lnTo>
                  <a:lnTo>
                    <a:pt x="544" y="304"/>
                  </a:lnTo>
                  <a:lnTo>
                    <a:pt x="594" y="300"/>
                  </a:lnTo>
                  <a:lnTo>
                    <a:pt x="638" y="300"/>
                  </a:lnTo>
                  <a:lnTo>
                    <a:pt x="678" y="304"/>
                  </a:lnTo>
                  <a:lnTo>
                    <a:pt x="710" y="312"/>
                  </a:lnTo>
                  <a:lnTo>
                    <a:pt x="736" y="320"/>
                  </a:lnTo>
                  <a:lnTo>
                    <a:pt x="754" y="326"/>
                  </a:lnTo>
                  <a:lnTo>
                    <a:pt x="766" y="332"/>
                  </a:lnTo>
                  <a:lnTo>
                    <a:pt x="770" y="334"/>
                  </a:lnTo>
                  <a:lnTo>
                    <a:pt x="680" y="476"/>
                  </a:lnTo>
                  <a:lnTo>
                    <a:pt x="982" y="370"/>
                  </a:lnTo>
                  <a:lnTo>
                    <a:pt x="912" y="0"/>
                  </a:lnTo>
                  <a:lnTo>
                    <a:pt x="854" y="150"/>
                  </a:lnTo>
                  <a:lnTo>
                    <a:pt x="850" y="148"/>
                  </a:lnTo>
                  <a:lnTo>
                    <a:pt x="838" y="142"/>
                  </a:lnTo>
                  <a:lnTo>
                    <a:pt x="822" y="134"/>
                  </a:lnTo>
                  <a:lnTo>
                    <a:pt x="798" y="126"/>
                  </a:lnTo>
                  <a:lnTo>
                    <a:pt x="768" y="120"/>
                  </a:lnTo>
                  <a:lnTo>
                    <a:pt x="732" y="114"/>
                  </a:lnTo>
                  <a:lnTo>
                    <a:pt x="692" y="110"/>
                  </a:lnTo>
                  <a:lnTo>
                    <a:pt x="646" y="110"/>
                  </a:lnTo>
                  <a:lnTo>
                    <a:pt x="596" y="116"/>
                  </a:lnTo>
                  <a:lnTo>
                    <a:pt x="540" y="126"/>
                  </a:lnTo>
                  <a:lnTo>
                    <a:pt x="482" y="146"/>
                  </a:lnTo>
                  <a:lnTo>
                    <a:pt x="422" y="172"/>
                  </a:lnTo>
                  <a:lnTo>
                    <a:pt x="356" y="210"/>
                  </a:lnTo>
                  <a:lnTo>
                    <a:pt x="290" y="258"/>
                  </a:lnTo>
                  <a:lnTo>
                    <a:pt x="230" y="310"/>
                  </a:lnTo>
                  <a:lnTo>
                    <a:pt x="178" y="364"/>
                  </a:lnTo>
                  <a:lnTo>
                    <a:pt x="136" y="422"/>
                  </a:lnTo>
                  <a:lnTo>
                    <a:pt x="100" y="480"/>
                  </a:lnTo>
                  <a:lnTo>
                    <a:pt x="72" y="536"/>
                  </a:lnTo>
                  <a:lnTo>
                    <a:pt x="48" y="590"/>
                  </a:lnTo>
                  <a:lnTo>
                    <a:pt x="30" y="640"/>
                  </a:lnTo>
                  <a:lnTo>
                    <a:pt x="18" y="684"/>
                  </a:lnTo>
                  <a:lnTo>
                    <a:pt x="8" y="722"/>
                  </a:lnTo>
                  <a:lnTo>
                    <a:pt x="4" y="750"/>
                  </a:lnTo>
                  <a:lnTo>
                    <a:pt x="0" y="768"/>
                  </a:lnTo>
                  <a:lnTo>
                    <a:pt x="0" y="774"/>
                  </a:lnTo>
                </a:path>
              </a:pathLst>
            </a:custGeom>
            <a:gradFill rotWithShape="1">
              <a:gsLst>
                <a:gs pos="0">
                  <a:schemeClr val="folHlink">
                    <a:gamma/>
                    <a:tint val="57647"/>
                    <a:invGamma/>
                    <a:alpha val="32001"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1270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7294" name="Text Box 14"/>
            <p:cNvSpPr txBox="1">
              <a:spLocks noChangeArrowheads="1"/>
            </p:cNvSpPr>
            <p:nvPr/>
          </p:nvSpPr>
          <p:spPr bwMode="gray">
            <a:xfrm>
              <a:off x="2466" y="1566"/>
              <a:ext cx="824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1400">
                  <a:solidFill>
                    <a:schemeClr val="bg1"/>
                  </a:solidFill>
                  <a:ea typeface="宋体" pitchFamily="2" charset="-122"/>
                </a:rPr>
                <a:t>Add Your Title</a:t>
              </a:r>
            </a:p>
          </p:txBody>
        </p:sp>
        <p:sp>
          <p:nvSpPr>
            <p:cNvPr id="97295" name="Text Box 15"/>
            <p:cNvSpPr txBox="1">
              <a:spLocks noChangeArrowheads="1"/>
            </p:cNvSpPr>
            <p:nvPr/>
          </p:nvSpPr>
          <p:spPr bwMode="gray">
            <a:xfrm>
              <a:off x="4050" y="1254"/>
              <a:ext cx="824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1400">
                  <a:solidFill>
                    <a:srgbClr val="FFFFFF"/>
                  </a:solidFill>
                  <a:ea typeface="宋体" pitchFamily="2" charset="-122"/>
                </a:rPr>
                <a:t>Add Your Title</a:t>
              </a:r>
            </a:p>
          </p:txBody>
        </p:sp>
        <p:grpSp>
          <p:nvGrpSpPr>
            <p:cNvPr id="97296" name="Group 16"/>
            <p:cNvGrpSpPr>
              <a:grpSpLocks/>
            </p:cNvGrpSpPr>
            <p:nvPr/>
          </p:nvGrpSpPr>
          <p:grpSpPr bwMode="auto">
            <a:xfrm>
              <a:off x="576" y="1836"/>
              <a:ext cx="1446" cy="2094"/>
              <a:chOff x="576" y="1836"/>
              <a:chExt cx="1446" cy="2094"/>
            </a:xfrm>
          </p:grpSpPr>
          <p:sp>
            <p:nvSpPr>
              <p:cNvPr id="97297" name="AutoShape 17"/>
              <p:cNvSpPr>
                <a:spLocks noChangeArrowheads="1"/>
              </p:cNvSpPr>
              <p:nvPr/>
            </p:nvSpPr>
            <p:spPr bwMode="auto">
              <a:xfrm>
                <a:off x="576" y="1942"/>
                <a:ext cx="1446" cy="1988"/>
              </a:xfrm>
              <a:prstGeom prst="roundRect">
                <a:avLst>
                  <a:gd name="adj" fmla="val 4690"/>
                </a:avLst>
              </a:prstGeom>
              <a:noFill/>
              <a:ln w="5715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7298" name="AutoShape 18"/>
              <p:cNvSpPr>
                <a:spLocks noChangeArrowheads="1"/>
              </p:cNvSpPr>
              <p:nvPr/>
            </p:nvSpPr>
            <p:spPr bwMode="gray">
              <a:xfrm>
                <a:off x="712" y="1852"/>
                <a:ext cx="1174" cy="18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gamma/>
                      <a:shade val="38824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shade val="38824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7299" name="AutoShape 19"/>
              <p:cNvSpPr>
                <a:spLocks noChangeArrowheads="1"/>
              </p:cNvSpPr>
              <p:nvPr/>
            </p:nvSpPr>
            <p:spPr bwMode="auto">
              <a:xfrm flipH="1">
                <a:off x="1773" y="1897"/>
                <a:ext cx="45" cy="91"/>
              </a:xfrm>
              <a:prstGeom prst="octagon">
                <a:avLst>
                  <a:gd name="adj" fmla="val 29287"/>
                </a:avLst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7300" name="AutoShape 20"/>
              <p:cNvSpPr>
                <a:spLocks noChangeArrowheads="1"/>
              </p:cNvSpPr>
              <p:nvPr/>
            </p:nvSpPr>
            <p:spPr bwMode="auto">
              <a:xfrm flipH="1">
                <a:off x="776" y="1897"/>
                <a:ext cx="46" cy="91"/>
              </a:xfrm>
              <a:prstGeom prst="octagon">
                <a:avLst>
                  <a:gd name="adj" fmla="val 29287"/>
                </a:avLst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7301" name="Text Box 21"/>
              <p:cNvSpPr txBox="1">
                <a:spLocks noChangeArrowheads="1"/>
              </p:cNvSpPr>
              <p:nvPr/>
            </p:nvSpPr>
            <p:spPr bwMode="gray">
              <a:xfrm>
                <a:off x="882" y="1836"/>
                <a:ext cx="824" cy="19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zh-CN" sz="1400">
                    <a:solidFill>
                      <a:schemeClr val="bg1"/>
                    </a:solidFill>
                    <a:ea typeface="宋体" pitchFamily="2" charset="-122"/>
                  </a:rPr>
                  <a:t>Add Your Title</a:t>
                </a:r>
              </a:p>
            </p:txBody>
          </p:sp>
          <p:sp>
            <p:nvSpPr>
              <p:cNvPr id="97302" name="Text Box 22"/>
              <p:cNvSpPr txBox="1">
                <a:spLocks noChangeArrowheads="1"/>
              </p:cNvSpPr>
              <p:nvPr/>
            </p:nvSpPr>
            <p:spPr bwMode="auto">
              <a:xfrm>
                <a:off x="624" y="2106"/>
                <a:ext cx="1344" cy="109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altLang="zh-CN" b="1">
                    <a:solidFill>
                      <a:srgbClr val="000000"/>
                    </a:solidFill>
                    <a:ea typeface="宋体" pitchFamily="2" charset="-122"/>
                  </a:rPr>
                  <a:t>ThemeGallery</a:t>
                </a:r>
                <a:r>
                  <a:rPr lang="en-US" altLang="zh-CN">
                    <a:solidFill>
                      <a:srgbClr val="000000"/>
                    </a:solidFill>
                    <a:ea typeface="宋体" pitchFamily="2" charset="-122"/>
                  </a:rPr>
                  <a:t> is a Design Digital Content &amp; Contents mall developed by Guild Design Inc.</a:t>
                </a:r>
              </a:p>
            </p:txBody>
          </p:sp>
        </p:grpSp>
        <p:sp>
          <p:nvSpPr>
            <p:cNvPr id="97303" name="Text Box 23"/>
            <p:cNvSpPr txBox="1">
              <a:spLocks noChangeArrowheads="1"/>
            </p:cNvSpPr>
            <p:nvPr/>
          </p:nvSpPr>
          <p:spPr bwMode="auto">
            <a:xfrm>
              <a:off x="2208" y="1818"/>
              <a:ext cx="1344" cy="109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b="1">
                  <a:solidFill>
                    <a:srgbClr val="000000"/>
                  </a:solidFill>
                  <a:ea typeface="宋体" pitchFamily="2" charset="-122"/>
                </a:rPr>
                <a:t>ThemeGallery</a:t>
              </a:r>
              <a:r>
                <a:rPr lang="en-US" altLang="zh-CN">
                  <a:solidFill>
                    <a:srgbClr val="000000"/>
                  </a:solidFill>
                  <a:ea typeface="宋体" pitchFamily="2" charset="-122"/>
                </a:rPr>
                <a:t> is a Design Digital Content &amp; Contents mall developed by Guild Design Inc.</a:t>
              </a:r>
            </a:p>
          </p:txBody>
        </p:sp>
        <p:sp>
          <p:nvSpPr>
            <p:cNvPr id="97304" name="Text Box 24"/>
            <p:cNvSpPr txBox="1">
              <a:spLocks noChangeArrowheads="1"/>
            </p:cNvSpPr>
            <p:nvPr/>
          </p:nvSpPr>
          <p:spPr bwMode="auto">
            <a:xfrm>
              <a:off x="3792" y="1482"/>
              <a:ext cx="1344" cy="109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b="1">
                  <a:solidFill>
                    <a:srgbClr val="000000"/>
                  </a:solidFill>
                  <a:ea typeface="宋体" pitchFamily="2" charset="-122"/>
                </a:rPr>
                <a:t>ThemeGallery</a:t>
              </a:r>
              <a:r>
                <a:rPr lang="en-US" altLang="zh-CN">
                  <a:solidFill>
                    <a:srgbClr val="000000"/>
                  </a:solidFill>
                  <a:ea typeface="宋体" pitchFamily="2" charset="-122"/>
                </a:rPr>
                <a:t> is a Design Digital Content &amp; Contents mall developed by Guild Design Inc.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>
                <a:ea typeface="宋体" pitchFamily="2" charset="-122"/>
              </a:rPr>
              <a:t>Diagram</a:t>
            </a:r>
            <a:endParaRPr lang="en-US" altLang="zh-CN" sz="2400">
              <a:ea typeface="宋体" pitchFamily="2" charset="-122"/>
            </a:endParaRPr>
          </a:p>
        </p:txBody>
      </p:sp>
      <p:grpSp>
        <p:nvGrpSpPr>
          <p:cNvPr id="100355" name="Group 3"/>
          <p:cNvGrpSpPr>
            <a:grpSpLocks/>
          </p:cNvGrpSpPr>
          <p:nvPr/>
        </p:nvGrpSpPr>
        <p:grpSpPr bwMode="auto">
          <a:xfrm>
            <a:off x="873125" y="2276475"/>
            <a:ext cx="7543800" cy="3352800"/>
            <a:chOff x="550" y="1434"/>
            <a:chExt cx="4752" cy="2112"/>
          </a:xfrm>
        </p:grpSpPr>
        <p:sp>
          <p:nvSpPr>
            <p:cNvPr id="100356" name="Line 4"/>
            <p:cNvSpPr>
              <a:spLocks noChangeShapeType="1"/>
            </p:cNvSpPr>
            <p:nvPr/>
          </p:nvSpPr>
          <p:spPr bwMode="gray">
            <a:xfrm flipH="1">
              <a:off x="550" y="3541"/>
              <a:ext cx="1044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0357" name="Line 5"/>
            <p:cNvSpPr>
              <a:spLocks noChangeShapeType="1"/>
            </p:cNvSpPr>
            <p:nvPr/>
          </p:nvSpPr>
          <p:spPr bwMode="gray">
            <a:xfrm flipH="1">
              <a:off x="550" y="3013"/>
              <a:ext cx="15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0358" name="Line 6"/>
            <p:cNvSpPr>
              <a:spLocks noChangeShapeType="1"/>
            </p:cNvSpPr>
            <p:nvPr/>
          </p:nvSpPr>
          <p:spPr bwMode="gray">
            <a:xfrm flipH="1">
              <a:off x="550" y="2490"/>
              <a:ext cx="21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0359" name="Line 7"/>
            <p:cNvSpPr>
              <a:spLocks noChangeShapeType="1"/>
            </p:cNvSpPr>
            <p:nvPr/>
          </p:nvSpPr>
          <p:spPr bwMode="gray">
            <a:xfrm flipH="1">
              <a:off x="550" y="1968"/>
              <a:ext cx="2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0360" name="Line 8"/>
            <p:cNvSpPr>
              <a:spLocks noChangeShapeType="1"/>
            </p:cNvSpPr>
            <p:nvPr/>
          </p:nvSpPr>
          <p:spPr bwMode="gray">
            <a:xfrm flipH="1" flipV="1">
              <a:off x="550" y="1438"/>
              <a:ext cx="317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0361" name="Line 9"/>
            <p:cNvSpPr>
              <a:spLocks noChangeShapeType="1"/>
            </p:cNvSpPr>
            <p:nvPr/>
          </p:nvSpPr>
          <p:spPr bwMode="gray">
            <a:xfrm>
              <a:off x="646" y="1434"/>
              <a:ext cx="0" cy="54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0362" name="Line 10"/>
            <p:cNvSpPr>
              <a:spLocks noChangeShapeType="1"/>
            </p:cNvSpPr>
            <p:nvPr/>
          </p:nvSpPr>
          <p:spPr bwMode="gray">
            <a:xfrm>
              <a:off x="646" y="1983"/>
              <a:ext cx="0" cy="51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0363" name="Line 11"/>
            <p:cNvSpPr>
              <a:spLocks noChangeShapeType="1"/>
            </p:cNvSpPr>
            <p:nvPr/>
          </p:nvSpPr>
          <p:spPr bwMode="gray">
            <a:xfrm>
              <a:off x="646" y="2498"/>
              <a:ext cx="0" cy="5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0364" name="Line 12"/>
            <p:cNvSpPr>
              <a:spLocks noChangeShapeType="1"/>
            </p:cNvSpPr>
            <p:nvPr/>
          </p:nvSpPr>
          <p:spPr bwMode="gray">
            <a:xfrm>
              <a:off x="646" y="3013"/>
              <a:ext cx="0" cy="5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0365" name="Text Box 13"/>
            <p:cNvSpPr txBox="1">
              <a:spLocks noChangeArrowheads="1"/>
            </p:cNvSpPr>
            <p:nvPr/>
          </p:nvSpPr>
          <p:spPr bwMode="gray">
            <a:xfrm>
              <a:off x="742" y="1638"/>
              <a:ext cx="91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1400">
                  <a:latin typeface="Verdana" pitchFamily="34" charset="0"/>
                  <a:ea typeface="宋体" pitchFamily="2" charset="-122"/>
                </a:rPr>
                <a:t>Add Your Text</a:t>
              </a:r>
            </a:p>
          </p:txBody>
        </p:sp>
        <p:sp>
          <p:nvSpPr>
            <p:cNvPr id="100366" name="Text Box 14"/>
            <p:cNvSpPr txBox="1">
              <a:spLocks noChangeArrowheads="1"/>
            </p:cNvSpPr>
            <p:nvPr/>
          </p:nvSpPr>
          <p:spPr bwMode="gray">
            <a:xfrm>
              <a:off x="742" y="2159"/>
              <a:ext cx="91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1400">
                  <a:latin typeface="Verdana" pitchFamily="34" charset="0"/>
                  <a:ea typeface="宋体" pitchFamily="2" charset="-122"/>
                </a:rPr>
                <a:t>Add Your Text</a:t>
              </a:r>
            </a:p>
          </p:txBody>
        </p:sp>
        <p:sp>
          <p:nvSpPr>
            <p:cNvPr id="100367" name="Text Box 15"/>
            <p:cNvSpPr txBox="1">
              <a:spLocks noChangeArrowheads="1"/>
            </p:cNvSpPr>
            <p:nvPr/>
          </p:nvSpPr>
          <p:spPr bwMode="gray">
            <a:xfrm>
              <a:off x="742" y="2703"/>
              <a:ext cx="91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1400">
                  <a:latin typeface="Verdana" pitchFamily="34" charset="0"/>
                  <a:ea typeface="宋体" pitchFamily="2" charset="-122"/>
                </a:rPr>
                <a:t>Add Your Text</a:t>
              </a:r>
            </a:p>
          </p:txBody>
        </p:sp>
        <p:sp>
          <p:nvSpPr>
            <p:cNvPr id="100368" name="Text Box 16"/>
            <p:cNvSpPr txBox="1">
              <a:spLocks noChangeArrowheads="1"/>
            </p:cNvSpPr>
            <p:nvPr/>
          </p:nvSpPr>
          <p:spPr bwMode="gray">
            <a:xfrm>
              <a:off x="742" y="3211"/>
              <a:ext cx="91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1400">
                  <a:latin typeface="Verdana" pitchFamily="34" charset="0"/>
                  <a:ea typeface="宋体" pitchFamily="2" charset="-122"/>
                </a:rPr>
                <a:t>Add Your Text</a:t>
              </a:r>
            </a:p>
          </p:txBody>
        </p:sp>
        <p:grpSp>
          <p:nvGrpSpPr>
            <p:cNvPr id="100369" name="Group 17"/>
            <p:cNvGrpSpPr>
              <a:grpSpLocks/>
            </p:cNvGrpSpPr>
            <p:nvPr/>
          </p:nvGrpSpPr>
          <p:grpSpPr bwMode="auto">
            <a:xfrm>
              <a:off x="1632" y="1440"/>
              <a:ext cx="3670" cy="2106"/>
              <a:chOff x="1514" y="1446"/>
              <a:chExt cx="3670" cy="2106"/>
            </a:xfrm>
          </p:grpSpPr>
          <p:sp>
            <p:nvSpPr>
              <p:cNvPr id="100370" name="Freeform 18"/>
              <p:cNvSpPr>
                <a:spLocks/>
              </p:cNvSpPr>
              <p:nvPr/>
            </p:nvSpPr>
            <p:spPr bwMode="gray">
              <a:xfrm>
                <a:off x="4817" y="1446"/>
                <a:ext cx="363" cy="533"/>
              </a:xfrm>
              <a:custGeom>
                <a:avLst/>
                <a:gdLst/>
                <a:ahLst/>
                <a:cxnLst>
                  <a:cxn ang="0">
                    <a:pos x="308" y="120"/>
                  </a:cxn>
                  <a:cxn ang="0">
                    <a:pos x="0" y="444"/>
                  </a:cxn>
                  <a:cxn ang="0">
                    <a:pos x="0" y="286"/>
                  </a:cxn>
                  <a:cxn ang="0">
                    <a:pos x="308" y="0"/>
                  </a:cxn>
                  <a:cxn ang="0">
                    <a:pos x="308" y="120"/>
                  </a:cxn>
                </a:cxnLst>
                <a:rect l="0" t="0" r="r" b="b"/>
                <a:pathLst>
                  <a:path w="308" h="444">
                    <a:moveTo>
                      <a:pt x="308" y="120"/>
                    </a:moveTo>
                    <a:lnTo>
                      <a:pt x="0" y="444"/>
                    </a:lnTo>
                    <a:lnTo>
                      <a:pt x="0" y="286"/>
                    </a:lnTo>
                    <a:lnTo>
                      <a:pt x="308" y="0"/>
                    </a:lnTo>
                    <a:lnTo>
                      <a:pt x="308" y="12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0371" name="Freeform 19"/>
              <p:cNvSpPr>
                <a:spLocks/>
              </p:cNvSpPr>
              <p:nvPr/>
            </p:nvSpPr>
            <p:spPr bwMode="gray">
              <a:xfrm>
                <a:off x="3078" y="1446"/>
                <a:ext cx="2106" cy="341"/>
              </a:xfrm>
              <a:custGeom>
                <a:avLst/>
                <a:gdLst/>
                <a:ahLst/>
                <a:cxnLst>
                  <a:cxn ang="0">
                    <a:pos x="1478" y="284"/>
                  </a:cxn>
                  <a:cxn ang="0">
                    <a:pos x="0" y="284"/>
                  </a:cxn>
                  <a:cxn ang="0">
                    <a:pos x="446" y="0"/>
                  </a:cxn>
                  <a:cxn ang="0">
                    <a:pos x="1786" y="0"/>
                  </a:cxn>
                  <a:cxn ang="0">
                    <a:pos x="1478" y="284"/>
                  </a:cxn>
                </a:cxnLst>
                <a:rect l="0" t="0" r="r" b="b"/>
                <a:pathLst>
                  <a:path w="1786" h="284">
                    <a:moveTo>
                      <a:pt x="1478" y="284"/>
                    </a:moveTo>
                    <a:lnTo>
                      <a:pt x="0" y="284"/>
                    </a:lnTo>
                    <a:lnTo>
                      <a:pt x="446" y="0"/>
                    </a:lnTo>
                    <a:lnTo>
                      <a:pt x="1786" y="0"/>
                    </a:lnTo>
                    <a:lnTo>
                      <a:pt x="1478" y="284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0372" name="Freeform 20"/>
              <p:cNvSpPr>
                <a:spLocks/>
              </p:cNvSpPr>
              <p:nvPr/>
            </p:nvSpPr>
            <p:spPr bwMode="gray">
              <a:xfrm>
                <a:off x="4452" y="1970"/>
                <a:ext cx="363" cy="530"/>
              </a:xfrm>
              <a:custGeom>
                <a:avLst/>
                <a:gdLst/>
                <a:ahLst/>
                <a:cxnLst>
                  <a:cxn ang="0">
                    <a:pos x="308" y="120"/>
                  </a:cxn>
                  <a:cxn ang="0">
                    <a:pos x="0" y="442"/>
                  </a:cxn>
                  <a:cxn ang="0">
                    <a:pos x="0" y="286"/>
                  </a:cxn>
                  <a:cxn ang="0">
                    <a:pos x="308" y="0"/>
                  </a:cxn>
                  <a:cxn ang="0">
                    <a:pos x="308" y="120"/>
                  </a:cxn>
                </a:cxnLst>
                <a:rect l="0" t="0" r="r" b="b"/>
                <a:pathLst>
                  <a:path w="308" h="442">
                    <a:moveTo>
                      <a:pt x="308" y="120"/>
                    </a:moveTo>
                    <a:lnTo>
                      <a:pt x="0" y="442"/>
                    </a:lnTo>
                    <a:lnTo>
                      <a:pt x="0" y="286"/>
                    </a:lnTo>
                    <a:lnTo>
                      <a:pt x="308" y="0"/>
                    </a:lnTo>
                    <a:lnTo>
                      <a:pt x="308" y="12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hlink">
                      <a:gamma/>
                      <a:shade val="46275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0373" name="Freeform 21"/>
              <p:cNvSpPr>
                <a:spLocks/>
              </p:cNvSpPr>
              <p:nvPr/>
            </p:nvSpPr>
            <p:spPr bwMode="gray">
              <a:xfrm>
                <a:off x="2555" y="1970"/>
                <a:ext cx="2264" cy="340"/>
              </a:xfrm>
              <a:custGeom>
                <a:avLst/>
                <a:gdLst/>
                <a:ahLst/>
                <a:cxnLst>
                  <a:cxn ang="0">
                    <a:pos x="1612" y="284"/>
                  </a:cxn>
                  <a:cxn ang="0">
                    <a:pos x="0" y="284"/>
                  </a:cxn>
                  <a:cxn ang="0">
                    <a:pos x="446" y="0"/>
                  </a:cxn>
                  <a:cxn ang="0">
                    <a:pos x="1920" y="0"/>
                  </a:cxn>
                  <a:cxn ang="0">
                    <a:pos x="1612" y="284"/>
                  </a:cxn>
                </a:cxnLst>
                <a:rect l="0" t="0" r="r" b="b"/>
                <a:pathLst>
                  <a:path w="1920" h="284">
                    <a:moveTo>
                      <a:pt x="1612" y="284"/>
                    </a:moveTo>
                    <a:lnTo>
                      <a:pt x="0" y="284"/>
                    </a:lnTo>
                    <a:lnTo>
                      <a:pt x="446" y="0"/>
                    </a:lnTo>
                    <a:lnTo>
                      <a:pt x="1920" y="0"/>
                    </a:lnTo>
                    <a:lnTo>
                      <a:pt x="1612" y="284"/>
                    </a:lnTo>
                    <a:close/>
                  </a:path>
                </a:pathLst>
              </a:custGeom>
              <a:solidFill>
                <a:schemeClr val="hlink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0374" name="Freeform 22"/>
              <p:cNvSpPr>
                <a:spLocks/>
              </p:cNvSpPr>
              <p:nvPr/>
            </p:nvSpPr>
            <p:spPr bwMode="gray">
              <a:xfrm>
                <a:off x="4086" y="2494"/>
                <a:ext cx="361" cy="532"/>
              </a:xfrm>
              <a:custGeom>
                <a:avLst/>
                <a:gdLst/>
                <a:ahLst/>
                <a:cxnLst>
                  <a:cxn ang="0">
                    <a:pos x="306" y="122"/>
                  </a:cxn>
                  <a:cxn ang="0">
                    <a:pos x="0" y="444"/>
                  </a:cxn>
                  <a:cxn ang="0">
                    <a:pos x="0" y="286"/>
                  </a:cxn>
                  <a:cxn ang="0">
                    <a:pos x="306" y="0"/>
                  </a:cxn>
                  <a:cxn ang="0">
                    <a:pos x="306" y="122"/>
                  </a:cxn>
                </a:cxnLst>
                <a:rect l="0" t="0" r="r" b="b"/>
                <a:pathLst>
                  <a:path w="306" h="444">
                    <a:moveTo>
                      <a:pt x="306" y="122"/>
                    </a:moveTo>
                    <a:lnTo>
                      <a:pt x="0" y="444"/>
                    </a:lnTo>
                    <a:lnTo>
                      <a:pt x="0" y="286"/>
                    </a:lnTo>
                    <a:lnTo>
                      <a:pt x="306" y="0"/>
                    </a:lnTo>
                    <a:lnTo>
                      <a:pt x="306" y="12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>
                      <a:gamma/>
                      <a:shade val="46275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0375" name="Freeform 23"/>
              <p:cNvSpPr>
                <a:spLocks/>
              </p:cNvSpPr>
              <p:nvPr/>
            </p:nvSpPr>
            <p:spPr bwMode="gray">
              <a:xfrm>
                <a:off x="3722" y="3019"/>
                <a:ext cx="364" cy="533"/>
              </a:xfrm>
              <a:custGeom>
                <a:avLst/>
                <a:gdLst/>
                <a:ahLst/>
                <a:cxnLst>
                  <a:cxn ang="0">
                    <a:pos x="308" y="122"/>
                  </a:cxn>
                  <a:cxn ang="0">
                    <a:pos x="0" y="444"/>
                  </a:cxn>
                  <a:cxn ang="0">
                    <a:pos x="0" y="286"/>
                  </a:cxn>
                  <a:cxn ang="0">
                    <a:pos x="308" y="0"/>
                  </a:cxn>
                  <a:cxn ang="0">
                    <a:pos x="308" y="122"/>
                  </a:cxn>
                </a:cxnLst>
                <a:rect l="0" t="0" r="r" b="b"/>
                <a:pathLst>
                  <a:path w="308" h="444">
                    <a:moveTo>
                      <a:pt x="308" y="122"/>
                    </a:moveTo>
                    <a:lnTo>
                      <a:pt x="0" y="444"/>
                    </a:lnTo>
                    <a:lnTo>
                      <a:pt x="0" y="286"/>
                    </a:lnTo>
                    <a:lnTo>
                      <a:pt x="308" y="0"/>
                    </a:lnTo>
                    <a:lnTo>
                      <a:pt x="308" y="12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0376" name="Freeform 24"/>
              <p:cNvSpPr>
                <a:spLocks/>
              </p:cNvSpPr>
              <p:nvPr/>
            </p:nvSpPr>
            <p:spPr bwMode="gray">
              <a:xfrm>
                <a:off x="1515" y="3022"/>
                <a:ext cx="2571" cy="340"/>
              </a:xfrm>
              <a:custGeom>
                <a:avLst/>
                <a:gdLst/>
                <a:ahLst/>
                <a:cxnLst>
                  <a:cxn ang="0">
                    <a:pos x="1872" y="284"/>
                  </a:cxn>
                  <a:cxn ang="0">
                    <a:pos x="0" y="284"/>
                  </a:cxn>
                  <a:cxn ang="0">
                    <a:pos x="446" y="0"/>
                  </a:cxn>
                  <a:cxn ang="0">
                    <a:pos x="2180" y="0"/>
                  </a:cxn>
                  <a:cxn ang="0">
                    <a:pos x="1872" y="284"/>
                  </a:cxn>
                </a:cxnLst>
                <a:rect l="0" t="0" r="r" b="b"/>
                <a:pathLst>
                  <a:path w="2180" h="284">
                    <a:moveTo>
                      <a:pt x="1872" y="284"/>
                    </a:moveTo>
                    <a:lnTo>
                      <a:pt x="0" y="284"/>
                    </a:lnTo>
                    <a:lnTo>
                      <a:pt x="446" y="0"/>
                    </a:lnTo>
                    <a:lnTo>
                      <a:pt x="2180" y="0"/>
                    </a:lnTo>
                    <a:lnTo>
                      <a:pt x="1872" y="284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0377" name="Freeform 25"/>
              <p:cNvSpPr>
                <a:spLocks/>
              </p:cNvSpPr>
              <p:nvPr/>
            </p:nvSpPr>
            <p:spPr bwMode="gray">
              <a:xfrm>
                <a:off x="1888" y="1543"/>
                <a:ext cx="1158" cy="1715"/>
              </a:xfrm>
              <a:custGeom>
                <a:avLst/>
                <a:gdLst/>
                <a:ahLst/>
                <a:cxnLst>
                  <a:cxn ang="0">
                    <a:pos x="12" y="2464"/>
                  </a:cxn>
                  <a:cxn ang="0">
                    <a:pos x="56" y="2120"/>
                  </a:cxn>
                  <a:cxn ang="0">
                    <a:pos x="124" y="1808"/>
                  </a:cxn>
                  <a:cxn ang="0">
                    <a:pos x="212" y="1524"/>
                  </a:cxn>
                  <a:cxn ang="0">
                    <a:pos x="316" y="1270"/>
                  </a:cxn>
                  <a:cxn ang="0">
                    <a:pos x="430" y="1044"/>
                  </a:cxn>
                  <a:cxn ang="0">
                    <a:pos x="550" y="846"/>
                  </a:cxn>
                  <a:cxn ang="0">
                    <a:pos x="672" y="674"/>
                  </a:cxn>
                  <a:cxn ang="0">
                    <a:pos x="792" y="528"/>
                  </a:cxn>
                  <a:cxn ang="0">
                    <a:pos x="906" y="408"/>
                  </a:cxn>
                  <a:cxn ang="0">
                    <a:pos x="1010" y="310"/>
                  </a:cxn>
                  <a:cxn ang="0">
                    <a:pos x="1096" y="236"/>
                  </a:cxn>
                  <a:cxn ang="0">
                    <a:pos x="1164" y="184"/>
                  </a:cxn>
                  <a:cxn ang="0">
                    <a:pos x="1208" y="154"/>
                  </a:cxn>
                  <a:cxn ang="0">
                    <a:pos x="1224" y="144"/>
                  </a:cxn>
                  <a:cxn ang="0">
                    <a:pos x="1728" y="56"/>
                  </a:cxn>
                  <a:cxn ang="0">
                    <a:pos x="1568" y="328"/>
                  </a:cxn>
                  <a:cxn ang="0">
                    <a:pos x="1554" y="332"/>
                  </a:cxn>
                  <a:cxn ang="0">
                    <a:pos x="1514" y="346"/>
                  </a:cxn>
                  <a:cxn ang="0">
                    <a:pos x="1452" y="370"/>
                  </a:cxn>
                  <a:cxn ang="0">
                    <a:pos x="1370" y="410"/>
                  </a:cxn>
                  <a:cxn ang="0">
                    <a:pos x="1270" y="466"/>
                  </a:cxn>
                  <a:cxn ang="0">
                    <a:pos x="1158" y="540"/>
                  </a:cxn>
                  <a:cxn ang="0">
                    <a:pos x="1034" y="636"/>
                  </a:cxn>
                  <a:cxn ang="0">
                    <a:pos x="904" y="756"/>
                  </a:cxn>
                  <a:cxn ang="0">
                    <a:pos x="770" y="900"/>
                  </a:cxn>
                  <a:cxn ang="0">
                    <a:pos x="632" y="1076"/>
                  </a:cxn>
                  <a:cxn ang="0">
                    <a:pos x="498" y="1280"/>
                  </a:cxn>
                  <a:cxn ang="0">
                    <a:pos x="370" y="1518"/>
                  </a:cxn>
                  <a:cxn ang="0">
                    <a:pos x="248" y="1792"/>
                  </a:cxn>
                  <a:cxn ang="0">
                    <a:pos x="138" y="2104"/>
                  </a:cxn>
                  <a:cxn ang="0">
                    <a:pos x="42" y="2456"/>
                  </a:cxn>
                </a:cxnLst>
                <a:rect l="0" t="0" r="r" b="b"/>
                <a:pathLst>
                  <a:path w="1824" h="2648">
                    <a:moveTo>
                      <a:pt x="0" y="2648"/>
                    </a:moveTo>
                    <a:lnTo>
                      <a:pt x="12" y="2464"/>
                    </a:lnTo>
                    <a:lnTo>
                      <a:pt x="32" y="2288"/>
                    </a:lnTo>
                    <a:lnTo>
                      <a:pt x="56" y="2120"/>
                    </a:lnTo>
                    <a:lnTo>
                      <a:pt x="88" y="1960"/>
                    </a:lnTo>
                    <a:lnTo>
                      <a:pt x="124" y="1808"/>
                    </a:lnTo>
                    <a:lnTo>
                      <a:pt x="166" y="1662"/>
                    </a:lnTo>
                    <a:lnTo>
                      <a:pt x="212" y="1524"/>
                    </a:lnTo>
                    <a:lnTo>
                      <a:pt x="262" y="1394"/>
                    </a:lnTo>
                    <a:lnTo>
                      <a:pt x="316" y="1270"/>
                    </a:lnTo>
                    <a:lnTo>
                      <a:pt x="372" y="1154"/>
                    </a:lnTo>
                    <a:lnTo>
                      <a:pt x="430" y="1044"/>
                    </a:lnTo>
                    <a:lnTo>
                      <a:pt x="490" y="942"/>
                    </a:lnTo>
                    <a:lnTo>
                      <a:pt x="550" y="846"/>
                    </a:lnTo>
                    <a:lnTo>
                      <a:pt x="612" y="758"/>
                    </a:lnTo>
                    <a:lnTo>
                      <a:pt x="672" y="674"/>
                    </a:lnTo>
                    <a:lnTo>
                      <a:pt x="734" y="598"/>
                    </a:lnTo>
                    <a:lnTo>
                      <a:pt x="792" y="528"/>
                    </a:lnTo>
                    <a:lnTo>
                      <a:pt x="850" y="464"/>
                    </a:lnTo>
                    <a:lnTo>
                      <a:pt x="906" y="408"/>
                    </a:lnTo>
                    <a:lnTo>
                      <a:pt x="960" y="356"/>
                    </a:lnTo>
                    <a:lnTo>
                      <a:pt x="1010" y="310"/>
                    </a:lnTo>
                    <a:lnTo>
                      <a:pt x="1056" y="270"/>
                    </a:lnTo>
                    <a:lnTo>
                      <a:pt x="1096" y="236"/>
                    </a:lnTo>
                    <a:lnTo>
                      <a:pt x="1134" y="208"/>
                    </a:lnTo>
                    <a:lnTo>
                      <a:pt x="1164" y="184"/>
                    </a:lnTo>
                    <a:lnTo>
                      <a:pt x="1190" y="166"/>
                    </a:lnTo>
                    <a:lnTo>
                      <a:pt x="1208" y="154"/>
                    </a:lnTo>
                    <a:lnTo>
                      <a:pt x="1220" y="146"/>
                    </a:lnTo>
                    <a:lnTo>
                      <a:pt x="1224" y="144"/>
                    </a:lnTo>
                    <a:lnTo>
                      <a:pt x="848" y="0"/>
                    </a:lnTo>
                    <a:lnTo>
                      <a:pt x="1728" y="56"/>
                    </a:lnTo>
                    <a:lnTo>
                      <a:pt x="1824" y="480"/>
                    </a:lnTo>
                    <a:lnTo>
                      <a:pt x="1568" y="328"/>
                    </a:lnTo>
                    <a:lnTo>
                      <a:pt x="1564" y="328"/>
                    </a:lnTo>
                    <a:lnTo>
                      <a:pt x="1554" y="332"/>
                    </a:lnTo>
                    <a:lnTo>
                      <a:pt x="1538" y="338"/>
                    </a:lnTo>
                    <a:lnTo>
                      <a:pt x="1514" y="346"/>
                    </a:lnTo>
                    <a:lnTo>
                      <a:pt x="1486" y="356"/>
                    </a:lnTo>
                    <a:lnTo>
                      <a:pt x="1452" y="370"/>
                    </a:lnTo>
                    <a:lnTo>
                      <a:pt x="1412" y="388"/>
                    </a:lnTo>
                    <a:lnTo>
                      <a:pt x="1370" y="410"/>
                    </a:lnTo>
                    <a:lnTo>
                      <a:pt x="1322" y="436"/>
                    </a:lnTo>
                    <a:lnTo>
                      <a:pt x="1270" y="466"/>
                    </a:lnTo>
                    <a:lnTo>
                      <a:pt x="1216" y="500"/>
                    </a:lnTo>
                    <a:lnTo>
                      <a:pt x="1158" y="540"/>
                    </a:lnTo>
                    <a:lnTo>
                      <a:pt x="1098" y="584"/>
                    </a:lnTo>
                    <a:lnTo>
                      <a:pt x="1034" y="636"/>
                    </a:lnTo>
                    <a:lnTo>
                      <a:pt x="970" y="692"/>
                    </a:lnTo>
                    <a:lnTo>
                      <a:pt x="904" y="756"/>
                    </a:lnTo>
                    <a:lnTo>
                      <a:pt x="836" y="824"/>
                    </a:lnTo>
                    <a:lnTo>
                      <a:pt x="770" y="900"/>
                    </a:lnTo>
                    <a:lnTo>
                      <a:pt x="700" y="984"/>
                    </a:lnTo>
                    <a:lnTo>
                      <a:pt x="632" y="1076"/>
                    </a:lnTo>
                    <a:lnTo>
                      <a:pt x="566" y="1174"/>
                    </a:lnTo>
                    <a:lnTo>
                      <a:pt x="498" y="1280"/>
                    </a:lnTo>
                    <a:lnTo>
                      <a:pt x="434" y="1394"/>
                    </a:lnTo>
                    <a:lnTo>
                      <a:pt x="370" y="1518"/>
                    </a:lnTo>
                    <a:lnTo>
                      <a:pt x="308" y="1650"/>
                    </a:lnTo>
                    <a:lnTo>
                      <a:pt x="248" y="1792"/>
                    </a:lnTo>
                    <a:lnTo>
                      <a:pt x="192" y="1944"/>
                    </a:lnTo>
                    <a:lnTo>
                      <a:pt x="138" y="2104"/>
                    </a:lnTo>
                    <a:lnTo>
                      <a:pt x="88" y="2274"/>
                    </a:lnTo>
                    <a:lnTo>
                      <a:pt x="42" y="2456"/>
                    </a:lnTo>
                    <a:lnTo>
                      <a:pt x="0" y="264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11364"/>
                  </a:gs>
                  <a:gs pos="100000">
                    <a:srgbClr val="D11364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0378" name="Rectangle 26"/>
              <p:cNvSpPr>
                <a:spLocks noChangeArrowheads="1"/>
              </p:cNvSpPr>
              <p:nvPr/>
            </p:nvSpPr>
            <p:spPr bwMode="gray">
              <a:xfrm>
                <a:off x="3082" y="1787"/>
                <a:ext cx="1743" cy="192"/>
              </a:xfrm>
              <a:prstGeom prst="rect">
                <a:avLst/>
              </a:prstGeom>
              <a:gradFill rotWithShape="1">
                <a:gsLst>
                  <a:gs pos="0">
                    <a:schemeClr val="accent2">
                      <a:gamma/>
                      <a:shade val="72549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72549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r>
                  <a:rPr lang="en-US" altLang="zh-CN" sz="1600" b="1">
                    <a:solidFill>
                      <a:srgbClr val="FFFFFF"/>
                    </a:solidFill>
                    <a:latin typeface="Verdana" pitchFamily="34" charset="0"/>
                    <a:ea typeface="宋体" pitchFamily="2" charset="-122"/>
                  </a:rPr>
                  <a:t>Add Your Text</a:t>
                </a:r>
              </a:p>
            </p:txBody>
          </p:sp>
          <p:sp>
            <p:nvSpPr>
              <p:cNvPr id="100379" name="Rectangle 27"/>
              <p:cNvSpPr>
                <a:spLocks noChangeArrowheads="1"/>
              </p:cNvSpPr>
              <p:nvPr/>
            </p:nvSpPr>
            <p:spPr bwMode="gray">
              <a:xfrm>
                <a:off x="2556" y="2310"/>
                <a:ext cx="1900" cy="188"/>
              </a:xfrm>
              <a:prstGeom prst="rect">
                <a:avLst/>
              </a:prstGeom>
              <a:gradFill rotWithShape="1">
                <a:gsLst>
                  <a:gs pos="0">
                    <a:schemeClr val="hlink">
                      <a:gamma/>
                      <a:shade val="72549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72549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r>
                  <a:rPr lang="en-US" altLang="zh-CN" sz="1600" b="1">
                    <a:solidFill>
                      <a:srgbClr val="FFFFFF"/>
                    </a:solidFill>
                    <a:latin typeface="Verdana" pitchFamily="34" charset="0"/>
                    <a:ea typeface="宋体" pitchFamily="2" charset="-122"/>
                  </a:rPr>
                  <a:t>Add Your Text</a:t>
                </a:r>
              </a:p>
            </p:txBody>
          </p:sp>
          <p:sp>
            <p:nvSpPr>
              <p:cNvPr id="100380" name="Freeform 28"/>
              <p:cNvSpPr>
                <a:spLocks/>
              </p:cNvSpPr>
              <p:nvPr/>
            </p:nvSpPr>
            <p:spPr bwMode="gray">
              <a:xfrm>
                <a:off x="2036" y="2494"/>
                <a:ext cx="2415" cy="343"/>
              </a:xfrm>
              <a:custGeom>
                <a:avLst/>
                <a:gdLst/>
                <a:ahLst/>
                <a:cxnLst>
                  <a:cxn ang="0">
                    <a:pos x="1742" y="286"/>
                  </a:cxn>
                  <a:cxn ang="0">
                    <a:pos x="0" y="286"/>
                  </a:cxn>
                  <a:cxn ang="0">
                    <a:pos x="446" y="0"/>
                  </a:cxn>
                  <a:cxn ang="0">
                    <a:pos x="2048" y="0"/>
                  </a:cxn>
                  <a:cxn ang="0">
                    <a:pos x="1742" y="286"/>
                  </a:cxn>
                </a:cxnLst>
                <a:rect l="0" t="0" r="r" b="b"/>
                <a:pathLst>
                  <a:path w="2048" h="286">
                    <a:moveTo>
                      <a:pt x="1742" y="286"/>
                    </a:moveTo>
                    <a:lnTo>
                      <a:pt x="0" y="286"/>
                    </a:lnTo>
                    <a:lnTo>
                      <a:pt x="446" y="0"/>
                    </a:lnTo>
                    <a:lnTo>
                      <a:pt x="2048" y="0"/>
                    </a:lnTo>
                    <a:lnTo>
                      <a:pt x="1742" y="286"/>
                    </a:lnTo>
                    <a:close/>
                  </a:path>
                </a:pathLst>
              </a:custGeom>
              <a:solidFill>
                <a:schemeClr val="folHlink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0381" name="Rectangle 29"/>
              <p:cNvSpPr>
                <a:spLocks noChangeArrowheads="1"/>
              </p:cNvSpPr>
              <p:nvPr/>
            </p:nvSpPr>
            <p:spPr bwMode="gray">
              <a:xfrm>
                <a:off x="2038" y="2836"/>
                <a:ext cx="2056" cy="188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shade val="72549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shade val="72549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r>
                  <a:rPr lang="en-US" altLang="zh-CN" sz="1600" b="1">
                    <a:solidFill>
                      <a:srgbClr val="FFFFFF"/>
                    </a:solidFill>
                    <a:latin typeface="Verdana" pitchFamily="34" charset="0"/>
                    <a:ea typeface="宋体" pitchFamily="2" charset="-122"/>
                  </a:rPr>
                  <a:t>Add Your Text</a:t>
                </a:r>
              </a:p>
            </p:txBody>
          </p:sp>
          <p:sp>
            <p:nvSpPr>
              <p:cNvPr id="100382" name="Rectangle 30"/>
              <p:cNvSpPr>
                <a:spLocks noChangeArrowheads="1"/>
              </p:cNvSpPr>
              <p:nvPr/>
            </p:nvSpPr>
            <p:spPr bwMode="gray">
              <a:xfrm>
                <a:off x="1514" y="3363"/>
                <a:ext cx="2213" cy="187"/>
              </a:xfrm>
              <a:prstGeom prst="rect">
                <a:avLst/>
              </a:prstGeom>
              <a:gradFill rotWithShape="1">
                <a:gsLst>
                  <a:gs pos="0">
                    <a:schemeClr val="accent1">
                      <a:gamma/>
                      <a:shade val="72549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shade val="72549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r>
                  <a:rPr lang="en-US" altLang="zh-CN" sz="1600" b="1">
                    <a:solidFill>
                      <a:srgbClr val="FFFFFF"/>
                    </a:solidFill>
                    <a:latin typeface="Verdana" pitchFamily="34" charset="0"/>
                    <a:ea typeface="宋体" pitchFamily="2" charset="-122"/>
                  </a:rPr>
                  <a:t>Add Your Text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>
                <a:ea typeface="宋体" pitchFamily="2" charset="-122"/>
              </a:rPr>
              <a:t>Diagram</a:t>
            </a:r>
            <a:endParaRPr lang="en-US" altLang="zh-CN" sz="2400">
              <a:ea typeface="宋体" pitchFamily="2" charset="-122"/>
            </a:endParaRPr>
          </a:p>
        </p:txBody>
      </p:sp>
      <p:grpSp>
        <p:nvGrpSpPr>
          <p:cNvPr id="78945" name="Group 97"/>
          <p:cNvGrpSpPr>
            <a:grpSpLocks/>
          </p:cNvGrpSpPr>
          <p:nvPr/>
        </p:nvGrpSpPr>
        <p:grpSpPr bwMode="auto">
          <a:xfrm>
            <a:off x="0" y="1752600"/>
            <a:ext cx="9144000" cy="4114800"/>
            <a:chOff x="0" y="1104"/>
            <a:chExt cx="5760" cy="2592"/>
          </a:xfrm>
        </p:grpSpPr>
        <p:grpSp>
          <p:nvGrpSpPr>
            <p:cNvPr id="78851" name="Group 3"/>
            <p:cNvGrpSpPr>
              <a:grpSpLocks/>
            </p:cNvGrpSpPr>
            <p:nvPr/>
          </p:nvGrpSpPr>
          <p:grpSpPr bwMode="auto">
            <a:xfrm>
              <a:off x="0" y="2040"/>
              <a:ext cx="5760" cy="77"/>
              <a:chOff x="0" y="1896"/>
              <a:chExt cx="5760" cy="120"/>
            </a:xfrm>
          </p:grpSpPr>
          <p:sp>
            <p:nvSpPr>
              <p:cNvPr id="78852" name="Rectangle 4"/>
              <p:cNvSpPr>
                <a:spLocks noChangeArrowheads="1"/>
              </p:cNvSpPr>
              <p:nvPr/>
            </p:nvSpPr>
            <p:spPr bwMode="gray">
              <a:xfrm>
                <a:off x="0" y="1896"/>
                <a:ext cx="5760" cy="47"/>
              </a:xfrm>
              <a:prstGeom prst="rect">
                <a:avLst/>
              </a:prstGeom>
              <a:gradFill rotWithShape="1">
                <a:gsLst>
                  <a:gs pos="0">
                    <a:srgbClr val="808080"/>
                  </a:gs>
                  <a:gs pos="100000">
                    <a:srgbClr val="808080">
                      <a:gamma/>
                      <a:tint val="15294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8853" name="Rectangle 5"/>
              <p:cNvSpPr>
                <a:spLocks noChangeArrowheads="1"/>
              </p:cNvSpPr>
              <p:nvPr/>
            </p:nvSpPr>
            <p:spPr bwMode="gray">
              <a:xfrm>
                <a:off x="0" y="1942"/>
                <a:ext cx="5760" cy="74"/>
              </a:xfrm>
              <a:prstGeom prst="rect">
                <a:avLst/>
              </a:prstGeom>
              <a:gradFill rotWithShape="1">
                <a:gsLst>
                  <a:gs pos="0">
                    <a:srgbClr val="5F5F5F">
                      <a:gamma/>
                      <a:tint val="30196"/>
                      <a:invGamma/>
                    </a:srgbClr>
                  </a:gs>
                  <a:gs pos="100000">
                    <a:srgbClr val="5F5F5F"/>
                  </a:gs>
                </a:gsLst>
                <a:lin ang="5400000" scaled="1"/>
              </a:gra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78941" name="Group 93"/>
            <p:cNvGrpSpPr>
              <a:grpSpLocks/>
            </p:cNvGrpSpPr>
            <p:nvPr/>
          </p:nvGrpSpPr>
          <p:grpSpPr bwMode="auto">
            <a:xfrm>
              <a:off x="869" y="1644"/>
              <a:ext cx="1079" cy="2010"/>
              <a:chOff x="869" y="1644"/>
              <a:chExt cx="1079" cy="2010"/>
            </a:xfrm>
          </p:grpSpPr>
          <p:grpSp>
            <p:nvGrpSpPr>
              <p:cNvPr id="78907" name="Group 59"/>
              <p:cNvGrpSpPr>
                <a:grpSpLocks/>
              </p:cNvGrpSpPr>
              <p:nvPr/>
            </p:nvGrpSpPr>
            <p:grpSpPr bwMode="auto">
              <a:xfrm rot="3877067">
                <a:off x="962" y="2667"/>
                <a:ext cx="1432" cy="541"/>
                <a:chOff x="2290" y="2725"/>
                <a:chExt cx="1832" cy="713"/>
              </a:xfrm>
            </p:grpSpPr>
            <p:grpSp>
              <p:nvGrpSpPr>
                <p:cNvPr id="78908" name="Group 60"/>
                <p:cNvGrpSpPr>
                  <a:grpSpLocks/>
                </p:cNvGrpSpPr>
                <p:nvPr/>
              </p:nvGrpSpPr>
              <p:grpSpPr bwMode="auto">
                <a:xfrm>
                  <a:off x="2290" y="3030"/>
                  <a:ext cx="1832" cy="408"/>
                  <a:chOff x="2290" y="3030"/>
                  <a:chExt cx="1832" cy="408"/>
                </a:xfrm>
              </p:grpSpPr>
              <p:sp>
                <p:nvSpPr>
                  <p:cNvPr id="78909" name="Freeform 61"/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/>
                    <a:ahLst/>
                    <a:cxnLst>
                      <a:cxn ang="0">
                        <a:pos x="1832" y="32"/>
                      </a:cxn>
                      <a:cxn ang="0">
                        <a:pos x="1830" y="66"/>
                      </a:cxn>
                      <a:cxn ang="0">
                        <a:pos x="1814" y="128"/>
                      </a:cxn>
                      <a:cxn ang="0">
                        <a:pos x="1788" y="188"/>
                      </a:cxn>
                      <a:cxn ang="0">
                        <a:pos x="1754" y="240"/>
                      </a:cxn>
                      <a:cxn ang="0">
                        <a:pos x="1712" y="288"/>
                      </a:cxn>
                      <a:cxn ang="0">
                        <a:pos x="1664" y="330"/>
                      </a:cxn>
                      <a:cxn ang="0">
                        <a:pos x="1610" y="362"/>
                      </a:cxn>
                      <a:cxn ang="0">
                        <a:pos x="1550" y="388"/>
                      </a:cxn>
                      <a:cxn ang="0">
                        <a:pos x="1486" y="402"/>
                      </a:cxn>
                      <a:cxn ang="0">
                        <a:pos x="1418" y="408"/>
                      </a:cxn>
                      <a:cxn ang="0">
                        <a:pos x="0" y="408"/>
                      </a:cxn>
                      <a:cxn ang="0">
                        <a:pos x="0" y="0"/>
                      </a:cxn>
                      <a:cxn ang="0">
                        <a:pos x="1832" y="0"/>
                      </a:cxn>
                      <a:cxn ang="0">
                        <a:pos x="1832" y="32"/>
                      </a:cxn>
                      <a:cxn ang="0">
                        <a:pos x="1832" y="32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608788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8910" name="Freeform 62"/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/>
                    <a:ahLst/>
                    <a:cxnLst>
                      <a:cxn ang="0">
                        <a:pos x="288" y="0"/>
                      </a:cxn>
                      <a:cxn ang="0">
                        <a:pos x="284" y="52"/>
                      </a:cxn>
                      <a:cxn ang="0">
                        <a:pos x="272" y="98"/>
                      </a:cxn>
                      <a:cxn ang="0">
                        <a:pos x="254" y="140"/>
                      </a:cxn>
                      <a:cxn ang="0">
                        <a:pos x="230" y="176"/>
                      </a:cxn>
                      <a:cxn ang="0">
                        <a:pos x="204" y="208"/>
                      </a:cxn>
                      <a:cxn ang="0">
                        <a:pos x="174" y="238"/>
                      </a:cxn>
                      <a:cxn ang="0">
                        <a:pos x="144" y="262"/>
                      </a:cxn>
                      <a:cxn ang="0">
                        <a:pos x="112" y="282"/>
                      </a:cxn>
                      <a:cxn ang="0">
                        <a:pos x="84" y="298"/>
                      </a:cxn>
                      <a:cxn ang="0">
                        <a:pos x="56" y="312"/>
                      </a:cxn>
                      <a:cxn ang="0">
                        <a:pos x="34" y="322"/>
                      </a:cxn>
                      <a:cxn ang="0">
                        <a:pos x="16" y="328"/>
                      </a:cxn>
                      <a:cxn ang="0">
                        <a:pos x="4" y="332"/>
                      </a:cxn>
                      <a:cxn ang="0">
                        <a:pos x="0" y="334"/>
                      </a:cxn>
                      <a:cxn ang="0">
                        <a:pos x="4" y="332"/>
                      </a:cxn>
                      <a:cxn ang="0">
                        <a:pos x="16" y="326"/>
                      </a:cxn>
                      <a:cxn ang="0">
                        <a:pos x="34" y="318"/>
                      </a:cxn>
                      <a:cxn ang="0">
                        <a:pos x="56" y="304"/>
                      </a:cxn>
                      <a:cxn ang="0">
                        <a:pos x="84" y="288"/>
                      </a:cxn>
                      <a:cxn ang="0">
                        <a:pos x="112" y="266"/>
                      </a:cxn>
                      <a:cxn ang="0">
                        <a:pos x="142" y="242"/>
                      </a:cxn>
                      <a:cxn ang="0">
                        <a:pos x="170" y="212"/>
                      </a:cxn>
                      <a:cxn ang="0">
                        <a:pos x="196" y="180"/>
                      </a:cxn>
                      <a:cxn ang="0">
                        <a:pos x="220" y="142"/>
                      </a:cxn>
                      <a:cxn ang="0">
                        <a:pos x="238" y="100"/>
                      </a:cxn>
                      <a:cxn ang="0">
                        <a:pos x="250" y="54"/>
                      </a:cxn>
                      <a:cxn ang="0">
                        <a:pos x="254" y="2"/>
                      </a:cxn>
                      <a:cxn ang="0">
                        <a:pos x="288" y="0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01"/>
                    </a:srgb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78911" name="Group 63"/>
                <p:cNvGrpSpPr>
                  <a:grpSpLocks/>
                </p:cNvGrpSpPr>
                <p:nvPr/>
              </p:nvGrpSpPr>
              <p:grpSpPr bwMode="auto">
                <a:xfrm flipV="1">
                  <a:off x="2290" y="2725"/>
                  <a:ext cx="1406" cy="313"/>
                  <a:chOff x="2290" y="3030"/>
                  <a:chExt cx="1832" cy="408"/>
                </a:xfrm>
              </p:grpSpPr>
              <p:sp>
                <p:nvSpPr>
                  <p:cNvPr id="78912" name="Freeform 64"/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/>
                    <a:ahLst/>
                    <a:cxnLst>
                      <a:cxn ang="0">
                        <a:pos x="1832" y="32"/>
                      </a:cxn>
                      <a:cxn ang="0">
                        <a:pos x="1830" y="66"/>
                      </a:cxn>
                      <a:cxn ang="0">
                        <a:pos x="1814" y="128"/>
                      </a:cxn>
                      <a:cxn ang="0">
                        <a:pos x="1788" y="188"/>
                      </a:cxn>
                      <a:cxn ang="0">
                        <a:pos x="1754" y="240"/>
                      </a:cxn>
                      <a:cxn ang="0">
                        <a:pos x="1712" y="288"/>
                      </a:cxn>
                      <a:cxn ang="0">
                        <a:pos x="1664" y="330"/>
                      </a:cxn>
                      <a:cxn ang="0">
                        <a:pos x="1610" y="362"/>
                      </a:cxn>
                      <a:cxn ang="0">
                        <a:pos x="1550" y="388"/>
                      </a:cxn>
                      <a:cxn ang="0">
                        <a:pos x="1486" y="402"/>
                      </a:cxn>
                      <a:cxn ang="0">
                        <a:pos x="1418" y="408"/>
                      </a:cxn>
                      <a:cxn ang="0">
                        <a:pos x="0" y="408"/>
                      </a:cxn>
                      <a:cxn ang="0">
                        <a:pos x="0" y="0"/>
                      </a:cxn>
                      <a:cxn ang="0">
                        <a:pos x="1832" y="0"/>
                      </a:cxn>
                      <a:cxn ang="0">
                        <a:pos x="1832" y="32"/>
                      </a:cxn>
                      <a:cxn ang="0">
                        <a:pos x="1832" y="32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98B5B6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8913" name="Freeform 65"/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/>
                    <a:ahLst/>
                    <a:cxnLst>
                      <a:cxn ang="0">
                        <a:pos x="288" y="0"/>
                      </a:cxn>
                      <a:cxn ang="0">
                        <a:pos x="284" y="52"/>
                      </a:cxn>
                      <a:cxn ang="0">
                        <a:pos x="272" y="98"/>
                      </a:cxn>
                      <a:cxn ang="0">
                        <a:pos x="254" y="140"/>
                      </a:cxn>
                      <a:cxn ang="0">
                        <a:pos x="230" y="176"/>
                      </a:cxn>
                      <a:cxn ang="0">
                        <a:pos x="204" y="208"/>
                      </a:cxn>
                      <a:cxn ang="0">
                        <a:pos x="174" y="238"/>
                      </a:cxn>
                      <a:cxn ang="0">
                        <a:pos x="144" y="262"/>
                      </a:cxn>
                      <a:cxn ang="0">
                        <a:pos x="112" y="282"/>
                      </a:cxn>
                      <a:cxn ang="0">
                        <a:pos x="84" y="298"/>
                      </a:cxn>
                      <a:cxn ang="0">
                        <a:pos x="56" y="312"/>
                      </a:cxn>
                      <a:cxn ang="0">
                        <a:pos x="34" y="322"/>
                      </a:cxn>
                      <a:cxn ang="0">
                        <a:pos x="16" y="328"/>
                      </a:cxn>
                      <a:cxn ang="0">
                        <a:pos x="4" y="332"/>
                      </a:cxn>
                      <a:cxn ang="0">
                        <a:pos x="0" y="334"/>
                      </a:cxn>
                      <a:cxn ang="0">
                        <a:pos x="4" y="332"/>
                      </a:cxn>
                      <a:cxn ang="0">
                        <a:pos x="16" y="326"/>
                      </a:cxn>
                      <a:cxn ang="0">
                        <a:pos x="34" y="318"/>
                      </a:cxn>
                      <a:cxn ang="0">
                        <a:pos x="56" y="304"/>
                      </a:cxn>
                      <a:cxn ang="0">
                        <a:pos x="84" y="288"/>
                      </a:cxn>
                      <a:cxn ang="0">
                        <a:pos x="112" y="266"/>
                      </a:cxn>
                      <a:cxn ang="0">
                        <a:pos x="142" y="242"/>
                      </a:cxn>
                      <a:cxn ang="0">
                        <a:pos x="170" y="212"/>
                      </a:cxn>
                      <a:cxn ang="0">
                        <a:pos x="196" y="180"/>
                      </a:cxn>
                      <a:cxn ang="0">
                        <a:pos x="220" y="142"/>
                      </a:cxn>
                      <a:cxn ang="0">
                        <a:pos x="238" y="100"/>
                      </a:cxn>
                      <a:cxn ang="0">
                        <a:pos x="250" y="54"/>
                      </a:cxn>
                      <a:cxn ang="0">
                        <a:pos x="254" y="2"/>
                      </a:cxn>
                      <a:cxn ang="0">
                        <a:pos x="288" y="0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01"/>
                    </a:srgb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78914" name="Group 66"/>
              <p:cNvGrpSpPr>
                <a:grpSpLocks/>
              </p:cNvGrpSpPr>
              <p:nvPr/>
            </p:nvGrpSpPr>
            <p:grpSpPr bwMode="auto">
              <a:xfrm>
                <a:off x="869" y="1644"/>
                <a:ext cx="799" cy="824"/>
                <a:chOff x="2789" y="1625"/>
                <a:chExt cx="907" cy="907"/>
              </a:xfrm>
            </p:grpSpPr>
            <p:sp>
              <p:nvSpPr>
                <p:cNvPr id="78915" name="Oval 67"/>
                <p:cNvSpPr>
                  <a:spLocks noChangeArrowheads="1"/>
                </p:cNvSpPr>
                <p:nvPr/>
              </p:nvSpPr>
              <p:spPr bwMode="gray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gamma/>
                        <a:tint val="0"/>
                        <a:invGamma/>
                      </a:srgbClr>
                    </a:gs>
                    <a:gs pos="50000">
                      <a:srgbClr val="83A6A7"/>
                    </a:gs>
                    <a:gs pos="100000">
                      <a:srgbClr val="83A6A7">
                        <a:gamma/>
                        <a:tint val="0"/>
                        <a:invGamma/>
                      </a:srgb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8916" name="Oval 68"/>
                <p:cNvSpPr>
                  <a:spLocks noChangeArrowheads="1"/>
                </p:cNvSpPr>
                <p:nvPr/>
              </p:nvSpPr>
              <p:spPr bwMode="gray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alpha val="32001"/>
                      </a:srgbClr>
                    </a:gs>
                    <a:gs pos="100000">
                      <a:srgbClr val="83A6A7">
                        <a:gamma/>
                        <a:shade val="0"/>
                        <a:invGamma/>
                        <a:alpha val="89999"/>
                      </a:srgb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8917" name="Oval 69"/>
                <p:cNvSpPr>
                  <a:spLocks noChangeArrowheads="1"/>
                </p:cNvSpPr>
                <p:nvPr/>
              </p:nvSpPr>
              <p:spPr bwMode="gray">
                <a:xfrm>
                  <a:off x="2849" y="1684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gamma/>
                        <a:shade val="54118"/>
                        <a:invGamma/>
                      </a:srgbClr>
                    </a:gs>
                    <a:gs pos="50000">
                      <a:srgbClr val="83A6A7"/>
                    </a:gs>
                    <a:gs pos="100000">
                      <a:srgbClr val="83A6A7">
                        <a:gamma/>
                        <a:shade val="54118"/>
                        <a:invGamma/>
                      </a:srgb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8918" name="Oval 70"/>
                <p:cNvSpPr>
                  <a:spLocks noChangeArrowheads="1"/>
                </p:cNvSpPr>
                <p:nvPr/>
              </p:nvSpPr>
              <p:spPr bwMode="gray">
                <a:xfrm>
                  <a:off x="2849" y="1686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gamma/>
                        <a:shade val="63529"/>
                        <a:invGamma/>
                      </a:srgbClr>
                    </a:gs>
                    <a:gs pos="100000">
                      <a:srgbClr val="83A6A7">
                        <a:alpha val="0"/>
                      </a:srgb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8919" name="Oval 71"/>
                <p:cNvSpPr>
                  <a:spLocks noChangeArrowheads="1"/>
                </p:cNvSpPr>
                <p:nvPr/>
              </p:nvSpPr>
              <p:spPr bwMode="gray">
                <a:xfrm>
                  <a:off x="2888" y="1724"/>
                  <a:ext cx="709" cy="709"/>
                </a:xfrm>
                <a:prstGeom prst="ellipse">
                  <a:avLst/>
                </a:prstGeom>
                <a:solidFill>
                  <a:srgbClr val="000000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zh-CN" altLang="en-US"/>
                </a:p>
              </p:txBody>
            </p:sp>
            <p:grpSp>
              <p:nvGrpSpPr>
                <p:cNvPr id="78920" name="Group 72"/>
                <p:cNvGrpSpPr>
                  <a:grpSpLocks/>
                </p:cNvGrpSpPr>
                <p:nvPr/>
              </p:nvGrpSpPr>
              <p:grpSpPr bwMode="auto">
                <a:xfrm>
                  <a:off x="2899" y="1735"/>
                  <a:ext cx="687" cy="688"/>
                  <a:chOff x="4166" y="1706"/>
                  <a:chExt cx="1252" cy="1252"/>
                </a:xfrm>
              </p:grpSpPr>
              <p:sp>
                <p:nvSpPr>
                  <p:cNvPr id="78921" name="Oval 73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8922" name="Oval 74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8923" name="Oval 75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8924" name="Oval 76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78925" name="Text Box 77"/>
              <p:cNvSpPr txBox="1">
                <a:spLocks noChangeArrowheads="1"/>
              </p:cNvSpPr>
              <p:nvPr/>
            </p:nvSpPr>
            <p:spPr bwMode="gray">
              <a:xfrm rot="3925970">
                <a:off x="1099" y="2788"/>
                <a:ext cx="854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zh-CN" sz="2000" b="1">
                    <a:solidFill>
                      <a:schemeClr val="bg1"/>
                    </a:solidFill>
                    <a:ea typeface="宋体" pitchFamily="2" charset="-122"/>
                  </a:rPr>
                  <a:t>Your Text</a:t>
                </a:r>
              </a:p>
            </p:txBody>
          </p:sp>
          <p:sp>
            <p:nvSpPr>
              <p:cNvPr id="78926" name="Text Box 78"/>
              <p:cNvSpPr txBox="1">
                <a:spLocks noChangeArrowheads="1"/>
              </p:cNvSpPr>
              <p:nvPr/>
            </p:nvSpPr>
            <p:spPr bwMode="gray">
              <a:xfrm rot="3925970">
                <a:off x="1392" y="2615"/>
                <a:ext cx="631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zh-CN" sz="1400" b="1">
                    <a:ea typeface="宋体" pitchFamily="2" charset="-122"/>
                  </a:rPr>
                  <a:t>Your Text</a:t>
                </a:r>
              </a:p>
            </p:txBody>
          </p:sp>
        </p:grpSp>
        <p:grpSp>
          <p:nvGrpSpPr>
            <p:cNvPr id="78942" name="Group 94"/>
            <p:cNvGrpSpPr>
              <a:grpSpLocks/>
            </p:cNvGrpSpPr>
            <p:nvPr/>
          </p:nvGrpSpPr>
          <p:grpSpPr bwMode="auto">
            <a:xfrm>
              <a:off x="1970" y="1644"/>
              <a:ext cx="1078" cy="2010"/>
              <a:chOff x="1970" y="1644"/>
              <a:chExt cx="1078" cy="2010"/>
            </a:xfrm>
          </p:grpSpPr>
          <p:grpSp>
            <p:nvGrpSpPr>
              <p:cNvPr id="78889" name="Group 41"/>
              <p:cNvGrpSpPr>
                <a:grpSpLocks/>
              </p:cNvGrpSpPr>
              <p:nvPr/>
            </p:nvGrpSpPr>
            <p:grpSpPr bwMode="auto">
              <a:xfrm rot="3877067">
                <a:off x="2062" y="2667"/>
                <a:ext cx="1432" cy="541"/>
                <a:chOff x="2290" y="2725"/>
                <a:chExt cx="1832" cy="713"/>
              </a:xfrm>
            </p:grpSpPr>
            <p:grpSp>
              <p:nvGrpSpPr>
                <p:cNvPr id="78890" name="Group 42"/>
                <p:cNvGrpSpPr>
                  <a:grpSpLocks/>
                </p:cNvGrpSpPr>
                <p:nvPr/>
              </p:nvGrpSpPr>
              <p:grpSpPr bwMode="auto">
                <a:xfrm>
                  <a:off x="2290" y="3030"/>
                  <a:ext cx="1832" cy="408"/>
                  <a:chOff x="2290" y="3030"/>
                  <a:chExt cx="1832" cy="408"/>
                </a:xfrm>
              </p:grpSpPr>
              <p:sp>
                <p:nvSpPr>
                  <p:cNvPr id="78891" name="Freeform 43"/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/>
                    <a:ahLst/>
                    <a:cxnLst>
                      <a:cxn ang="0">
                        <a:pos x="1832" y="32"/>
                      </a:cxn>
                      <a:cxn ang="0">
                        <a:pos x="1830" y="66"/>
                      </a:cxn>
                      <a:cxn ang="0">
                        <a:pos x="1814" y="128"/>
                      </a:cxn>
                      <a:cxn ang="0">
                        <a:pos x="1788" y="188"/>
                      </a:cxn>
                      <a:cxn ang="0">
                        <a:pos x="1754" y="240"/>
                      </a:cxn>
                      <a:cxn ang="0">
                        <a:pos x="1712" y="288"/>
                      </a:cxn>
                      <a:cxn ang="0">
                        <a:pos x="1664" y="330"/>
                      </a:cxn>
                      <a:cxn ang="0">
                        <a:pos x="1610" y="362"/>
                      </a:cxn>
                      <a:cxn ang="0">
                        <a:pos x="1550" y="388"/>
                      </a:cxn>
                      <a:cxn ang="0">
                        <a:pos x="1486" y="402"/>
                      </a:cxn>
                      <a:cxn ang="0">
                        <a:pos x="1418" y="408"/>
                      </a:cxn>
                      <a:cxn ang="0">
                        <a:pos x="0" y="408"/>
                      </a:cxn>
                      <a:cxn ang="0">
                        <a:pos x="0" y="0"/>
                      </a:cxn>
                      <a:cxn ang="0">
                        <a:pos x="1832" y="0"/>
                      </a:cxn>
                      <a:cxn ang="0">
                        <a:pos x="1832" y="32"/>
                      </a:cxn>
                      <a:cxn ang="0">
                        <a:pos x="1832" y="32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608788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8892" name="Freeform 44"/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/>
                    <a:ahLst/>
                    <a:cxnLst>
                      <a:cxn ang="0">
                        <a:pos x="288" y="0"/>
                      </a:cxn>
                      <a:cxn ang="0">
                        <a:pos x="284" y="52"/>
                      </a:cxn>
                      <a:cxn ang="0">
                        <a:pos x="272" y="98"/>
                      </a:cxn>
                      <a:cxn ang="0">
                        <a:pos x="254" y="140"/>
                      </a:cxn>
                      <a:cxn ang="0">
                        <a:pos x="230" y="176"/>
                      </a:cxn>
                      <a:cxn ang="0">
                        <a:pos x="204" y="208"/>
                      </a:cxn>
                      <a:cxn ang="0">
                        <a:pos x="174" y="238"/>
                      </a:cxn>
                      <a:cxn ang="0">
                        <a:pos x="144" y="262"/>
                      </a:cxn>
                      <a:cxn ang="0">
                        <a:pos x="112" y="282"/>
                      </a:cxn>
                      <a:cxn ang="0">
                        <a:pos x="84" y="298"/>
                      </a:cxn>
                      <a:cxn ang="0">
                        <a:pos x="56" y="312"/>
                      </a:cxn>
                      <a:cxn ang="0">
                        <a:pos x="34" y="322"/>
                      </a:cxn>
                      <a:cxn ang="0">
                        <a:pos x="16" y="328"/>
                      </a:cxn>
                      <a:cxn ang="0">
                        <a:pos x="4" y="332"/>
                      </a:cxn>
                      <a:cxn ang="0">
                        <a:pos x="0" y="334"/>
                      </a:cxn>
                      <a:cxn ang="0">
                        <a:pos x="4" y="332"/>
                      </a:cxn>
                      <a:cxn ang="0">
                        <a:pos x="16" y="326"/>
                      </a:cxn>
                      <a:cxn ang="0">
                        <a:pos x="34" y="318"/>
                      </a:cxn>
                      <a:cxn ang="0">
                        <a:pos x="56" y="304"/>
                      </a:cxn>
                      <a:cxn ang="0">
                        <a:pos x="84" y="288"/>
                      </a:cxn>
                      <a:cxn ang="0">
                        <a:pos x="112" y="266"/>
                      </a:cxn>
                      <a:cxn ang="0">
                        <a:pos x="142" y="242"/>
                      </a:cxn>
                      <a:cxn ang="0">
                        <a:pos x="170" y="212"/>
                      </a:cxn>
                      <a:cxn ang="0">
                        <a:pos x="196" y="180"/>
                      </a:cxn>
                      <a:cxn ang="0">
                        <a:pos x="220" y="142"/>
                      </a:cxn>
                      <a:cxn ang="0">
                        <a:pos x="238" y="100"/>
                      </a:cxn>
                      <a:cxn ang="0">
                        <a:pos x="250" y="54"/>
                      </a:cxn>
                      <a:cxn ang="0">
                        <a:pos x="254" y="2"/>
                      </a:cxn>
                      <a:cxn ang="0">
                        <a:pos x="288" y="0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01"/>
                    </a:srgb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78893" name="Group 45"/>
                <p:cNvGrpSpPr>
                  <a:grpSpLocks/>
                </p:cNvGrpSpPr>
                <p:nvPr/>
              </p:nvGrpSpPr>
              <p:grpSpPr bwMode="auto">
                <a:xfrm flipV="1">
                  <a:off x="2290" y="2725"/>
                  <a:ext cx="1406" cy="313"/>
                  <a:chOff x="2290" y="3030"/>
                  <a:chExt cx="1832" cy="408"/>
                </a:xfrm>
              </p:grpSpPr>
              <p:sp>
                <p:nvSpPr>
                  <p:cNvPr id="78894" name="Freeform 46"/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/>
                    <a:ahLst/>
                    <a:cxnLst>
                      <a:cxn ang="0">
                        <a:pos x="1832" y="32"/>
                      </a:cxn>
                      <a:cxn ang="0">
                        <a:pos x="1830" y="66"/>
                      </a:cxn>
                      <a:cxn ang="0">
                        <a:pos x="1814" y="128"/>
                      </a:cxn>
                      <a:cxn ang="0">
                        <a:pos x="1788" y="188"/>
                      </a:cxn>
                      <a:cxn ang="0">
                        <a:pos x="1754" y="240"/>
                      </a:cxn>
                      <a:cxn ang="0">
                        <a:pos x="1712" y="288"/>
                      </a:cxn>
                      <a:cxn ang="0">
                        <a:pos x="1664" y="330"/>
                      </a:cxn>
                      <a:cxn ang="0">
                        <a:pos x="1610" y="362"/>
                      </a:cxn>
                      <a:cxn ang="0">
                        <a:pos x="1550" y="388"/>
                      </a:cxn>
                      <a:cxn ang="0">
                        <a:pos x="1486" y="402"/>
                      </a:cxn>
                      <a:cxn ang="0">
                        <a:pos x="1418" y="408"/>
                      </a:cxn>
                      <a:cxn ang="0">
                        <a:pos x="0" y="408"/>
                      </a:cxn>
                      <a:cxn ang="0">
                        <a:pos x="0" y="0"/>
                      </a:cxn>
                      <a:cxn ang="0">
                        <a:pos x="1832" y="0"/>
                      </a:cxn>
                      <a:cxn ang="0">
                        <a:pos x="1832" y="32"/>
                      </a:cxn>
                      <a:cxn ang="0">
                        <a:pos x="1832" y="32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98B5B6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8895" name="Freeform 47"/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/>
                    <a:ahLst/>
                    <a:cxnLst>
                      <a:cxn ang="0">
                        <a:pos x="288" y="0"/>
                      </a:cxn>
                      <a:cxn ang="0">
                        <a:pos x="284" y="52"/>
                      </a:cxn>
                      <a:cxn ang="0">
                        <a:pos x="272" y="98"/>
                      </a:cxn>
                      <a:cxn ang="0">
                        <a:pos x="254" y="140"/>
                      </a:cxn>
                      <a:cxn ang="0">
                        <a:pos x="230" y="176"/>
                      </a:cxn>
                      <a:cxn ang="0">
                        <a:pos x="204" y="208"/>
                      </a:cxn>
                      <a:cxn ang="0">
                        <a:pos x="174" y="238"/>
                      </a:cxn>
                      <a:cxn ang="0">
                        <a:pos x="144" y="262"/>
                      </a:cxn>
                      <a:cxn ang="0">
                        <a:pos x="112" y="282"/>
                      </a:cxn>
                      <a:cxn ang="0">
                        <a:pos x="84" y="298"/>
                      </a:cxn>
                      <a:cxn ang="0">
                        <a:pos x="56" y="312"/>
                      </a:cxn>
                      <a:cxn ang="0">
                        <a:pos x="34" y="322"/>
                      </a:cxn>
                      <a:cxn ang="0">
                        <a:pos x="16" y="328"/>
                      </a:cxn>
                      <a:cxn ang="0">
                        <a:pos x="4" y="332"/>
                      </a:cxn>
                      <a:cxn ang="0">
                        <a:pos x="0" y="334"/>
                      </a:cxn>
                      <a:cxn ang="0">
                        <a:pos x="4" y="332"/>
                      </a:cxn>
                      <a:cxn ang="0">
                        <a:pos x="16" y="326"/>
                      </a:cxn>
                      <a:cxn ang="0">
                        <a:pos x="34" y="318"/>
                      </a:cxn>
                      <a:cxn ang="0">
                        <a:pos x="56" y="304"/>
                      </a:cxn>
                      <a:cxn ang="0">
                        <a:pos x="84" y="288"/>
                      </a:cxn>
                      <a:cxn ang="0">
                        <a:pos x="112" y="266"/>
                      </a:cxn>
                      <a:cxn ang="0">
                        <a:pos x="142" y="242"/>
                      </a:cxn>
                      <a:cxn ang="0">
                        <a:pos x="170" y="212"/>
                      </a:cxn>
                      <a:cxn ang="0">
                        <a:pos x="196" y="180"/>
                      </a:cxn>
                      <a:cxn ang="0">
                        <a:pos x="220" y="142"/>
                      </a:cxn>
                      <a:cxn ang="0">
                        <a:pos x="238" y="100"/>
                      </a:cxn>
                      <a:cxn ang="0">
                        <a:pos x="250" y="54"/>
                      </a:cxn>
                      <a:cxn ang="0">
                        <a:pos x="254" y="2"/>
                      </a:cxn>
                      <a:cxn ang="0">
                        <a:pos x="288" y="0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01"/>
                    </a:srgb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78896" name="Group 48"/>
              <p:cNvGrpSpPr>
                <a:grpSpLocks/>
              </p:cNvGrpSpPr>
              <p:nvPr/>
            </p:nvGrpSpPr>
            <p:grpSpPr bwMode="auto">
              <a:xfrm>
                <a:off x="1970" y="1644"/>
                <a:ext cx="799" cy="824"/>
                <a:chOff x="2789" y="1625"/>
                <a:chExt cx="907" cy="907"/>
              </a:xfrm>
            </p:grpSpPr>
            <p:sp>
              <p:nvSpPr>
                <p:cNvPr id="78897" name="Oval 49"/>
                <p:cNvSpPr>
                  <a:spLocks noChangeArrowheads="1"/>
                </p:cNvSpPr>
                <p:nvPr/>
              </p:nvSpPr>
              <p:spPr bwMode="gray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gamma/>
                        <a:tint val="0"/>
                        <a:invGamma/>
                      </a:srgbClr>
                    </a:gs>
                    <a:gs pos="50000">
                      <a:srgbClr val="83A6A7"/>
                    </a:gs>
                    <a:gs pos="100000">
                      <a:srgbClr val="83A6A7">
                        <a:gamma/>
                        <a:tint val="0"/>
                        <a:invGamma/>
                      </a:srgb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8898" name="Oval 50"/>
                <p:cNvSpPr>
                  <a:spLocks noChangeArrowheads="1"/>
                </p:cNvSpPr>
                <p:nvPr/>
              </p:nvSpPr>
              <p:spPr bwMode="gray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alpha val="32001"/>
                      </a:srgbClr>
                    </a:gs>
                    <a:gs pos="100000">
                      <a:srgbClr val="83A6A7">
                        <a:gamma/>
                        <a:shade val="0"/>
                        <a:invGamma/>
                        <a:alpha val="89999"/>
                      </a:srgb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8899" name="Oval 51"/>
                <p:cNvSpPr>
                  <a:spLocks noChangeArrowheads="1"/>
                </p:cNvSpPr>
                <p:nvPr/>
              </p:nvSpPr>
              <p:spPr bwMode="gray">
                <a:xfrm>
                  <a:off x="2849" y="1684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gamma/>
                        <a:shade val="54118"/>
                        <a:invGamma/>
                      </a:srgbClr>
                    </a:gs>
                    <a:gs pos="50000">
                      <a:srgbClr val="83A6A7"/>
                    </a:gs>
                    <a:gs pos="100000">
                      <a:srgbClr val="83A6A7">
                        <a:gamma/>
                        <a:shade val="54118"/>
                        <a:invGamma/>
                      </a:srgb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8900" name="Oval 52"/>
                <p:cNvSpPr>
                  <a:spLocks noChangeArrowheads="1"/>
                </p:cNvSpPr>
                <p:nvPr/>
              </p:nvSpPr>
              <p:spPr bwMode="gray">
                <a:xfrm>
                  <a:off x="2849" y="1686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gamma/>
                        <a:shade val="63529"/>
                        <a:invGamma/>
                      </a:srgbClr>
                    </a:gs>
                    <a:gs pos="100000">
                      <a:srgbClr val="83A6A7">
                        <a:alpha val="0"/>
                      </a:srgb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8901" name="Oval 53"/>
                <p:cNvSpPr>
                  <a:spLocks noChangeArrowheads="1"/>
                </p:cNvSpPr>
                <p:nvPr/>
              </p:nvSpPr>
              <p:spPr bwMode="gray">
                <a:xfrm>
                  <a:off x="2888" y="1724"/>
                  <a:ext cx="709" cy="709"/>
                </a:xfrm>
                <a:prstGeom prst="ellipse">
                  <a:avLst/>
                </a:prstGeom>
                <a:solidFill>
                  <a:srgbClr val="000000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zh-CN" altLang="en-US"/>
                </a:p>
              </p:txBody>
            </p:sp>
            <p:grpSp>
              <p:nvGrpSpPr>
                <p:cNvPr id="78902" name="Group 54"/>
                <p:cNvGrpSpPr>
                  <a:grpSpLocks/>
                </p:cNvGrpSpPr>
                <p:nvPr/>
              </p:nvGrpSpPr>
              <p:grpSpPr bwMode="auto">
                <a:xfrm>
                  <a:off x="2899" y="1735"/>
                  <a:ext cx="687" cy="688"/>
                  <a:chOff x="4166" y="1706"/>
                  <a:chExt cx="1252" cy="1252"/>
                </a:xfrm>
              </p:grpSpPr>
              <p:sp>
                <p:nvSpPr>
                  <p:cNvPr id="78903" name="Oval 55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8904" name="Oval 56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8905" name="Oval 57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8906" name="Oval 58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78927" name="Text Box 79"/>
              <p:cNvSpPr txBox="1">
                <a:spLocks noChangeArrowheads="1"/>
              </p:cNvSpPr>
              <p:nvPr/>
            </p:nvSpPr>
            <p:spPr bwMode="gray">
              <a:xfrm rot="3925970">
                <a:off x="2196" y="2788"/>
                <a:ext cx="854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zh-CN" sz="2000" b="1">
                    <a:solidFill>
                      <a:schemeClr val="bg1"/>
                    </a:solidFill>
                    <a:ea typeface="宋体" pitchFamily="2" charset="-122"/>
                  </a:rPr>
                  <a:t>Your Text</a:t>
                </a:r>
              </a:p>
            </p:txBody>
          </p:sp>
          <p:sp>
            <p:nvSpPr>
              <p:cNvPr id="78928" name="Text Box 80"/>
              <p:cNvSpPr txBox="1">
                <a:spLocks noChangeArrowheads="1"/>
              </p:cNvSpPr>
              <p:nvPr/>
            </p:nvSpPr>
            <p:spPr bwMode="gray">
              <a:xfrm rot="3925970">
                <a:off x="2489" y="2615"/>
                <a:ext cx="631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zh-CN" sz="1400" b="1">
                    <a:ea typeface="宋体" pitchFamily="2" charset="-122"/>
                  </a:rPr>
                  <a:t>Your Text</a:t>
                </a:r>
              </a:p>
            </p:txBody>
          </p:sp>
        </p:grpSp>
        <p:grpSp>
          <p:nvGrpSpPr>
            <p:cNvPr id="78943" name="Group 95"/>
            <p:cNvGrpSpPr>
              <a:grpSpLocks/>
            </p:cNvGrpSpPr>
            <p:nvPr/>
          </p:nvGrpSpPr>
          <p:grpSpPr bwMode="auto">
            <a:xfrm>
              <a:off x="3106" y="1644"/>
              <a:ext cx="1079" cy="2010"/>
              <a:chOff x="3106" y="1644"/>
              <a:chExt cx="1079" cy="2010"/>
            </a:xfrm>
          </p:grpSpPr>
          <p:grpSp>
            <p:nvGrpSpPr>
              <p:cNvPr id="78854" name="Group 6"/>
              <p:cNvGrpSpPr>
                <a:grpSpLocks/>
              </p:cNvGrpSpPr>
              <p:nvPr/>
            </p:nvGrpSpPr>
            <p:grpSpPr bwMode="auto">
              <a:xfrm rot="3877067">
                <a:off x="3199" y="2667"/>
                <a:ext cx="1432" cy="541"/>
                <a:chOff x="2290" y="2725"/>
                <a:chExt cx="1832" cy="713"/>
              </a:xfrm>
            </p:grpSpPr>
            <p:grpSp>
              <p:nvGrpSpPr>
                <p:cNvPr id="78855" name="Group 7"/>
                <p:cNvGrpSpPr>
                  <a:grpSpLocks/>
                </p:cNvGrpSpPr>
                <p:nvPr/>
              </p:nvGrpSpPr>
              <p:grpSpPr bwMode="auto">
                <a:xfrm>
                  <a:off x="2290" y="3030"/>
                  <a:ext cx="1832" cy="408"/>
                  <a:chOff x="2290" y="3030"/>
                  <a:chExt cx="1832" cy="408"/>
                </a:xfrm>
              </p:grpSpPr>
              <p:sp>
                <p:nvSpPr>
                  <p:cNvPr id="78856" name="Freeform 8"/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/>
                    <a:ahLst/>
                    <a:cxnLst>
                      <a:cxn ang="0">
                        <a:pos x="1832" y="32"/>
                      </a:cxn>
                      <a:cxn ang="0">
                        <a:pos x="1830" y="66"/>
                      </a:cxn>
                      <a:cxn ang="0">
                        <a:pos x="1814" y="128"/>
                      </a:cxn>
                      <a:cxn ang="0">
                        <a:pos x="1788" y="188"/>
                      </a:cxn>
                      <a:cxn ang="0">
                        <a:pos x="1754" y="240"/>
                      </a:cxn>
                      <a:cxn ang="0">
                        <a:pos x="1712" y="288"/>
                      </a:cxn>
                      <a:cxn ang="0">
                        <a:pos x="1664" y="330"/>
                      </a:cxn>
                      <a:cxn ang="0">
                        <a:pos x="1610" y="362"/>
                      </a:cxn>
                      <a:cxn ang="0">
                        <a:pos x="1550" y="388"/>
                      </a:cxn>
                      <a:cxn ang="0">
                        <a:pos x="1486" y="402"/>
                      </a:cxn>
                      <a:cxn ang="0">
                        <a:pos x="1418" y="408"/>
                      </a:cxn>
                      <a:cxn ang="0">
                        <a:pos x="0" y="408"/>
                      </a:cxn>
                      <a:cxn ang="0">
                        <a:pos x="0" y="0"/>
                      </a:cxn>
                      <a:cxn ang="0">
                        <a:pos x="1832" y="0"/>
                      </a:cxn>
                      <a:cxn ang="0">
                        <a:pos x="1832" y="32"/>
                      </a:cxn>
                      <a:cxn ang="0">
                        <a:pos x="1832" y="32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608788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8857" name="Freeform 9"/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/>
                    <a:ahLst/>
                    <a:cxnLst>
                      <a:cxn ang="0">
                        <a:pos x="288" y="0"/>
                      </a:cxn>
                      <a:cxn ang="0">
                        <a:pos x="284" y="52"/>
                      </a:cxn>
                      <a:cxn ang="0">
                        <a:pos x="272" y="98"/>
                      </a:cxn>
                      <a:cxn ang="0">
                        <a:pos x="254" y="140"/>
                      </a:cxn>
                      <a:cxn ang="0">
                        <a:pos x="230" y="176"/>
                      </a:cxn>
                      <a:cxn ang="0">
                        <a:pos x="204" y="208"/>
                      </a:cxn>
                      <a:cxn ang="0">
                        <a:pos x="174" y="238"/>
                      </a:cxn>
                      <a:cxn ang="0">
                        <a:pos x="144" y="262"/>
                      </a:cxn>
                      <a:cxn ang="0">
                        <a:pos x="112" y="282"/>
                      </a:cxn>
                      <a:cxn ang="0">
                        <a:pos x="84" y="298"/>
                      </a:cxn>
                      <a:cxn ang="0">
                        <a:pos x="56" y="312"/>
                      </a:cxn>
                      <a:cxn ang="0">
                        <a:pos x="34" y="322"/>
                      </a:cxn>
                      <a:cxn ang="0">
                        <a:pos x="16" y="328"/>
                      </a:cxn>
                      <a:cxn ang="0">
                        <a:pos x="4" y="332"/>
                      </a:cxn>
                      <a:cxn ang="0">
                        <a:pos x="0" y="334"/>
                      </a:cxn>
                      <a:cxn ang="0">
                        <a:pos x="4" y="332"/>
                      </a:cxn>
                      <a:cxn ang="0">
                        <a:pos x="16" y="326"/>
                      </a:cxn>
                      <a:cxn ang="0">
                        <a:pos x="34" y="318"/>
                      </a:cxn>
                      <a:cxn ang="0">
                        <a:pos x="56" y="304"/>
                      </a:cxn>
                      <a:cxn ang="0">
                        <a:pos x="84" y="288"/>
                      </a:cxn>
                      <a:cxn ang="0">
                        <a:pos x="112" y="266"/>
                      </a:cxn>
                      <a:cxn ang="0">
                        <a:pos x="142" y="242"/>
                      </a:cxn>
                      <a:cxn ang="0">
                        <a:pos x="170" y="212"/>
                      </a:cxn>
                      <a:cxn ang="0">
                        <a:pos x="196" y="180"/>
                      </a:cxn>
                      <a:cxn ang="0">
                        <a:pos x="220" y="142"/>
                      </a:cxn>
                      <a:cxn ang="0">
                        <a:pos x="238" y="100"/>
                      </a:cxn>
                      <a:cxn ang="0">
                        <a:pos x="250" y="54"/>
                      </a:cxn>
                      <a:cxn ang="0">
                        <a:pos x="254" y="2"/>
                      </a:cxn>
                      <a:cxn ang="0">
                        <a:pos x="288" y="0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01"/>
                    </a:srgb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78858" name="Group 10"/>
                <p:cNvGrpSpPr>
                  <a:grpSpLocks/>
                </p:cNvGrpSpPr>
                <p:nvPr/>
              </p:nvGrpSpPr>
              <p:grpSpPr bwMode="auto">
                <a:xfrm flipV="1">
                  <a:off x="2290" y="2725"/>
                  <a:ext cx="1406" cy="313"/>
                  <a:chOff x="2290" y="3030"/>
                  <a:chExt cx="1832" cy="408"/>
                </a:xfrm>
              </p:grpSpPr>
              <p:sp>
                <p:nvSpPr>
                  <p:cNvPr id="78859" name="Freeform 11"/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/>
                    <a:ahLst/>
                    <a:cxnLst>
                      <a:cxn ang="0">
                        <a:pos x="1832" y="32"/>
                      </a:cxn>
                      <a:cxn ang="0">
                        <a:pos x="1830" y="66"/>
                      </a:cxn>
                      <a:cxn ang="0">
                        <a:pos x="1814" y="128"/>
                      </a:cxn>
                      <a:cxn ang="0">
                        <a:pos x="1788" y="188"/>
                      </a:cxn>
                      <a:cxn ang="0">
                        <a:pos x="1754" y="240"/>
                      </a:cxn>
                      <a:cxn ang="0">
                        <a:pos x="1712" y="288"/>
                      </a:cxn>
                      <a:cxn ang="0">
                        <a:pos x="1664" y="330"/>
                      </a:cxn>
                      <a:cxn ang="0">
                        <a:pos x="1610" y="362"/>
                      </a:cxn>
                      <a:cxn ang="0">
                        <a:pos x="1550" y="388"/>
                      </a:cxn>
                      <a:cxn ang="0">
                        <a:pos x="1486" y="402"/>
                      </a:cxn>
                      <a:cxn ang="0">
                        <a:pos x="1418" y="408"/>
                      </a:cxn>
                      <a:cxn ang="0">
                        <a:pos x="0" y="408"/>
                      </a:cxn>
                      <a:cxn ang="0">
                        <a:pos x="0" y="0"/>
                      </a:cxn>
                      <a:cxn ang="0">
                        <a:pos x="1832" y="0"/>
                      </a:cxn>
                      <a:cxn ang="0">
                        <a:pos x="1832" y="32"/>
                      </a:cxn>
                      <a:cxn ang="0">
                        <a:pos x="1832" y="32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98B5B6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8860" name="Freeform 12"/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/>
                    <a:ahLst/>
                    <a:cxnLst>
                      <a:cxn ang="0">
                        <a:pos x="288" y="0"/>
                      </a:cxn>
                      <a:cxn ang="0">
                        <a:pos x="284" y="52"/>
                      </a:cxn>
                      <a:cxn ang="0">
                        <a:pos x="272" y="98"/>
                      </a:cxn>
                      <a:cxn ang="0">
                        <a:pos x="254" y="140"/>
                      </a:cxn>
                      <a:cxn ang="0">
                        <a:pos x="230" y="176"/>
                      </a:cxn>
                      <a:cxn ang="0">
                        <a:pos x="204" y="208"/>
                      </a:cxn>
                      <a:cxn ang="0">
                        <a:pos x="174" y="238"/>
                      </a:cxn>
                      <a:cxn ang="0">
                        <a:pos x="144" y="262"/>
                      </a:cxn>
                      <a:cxn ang="0">
                        <a:pos x="112" y="282"/>
                      </a:cxn>
                      <a:cxn ang="0">
                        <a:pos x="84" y="298"/>
                      </a:cxn>
                      <a:cxn ang="0">
                        <a:pos x="56" y="312"/>
                      </a:cxn>
                      <a:cxn ang="0">
                        <a:pos x="34" y="322"/>
                      </a:cxn>
                      <a:cxn ang="0">
                        <a:pos x="16" y="328"/>
                      </a:cxn>
                      <a:cxn ang="0">
                        <a:pos x="4" y="332"/>
                      </a:cxn>
                      <a:cxn ang="0">
                        <a:pos x="0" y="334"/>
                      </a:cxn>
                      <a:cxn ang="0">
                        <a:pos x="4" y="332"/>
                      </a:cxn>
                      <a:cxn ang="0">
                        <a:pos x="16" y="326"/>
                      </a:cxn>
                      <a:cxn ang="0">
                        <a:pos x="34" y="318"/>
                      </a:cxn>
                      <a:cxn ang="0">
                        <a:pos x="56" y="304"/>
                      </a:cxn>
                      <a:cxn ang="0">
                        <a:pos x="84" y="288"/>
                      </a:cxn>
                      <a:cxn ang="0">
                        <a:pos x="112" y="266"/>
                      </a:cxn>
                      <a:cxn ang="0">
                        <a:pos x="142" y="242"/>
                      </a:cxn>
                      <a:cxn ang="0">
                        <a:pos x="170" y="212"/>
                      </a:cxn>
                      <a:cxn ang="0">
                        <a:pos x="196" y="180"/>
                      </a:cxn>
                      <a:cxn ang="0">
                        <a:pos x="220" y="142"/>
                      </a:cxn>
                      <a:cxn ang="0">
                        <a:pos x="238" y="100"/>
                      </a:cxn>
                      <a:cxn ang="0">
                        <a:pos x="250" y="54"/>
                      </a:cxn>
                      <a:cxn ang="0">
                        <a:pos x="254" y="2"/>
                      </a:cxn>
                      <a:cxn ang="0">
                        <a:pos x="288" y="0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01"/>
                    </a:srgb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78861" name="Group 13"/>
              <p:cNvGrpSpPr>
                <a:grpSpLocks/>
              </p:cNvGrpSpPr>
              <p:nvPr/>
            </p:nvGrpSpPr>
            <p:grpSpPr bwMode="auto">
              <a:xfrm>
                <a:off x="3106" y="1644"/>
                <a:ext cx="800" cy="824"/>
                <a:chOff x="2789" y="1625"/>
                <a:chExt cx="907" cy="907"/>
              </a:xfrm>
            </p:grpSpPr>
            <p:sp>
              <p:nvSpPr>
                <p:cNvPr id="78862" name="Oval 14"/>
                <p:cNvSpPr>
                  <a:spLocks noChangeArrowheads="1"/>
                </p:cNvSpPr>
                <p:nvPr/>
              </p:nvSpPr>
              <p:spPr bwMode="gray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gamma/>
                        <a:tint val="0"/>
                        <a:invGamma/>
                      </a:srgbClr>
                    </a:gs>
                    <a:gs pos="50000">
                      <a:srgbClr val="83A6A7"/>
                    </a:gs>
                    <a:gs pos="100000">
                      <a:srgbClr val="83A6A7">
                        <a:gamma/>
                        <a:tint val="0"/>
                        <a:invGamma/>
                      </a:srgb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8863" name="Oval 15"/>
                <p:cNvSpPr>
                  <a:spLocks noChangeArrowheads="1"/>
                </p:cNvSpPr>
                <p:nvPr/>
              </p:nvSpPr>
              <p:spPr bwMode="gray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alpha val="32001"/>
                      </a:srgbClr>
                    </a:gs>
                    <a:gs pos="100000">
                      <a:srgbClr val="83A6A7">
                        <a:gamma/>
                        <a:shade val="0"/>
                        <a:invGamma/>
                        <a:alpha val="89999"/>
                      </a:srgb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8864" name="Oval 16"/>
                <p:cNvSpPr>
                  <a:spLocks noChangeArrowheads="1"/>
                </p:cNvSpPr>
                <p:nvPr/>
              </p:nvSpPr>
              <p:spPr bwMode="gray">
                <a:xfrm>
                  <a:off x="2849" y="1684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gamma/>
                        <a:shade val="54118"/>
                        <a:invGamma/>
                      </a:srgbClr>
                    </a:gs>
                    <a:gs pos="50000">
                      <a:srgbClr val="83A6A7"/>
                    </a:gs>
                    <a:gs pos="100000">
                      <a:srgbClr val="83A6A7">
                        <a:gamma/>
                        <a:shade val="54118"/>
                        <a:invGamma/>
                      </a:srgb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8865" name="Oval 17"/>
                <p:cNvSpPr>
                  <a:spLocks noChangeArrowheads="1"/>
                </p:cNvSpPr>
                <p:nvPr/>
              </p:nvSpPr>
              <p:spPr bwMode="gray">
                <a:xfrm>
                  <a:off x="2849" y="1686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gamma/>
                        <a:shade val="63529"/>
                        <a:invGamma/>
                      </a:srgbClr>
                    </a:gs>
                    <a:gs pos="100000">
                      <a:srgbClr val="83A6A7">
                        <a:alpha val="0"/>
                      </a:srgb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8866" name="Oval 18"/>
                <p:cNvSpPr>
                  <a:spLocks noChangeArrowheads="1"/>
                </p:cNvSpPr>
                <p:nvPr/>
              </p:nvSpPr>
              <p:spPr bwMode="gray">
                <a:xfrm>
                  <a:off x="2888" y="1724"/>
                  <a:ext cx="709" cy="709"/>
                </a:xfrm>
                <a:prstGeom prst="ellipse">
                  <a:avLst/>
                </a:prstGeom>
                <a:solidFill>
                  <a:srgbClr val="000000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zh-CN" altLang="en-US"/>
                </a:p>
              </p:txBody>
            </p:sp>
            <p:grpSp>
              <p:nvGrpSpPr>
                <p:cNvPr id="78867" name="Group 19"/>
                <p:cNvGrpSpPr>
                  <a:grpSpLocks/>
                </p:cNvGrpSpPr>
                <p:nvPr/>
              </p:nvGrpSpPr>
              <p:grpSpPr bwMode="auto">
                <a:xfrm>
                  <a:off x="2899" y="1735"/>
                  <a:ext cx="687" cy="688"/>
                  <a:chOff x="4166" y="1706"/>
                  <a:chExt cx="1252" cy="1252"/>
                </a:xfrm>
              </p:grpSpPr>
              <p:sp>
                <p:nvSpPr>
                  <p:cNvPr id="78868" name="Oval 20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8869" name="Oval 21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8870" name="Oval 22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8871" name="Oval 23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78929" name="Text Box 81"/>
              <p:cNvSpPr txBox="1">
                <a:spLocks noChangeArrowheads="1"/>
              </p:cNvSpPr>
              <p:nvPr/>
            </p:nvSpPr>
            <p:spPr bwMode="gray">
              <a:xfrm rot="3925970">
                <a:off x="3338" y="2788"/>
                <a:ext cx="854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zh-CN" sz="2000" b="1">
                    <a:solidFill>
                      <a:schemeClr val="bg1"/>
                    </a:solidFill>
                    <a:ea typeface="宋体" pitchFamily="2" charset="-122"/>
                  </a:rPr>
                  <a:t>Your Text</a:t>
                </a:r>
              </a:p>
            </p:txBody>
          </p:sp>
          <p:sp>
            <p:nvSpPr>
              <p:cNvPr id="78930" name="Text Box 82"/>
              <p:cNvSpPr txBox="1">
                <a:spLocks noChangeArrowheads="1"/>
              </p:cNvSpPr>
              <p:nvPr/>
            </p:nvSpPr>
            <p:spPr bwMode="gray">
              <a:xfrm rot="3925970">
                <a:off x="3631" y="2615"/>
                <a:ext cx="631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zh-CN" sz="1400" b="1">
                    <a:ea typeface="宋体" pitchFamily="2" charset="-122"/>
                  </a:rPr>
                  <a:t>Your Text</a:t>
                </a:r>
              </a:p>
            </p:txBody>
          </p:sp>
        </p:grpSp>
        <p:grpSp>
          <p:nvGrpSpPr>
            <p:cNvPr id="78944" name="Group 96"/>
            <p:cNvGrpSpPr>
              <a:grpSpLocks/>
            </p:cNvGrpSpPr>
            <p:nvPr/>
          </p:nvGrpSpPr>
          <p:grpSpPr bwMode="auto">
            <a:xfrm>
              <a:off x="4225" y="1553"/>
              <a:ext cx="1199" cy="2143"/>
              <a:chOff x="4225" y="1553"/>
              <a:chExt cx="1199" cy="2143"/>
            </a:xfrm>
          </p:grpSpPr>
          <p:grpSp>
            <p:nvGrpSpPr>
              <p:cNvPr id="78872" name="Group 24"/>
              <p:cNvGrpSpPr>
                <a:grpSpLocks/>
              </p:cNvGrpSpPr>
              <p:nvPr/>
            </p:nvGrpSpPr>
            <p:grpSpPr bwMode="auto">
              <a:xfrm rot="3877067">
                <a:off x="4438" y="2709"/>
                <a:ext cx="1432" cy="541"/>
                <a:chOff x="2290" y="2725"/>
                <a:chExt cx="1832" cy="713"/>
              </a:xfrm>
            </p:grpSpPr>
            <p:grpSp>
              <p:nvGrpSpPr>
                <p:cNvPr id="78873" name="Group 25"/>
                <p:cNvGrpSpPr>
                  <a:grpSpLocks/>
                </p:cNvGrpSpPr>
                <p:nvPr/>
              </p:nvGrpSpPr>
              <p:grpSpPr bwMode="auto">
                <a:xfrm>
                  <a:off x="2290" y="3030"/>
                  <a:ext cx="1832" cy="408"/>
                  <a:chOff x="2290" y="3030"/>
                  <a:chExt cx="1832" cy="408"/>
                </a:xfrm>
              </p:grpSpPr>
              <p:sp>
                <p:nvSpPr>
                  <p:cNvPr id="78874" name="Freeform 26"/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/>
                    <a:ahLst/>
                    <a:cxnLst>
                      <a:cxn ang="0">
                        <a:pos x="1832" y="32"/>
                      </a:cxn>
                      <a:cxn ang="0">
                        <a:pos x="1830" y="66"/>
                      </a:cxn>
                      <a:cxn ang="0">
                        <a:pos x="1814" y="128"/>
                      </a:cxn>
                      <a:cxn ang="0">
                        <a:pos x="1788" y="188"/>
                      </a:cxn>
                      <a:cxn ang="0">
                        <a:pos x="1754" y="240"/>
                      </a:cxn>
                      <a:cxn ang="0">
                        <a:pos x="1712" y="288"/>
                      </a:cxn>
                      <a:cxn ang="0">
                        <a:pos x="1664" y="330"/>
                      </a:cxn>
                      <a:cxn ang="0">
                        <a:pos x="1610" y="362"/>
                      </a:cxn>
                      <a:cxn ang="0">
                        <a:pos x="1550" y="388"/>
                      </a:cxn>
                      <a:cxn ang="0">
                        <a:pos x="1486" y="402"/>
                      </a:cxn>
                      <a:cxn ang="0">
                        <a:pos x="1418" y="408"/>
                      </a:cxn>
                      <a:cxn ang="0">
                        <a:pos x="0" y="408"/>
                      </a:cxn>
                      <a:cxn ang="0">
                        <a:pos x="0" y="0"/>
                      </a:cxn>
                      <a:cxn ang="0">
                        <a:pos x="1832" y="0"/>
                      </a:cxn>
                      <a:cxn ang="0">
                        <a:pos x="1832" y="32"/>
                      </a:cxn>
                      <a:cxn ang="0">
                        <a:pos x="1832" y="32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0066FF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8875" name="Freeform 27"/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/>
                    <a:ahLst/>
                    <a:cxnLst>
                      <a:cxn ang="0">
                        <a:pos x="288" y="0"/>
                      </a:cxn>
                      <a:cxn ang="0">
                        <a:pos x="284" y="52"/>
                      </a:cxn>
                      <a:cxn ang="0">
                        <a:pos x="272" y="98"/>
                      </a:cxn>
                      <a:cxn ang="0">
                        <a:pos x="254" y="140"/>
                      </a:cxn>
                      <a:cxn ang="0">
                        <a:pos x="230" y="176"/>
                      </a:cxn>
                      <a:cxn ang="0">
                        <a:pos x="204" y="208"/>
                      </a:cxn>
                      <a:cxn ang="0">
                        <a:pos x="174" y="238"/>
                      </a:cxn>
                      <a:cxn ang="0">
                        <a:pos x="144" y="262"/>
                      </a:cxn>
                      <a:cxn ang="0">
                        <a:pos x="112" y="282"/>
                      </a:cxn>
                      <a:cxn ang="0">
                        <a:pos x="84" y="298"/>
                      </a:cxn>
                      <a:cxn ang="0">
                        <a:pos x="56" y="312"/>
                      </a:cxn>
                      <a:cxn ang="0">
                        <a:pos x="34" y="322"/>
                      </a:cxn>
                      <a:cxn ang="0">
                        <a:pos x="16" y="328"/>
                      </a:cxn>
                      <a:cxn ang="0">
                        <a:pos x="4" y="332"/>
                      </a:cxn>
                      <a:cxn ang="0">
                        <a:pos x="0" y="334"/>
                      </a:cxn>
                      <a:cxn ang="0">
                        <a:pos x="4" y="332"/>
                      </a:cxn>
                      <a:cxn ang="0">
                        <a:pos x="16" y="326"/>
                      </a:cxn>
                      <a:cxn ang="0">
                        <a:pos x="34" y="318"/>
                      </a:cxn>
                      <a:cxn ang="0">
                        <a:pos x="56" y="304"/>
                      </a:cxn>
                      <a:cxn ang="0">
                        <a:pos x="84" y="288"/>
                      </a:cxn>
                      <a:cxn ang="0">
                        <a:pos x="112" y="266"/>
                      </a:cxn>
                      <a:cxn ang="0">
                        <a:pos x="142" y="242"/>
                      </a:cxn>
                      <a:cxn ang="0">
                        <a:pos x="170" y="212"/>
                      </a:cxn>
                      <a:cxn ang="0">
                        <a:pos x="196" y="180"/>
                      </a:cxn>
                      <a:cxn ang="0">
                        <a:pos x="220" y="142"/>
                      </a:cxn>
                      <a:cxn ang="0">
                        <a:pos x="238" y="100"/>
                      </a:cxn>
                      <a:cxn ang="0">
                        <a:pos x="250" y="54"/>
                      </a:cxn>
                      <a:cxn ang="0">
                        <a:pos x="254" y="2"/>
                      </a:cxn>
                      <a:cxn ang="0">
                        <a:pos x="288" y="0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01"/>
                    </a:srgb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78876" name="Group 28"/>
                <p:cNvGrpSpPr>
                  <a:grpSpLocks/>
                </p:cNvGrpSpPr>
                <p:nvPr/>
              </p:nvGrpSpPr>
              <p:grpSpPr bwMode="auto">
                <a:xfrm flipV="1">
                  <a:off x="2290" y="2725"/>
                  <a:ext cx="1406" cy="313"/>
                  <a:chOff x="2290" y="3030"/>
                  <a:chExt cx="1832" cy="408"/>
                </a:xfrm>
              </p:grpSpPr>
              <p:sp>
                <p:nvSpPr>
                  <p:cNvPr id="78877" name="Freeform 29"/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/>
                    <a:ahLst/>
                    <a:cxnLst>
                      <a:cxn ang="0">
                        <a:pos x="1832" y="32"/>
                      </a:cxn>
                      <a:cxn ang="0">
                        <a:pos x="1830" y="66"/>
                      </a:cxn>
                      <a:cxn ang="0">
                        <a:pos x="1814" y="128"/>
                      </a:cxn>
                      <a:cxn ang="0">
                        <a:pos x="1788" y="188"/>
                      </a:cxn>
                      <a:cxn ang="0">
                        <a:pos x="1754" y="240"/>
                      </a:cxn>
                      <a:cxn ang="0">
                        <a:pos x="1712" y="288"/>
                      </a:cxn>
                      <a:cxn ang="0">
                        <a:pos x="1664" y="330"/>
                      </a:cxn>
                      <a:cxn ang="0">
                        <a:pos x="1610" y="362"/>
                      </a:cxn>
                      <a:cxn ang="0">
                        <a:pos x="1550" y="388"/>
                      </a:cxn>
                      <a:cxn ang="0">
                        <a:pos x="1486" y="402"/>
                      </a:cxn>
                      <a:cxn ang="0">
                        <a:pos x="1418" y="408"/>
                      </a:cxn>
                      <a:cxn ang="0">
                        <a:pos x="0" y="408"/>
                      </a:cxn>
                      <a:cxn ang="0">
                        <a:pos x="0" y="0"/>
                      </a:cxn>
                      <a:cxn ang="0">
                        <a:pos x="1832" y="0"/>
                      </a:cxn>
                      <a:cxn ang="0">
                        <a:pos x="1832" y="32"/>
                      </a:cxn>
                      <a:cxn ang="0">
                        <a:pos x="1832" y="32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6699FF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8878" name="Freeform 30"/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/>
                    <a:ahLst/>
                    <a:cxnLst>
                      <a:cxn ang="0">
                        <a:pos x="288" y="0"/>
                      </a:cxn>
                      <a:cxn ang="0">
                        <a:pos x="284" y="52"/>
                      </a:cxn>
                      <a:cxn ang="0">
                        <a:pos x="272" y="98"/>
                      </a:cxn>
                      <a:cxn ang="0">
                        <a:pos x="254" y="140"/>
                      </a:cxn>
                      <a:cxn ang="0">
                        <a:pos x="230" y="176"/>
                      </a:cxn>
                      <a:cxn ang="0">
                        <a:pos x="204" y="208"/>
                      </a:cxn>
                      <a:cxn ang="0">
                        <a:pos x="174" y="238"/>
                      </a:cxn>
                      <a:cxn ang="0">
                        <a:pos x="144" y="262"/>
                      </a:cxn>
                      <a:cxn ang="0">
                        <a:pos x="112" y="282"/>
                      </a:cxn>
                      <a:cxn ang="0">
                        <a:pos x="84" y="298"/>
                      </a:cxn>
                      <a:cxn ang="0">
                        <a:pos x="56" y="312"/>
                      </a:cxn>
                      <a:cxn ang="0">
                        <a:pos x="34" y="322"/>
                      </a:cxn>
                      <a:cxn ang="0">
                        <a:pos x="16" y="328"/>
                      </a:cxn>
                      <a:cxn ang="0">
                        <a:pos x="4" y="332"/>
                      </a:cxn>
                      <a:cxn ang="0">
                        <a:pos x="0" y="334"/>
                      </a:cxn>
                      <a:cxn ang="0">
                        <a:pos x="4" y="332"/>
                      </a:cxn>
                      <a:cxn ang="0">
                        <a:pos x="16" y="326"/>
                      </a:cxn>
                      <a:cxn ang="0">
                        <a:pos x="34" y="318"/>
                      </a:cxn>
                      <a:cxn ang="0">
                        <a:pos x="56" y="304"/>
                      </a:cxn>
                      <a:cxn ang="0">
                        <a:pos x="84" y="288"/>
                      </a:cxn>
                      <a:cxn ang="0">
                        <a:pos x="112" y="266"/>
                      </a:cxn>
                      <a:cxn ang="0">
                        <a:pos x="142" y="242"/>
                      </a:cxn>
                      <a:cxn ang="0">
                        <a:pos x="170" y="212"/>
                      </a:cxn>
                      <a:cxn ang="0">
                        <a:pos x="196" y="180"/>
                      </a:cxn>
                      <a:cxn ang="0">
                        <a:pos x="220" y="142"/>
                      </a:cxn>
                      <a:cxn ang="0">
                        <a:pos x="238" y="100"/>
                      </a:cxn>
                      <a:cxn ang="0">
                        <a:pos x="250" y="54"/>
                      </a:cxn>
                      <a:cxn ang="0">
                        <a:pos x="254" y="2"/>
                      </a:cxn>
                      <a:cxn ang="0">
                        <a:pos x="288" y="0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01"/>
                    </a:srgb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78879" name="Oval 31"/>
              <p:cNvSpPr>
                <a:spLocks noChangeArrowheads="1"/>
              </p:cNvSpPr>
              <p:nvPr/>
            </p:nvSpPr>
            <p:spPr bwMode="gray">
              <a:xfrm>
                <a:off x="4225" y="1553"/>
                <a:ext cx="960" cy="988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gamma/>
                      <a:tint val="0"/>
                      <a:invGamma/>
                    </a:srgbClr>
                  </a:gs>
                  <a:gs pos="50000">
                    <a:srgbClr val="3399FF"/>
                  </a:gs>
                  <a:gs pos="100000">
                    <a:srgbClr val="3399FF">
                      <a:gamma/>
                      <a:tint val="0"/>
                      <a:invGamma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78880" name="Oval 32"/>
              <p:cNvSpPr>
                <a:spLocks noChangeArrowheads="1"/>
              </p:cNvSpPr>
              <p:nvPr/>
            </p:nvSpPr>
            <p:spPr bwMode="gray">
              <a:xfrm>
                <a:off x="4225" y="1553"/>
                <a:ext cx="960" cy="988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alpha val="32001"/>
                    </a:srgbClr>
                  </a:gs>
                  <a:gs pos="100000">
                    <a:srgbClr val="3399FF">
                      <a:gamma/>
                      <a:shade val="0"/>
                      <a:invGamma/>
                      <a:alpha val="89999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78881" name="Oval 33"/>
              <p:cNvSpPr>
                <a:spLocks noChangeArrowheads="1"/>
              </p:cNvSpPr>
              <p:nvPr/>
            </p:nvSpPr>
            <p:spPr bwMode="gray">
              <a:xfrm>
                <a:off x="4289" y="1618"/>
                <a:ext cx="834" cy="858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gamma/>
                      <a:shade val="54118"/>
                      <a:invGamma/>
                    </a:srgbClr>
                  </a:gs>
                  <a:gs pos="50000">
                    <a:srgbClr val="3399FF"/>
                  </a:gs>
                  <a:gs pos="100000">
                    <a:srgbClr val="3399FF">
                      <a:gamma/>
                      <a:shade val="54118"/>
                      <a:invGamma/>
                    </a:srgb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78882" name="Oval 34"/>
              <p:cNvSpPr>
                <a:spLocks noChangeArrowheads="1"/>
              </p:cNvSpPr>
              <p:nvPr/>
            </p:nvSpPr>
            <p:spPr bwMode="gray">
              <a:xfrm>
                <a:off x="4290" y="1620"/>
                <a:ext cx="834" cy="858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gamma/>
                      <a:shade val="63529"/>
                      <a:invGamma/>
                    </a:srgbClr>
                  </a:gs>
                  <a:gs pos="100000">
                    <a:srgbClr val="3399FF">
                      <a:alpha val="0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78883" name="Oval 35"/>
              <p:cNvSpPr>
                <a:spLocks noChangeArrowheads="1"/>
              </p:cNvSpPr>
              <p:nvPr/>
            </p:nvSpPr>
            <p:spPr bwMode="gray">
              <a:xfrm>
                <a:off x="4330" y="1661"/>
                <a:ext cx="751" cy="772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grpSp>
            <p:nvGrpSpPr>
              <p:cNvPr id="78884" name="Group 36"/>
              <p:cNvGrpSpPr>
                <a:grpSpLocks/>
              </p:cNvGrpSpPr>
              <p:nvPr/>
            </p:nvGrpSpPr>
            <p:grpSpPr bwMode="auto">
              <a:xfrm>
                <a:off x="4342" y="1673"/>
                <a:ext cx="728" cy="749"/>
                <a:chOff x="4166" y="1706"/>
                <a:chExt cx="1252" cy="1252"/>
              </a:xfrm>
            </p:grpSpPr>
            <p:sp>
              <p:nvSpPr>
                <p:cNvPr id="78885" name="Oval 37"/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46275"/>
                        <a:invGamma/>
                      </a:srgbClr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8886" name="Oval 38"/>
                <p:cNvSpPr>
                  <a:spLocks noChangeArrowheads="1"/>
                </p:cNvSpPr>
                <p:nvPr/>
              </p:nvSpPr>
              <p:spPr bwMode="gray">
                <a:xfrm>
                  <a:off x="4182" y="1713"/>
                  <a:ext cx="1222" cy="1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8887" name="Oval 39"/>
                <p:cNvSpPr>
                  <a:spLocks noChangeArrowheads="1"/>
                </p:cNvSpPr>
                <p:nvPr/>
              </p:nvSpPr>
              <p:spPr bwMode="gray">
                <a:xfrm>
                  <a:off x="4195" y="1725"/>
                  <a:ext cx="1162" cy="11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8888" name="Oval 40"/>
                <p:cNvSpPr>
                  <a:spLocks noChangeArrowheads="1"/>
                </p:cNvSpPr>
                <p:nvPr/>
              </p:nvSpPr>
              <p:spPr bwMode="gray">
                <a:xfrm>
                  <a:off x="4263" y="1757"/>
                  <a:ext cx="1033" cy="9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78931" name="Text Box 83"/>
              <p:cNvSpPr txBox="1">
                <a:spLocks noChangeArrowheads="1"/>
              </p:cNvSpPr>
              <p:nvPr/>
            </p:nvSpPr>
            <p:spPr bwMode="gray">
              <a:xfrm rot="3925970">
                <a:off x="4568" y="2878"/>
                <a:ext cx="854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zh-CN" sz="2000" b="1">
                    <a:solidFill>
                      <a:schemeClr val="bg1"/>
                    </a:solidFill>
                    <a:ea typeface="宋体" pitchFamily="2" charset="-122"/>
                  </a:rPr>
                  <a:t>Your Text</a:t>
                </a:r>
              </a:p>
            </p:txBody>
          </p:sp>
          <p:sp>
            <p:nvSpPr>
              <p:cNvPr id="78932" name="Text Box 84"/>
              <p:cNvSpPr txBox="1">
                <a:spLocks noChangeArrowheads="1"/>
              </p:cNvSpPr>
              <p:nvPr/>
            </p:nvSpPr>
            <p:spPr bwMode="gray">
              <a:xfrm rot="3925970">
                <a:off x="4860" y="2705"/>
                <a:ext cx="631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zh-CN" sz="1400" b="1">
                    <a:ea typeface="宋体" pitchFamily="2" charset="-122"/>
                  </a:rPr>
                  <a:t>Your Text</a:t>
                </a:r>
              </a:p>
            </p:txBody>
          </p:sp>
        </p:grpSp>
        <p:grpSp>
          <p:nvGrpSpPr>
            <p:cNvPr id="78933" name="Group 85"/>
            <p:cNvGrpSpPr>
              <a:grpSpLocks/>
            </p:cNvGrpSpPr>
            <p:nvPr/>
          </p:nvGrpSpPr>
          <p:grpSpPr bwMode="auto">
            <a:xfrm>
              <a:off x="1063" y="1104"/>
              <a:ext cx="3880" cy="256"/>
              <a:chOff x="967" y="1152"/>
              <a:chExt cx="3880" cy="256"/>
            </a:xfrm>
          </p:grpSpPr>
          <p:sp>
            <p:nvSpPr>
              <p:cNvPr id="78934" name="Text Box 86"/>
              <p:cNvSpPr txBox="1">
                <a:spLocks noChangeArrowheads="1"/>
              </p:cNvSpPr>
              <p:nvPr/>
            </p:nvSpPr>
            <p:spPr bwMode="gray">
              <a:xfrm>
                <a:off x="967" y="1177"/>
                <a:ext cx="48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zh-CN">
                    <a:latin typeface="Verdana" pitchFamily="34" charset="0"/>
                    <a:ea typeface="宋体" pitchFamily="2" charset="-122"/>
                  </a:rPr>
                  <a:t>2001</a:t>
                </a:r>
              </a:p>
            </p:txBody>
          </p:sp>
          <p:sp>
            <p:nvSpPr>
              <p:cNvPr id="78935" name="Text Box 87"/>
              <p:cNvSpPr txBox="1">
                <a:spLocks noChangeArrowheads="1"/>
              </p:cNvSpPr>
              <p:nvPr/>
            </p:nvSpPr>
            <p:spPr bwMode="gray">
              <a:xfrm>
                <a:off x="2072" y="1177"/>
                <a:ext cx="48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zh-CN">
                    <a:latin typeface="Verdana" pitchFamily="34" charset="0"/>
                    <a:ea typeface="宋体" pitchFamily="2" charset="-122"/>
                  </a:rPr>
                  <a:t>2002</a:t>
                </a:r>
              </a:p>
            </p:txBody>
          </p:sp>
          <p:sp>
            <p:nvSpPr>
              <p:cNvPr id="78936" name="Text Box 88"/>
              <p:cNvSpPr txBox="1">
                <a:spLocks noChangeArrowheads="1"/>
              </p:cNvSpPr>
              <p:nvPr/>
            </p:nvSpPr>
            <p:spPr bwMode="gray">
              <a:xfrm>
                <a:off x="3172" y="1177"/>
                <a:ext cx="48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zh-CN">
                    <a:latin typeface="Verdana" pitchFamily="34" charset="0"/>
                    <a:ea typeface="宋体" pitchFamily="2" charset="-122"/>
                  </a:rPr>
                  <a:t>2003</a:t>
                </a:r>
              </a:p>
            </p:txBody>
          </p:sp>
          <p:sp>
            <p:nvSpPr>
              <p:cNvPr id="78937" name="Text Box 89"/>
              <p:cNvSpPr txBox="1">
                <a:spLocks noChangeArrowheads="1"/>
              </p:cNvSpPr>
              <p:nvPr/>
            </p:nvSpPr>
            <p:spPr bwMode="gray">
              <a:xfrm>
                <a:off x="4275" y="1152"/>
                <a:ext cx="572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zh-CN" sz="2000" b="1">
                    <a:latin typeface="Verdana" pitchFamily="34" charset="0"/>
                    <a:ea typeface="宋体" pitchFamily="2" charset="-122"/>
                  </a:rPr>
                  <a:t>2004</a:t>
                </a:r>
              </a:p>
            </p:txBody>
          </p:sp>
          <p:cxnSp>
            <p:nvCxnSpPr>
              <p:cNvPr id="78938" name="AutoShape 90"/>
              <p:cNvCxnSpPr>
                <a:cxnSpLocks noChangeShapeType="1"/>
                <a:stCxn id="78934" idx="3"/>
                <a:endCxn id="78935" idx="1"/>
              </p:cNvCxnSpPr>
              <p:nvPr/>
            </p:nvCxnSpPr>
            <p:spPr bwMode="gray">
              <a:xfrm>
                <a:off x="1451" y="1293"/>
                <a:ext cx="621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</p:cxnSp>
          <p:cxnSp>
            <p:nvCxnSpPr>
              <p:cNvPr id="78939" name="AutoShape 91"/>
              <p:cNvCxnSpPr>
                <a:cxnSpLocks noChangeShapeType="1"/>
                <a:stCxn id="78935" idx="3"/>
                <a:endCxn id="78936" idx="1"/>
              </p:cNvCxnSpPr>
              <p:nvPr/>
            </p:nvCxnSpPr>
            <p:spPr bwMode="gray">
              <a:xfrm>
                <a:off x="2556" y="1293"/>
                <a:ext cx="616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</p:cxnSp>
          <p:cxnSp>
            <p:nvCxnSpPr>
              <p:cNvPr id="78940" name="AutoShape 92"/>
              <p:cNvCxnSpPr>
                <a:cxnSpLocks noChangeShapeType="1"/>
              </p:cNvCxnSpPr>
              <p:nvPr/>
            </p:nvCxnSpPr>
            <p:spPr bwMode="gray">
              <a:xfrm>
                <a:off x="3656" y="1296"/>
                <a:ext cx="616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</p:cxn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pitchFamily="2" charset="-122"/>
              </a:rPr>
              <a:t>Progress Diagram</a:t>
            </a:r>
          </a:p>
        </p:txBody>
      </p:sp>
      <p:grpSp>
        <p:nvGrpSpPr>
          <p:cNvPr id="79875" name="Group 3"/>
          <p:cNvGrpSpPr>
            <a:grpSpLocks/>
          </p:cNvGrpSpPr>
          <p:nvPr/>
        </p:nvGrpSpPr>
        <p:grpSpPr bwMode="auto">
          <a:xfrm>
            <a:off x="1371600" y="2057400"/>
            <a:ext cx="6858000" cy="3429000"/>
            <a:chOff x="528" y="1200"/>
            <a:chExt cx="4752" cy="2352"/>
          </a:xfrm>
        </p:grpSpPr>
        <p:sp>
          <p:nvSpPr>
            <p:cNvPr id="79876" name="AutoShape 4"/>
            <p:cNvSpPr>
              <a:spLocks noChangeArrowheads="1"/>
            </p:cNvSpPr>
            <p:nvPr/>
          </p:nvSpPr>
          <p:spPr bwMode="gray">
            <a:xfrm>
              <a:off x="3504" y="1728"/>
              <a:ext cx="1776" cy="1824"/>
            </a:xfrm>
            <a:prstGeom prst="chevron">
              <a:avLst>
                <a:gd name="adj" fmla="val 16468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9804"/>
                    <a:invGamma/>
                  </a:schemeClr>
                </a:gs>
              </a:gsLst>
              <a:lin ang="0" scaled="1"/>
            </a:gradFill>
            <a:ln w="38100">
              <a:solidFill>
                <a:srgbClr val="EAEAEA"/>
              </a:solidFill>
              <a:miter lim="800000"/>
              <a:headEnd/>
              <a:tailEnd/>
            </a:ln>
            <a:effectLst>
              <a:outerShdw dist="109250" dir="3267739" algn="ctr" rotWithShape="0">
                <a:srgbClr val="333333">
                  <a:alpha val="50000"/>
                </a:srgbClr>
              </a:outerShdw>
            </a:effec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79877" name="AutoShape 5"/>
            <p:cNvSpPr>
              <a:spLocks noChangeArrowheads="1"/>
            </p:cNvSpPr>
            <p:nvPr/>
          </p:nvSpPr>
          <p:spPr bwMode="gray">
            <a:xfrm>
              <a:off x="2016" y="1728"/>
              <a:ext cx="1872" cy="1824"/>
            </a:xfrm>
            <a:prstGeom prst="chevron">
              <a:avLst>
                <a:gd name="adj" fmla="val 17842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9804"/>
                    <a:invGamma/>
                  </a:schemeClr>
                </a:gs>
              </a:gsLst>
              <a:lin ang="0" scaled="1"/>
            </a:gradFill>
            <a:ln w="38100">
              <a:solidFill>
                <a:srgbClr val="EAEAEA"/>
              </a:solidFill>
              <a:miter lim="800000"/>
              <a:headEnd/>
              <a:tailEnd/>
            </a:ln>
            <a:effectLst>
              <a:outerShdw dist="109250" dir="3267739" algn="ctr" rotWithShape="0">
                <a:srgbClr val="333333">
                  <a:alpha val="50000"/>
                </a:srgbClr>
              </a:outerShdw>
            </a:effec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79878" name="AutoShape 6"/>
            <p:cNvSpPr>
              <a:spLocks noChangeArrowheads="1"/>
            </p:cNvSpPr>
            <p:nvPr/>
          </p:nvSpPr>
          <p:spPr bwMode="gray">
            <a:xfrm>
              <a:off x="528" y="1728"/>
              <a:ext cx="1872" cy="1824"/>
            </a:xfrm>
            <a:prstGeom prst="chevron">
              <a:avLst>
                <a:gd name="adj" fmla="val 17842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804"/>
                    <a:invGamma/>
                  </a:schemeClr>
                </a:gs>
              </a:gsLst>
              <a:lin ang="0" scaled="1"/>
            </a:gradFill>
            <a:ln w="38100">
              <a:solidFill>
                <a:srgbClr val="EAEAEA"/>
              </a:solidFill>
              <a:miter lim="800000"/>
              <a:headEnd/>
              <a:tailEnd/>
            </a:ln>
            <a:effectLst>
              <a:outerShdw dist="109250" dir="3267739" algn="ctr" rotWithShape="0">
                <a:srgbClr val="333333">
                  <a:alpha val="50000"/>
                </a:srgbClr>
              </a:outerShdw>
            </a:effec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79879" name="AutoShape 7"/>
            <p:cNvSpPr>
              <a:spLocks noChangeArrowheads="1"/>
            </p:cNvSpPr>
            <p:nvPr/>
          </p:nvSpPr>
          <p:spPr bwMode="gray">
            <a:xfrm>
              <a:off x="672" y="1200"/>
              <a:ext cx="1296" cy="36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804"/>
                    <a:invGamma/>
                  </a:schemeClr>
                </a:gs>
              </a:gsLst>
              <a:lin ang="0" scaled="1"/>
            </a:gradFill>
            <a:ln w="38100" algn="ctr">
              <a:solidFill>
                <a:srgbClr val="FFFFFF"/>
              </a:solidFill>
              <a:round/>
              <a:headEnd/>
              <a:tailEnd/>
            </a:ln>
            <a:effectLst>
              <a:outerShdw dist="63500" dir="3187806" algn="ctr" rotWithShape="0">
                <a:srgbClr val="001D3A"/>
              </a:outerShdw>
            </a:effectLst>
          </p:spPr>
          <p:txBody>
            <a:bodyPr wrap="none" anchor="ctr"/>
            <a:lstStyle/>
            <a:p>
              <a:pPr algn="ctr" eaLnBrk="0" hangingPunct="0"/>
              <a:r>
                <a:rPr lang="en-US" altLang="zh-CN" sz="2000" b="1">
                  <a:solidFill>
                    <a:schemeClr val="bg1"/>
                  </a:solidFill>
                  <a:ea typeface="宋体" pitchFamily="2" charset="-122"/>
                </a:rPr>
                <a:t>Phase 1</a:t>
              </a:r>
            </a:p>
          </p:txBody>
        </p:sp>
        <p:sp>
          <p:nvSpPr>
            <p:cNvPr id="79880" name="AutoShape 8"/>
            <p:cNvSpPr>
              <a:spLocks noChangeArrowheads="1"/>
            </p:cNvSpPr>
            <p:nvPr/>
          </p:nvSpPr>
          <p:spPr bwMode="gray">
            <a:xfrm>
              <a:off x="2133" y="1200"/>
              <a:ext cx="1296" cy="36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9804"/>
                    <a:invGamma/>
                  </a:schemeClr>
                </a:gs>
              </a:gsLst>
              <a:lin ang="0" scaled="1"/>
            </a:gradFill>
            <a:ln w="38100" algn="ctr">
              <a:solidFill>
                <a:srgbClr val="FFFFFF"/>
              </a:solidFill>
              <a:round/>
              <a:headEnd/>
              <a:tailEnd/>
            </a:ln>
            <a:effectLst>
              <a:outerShdw dist="63500" dir="3187806" algn="ctr" rotWithShape="0">
                <a:srgbClr val="001D3A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solidFill>
                    <a:schemeClr val="bg1"/>
                  </a:solidFill>
                  <a:ea typeface="宋体" pitchFamily="2" charset="-122"/>
                </a:rPr>
                <a:t>Phase 2</a:t>
              </a:r>
            </a:p>
          </p:txBody>
        </p:sp>
        <p:sp>
          <p:nvSpPr>
            <p:cNvPr id="79881" name="AutoShape 9"/>
            <p:cNvSpPr>
              <a:spLocks noChangeArrowheads="1"/>
            </p:cNvSpPr>
            <p:nvPr/>
          </p:nvSpPr>
          <p:spPr bwMode="gray">
            <a:xfrm>
              <a:off x="3600" y="1200"/>
              <a:ext cx="1296" cy="36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9804"/>
                    <a:invGamma/>
                  </a:schemeClr>
                </a:gs>
              </a:gsLst>
              <a:lin ang="0" scaled="1"/>
            </a:gradFill>
            <a:ln w="38100" algn="ctr">
              <a:solidFill>
                <a:srgbClr val="FFFFFF"/>
              </a:solidFill>
              <a:round/>
              <a:headEnd/>
              <a:tailEnd/>
            </a:ln>
            <a:effectLst>
              <a:outerShdw dist="63500" dir="3187806" algn="ctr" rotWithShape="0">
                <a:srgbClr val="001D3A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solidFill>
                    <a:schemeClr val="bg1"/>
                  </a:solidFill>
                  <a:ea typeface="宋体" pitchFamily="2" charset="-122"/>
                </a:rPr>
                <a:t>Phase 3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pitchFamily="2" charset="-122"/>
              </a:rPr>
              <a:t>Block Diagram</a:t>
            </a:r>
          </a:p>
        </p:txBody>
      </p:sp>
      <p:grpSp>
        <p:nvGrpSpPr>
          <p:cNvPr id="96259" name="Group 3"/>
          <p:cNvGrpSpPr>
            <a:grpSpLocks/>
          </p:cNvGrpSpPr>
          <p:nvPr/>
        </p:nvGrpSpPr>
        <p:grpSpPr bwMode="auto">
          <a:xfrm>
            <a:off x="914400" y="1447800"/>
            <a:ext cx="7391400" cy="4724400"/>
            <a:chOff x="576" y="912"/>
            <a:chExt cx="4656" cy="2976"/>
          </a:xfrm>
        </p:grpSpPr>
        <p:sp>
          <p:nvSpPr>
            <p:cNvPr id="96260" name="AutoShape 4"/>
            <p:cNvSpPr>
              <a:spLocks noChangeArrowheads="1"/>
            </p:cNvSpPr>
            <p:nvPr/>
          </p:nvSpPr>
          <p:spPr bwMode="gray">
            <a:xfrm>
              <a:off x="1200" y="1392"/>
              <a:ext cx="3484" cy="1728"/>
            </a:xfrm>
            <a:prstGeom prst="upArrow">
              <a:avLst>
                <a:gd name="adj1" fmla="val 57824"/>
                <a:gd name="adj2" fmla="val 54398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0"/>
                    <a:invGamma/>
                  </a:schemeClr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6261" name="AutoShape 5"/>
            <p:cNvSpPr>
              <a:spLocks noChangeArrowheads="1"/>
            </p:cNvSpPr>
            <p:nvPr/>
          </p:nvSpPr>
          <p:spPr bwMode="gray">
            <a:xfrm>
              <a:off x="1488" y="912"/>
              <a:ext cx="2784" cy="36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shade val="39216"/>
                    <a:invGamma/>
                  </a:schemeClr>
                </a:gs>
                <a:gs pos="50000">
                  <a:schemeClr val="tx1"/>
                </a:gs>
                <a:gs pos="100000">
                  <a:schemeClr val="tx1">
                    <a:gamma/>
                    <a:shade val="39216"/>
                    <a:invGamma/>
                  </a:schemeClr>
                </a:gs>
              </a:gsLst>
              <a:lin ang="0" scaled="1"/>
            </a:gradFill>
            <a:ln w="38100" algn="ctr">
              <a:solidFill>
                <a:srgbClr val="FFFFFF"/>
              </a:solidFill>
              <a:round/>
              <a:headEnd/>
              <a:tailEnd/>
            </a:ln>
            <a:effectLst>
              <a:outerShdw dist="63500" dir="3187806" algn="ctr" rotWithShape="0">
                <a:srgbClr val="001D3A"/>
              </a:outerShdw>
            </a:effectLst>
          </p:spPr>
          <p:txBody>
            <a:bodyPr wrap="none" anchor="ctr"/>
            <a:lstStyle/>
            <a:p>
              <a:pPr algn="ctr" eaLnBrk="0" hangingPunct="0"/>
              <a:r>
                <a:rPr lang="en-US" altLang="zh-CN" sz="2000">
                  <a:solidFill>
                    <a:schemeClr val="bg1"/>
                  </a:solidFill>
                  <a:effectLst>
                    <a:outerShdw blurRad="38100" dist="38100" dir="2700000" algn="tl">
                      <a:srgbClr val="B2B2B2"/>
                    </a:outerShdw>
                  </a:effectLst>
                  <a:latin typeface="Verdana" pitchFamily="34" charset="0"/>
                  <a:ea typeface="宋体" pitchFamily="2" charset="-122"/>
                </a:rPr>
                <a:t>Add Your Text</a:t>
              </a:r>
            </a:p>
          </p:txBody>
        </p:sp>
        <p:sp>
          <p:nvSpPr>
            <p:cNvPr id="96262" name="Text Box 6"/>
            <p:cNvSpPr txBox="1">
              <a:spLocks noChangeArrowheads="1"/>
            </p:cNvSpPr>
            <p:nvPr/>
          </p:nvSpPr>
          <p:spPr bwMode="gray">
            <a:xfrm>
              <a:off x="2366" y="1776"/>
              <a:ext cx="1138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000">
                  <a:solidFill>
                    <a:schemeClr val="tx2"/>
                  </a:solidFill>
                  <a:ea typeface="宋体" pitchFamily="2" charset="-122"/>
                </a:rPr>
                <a:t>Add Your Text</a:t>
              </a:r>
            </a:p>
          </p:txBody>
        </p:sp>
        <p:grpSp>
          <p:nvGrpSpPr>
            <p:cNvPr id="96263" name="Group 7"/>
            <p:cNvGrpSpPr>
              <a:grpSpLocks/>
            </p:cNvGrpSpPr>
            <p:nvPr/>
          </p:nvGrpSpPr>
          <p:grpSpPr bwMode="auto">
            <a:xfrm>
              <a:off x="576" y="2572"/>
              <a:ext cx="936" cy="1253"/>
              <a:chOff x="576" y="2572"/>
              <a:chExt cx="936" cy="1253"/>
            </a:xfrm>
          </p:grpSpPr>
          <p:grpSp>
            <p:nvGrpSpPr>
              <p:cNvPr id="96264" name="Group 8"/>
              <p:cNvGrpSpPr>
                <a:grpSpLocks/>
              </p:cNvGrpSpPr>
              <p:nvPr/>
            </p:nvGrpSpPr>
            <p:grpSpPr bwMode="auto">
              <a:xfrm>
                <a:off x="576" y="2572"/>
                <a:ext cx="936" cy="954"/>
                <a:chOff x="624" y="1584"/>
                <a:chExt cx="1248" cy="1296"/>
              </a:xfrm>
            </p:grpSpPr>
            <p:grpSp>
              <p:nvGrpSpPr>
                <p:cNvPr id="96265" name="Group 9"/>
                <p:cNvGrpSpPr>
                  <a:grpSpLocks/>
                </p:cNvGrpSpPr>
                <p:nvPr/>
              </p:nvGrpSpPr>
              <p:grpSpPr bwMode="auto">
                <a:xfrm>
                  <a:off x="624" y="1584"/>
                  <a:ext cx="1248" cy="1296"/>
                  <a:chOff x="2016" y="1920"/>
                  <a:chExt cx="1680" cy="1680"/>
                </a:xfrm>
              </p:grpSpPr>
              <p:sp>
                <p:nvSpPr>
                  <p:cNvPr id="96266" name="Oval 10"/>
                  <p:cNvSpPr>
                    <a:spLocks noChangeArrowheads="1"/>
                  </p:cNvSpPr>
                  <p:nvPr/>
                </p:nvSpPr>
                <p:spPr bwMode="gray">
                  <a:xfrm>
                    <a:off x="2016" y="1920"/>
                    <a:ext cx="1680" cy="168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accent2"/>
                      </a:gs>
                      <a:gs pos="100000">
                        <a:schemeClr val="accent2">
                          <a:gamma/>
                          <a:shade val="63529"/>
                          <a:invGamma/>
                        </a:schemeClr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6267" name="Freeform 11"/>
                  <p:cNvSpPr>
                    <a:spLocks/>
                  </p:cNvSpPr>
                  <p:nvPr/>
                </p:nvSpPr>
                <p:spPr bwMode="gray">
                  <a:xfrm>
                    <a:off x="2208" y="1948"/>
                    <a:ext cx="1296" cy="634"/>
                  </a:xfrm>
                  <a:custGeom>
                    <a:avLst/>
                    <a:gdLst/>
                    <a:ahLst/>
                    <a:cxnLst>
                      <a:cxn ang="0">
                        <a:pos x="1301" y="401"/>
                      </a:cxn>
                      <a:cxn ang="0">
                        <a:pos x="1317" y="442"/>
                      </a:cxn>
                      <a:cxn ang="0">
                        <a:pos x="1321" y="481"/>
                      </a:cxn>
                      <a:cxn ang="0">
                        <a:pos x="1315" y="516"/>
                      </a:cxn>
                      <a:cxn ang="0">
                        <a:pos x="1298" y="550"/>
                      </a:cxn>
                      <a:cxn ang="0">
                        <a:pos x="1272" y="579"/>
                      </a:cxn>
                      <a:cxn ang="0">
                        <a:pos x="1239" y="604"/>
                      </a:cxn>
                      <a:cxn ang="0">
                        <a:pos x="1196" y="628"/>
                      </a:cxn>
                      <a:cxn ang="0">
                        <a:pos x="1147" y="649"/>
                      </a:cxn>
                      <a:cxn ang="0">
                        <a:pos x="1092" y="667"/>
                      </a:cxn>
                      <a:cxn ang="0">
                        <a:pos x="1031" y="683"/>
                      </a:cxn>
                      <a:cxn ang="0">
                        <a:pos x="967" y="694"/>
                      </a:cxn>
                      <a:cxn ang="0">
                        <a:pos x="896" y="704"/>
                      </a:cxn>
                      <a:cxn ang="0">
                        <a:pos x="824" y="710"/>
                      </a:cxn>
                      <a:cxn ang="0">
                        <a:pos x="795" y="712"/>
                      </a:cxn>
                      <a:cxn ang="0">
                        <a:pos x="476" y="712"/>
                      </a:cxn>
                      <a:cxn ang="0">
                        <a:pos x="472" y="712"/>
                      </a:cxn>
                      <a:cxn ang="0">
                        <a:pos x="409" y="708"/>
                      </a:cxn>
                      <a:cxn ang="0">
                        <a:pos x="348" y="704"/>
                      </a:cxn>
                      <a:cxn ang="0">
                        <a:pos x="290" y="696"/>
                      </a:cxn>
                      <a:cxn ang="0">
                        <a:pos x="235" y="689"/>
                      </a:cxn>
                      <a:cxn ang="0">
                        <a:pos x="186" y="677"/>
                      </a:cxn>
                      <a:cxn ang="0">
                        <a:pos x="141" y="663"/>
                      </a:cxn>
                      <a:cxn ang="0">
                        <a:pos x="102" y="648"/>
                      </a:cxn>
                      <a:cxn ang="0">
                        <a:pos x="67" y="630"/>
                      </a:cxn>
                      <a:cxn ang="0">
                        <a:pos x="39" y="608"/>
                      </a:cxn>
                      <a:cxn ang="0">
                        <a:pos x="18" y="583"/>
                      </a:cxn>
                      <a:cxn ang="0">
                        <a:pos x="6" y="554"/>
                      </a:cxn>
                      <a:cxn ang="0">
                        <a:pos x="0" y="524"/>
                      </a:cxn>
                      <a:cxn ang="0">
                        <a:pos x="0" y="520"/>
                      </a:cxn>
                      <a:cxn ang="0">
                        <a:pos x="4" y="487"/>
                      </a:cxn>
                      <a:cxn ang="0">
                        <a:pos x="16" y="446"/>
                      </a:cxn>
                      <a:cxn ang="0">
                        <a:pos x="51" y="370"/>
                      </a:cxn>
                      <a:cxn ang="0">
                        <a:pos x="94" y="299"/>
                      </a:cxn>
                      <a:cxn ang="0">
                        <a:pos x="147" y="235"/>
                      </a:cxn>
                      <a:cxn ang="0">
                        <a:pos x="204" y="176"/>
                      </a:cxn>
                      <a:cxn ang="0">
                        <a:pos x="270" y="125"/>
                      </a:cxn>
                      <a:cxn ang="0">
                        <a:pos x="341" y="82"/>
                      </a:cxn>
                      <a:cxn ang="0">
                        <a:pos x="415" y="47"/>
                      </a:cxn>
                      <a:cxn ang="0">
                        <a:pos x="497" y="21"/>
                      </a:cxn>
                      <a:cxn ang="0">
                        <a:pos x="581" y="6"/>
                      </a:cxn>
                      <a:cxn ang="0">
                        <a:pos x="667" y="0"/>
                      </a:cxn>
                      <a:cxn ang="0">
                        <a:pos x="667" y="0"/>
                      </a:cxn>
                      <a:cxn ang="0">
                        <a:pos x="759" y="6"/>
                      </a:cxn>
                      <a:cxn ang="0">
                        <a:pos x="847" y="23"/>
                      </a:cxn>
                      <a:cxn ang="0">
                        <a:pos x="932" y="53"/>
                      </a:cxn>
                      <a:cxn ang="0">
                        <a:pos x="1010" y="90"/>
                      </a:cxn>
                      <a:cxn ang="0">
                        <a:pos x="1082" y="137"/>
                      </a:cxn>
                      <a:cxn ang="0">
                        <a:pos x="1149" y="194"/>
                      </a:cxn>
                      <a:cxn ang="0">
                        <a:pos x="1208" y="256"/>
                      </a:cxn>
                      <a:cxn ang="0">
                        <a:pos x="1258" y="325"/>
                      </a:cxn>
                      <a:cxn ang="0">
                        <a:pos x="1301" y="401"/>
                      </a:cxn>
                      <a:cxn ang="0">
                        <a:pos x="1301" y="401"/>
                      </a:cxn>
                    </a:cxnLst>
                    <a:rect l="0" t="0" r="r" b="b"/>
                    <a:pathLst>
                      <a:path w="1321" h="712">
                        <a:moveTo>
                          <a:pt x="1301" y="401"/>
                        </a:moveTo>
                        <a:lnTo>
                          <a:pt x="1317" y="442"/>
                        </a:lnTo>
                        <a:lnTo>
                          <a:pt x="1321" y="481"/>
                        </a:lnTo>
                        <a:lnTo>
                          <a:pt x="1315" y="516"/>
                        </a:lnTo>
                        <a:lnTo>
                          <a:pt x="1298" y="550"/>
                        </a:lnTo>
                        <a:lnTo>
                          <a:pt x="1272" y="579"/>
                        </a:lnTo>
                        <a:lnTo>
                          <a:pt x="1239" y="604"/>
                        </a:lnTo>
                        <a:lnTo>
                          <a:pt x="1196" y="628"/>
                        </a:lnTo>
                        <a:lnTo>
                          <a:pt x="1147" y="649"/>
                        </a:lnTo>
                        <a:lnTo>
                          <a:pt x="1092" y="667"/>
                        </a:lnTo>
                        <a:lnTo>
                          <a:pt x="1031" y="683"/>
                        </a:lnTo>
                        <a:lnTo>
                          <a:pt x="967" y="694"/>
                        </a:lnTo>
                        <a:lnTo>
                          <a:pt x="896" y="704"/>
                        </a:lnTo>
                        <a:lnTo>
                          <a:pt x="824" y="710"/>
                        </a:lnTo>
                        <a:lnTo>
                          <a:pt x="795" y="712"/>
                        </a:lnTo>
                        <a:lnTo>
                          <a:pt x="476" y="712"/>
                        </a:lnTo>
                        <a:lnTo>
                          <a:pt x="472" y="712"/>
                        </a:lnTo>
                        <a:lnTo>
                          <a:pt x="409" y="708"/>
                        </a:lnTo>
                        <a:lnTo>
                          <a:pt x="348" y="704"/>
                        </a:lnTo>
                        <a:lnTo>
                          <a:pt x="290" y="696"/>
                        </a:lnTo>
                        <a:lnTo>
                          <a:pt x="235" y="689"/>
                        </a:lnTo>
                        <a:lnTo>
                          <a:pt x="186" y="677"/>
                        </a:lnTo>
                        <a:lnTo>
                          <a:pt x="141" y="663"/>
                        </a:lnTo>
                        <a:lnTo>
                          <a:pt x="102" y="648"/>
                        </a:lnTo>
                        <a:lnTo>
                          <a:pt x="67" y="630"/>
                        </a:lnTo>
                        <a:lnTo>
                          <a:pt x="39" y="608"/>
                        </a:lnTo>
                        <a:lnTo>
                          <a:pt x="18" y="583"/>
                        </a:lnTo>
                        <a:lnTo>
                          <a:pt x="6" y="554"/>
                        </a:lnTo>
                        <a:lnTo>
                          <a:pt x="0" y="524"/>
                        </a:lnTo>
                        <a:lnTo>
                          <a:pt x="0" y="520"/>
                        </a:lnTo>
                        <a:lnTo>
                          <a:pt x="4" y="487"/>
                        </a:lnTo>
                        <a:lnTo>
                          <a:pt x="16" y="446"/>
                        </a:lnTo>
                        <a:lnTo>
                          <a:pt x="51" y="370"/>
                        </a:lnTo>
                        <a:lnTo>
                          <a:pt x="94" y="299"/>
                        </a:lnTo>
                        <a:lnTo>
                          <a:pt x="147" y="235"/>
                        </a:lnTo>
                        <a:lnTo>
                          <a:pt x="204" y="176"/>
                        </a:lnTo>
                        <a:lnTo>
                          <a:pt x="270" y="125"/>
                        </a:lnTo>
                        <a:lnTo>
                          <a:pt x="341" y="82"/>
                        </a:lnTo>
                        <a:lnTo>
                          <a:pt x="415" y="47"/>
                        </a:lnTo>
                        <a:lnTo>
                          <a:pt x="497" y="21"/>
                        </a:lnTo>
                        <a:lnTo>
                          <a:pt x="581" y="6"/>
                        </a:lnTo>
                        <a:lnTo>
                          <a:pt x="667" y="0"/>
                        </a:lnTo>
                        <a:lnTo>
                          <a:pt x="667" y="0"/>
                        </a:lnTo>
                        <a:lnTo>
                          <a:pt x="759" y="6"/>
                        </a:lnTo>
                        <a:lnTo>
                          <a:pt x="847" y="23"/>
                        </a:lnTo>
                        <a:lnTo>
                          <a:pt x="932" y="53"/>
                        </a:lnTo>
                        <a:lnTo>
                          <a:pt x="1010" y="90"/>
                        </a:lnTo>
                        <a:lnTo>
                          <a:pt x="1082" y="137"/>
                        </a:lnTo>
                        <a:lnTo>
                          <a:pt x="1149" y="194"/>
                        </a:lnTo>
                        <a:lnTo>
                          <a:pt x="1208" y="256"/>
                        </a:lnTo>
                        <a:lnTo>
                          <a:pt x="1258" y="325"/>
                        </a:lnTo>
                        <a:lnTo>
                          <a:pt x="1301" y="401"/>
                        </a:lnTo>
                        <a:lnTo>
                          <a:pt x="1301" y="40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FFFFFF"/>
                      </a:gs>
                      <a:gs pos="100000">
                        <a:schemeClr val="accent2"/>
                      </a:gs>
                    </a:gsLst>
                    <a:lin ang="5400000" scaled="1"/>
                  </a:gra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96268" name="Text Box 12"/>
                <p:cNvSpPr txBox="1">
                  <a:spLocks noChangeArrowheads="1"/>
                </p:cNvSpPr>
                <p:nvPr/>
              </p:nvSpPr>
              <p:spPr bwMode="gray">
                <a:xfrm>
                  <a:off x="756" y="2244"/>
                  <a:ext cx="974" cy="3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ctr" eaLnBrk="0" hangingPunct="0"/>
                  <a:r>
                    <a:rPr lang="en-US" altLang="zh-CN" sz="2000" b="1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ea typeface="宋体" pitchFamily="2" charset="-122"/>
                    </a:rPr>
                    <a:t>concept</a:t>
                  </a:r>
                </a:p>
              </p:txBody>
            </p:sp>
          </p:grpSp>
          <p:sp>
            <p:nvSpPr>
              <p:cNvPr id="96269" name="Oval 13"/>
              <p:cNvSpPr>
                <a:spLocks noChangeArrowheads="1"/>
              </p:cNvSpPr>
              <p:nvPr/>
            </p:nvSpPr>
            <p:spPr bwMode="gray">
              <a:xfrm>
                <a:off x="672" y="3580"/>
                <a:ext cx="760" cy="245"/>
              </a:xfrm>
              <a:prstGeom prst="ellipse">
                <a:avLst/>
              </a:prstGeom>
              <a:gradFill rotWithShape="1">
                <a:gsLst>
                  <a:gs pos="0">
                    <a:srgbClr val="CECECE"/>
                  </a:gs>
                  <a:gs pos="100000">
                    <a:srgbClr val="CECECE">
                      <a:gamma/>
                      <a:tint val="0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96270" name="Group 14"/>
            <p:cNvGrpSpPr>
              <a:grpSpLocks/>
            </p:cNvGrpSpPr>
            <p:nvPr/>
          </p:nvGrpSpPr>
          <p:grpSpPr bwMode="auto">
            <a:xfrm>
              <a:off x="4272" y="2544"/>
              <a:ext cx="960" cy="1302"/>
              <a:chOff x="4272" y="2544"/>
              <a:chExt cx="960" cy="1302"/>
            </a:xfrm>
          </p:grpSpPr>
          <p:grpSp>
            <p:nvGrpSpPr>
              <p:cNvPr id="96271" name="Group 15"/>
              <p:cNvGrpSpPr>
                <a:grpSpLocks/>
              </p:cNvGrpSpPr>
              <p:nvPr/>
            </p:nvGrpSpPr>
            <p:grpSpPr bwMode="auto">
              <a:xfrm>
                <a:off x="4272" y="2544"/>
                <a:ext cx="960" cy="965"/>
                <a:chOff x="2400" y="1488"/>
                <a:chExt cx="1152" cy="1152"/>
              </a:xfrm>
            </p:grpSpPr>
            <p:grpSp>
              <p:nvGrpSpPr>
                <p:cNvPr id="96272" name="Group 16"/>
                <p:cNvGrpSpPr>
                  <a:grpSpLocks/>
                </p:cNvGrpSpPr>
                <p:nvPr/>
              </p:nvGrpSpPr>
              <p:grpSpPr bwMode="auto">
                <a:xfrm>
                  <a:off x="2400" y="1488"/>
                  <a:ext cx="1152" cy="1152"/>
                  <a:chOff x="2016" y="1920"/>
                  <a:chExt cx="1680" cy="1680"/>
                </a:xfrm>
              </p:grpSpPr>
              <p:sp>
                <p:nvSpPr>
                  <p:cNvPr id="96273" name="Oval 17"/>
                  <p:cNvSpPr>
                    <a:spLocks noChangeArrowheads="1"/>
                  </p:cNvSpPr>
                  <p:nvPr/>
                </p:nvSpPr>
                <p:spPr bwMode="gray">
                  <a:xfrm>
                    <a:off x="2016" y="1920"/>
                    <a:ext cx="1680" cy="168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100000">
                        <a:schemeClr val="folHlink">
                          <a:gamma/>
                          <a:shade val="24314"/>
                          <a:invGamma/>
                        </a:schemeClr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6274" name="Freeform 18"/>
                  <p:cNvSpPr>
                    <a:spLocks/>
                  </p:cNvSpPr>
                  <p:nvPr/>
                </p:nvSpPr>
                <p:spPr bwMode="gray">
                  <a:xfrm>
                    <a:off x="2208" y="1948"/>
                    <a:ext cx="1296" cy="634"/>
                  </a:xfrm>
                  <a:custGeom>
                    <a:avLst/>
                    <a:gdLst/>
                    <a:ahLst/>
                    <a:cxnLst>
                      <a:cxn ang="0">
                        <a:pos x="1301" y="401"/>
                      </a:cxn>
                      <a:cxn ang="0">
                        <a:pos x="1317" y="442"/>
                      </a:cxn>
                      <a:cxn ang="0">
                        <a:pos x="1321" y="481"/>
                      </a:cxn>
                      <a:cxn ang="0">
                        <a:pos x="1315" y="516"/>
                      </a:cxn>
                      <a:cxn ang="0">
                        <a:pos x="1298" y="550"/>
                      </a:cxn>
                      <a:cxn ang="0">
                        <a:pos x="1272" y="579"/>
                      </a:cxn>
                      <a:cxn ang="0">
                        <a:pos x="1239" y="604"/>
                      </a:cxn>
                      <a:cxn ang="0">
                        <a:pos x="1196" y="628"/>
                      </a:cxn>
                      <a:cxn ang="0">
                        <a:pos x="1147" y="649"/>
                      </a:cxn>
                      <a:cxn ang="0">
                        <a:pos x="1092" y="667"/>
                      </a:cxn>
                      <a:cxn ang="0">
                        <a:pos x="1031" y="683"/>
                      </a:cxn>
                      <a:cxn ang="0">
                        <a:pos x="967" y="694"/>
                      </a:cxn>
                      <a:cxn ang="0">
                        <a:pos x="896" y="704"/>
                      </a:cxn>
                      <a:cxn ang="0">
                        <a:pos x="824" y="710"/>
                      </a:cxn>
                      <a:cxn ang="0">
                        <a:pos x="795" y="712"/>
                      </a:cxn>
                      <a:cxn ang="0">
                        <a:pos x="476" y="712"/>
                      </a:cxn>
                      <a:cxn ang="0">
                        <a:pos x="472" y="712"/>
                      </a:cxn>
                      <a:cxn ang="0">
                        <a:pos x="409" y="708"/>
                      </a:cxn>
                      <a:cxn ang="0">
                        <a:pos x="348" y="704"/>
                      </a:cxn>
                      <a:cxn ang="0">
                        <a:pos x="290" y="696"/>
                      </a:cxn>
                      <a:cxn ang="0">
                        <a:pos x="235" y="689"/>
                      </a:cxn>
                      <a:cxn ang="0">
                        <a:pos x="186" y="677"/>
                      </a:cxn>
                      <a:cxn ang="0">
                        <a:pos x="141" y="663"/>
                      </a:cxn>
                      <a:cxn ang="0">
                        <a:pos x="102" y="648"/>
                      </a:cxn>
                      <a:cxn ang="0">
                        <a:pos x="67" y="630"/>
                      </a:cxn>
                      <a:cxn ang="0">
                        <a:pos x="39" y="608"/>
                      </a:cxn>
                      <a:cxn ang="0">
                        <a:pos x="18" y="583"/>
                      </a:cxn>
                      <a:cxn ang="0">
                        <a:pos x="6" y="554"/>
                      </a:cxn>
                      <a:cxn ang="0">
                        <a:pos x="0" y="524"/>
                      </a:cxn>
                      <a:cxn ang="0">
                        <a:pos x="0" y="520"/>
                      </a:cxn>
                      <a:cxn ang="0">
                        <a:pos x="4" y="487"/>
                      </a:cxn>
                      <a:cxn ang="0">
                        <a:pos x="16" y="446"/>
                      </a:cxn>
                      <a:cxn ang="0">
                        <a:pos x="51" y="370"/>
                      </a:cxn>
                      <a:cxn ang="0">
                        <a:pos x="94" y="299"/>
                      </a:cxn>
                      <a:cxn ang="0">
                        <a:pos x="147" y="235"/>
                      </a:cxn>
                      <a:cxn ang="0">
                        <a:pos x="204" y="176"/>
                      </a:cxn>
                      <a:cxn ang="0">
                        <a:pos x="270" y="125"/>
                      </a:cxn>
                      <a:cxn ang="0">
                        <a:pos x="341" y="82"/>
                      </a:cxn>
                      <a:cxn ang="0">
                        <a:pos x="415" y="47"/>
                      </a:cxn>
                      <a:cxn ang="0">
                        <a:pos x="497" y="21"/>
                      </a:cxn>
                      <a:cxn ang="0">
                        <a:pos x="581" y="6"/>
                      </a:cxn>
                      <a:cxn ang="0">
                        <a:pos x="667" y="0"/>
                      </a:cxn>
                      <a:cxn ang="0">
                        <a:pos x="667" y="0"/>
                      </a:cxn>
                      <a:cxn ang="0">
                        <a:pos x="759" y="6"/>
                      </a:cxn>
                      <a:cxn ang="0">
                        <a:pos x="847" y="23"/>
                      </a:cxn>
                      <a:cxn ang="0">
                        <a:pos x="932" y="53"/>
                      </a:cxn>
                      <a:cxn ang="0">
                        <a:pos x="1010" y="90"/>
                      </a:cxn>
                      <a:cxn ang="0">
                        <a:pos x="1082" y="137"/>
                      </a:cxn>
                      <a:cxn ang="0">
                        <a:pos x="1149" y="194"/>
                      </a:cxn>
                      <a:cxn ang="0">
                        <a:pos x="1208" y="256"/>
                      </a:cxn>
                      <a:cxn ang="0">
                        <a:pos x="1258" y="325"/>
                      </a:cxn>
                      <a:cxn ang="0">
                        <a:pos x="1301" y="401"/>
                      </a:cxn>
                      <a:cxn ang="0">
                        <a:pos x="1301" y="401"/>
                      </a:cxn>
                    </a:cxnLst>
                    <a:rect l="0" t="0" r="r" b="b"/>
                    <a:pathLst>
                      <a:path w="1321" h="712">
                        <a:moveTo>
                          <a:pt x="1301" y="401"/>
                        </a:moveTo>
                        <a:lnTo>
                          <a:pt x="1317" y="442"/>
                        </a:lnTo>
                        <a:lnTo>
                          <a:pt x="1321" y="481"/>
                        </a:lnTo>
                        <a:lnTo>
                          <a:pt x="1315" y="516"/>
                        </a:lnTo>
                        <a:lnTo>
                          <a:pt x="1298" y="550"/>
                        </a:lnTo>
                        <a:lnTo>
                          <a:pt x="1272" y="579"/>
                        </a:lnTo>
                        <a:lnTo>
                          <a:pt x="1239" y="604"/>
                        </a:lnTo>
                        <a:lnTo>
                          <a:pt x="1196" y="628"/>
                        </a:lnTo>
                        <a:lnTo>
                          <a:pt x="1147" y="649"/>
                        </a:lnTo>
                        <a:lnTo>
                          <a:pt x="1092" y="667"/>
                        </a:lnTo>
                        <a:lnTo>
                          <a:pt x="1031" y="683"/>
                        </a:lnTo>
                        <a:lnTo>
                          <a:pt x="967" y="694"/>
                        </a:lnTo>
                        <a:lnTo>
                          <a:pt x="896" y="704"/>
                        </a:lnTo>
                        <a:lnTo>
                          <a:pt x="824" y="710"/>
                        </a:lnTo>
                        <a:lnTo>
                          <a:pt x="795" y="712"/>
                        </a:lnTo>
                        <a:lnTo>
                          <a:pt x="476" y="712"/>
                        </a:lnTo>
                        <a:lnTo>
                          <a:pt x="472" y="712"/>
                        </a:lnTo>
                        <a:lnTo>
                          <a:pt x="409" y="708"/>
                        </a:lnTo>
                        <a:lnTo>
                          <a:pt x="348" y="704"/>
                        </a:lnTo>
                        <a:lnTo>
                          <a:pt x="290" y="696"/>
                        </a:lnTo>
                        <a:lnTo>
                          <a:pt x="235" y="689"/>
                        </a:lnTo>
                        <a:lnTo>
                          <a:pt x="186" y="677"/>
                        </a:lnTo>
                        <a:lnTo>
                          <a:pt x="141" y="663"/>
                        </a:lnTo>
                        <a:lnTo>
                          <a:pt x="102" y="648"/>
                        </a:lnTo>
                        <a:lnTo>
                          <a:pt x="67" y="630"/>
                        </a:lnTo>
                        <a:lnTo>
                          <a:pt x="39" y="608"/>
                        </a:lnTo>
                        <a:lnTo>
                          <a:pt x="18" y="583"/>
                        </a:lnTo>
                        <a:lnTo>
                          <a:pt x="6" y="554"/>
                        </a:lnTo>
                        <a:lnTo>
                          <a:pt x="0" y="524"/>
                        </a:lnTo>
                        <a:lnTo>
                          <a:pt x="0" y="520"/>
                        </a:lnTo>
                        <a:lnTo>
                          <a:pt x="4" y="487"/>
                        </a:lnTo>
                        <a:lnTo>
                          <a:pt x="16" y="446"/>
                        </a:lnTo>
                        <a:lnTo>
                          <a:pt x="51" y="370"/>
                        </a:lnTo>
                        <a:lnTo>
                          <a:pt x="94" y="299"/>
                        </a:lnTo>
                        <a:lnTo>
                          <a:pt x="147" y="235"/>
                        </a:lnTo>
                        <a:lnTo>
                          <a:pt x="204" y="176"/>
                        </a:lnTo>
                        <a:lnTo>
                          <a:pt x="270" y="125"/>
                        </a:lnTo>
                        <a:lnTo>
                          <a:pt x="341" y="82"/>
                        </a:lnTo>
                        <a:lnTo>
                          <a:pt x="415" y="47"/>
                        </a:lnTo>
                        <a:lnTo>
                          <a:pt x="497" y="21"/>
                        </a:lnTo>
                        <a:lnTo>
                          <a:pt x="581" y="6"/>
                        </a:lnTo>
                        <a:lnTo>
                          <a:pt x="667" y="0"/>
                        </a:lnTo>
                        <a:lnTo>
                          <a:pt x="667" y="0"/>
                        </a:lnTo>
                        <a:lnTo>
                          <a:pt x="759" y="6"/>
                        </a:lnTo>
                        <a:lnTo>
                          <a:pt x="847" y="23"/>
                        </a:lnTo>
                        <a:lnTo>
                          <a:pt x="932" y="53"/>
                        </a:lnTo>
                        <a:lnTo>
                          <a:pt x="1010" y="90"/>
                        </a:lnTo>
                        <a:lnTo>
                          <a:pt x="1082" y="137"/>
                        </a:lnTo>
                        <a:lnTo>
                          <a:pt x="1149" y="194"/>
                        </a:lnTo>
                        <a:lnTo>
                          <a:pt x="1208" y="256"/>
                        </a:lnTo>
                        <a:lnTo>
                          <a:pt x="1258" y="325"/>
                        </a:lnTo>
                        <a:lnTo>
                          <a:pt x="1301" y="401"/>
                        </a:lnTo>
                        <a:lnTo>
                          <a:pt x="1301" y="40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FFFFFF"/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96275" name="Text Box 19"/>
                <p:cNvSpPr txBox="1">
                  <a:spLocks noChangeArrowheads="1"/>
                </p:cNvSpPr>
                <p:nvPr/>
              </p:nvSpPr>
              <p:spPr bwMode="gray">
                <a:xfrm>
                  <a:off x="2508" y="2025"/>
                  <a:ext cx="908" cy="29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ctr" eaLnBrk="0" hangingPunct="0"/>
                  <a:r>
                    <a:rPr lang="en-US" altLang="zh-CN" sz="2000" b="1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ea typeface="宋体" pitchFamily="2" charset="-122"/>
                    </a:rPr>
                    <a:t>Concept</a:t>
                  </a:r>
                </a:p>
              </p:txBody>
            </p:sp>
          </p:grpSp>
          <p:sp>
            <p:nvSpPr>
              <p:cNvPr id="96276" name="Oval 20"/>
              <p:cNvSpPr>
                <a:spLocks noChangeArrowheads="1"/>
              </p:cNvSpPr>
              <p:nvPr/>
            </p:nvSpPr>
            <p:spPr bwMode="gray">
              <a:xfrm>
                <a:off x="4299" y="3539"/>
                <a:ext cx="917" cy="307"/>
              </a:xfrm>
              <a:prstGeom prst="ellipse">
                <a:avLst/>
              </a:prstGeom>
              <a:gradFill rotWithShape="1">
                <a:gsLst>
                  <a:gs pos="0">
                    <a:srgbClr val="CECECE"/>
                  </a:gs>
                  <a:gs pos="100000">
                    <a:srgbClr val="CECECE">
                      <a:gamma/>
                      <a:tint val="0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96277" name="Group 21"/>
            <p:cNvGrpSpPr>
              <a:grpSpLocks/>
            </p:cNvGrpSpPr>
            <p:nvPr/>
          </p:nvGrpSpPr>
          <p:grpSpPr bwMode="auto">
            <a:xfrm>
              <a:off x="1776" y="2572"/>
              <a:ext cx="960" cy="1316"/>
              <a:chOff x="1776" y="2572"/>
              <a:chExt cx="960" cy="1316"/>
            </a:xfrm>
          </p:grpSpPr>
          <p:grpSp>
            <p:nvGrpSpPr>
              <p:cNvPr id="96278" name="Group 22"/>
              <p:cNvGrpSpPr>
                <a:grpSpLocks/>
              </p:cNvGrpSpPr>
              <p:nvPr/>
            </p:nvGrpSpPr>
            <p:grpSpPr bwMode="auto">
              <a:xfrm>
                <a:off x="1776" y="2572"/>
                <a:ext cx="960" cy="958"/>
                <a:chOff x="2016" y="1920"/>
                <a:chExt cx="1680" cy="1680"/>
              </a:xfrm>
            </p:grpSpPr>
            <p:sp>
              <p:nvSpPr>
                <p:cNvPr id="96279" name="Oval 23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51373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96280" name="Freeform 24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/>
                  <a:ahLst/>
                  <a:cxnLst>
                    <a:cxn ang="0">
                      <a:pos x="1301" y="401"/>
                    </a:cxn>
                    <a:cxn ang="0">
                      <a:pos x="1317" y="442"/>
                    </a:cxn>
                    <a:cxn ang="0">
                      <a:pos x="1321" y="481"/>
                    </a:cxn>
                    <a:cxn ang="0">
                      <a:pos x="1315" y="516"/>
                    </a:cxn>
                    <a:cxn ang="0">
                      <a:pos x="1298" y="550"/>
                    </a:cxn>
                    <a:cxn ang="0">
                      <a:pos x="1272" y="579"/>
                    </a:cxn>
                    <a:cxn ang="0">
                      <a:pos x="1239" y="604"/>
                    </a:cxn>
                    <a:cxn ang="0">
                      <a:pos x="1196" y="628"/>
                    </a:cxn>
                    <a:cxn ang="0">
                      <a:pos x="1147" y="649"/>
                    </a:cxn>
                    <a:cxn ang="0">
                      <a:pos x="1092" y="667"/>
                    </a:cxn>
                    <a:cxn ang="0">
                      <a:pos x="1031" y="683"/>
                    </a:cxn>
                    <a:cxn ang="0">
                      <a:pos x="967" y="694"/>
                    </a:cxn>
                    <a:cxn ang="0">
                      <a:pos x="896" y="704"/>
                    </a:cxn>
                    <a:cxn ang="0">
                      <a:pos x="824" y="710"/>
                    </a:cxn>
                    <a:cxn ang="0">
                      <a:pos x="795" y="712"/>
                    </a:cxn>
                    <a:cxn ang="0">
                      <a:pos x="476" y="712"/>
                    </a:cxn>
                    <a:cxn ang="0">
                      <a:pos x="472" y="712"/>
                    </a:cxn>
                    <a:cxn ang="0">
                      <a:pos x="409" y="708"/>
                    </a:cxn>
                    <a:cxn ang="0">
                      <a:pos x="348" y="704"/>
                    </a:cxn>
                    <a:cxn ang="0">
                      <a:pos x="290" y="696"/>
                    </a:cxn>
                    <a:cxn ang="0">
                      <a:pos x="235" y="689"/>
                    </a:cxn>
                    <a:cxn ang="0">
                      <a:pos x="186" y="677"/>
                    </a:cxn>
                    <a:cxn ang="0">
                      <a:pos x="141" y="663"/>
                    </a:cxn>
                    <a:cxn ang="0">
                      <a:pos x="102" y="648"/>
                    </a:cxn>
                    <a:cxn ang="0">
                      <a:pos x="67" y="630"/>
                    </a:cxn>
                    <a:cxn ang="0">
                      <a:pos x="39" y="608"/>
                    </a:cxn>
                    <a:cxn ang="0">
                      <a:pos x="18" y="583"/>
                    </a:cxn>
                    <a:cxn ang="0">
                      <a:pos x="6" y="554"/>
                    </a:cxn>
                    <a:cxn ang="0">
                      <a:pos x="0" y="524"/>
                    </a:cxn>
                    <a:cxn ang="0">
                      <a:pos x="0" y="520"/>
                    </a:cxn>
                    <a:cxn ang="0">
                      <a:pos x="4" y="487"/>
                    </a:cxn>
                    <a:cxn ang="0">
                      <a:pos x="16" y="446"/>
                    </a:cxn>
                    <a:cxn ang="0">
                      <a:pos x="51" y="370"/>
                    </a:cxn>
                    <a:cxn ang="0">
                      <a:pos x="94" y="299"/>
                    </a:cxn>
                    <a:cxn ang="0">
                      <a:pos x="147" y="235"/>
                    </a:cxn>
                    <a:cxn ang="0">
                      <a:pos x="204" y="176"/>
                    </a:cxn>
                    <a:cxn ang="0">
                      <a:pos x="270" y="125"/>
                    </a:cxn>
                    <a:cxn ang="0">
                      <a:pos x="341" y="82"/>
                    </a:cxn>
                    <a:cxn ang="0">
                      <a:pos x="415" y="47"/>
                    </a:cxn>
                    <a:cxn ang="0">
                      <a:pos x="497" y="21"/>
                    </a:cxn>
                    <a:cxn ang="0">
                      <a:pos x="581" y="6"/>
                    </a:cxn>
                    <a:cxn ang="0">
                      <a:pos x="667" y="0"/>
                    </a:cxn>
                    <a:cxn ang="0">
                      <a:pos x="667" y="0"/>
                    </a:cxn>
                    <a:cxn ang="0">
                      <a:pos x="759" y="6"/>
                    </a:cxn>
                    <a:cxn ang="0">
                      <a:pos x="847" y="23"/>
                    </a:cxn>
                    <a:cxn ang="0">
                      <a:pos x="932" y="53"/>
                    </a:cxn>
                    <a:cxn ang="0">
                      <a:pos x="1010" y="90"/>
                    </a:cxn>
                    <a:cxn ang="0">
                      <a:pos x="1082" y="137"/>
                    </a:cxn>
                    <a:cxn ang="0">
                      <a:pos x="1149" y="194"/>
                    </a:cxn>
                    <a:cxn ang="0">
                      <a:pos x="1208" y="256"/>
                    </a:cxn>
                    <a:cxn ang="0">
                      <a:pos x="1258" y="325"/>
                    </a:cxn>
                    <a:cxn ang="0">
                      <a:pos x="1301" y="401"/>
                    </a:cxn>
                    <a:cxn ang="0">
                      <a:pos x="1301" y="401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hlink">
                        <a:gamma/>
                        <a:tint val="0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96281" name="Text Box 25"/>
              <p:cNvSpPr txBox="1">
                <a:spLocks noChangeArrowheads="1"/>
              </p:cNvSpPr>
              <p:nvPr/>
            </p:nvSpPr>
            <p:spPr bwMode="gray">
              <a:xfrm>
                <a:off x="1824" y="3032"/>
                <a:ext cx="864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/>
                <a:r>
                  <a:rPr lang="en-US" altLang="zh-CN" sz="20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ea typeface="宋体" pitchFamily="2" charset="-122"/>
                  </a:rPr>
                  <a:t>Concept</a:t>
                </a:r>
              </a:p>
            </p:txBody>
          </p:sp>
          <p:sp>
            <p:nvSpPr>
              <p:cNvPr id="96282" name="Oval 26"/>
              <p:cNvSpPr>
                <a:spLocks noChangeArrowheads="1"/>
              </p:cNvSpPr>
              <p:nvPr/>
            </p:nvSpPr>
            <p:spPr bwMode="gray">
              <a:xfrm>
                <a:off x="1776" y="3580"/>
                <a:ext cx="916" cy="308"/>
              </a:xfrm>
              <a:prstGeom prst="ellipse">
                <a:avLst/>
              </a:prstGeom>
              <a:gradFill rotWithShape="1">
                <a:gsLst>
                  <a:gs pos="0">
                    <a:srgbClr val="CECECE"/>
                  </a:gs>
                  <a:gs pos="100000">
                    <a:srgbClr val="CECECE">
                      <a:gamma/>
                      <a:tint val="0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96283" name="Group 27"/>
            <p:cNvGrpSpPr>
              <a:grpSpLocks/>
            </p:cNvGrpSpPr>
            <p:nvPr/>
          </p:nvGrpSpPr>
          <p:grpSpPr bwMode="auto">
            <a:xfrm>
              <a:off x="3072" y="2544"/>
              <a:ext cx="960" cy="1316"/>
              <a:chOff x="3072" y="2544"/>
              <a:chExt cx="960" cy="1316"/>
            </a:xfrm>
          </p:grpSpPr>
          <p:grpSp>
            <p:nvGrpSpPr>
              <p:cNvPr id="96284" name="Group 28"/>
              <p:cNvGrpSpPr>
                <a:grpSpLocks/>
              </p:cNvGrpSpPr>
              <p:nvPr/>
            </p:nvGrpSpPr>
            <p:grpSpPr bwMode="auto">
              <a:xfrm>
                <a:off x="3072" y="2544"/>
                <a:ext cx="960" cy="958"/>
                <a:chOff x="3072" y="2544"/>
                <a:chExt cx="960" cy="958"/>
              </a:xfrm>
            </p:grpSpPr>
            <p:grpSp>
              <p:nvGrpSpPr>
                <p:cNvPr id="96285" name="Group 29"/>
                <p:cNvGrpSpPr>
                  <a:grpSpLocks/>
                </p:cNvGrpSpPr>
                <p:nvPr/>
              </p:nvGrpSpPr>
              <p:grpSpPr bwMode="auto">
                <a:xfrm>
                  <a:off x="3072" y="2544"/>
                  <a:ext cx="960" cy="958"/>
                  <a:chOff x="2016" y="1920"/>
                  <a:chExt cx="1680" cy="1680"/>
                </a:xfrm>
              </p:grpSpPr>
              <p:sp>
                <p:nvSpPr>
                  <p:cNvPr id="96286" name="Oval 30"/>
                  <p:cNvSpPr>
                    <a:spLocks noChangeArrowheads="1"/>
                  </p:cNvSpPr>
                  <p:nvPr/>
                </p:nvSpPr>
                <p:spPr bwMode="gray">
                  <a:xfrm>
                    <a:off x="2016" y="1920"/>
                    <a:ext cx="1680" cy="168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accent1"/>
                      </a:gs>
                      <a:gs pos="100000">
                        <a:schemeClr val="accent1">
                          <a:gamma/>
                          <a:shade val="51373"/>
                          <a:invGamma/>
                        </a:schemeClr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6287" name="Freeform 31"/>
                  <p:cNvSpPr>
                    <a:spLocks/>
                  </p:cNvSpPr>
                  <p:nvPr/>
                </p:nvSpPr>
                <p:spPr bwMode="gray">
                  <a:xfrm>
                    <a:off x="2208" y="1948"/>
                    <a:ext cx="1296" cy="634"/>
                  </a:xfrm>
                  <a:custGeom>
                    <a:avLst/>
                    <a:gdLst/>
                    <a:ahLst/>
                    <a:cxnLst>
                      <a:cxn ang="0">
                        <a:pos x="1301" y="401"/>
                      </a:cxn>
                      <a:cxn ang="0">
                        <a:pos x="1317" y="442"/>
                      </a:cxn>
                      <a:cxn ang="0">
                        <a:pos x="1321" y="481"/>
                      </a:cxn>
                      <a:cxn ang="0">
                        <a:pos x="1315" y="516"/>
                      </a:cxn>
                      <a:cxn ang="0">
                        <a:pos x="1298" y="550"/>
                      </a:cxn>
                      <a:cxn ang="0">
                        <a:pos x="1272" y="579"/>
                      </a:cxn>
                      <a:cxn ang="0">
                        <a:pos x="1239" y="604"/>
                      </a:cxn>
                      <a:cxn ang="0">
                        <a:pos x="1196" y="628"/>
                      </a:cxn>
                      <a:cxn ang="0">
                        <a:pos x="1147" y="649"/>
                      </a:cxn>
                      <a:cxn ang="0">
                        <a:pos x="1092" y="667"/>
                      </a:cxn>
                      <a:cxn ang="0">
                        <a:pos x="1031" y="683"/>
                      </a:cxn>
                      <a:cxn ang="0">
                        <a:pos x="967" y="694"/>
                      </a:cxn>
                      <a:cxn ang="0">
                        <a:pos x="896" y="704"/>
                      </a:cxn>
                      <a:cxn ang="0">
                        <a:pos x="824" y="710"/>
                      </a:cxn>
                      <a:cxn ang="0">
                        <a:pos x="795" y="712"/>
                      </a:cxn>
                      <a:cxn ang="0">
                        <a:pos x="476" y="712"/>
                      </a:cxn>
                      <a:cxn ang="0">
                        <a:pos x="472" y="712"/>
                      </a:cxn>
                      <a:cxn ang="0">
                        <a:pos x="409" y="708"/>
                      </a:cxn>
                      <a:cxn ang="0">
                        <a:pos x="348" y="704"/>
                      </a:cxn>
                      <a:cxn ang="0">
                        <a:pos x="290" y="696"/>
                      </a:cxn>
                      <a:cxn ang="0">
                        <a:pos x="235" y="689"/>
                      </a:cxn>
                      <a:cxn ang="0">
                        <a:pos x="186" y="677"/>
                      </a:cxn>
                      <a:cxn ang="0">
                        <a:pos x="141" y="663"/>
                      </a:cxn>
                      <a:cxn ang="0">
                        <a:pos x="102" y="648"/>
                      </a:cxn>
                      <a:cxn ang="0">
                        <a:pos x="67" y="630"/>
                      </a:cxn>
                      <a:cxn ang="0">
                        <a:pos x="39" y="608"/>
                      </a:cxn>
                      <a:cxn ang="0">
                        <a:pos x="18" y="583"/>
                      </a:cxn>
                      <a:cxn ang="0">
                        <a:pos x="6" y="554"/>
                      </a:cxn>
                      <a:cxn ang="0">
                        <a:pos x="0" y="524"/>
                      </a:cxn>
                      <a:cxn ang="0">
                        <a:pos x="0" y="520"/>
                      </a:cxn>
                      <a:cxn ang="0">
                        <a:pos x="4" y="487"/>
                      </a:cxn>
                      <a:cxn ang="0">
                        <a:pos x="16" y="446"/>
                      </a:cxn>
                      <a:cxn ang="0">
                        <a:pos x="51" y="370"/>
                      </a:cxn>
                      <a:cxn ang="0">
                        <a:pos x="94" y="299"/>
                      </a:cxn>
                      <a:cxn ang="0">
                        <a:pos x="147" y="235"/>
                      </a:cxn>
                      <a:cxn ang="0">
                        <a:pos x="204" y="176"/>
                      </a:cxn>
                      <a:cxn ang="0">
                        <a:pos x="270" y="125"/>
                      </a:cxn>
                      <a:cxn ang="0">
                        <a:pos x="341" y="82"/>
                      </a:cxn>
                      <a:cxn ang="0">
                        <a:pos x="415" y="47"/>
                      </a:cxn>
                      <a:cxn ang="0">
                        <a:pos x="497" y="21"/>
                      </a:cxn>
                      <a:cxn ang="0">
                        <a:pos x="581" y="6"/>
                      </a:cxn>
                      <a:cxn ang="0">
                        <a:pos x="667" y="0"/>
                      </a:cxn>
                      <a:cxn ang="0">
                        <a:pos x="667" y="0"/>
                      </a:cxn>
                      <a:cxn ang="0">
                        <a:pos x="759" y="6"/>
                      </a:cxn>
                      <a:cxn ang="0">
                        <a:pos x="847" y="23"/>
                      </a:cxn>
                      <a:cxn ang="0">
                        <a:pos x="932" y="53"/>
                      </a:cxn>
                      <a:cxn ang="0">
                        <a:pos x="1010" y="90"/>
                      </a:cxn>
                      <a:cxn ang="0">
                        <a:pos x="1082" y="137"/>
                      </a:cxn>
                      <a:cxn ang="0">
                        <a:pos x="1149" y="194"/>
                      </a:cxn>
                      <a:cxn ang="0">
                        <a:pos x="1208" y="256"/>
                      </a:cxn>
                      <a:cxn ang="0">
                        <a:pos x="1258" y="325"/>
                      </a:cxn>
                      <a:cxn ang="0">
                        <a:pos x="1301" y="401"/>
                      </a:cxn>
                      <a:cxn ang="0">
                        <a:pos x="1301" y="401"/>
                      </a:cxn>
                    </a:cxnLst>
                    <a:rect l="0" t="0" r="r" b="b"/>
                    <a:pathLst>
                      <a:path w="1321" h="712">
                        <a:moveTo>
                          <a:pt x="1301" y="401"/>
                        </a:moveTo>
                        <a:lnTo>
                          <a:pt x="1317" y="442"/>
                        </a:lnTo>
                        <a:lnTo>
                          <a:pt x="1321" y="481"/>
                        </a:lnTo>
                        <a:lnTo>
                          <a:pt x="1315" y="516"/>
                        </a:lnTo>
                        <a:lnTo>
                          <a:pt x="1298" y="550"/>
                        </a:lnTo>
                        <a:lnTo>
                          <a:pt x="1272" y="579"/>
                        </a:lnTo>
                        <a:lnTo>
                          <a:pt x="1239" y="604"/>
                        </a:lnTo>
                        <a:lnTo>
                          <a:pt x="1196" y="628"/>
                        </a:lnTo>
                        <a:lnTo>
                          <a:pt x="1147" y="649"/>
                        </a:lnTo>
                        <a:lnTo>
                          <a:pt x="1092" y="667"/>
                        </a:lnTo>
                        <a:lnTo>
                          <a:pt x="1031" y="683"/>
                        </a:lnTo>
                        <a:lnTo>
                          <a:pt x="967" y="694"/>
                        </a:lnTo>
                        <a:lnTo>
                          <a:pt x="896" y="704"/>
                        </a:lnTo>
                        <a:lnTo>
                          <a:pt x="824" y="710"/>
                        </a:lnTo>
                        <a:lnTo>
                          <a:pt x="795" y="712"/>
                        </a:lnTo>
                        <a:lnTo>
                          <a:pt x="476" y="712"/>
                        </a:lnTo>
                        <a:lnTo>
                          <a:pt x="472" y="712"/>
                        </a:lnTo>
                        <a:lnTo>
                          <a:pt x="409" y="708"/>
                        </a:lnTo>
                        <a:lnTo>
                          <a:pt x="348" y="704"/>
                        </a:lnTo>
                        <a:lnTo>
                          <a:pt x="290" y="696"/>
                        </a:lnTo>
                        <a:lnTo>
                          <a:pt x="235" y="689"/>
                        </a:lnTo>
                        <a:lnTo>
                          <a:pt x="186" y="677"/>
                        </a:lnTo>
                        <a:lnTo>
                          <a:pt x="141" y="663"/>
                        </a:lnTo>
                        <a:lnTo>
                          <a:pt x="102" y="648"/>
                        </a:lnTo>
                        <a:lnTo>
                          <a:pt x="67" y="630"/>
                        </a:lnTo>
                        <a:lnTo>
                          <a:pt x="39" y="608"/>
                        </a:lnTo>
                        <a:lnTo>
                          <a:pt x="18" y="583"/>
                        </a:lnTo>
                        <a:lnTo>
                          <a:pt x="6" y="554"/>
                        </a:lnTo>
                        <a:lnTo>
                          <a:pt x="0" y="524"/>
                        </a:lnTo>
                        <a:lnTo>
                          <a:pt x="0" y="520"/>
                        </a:lnTo>
                        <a:lnTo>
                          <a:pt x="4" y="487"/>
                        </a:lnTo>
                        <a:lnTo>
                          <a:pt x="16" y="446"/>
                        </a:lnTo>
                        <a:lnTo>
                          <a:pt x="51" y="370"/>
                        </a:lnTo>
                        <a:lnTo>
                          <a:pt x="94" y="299"/>
                        </a:lnTo>
                        <a:lnTo>
                          <a:pt x="147" y="235"/>
                        </a:lnTo>
                        <a:lnTo>
                          <a:pt x="204" y="176"/>
                        </a:lnTo>
                        <a:lnTo>
                          <a:pt x="270" y="125"/>
                        </a:lnTo>
                        <a:lnTo>
                          <a:pt x="341" y="82"/>
                        </a:lnTo>
                        <a:lnTo>
                          <a:pt x="415" y="47"/>
                        </a:lnTo>
                        <a:lnTo>
                          <a:pt x="497" y="21"/>
                        </a:lnTo>
                        <a:lnTo>
                          <a:pt x="581" y="6"/>
                        </a:lnTo>
                        <a:lnTo>
                          <a:pt x="667" y="0"/>
                        </a:lnTo>
                        <a:lnTo>
                          <a:pt x="667" y="0"/>
                        </a:lnTo>
                        <a:lnTo>
                          <a:pt x="759" y="6"/>
                        </a:lnTo>
                        <a:lnTo>
                          <a:pt x="847" y="23"/>
                        </a:lnTo>
                        <a:lnTo>
                          <a:pt x="932" y="53"/>
                        </a:lnTo>
                        <a:lnTo>
                          <a:pt x="1010" y="90"/>
                        </a:lnTo>
                        <a:lnTo>
                          <a:pt x="1082" y="137"/>
                        </a:lnTo>
                        <a:lnTo>
                          <a:pt x="1149" y="194"/>
                        </a:lnTo>
                        <a:lnTo>
                          <a:pt x="1208" y="256"/>
                        </a:lnTo>
                        <a:lnTo>
                          <a:pt x="1258" y="325"/>
                        </a:lnTo>
                        <a:lnTo>
                          <a:pt x="1301" y="401"/>
                        </a:lnTo>
                        <a:lnTo>
                          <a:pt x="1301" y="40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chemeClr val="accent1">
                          <a:gamma/>
                          <a:tint val="0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5400000" scaled="1"/>
                  </a:gradFill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96288" name="Text Box 32"/>
                <p:cNvSpPr txBox="1">
                  <a:spLocks noChangeArrowheads="1"/>
                </p:cNvSpPr>
                <p:nvPr/>
              </p:nvSpPr>
              <p:spPr bwMode="gray">
                <a:xfrm>
                  <a:off x="3120" y="3004"/>
                  <a:ext cx="864" cy="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ctr" eaLnBrk="0" hangingPunct="0"/>
                  <a:r>
                    <a:rPr lang="en-US" altLang="zh-CN" sz="2000" b="1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ea typeface="宋体" pitchFamily="2" charset="-122"/>
                    </a:rPr>
                    <a:t>Concept</a:t>
                  </a:r>
                </a:p>
              </p:txBody>
            </p:sp>
          </p:grpSp>
          <p:sp>
            <p:nvSpPr>
              <p:cNvPr id="96289" name="Oval 33"/>
              <p:cNvSpPr>
                <a:spLocks noChangeArrowheads="1"/>
              </p:cNvSpPr>
              <p:nvPr/>
            </p:nvSpPr>
            <p:spPr bwMode="gray">
              <a:xfrm>
                <a:off x="3072" y="3552"/>
                <a:ext cx="916" cy="308"/>
              </a:xfrm>
              <a:prstGeom prst="ellipse">
                <a:avLst/>
              </a:prstGeom>
              <a:gradFill rotWithShape="1">
                <a:gsLst>
                  <a:gs pos="0">
                    <a:srgbClr val="CECECE"/>
                  </a:gs>
                  <a:gs pos="100000">
                    <a:srgbClr val="CECECE">
                      <a:gamma/>
                      <a:tint val="0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ChangeArrowheads="1"/>
          </p:cNvSpPr>
          <p:nvPr/>
        </p:nvSpPr>
        <p:spPr bwMode="gray">
          <a:xfrm>
            <a:off x="2133600" y="1660525"/>
            <a:ext cx="5410200" cy="5334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chemeClr val="fol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altLang="ko-KR" sz="2800">
                <a:latin typeface="Verdana" pitchFamily="34" charset="0"/>
                <a:ea typeface="굴림" pitchFamily="34" charset="-127"/>
              </a:rPr>
              <a:t>Title </a:t>
            </a:r>
            <a:endParaRPr lang="ko-KR" altLang="en-US" sz="2800">
              <a:latin typeface="Verdana" pitchFamily="34" charset="0"/>
              <a:ea typeface="굴림" pitchFamily="34" charset="-127"/>
            </a:endParaRP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title"/>
          </p:nvPr>
        </p:nvSpPr>
        <p:spPr bwMode="black">
          <a:xfrm>
            <a:off x="609600" y="228600"/>
            <a:ext cx="8229600" cy="609600"/>
          </a:xfrm>
        </p:spPr>
        <p:txBody>
          <a:bodyPr/>
          <a:lstStyle/>
          <a:p>
            <a:r>
              <a:rPr lang="en-US" altLang="ko-KR">
                <a:ea typeface="굴림" pitchFamily="34" charset="-127"/>
              </a:rPr>
              <a:t>Contents</a:t>
            </a:r>
          </a:p>
        </p:txBody>
      </p:sp>
      <p:sp>
        <p:nvSpPr>
          <p:cNvPr id="132100" name="Rectangle 4"/>
          <p:cNvSpPr>
            <a:spLocks noChangeArrowheads="1"/>
          </p:cNvSpPr>
          <p:nvPr/>
        </p:nvSpPr>
        <p:spPr bwMode="gray">
          <a:xfrm>
            <a:off x="1828800" y="1660525"/>
            <a:ext cx="609600" cy="53340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>
            <a:prstShdw prst="shdw17" dist="63500" dir="2212194">
              <a:schemeClr val="hlink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algn="ctr" eaLnBrk="0" hangingPunct="0"/>
            <a:r>
              <a:rPr lang="ko-KR" altLang="en-US" sz="2400" b="1">
                <a:latin typeface="Verdana" pitchFamily="34" charset="0"/>
                <a:ea typeface="굴림" pitchFamily="34" charset="-127"/>
              </a:rPr>
              <a:t>1</a:t>
            </a:r>
          </a:p>
        </p:txBody>
      </p:sp>
      <p:sp>
        <p:nvSpPr>
          <p:cNvPr id="132101" name="Rectangle 5"/>
          <p:cNvSpPr>
            <a:spLocks noChangeArrowheads="1"/>
          </p:cNvSpPr>
          <p:nvPr/>
        </p:nvSpPr>
        <p:spPr bwMode="gray">
          <a:xfrm>
            <a:off x="2133600" y="2444750"/>
            <a:ext cx="5410200" cy="5334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chemeClr val="fol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altLang="ko-KR" sz="2800">
                <a:latin typeface="Verdana" pitchFamily="34" charset="0"/>
                <a:ea typeface="굴림" pitchFamily="34" charset="-127"/>
              </a:rPr>
              <a:t>Title </a:t>
            </a:r>
            <a:endParaRPr lang="ko-KR" altLang="en-US" sz="2800">
              <a:latin typeface="Verdana" pitchFamily="34" charset="0"/>
              <a:ea typeface="굴림" pitchFamily="34" charset="-127"/>
            </a:endParaRPr>
          </a:p>
        </p:txBody>
      </p:sp>
      <p:sp>
        <p:nvSpPr>
          <p:cNvPr id="132102" name="Rectangle 6"/>
          <p:cNvSpPr>
            <a:spLocks noChangeArrowheads="1"/>
          </p:cNvSpPr>
          <p:nvPr/>
        </p:nvSpPr>
        <p:spPr bwMode="gray">
          <a:xfrm>
            <a:off x="1828800" y="2444750"/>
            <a:ext cx="609600" cy="53340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>
            <a:prstShdw prst="shdw17" dist="63500" dir="2212194">
              <a:schemeClr val="hlink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algn="ctr" eaLnBrk="0" hangingPunct="0"/>
            <a:r>
              <a:rPr lang="ko-KR" altLang="en-US" sz="2400" b="1">
                <a:latin typeface="Verdana" pitchFamily="34" charset="0"/>
                <a:ea typeface="굴림" pitchFamily="34" charset="-127"/>
              </a:rPr>
              <a:t>2</a:t>
            </a:r>
          </a:p>
        </p:txBody>
      </p:sp>
      <p:sp>
        <p:nvSpPr>
          <p:cNvPr id="132103" name="Rectangle 7"/>
          <p:cNvSpPr>
            <a:spLocks noChangeArrowheads="1"/>
          </p:cNvSpPr>
          <p:nvPr/>
        </p:nvSpPr>
        <p:spPr bwMode="gray">
          <a:xfrm>
            <a:off x="2133600" y="3240088"/>
            <a:ext cx="5410200" cy="5334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chemeClr val="fol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altLang="ko-KR" sz="2800">
                <a:latin typeface="Verdana" pitchFamily="34" charset="0"/>
                <a:ea typeface="굴림" pitchFamily="34" charset="-127"/>
              </a:rPr>
              <a:t>Title </a:t>
            </a:r>
            <a:endParaRPr lang="ko-KR" altLang="en-US" sz="2800">
              <a:latin typeface="Verdana" pitchFamily="34" charset="0"/>
              <a:ea typeface="굴림" pitchFamily="34" charset="-127"/>
            </a:endParaRPr>
          </a:p>
        </p:txBody>
      </p:sp>
      <p:sp>
        <p:nvSpPr>
          <p:cNvPr id="132104" name="Rectangle 8"/>
          <p:cNvSpPr>
            <a:spLocks noChangeArrowheads="1"/>
          </p:cNvSpPr>
          <p:nvPr/>
        </p:nvSpPr>
        <p:spPr bwMode="gray">
          <a:xfrm>
            <a:off x="1828800" y="3240088"/>
            <a:ext cx="609600" cy="53340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>
            <a:prstShdw prst="shdw17" dist="63500" dir="2212194">
              <a:schemeClr val="hlink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algn="ctr" eaLnBrk="0" hangingPunct="0"/>
            <a:r>
              <a:rPr lang="ko-KR" altLang="en-US" sz="2400" b="1">
                <a:latin typeface="Verdana" pitchFamily="34" charset="0"/>
                <a:ea typeface="굴림" pitchFamily="34" charset="-127"/>
              </a:rPr>
              <a:t>3</a:t>
            </a:r>
          </a:p>
        </p:txBody>
      </p:sp>
      <p:sp>
        <p:nvSpPr>
          <p:cNvPr id="132105" name="Rectangle 9"/>
          <p:cNvSpPr>
            <a:spLocks noChangeArrowheads="1"/>
          </p:cNvSpPr>
          <p:nvPr/>
        </p:nvSpPr>
        <p:spPr bwMode="gray">
          <a:xfrm>
            <a:off x="2133600" y="4022725"/>
            <a:ext cx="5410200" cy="5334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chemeClr val="fol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altLang="ko-KR" sz="2800">
                <a:latin typeface="Verdana" pitchFamily="34" charset="0"/>
                <a:ea typeface="굴림" pitchFamily="34" charset="-127"/>
              </a:rPr>
              <a:t>Title </a:t>
            </a:r>
            <a:endParaRPr lang="ko-KR" altLang="en-US" sz="2800">
              <a:latin typeface="Verdana" pitchFamily="34" charset="0"/>
              <a:ea typeface="굴림" pitchFamily="34" charset="-127"/>
            </a:endParaRPr>
          </a:p>
        </p:txBody>
      </p:sp>
      <p:sp>
        <p:nvSpPr>
          <p:cNvPr id="132106" name="Rectangle 10"/>
          <p:cNvSpPr>
            <a:spLocks noChangeArrowheads="1"/>
          </p:cNvSpPr>
          <p:nvPr/>
        </p:nvSpPr>
        <p:spPr bwMode="gray">
          <a:xfrm>
            <a:off x="1828800" y="4022725"/>
            <a:ext cx="609600" cy="53340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>
            <a:prstShdw prst="shdw17" dist="63500" dir="2212194">
              <a:schemeClr val="hlink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algn="ctr" eaLnBrk="0" hangingPunct="0"/>
            <a:r>
              <a:rPr lang="ko-KR" altLang="en-US" sz="2400" b="1">
                <a:latin typeface="Verdana" pitchFamily="34" charset="0"/>
                <a:ea typeface="굴림" pitchFamily="34" charset="-127"/>
              </a:rPr>
              <a:t>4</a:t>
            </a:r>
          </a:p>
        </p:txBody>
      </p:sp>
      <p:sp>
        <p:nvSpPr>
          <p:cNvPr id="132107" name="Rectangle 11"/>
          <p:cNvSpPr>
            <a:spLocks noChangeArrowheads="1"/>
          </p:cNvSpPr>
          <p:nvPr/>
        </p:nvSpPr>
        <p:spPr bwMode="gray">
          <a:xfrm>
            <a:off x="2133600" y="4883150"/>
            <a:ext cx="5410200" cy="5334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chemeClr val="fol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altLang="ko-KR" sz="2800">
                <a:latin typeface="Verdana" pitchFamily="34" charset="0"/>
                <a:ea typeface="굴림" pitchFamily="34" charset="-127"/>
              </a:rPr>
              <a:t>Title </a:t>
            </a:r>
            <a:endParaRPr lang="ko-KR" altLang="en-US" sz="2800">
              <a:latin typeface="Verdana" pitchFamily="34" charset="0"/>
              <a:ea typeface="굴림" pitchFamily="34" charset="-127"/>
            </a:endParaRPr>
          </a:p>
        </p:txBody>
      </p:sp>
      <p:sp>
        <p:nvSpPr>
          <p:cNvPr id="132108" name="Rectangle 12"/>
          <p:cNvSpPr>
            <a:spLocks noChangeArrowheads="1"/>
          </p:cNvSpPr>
          <p:nvPr/>
        </p:nvSpPr>
        <p:spPr bwMode="gray">
          <a:xfrm>
            <a:off x="1828800" y="4883150"/>
            <a:ext cx="609600" cy="53340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>
            <a:prstShdw prst="shdw17" dist="63500" dir="2212194">
              <a:schemeClr val="hlink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algn="ctr" eaLnBrk="0" hangingPunct="0"/>
            <a:r>
              <a:rPr lang="ko-KR" altLang="en-US" sz="2400" b="1">
                <a:latin typeface="Verdana" pitchFamily="34" charset="0"/>
                <a:ea typeface="굴림" pitchFamily="34" charset="-127"/>
              </a:rPr>
              <a:t>5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pitchFamily="2" charset="-122"/>
              </a:rPr>
              <a:t>Block Diagram</a:t>
            </a:r>
          </a:p>
        </p:txBody>
      </p:sp>
      <p:sp>
        <p:nvSpPr>
          <p:cNvPr id="80899" name="AutoShape 3"/>
          <p:cNvSpPr>
            <a:spLocks noChangeArrowheads="1"/>
          </p:cNvSpPr>
          <p:nvPr/>
        </p:nvSpPr>
        <p:spPr bwMode="auto">
          <a:xfrm>
            <a:off x="6303963" y="3128963"/>
            <a:ext cx="1620837" cy="2738437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0900" name="AutoShape 4"/>
          <p:cNvSpPr>
            <a:spLocks noChangeArrowheads="1"/>
          </p:cNvSpPr>
          <p:nvPr/>
        </p:nvSpPr>
        <p:spPr bwMode="auto">
          <a:xfrm>
            <a:off x="4608513" y="3128963"/>
            <a:ext cx="1611312" cy="2738437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0901" name="AutoShape 5"/>
          <p:cNvSpPr>
            <a:spLocks noChangeArrowheads="1"/>
          </p:cNvSpPr>
          <p:nvPr/>
        </p:nvSpPr>
        <p:spPr bwMode="auto">
          <a:xfrm>
            <a:off x="2925763" y="3128963"/>
            <a:ext cx="1563687" cy="2738437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0902" name="AutoShape 6"/>
          <p:cNvSpPr>
            <a:spLocks noChangeArrowheads="1"/>
          </p:cNvSpPr>
          <p:nvPr/>
        </p:nvSpPr>
        <p:spPr bwMode="auto">
          <a:xfrm>
            <a:off x="1219200" y="3128963"/>
            <a:ext cx="1620838" cy="2738437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80903" name="Group 7"/>
          <p:cNvGrpSpPr>
            <a:grpSpLocks/>
          </p:cNvGrpSpPr>
          <p:nvPr/>
        </p:nvGrpSpPr>
        <p:grpSpPr bwMode="auto">
          <a:xfrm>
            <a:off x="1439863" y="1752600"/>
            <a:ext cx="5895975" cy="936625"/>
            <a:chOff x="624" y="1152"/>
            <a:chExt cx="4080" cy="720"/>
          </a:xfrm>
        </p:grpSpPr>
        <p:sp>
          <p:nvSpPr>
            <p:cNvPr id="80904" name="Rectangle 8"/>
            <p:cNvSpPr>
              <a:spLocks noChangeArrowheads="1"/>
            </p:cNvSpPr>
            <p:nvPr/>
          </p:nvSpPr>
          <p:spPr bwMode="gray">
            <a:xfrm rot="3419336">
              <a:off x="624" y="1200"/>
              <a:ext cx="672" cy="672"/>
            </a:xfrm>
            <a:prstGeom prst="rect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grpSp>
          <p:nvGrpSpPr>
            <p:cNvPr id="80905" name="Group 9"/>
            <p:cNvGrpSpPr>
              <a:grpSpLocks/>
            </p:cNvGrpSpPr>
            <p:nvPr/>
          </p:nvGrpSpPr>
          <p:grpSpPr bwMode="auto">
            <a:xfrm>
              <a:off x="1296" y="1296"/>
              <a:ext cx="624" cy="96"/>
              <a:chOff x="2003" y="3439"/>
              <a:chExt cx="468" cy="244"/>
            </a:xfrm>
          </p:grpSpPr>
          <p:sp>
            <p:nvSpPr>
              <p:cNvPr id="80906" name="Oval 10"/>
              <p:cNvSpPr>
                <a:spLocks noChangeArrowheads="1"/>
              </p:cNvSpPr>
              <p:nvPr/>
            </p:nvSpPr>
            <p:spPr bwMode="gray">
              <a:xfrm>
                <a:off x="2003" y="3439"/>
                <a:ext cx="79" cy="242"/>
              </a:xfrm>
              <a:prstGeom prst="ellipse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0907" name="Rectangle 11"/>
              <p:cNvSpPr>
                <a:spLocks noChangeArrowheads="1"/>
              </p:cNvSpPr>
              <p:nvPr/>
            </p:nvSpPr>
            <p:spPr bwMode="gray">
              <a:xfrm>
                <a:off x="2048" y="3441"/>
                <a:ext cx="388" cy="242"/>
              </a:xfrm>
              <a:prstGeom prst="rect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0908" name="Oval 12"/>
              <p:cNvSpPr>
                <a:spLocks noChangeArrowheads="1"/>
              </p:cNvSpPr>
              <p:nvPr/>
            </p:nvSpPr>
            <p:spPr bwMode="gray">
              <a:xfrm>
                <a:off x="2400" y="3443"/>
                <a:ext cx="71" cy="234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0909" name="Oval 13"/>
              <p:cNvSpPr>
                <a:spLocks noChangeArrowheads="1"/>
              </p:cNvSpPr>
              <p:nvPr/>
            </p:nvSpPr>
            <p:spPr bwMode="gray">
              <a:xfrm>
                <a:off x="2438" y="3519"/>
                <a:ext cx="20" cy="69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80910" name="Rectangle 14"/>
            <p:cNvSpPr>
              <a:spLocks noChangeArrowheads="1"/>
            </p:cNvSpPr>
            <p:nvPr/>
          </p:nvSpPr>
          <p:spPr bwMode="gray">
            <a:xfrm rot="3419336">
              <a:off x="1776" y="1152"/>
              <a:ext cx="672" cy="672"/>
            </a:xfrm>
            <a:prstGeom prst="rect">
              <a:avLst/>
            </a:prstGeom>
            <a:solidFill>
              <a:schemeClr val="accent2"/>
            </a:soli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grpSp>
          <p:nvGrpSpPr>
            <p:cNvPr id="80911" name="Group 15"/>
            <p:cNvGrpSpPr>
              <a:grpSpLocks/>
            </p:cNvGrpSpPr>
            <p:nvPr/>
          </p:nvGrpSpPr>
          <p:grpSpPr bwMode="auto">
            <a:xfrm>
              <a:off x="2448" y="1296"/>
              <a:ext cx="624" cy="96"/>
              <a:chOff x="2003" y="3439"/>
              <a:chExt cx="468" cy="244"/>
            </a:xfrm>
          </p:grpSpPr>
          <p:sp>
            <p:nvSpPr>
              <p:cNvPr id="80912" name="Oval 16"/>
              <p:cNvSpPr>
                <a:spLocks noChangeArrowheads="1"/>
              </p:cNvSpPr>
              <p:nvPr/>
            </p:nvSpPr>
            <p:spPr bwMode="gray">
              <a:xfrm>
                <a:off x="2003" y="3439"/>
                <a:ext cx="79" cy="242"/>
              </a:xfrm>
              <a:prstGeom prst="ellipse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0913" name="Rectangle 17"/>
              <p:cNvSpPr>
                <a:spLocks noChangeArrowheads="1"/>
              </p:cNvSpPr>
              <p:nvPr/>
            </p:nvSpPr>
            <p:spPr bwMode="gray">
              <a:xfrm>
                <a:off x="2048" y="3441"/>
                <a:ext cx="388" cy="242"/>
              </a:xfrm>
              <a:prstGeom prst="rect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0914" name="Oval 18"/>
              <p:cNvSpPr>
                <a:spLocks noChangeArrowheads="1"/>
              </p:cNvSpPr>
              <p:nvPr/>
            </p:nvSpPr>
            <p:spPr bwMode="gray">
              <a:xfrm>
                <a:off x="2400" y="3443"/>
                <a:ext cx="71" cy="234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0915" name="Oval 19"/>
              <p:cNvSpPr>
                <a:spLocks noChangeArrowheads="1"/>
              </p:cNvSpPr>
              <p:nvPr/>
            </p:nvSpPr>
            <p:spPr bwMode="gray">
              <a:xfrm>
                <a:off x="2438" y="3519"/>
                <a:ext cx="20" cy="69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80916" name="Rectangle 20"/>
            <p:cNvSpPr>
              <a:spLocks noChangeArrowheads="1"/>
            </p:cNvSpPr>
            <p:nvPr/>
          </p:nvSpPr>
          <p:spPr bwMode="gray">
            <a:xfrm rot="3419336">
              <a:off x="2880" y="1152"/>
              <a:ext cx="672" cy="672"/>
            </a:xfrm>
            <a:prstGeom prst="rect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grpSp>
          <p:nvGrpSpPr>
            <p:cNvPr id="80917" name="Group 21"/>
            <p:cNvGrpSpPr>
              <a:grpSpLocks/>
            </p:cNvGrpSpPr>
            <p:nvPr/>
          </p:nvGrpSpPr>
          <p:grpSpPr bwMode="auto">
            <a:xfrm>
              <a:off x="3600" y="1296"/>
              <a:ext cx="816" cy="96"/>
              <a:chOff x="2003" y="3439"/>
              <a:chExt cx="468" cy="244"/>
            </a:xfrm>
          </p:grpSpPr>
          <p:sp>
            <p:nvSpPr>
              <p:cNvPr id="80918" name="Oval 22"/>
              <p:cNvSpPr>
                <a:spLocks noChangeArrowheads="1"/>
              </p:cNvSpPr>
              <p:nvPr/>
            </p:nvSpPr>
            <p:spPr bwMode="gray">
              <a:xfrm>
                <a:off x="2003" y="3439"/>
                <a:ext cx="79" cy="242"/>
              </a:xfrm>
              <a:prstGeom prst="ellipse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0919" name="Rectangle 23"/>
              <p:cNvSpPr>
                <a:spLocks noChangeArrowheads="1"/>
              </p:cNvSpPr>
              <p:nvPr/>
            </p:nvSpPr>
            <p:spPr bwMode="gray">
              <a:xfrm>
                <a:off x="2048" y="3441"/>
                <a:ext cx="388" cy="242"/>
              </a:xfrm>
              <a:prstGeom prst="rect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0920" name="Oval 24"/>
              <p:cNvSpPr>
                <a:spLocks noChangeArrowheads="1"/>
              </p:cNvSpPr>
              <p:nvPr/>
            </p:nvSpPr>
            <p:spPr bwMode="gray">
              <a:xfrm>
                <a:off x="2400" y="3443"/>
                <a:ext cx="71" cy="234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0921" name="Oval 25"/>
              <p:cNvSpPr>
                <a:spLocks noChangeArrowheads="1"/>
              </p:cNvSpPr>
              <p:nvPr/>
            </p:nvSpPr>
            <p:spPr bwMode="gray">
              <a:xfrm>
                <a:off x="2438" y="3519"/>
                <a:ext cx="20" cy="69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80922" name="Rectangle 26"/>
            <p:cNvSpPr>
              <a:spLocks noChangeArrowheads="1"/>
            </p:cNvSpPr>
            <p:nvPr/>
          </p:nvSpPr>
          <p:spPr bwMode="gray">
            <a:xfrm rot="3419336">
              <a:off x="4032" y="1152"/>
              <a:ext cx="672" cy="672"/>
            </a:xfrm>
            <a:prstGeom prst="rect">
              <a:avLst/>
            </a:prstGeom>
            <a:solidFill>
              <a:schemeClr val="accent2"/>
            </a:soli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</p:grpSp>
      <p:sp>
        <p:nvSpPr>
          <p:cNvPr id="80923" name="Rectangle 27"/>
          <p:cNvSpPr>
            <a:spLocks noChangeArrowheads="1"/>
          </p:cNvSpPr>
          <p:nvPr/>
        </p:nvSpPr>
        <p:spPr bwMode="gray">
          <a:xfrm>
            <a:off x="1593850" y="2054225"/>
            <a:ext cx="768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chemeClr val="bg1"/>
                </a:solidFill>
                <a:ea typeface="宋体" pitchFamily="2" charset="-122"/>
              </a:rPr>
              <a:t>TEXT</a:t>
            </a:r>
          </a:p>
        </p:txBody>
      </p:sp>
      <p:sp>
        <p:nvSpPr>
          <p:cNvPr id="80924" name="Rectangle 28"/>
          <p:cNvSpPr>
            <a:spLocks noChangeArrowheads="1"/>
          </p:cNvSpPr>
          <p:nvPr/>
        </p:nvSpPr>
        <p:spPr bwMode="gray">
          <a:xfrm>
            <a:off x="3289300" y="2054225"/>
            <a:ext cx="768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chemeClr val="bg1"/>
                </a:solidFill>
                <a:ea typeface="宋体" pitchFamily="2" charset="-122"/>
              </a:rPr>
              <a:t>TEXT</a:t>
            </a:r>
          </a:p>
        </p:txBody>
      </p:sp>
      <p:sp>
        <p:nvSpPr>
          <p:cNvPr id="80925" name="Rectangle 29"/>
          <p:cNvSpPr>
            <a:spLocks noChangeArrowheads="1"/>
          </p:cNvSpPr>
          <p:nvPr/>
        </p:nvSpPr>
        <p:spPr bwMode="gray">
          <a:xfrm>
            <a:off x="4835525" y="2054225"/>
            <a:ext cx="768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chemeClr val="bg1"/>
                </a:solidFill>
                <a:ea typeface="宋体" pitchFamily="2" charset="-122"/>
              </a:rPr>
              <a:t>TEXT</a:t>
            </a:r>
          </a:p>
        </p:txBody>
      </p:sp>
      <p:sp>
        <p:nvSpPr>
          <p:cNvPr id="80926" name="Rectangle 30"/>
          <p:cNvSpPr>
            <a:spLocks noChangeArrowheads="1"/>
          </p:cNvSpPr>
          <p:nvPr/>
        </p:nvSpPr>
        <p:spPr bwMode="gray">
          <a:xfrm>
            <a:off x="6530975" y="2054225"/>
            <a:ext cx="768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chemeClr val="bg1"/>
                </a:solidFill>
                <a:ea typeface="宋体" pitchFamily="2" charset="-122"/>
              </a:rPr>
              <a:t>TEXT</a:t>
            </a:r>
          </a:p>
        </p:txBody>
      </p:sp>
      <p:sp>
        <p:nvSpPr>
          <p:cNvPr id="80927" name="Rectangle 31"/>
          <p:cNvSpPr>
            <a:spLocks noChangeArrowheads="1"/>
          </p:cNvSpPr>
          <p:nvPr/>
        </p:nvSpPr>
        <p:spPr bwMode="auto">
          <a:xfrm>
            <a:off x="1600200" y="3346450"/>
            <a:ext cx="768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b="1">
                <a:ea typeface="宋体" pitchFamily="2" charset="-122"/>
              </a:rPr>
              <a:t>TEXT</a:t>
            </a:r>
          </a:p>
        </p:txBody>
      </p:sp>
      <p:sp>
        <p:nvSpPr>
          <p:cNvPr id="80928" name="Rectangle 32"/>
          <p:cNvSpPr>
            <a:spLocks noChangeArrowheads="1"/>
          </p:cNvSpPr>
          <p:nvPr/>
        </p:nvSpPr>
        <p:spPr bwMode="auto">
          <a:xfrm>
            <a:off x="3294063" y="3346450"/>
            <a:ext cx="768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b="1">
                <a:ea typeface="宋体" pitchFamily="2" charset="-122"/>
              </a:rPr>
              <a:t>TEXT</a:t>
            </a:r>
          </a:p>
        </p:txBody>
      </p:sp>
      <p:sp>
        <p:nvSpPr>
          <p:cNvPr id="80929" name="Rectangle 33"/>
          <p:cNvSpPr>
            <a:spLocks noChangeArrowheads="1"/>
          </p:cNvSpPr>
          <p:nvPr/>
        </p:nvSpPr>
        <p:spPr bwMode="auto">
          <a:xfrm>
            <a:off x="4989513" y="3346450"/>
            <a:ext cx="768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b="1">
                <a:ea typeface="宋体" pitchFamily="2" charset="-122"/>
              </a:rPr>
              <a:t>TEXT</a:t>
            </a:r>
          </a:p>
        </p:txBody>
      </p:sp>
      <p:sp>
        <p:nvSpPr>
          <p:cNvPr id="80930" name="Rectangle 34"/>
          <p:cNvSpPr>
            <a:spLocks noChangeArrowheads="1"/>
          </p:cNvSpPr>
          <p:nvPr/>
        </p:nvSpPr>
        <p:spPr bwMode="auto">
          <a:xfrm>
            <a:off x="6684963" y="3346450"/>
            <a:ext cx="768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b="1">
                <a:ea typeface="宋体" pitchFamily="2" charset="-122"/>
              </a:rPr>
              <a:t>TEXT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pitchFamily="2" charset="-122"/>
              </a:rPr>
              <a:t>3-D Pie Chart</a:t>
            </a:r>
          </a:p>
        </p:txBody>
      </p:sp>
      <p:grpSp>
        <p:nvGrpSpPr>
          <p:cNvPr id="81923" name="Group 3"/>
          <p:cNvGrpSpPr>
            <a:grpSpLocks/>
          </p:cNvGrpSpPr>
          <p:nvPr/>
        </p:nvGrpSpPr>
        <p:grpSpPr bwMode="auto">
          <a:xfrm>
            <a:off x="1417638" y="1997075"/>
            <a:ext cx="6507162" cy="3870325"/>
            <a:chOff x="1200" y="1162"/>
            <a:chExt cx="4099" cy="2438"/>
          </a:xfrm>
        </p:grpSpPr>
        <p:sp>
          <p:nvSpPr>
            <p:cNvPr id="81924" name="Oval 4"/>
            <p:cNvSpPr>
              <a:spLocks noChangeArrowheads="1"/>
            </p:cNvSpPr>
            <p:nvPr/>
          </p:nvSpPr>
          <p:spPr bwMode="gray">
            <a:xfrm>
              <a:off x="1795" y="2765"/>
              <a:ext cx="3504" cy="835"/>
            </a:xfrm>
            <a:prstGeom prst="ellipse">
              <a:avLst/>
            </a:prstGeom>
            <a:gradFill rotWithShape="1">
              <a:gsLst>
                <a:gs pos="0">
                  <a:srgbClr val="292929"/>
                </a:gs>
                <a:gs pos="100000">
                  <a:schemeClr val="bg1"/>
                </a:gs>
              </a:gsLst>
              <a:lin ang="2700000" scaled="1"/>
            </a:gradFill>
            <a:ln w="3175">
              <a:noFill/>
              <a:round/>
              <a:headEnd/>
              <a:tailEnd type="none" w="sm" len="sm"/>
            </a:ln>
            <a:effectLst/>
          </p:spPr>
          <p:txBody>
            <a:bodyPr vert="eaVert" wrap="none" lIns="92075" tIns="46038" rIns="92075" bIns="46038" anchor="ctr"/>
            <a:lstStyle/>
            <a:p>
              <a:endParaRPr lang="zh-CN" altLang="en-US"/>
            </a:p>
          </p:txBody>
        </p:sp>
        <p:sp>
          <p:nvSpPr>
            <p:cNvPr id="81925" name="Oval 5"/>
            <p:cNvSpPr>
              <a:spLocks noChangeArrowheads="1"/>
            </p:cNvSpPr>
            <p:nvPr/>
          </p:nvSpPr>
          <p:spPr bwMode="gray">
            <a:xfrm rot="-998297">
              <a:off x="1256" y="1386"/>
              <a:ext cx="3630" cy="1900"/>
            </a:xfrm>
            <a:prstGeom prst="ellipse">
              <a:avLst/>
            </a:prstGeom>
            <a:gradFill rotWithShape="0">
              <a:gsLst>
                <a:gs pos="0">
                  <a:srgbClr val="29698D"/>
                </a:gs>
                <a:gs pos="50000">
                  <a:srgbClr val="29698D">
                    <a:gamma/>
                    <a:tint val="24314"/>
                    <a:invGamma/>
                  </a:srgbClr>
                </a:gs>
                <a:gs pos="100000">
                  <a:srgbClr val="29698D"/>
                </a:gs>
              </a:gsLst>
              <a:lin ang="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1926" name="Oval 6"/>
            <p:cNvSpPr>
              <a:spLocks noChangeArrowheads="1"/>
            </p:cNvSpPr>
            <p:nvPr/>
          </p:nvSpPr>
          <p:spPr bwMode="gray">
            <a:xfrm rot="-998297">
              <a:off x="1292" y="1284"/>
              <a:ext cx="3504" cy="1841"/>
            </a:xfrm>
            <a:prstGeom prst="ellipse">
              <a:avLst/>
            </a:prstGeom>
            <a:gradFill rotWithShape="1">
              <a:gsLst>
                <a:gs pos="0">
                  <a:srgbClr val="33CCCC">
                    <a:gamma/>
                    <a:shade val="63529"/>
                    <a:invGamma/>
                  </a:srgbClr>
                </a:gs>
                <a:gs pos="100000">
                  <a:srgbClr val="33CCCC"/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1927" name="Arc 7"/>
            <p:cNvSpPr>
              <a:spLocks/>
            </p:cNvSpPr>
            <p:nvPr/>
          </p:nvSpPr>
          <p:spPr bwMode="gray">
            <a:xfrm rot="-998297">
              <a:off x="2960" y="1333"/>
              <a:ext cx="1796" cy="969"/>
            </a:xfrm>
            <a:custGeom>
              <a:avLst/>
              <a:gdLst>
                <a:gd name="G0" fmla="+- 0 0 0"/>
                <a:gd name="G1" fmla="+- 14335 0 0"/>
                <a:gd name="G2" fmla="+- 21600 0 0"/>
                <a:gd name="T0" fmla="*/ 16157 w 21600"/>
                <a:gd name="T1" fmla="*/ 0 h 22718"/>
                <a:gd name="T2" fmla="*/ 19907 w 21600"/>
                <a:gd name="T3" fmla="*/ 22718 h 22718"/>
                <a:gd name="T4" fmla="*/ 0 w 21600"/>
                <a:gd name="T5" fmla="*/ 14335 h 22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718" fill="none" extrusionOk="0">
                  <a:moveTo>
                    <a:pt x="16157" y="-1"/>
                  </a:moveTo>
                  <a:cubicBezTo>
                    <a:pt x="19663" y="3951"/>
                    <a:pt x="21600" y="9051"/>
                    <a:pt x="21600" y="14335"/>
                  </a:cubicBezTo>
                  <a:cubicBezTo>
                    <a:pt x="21600" y="17214"/>
                    <a:pt x="21024" y="20064"/>
                    <a:pt x="19906" y="22717"/>
                  </a:cubicBezTo>
                </a:path>
                <a:path w="21600" h="22718" stroke="0" extrusionOk="0">
                  <a:moveTo>
                    <a:pt x="16157" y="-1"/>
                  </a:moveTo>
                  <a:cubicBezTo>
                    <a:pt x="19663" y="3951"/>
                    <a:pt x="21600" y="9051"/>
                    <a:pt x="21600" y="14335"/>
                  </a:cubicBezTo>
                  <a:cubicBezTo>
                    <a:pt x="21600" y="17214"/>
                    <a:pt x="21024" y="20064"/>
                    <a:pt x="19906" y="22717"/>
                  </a:cubicBezTo>
                  <a:lnTo>
                    <a:pt x="0" y="14335"/>
                  </a:lnTo>
                  <a:close/>
                </a:path>
              </a:pathLst>
            </a:custGeom>
            <a:solidFill>
              <a:srgbClr val="0099CC"/>
            </a:soli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1928" name="Arc 8"/>
            <p:cNvSpPr>
              <a:spLocks/>
            </p:cNvSpPr>
            <p:nvPr/>
          </p:nvSpPr>
          <p:spPr bwMode="gray">
            <a:xfrm rot="20601703" flipH="1">
              <a:off x="1326" y="2160"/>
              <a:ext cx="1812" cy="1027"/>
            </a:xfrm>
            <a:custGeom>
              <a:avLst/>
              <a:gdLst>
                <a:gd name="G0" fmla="+- 0 0 0"/>
                <a:gd name="G1" fmla="+- 6947 0 0"/>
                <a:gd name="G2" fmla="+- 21600 0 0"/>
                <a:gd name="T0" fmla="*/ 20452 w 21600"/>
                <a:gd name="T1" fmla="*/ 0 h 24439"/>
                <a:gd name="T2" fmla="*/ 12673 w 21600"/>
                <a:gd name="T3" fmla="*/ 24439 h 24439"/>
                <a:gd name="T4" fmla="*/ 0 w 21600"/>
                <a:gd name="T5" fmla="*/ 6947 h 24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4439" fill="none" extrusionOk="0">
                  <a:moveTo>
                    <a:pt x="20452" y="-1"/>
                  </a:moveTo>
                  <a:cubicBezTo>
                    <a:pt x="21212" y="2237"/>
                    <a:pt x="21600" y="4584"/>
                    <a:pt x="21600" y="6947"/>
                  </a:cubicBezTo>
                  <a:cubicBezTo>
                    <a:pt x="21600" y="13871"/>
                    <a:pt x="18280" y="20376"/>
                    <a:pt x="12672" y="24438"/>
                  </a:cubicBezTo>
                </a:path>
                <a:path w="21600" h="24439" stroke="0" extrusionOk="0">
                  <a:moveTo>
                    <a:pt x="20452" y="-1"/>
                  </a:moveTo>
                  <a:cubicBezTo>
                    <a:pt x="21212" y="2237"/>
                    <a:pt x="21600" y="4584"/>
                    <a:pt x="21600" y="6947"/>
                  </a:cubicBezTo>
                  <a:cubicBezTo>
                    <a:pt x="21600" y="13871"/>
                    <a:pt x="18280" y="20376"/>
                    <a:pt x="12672" y="24438"/>
                  </a:cubicBezTo>
                  <a:lnTo>
                    <a:pt x="0" y="6947"/>
                  </a:lnTo>
                  <a:close/>
                </a:path>
              </a:pathLst>
            </a:custGeom>
            <a:gradFill rotWithShape="1">
              <a:gsLst>
                <a:gs pos="0">
                  <a:srgbClr val="47ABE3">
                    <a:gamma/>
                    <a:tint val="45490"/>
                    <a:invGamma/>
                  </a:srgbClr>
                </a:gs>
                <a:gs pos="100000">
                  <a:srgbClr val="47ABE3"/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1929" name="Arc 9"/>
            <p:cNvSpPr>
              <a:spLocks/>
            </p:cNvSpPr>
            <p:nvPr/>
          </p:nvSpPr>
          <p:spPr bwMode="gray">
            <a:xfrm rot="-998297">
              <a:off x="2484" y="1162"/>
              <a:ext cx="1772" cy="893"/>
            </a:xfrm>
            <a:custGeom>
              <a:avLst/>
              <a:gdLst>
                <a:gd name="G0" fmla="+- 4839 0 0"/>
                <a:gd name="G1" fmla="+- 21600 0 0"/>
                <a:gd name="G2" fmla="+- 21600 0 0"/>
                <a:gd name="T0" fmla="*/ 0 w 21397"/>
                <a:gd name="T1" fmla="*/ 549 h 21600"/>
                <a:gd name="T2" fmla="*/ 21397 w 21397"/>
                <a:gd name="T3" fmla="*/ 7730 h 21600"/>
                <a:gd name="T4" fmla="*/ 4839 w 21397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397" h="21600" fill="none" extrusionOk="0">
                  <a:moveTo>
                    <a:pt x="0" y="549"/>
                  </a:moveTo>
                  <a:cubicBezTo>
                    <a:pt x="1587" y="184"/>
                    <a:pt x="3210" y="-1"/>
                    <a:pt x="4839" y="0"/>
                  </a:cubicBezTo>
                  <a:cubicBezTo>
                    <a:pt x="11230" y="0"/>
                    <a:pt x="17293" y="2830"/>
                    <a:pt x="21397" y="7729"/>
                  </a:cubicBezTo>
                </a:path>
                <a:path w="21397" h="21600" stroke="0" extrusionOk="0">
                  <a:moveTo>
                    <a:pt x="0" y="549"/>
                  </a:moveTo>
                  <a:cubicBezTo>
                    <a:pt x="1587" y="184"/>
                    <a:pt x="3210" y="-1"/>
                    <a:pt x="4839" y="0"/>
                  </a:cubicBezTo>
                  <a:cubicBezTo>
                    <a:pt x="11230" y="0"/>
                    <a:pt x="17293" y="2830"/>
                    <a:pt x="21397" y="7729"/>
                  </a:cubicBezTo>
                  <a:lnTo>
                    <a:pt x="4839" y="21600"/>
                  </a:lnTo>
                  <a:close/>
                </a:path>
              </a:pathLst>
            </a:custGeom>
            <a:gradFill rotWithShape="1">
              <a:gsLst>
                <a:gs pos="0">
                  <a:srgbClr val="AAA0F8">
                    <a:gamma/>
                    <a:shade val="46275"/>
                    <a:invGamma/>
                  </a:srgbClr>
                </a:gs>
                <a:gs pos="100000">
                  <a:srgbClr val="AAA0F8"/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1930" name="Arc 10"/>
            <p:cNvSpPr>
              <a:spLocks/>
            </p:cNvSpPr>
            <p:nvPr/>
          </p:nvSpPr>
          <p:spPr bwMode="gray">
            <a:xfrm rot="20601703" flipH="1">
              <a:off x="1200" y="1573"/>
              <a:ext cx="1740" cy="870"/>
            </a:xfrm>
            <a:custGeom>
              <a:avLst/>
              <a:gdLst>
                <a:gd name="G0" fmla="+- 0 0 0"/>
                <a:gd name="G1" fmla="+- 21142 0 0"/>
                <a:gd name="G2" fmla="+- 21600 0 0"/>
                <a:gd name="T0" fmla="*/ 4423 w 20934"/>
                <a:gd name="T1" fmla="*/ 0 h 21142"/>
                <a:gd name="T2" fmla="*/ 20934 w 20934"/>
                <a:gd name="T3" fmla="*/ 15820 h 21142"/>
                <a:gd name="T4" fmla="*/ 0 w 20934"/>
                <a:gd name="T5" fmla="*/ 21142 h 21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934" h="21142" fill="none" extrusionOk="0">
                  <a:moveTo>
                    <a:pt x="4423" y="-1"/>
                  </a:moveTo>
                  <a:cubicBezTo>
                    <a:pt x="12495" y="1688"/>
                    <a:pt x="18902" y="7826"/>
                    <a:pt x="20934" y="15819"/>
                  </a:cubicBezTo>
                </a:path>
                <a:path w="20934" h="21142" stroke="0" extrusionOk="0">
                  <a:moveTo>
                    <a:pt x="4423" y="-1"/>
                  </a:moveTo>
                  <a:cubicBezTo>
                    <a:pt x="12495" y="1688"/>
                    <a:pt x="18902" y="7826"/>
                    <a:pt x="20934" y="15819"/>
                  </a:cubicBezTo>
                  <a:lnTo>
                    <a:pt x="0" y="21142"/>
                  </a:lnTo>
                  <a:close/>
                </a:path>
              </a:pathLst>
            </a:custGeom>
            <a:gradFill rotWithShape="1">
              <a:gsLst>
                <a:gs pos="0">
                  <a:srgbClr val="47ABE3"/>
                </a:gs>
                <a:gs pos="100000">
                  <a:srgbClr val="47ABE3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1931" name="Oval 11"/>
            <p:cNvSpPr>
              <a:spLocks noChangeArrowheads="1"/>
            </p:cNvSpPr>
            <p:nvPr/>
          </p:nvSpPr>
          <p:spPr bwMode="gray">
            <a:xfrm rot="-998297">
              <a:off x="2212" y="1734"/>
              <a:ext cx="1698" cy="844"/>
            </a:xfrm>
            <a:prstGeom prst="ellipse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000000">
                    <a:gamma/>
                    <a:tint val="24314"/>
                    <a:invGamma/>
                  </a:srgbClr>
                </a:gs>
                <a:gs pos="100000">
                  <a:srgbClr val="000000"/>
                </a:gs>
              </a:gsLst>
              <a:lin ang="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1932" name="Text Box 12"/>
            <p:cNvSpPr txBox="1">
              <a:spLocks noChangeArrowheads="1"/>
            </p:cNvSpPr>
            <p:nvPr/>
          </p:nvSpPr>
          <p:spPr bwMode="gray">
            <a:xfrm>
              <a:off x="1761" y="1874"/>
              <a:ext cx="525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>
                  <a:solidFill>
                    <a:srgbClr val="FFFFFF"/>
                  </a:solidFill>
                  <a:latin typeface="Verdana" pitchFamily="34" charset="0"/>
                  <a:ea typeface="宋体" pitchFamily="2" charset="-122"/>
                </a:rPr>
                <a:t>Text1</a:t>
              </a:r>
              <a:endParaRPr lang="en-US" altLang="zh-CN">
                <a:ea typeface="宋体" pitchFamily="2" charset="-122"/>
              </a:endParaRPr>
            </a:p>
          </p:txBody>
        </p:sp>
        <p:sp>
          <p:nvSpPr>
            <p:cNvPr id="81933" name="Text Box 13"/>
            <p:cNvSpPr txBox="1">
              <a:spLocks noChangeArrowheads="1"/>
            </p:cNvSpPr>
            <p:nvPr/>
          </p:nvSpPr>
          <p:spPr bwMode="gray">
            <a:xfrm>
              <a:off x="2961" y="1298"/>
              <a:ext cx="525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>
                  <a:solidFill>
                    <a:srgbClr val="FFFFFF"/>
                  </a:solidFill>
                  <a:latin typeface="Verdana" pitchFamily="34" charset="0"/>
                  <a:ea typeface="宋体" pitchFamily="2" charset="-122"/>
                </a:rPr>
                <a:t>Text2</a:t>
              </a:r>
              <a:endParaRPr lang="en-US" altLang="zh-CN">
                <a:ea typeface="宋体" pitchFamily="2" charset="-122"/>
              </a:endParaRPr>
            </a:p>
          </p:txBody>
        </p:sp>
        <p:sp>
          <p:nvSpPr>
            <p:cNvPr id="81934" name="Text Box 14"/>
            <p:cNvSpPr txBox="1">
              <a:spLocks noChangeArrowheads="1"/>
            </p:cNvSpPr>
            <p:nvPr/>
          </p:nvSpPr>
          <p:spPr bwMode="gray">
            <a:xfrm>
              <a:off x="4017" y="1586"/>
              <a:ext cx="525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>
                  <a:solidFill>
                    <a:srgbClr val="FFFFFF"/>
                  </a:solidFill>
                  <a:latin typeface="Verdana" pitchFamily="34" charset="0"/>
                  <a:ea typeface="宋体" pitchFamily="2" charset="-122"/>
                </a:rPr>
                <a:t>Text3</a:t>
              </a:r>
              <a:endParaRPr lang="en-US" altLang="zh-CN">
                <a:ea typeface="宋体" pitchFamily="2" charset="-122"/>
              </a:endParaRPr>
            </a:p>
          </p:txBody>
        </p:sp>
        <p:sp>
          <p:nvSpPr>
            <p:cNvPr id="81935" name="Freeform 15"/>
            <p:cNvSpPr>
              <a:spLocks/>
            </p:cNvSpPr>
            <p:nvPr/>
          </p:nvSpPr>
          <p:spPr bwMode="gray">
            <a:xfrm>
              <a:off x="4305" y="1922"/>
              <a:ext cx="816" cy="1078"/>
            </a:xfrm>
            <a:custGeom>
              <a:avLst/>
              <a:gdLst/>
              <a:ahLst/>
              <a:cxnLst>
                <a:cxn ang="0">
                  <a:pos x="0" y="841"/>
                </a:cxn>
                <a:cxn ang="0">
                  <a:pos x="784" y="0"/>
                </a:cxn>
                <a:cxn ang="0">
                  <a:pos x="816" y="280"/>
                </a:cxn>
                <a:cxn ang="0">
                  <a:pos x="544" y="672"/>
                </a:cxn>
                <a:cxn ang="0">
                  <a:pos x="25" y="1078"/>
                </a:cxn>
                <a:cxn ang="0">
                  <a:pos x="0" y="841"/>
                </a:cxn>
              </a:cxnLst>
              <a:rect l="0" t="0" r="r" b="b"/>
              <a:pathLst>
                <a:path w="816" h="1078">
                  <a:moveTo>
                    <a:pt x="0" y="841"/>
                  </a:moveTo>
                  <a:lnTo>
                    <a:pt x="784" y="0"/>
                  </a:lnTo>
                  <a:lnTo>
                    <a:pt x="816" y="280"/>
                  </a:lnTo>
                  <a:cubicBezTo>
                    <a:pt x="776" y="392"/>
                    <a:pt x="676" y="539"/>
                    <a:pt x="544" y="672"/>
                  </a:cubicBezTo>
                  <a:cubicBezTo>
                    <a:pt x="412" y="805"/>
                    <a:pt x="116" y="1050"/>
                    <a:pt x="25" y="1078"/>
                  </a:cubicBezTo>
                  <a:cubicBezTo>
                    <a:pt x="7" y="1006"/>
                    <a:pt x="0" y="841"/>
                    <a:pt x="0" y="841"/>
                  </a:cubicBezTo>
                  <a:close/>
                </a:path>
              </a:pathLst>
            </a:custGeom>
            <a:gradFill rotWithShape="0">
              <a:gsLst>
                <a:gs pos="0">
                  <a:srgbClr val="6600CC">
                    <a:gamma/>
                    <a:tint val="45490"/>
                    <a:invGamma/>
                  </a:srgbClr>
                </a:gs>
                <a:gs pos="100000">
                  <a:srgbClr val="6600CC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81936" name="Arc 16"/>
            <p:cNvSpPr>
              <a:spLocks/>
            </p:cNvSpPr>
            <p:nvPr/>
          </p:nvSpPr>
          <p:spPr bwMode="gray">
            <a:xfrm rot="-1060795">
              <a:off x="3296" y="1926"/>
              <a:ext cx="1880" cy="848"/>
            </a:xfrm>
            <a:custGeom>
              <a:avLst/>
              <a:gdLst>
                <a:gd name="G0" fmla="+- 0 0 0"/>
                <a:gd name="G1" fmla="+- 0 0 0"/>
                <a:gd name="G2" fmla="+- 21600 0 0"/>
                <a:gd name="T0" fmla="*/ 20601 w 20601"/>
                <a:gd name="T1" fmla="*/ 6492 h 19523"/>
                <a:gd name="T2" fmla="*/ 9242 w 20601"/>
                <a:gd name="T3" fmla="*/ 19523 h 19523"/>
                <a:gd name="T4" fmla="*/ 0 w 20601"/>
                <a:gd name="T5" fmla="*/ 0 h 19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601" h="19523" fill="none" extrusionOk="0">
                  <a:moveTo>
                    <a:pt x="20601" y="6492"/>
                  </a:moveTo>
                  <a:cubicBezTo>
                    <a:pt x="18793" y="12227"/>
                    <a:pt x="14677" y="16949"/>
                    <a:pt x="9241" y="19522"/>
                  </a:cubicBezTo>
                </a:path>
                <a:path w="20601" h="19523" stroke="0" extrusionOk="0">
                  <a:moveTo>
                    <a:pt x="20601" y="6492"/>
                  </a:moveTo>
                  <a:cubicBezTo>
                    <a:pt x="18793" y="12227"/>
                    <a:pt x="14677" y="16949"/>
                    <a:pt x="9241" y="1952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1937" name="Freeform 17"/>
            <p:cNvSpPr>
              <a:spLocks/>
            </p:cNvSpPr>
            <p:nvPr/>
          </p:nvSpPr>
          <p:spPr bwMode="gray">
            <a:xfrm>
              <a:off x="3234" y="2225"/>
              <a:ext cx="1108" cy="779"/>
            </a:xfrm>
            <a:custGeom>
              <a:avLst/>
              <a:gdLst/>
              <a:ahLst/>
              <a:cxnLst>
                <a:cxn ang="0">
                  <a:pos x="1071" y="546"/>
                </a:cxn>
                <a:cxn ang="0">
                  <a:pos x="1108" y="779"/>
                </a:cxn>
                <a:cxn ang="0">
                  <a:pos x="67" y="168"/>
                </a:cxn>
                <a:cxn ang="0">
                  <a:pos x="0" y="0"/>
                </a:cxn>
                <a:cxn ang="0">
                  <a:pos x="1071" y="546"/>
                </a:cxn>
              </a:cxnLst>
              <a:rect l="0" t="0" r="r" b="b"/>
              <a:pathLst>
                <a:path w="1108" h="779">
                  <a:moveTo>
                    <a:pt x="1071" y="546"/>
                  </a:moveTo>
                  <a:lnTo>
                    <a:pt x="1108" y="779"/>
                  </a:lnTo>
                  <a:lnTo>
                    <a:pt x="67" y="168"/>
                  </a:lnTo>
                  <a:lnTo>
                    <a:pt x="0" y="0"/>
                  </a:lnTo>
                  <a:lnTo>
                    <a:pt x="1071" y="546"/>
                  </a:lnTo>
                  <a:close/>
                </a:path>
              </a:pathLst>
            </a:custGeom>
            <a:gradFill rotWithShape="1">
              <a:gsLst>
                <a:gs pos="0">
                  <a:srgbClr val="5007A1">
                    <a:gamma/>
                    <a:tint val="45490"/>
                    <a:invGamma/>
                  </a:srgbClr>
                </a:gs>
                <a:gs pos="100000">
                  <a:srgbClr val="5007A1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81938" name="Text Box 18"/>
            <p:cNvSpPr txBox="1">
              <a:spLocks noChangeArrowheads="1"/>
            </p:cNvSpPr>
            <p:nvPr/>
          </p:nvSpPr>
          <p:spPr bwMode="gray">
            <a:xfrm>
              <a:off x="4017" y="2210"/>
              <a:ext cx="525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>
                  <a:solidFill>
                    <a:srgbClr val="FFFFFF"/>
                  </a:solidFill>
                  <a:latin typeface="Verdana" pitchFamily="34" charset="0"/>
                  <a:ea typeface="宋体" pitchFamily="2" charset="-122"/>
                </a:rPr>
                <a:t>Text4</a:t>
              </a:r>
              <a:endParaRPr lang="en-US" altLang="zh-CN">
                <a:ea typeface="宋体" pitchFamily="2" charset="-122"/>
              </a:endParaRPr>
            </a:p>
          </p:txBody>
        </p:sp>
        <p:sp>
          <p:nvSpPr>
            <p:cNvPr id="81939" name="Text Box 19"/>
            <p:cNvSpPr txBox="1">
              <a:spLocks noChangeArrowheads="1"/>
            </p:cNvSpPr>
            <p:nvPr/>
          </p:nvSpPr>
          <p:spPr bwMode="gray">
            <a:xfrm>
              <a:off x="2913" y="2690"/>
              <a:ext cx="525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>
                  <a:solidFill>
                    <a:srgbClr val="FFFFFF"/>
                  </a:solidFill>
                  <a:latin typeface="Verdana" pitchFamily="34" charset="0"/>
                  <a:ea typeface="宋体" pitchFamily="2" charset="-122"/>
                </a:rPr>
                <a:t>Text5</a:t>
              </a:r>
              <a:endParaRPr lang="en-US" altLang="zh-CN">
                <a:ea typeface="宋体" pitchFamily="2" charset="-122"/>
              </a:endParaRPr>
            </a:p>
          </p:txBody>
        </p:sp>
        <p:sp>
          <p:nvSpPr>
            <p:cNvPr id="81940" name="Text Box 20"/>
            <p:cNvSpPr txBox="1">
              <a:spLocks noChangeArrowheads="1"/>
            </p:cNvSpPr>
            <p:nvPr/>
          </p:nvSpPr>
          <p:spPr bwMode="gray">
            <a:xfrm>
              <a:off x="1713" y="2594"/>
              <a:ext cx="525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>
                  <a:solidFill>
                    <a:srgbClr val="FFFFFF"/>
                  </a:solidFill>
                  <a:latin typeface="Verdana" pitchFamily="34" charset="0"/>
                  <a:ea typeface="宋体" pitchFamily="2" charset="-122"/>
                </a:rPr>
                <a:t>Text6</a:t>
              </a:r>
              <a:endParaRPr lang="en-US" altLang="zh-CN">
                <a:ea typeface="宋体" pitchFamily="2" charset="-122"/>
              </a:endParaRPr>
            </a:p>
          </p:txBody>
        </p:sp>
        <p:sp>
          <p:nvSpPr>
            <p:cNvPr id="81941" name="Oval 21"/>
            <p:cNvSpPr>
              <a:spLocks noChangeArrowheads="1"/>
            </p:cNvSpPr>
            <p:nvPr/>
          </p:nvSpPr>
          <p:spPr bwMode="gray">
            <a:xfrm rot="-998297">
              <a:off x="2276" y="1893"/>
              <a:ext cx="1629" cy="687"/>
            </a:xfrm>
            <a:prstGeom prst="ellipse">
              <a:avLst/>
            </a:prstGeom>
            <a:solidFill>
              <a:srgbClr val="FFFFFF"/>
            </a:soli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1942" name="Freeform 22"/>
            <p:cNvSpPr>
              <a:spLocks/>
            </p:cNvSpPr>
            <p:nvPr/>
          </p:nvSpPr>
          <p:spPr bwMode="gray">
            <a:xfrm>
              <a:off x="3345" y="2474"/>
              <a:ext cx="808" cy="648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352" y="448"/>
                </a:cxn>
                <a:cxn ang="0">
                  <a:pos x="360" y="648"/>
                </a:cxn>
                <a:cxn ang="0">
                  <a:pos x="808" y="424"/>
                </a:cxn>
                <a:cxn ang="0">
                  <a:pos x="104" y="0"/>
                </a:cxn>
                <a:cxn ang="0">
                  <a:pos x="0" y="24"/>
                </a:cxn>
              </a:cxnLst>
              <a:rect l="0" t="0" r="r" b="b"/>
              <a:pathLst>
                <a:path w="808" h="648">
                  <a:moveTo>
                    <a:pt x="0" y="24"/>
                  </a:moveTo>
                  <a:lnTo>
                    <a:pt x="352" y="448"/>
                  </a:lnTo>
                  <a:lnTo>
                    <a:pt x="360" y="648"/>
                  </a:lnTo>
                  <a:lnTo>
                    <a:pt x="808" y="424"/>
                  </a:lnTo>
                  <a:lnTo>
                    <a:pt x="104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3399">
                <a:alpha val="49001"/>
              </a:srgbClr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>
                <a:ea typeface="宋体" pitchFamily="2" charset="-122"/>
              </a:rPr>
              <a:t>3-D Pie Chart</a:t>
            </a:r>
          </a:p>
        </p:txBody>
      </p:sp>
      <p:grpSp>
        <p:nvGrpSpPr>
          <p:cNvPr id="99331" name="Group 3"/>
          <p:cNvGrpSpPr>
            <a:grpSpLocks/>
          </p:cNvGrpSpPr>
          <p:nvPr/>
        </p:nvGrpSpPr>
        <p:grpSpPr bwMode="auto">
          <a:xfrm>
            <a:off x="1371600" y="1905000"/>
            <a:ext cx="6332538" cy="3711575"/>
            <a:chOff x="1003" y="1344"/>
            <a:chExt cx="3989" cy="2338"/>
          </a:xfrm>
        </p:grpSpPr>
        <p:sp>
          <p:nvSpPr>
            <p:cNvPr id="99332" name="Oval 4"/>
            <p:cNvSpPr>
              <a:spLocks noChangeArrowheads="1"/>
            </p:cNvSpPr>
            <p:nvPr/>
          </p:nvSpPr>
          <p:spPr bwMode="gray">
            <a:xfrm>
              <a:off x="1488" y="2847"/>
              <a:ext cx="3504" cy="835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137"/>
                    <a:invGamma/>
                  </a:schemeClr>
                </a:gs>
              </a:gsLst>
              <a:lin ang="2700000" scaled="1"/>
            </a:gradFill>
            <a:ln w="3175">
              <a:noFill/>
              <a:round/>
              <a:headEnd/>
              <a:tailEnd type="none" w="sm" len="sm"/>
            </a:ln>
            <a:effectLst/>
          </p:spPr>
          <p:txBody>
            <a:bodyPr vert="eaVert" wrap="none" lIns="92075" tIns="46038" rIns="92075" bIns="46038" anchor="ctr"/>
            <a:lstStyle/>
            <a:p>
              <a:endParaRPr lang="zh-CN" altLang="en-US"/>
            </a:p>
          </p:txBody>
        </p:sp>
        <p:sp>
          <p:nvSpPr>
            <p:cNvPr id="99333" name="Oval 5"/>
            <p:cNvSpPr>
              <a:spLocks noChangeArrowheads="1"/>
            </p:cNvSpPr>
            <p:nvPr/>
          </p:nvSpPr>
          <p:spPr bwMode="gray">
            <a:xfrm rot="-998297">
              <a:off x="1054" y="1517"/>
              <a:ext cx="3582" cy="1900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shade val="39216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39216"/>
                    <a:invGamma/>
                  </a:schemeClr>
                </a:gs>
              </a:gsLst>
              <a:lin ang="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9334" name="Oval 6"/>
            <p:cNvSpPr>
              <a:spLocks noChangeArrowheads="1"/>
            </p:cNvSpPr>
            <p:nvPr/>
          </p:nvSpPr>
          <p:spPr bwMode="gray">
            <a:xfrm rot="-998297">
              <a:off x="1066" y="1414"/>
              <a:ext cx="3505" cy="1841"/>
            </a:xfrm>
            <a:prstGeom prst="ellipse">
              <a:avLst/>
            </a:prstGeom>
            <a:gradFill rotWithShape="1">
              <a:gsLst>
                <a:gs pos="0">
                  <a:srgbClr val="2791BB"/>
                </a:gs>
                <a:gs pos="100000">
                  <a:srgbClr val="2791BB">
                    <a:gamma/>
                    <a:shade val="0"/>
                    <a:invGamma/>
                  </a:srgbClr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9335" name="Arc 7"/>
            <p:cNvSpPr>
              <a:spLocks/>
            </p:cNvSpPr>
            <p:nvPr/>
          </p:nvSpPr>
          <p:spPr bwMode="gray">
            <a:xfrm rot="-998297">
              <a:off x="2740" y="1344"/>
              <a:ext cx="1795" cy="1239"/>
            </a:xfrm>
            <a:custGeom>
              <a:avLst/>
              <a:gdLst>
                <a:gd name="G0" fmla="+- 0 0 0"/>
                <a:gd name="G1" fmla="+- 17105 0 0"/>
                <a:gd name="G2" fmla="+- 21600 0 0"/>
                <a:gd name="T0" fmla="*/ 13190 w 21600"/>
                <a:gd name="T1" fmla="*/ 0 h 29046"/>
                <a:gd name="T2" fmla="*/ 17999 w 21600"/>
                <a:gd name="T3" fmla="*/ 29046 h 29046"/>
                <a:gd name="T4" fmla="*/ 0 w 21600"/>
                <a:gd name="T5" fmla="*/ 17105 h 29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046" fill="none" extrusionOk="0">
                  <a:moveTo>
                    <a:pt x="13190" y="-1"/>
                  </a:moveTo>
                  <a:cubicBezTo>
                    <a:pt x="18493" y="4089"/>
                    <a:pt x="21600" y="10407"/>
                    <a:pt x="21600" y="17105"/>
                  </a:cubicBezTo>
                  <a:cubicBezTo>
                    <a:pt x="21600" y="21352"/>
                    <a:pt x="20347" y="25506"/>
                    <a:pt x="17999" y="29046"/>
                  </a:cubicBezTo>
                </a:path>
                <a:path w="21600" h="29046" stroke="0" extrusionOk="0">
                  <a:moveTo>
                    <a:pt x="13190" y="-1"/>
                  </a:moveTo>
                  <a:cubicBezTo>
                    <a:pt x="18493" y="4089"/>
                    <a:pt x="21600" y="10407"/>
                    <a:pt x="21600" y="17105"/>
                  </a:cubicBezTo>
                  <a:cubicBezTo>
                    <a:pt x="21600" y="21352"/>
                    <a:pt x="20347" y="25506"/>
                    <a:pt x="17999" y="29046"/>
                  </a:cubicBezTo>
                  <a:lnTo>
                    <a:pt x="0" y="17105"/>
                  </a:lnTo>
                  <a:close/>
                </a:path>
              </a:pathLst>
            </a:cu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6667"/>
                    <a:invGamma/>
                  </a:schemeClr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9336" name="Arc 8"/>
            <p:cNvSpPr>
              <a:spLocks/>
            </p:cNvSpPr>
            <p:nvPr/>
          </p:nvSpPr>
          <p:spPr bwMode="gray">
            <a:xfrm rot="20601703" flipH="1">
              <a:off x="1221" y="2525"/>
              <a:ext cx="2067" cy="930"/>
            </a:xfrm>
            <a:custGeom>
              <a:avLst/>
              <a:gdLst>
                <a:gd name="G0" fmla="+- 3659 0 0"/>
                <a:gd name="G1" fmla="+- 0 0 0"/>
                <a:gd name="G2" fmla="+- 21600 0 0"/>
                <a:gd name="T0" fmla="*/ 25114 w 25114"/>
                <a:gd name="T1" fmla="*/ 2497 h 21600"/>
                <a:gd name="T2" fmla="*/ 0 w 25114"/>
                <a:gd name="T3" fmla="*/ 21288 h 21600"/>
                <a:gd name="T4" fmla="*/ 3659 w 25114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114" h="21600" fill="none" extrusionOk="0">
                  <a:moveTo>
                    <a:pt x="25114" y="2497"/>
                  </a:moveTo>
                  <a:cubicBezTo>
                    <a:pt x="23846" y="13386"/>
                    <a:pt x="14622" y="21599"/>
                    <a:pt x="3659" y="21600"/>
                  </a:cubicBezTo>
                  <a:cubicBezTo>
                    <a:pt x="2432" y="21600"/>
                    <a:pt x="1208" y="21495"/>
                    <a:pt x="0" y="21287"/>
                  </a:cubicBezTo>
                </a:path>
                <a:path w="25114" h="21600" stroke="0" extrusionOk="0">
                  <a:moveTo>
                    <a:pt x="25114" y="2497"/>
                  </a:moveTo>
                  <a:cubicBezTo>
                    <a:pt x="23846" y="13386"/>
                    <a:pt x="14622" y="21599"/>
                    <a:pt x="3659" y="21600"/>
                  </a:cubicBezTo>
                  <a:cubicBezTo>
                    <a:pt x="2432" y="21600"/>
                    <a:pt x="1208" y="21495"/>
                    <a:pt x="0" y="21287"/>
                  </a:cubicBezTo>
                  <a:lnTo>
                    <a:pt x="3659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9337" name="Arc 9"/>
            <p:cNvSpPr>
              <a:spLocks/>
            </p:cNvSpPr>
            <p:nvPr/>
          </p:nvSpPr>
          <p:spPr bwMode="gray">
            <a:xfrm rot="-998297">
              <a:off x="1811" y="1396"/>
              <a:ext cx="1974" cy="893"/>
            </a:xfrm>
            <a:custGeom>
              <a:avLst/>
              <a:gdLst>
                <a:gd name="G0" fmla="+- 10427 0 0"/>
                <a:gd name="G1" fmla="+- 21600 0 0"/>
                <a:gd name="G2" fmla="+- 21600 0 0"/>
                <a:gd name="T0" fmla="*/ 0 w 23826"/>
                <a:gd name="T1" fmla="*/ 2683 h 21600"/>
                <a:gd name="T2" fmla="*/ 23826 w 23826"/>
                <a:gd name="T3" fmla="*/ 4658 h 21600"/>
                <a:gd name="T4" fmla="*/ 10427 w 23826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826" h="21600" fill="none" extrusionOk="0">
                  <a:moveTo>
                    <a:pt x="0" y="2683"/>
                  </a:moveTo>
                  <a:cubicBezTo>
                    <a:pt x="3193" y="923"/>
                    <a:pt x="6780" y="-1"/>
                    <a:pt x="10427" y="0"/>
                  </a:cubicBezTo>
                  <a:cubicBezTo>
                    <a:pt x="15290" y="0"/>
                    <a:pt x="20011" y="1641"/>
                    <a:pt x="23825" y="4658"/>
                  </a:cubicBezTo>
                </a:path>
                <a:path w="23826" h="21600" stroke="0" extrusionOk="0">
                  <a:moveTo>
                    <a:pt x="0" y="2683"/>
                  </a:moveTo>
                  <a:cubicBezTo>
                    <a:pt x="3193" y="923"/>
                    <a:pt x="6780" y="-1"/>
                    <a:pt x="10427" y="0"/>
                  </a:cubicBezTo>
                  <a:cubicBezTo>
                    <a:pt x="15290" y="0"/>
                    <a:pt x="20011" y="1641"/>
                    <a:pt x="23825" y="4658"/>
                  </a:cubicBezTo>
                  <a:lnTo>
                    <a:pt x="10427" y="21600"/>
                  </a:lnTo>
                  <a:close/>
                </a:path>
              </a:pathLst>
            </a:custGeom>
            <a:gradFill rotWithShape="1">
              <a:gsLst>
                <a:gs pos="0">
                  <a:srgbClr val="5CB8CA"/>
                </a:gs>
                <a:gs pos="100000">
                  <a:srgbClr val="5CB8CA">
                    <a:gamma/>
                    <a:shade val="52549"/>
                    <a:invGamma/>
                  </a:srgbClr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9338" name="Arc 10"/>
            <p:cNvSpPr>
              <a:spLocks/>
            </p:cNvSpPr>
            <p:nvPr/>
          </p:nvSpPr>
          <p:spPr bwMode="gray">
            <a:xfrm rot="20601703" flipH="1">
              <a:off x="1003" y="1728"/>
              <a:ext cx="1795" cy="1330"/>
            </a:xfrm>
            <a:custGeom>
              <a:avLst/>
              <a:gdLst>
                <a:gd name="G0" fmla="+- 0 0 0"/>
                <a:gd name="G1" fmla="+- 20162 0 0"/>
                <a:gd name="G2" fmla="+- 21600 0 0"/>
                <a:gd name="T0" fmla="*/ 7749 w 21600"/>
                <a:gd name="T1" fmla="*/ 0 h 30685"/>
                <a:gd name="T2" fmla="*/ 18863 w 21600"/>
                <a:gd name="T3" fmla="*/ 30685 h 30685"/>
                <a:gd name="T4" fmla="*/ 0 w 21600"/>
                <a:gd name="T5" fmla="*/ 20162 h 30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30685" fill="none" extrusionOk="0">
                  <a:moveTo>
                    <a:pt x="7749" y="-1"/>
                  </a:moveTo>
                  <a:cubicBezTo>
                    <a:pt x="16093" y="3206"/>
                    <a:pt x="21600" y="11222"/>
                    <a:pt x="21600" y="20162"/>
                  </a:cubicBezTo>
                  <a:cubicBezTo>
                    <a:pt x="21600" y="23845"/>
                    <a:pt x="20657" y="27468"/>
                    <a:pt x="18863" y="30685"/>
                  </a:cubicBezTo>
                </a:path>
                <a:path w="21600" h="30685" stroke="0" extrusionOk="0">
                  <a:moveTo>
                    <a:pt x="7749" y="-1"/>
                  </a:moveTo>
                  <a:cubicBezTo>
                    <a:pt x="16093" y="3206"/>
                    <a:pt x="21600" y="11222"/>
                    <a:pt x="21600" y="20162"/>
                  </a:cubicBezTo>
                  <a:cubicBezTo>
                    <a:pt x="21600" y="23845"/>
                    <a:pt x="20657" y="27468"/>
                    <a:pt x="18863" y="30685"/>
                  </a:cubicBezTo>
                  <a:lnTo>
                    <a:pt x="0" y="20162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9339" name="Oval 11"/>
            <p:cNvSpPr>
              <a:spLocks noChangeArrowheads="1"/>
            </p:cNvSpPr>
            <p:nvPr/>
          </p:nvSpPr>
          <p:spPr bwMode="gray">
            <a:xfrm rot="-998297">
              <a:off x="1987" y="1864"/>
              <a:ext cx="1698" cy="84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tint val="2431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9340" name="Text Box 12"/>
            <p:cNvSpPr txBox="1">
              <a:spLocks noChangeArrowheads="1"/>
            </p:cNvSpPr>
            <p:nvPr/>
          </p:nvSpPr>
          <p:spPr bwMode="gray">
            <a:xfrm>
              <a:off x="1320" y="2292"/>
              <a:ext cx="574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rgbClr val="FFFFFF"/>
                  </a:solidFill>
                  <a:latin typeface="Verdana" pitchFamily="34" charset="0"/>
                  <a:ea typeface="宋体" pitchFamily="2" charset="-122"/>
                </a:rPr>
                <a:t>Text1</a:t>
              </a:r>
            </a:p>
          </p:txBody>
        </p:sp>
        <p:sp>
          <p:nvSpPr>
            <p:cNvPr id="99341" name="Text Box 13"/>
            <p:cNvSpPr txBox="1">
              <a:spLocks noChangeArrowheads="1"/>
            </p:cNvSpPr>
            <p:nvPr/>
          </p:nvSpPr>
          <p:spPr bwMode="gray">
            <a:xfrm>
              <a:off x="2520" y="1524"/>
              <a:ext cx="574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rgbClr val="FFFFFF"/>
                  </a:solidFill>
                  <a:latin typeface="Verdana" pitchFamily="34" charset="0"/>
                  <a:ea typeface="宋体" pitchFamily="2" charset="-122"/>
                </a:rPr>
                <a:t>Text2</a:t>
              </a:r>
            </a:p>
          </p:txBody>
        </p:sp>
        <p:sp>
          <p:nvSpPr>
            <p:cNvPr id="99342" name="Text Box 14"/>
            <p:cNvSpPr txBox="1">
              <a:spLocks noChangeArrowheads="1"/>
            </p:cNvSpPr>
            <p:nvPr/>
          </p:nvSpPr>
          <p:spPr bwMode="gray">
            <a:xfrm>
              <a:off x="3672" y="1716"/>
              <a:ext cx="574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rgbClr val="FFFFFF"/>
                  </a:solidFill>
                  <a:latin typeface="Verdana" pitchFamily="34" charset="0"/>
                  <a:ea typeface="宋体" pitchFamily="2" charset="-122"/>
                </a:rPr>
                <a:t>Text3</a:t>
              </a:r>
            </a:p>
          </p:txBody>
        </p:sp>
        <p:grpSp>
          <p:nvGrpSpPr>
            <p:cNvPr id="99343" name="Group 15"/>
            <p:cNvGrpSpPr>
              <a:grpSpLocks/>
            </p:cNvGrpSpPr>
            <p:nvPr/>
          </p:nvGrpSpPr>
          <p:grpSpPr bwMode="auto">
            <a:xfrm>
              <a:off x="2981" y="1931"/>
              <a:ext cx="1719" cy="1511"/>
              <a:chOff x="2981" y="1931"/>
              <a:chExt cx="1719" cy="1511"/>
            </a:xfrm>
          </p:grpSpPr>
          <p:sp>
            <p:nvSpPr>
              <p:cNvPr id="99344" name="Freeform 16"/>
              <p:cNvSpPr>
                <a:spLocks/>
              </p:cNvSpPr>
              <p:nvPr/>
            </p:nvSpPr>
            <p:spPr bwMode="gray">
              <a:xfrm>
                <a:off x="3571" y="2316"/>
                <a:ext cx="1117" cy="1119"/>
              </a:xfrm>
              <a:custGeom>
                <a:avLst/>
                <a:gdLst/>
                <a:ahLst/>
                <a:cxnLst>
                  <a:cxn ang="0">
                    <a:pos x="21" y="888"/>
                  </a:cxn>
                  <a:cxn ang="0">
                    <a:pos x="1117" y="0"/>
                  </a:cxn>
                  <a:cxn ang="0">
                    <a:pos x="1093" y="256"/>
                  </a:cxn>
                  <a:cxn ang="0">
                    <a:pos x="717" y="704"/>
                  </a:cxn>
                  <a:cxn ang="0">
                    <a:pos x="17" y="1119"/>
                  </a:cxn>
                  <a:cxn ang="0">
                    <a:pos x="21" y="888"/>
                  </a:cxn>
                </a:cxnLst>
                <a:rect l="0" t="0" r="r" b="b"/>
                <a:pathLst>
                  <a:path w="1117" h="1119">
                    <a:moveTo>
                      <a:pt x="21" y="888"/>
                    </a:moveTo>
                    <a:lnTo>
                      <a:pt x="1117" y="0"/>
                    </a:lnTo>
                    <a:lnTo>
                      <a:pt x="1093" y="256"/>
                    </a:lnTo>
                    <a:cubicBezTo>
                      <a:pt x="1026" y="373"/>
                      <a:pt x="896" y="560"/>
                      <a:pt x="717" y="704"/>
                    </a:cubicBezTo>
                    <a:cubicBezTo>
                      <a:pt x="538" y="848"/>
                      <a:pt x="133" y="1088"/>
                      <a:pt x="17" y="1119"/>
                    </a:cubicBezTo>
                    <a:cubicBezTo>
                      <a:pt x="0" y="1037"/>
                      <a:pt x="21" y="888"/>
                      <a:pt x="21" y="888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folHlink">
                      <a:gamma/>
                      <a:shade val="60784"/>
                      <a:invGamma/>
                    </a:schemeClr>
                  </a:gs>
                  <a:gs pos="100000">
                    <a:schemeClr val="folHlink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99345" name="Arc 17"/>
              <p:cNvSpPr>
                <a:spLocks/>
              </p:cNvSpPr>
              <p:nvPr/>
            </p:nvSpPr>
            <p:spPr bwMode="gray">
              <a:xfrm rot="-1060795">
                <a:off x="2981" y="1931"/>
                <a:ext cx="1719" cy="1171"/>
              </a:xfrm>
              <a:custGeom>
                <a:avLst/>
                <a:gdLst>
                  <a:gd name="G0" fmla="+- 0 0 0"/>
                  <a:gd name="G1" fmla="+- 0 0 0"/>
                  <a:gd name="G2" fmla="+- 21600 0 0"/>
                  <a:gd name="T0" fmla="*/ 18016 w 18016"/>
                  <a:gd name="T1" fmla="*/ 11915 h 21282"/>
                  <a:gd name="T2" fmla="*/ 3695 w 18016"/>
                  <a:gd name="T3" fmla="*/ 21282 h 21282"/>
                  <a:gd name="T4" fmla="*/ 0 w 18016"/>
                  <a:gd name="T5" fmla="*/ 0 h 21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016" h="21282" fill="none" extrusionOk="0">
                    <a:moveTo>
                      <a:pt x="18016" y="11915"/>
                    </a:moveTo>
                    <a:cubicBezTo>
                      <a:pt x="14735" y="16875"/>
                      <a:pt x="9554" y="20264"/>
                      <a:pt x="3694" y="21281"/>
                    </a:cubicBezTo>
                  </a:path>
                  <a:path w="18016" h="21282" stroke="0" extrusionOk="0">
                    <a:moveTo>
                      <a:pt x="18016" y="11915"/>
                    </a:moveTo>
                    <a:cubicBezTo>
                      <a:pt x="14735" y="16875"/>
                      <a:pt x="9554" y="20264"/>
                      <a:pt x="3694" y="21281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12700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9346" name="Freeform 18"/>
              <p:cNvSpPr>
                <a:spLocks/>
              </p:cNvSpPr>
              <p:nvPr/>
            </p:nvSpPr>
            <p:spPr bwMode="gray">
              <a:xfrm>
                <a:off x="3026" y="2616"/>
                <a:ext cx="582" cy="826"/>
              </a:xfrm>
              <a:custGeom>
                <a:avLst/>
                <a:gdLst/>
                <a:ahLst/>
                <a:cxnLst>
                  <a:cxn ang="0">
                    <a:pos x="582" y="572"/>
                  </a:cxn>
                  <a:cxn ang="0">
                    <a:pos x="562" y="826"/>
                  </a:cxn>
                  <a:cxn ang="0">
                    <a:pos x="0" y="42"/>
                  </a:cxn>
                  <a:cxn ang="0">
                    <a:pos x="90" y="0"/>
                  </a:cxn>
                  <a:cxn ang="0">
                    <a:pos x="582" y="572"/>
                  </a:cxn>
                </a:cxnLst>
                <a:rect l="0" t="0" r="r" b="b"/>
                <a:pathLst>
                  <a:path w="582" h="826">
                    <a:moveTo>
                      <a:pt x="582" y="572"/>
                    </a:moveTo>
                    <a:lnTo>
                      <a:pt x="562" y="826"/>
                    </a:lnTo>
                    <a:lnTo>
                      <a:pt x="0" y="42"/>
                    </a:lnTo>
                    <a:lnTo>
                      <a:pt x="90" y="0"/>
                    </a:lnTo>
                    <a:lnTo>
                      <a:pt x="582" y="57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99347" name="Text Box 19"/>
              <p:cNvSpPr txBox="1">
                <a:spLocks noChangeArrowheads="1"/>
              </p:cNvSpPr>
              <p:nvPr/>
            </p:nvSpPr>
            <p:spPr bwMode="gray">
              <a:xfrm>
                <a:off x="3480" y="2484"/>
                <a:ext cx="574" cy="231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zh-CN" b="1">
                    <a:solidFill>
                      <a:srgbClr val="FFFFFF"/>
                    </a:solidFill>
                    <a:latin typeface="Verdana" pitchFamily="34" charset="0"/>
                    <a:ea typeface="宋体" pitchFamily="2" charset="-122"/>
                  </a:rPr>
                  <a:t>Text4</a:t>
                </a:r>
              </a:p>
            </p:txBody>
          </p:sp>
        </p:grpSp>
        <p:sp>
          <p:nvSpPr>
            <p:cNvPr id="99348" name="Text Box 20"/>
            <p:cNvSpPr txBox="1">
              <a:spLocks noChangeArrowheads="1"/>
            </p:cNvSpPr>
            <p:nvPr/>
          </p:nvSpPr>
          <p:spPr bwMode="gray">
            <a:xfrm>
              <a:off x="2088" y="2916"/>
              <a:ext cx="574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rgbClr val="FFFFFF"/>
                  </a:solidFill>
                  <a:latin typeface="Verdana" pitchFamily="34" charset="0"/>
                  <a:ea typeface="宋体" pitchFamily="2" charset="-122"/>
                </a:rPr>
                <a:t>Text5</a:t>
              </a:r>
            </a:p>
          </p:txBody>
        </p:sp>
        <p:sp>
          <p:nvSpPr>
            <p:cNvPr id="99349" name="Freeform 21"/>
            <p:cNvSpPr>
              <a:spLocks/>
            </p:cNvSpPr>
            <p:nvPr/>
          </p:nvSpPr>
          <p:spPr bwMode="gray">
            <a:xfrm>
              <a:off x="2928" y="2658"/>
              <a:ext cx="528" cy="69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248" y="546"/>
                </a:cxn>
                <a:cxn ang="0">
                  <a:pos x="256" y="698"/>
                </a:cxn>
                <a:cxn ang="0">
                  <a:pos x="435" y="642"/>
                </a:cxn>
                <a:cxn ang="0">
                  <a:pos x="528" y="594"/>
                </a:cxn>
                <a:cxn ang="0">
                  <a:pos x="119" y="0"/>
                </a:cxn>
                <a:cxn ang="0">
                  <a:pos x="0" y="34"/>
                </a:cxn>
              </a:cxnLst>
              <a:rect l="0" t="0" r="r" b="b"/>
              <a:pathLst>
                <a:path w="528" h="698">
                  <a:moveTo>
                    <a:pt x="0" y="34"/>
                  </a:moveTo>
                  <a:lnTo>
                    <a:pt x="248" y="546"/>
                  </a:lnTo>
                  <a:lnTo>
                    <a:pt x="256" y="698"/>
                  </a:lnTo>
                  <a:lnTo>
                    <a:pt x="435" y="642"/>
                  </a:lnTo>
                  <a:lnTo>
                    <a:pt x="528" y="594"/>
                  </a:lnTo>
                  <a:lnTo>
                    <a:pt x="119" y="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chemeClr val="tx1">
                <a:alpha val="49001"/>
              </a:schemeClr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9350" name="Oval 22"/>
            <p:cNvSpPr>
              <a:spLocks noChangeArrowheads="1"/>
            </p:cNvSpPr>
            <p:nvPr/>
          </p:nvSpPr>
          <p:spPr bwMode="gray">
            <a:xfrm rot="-998297">
              <a:off x="2052" y="2022"/>
              <a:ext cx="1630" cy="701"/>
            </a:xfrm>
            <a:prstGeom prst="ellipse">
              <a:avLst/>
            </a:prstGeom>
            <a:solidFill>
              <a:srgbClr val="FFFFFF"/>
            </a:soli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Oval 2"/>
          <p:cNvSpPr>
            <a:spLocks noChangeArrowheads="1"/>
          </p:cNvSpPr>
          <p:nvPr/>
        </p:nvSpPr>
        <p:spPr bwMode="gray">
          <a:xfrm>
            <a:off x="2628900" y="1981200"/>
            <a:ext cx="4400550" cy="2122488"/>
          </a:xfrm>
          <a:prstGeom prst="ellipse">
            <a:avLst/>
          </a:prstGeom>
          <a:noFill/>
          <a:ln w="12700">
            <a:solidFill>
              <a:schemeClr val="accent1"/>
            </a:solidFill>
            <a:prstDash val="sysDot"/>
            <a:round/>
            <a:headEnd/>
            <a:tailEnd/>
          </a:ln>
          <a:effectLst/>
          <a:scene3d>
            <a:camera prst="legacyPerspectiveFront">
              <a:rot lat="20099999" lon="20099999" rev="0"/>
            </a:camera>
            <a:lightRig rig="legacyFlat2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endParaRPr lang="ko-KR" altLang="en-US">
              <a:latin typeface="Times New Roman" pitchFamily="18" charset="0"/>
              <a:ea typeface="굴림" pitchFamily="34" charset="-127"/>
            </a:endParaRP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altLang="ko-KR">
                <a:ea typeface="굴림" pitchFamily="34" charset="-127"/>
              </a:rPr>
              <a:t>Diagram</a:t>
            </a:r>
            <a:endParaRPr lang="ko-KR" altLang="en-US">
              <a:ea typeface="굴림" pitchFamily="34" charset="-127"/>
            </a:endParaRPr>
          </a:p>
        </p:txBody>
      </p:sp>
      <p:sp>
        <p:nvSpPr>
          <p:cNvPr id="90116" name="Text Box 4"/>
          <p:cNvSpPr txBox="1">
            <a:spLocks noChangeArrowheads="1"/>
          </p:cNvSpPr>
          <p:nvPr/>
        </p:nvSpPr>
        <p:spPr bwMode="auto">
          <a:xfrm>
            <a:off x="3581400" y="2727325"/>
            <a:ext cx="28956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atinLnBrk="1"/>
            <a:r>
              <a:rPr kumimoji="1" lang="en-US" altLang="ko-KR" b="1">
                <a:latin typeface="Palatino Linotype" pitchFamily="18" charset="0"/>
                <a:ea typeface="굴림" pitchFamily="34" charset="-127"/>
              </a:rPr>
              <a:t>Diagram</a:t>
            </a:r>
          </a:p>
          <a:p>
            <a:pPr latinLnBrk="1"/>
            <a:r>
              <a:rPr kumimoji="1" lang="en-US" altLang="ko-KR">
                <a:latin typeface="Palatino Linotype" pitchFamily="18" charset="0"/>
                <a:ea typeface="굴림" pitchFamily="34" charset="-127"/>
              </a:rPr>
              <a:t>Click to edit sub text</a:t>
            </a:r>
          </a:p>
          <a:p>
            <a:pPr latinLnBrk="1"/>
            <a:r>
              <a:rPr kumimoji="1" lang="en-US" altLang="ko-KR" sz="1400">
                <a:latin typeface="Palatino Linotype" pitchFamily="18" charset="0"/>
                <a:ea typeface="굴림" pitchFamily="34" charset="-127"/>
              </a:rPr>
              <a:t> </a:t>
            </a:r>
          </a:p>
        </p:txBody>
      </p:sp>
      <p:sp>
        <p:nvSpPr>
          <p:cNvPr id="90117" name="Text Box 5"/>
          <p:cNvSpPr txBox="1">
            <a:spLocks noChangeArrowheads="1"/>
          </p:cNvSpPr>
          <p:nvPr/>
        </p:nvSpPr>
        <p:spPr bwMode="auto">
          <a:xfrm>
            <a:off x="3429000" y="4868863"/>
            <a:ext cx="22860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atinLnBrk="1"/>
            <a:r>
              <a:rPr kumimoji="1" lang="en-US" altLang="ko-KR" b="1">
                <a:latin typeface="Palatino Linotype" pitchFamily="18" charset="0"/>
                <a:ea typeface="굴림" pitchFamily="34" charset="-127"/>
              </a:rPr>
              <a:t>Diagram 2</a:t>
            </a:r>
          </a:p>
          <a:p>
            <a:pPr latinLnBrk="1"/>
            <a:r>
              <a:rPr kumimoji="1" lang="en-US" altLang="ko-KR">
                <a:latin typeface="Palatino Linotype" pitchFamily="18" charset="0"/>
                <a:ea typeface="굴림" pitchFamily="34" charset="-127"/>
              </a:rPr>
              <a:t>Click to edit sub text</a:t>
            </a:r>
          </a:p>
          <a:p>
            <a:pPr latinLnBrk="1"/>
            <a:r>
              <a:rPr kumimoji="1" lang="en-US" altLang="ko-KR" sz="1400">
                <a:latin typeface="Palatino Linotype" pitchFamily="18" charset="0"/>
                <a:ea typeface="굴림" pitchFamily="34" charset="-127"/>
              </a:rPr>
              <a:t> </a:t>
            </a:r>
          </a:p>
        </p:txBody>
      </p:sp>
      <p:sp>
        <p:nvSpPr>
          <p:cNvPr id="90118" name="Text Box 6"/>
          <p:cNvSpPr txBox="1">
            <a:spLocks noChangeArrowheads="1"/>
          </p:cNvSpPr>
          <p:nvPr/>
        </p:nvSpPr>
        <p:spPr bwMode="auto">
          <a:xfrm>
            <a:off x="6477000" y="4098925"/>
            <a:ext cx="22860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atinLnBrk="1"/>
            <a:r>
              <a:rPr kumimoji="1" lang="en-US" altLang="ko-KR" b="1">
                <a:latin typeface="Palatino Linotype" pitchFamily="18" charset="0"/>
                <a:ea typeface="굴림" pitchFamily="34" charset="-127"/>
              </a:rPr>
              <a:t>Diagram 3</a:t>
            </a:r>
          </a:p>
          <a:p>
            <a:pPr latinLnBrk="1"/>
            <a:r>
              <a:rPr kumimoji="1" lang="en-US" altLang="ko-KR">
                <a:latin typeface="Palatino Linotype" pitchFamily="18" charset="0"/>
                <a:ea typeface="굴림" pitchFamily="34" charset="-127"/>
              </a:rPr>
              <a:t>Click to edit sub text</a:t>
            </a:r>
          </a:p>
          <a:p>
            <a:pPr latinLnBrk="1"/>
            <a:r>
              <a:rPr kumimoji="1" lang="en-US" altLang="ko-KR" sz="1400">
                <a:latin typeface="Palatino Linotype" pitchFamily="18" charset="0"/>
                <a:ea typeface="굴림" pitchFamily="34" charset="-127"/>
              </a:rPr>
              <a:t> </a:t>
            </a:r>
          </a:p>
        </p:txBody>
      </p:sp>
      <p:sp>
        <p:nvSpPr>
          <p:cNvPr id="90119" name="Text Box 7"/>
          <p:cNvSpPr txBox="1">
            <a:spLocks noChangeArrowheads="1"/>
          </p:cNvSpPr>
          <p:nvPr/>
        </p:nvSpPr>
        <p:spPr bwMode="auto">
          <a:xfrm>
            <a:off x="609600" y="3954463"/>
            <a:ext cx="22860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atinLnBrk="1"/>
            <a:r>
              <a:rPr kumimoji="1" lang="en-US" altLang="ko-KR" b="1">
                <a:latin typeface="Palatino Linotype" pitchFamily="18" charset="0"/>
                <a:ea typeface="굴림" pitchFamily="34" charset="-127"/>
              </a:rPr>
              <a:t>Diagram 1</a:t>
            </a:r>
          </a:p>
          <a:p>
            <a:pPr latinLnBrk="1"/>
            <a:r>
              <a:rPr kumimoji="1" lang="en-US" altLang="ko-KR">
                <a:latin typeface="Palatino Linotype" pitchFamily="18" charset="0"/>
                <a:ea typeface="굴림" pitchFamily="34" charset="-127"/>
              </a:rPr>
              <a:t>Click to edit sub text</a:t>
            </a:r>
          </a:p>
          <a:p>
            <a:pPr latinLnBrk="1"/>
            <a:r>
              <a:rPr kumimoji="1" lang="en-US" altLang="ko-KR" sz="1400">
                <a:latin typeface="Palatino Linotype" pitchFamily="18" charset="0"/>
                <a:ea typeface="굴림" pitchFamily="34" charset="-127"/>
              </a:rPr>
              <a:t> </a:t>
            </a:r>
          </a:p>
        </p:txBody>
      </p:sp>
      <p:sp>
        <p:nvSpPr>
          <p:cNvPr id="90120" name="AutoShape 8"/>
          <p:cNvSpPr>
            <a:spLocks noChangeArrowheads="1"/>
          </p:cNvSpPr>
          <p:nvPr/>
        </p:nvSpPr>
        <p:spPr bwMode="auto">
          <a:xfrm rot="2827936">
            <a:off x="2090738" y="3627438"/>
            <a:ext cx="609600" cy="3429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0121" name="AutoShape 9"/>
          <p:cNvSpPr>
            <a:spLocks noChangeArrowheads="1"/>
          </p:cNvSpPr>
          <p:nvPr/>
        </p:nvSpPr>
        <p:spPr bwMode="auto">
          <a:xfrm>
            <a:off x="4267200" y="4381500"/>
            <a:ext cx="609600" cy="3429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0122" name="AutoShape 10"/>
          <p:cNvSpPr>
            <a:spLocks noChangeArrowheads="1"/>
          </p:cNvSpPr>
          <p:nvPr/>
        </p:nvSpPr>
        <p:spPr bwMode="auto">
          <a:xfrm rot="-2832484">
            <a:off x="6553200" y="3657600"/>
            <a:ext cx="609600" cy="3429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pitchFamily="2" charset="-122"/>
              </a:rPr>
              <a:t>Table</a:t>
            </a:r>
          </a:p>
        </p:txBody>
      </p:sp>
      <p:grpSp>
        <p:nvGrpSpPr>
          <p:cNvPr id="82947" name="Group 3"/>
          <p:cNvGrpSpPr>
            <a:grpSpLocks/>
          </p:cNvGrpSpPr>
          <p:nvPr/>
        </p:nvGrpSpPr>
        <p:grpSpPr bwMode="auto">
          <a:xfrm>
            <a:off x="1590675" y="1797050"/>
            <a:ext cx="5419725" cy="4756150"/>
            <a:chOff x="768" y="768"/>
            <a:chExt cx="3645" cy="3199"/>
          </a:xfrm>
        </p:grpSpPr>
        <p:sp>
          <p:nvSpPr>
            <p:cNvPr id="82948" name="Oval 4"/>
            <p:cNvSpPr>
              <a:spLocks noChangeArrowheads="1"/>
            </p:cNvSpPr>
            <p:nvPr/>
          </p:nvSpPr>
          <p:spPr bwMode="gray">
            <a:xfrm>
              <a:off x="3234" y="1310"/>
              <a:ext cx="468" cy="130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82949" name="Oval 5"/>
            <p:cNvSpPr>
              <a:spLocks noChangeArrowheads="1"/>
            </p:cNvSpPr>
            <p:nvPr/>
          </p:nvSpPr>
          <p:spPr bwMode="gray">
            <a:xfrm>
              <a:off x="2424" y="2372"/>
              <a:ext cx="792" cy="220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82950" name="Oval 6"/>
            <p:cNvSpPr>
              <a:spLocks noChangeArrowheads="1"/>
            </p:cNvSpPr>
            <p:nvPr/>
          </p:nvSpPr>
          <p:spPr bwMode="gray">
            <a:xfrm>
              <a:off x="3264" y="3648"/>
              <a:ext cx="1149" cy="319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82951" name="Oval 7"/>
            <p:cNvSpPr>
              <a:spLocks noChangeArrowheads="1"/>
            </p:cNvSpPr>
            <p:nvPr/>
          </p:nvSpPr>
          <p:spPr bwMode="gray">
            <a:xfrm>
              <a:off x="912" y="2789"/>
              <a:ext cx="933" cy="259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82952" name="Rectangle 8"/>
            <p:cNvSpPr>
              <a:spLocks noChangeArrowheads="1"/>
            </p:cNvSpPr>
            <p:nvPr/>
          </p:nvSpPr>
          <p:spPr bwMode="gray">
            <a:xfrm rot="13770025">
              <a:off x="2951" y="2306"/>
              <a:ext cx="605" cy="121"/>
            </a:xfrm>
            <a:prstGeom prst="rect">
              <a:avLst/>
            </a:prstGeom>
            <a:gradFill rotWithShape="1">
              <a:gsLst>
                <a:gs pos="0">
                  <a:srgbClr val="969696">
                    <a:gamma/>
                    <a:shade val="46275"/>
                    <a:invGamma/>
                  </a:srgbClr>
                </a:gs>
                <a:gs pos="5000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2953" name="Rectangle 9"/>
            <p:cNvSpPr>
              <a:spLocks noChangeArrowheads="1"/>
            </p:cNvSpPr>
            <p:nvPr/>
          </p:nvSpPr>
          <p:spPr bwMode="gray">
            <a:xfrm rot="-743917">
              <a:off x="1698" y="2021"/>
              <a:ext cx="636" cy="109"/>
            </a:xfrm>
            <a:prstGeom prst="rect">
              <a:avLst/>
            </a:prstGeom>
            <a:gradFill rotWithShape="1">
              <a:gsLst>
                <a:gs pos="0">
                  <a:srgbClr val="969696">
                    <a:gamma/>
                    <a:shade val="46275"/>
                    <a:invGamma/>
                  </a:srgbClr>
                </a:gs>
                <a:gs pos="5000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82954" name="Group 10"/>
            <p:cNvGrpSpPr>
              <a:grpSpLocks/>
            </p:cNvGrpSpPr>
            <p:nvPr/>
          </p:nvGrpSpPr>
          <p:grpSpPr bwMode="auto">
            <a:xfrm>
              <a:off x="2289" y="1186"/>
              <a:ext cx="1014" cy="1169"/>
              <a:chOff x="2433" y="1234"/>
              <a:chExt cx="1014" cy="1169"/>
            </a:xfrm>
          </p:grpSpPr>
          <p:sp>
            <p:nvSpPr>
              <p:cNvPr id="82955" name="Rectangle 11"/>
              <p:cNvSpPr>
                <a:spLocks noChangeArrowheads="1"/>
              </p:cNvSpPr>
              <p:nvPr/>
            </p:nvSpPr>
            <p:spPr bwMode="gray">
              <a:xfrm rot="-3205350">
                <a:off x="3175" y="1380"/>
                <a:ext cx="376" cy="83"/>
              </a:xfrm>
              <a:prstGeom prst="rect">
                <a:avLst/>
              </a:prstGeom>
              <a:gradFill rotWithShape="1">
                <a:gsLst>
                  <a:gs pos="0">
                    <a:srgbClr val="969696">
                      <a:gamma/>
                      <a:shade val="46275"/>
                      <a:invGamma/>
                    </a:srgbClr>
                  </a:gs>
                  <a:gs pos="5000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82956" name="Group 12"/>
              <p:cNvGrpSpPr>
                <a:grpSpLocks/>
              </p:cNvGrpSpPr>
              <p:nvPr/>
            </p:nvGrpSpPr>
            <p:grpSpPr bwMode="auto">
              <a:xfrm>
                <a:off x="2433" y="1401"/>
                <a:ext cx="1014" cy="1002"/>
                <a:chOff x="2016" y="1920"/>
                <a:chExt cx="1680" cy="1680"/>
              </a:xfrm>
            </p:grpSpPr>
            <p:sp>
              <p:nvSpPr>
                <p:cNvPr id="82957" name="Oval 13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2431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82958" name="Freeform 14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/>
                  <a:ahLst/>
                  <a:cxnLst>
                    <a:cxn ang="0">
                      <a:pos x="1301" y="401"/>
                    </a:cxn>
                    <a:cxn ang="0">
                      <a:pos x="1317" y="442"/>
                    </a:cxn>
                    <a:cxn ang="0">
                      <a:pos x="1321" y="481"/>
                    </a:cxn>
                    <a:cxn ang="0">
                      <a:pos x="1315" y="516"/>
                    </a:cxn>
                    <a:cxn ang="0">
                      <a:pos x="1298" y="550"/>
                    </a:cxn>
                    <a:cxn ang="0">
                      <a:pos x="1272" y="579"/>
                    </a:cxn>
                    <a:cxn ang="0">
                      <a:pos x="1239" y="604"/>
                    </a:cxn>
                    <a:cxn ang="0">
                      <a:pos x="1196" y="628"/>
                    </a:cxn>
                    <a:cxn ang="0">
                      <a:pos x="1147" y="649"/>
                    </a:cxn>
                    <a:cxn ang="0">
                      <a:pos x="1092" y="667"/>
                    </a:cxn>
                    <a:cxn ang="0">
                      <a:pos x="1031" y="683"/>
                    </a:cxn>
                    <a:cxn ang="0">
                      <a:pos x="967" y="694"/>
                    </a:cxn>
                    <a:cxn ang="0">
                      <a:pos x="896" y="704"/>
                    </a:cxn>
                    <a:cxn ang="0">
                      <a:pos x="824" y="710"/>
                    </a:cxn>
                    <a:cxn ang="0">
                      <a:pos x="795" y="712"/>
                    </a:cxn>
                    <a:cxn ang="0">
                      <a:pos x="476" y="712"/>
                    </a:cxn>
                    <a:cxn ang="0">
                      <a:pos x="472" y="712"/>
                    </a:cxn>
                    <a:cxn ang="0">
                      <a:pos x="409" y="708"/>
                    </a:cxn>
                    <a:cxn ang="0">
                      <a:pos x="348" y="704"/>
                    </a:cxn>
                    <a:cxn ang="0">
                      <a:pos x="290" y="696"/>
                    </a:cxn>
                    <a:cxn ang="0">
                      <a:pos x="235" y="689"/>
                    </a:cxn>
                    <a:cxn ang="0">
                      <a:pos x="186" y="677"/>
                    </a:cxn>
                    <a:cxn ang="0">
                      <a:pos x="141" y="663"/>
                    </a:cxn>
                    <a:cxn ang="0">
                      <a:pos x="102" y="648"/>
                    </a:cxn>
                    <a:cxn ang="0">
                      <a:pos x="67" y="630"/>
                    </a:cxn>
                    <a:cxn ang="0">
                      <a:pos x="39" y="608"/>
                    </a:cxn>
                    <a:cxn ang="0">
                      <a:pos x="18" y="583"/>
                    </a:cxn>
                    <a:cxn ang="0">
                      <a:pos x="6" y="554"/>
                    </a:cxn>
                    <a:cxn ang="0">
                      <a:pos x="0" y="524"/>
                    </a:cxn>
                    <a:cxn ang="0">
                      <a:pos x="0" y="520"/>
                    </a:cxn>
                    <a:cxn ang="0">
                      <a:pos x="4" y="487"/>
                    </a:cxn>
                    <a:cxn ang="0">
                      <a:pos x="16" y="446"/>
                    </a:cxn>
                    <a:cxn ang="0">
                      <a:pos x="51" y="370"/>
                    </a:cxn>
                    <a:cxn ang="0">
                      <a:pos x="94" y="299"/>
                    </a:cxn>
                    <a:cxn ang="0">
                      <a:pos x="147" y="235"/>
                    </a:cxn>
                    <a:cxn ang="0">
                      <a:pos x="204" y="176"/>
                    </a:cxn>
                    <a:cxn ang="0">
                      <a:pos x="270" y="125"/>
                    </a:cxn>
                    <a:cxn ang="0">
                      <a:pos x="341" y="82"/>
                    </a:cxn>
                    <a:cxn ang="0">
                      <a:pos x="415" y="47"/>
                    </a:cxn>
                    <a:cxn ang="0">
                      <a:pos x="497" y="21"/>
                    </a:cxn>
                    <a:cxn ang="0">
                      <a:pos x="581" y="6"/>
                    </a:cxn>
                    <a:cxn ang="0">
                      <a:pos x="667" y="0"/>
                    </a:cxn>
                    <a:cxn ang="0">
                      <a:pos x="667" y="0"/>
                    </a:cxn>
                    <a:cxn ang="0">
                      <a:pos x="759" y="6"/>
                    </a:cxn>
                    <a:cxn ang="0">
                      <a:pos x="847" y="23"/>
                    </a:cxn>
                    <a:cxn ang="0">
                      <a:pos x="932" y="53"/>
                    </a:cxn>
                    <a:cxn ang="0">
                      <a:pos x="1010" y="90"/>
                    </a:cxn>
                    <a:cxn ang="0">
                      <a:pos x="1082" y="137"/>
                    </a:cxn>
                    <a:cxn ang="0">
                      <a:pos x="1149" y="194"/>
                    </a:cxn>
                    <a:cxn ang="0">
                      <a:pos x="1208" y="256"/>
                    </a:cxn>
                    <a:cxn ang="0">
                      <a:pos x="1258" y="325"/>
                    </a:cxn>
                    <a:cxn ang="0">
                      <a:pos x="1301" y="401"/>
                    </a:cxn>
                    <a:cxn ang="0">
                      <a:pos x="1301" y="401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82959" name="Text Box 15"/>
              <p:cNvSpPr txBox="1">
                <a:spLocks noChangeArrowheads="1"/>
              </p:cNvSpPr>
              <p:nvPr/>
            </p:nvSpPr>
            <p:spPr bwMode="gray">
              <a:xfrm>
                <a:off x="2457" y="1837"/>
                <a:ext cx="944" cy="3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zh-CN" sz="24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ea typeface="宋体" pitchFamily="2" charset="-122"/>
                  </a:rPr>
                  <a:t>Concept</a:t>
                </a:r>
              </a:p>
            </p:txBody>
          </p:sp>
        </p:grpSp>
        <p:grpSp>
          <p:nvGrpSpPr>
            <p:cNvPr id="82960" name="Group 16"/>
            <p:cNvGrpSpPr>
              <a:grpSpLocks/>
            </p:cNvGrpSpPr>
            <p:nvPr/>
          </p:nvGrpSpPr>
          <p:grpSpPr bwMode="auto">
            <a:xfrm>
              <a:off x="3160" y="768"/>
              <a:ext cx="610" cy="543"/>
              <a:chOff x="3304" y="816"/>
              <a:chExt cx="610" cy="543"/>
            </a:xfrm>
          </p:grpSpPr>
          <p:grpSp>
            <p:nvGrpSpPr>
              <p:cNvPr id="82961" name="Group 17"/>
              <p:cNvGrpSpPr>
                <a:grpSpLocks/>
              </p:cNvGrpSpPr>
              <p:nvPr/>
            </p:nvGrpSpPr>
            <p:grpSpPr bwMode="auto">
              <a:xfrm>
                <a:off x="3321" y="816"/>
                <a:ext cx="549" cy="543"/>
                <a:chOff x="2016" y="1920"/>
                <a:chExt cx="1680" cy="1680"/>
              </a:xfrm>
            </p:grpSpPr>
            <p:sp>
              <p:nvSpPr>
                <p:cNvPr id="82962" name="Oval 18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5490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82963" name="Freeform 19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/>
                  <a:ahLst/>
                  <a:cxnLst>
                    <a:cxn ang="0">
                      <a:pos x="1301" y="401"/>
                    </a:cxn>
                    <a:cxn ang="0">
                      <a:pos x="1317" y="442"/>
                    </a:cxn>
                    <a:cxn ang="0">
                      <a:pos x="1321" y="481"/>
                    </a:cxn>
                    <a:cxn ang="0">
                      <a:pos x="1315" y="516"/>
                    </a:cxn>
                    <a:cxn ang="0">
                      <a:pos x="1298" y="550"/>
                    </a:cxn>
                    <a:cxn ang="0">
                      <a:pos x="1272" y="579"/>
                    </a:cxn>
                    <a:cxn ang="0">
                      <a:pos x="1239" y="604"/>
                    </a:cxn>
                    <a:cxn ang="0">
                      <a:pos x="1196" y="628"/>
                    </a:cxn>
                    <a:cxn ang="0">
                      <a:pos x="1147" y="649"/>
                    </a:cxn>
                    <a:cxn ang="0">
                      <a:pos x="1092" y="667"/>
                    </a:cxn>
                    <a:cxn ang="0">
                      <a:pos x="1031" y="683"/>
                    </a:cxn>
                    <a:cxn ang="0">
                      <a:pos x="967" y="694"/>
                    </a:cxn>
                    <a:cxn ang="0">
                      <a:pos x="896" y="704"/>
                    </a:cxn>
                    <a:cxn ang="0">
                      <a:pos x="824" y="710"/>
                    </a:cxn>
                    <a:cxn ang="0">
                      <a:pos x="795" y="712"/>
                    </a:cxn>
                    <a:cxn ang="0">
                      <a:pos x="476" y="712"/>
                    </a:cxn>
                    <a:cxn ang="0">
                      <a:pos x="472" y="712"/>
                    </a:cxn>
                    <a:cxn ang="0">
                      <a:pos x="409" y="708"/>
                    </a:cxn>
                    <a:cxn ang="0">
                      <a:pos x="348" y="704"/>
                    </a:cxn>
                    <a:cxn ang="0">
                      <a:pos x="290" y="696"/>
                    </a:cxn>
                    <a:cxn ang="0">
                      <a:pos x="235" y="689"/>
                    </a:cxn>
                    <a:cxn ang="0">
                      <a:pos x="186" y="677"/>
                    </a:cxn>
                    <a:cxn ang="0">
                      <a:pos x="141" y="663"/>
                    </a:cxn>
                    <a:cxn ang="0">
                      <a:pos x="102" y="648"/>
                    </a:cxn>
                    <a:cxn ang="0">
                      <a:pos x="67" y="630"/>
                    </a:cxn>
                    <a:cxn ang="0">
                      <a:pos x="39" y="608"/>
                    </a:cxn>
                    <a:cxn ang="0">
                      <a:pos x="18" y="583"/>
                    </a:cxn>
                    <a:cxn ang="0">
                      <a:pos x="6" y="554"/>
                    </a:cxn>
                    <a:cxn ang="0">
                      <a:pos x="0" y="524"/>
                    </a:cxn>
                    <a:cxn ang="0">
                      <a:pos x="0" y="520"/>
                    </a:cxn>
                    <a:cxn ang="0">
                      <a:pos x="4" y="487"/>
                    </a:cxn>
                    <a:cxn ang="0">
                      <a:pos x="16" y="446"/>
                    </a:cxn>
                    <a:cxn ang="0">
                      <a:pos x="51" y="370"/>
                    </a:cxn>
                    <a:cxn ang="0">
                      <a:pos x="94" y="299"/>
                    </a:cxn>
                    <a:cxn ang="0">
                      <a:pos x="147" y="235"/>
                    </a:cxn>
                    <a:cxn ang="0">
                      <a:pos x="204" y="176"/>
                    </a:cxn>
                    <a:cxn ang="0">
                      <a:pos x="270" y="125"/>
                    </a:cxn>
                    <a:cxn ang="0">
                      <a:pos x="341" y="82"/>
                    </a:cxn>
                    <a:cxn ang="0">
                      <a:pos x="415" y="47"/>
                    </a:cxn>
                    <a:cxn ang="0">
                      <a:pos x="497" y="21"/>
                    </a:cxn>
                    <a:cxn ang="0">
                      <a:pos x="581" y="6"/>
                    </a:cxn>
                    <a:cxn ang="0">
                      <a:pos x="667" y="0"/>
                    </a:cxn>
                    <a:cxn ang="0">
                      <a:pos x="667" y="0"/>
                    </a:cxn>
                    <a:cxn ang="0">
                      <a:pos x="759" y="6"/>
                    </a:cxn>
                    <a:cxn ang="0">
                      <a:pos x="847" y="23"/>
                    </a:cxn>
                    <a:cxn ang="0">
                      <a:pos x="932" y="53"/>
                    </a:cxn>
                    <a:cxn ang="0">
                      <a:pos x="1010" y="90"/>
                    </a:cxn>
                    <a:cxn ang="0">
                      <a:pos x="1082" y="137"/>
                    </a:cxn>
                    <a:cxn ang="0">
                      <a:pos x="1149" y="194"/>
                    </a:cxn>
                    <a:cxn ang="0">
                      <a:pos x="1208" y="256"/>
                    </a:cxn>
                    <a:cxn ang="0">
                      <a:pos x="1258" y="325"/>
                    </a:cxn>
                    <a:cxn ang="0">
                      <a:pos x="1301" y="401"/>
                    </a:cxn>
                    <a:cxn ang="0">
                      <a:pos x="1301" y="401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82964" name="Text Box 20"/>
              <p:cNvSpPr txBox="1">
                <a:spLocks noChangeArrowheads="1"/>
              </p:cNvSpPr>
              <p:nvPr/>
            </p:nvSpPr>
            <p:spPr bwMode="gray">
              <a:xfrm>
                <a:off x="3304" y="1025"/>
                <a:ext cx="610" cy="20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zh-CN" sz="14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Verdana" pitchFamily="34" charset="0"/>
                    <a:ea typeface="宋体" pitchFamily="2" charset="-122"/>
                  </a:rPr>
                  <a:t>Concept</a:t>
                </a:r>
              </a:p>
            </p:txBody>
          </p:sp>
        </p:grpSp>
        <p:grpSp>
          <p:nvGrpSpPr>
            <p:cNvPr id="82965" name="Group 21"/>
            <p:cNvGrpSpPr>
              <a:grpSpLocks/>
            </p:cNvGrpSpPr>
            <p:nvPr/>
          </p:nvGrpSpPr>
          <p:grpSpPr bwMode="auto">
            <a:xfrm>
              <a:off x="768" y="1603"/>
              <a:ext cx="1099" cy="1128"/>
              <a:chOff x="912" y="1651"/>
              <a:chExt cx="1099" cy="1128"/>
            </a:xfrm>
          </p:grpSpPr>
          <p:grpSp>
            <p:nvGrpSpPr>
              <p:cNvPr id="82966" name="Group 22"/>
              <p:cNvGrpSpPr>
                <a:grpSpLocks/>
              </p:cNvGrpSpPr>
              <p:nvPr/>
            </p:nvGrpSpPr>
            <p:grpSpPr bwMode="auto">
              <a:xfrm>
                <a:off x="912" y="1651"/>
                <a:ext cx="1099" cy="1128"/>
                <a:chOff x="2016" y="1920"/>
                <a:chExt cx="1680" cy="1680"/>
              </a:xfrm>
            </p:grpSpPr>
            <p:sp>
              <p:nvSpPr>
                <p:cNvPr id="82967" name="Oval 23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72549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82968" name="Freeform 24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/>
                  <a:ahLst/>
                  <a:cxnLst>
                    <a:cxn ang="0">
                      <a:pos x="1301" y="401"/>
                    </a:cxn>
                    <a:cxn ang="0">
                      <a:pos x="1317" y="442"/>
                    </a:cxn>
                    <a:cxn ang="0">
                      <a:pos x="1321" y="481"/>
                    </a:cxn>
                    <a:cxn ang="0">
                      <a:pos x="1315" y="516"/>
                    </a:cxn>
                    <a:cxn ang="0">
                      <a:pos x="1298" y="550"/>
                    </a:cxn>
                    <a:cxn ang="0">
                      <a:pos x="1272" y="579"/>
                    </a:cxn>
                    <a:cxn ang="0">
                      <a:pos x="1239" y="604"/>
                    </a:cxn>
                    <a:cxn ang="0">
                      <a:pos x="1196" y="628"/>
                    </a:cxn>
                    <a:cxn ang="0">
                      <a:pos x="1147" y="649"/>
                    </a:cxn>
                    <a:cxn ang="0">
                      <a:pos x="1092" y="667"/>
                    </a:cxn>
                    <a:cxn ang="0">
                      <a:pos x="1031" y="683"/>
                    </a:cxn>
                    <a:cxn ang="0">
                      <a:pos x="967" y="694"/>
                    </a:cxn>
                    <a:cxn ang="0">
                      <a:pos x="896" y="704"/>
                    </a:cxn>
                    <a:cxn ang="0">
                      <a:pos x="824" y="710"/>
                    </a:cxn>
                    <a:cxn ang="0">
                      <a:pos x="795" y="712"/>
                    </a:cxn>
                    <a:cxn ang="0">
                      <a:pos x="476" y="712"/>
                    </a:cxn>
                    <a:cxn ang="0">
                      <a:pos x="472" y="712"/>
                    </a:cxn>
                    <a:cxn ang="0">
                      <a:pos x="409" y="708"/>
                    </a:cxn>
                    <a:cxn ang="0">
                      <a:pos x="348" y="704"/>
                    </a:cxn>
                    <a:cxn ang="0">
                      <a:pos x="290" y="696"/>
                    </a:cxn>
                    <a:cxn ang="0">
                      <a:pos x="235" y="689"/>
                    </a:cxn>
                    <a:cxn ang="0">
                      <a:pos x="186" y="677"/>
                    </a:cxn>
                    <a:cxn ang="0">
                      <a:pos x="141" y="663"/>
                    </a:cxn>
                    <a:cxn ang="0">
                      <a:pos x="102" y="648"/>
                    </a:cxn>
                    <a:cxn ang="0">
                      <a:pos x="67" y="630"/>
                    </a:cxn>
                    <a:cxn ang="0">
                      <a:pos x="39" y="608"/>
                    </a:cxn>
                    <a:cxn ang="0">
                      <a:pos x="18" y="583"/>
                    </a:cxn>
                    <a:cxn ang="0">
                      <a:pos x="6" y="554"/>
                    </a:cxn>
                    <a:cxn ang="0">
                      <a:pos x="0" y="524"/>
                    </a:cxn>
                    <a:cxn ang="0">
                      <a:pos x="0" y="520"/>
                    </a:cxn>
                    <a:cxn ang="0">
                      <a:pos x="4" y="487"/>
                    </a:cxn>
                    <a:cxn ang="0">
                      <a:pos x="16" y="446"/>
                    </a:cxn>
                    <a:cxn ang="0">
                      <a:pos x="51" y="370"/>
                    </a:cxn>
                    <a:cxn ang="0">
                      <a:pos x="94" y="299"/>
                    </a:cxn>
                    <a:cxn ang="0">
                      <a:pos x="147" y="235"/>
                    </a:cxn>
                    <a:cxn ang="0">
                      <a:pos x="204" y="176"/>
                    </a:cxn>
                    <a:cxn ang="0">
                      <a:pos x="270" y="125"/>
                    </a:cxn>
                    <a:cxn ang="0">
                      <a:pos x="341" y="82"/>
                    </a:cxn>
                    <a:cxn ang="0">
                      <a:pos x="415" y="47"/>
                    </a:cxn>
                    <a:cxn ang="0">
                      <a:pos x="497" y="21"/>
                    </a:cxn>
                    <a:cxn ang="0">
                      <a:pos x="581" y="6"/>
                    </a:cxn>
                    <a:cxn ang="0">
                      <a:pos x="667" y="0"/>
                    </a:cxn>
                    <a:cxn ang="0">
                      <a:pos x="667" y="0"/>
                    </a:cxn>
                    <a:cxn ang="0">
                      <a:pos x="759" y="6"/>
                    </a:cxn>
                    <a:cxn ang="0">
                      <a:pos x="847" y="23"/>
                    </a:cxn>
                    <a:cxn ang="0">
                      <a:pos x="932" y="53"/>
                    </a:cxn>
                    <a:cxn ang="0">
                      <a:pos x="1010" y="90"/>
                    </a:cxn>
                    <a:cxn ang="0">
                      <a:pos x="1082" y="137"/>
                    </a:cxn>
                    <a:cxn ang="0">
                      <a:pos x="1149" y="194"/>
                    </a:cxn>
                    <a:cxn ang="0">
                      <a:pos x="1208" y="256"/>
                    </a:cxn>
                    <a:cxn ang="0">
                      <a:pos x="1258" y="325"/>
                    </a:cxn>
                    <a:cxn ang="0">
                      <a:pos x="1301" y="401"/>
                    </a:cxn>
                    <a:cxn ang="0">
                      <a:pos x="1301" y="401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82969" name="Text Box 25"/>
              <p:cNvSpPr txBox="1">
                <a:spLocks noChangeArrowheads="1"/>
              </p:cNvSpPr>
              <p:nvPr/>
            </p:nvSpPr>
            <p:spPr bwMode="gray">
              <a:xfrm>
                <a:off x="935" y="2152"/>
                <a:ext cx="1044" cy="3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zh-CN" sz="28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ea typeface="宋体" pitchFamily="2" charset="-122"/>
                  </a:rPr>
                  <a:t>concept</a:t>
                </a:r>
              </a:p>
            </p:txBody>
          </p:sp>
        </p:grpSp>
        <p:grpSp>
          <p:nvGrpSpPr>
            <p:cNvPr id="82970" name="Group 26"/>
            <p:cNvGrpSpPr>
              <a:grpSpLocks/>
            </p:cNvGrpSpPr>
            <p:nvPr/>
          </p:nvGrpSpPr>
          <p:grpSpPr bwMode="auto">
            <a:xfrm>
              <a:off x="3134" y="2397"/>
              <a:ext cx="1268" cy="1253"/>
              <a:chOff x="3278" y="2445"/>
              <a:chExt cx="1268" cy="1253"/>
            </a:xfrm>
          </p:grpSpPr>
          <p:grpSp>
            <p:nvGrpSpPr>
              <p:cNvPr id="82971" name="Group 27"/>
              <p:cNvGrpSpPr>
                <a:grpSpLocks/>
              </p:cNvGrpSpPr>
              <p:nvPr/>
            </p:nvGrpSpPr>
            <p:grpSpPr bwMode="auto">
              <a:xfrm>
                <a:off x="3278" y="2445"/>
                <a:ext cx="1268" cy="1253"/>
                <a:chOff x="2016" y="1920"/>
                <a:chExt cx="1680" cy="1680"/>
              </a:xfrm>
            </p:grpSpPr>
            <p:sp>
              <p:nvSpPr>
                <p:cNvPr id="82972" name="Oval 28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54510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82973" name="Freeform 29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/>
                  <a:ahLst/>
                  <a:cxnLst>
                    <a:cxn ang="0">
                      <a:pos x="1301" y="401"/>
                    </a:cxn>
                    <a:cxn ang="0">
                      <a:pos x="1317" y="442"/>
                    </a:cxn>
                    <a:cxn ang="0">
                      <a:pos x="1321" y="481"/>
                    </a:cxn>
                    <a:cxn ang="0">
                      <a:pos x="1315" y="516"/>
                    </a:cxn>
                    <a:cxn ang="0">
                      <a:pos x="1298" y="550"/>
                    </a:cxn>
                    <a:cxn ang="0">
                      <a:pos x="1272" y="579"/>
                    </a:cxn>
                    <a:cxn ang="0">
                      <a:pos x="1239" y="604"/>
                    </a:cxn>
                    <a:cxn ang="0">
                      <a:pos x="1196" y="628"/>
                    </a:cxn>
                    <a:cxn ang="0">
                      <a:pos x="1147" y="649"/>
                    </a:cxn>
                    <a:cxn ang="0">
                      <a:pos x="1092" y="667"/>
                    </a:cxn>
                    <a:cxn ang="0">
                      <a:pos x="1031" y="683"/>
                    </a:cxn>
                    <a:cxn ang="0">
                      <a:pos x="967" y="694"/>
                    </a:cxn>
                    <a:cxn ang="0">
                      <a:pos x="896" y="704"/>
                    </a:cxn>
                    <a:cxn ang="0">
                      <a:pos x="824" y="710"/>
                    </a:cxn>
                    <a:cxn ang="0">
                      <a:pos x="795" y="712"/>
                    </a:cxn>
                    <a:cxn ang="0">
                      <a:pos x="476" y="712"/>
                    </a:cxn>
                    <a:cxn ang="0">
                      <a:pos x="472" y="712"/>
                    </a:cxn>
                    <a:cxn ang="0">
                      <a:pos x="409" y="708"/>
                    </a:cxn>
                    <a:cxn ang="0">
                      <a:pos x="348" y="704"/>
                    </a:cxn>
                    <a:cxn ang="0">
                      <a:pos x="290" y="696"/>
                    </a:cxn>
                    <a:cxn ang="0">
                      <a:pos x="235" y="689"/>
                    </a:cxn>
                    <a:cxn ang="0">
                      <a:pos x="186" y="677"/>
                    </a:cxn>
                    <a:cxn ang="0">
                      <a:pos x="141" y="663"/>
                    </a:cxn>
                    <a:cxn ang="0">
                      <a:pos x="102" y="648"/>
                    </a:cxn>
                    <a:cxn ang="0">
                      <a:pos x="67" y="630"/>
                    </a:cxn>
                    <a:cxn ang="0">
                      <a:pos x="39" y="608"/>
                    </a:cxn>
                    <a:cxn ang="0">
                      <a:pos x="18" y="583"/>
                    </a:cxn>
                    <a:cxn ang="0">
                      <a:pos x="6" y="554"/>
                    </a:cxn>
                    <a:cxn ang="0">
                      <a:pos x="0" y="524"/>
                    </a:cxn>
                    <a:cxn ang="0">
                      <a:pos x="0" y="520"/>
                    </a:cxn>
                    <a:cxn ang="0">
                      <a:pos x="4" y="487"/>
                    </a:cxn>
                    <a:cxn ang="0">
                      <a:pos x="16" y="446"/>
                    </a:cxn>
                    <a:cxn ang="0">
                      <a:pos x="51" y="370"/>
                    </a:cxn>
                    <a:cxn ang="0">
                      <a:pos x="94" y="299"/>
                    </a:cxn>
                    <a:cxn ang="0">
                      <a:pos x="147" y="235"/>
                    </a:cxn>
                    <a:cxn ang="0">
                      <a:pos x="204" y="176"/>
                    </a:cxn>
                    <a:cxn ang="0">
                      <a:pos x="270" y="125"/>
                    </a:cxn>
                    <a:cxn ang="0">
                      <a:pos x="341" y="82"/>
                    </a:cxn>
                    <a:cxn ang="0">
                      <a:pos x="415" y="47"/>
                    </a:cxn>
                    <a:cxn ang="0">
                      <a:pos x="497" y="21"/>
                    </a:cxn>
                    <a:cxn ang="0">
                      <a:pos x="581" y="6"/>
                    </a:cxn>
                    <a:cxn ang="0">
                      <a:pos x="667" y="0"/>
                    </a:cxn>
                    <a:cxn ang="0">
                      <a:pos x="667" y="0"/>
                    </a:cxn>
                    <a:cxn ang="0">
                      <a:pos x="759" y="6"/>
                    </a:cxn>
                    <a:cxn ang="0">
                      <a:pos x="847" y="23"/>
                    </a:cxn>
                    <a:cxn ang="0">
                      <a:pos x="932" y="53"/>
                    </a:cxn>
                    <a:cxn ang="0">
                      <a:pos x="1010" y="90"/>
                    </a:cxn>
                    <a:cxn ang="0">
                      <a:pos x="1082" y="137"/>
                    </a:cxn>
                    <a:cxn ang="0">
                      <a:pos x="1149" y="194"/>
                    </a:cxn>
                    <a:cxn ang="0">
                      <a:pos x="1208" y="256"/>
                    </a:cxn>
                    <a:cxn ang="0">
                      <a:pos x="1258" y="325"/>
                    </a:cxn>
                    <a:cxn ang="0">
                      <a:pos x="1301" y="401"/>
                    </a:cxn>
                    <a:cxn ang="0">
                      <a:pos x="1301" y="401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hlink">
                        <a:gamma/>
                        <a:tint val="0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82974" name="Text Box 30"/>
              <p:cNvSpPr txBox="1">
                <a:spLocks noChangeArrowheads="1"/>
              </p:cNvSpPr>
              <p:nvPr/>
            </p:nvSpPr>
            <p:spPr bwMode="gray">
              <a:xfrm>
                <a:off x="3423" y="2988"/>
                <a:ext cx="1082" cy="3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zh-CN" sz="28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ea typeface="宋体" pitchFamily="2" charset="-122"/>
                  </a:rPr>
                  <a:t>Concept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ChangeArrowheads="1"/>
          </p:cNvSpPr>
          <p:nvPr/>
        </p:nvSpPr>
        <p:spPr bwMode="gray">
          <a:xfrm>
            <a:off x="2971800" y="2743200"/>
            <a:ext cx="3276600" cy="2209800"/>
          </a:xfrm>
          <a:prstGeom prst="rect">
            <a:avLst/>
          </a:prstGeom>
          <a:noFill/>
          <a:ln w="5715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altLang="ko-KR">
                <a:ea typeface="굴림" pitchFamily="34" charset="-127"/>
              </a:rPr>
              <a:t>Diagram</a:t>
            </a:r>
            <a:endParaRPr lang="ko-KR" altLang="en-US">
              <a:ea typeface="굴림" pitchFamily="34" charset="-127"/>
            </a:endParaRPr>
          </a:p>
        </p:txBody>
      </p:sp>
      <p:sp>
        <p:nvSpPr>
          <p:cNvPr id="86020" name="Text Box 4"/>
          <p:cNvSpPr txBox="1">
            <a:spLocks noChangeArrowheads="1"/>
          </p:cNvSpPr>
          <p:nvPr/>
        </p:nvSpPr>
        <p:spPr bwMode="auto">
          <a:xfrm>
            <a:off x="1030288" y="1371600"/>
            <a:ext cx="28956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latinLnBrk="1"/>
            <a:r>
              <a:rPr kumimoji="1" lang="en-US" altLang="ko-KR" b="1">
                <a:latin typeface="Palatino Linotype" pitchFamily="18" charset="0"/>
                <a:ea typeface="굴림" pitchFamily="34" charset="-127"/>
              </a:rPr>
              <a:t>Diagram 1</a:t>
            </a:r>
          </a:p>
          <a:p>
            <a:pPr algn="r" latinLnBrk="1"/>
            <a:r>
              <a:rPr kumimoji="1" lang="en-US" altLang="ko-KR">
                <a:latin typeface="Palatino Linotype" pitchFamily="18" charset="0"/>
                <a:ea typeface="굴림" pitchFamily="34" charset="-127"/>
              </a:rPr>
              <a:t>Click to edit sub text</a:t>
            </a:r>
          </a:p>
          <a:p>
            <a:pPr algn="r" latinLnBrk="1"/>
            <a:r>
              <a:rPr kumimoji="1" lang="en-US" altLang="ko-KR" sz="1400">
                <a:latin typeface="Palatino Linotype" pitchFamily="18" charset="0"/>
                <a:ea typeface="굴림" pitchFamily="34" charset="-127"/>
              </a:rPr>
              <a:t> </a:t>
            </a:r>
          </a:p>
        </p:txBody>
      </p:sp>
      <p:sp>
        <p:nvSpPr>
          <p:cNvPr id="86021" name="Text Box 5"/>
          <p:cNvSpPr txBox="1">
            <a:spLocks noChangeArrowheads="1"/>
          </p:cNvSpPr>
          <p:nvPr/>
        </p:nvSpPr>
        <p:spPr bwMode="auto">
          <a:xfrm>
            <a:off x="1697038" y="5713413"/>
            <a:ext cx="22860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latinLnBrk="1"/>
            <a:r>
              <a:rPr kumimoji="1" lang="en-US" altLang="ko-KR" b="1">
                <a:latin typeface="Palatino Linotype" pitchFamily="18" charset="0"/>
                <a:ea typeface="굴림" pitchFamily="34" charset="-127"/>
              </a:rPr>
              <a:t>Diagram 3</a:t>
            </a:r>
          </a:p>
          <a:p>
            <a:pPr algn="r" latinLnBrk="1"/>
            <a:r>
              <a:rPr kumimoji="1" lang="en-US" altLang="ko-KR">
                <a:latin typeface="Palatino Linotype" pitchFamily="18" charset="0"/>
                <a:ea typeface="굴림" pitchFamily="34" charset="-127"/>
              </a:rPr>
              <a:t>Click to edit sub text</a:t>
            </a:r>
          </a:p>
          <a:p>
            <a:pPr algn="r" latinLnBrk="1"/>
            <a:r>
              <a:rPr kumimoji="1" lang="en-US" altLang="ko-KR" sz="1400">
                <a:latin typeface="Palatino Linotype" pitchFamily="18" charset="0"/>
                <a:ea typeface="굴림" pitchFamily="34" charset="-127"/>
              </a:rPr>
              <a:t> </a:t>
            </a:r>
          </a:p>
        </p:txBody>
      </p:sp>
      <p:sp>
        <p:nvSpPr>
          <p:cNvPr id="86022" name="Text Box 6"/>
          <p:cNvSpPr txBox="1">
            <a:spLocks noChangeArrowheads="1"/>
          </p:cNvSpPr>
          <p:nvPr/>
        </p:nvSpPr>
        <p:spPr bwMode="auto">
          <a:xfrm>
            <a:off x="5313363" y="5713413"/>
            <a:ext cx="22860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atinLnBrk="1"/>
            <a:r>
              <a:rPr kumimoji="1" lang="en-US" altLang="ko-KR" b="1">
                <a:latin typeface="Palatino Linotype" pitchFamily="18" charset="0"/>
                <a:ea typeface="굴림" pitchFamily="34" charset="-127"/>
              </a:rPr>
              <a:t>Diagram 4</a:t>
            </a:r>
          </a:p>
          <a:p>
            <a:pPr latinLnBrk="1"/>
            <a:r>
              <a:rPr kumimoji="1" lang="en-US" altLang="ko-KR">
                <a:latin typeface="Palatino Linotype" pitchFamily="18" charset="0"/>
                <a:ea typeface="굴림" pitchFamily="34" charset="-127"/>
              </a:rPr>
              <a:t>Click to edit sub text</a:t>
            </a:r>
          </a:p>
          <a:p>
            <a:pPr algn="r" latinLnBrk="1"/>
            <a:r>
              <a:rPr kumimoji="1" lang="en-US" altLang="ko-KR" sz="1400">
                <a:latin typeface="Palatino Linotype" pitchFamily="18" charset="0"/>
                <a:ea typeface="굴림" pitchFamily="34" charset="-127"/>
              </a:rPr>
              <a:t> </a:t>
            </a:r>
          </a:p>
        </p:txBody>
      </p:sp>
      <p:sp>
        <p:nvSpPr>
          <p:cNvPr id="86023" name="AutoShape 7"/>
          <p:cNvSpPr>
            <a:spLocks noChangeArrowheads="1"/>
          </p:cNvSpPr>
          <p:nvPr/>
        </p:nvSpPr>
        <p:spPr bwMode="gray">
          <a:xfrm>
            <a:off x="1992313" y="2103438"/>
            <a:ext cx="1990725" cy="1598612"/>
          </a:xfrm>
          <a:prstGeom prst="bevel">
            <a:avLst>
              <a:gd name="adj" fmla="val 12500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latinLnBrk="1"/>
            <a:endParaRPr kumimoji="1" lang="en-US" altLang="ko-KR">
              <a:latin typeface="Verdana" pitchFamily="34" charset="0"/>
              <a:ea typeface="굴림" pitchFamily="34" charset="-127"/>
            </a:endParaRPr>
          </a:p>
          <a:p>
            <a:pPr algn="ctr" latinLnBrk="1"/>
            <a:r>
              <a:rPr kumimoji="1" lang="en-US" altLang="ko-KR">
                <a:latin typeface="Verdana" pitchFamily="34" charset="0"/>
                <a:ea typeface="굴림" pitchFamily="34" charset="-127"/>
              </a:rPr>
              <a:t>Diagram</a:t>
            </a:r>
          </a:p>
          <a:p>
            <a:pPr algn="ctr" latinLnBrk="1"/>
            <a:r>
              <a:rPr kumimoji="1" lang="en-US" altLang="ko-KR">
                <a:latin typeface="Verdana" pitchFamily="34" charset="0"/>
                <a:ea typeface="굴림" pitchFamily="34" charset="-127"/>
              </a:rPr>
              <a:t> 1</a:t>
            </a:r>
          </a:p>
          <a:p>
            <a:pPr algn="ctr" latinLnBrk="1"/>
            <a:endParaRPr lang="ko-KR" altLang="en-US" sz="2000" b="1">
              <a:latin typeface="Lucida Sans Unicode" pitchFamily="34" charset="0"/>
              <a:ea typeface="굴림" pitchFamily="34" charset="-127"/>
            </a:endParaRPr>
          </a:p>
        </p:txBody>
      </p:sp>
      <p:sp>
        <p:nvSpPr>
          <p:cNvPr id="86024" name="AutoShape 8"/>
          <p:cNvSpPr>
            <a:spLocks noChangeArrowheads="1"/>
          </p:cNvSpPr>
          <p:nvPr/>
        </p:nvSpPr>
        <p:spPr bwMode="gray">
          <a:xfrm>
            <a:off x="1992313" y="4114800"/>
            <a:ext cx="1990725" cy="1598613"/>
          </a:xfrm>
          <a:prstGeom prst="bevel">
            <a:avLst>
              <a:gd name="adj" fmla="val 12500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latinLnBrk="1"/>
            <a:endParaRPr kumimoji="1" lang="en-US" altLang="ko-KR">
              <a:latin typeface="Verdana" pitchFamily="34" charset="0"/>
              <a:ea typeface="굴림" pitchFamily="34" charset="-127"/>
            </a:endParaRPr>
          </a:p>
          <a:p>
            <a:pPr algn="ctr" latinLnBrk="1"/>
            <a:r>
              <a:rPr kumimoji="1" lang="en-US" altLang="ko-KR">
                <a:latin typeface="Verdana" pitchFamily="34" charset="0"/>
                <a:ea typeface="굴림" pitchFamily="34" charset="-127"/>
              </a:rPr>
              <a:t>Diagram</a:t>
            </a:r>
          </a:p>
          <a:p>
            <a:pPr algn="ctr" latinLnBrk="1"/>
            <a:r>
              <a:rPr kumimoji="1" lang="en-US" altLang="ko-KR">
                <a:latin typeface="Verdana" pitchFamily="34" charset="0"/>
                <a:ea typeface="굴림" pitchFamily="34" charset="-127"/>
              </a:rPr>
              <a:t> 3</a:t>
            </a:r>
          </a:p>
          <a:p>
            <a:pPr algn="ctr" latinLnBrk="1"/>
            <a:endParaRPr lang="ko-KR" altLang="en-US" sz="2000" b="1">
              <a:latin typeface="Lucida Sans Unicode" pitchFamily="34" charset="0"/>
              <a:ea typeface="굴림" pitchFamily="34" charset="-127"/>
            </a:endParaRPr>
          </a:p>
        </p:txBody>
      </p:sp>
      <p:sp>
        <p:nvSpPr>
          <p:cNvPr id="86025" name="AutoShape 9"/>
          <p:cNvSpPr>
            <a:spLocks noChangeArrowheads="1"/>
          </p:cNvSpPr>
          <p:nvPr/>
        </p:nvSpPr>
        <p:spPr bwMode="gray">
          <a:xfrm>
            <a:off x="5313363" y="2103438"/>
            <a:ext cx="1990725" cy="1598612"/>
          </a:xfrm>
          <a:prstGeom prst="bevel">
            <a:avLst>
              <a:gd name="adj" fmla="val 12500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latinLnBrk="1"/>
            <a:endParaRPr kumimoji="1" lang="en-US" altLang="ko-KR">
              <a:latin typeface="Verdana" pitchFamily="34" charset="0"/>
              <a:ea typeface="굴림" pitchFamily="34" charset="-127"/>
            </a:endParaRPr>
          </a:p>
          <a:p>
            <a:pPr algn="ctr" latinLnBrk="1"/>
            <a:r>
              <a:rPr kumimoji="1" lang="en-US" altLang="ko-KR">
                <a:latin typeface="Verdana" pitchFamily="34" charset="0"/>
                <a:ea typeface="굴림" pitchFamily="34" charset="-127"/>
              </a:rPr>
              <a:t>Diagram</a:t>
            </a:r>
          </a:p>
          <a:p>
            <a:pPr algn="ctr" latinLnBrk="1"/>
            <a:r>
              <a:rPr kumimoji="1" lang="en-US" altLang="ko-KR">
                <a:latin typeface="Verdana" pitchFamily="34" charset="0"/>
                <a:ea typeface="굴림" pitchFamily="34" charset="-127"/>
              </a:rPr>
              <a:t>2</a:t>
            </a:r>
          </a:p>
          <a:p>
            <a:pPr algn="ctr" latinLnBrk="1"/>
            <a:endParaRPr lang="ko-KR" altLang="en-US" sz="2000" b="1">
              <a:latin typeface="Lucida Sans Unicode" pitchFamily="34" charset="0"/>
              <a:ea typeface="굴림" pitchFamily="34" charset="-127"/>
            </a:endParaRPr>
          </a:p>
        </p:txBody>
      </p:sp>
      <p:sp>
        <p:nvSpPr>
          <p:cNvPr id="86026" name="AutoShape 10"/>
          <p:cNvSpPr>
            <a:spLocks noChangeArrowheads="1"/>
          </p:cNvSpPr>
          <p:nvPr/>
        </p:nvSpPr>
        <p:spPr bwMode="gray">
          <a:xfrm>
            <a:off x="5313363" y="4114800"/>
            <a:ext cx="1990725" cy="1598613"/>
          </a:xfrm>
          <a:prstGeom prst="bevel">
            <a:avLst>
              <a:gd name="adj" fmla="val 12500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latinLnBrk="1"/>
            <a:endParaRPr kumimoji="1" lang="en-US" altLang="ko-KR">
              <a:latin typeface="Verdana" pitchFamily="34" charset="0"/>
              <a:ea typeface="굴림" pitchFamily="34" charset="-127"/>
            </a:endParaRPr>
          </a:p>
          <a:p>
            <a:pPr algn="ctr" latinLnBrk="1"/>
            <a:r>
              <a:rPr kumimoji="1" lang="en-US" altLang="ko-KR">
                <a:latin typeface="Verdana" pitchFamily="34" charset="0"/>
                <a:ea typeface="굴림" pitchFamily="34" charset="-127"/>
              </a:rPr>
              <a:t>Diagram</a:t>
            </a:r>
          </a:p>
          <a:p>
            <a:pPr algn="ctr" latinLnBrk="1"/>
            <a:r>
              <a:rPr kumimoji="1" lang="en-US" altLang="ko-KR">
                <a:latin typeface="Verdana" pitchFamily="34" charset="0"/>
                <a:ea typeface="굴림" pitchFamily="34" charset="-127"/>
              </a:rPr>
              <a:t>4</a:t>
            </a:r>
          </a:p>
          <a:p>
            <a:pPr algn="ctr" latinLnBrk="1"/>
            <a:endParaRPr lang="ko-KR" altLang="en-US" sz="2000" b="1">
              <a:latin typeface="Lucida Sans Unicode" pitchFamily="34" charset="0"/>
              <a:ea typeface="굴림" pitchFamily="34" charset="-127"/>
            </a:endParaRPr>
          </a:p>
        </p:txBody>
      </p:sp>
      <p:sp>
        <p:nvSpPr>
          <p:cNvPr id="86027" name="Text Box 11"/>
          <p:cNvSpPr txBox="1">
            <a:spLocks noChangeArrowheads="1"/>
          </p:cNvSpPr>
          <p:nvPr/>
        </p:nvSpPr>
        <p:spPr bwMode="auto">
          <a:xfrm>
            <a:off x="5334000" y="1371600"/>
            <a:ext cx="28956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atinLnBrk="1"/>
            <a:r>
              <a:rPr kumimoji="1" lang="en-US" altLang="ko-KR" b="1">
                <a:latin typeface="Palatino Linotype" pitchFamily="18" charset="0"/>
                <a:ea typeface="굴림" pitchFamily="34" charset="-127"/>
              </a:rPr>
              <a:t>Diagram 2</a:t>
            </a:r>
          </a:p>
          <a:p>
            <a:pPr latinLnBrk="1"/>
            <a:r>
              <a:rPr kumimoji="1" lang="en-US" altLang="ko-KR">
                <a:latin typeface="Palatino Linotype" pitchFamily="18" charset="0"/>
                <a:ea typeface="굴림" pitchFamily="34" charset="-127"/>
              </a:rPr>
              <a:t>Click to edit sub text</a:t>
            </a:r>
          </a:p>
          <a:p>
            <a:pPr latinLnBrk="1"/>
            <a:r>
              <a:rPr kumimoji="1" lang="en-US" altLang="ko-KR" sz="1400">
                <a:latin typeface="Palatino Linotype" pitchFamily="18" charset="0"/>
                <a:ea typeface="굴림" pitchFamily="34" charset="-127"/>
              </a:rPr>
              <a:t> 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altLang="ko-KR">
                <a:ea typeface="굴림" pitchFamily="34" charset="-127"/>
              </a:rPr>
              <a:t>Diagram</a:t>
            </a:r>
            <a:endParaRPr lang="ko-KR" altLang="en-US">
              <a:ea typeface="굴림" pitchFamily="34" charset="-127"/>
            </a:endParaRPr>
          </a:p>
        </p:txBody>
      </p:sp>
      <p:sp>
        <p:nvSpPr>
          <p:cNvPr id="87043" name="Text Box 3"/>
          <p:cNvSpPr txBox="1">
            <a:spLocks noChangeArrowheads="1"/>
          </p:cNvSpPr>
          <p:nvPr/>
        </p:nvSpPr>
        <p:spPr bwMode="auto">
          <a:xfrm>
            <a:off x="447675" y="1600200"/>
            <a:ext cx="2595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latinLnBrk="1"/>
            <a:r>
              <a:rPr kumimoji="1" lang="en-US" altLang="ko-KR" b="1">
                <a:latin typeface="Palatino Linotype" pitchFamily="18" charset="0"/>
                <a:ea typeface="굴림" pitchFamily="34" charset="-127"/>
              </a:rPr>
              <a:t>Diagram 1</a:t>
            </a:r>
            <a:endParaRPr kumimoji="1" lang="en-US" altLang="ko-KR" sz="1400">
              <a:latin typeface="Palatino Linotype" pitchFamily="18" charset="0"/>
              <a:ea typeface="굴림" pitchFamily="34" charset="-127"/>
            </a:endParaRPr>
          </a:p>
        </p:txBody>
      </p:sp>
      <p:sp>
        <p:nvSpPr>
          <p:cNvPr id="87044" name="Text Box 4"/>
          <p:cNvSpPr txBox="1">
            <a:spLocks noChangeArrowheads="1"/>
          </p:cNvSpPr>
          <p:nvPr/>
        </p:nvSpPr>
        <p:spPr bwMode="auto">
          <a:xfrm>
            <a:off x="3271838" y="1600200"/>
            <a:ext cx="25955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latinLnBrk="1"/>
            <a:r>
              <a:rPr kumimoji="1" lang="en-US" altLang="ko-KR" b="1">
                <a:latin typeface="Palatino Linotype" pitchFamily="18" charset="0"/>
                <a:ea typeface="굴림" pitchFamily="34" charset="-127"/>
              </a:rPr>
              <a:t>Diagram 2</a:t>
            </a:r>
            <a:endParaRPr kumimoji="1" lang="en-US" altLang="ko-KR" sz="1400">
              <a:latin typeface="Palatino Linotype" pitchFamily="18" charset="0"/>
              <a:ea typeface="굴림" pitchFamily="34" charset="-127"/>
            </a:endParaRPr>
          </a:p>
        </p:txBody>
      </p:sp>
      <p:sp>
        <p:nvSpPr>
          <p:cNvPr id="87045" name="Text Box 5"/>
          <p:cNvSpPr txBox="1">
            <a:spLocks noChangeArrowheads="1"/>
          </p:cNvSpPr>
          <p:nvPr/>
        </p:nvSpPr>
        <p:spPr bwMode="auto">
          <a:xfrm>
            <a:off x="6091238" y="1600200"/>
            <a:ext cx="25955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latinLnBrk="1"/>
            <a:r>
              <a:rPr kumimoji="1" lang="en-US" altLang="ko-KR" b="1">
                <a:latin typeface="Palatino Linotype" pitchFamily="18" charset="0"/>
                <a:ea typeface="굴림" pitchFamily="34" charset="-127"/>
              </a:rPr>
              <a:t>Diagram 3</a:t>
            </a:r>
            <a:endParaRPr kumimoji="1" lang="en-US" altLang="ko-KR" sz="1400">
              <a:latin typeface="Palatino Linotype" pitchFamily="18" charset="0"/>
              <a:ea typeface="굴림" pitchFamily="34" charset="-127"/>
            </a:endParaRPr>
          </a:p>
        </p:txBody>
      </p:sp>
      <p:sp>
        <p:nvSpPr>
          <p:cNvPr id="87046" name="Rectangle 6"/>
          <p:cNvSpPr>
            <a:spLocks noChangeArrowheads="1"/>
          </p:cNvSpPr>
          <p:nvPr/>
        </p:nvSpPr>
        <p:spPr bwMode="auto">
          <a:xfrm>
            <a:off x="762000" y="4343400"/>
            <a:ext cx="76962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110000"/>
              <a:buFont typeface="Wingdings" pitchFamily="2" charset="2"/>
              <a:buChar char="§"/>
            </a:pPr>
            <a:r>
              <a:rPr lang="en-US" altLang="ko-KR" sz="2800" b="1">
                <a:latin typeface="Palatino Linotype" pitchFamily="18" charset="0"/>
                <a:ea typeface="굴림" pitchFamily="34" charset="-127"/>
              </a:rPr>
              <a:t>Competitors </a:t>
            </a:r>
          </a:p>
          <a:p>
            <a:pPr marL="742950" lvl="1" indent="-285750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en-US" altLang="ko-KR" sz="2400">
                <a:latin typeface="Palatino Linotype" pitchFamily="18" charset="0"/>
                <a:ea typeface="굴림" pitchFamily="34" charset="-127"/>
              </a:rPr>
              <a:t>You may want to allocate one slide per competitor</a:t>
            </a:r>
          </a:p>
          <a:p>
            <a:pPr marL="742950" lvl="1" indent="-285750">
              <a:spcBef>
                <a:spcPct val="20000"/>
              </a:spcBef>
              <a:buClr>
                <a:schemeClr val="hlink"/>
              </a:buClr>
              <a:buSzPct val="120000"/>
            </a:pPr>
            <a:endParaRPr lang="en-US" altLang="ko-KR" sz="2400">
              <a:latin typeface="Palatino Linotype" pitchFamily="18" charset="0"/>
              <a:ea typeface="굴림" pitchFamily="34" charset="-127"/>
            </a:endParaRPr>
          </a:p>
        </p:txBody>
      </p:sp>
      <p:sp>
        <p:nvSpPr>
          <p:cNvPr id="87047" name="AutoShape 7"/>
          <p:cNvSpPr>
            <a:spLocks noChangeArrowheads="1"/>
          </p:cNvSpPr>
          <p:nvPr/>
        </p:nvSpPr>
        <p:spPr bwMode="gray">
          <a:xfrm>
            <a:off x="650875" y="2149475"/>
            <a:ext cx="2193925" cy="1965325"/>
          </a:xfrm>
          <a:prstGeom prst="bevel">
            <a:avLst>
              <a:gd name="adj" fmla="val 12500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latinLnBrk="1"/>
            <a:endParaRPr kumimoji="1" lang="en-US" altLang="ko-KR">
              <a:latin typeface="Verdana" pitchFamily="34" charset="0"/>
              <a:ea typeface="굴림" pitchFamily="34" charset="-127"/>
            </a:endParaRPr>
          </a:p>
          <a:p>
            <a:pPr algn="ctr" latinLnBrk="1"/>
            <a:r>
              <a:rPr kumimoji="1" lang="en-US" altLang="ko-KR">
                <a:latin typeface="Verdana" pitchFamily="34" charset="0"/>
                <a:ea typeface="굴림" pitchFamily="34" charset="-127"/>
              </a:rPr>
              <a:t>text</a:t>
            </a:r>
          </a:p>
          <a:p>
            <a:pPr algn="ctr" latinLnBrk="1"/>
            <a:endParaRPr kumimoji="1" lang="en-US" altLang="ko-KR">
              <a:latin typeface="Verdana" pitchFamily="34" charset="0"/>
              <a:ea typeface="굴림" pitchFamily="34" charset="-127"/>
            </a:endParaRPr>
          </a:p>
          <a:p>
            <a:pPr algn="ctr" latinLnBrk="1"/>
            <a:endParaRPr kumimoji="1" lang="en-US" altLang="ko-KR">
              <a:latin typeface="Verdana" pitchFamily="34" charset="0"/>
              <a:ea typeface="굴림" pitchFamily="34" charset="-127"/>
            </a:endParaRPr>
          </a:p>
          <a:p>
            <a:pPr algn="ctr" latinLnBrk="1"/>
            <a:endParaRPr lang="ko-KR" altLang="en-US" sz="2000" b="1">
              <a:latin typeface="Lucida Sans Unicode" pitchFamily="34" charset="0"/>
              <a:ea typeface="굴림" pitchFamily="34" charset="-127"/>
            </a:endParaRPr>
          </a:p>
        </p:txBody>
      </p:sp>
      <p:sp>
        <p:nvSpPr>
          <p:cNvPr id="87048" name="AutoShape 8"/>
          <p:cNvSpPr>
            <a:spLocks noChangeArrowheads="1"/>
          </p:cNvSpPr>
          <p:nvPr/>
        </p:nvSpPr>
        <p:spPr bwMode="gray">
          <a:xfrm>
            <a:off x="3335338" y="2154238"/>
            <a:ext cx="2393950" cy="1955800"/>
          </a:xfrm>
          <a:prstGeom prst="bevel">
            <a:avLst>
              <a:gd name="adj" fmla="val 12500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latinLnBrk="1"/>
            <a:endParaRPr kumimoji="1" lang="en-US" altLang="ko-KR">
              <a:latin typeface="Verdana" pitchFamily="34" charset="0"/>
              <a:ea typeface="굴림" pitchFamily="34" charset="-127"/>
            </a:endParaRPr>
          </a:p>
          <a:p>
            <a:pPr algn="ctr" latinLnBrk="1"/>
            <a:r>
              <a:rPr kumimoji="1" lang="en-US" altLang="ko-KR">
                <a:latin typeface="Verdana" pitchFamily="34" charset="0"/>
                <a:ea typeface="굴림" pitchFamily="34" charset="-127"/>
              </a:rPr>
              <a:t>text</a:t>
            </a:r>
          </a:p>
          <a:p>
            <a:pPr algn="ctr" latinLnBrk="1"/>
            <a:endParaRPr kumimoji="1" lang="en-US" altLang="ko-KR">
              <a:latin typeface="Verdana" pitchFamily="34" charset="0"/>
              <a:ea typeface="굴림" pitchFamily="34" charset="-127"/>
            </a:endParaRPr>
          </a:p>
          <a:p>
            <a:pPr algn="ctr" latinLnBrk="1"/>
            <a:endParaRPr kumimoji="1" lang="en-US" altLang="ko-KR">
              <a:latin typeface="Verdana" pitchFamily="34" charset="0"/>
              <a:ea typeface="굴림" pitchFamily="34" charset="-127"/>
            </a:endParaRPr>
          </a:p>
          <a:p>
            <a:pPr algn="ctr" latinLnBrk="1"/>
            <a:endParaRPr lang="ko-KR" altLang="en-US" sz="2000" b="1">
              <a:latin typeface="Lucida Sans Unicode" pitchFamily="34" charset="0"/>
              <a:ea typeface="굴림" pitchFamily="34" charset="-127"/>
            </a:endParaRPr>
          </a:p>
        </p:txBody>
      </p:sp>
      <p:sp>
        <p:nvSpPr>
          <p:cNvPr id="87049" name="AutoShape 9"/>
          <p:cNvSpPr>
            <a:spLocks noChangeArrowheads="1"/>
          </p:cNvSpPr>
          <p:nvPr/>
        </p:nvSpPr>
        <p:spPr bwMode="gray">
          <a:xfrm>
            <a:off x="6262688" y="2149475"/>
            <a:ext cx="2295525" cy="1965325"/>
          </a:xfrm>
          <a:prstGeom prst="bevel">
            <a:avLst>
              <a:gd name="adj" fmla="val 12500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latinLnBrk="1"/>
            <a:endParaRPr kumimoji="1" lang="en-US" altLang="ko-KR">
              <a:latin typeface="Verdana" pitchFamily="34" charset="0"/>
              <a:ea typeface="굴림" pitchFamily="34" charset="-127"/>
            </a:endParaRPr>
          </a:p>
          <a:p>
            <a:pPr algn="ctr" latinLnBrk="1"/>
            <a:r>
              <a:rPr kumimoji="1" lang="en-US" altLang="ko-KR">
                <a:latin typeface="Verdana" pitchFamily="34" charset="0"/>
                <a:ea typeface="굴림" pitchFamily="34" charset="-127"/>
              </a:rPr>
              <a:t>text</a:t>
            </a:r>
          </a:p>
          <a:p>
            <a:pPr algn="ctr" latinLnBrk="1"/>
            <a:r>
              <a:rPr kumimoji="1" lang="en-US" altLang="ko-KR">
                <a:latin typeface="Verdana" pitchFamily="34" charset="0"/>
                <a:ea typeface="굴림" pitchFamily="34" charset="-127"/>
              </a:rPr>
              <a:t>2</a:t>
            </a:r>
          </a:p>
          <a:p>
            <a:pPr algn="ctr" latinLnBrk="1"/>
            <a:endParaRPr kumimoji="1" lang="en-US" altLang="ko-KR">
              <a:latin typeface="Verdana" pitchFamily="34" charset="0"/>
              <a:ea typeface="굴림" pitchFamily="34" charset="-127"/>
            </a:endParaRPr>
          </a:p>
          <a:p>
            <a:pPr algn="ctr" latinLnBrk="1"/>
            <a:endParaRPr lang="ko-KR" altLang="en-US" sz="2000" b="1">
              <a:latin typeface="Lucida Sans Unicode" pitchFamily="34" charset="0"/>
              <a:ea typeface="굴림" pitchFamily="34" charset="-127"/>
            </a:endParaRPr>
          </a:p>
        </p:txBody>
      </p:sp>
      <p:sp>
        <p:nvSpPr>
          <p:cNvPr id="87050" name="AutoShape 10"/>
          <p:cNvSpPr>
            <a:spLocks noChangeArrowheads="1"/>
          </p:cNvSpPr>
          <p:nvPr/>
        </p:nvSpPr>
        <p:spPr bwMode="auto">
          <a:xfrm rot="-5400000">
            <a:off x="2776538" y="2952750"/>
            <a:ext cx="609600" cy="3429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7051" name="AutoShape 11"/>
          <p:cNvSpPr>
            <a:spLocks noChangeArrowheads="1"/>
          </p:cNvSpPr>
          <p:nvPr/>
        </p:nvSpPr>
        <p:spPr bwMode="auto">
          <a:xfrm rot="-5400000">
            <a:off x="5694363" y="2952750"/>
            <a:ext cx="609600" cy="3429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altLang="ko-KR">
                <a:ea typeface="굴림" pitchFamily="34" charset="-127"/>
              </a:rPr>
              <a:t>Diagram 3</a:t>
            </a:r>
            <a:endParaRPr lang="ko-KR" altLang="en-US">
              <a:ea typeface="굴림" pitchFamily="34" charset="-127"/>
            </a:endParaRPr>
          </a:p>
        </p:txBody>
      </p:sp>
      <p:sp>
        <p:nvSpPr>
          <p:cNvPr id="137219" name="Text Box 3"/>
          <p:cNvSpPr txBox="1">
            <a:spLocks noChangeArrowheads="1"/>
          </p:cNvSpPr>
          <p:nvPr/>
        </p:nvSpPr>
        <p:spPr bwMode="auto">
          <a:xfrm>
            <a:off x="447675" y="1295400"/>
            <a:ext cx="2595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latinLnBrk="1"/>
            <a:r>
              <a:rPr kumimoji="1" lang="en-US" altLang="ko-KR" b="1">
                <a:latin typeface="Verdana" pitchFamily="34" charset="0"/>
                <a:ea typeface="굴림" pitchFamily="34" charset="-127"/>
              </a:rPr>
              <a:t>Diagram 1</a:t>
            </a:r>
            <a:endParaRPr kumimoji="1" lang="en-US" altLang="ko-KR" sz="1400">
              <a:latin typeface="Verdana" pitchFamily="34" charset="0"/>
              <a:ea typeface="굴림" pitchFamily="34" charset="-127"/>
            </a:endParaRPr>
          </a:p>
        </p:txBody>
      </p:sp>
      <p:sp>
        <p:nvSpPr>
          <p:cNvPr id="137220" name="AutoShape 4"/>
          <p:cNvSpPr>
            <a:spLocks noChangeArrowheads="1"/>
          </p:cNvSpPr>
          <p:nvPr/>
        </p:nvSpPr>
        <p:spPr bwMode="gray">
          <a:xfrm>
            <a:off x="447675" y="1752600"/>
            <a:ext cx="2595563" cy="2133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chemeClr val="accent1"/>
              </a:gs>
            </a:gsLst>
            <a:lin ang="5400000" scaled="1"/>
          </a:gradFill>
          <a:ln w="25400">
            <a:solidFill>
              <a:schemeClr val="folHlink"/>
            </a:solidFill>
            <a:round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137221" name="Text Box 5"/>
          <p:cNvSpPr txBox="1">
            <a:spLocks noChangeArrowheads="1"/>
          </p:cNvSpPr>
          <p:nvPr/>
        </p:nvSpPr>
        <p:spPr bwMode="auto">
          <a:xfrm>
            <a:off x="3271838" y="1295400"/>
            <a:ext cx="25955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latinLnBrk="1"/>
            <a:r>
              <a:rPr kumimoji="1" lang="en-US" altLang="ko-KR" b="1">
                <a:latin typeface="Verdana" pitchFamily="34" charset="0"/>
                <a:ea typeface="굴림" pitchFamily="34" charset="-127"/>
              </a:rPr>
              <a:t>Diagram 2</a:t>
            </a:r>
            <a:endParaRPr kumimoji="1" lang="en-US" altLang="ko-KR" sz="1400">
              <a:latin typeface="Verdana" pitchFamily="34" charset="0"/>
              <a:ea typeface="굴림" pitchFamily="34" charset="-127"/>
            </a:endParaRPr>
          </a:p>
        </p:txBody>
      </p:sp>
      <p:sp>
        <p:nvSpPr>
          <p:cNvPr id="137222" name="AutoShape 6"/>
          <p:cNvSpPr>
            <a:spLocks noChangeArrowheads="1"/>
          </p:cNvSpPr>
          <p:nvPr/>
        </p:nvSpPr>
        <p:spPr bwMode="gray">
          <a:xfrm>
            <a:off x="3271838" y="1752600"/>
            <a:ext cx="2595562" cy="2133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chemeClr val="accent1"/>
              </a:gs>
            </a:gsLst>
            <a:lin ang="5400000" scaled="1"/>
          </a:gradFill>
          <a:ln w="25400">
            <a:solidFill>
              <a:schemeClr val="folHlink"/>
            </a:solidFill>
            <a:round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algn="ctr" eaLnBrk="0" hangingPunct="0"/>
            <a:endParaRPr lang="ko-KR" altLang="en-US" sz="2000" b="1">
              <a:solidFill>
                <a:schemeClr val="accent1"/>
              </a:solidFill>
              <a:latin typeface="Lucida Sans Unicode" pitchFamily="34" charset="0"/>
              <a:ea typeface="굴림" pitchFamily="34" charset="-127"/>
            </a:endParaRPr>
          </a:p>
        </p:txBody>
      </p:sp>
      <p:sp>
        <p:nvSpPr>
          <p:cNvPr id="137223" name="Text Box 7"/>
          <p:cNvSpPr txBox="1">
            <a:spLocks noChangeArrowheads="1"/>
          </p:cNvSpPr>
          <p:nvPr/>
        </p:nvSpPr>
        <p:spPr bwMode="auto">
          <a:xfrm>
            <a:off x="6091238" y="1295400"/>
            <a:ext cx="25955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latinLnBrk="1"/>
            <a:r>
              <a:rPr kumimoji="1" lang="en-US" altLang="ko-KR" b="1">
                <a:latin typeface="Verdana" pitchFamily="34" charset="0"/>
                <a:ea typeface="굴림" pitchFamily="34" charset="-127"/>
              </a:rPr>
              <a:t>Diagram 3</a:t>
            </a:r>
            <a:endParaRPr kumimoji="1" lang="en-US" altLang="ko-KR" sz="1400">
              <a:latin typeface="Verdana" pitchFamily="34" charset="0"/>
              <a:ea typeface="굴림" pitchFamily="34" charset="-127"/>
            </a:endParaRPr>
          </a:p>
        </p:txBody>
      </p:sp>
      <p:sp>
        <p:nvSpPr>
          <p:cNvPr id="137224" name="AutoShape 8"/>
          <p:cNvSpPr>
            <a:spLocks noChangeArrowheads="1"/>
          </p:cNvSpPr>
          <p:nvPr/>
        </p:nvSpPr>
        <p:spPr bwMode="gray">
          <a:xfrm>
            <a:off x="6091238" y="1752600"/>
            <a:ext cx="2595562" cy="2133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chemeClr val="accent1"/>
              </a:gs>
            </a:gsLst>
            <a:lin ang="5400000" scaled="1"/>
          </a:gradFill>
          <a:ln w="25400">
            <a:solidFill>
              <a:schemeClr val="folHlink"/>
            </a:solidFill>
            <a:round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137225" name="Rectangle 9"/>
          <p:cNvSpPr>
            <a:spLocks noChangeArrowheads="1"/>
          </p:cNvSpPr>
          <p:nvPr/>
        </p:nvSpPr>
        <p:spPr bwMode="auto">
          <a:xfrm>
            <a:off x="762000" y="4343400"/>
            <a:ext cx="76962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110000"/>
              <a:buFontTx/>
              <a:buChar char="•"/>
            </a:pPr>
            <a:r>
              <a:rPr lang="en-US" altLang="ko-KR" sz="2800" b="1">
                <a:latin typeface="Verdana" pitchFamily="34" charset="0"/>
                <a:ea typeface="굴림" pitchFamily="34" charset="-127"/>
              </a:rPr>
              <a:t>Competitors </a:t>
            </a:r>
          </a:p>
          <a:p>
            <a:pPr marL="742950" lvl="1" indent="-285750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en-US" altLang="ko-KR" sz="2400">
                <a:latin typeface="Verdana" pitchFamily="34" charset="0"/>
                <a:ea typeface="굴림" pitchFamily="34" charset="-127"/>
              </a:rPr>
              <a:t>You may want to allocate one slide per competitor</a:t>
            </a:r>
          </a:p>
          <a:p>
            <a:pPr marL="742950" lvl="1" indent="-285750">
              <a:spcBef>
                <a:spcPct val="20000"/>
              </a:spcBef>
              <a:buClr>
                <a:schemeClr val="hlink"/>
              </a:buClr>
              <a:buSzPct val="120000"/>
            </a:pPr>
            <a:endParaRPr lang="en-US" altLang="ko-KR" sz="2400">
              <a:latin typeface="Verdana" pitchFamily="34" charset="0"/>
              <a:ea typeface="굴림" pitchFamily="34" charset="-127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 bwMode="gray">
          <a:noFill/>
          <a:ln/>
        </p:spPr>
        <p:txBody>
          <a:bodyPr/>
          <a:lstStyle/>
          <a:p>
            <a:r>
              <a:rPr lang="en-US" altLang="ko-KR">
                <a:ea typeface="굴림" pitchFamily="34" charset="-127"/>
              </a:rPr>
              <a:t>Diagram</a:t>
            </a:r>
          </a:p>
        </p:txBody>
      </p:sp>
      <p:sp>
        <p:nvSpPr>
          <p:cNvPr id="88067" name="Text Box 3"/>
          <p:cNvSpPr txBox="1">
            <a:spLocks noChangeArrowheads="1"/>
          </p:cNvSpPr>
          <p:nvPr/>
        </p:nvSpPr>
        <p:spPr bwMode="auto">
          <a:xfrm>
            <a:off x="2727325" y="18669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endParaRPr lang="ko-KR" altLang="en-US">
              <a:latin typeface="Times New Roman" pitchFamily="18" charset="0"/>
              <a:ea typeface="굴림" pitchFamily="34" charset="-127"/>
            </a:endParaRPr>
          </a:p>
        </p:txBody>
      </p:sp>
      <p:sp>
        <p:nvSpPr>
          <p:cNvPr id="88068" name="AutoShape 4"/>
          <p:cNvSpPr>
            <a:spLocks noChangeArrowheads="1"/>
          </p:cNvSpPr>
          <p:nvPr/>
        </p:nvSpPr>
        <p:spPr bwMode="gray">
          <a:xfrm>
            <a:off x="4899025" y="2043113"/>
            <a:ext cx="3581400" cy="41910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chemeClr val="accent1"/>
              </a:gs>
            </a:gsLst>
            <a:lin ang="5400000" scaled="1"/>
          </a:gradFill>
          <a:ln w="25400">
            <a:solidFill>
              <a:schemeClr val="folHlink"/>
            </a:solidFill>
            <a:round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88069" name="AutoShape 5"/>
          <p:cNvSpPr>
            <a:spLocks noChangeArrowheads="1"/>
          </p:cNvSpPr>
          <p:nvPr/>
        </p:nvSpPr>
        <p:spPr bwMode="gray">
          <a:xfrm>
            <a:off x="533400" y="2043113"/>
            <a:ext cx="3581400" cy="41910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chemeClr val="accent1"/>
              </a:gs>
            </a:gsLst>
            <a:lin ang="5400000" scaled="1"/>
          </a:gradFill>
          <a:ln w="25400">
            <a:solidFill>
              <a:schemeClr val="folHlink"/>
            </a:solidFill>
            <a:round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88070" name="Text Box 6"/>
          <p:cNvSpPr txBox="1">
            <a:spLocks noChangeArrowheads="1"/>
          </p:cNvSpPr>
          <p:nvPr/>
        </p:nvSpPr>
        <p:spPr bwMode="auto">
          <a:xfrm>
            <a:off x="1143000" y="1600200"/>
            <a:ext cx="2362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latinLnBrk="1"/>
            <a:r>
              <a:rPr kumimoji="1" lang="en-US" altLang="ko-KR" b="1">
                <a:latin typeface="Verdana" pitchFamily="34" charset="0"/>
                <a:ea typeface="굴림" pitchFamily="34" charset="-127"/>
              </a:rPr>
              <a:t>Diagram 1</a:t>
            </a:r>
          </a:p>
        </p:txBody>
      </p:sp>
      <p:sp>
        <p:nvSpPr>
          <p:cNvPr id="88071" name="Text Box 7"/>
          <p:cNvSpPr txBox="1">
            <a:spLocks noChangeArrowheads="1"/>
          </p:cNvSpPr>
          <p:nvPr/>
        </p:nvSpPr>
        <p:spPr bwMode="auto">
          <a:xfrm>
            <a:off x="914400" y="2500313"/>
            <a:ext cx="2911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altLang="ko-KR" b="1">
                <a:latin typeface="Palatino Linotype" pitchFamily="18" charset="0"/>
                <a:ea typeface="굴림" pitchFamily="34" charset="-127"/>
              </a:rPr>
              <a:t>Text</a:t>
            </a:r>
          </a:p>
        </p:txBody>
      </p:sp>
      <p:sp>
        <p:nvSpPr>
          <p:cNvPr id="88072" name="Text Box 8"/>
          <p:cNvSpPr txBox="1">
            <a:spLocks noChangeArrowheads="1"/>
          </p:cNvSpPr>
          <p:nvPr/>
        </p:nvSpPr>
        <p:spPr bwMode="auto">
          <a:xfrm>
            <a:off x="5689600" y="1600200"/>
            <a:ext cx="2006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latinLnBrk="1"/>
            <a:r>
              <a:rPr kumimoji="1" lang="en-US" altLang="ko-KR" b="1">
                <a:latin typeface="Verdana" pitchFamily="34" charset="0"/>
                <a:ea typeface="굴림" pitchFamily="34" charset="-127"/>
              </a:rPr>
              <a:t>Diagram 2</a:t>
            </a:r>
          </a:p>
        </p:txBody>
      </p:sp>
      <p:sp>
        <p:nvSpPr>
          <p:cNvPr id="88073" name="Text Box 9"/>
          <p:cNvSpPr txBox="1">
            <a:spLocks noChangeArrowheads="1"/>
          </p:cNvSpPr>
          <p:nvPr/>
        </p:nvSpPr>
        <p:spPr bwMode="auto">
          <a:xfrm>
            <a:off x="5318125" y="2500313"/>
            <a:ext cx="2911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altLang="ko-KR" b="1">
                <a:latin typeface="Palatino Linotype" pitchFamily="18" charset="0"/>
                <a:ea typeface="굴림" pitchFamily="34" charset="-127"/>
              </a:rPr>
              <a:t>Text</a:t>
            </a:r>
          </a:p>
        </p:txBody>
      </p:sp>
      <p:sp>
        <p:nvSpPr>
          <p:cNvPr id="88074" name="AutoShape 10"/>
          <p:cNvSpPr>
            <a:spLocks noChangeArrowheads="1"/>
          </p:cNvSpPr>
          <p:nvPr/>
        </p:nvSpPr>
        <p:spPr bwMode="auto">
          <a:xfrm rot="-5400000">
            <a:off x="4187825" y="3792538"/>
            <a:ext cx="730250" cy="3429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266" name="Group 2"/>
          <p:cNvGrpSpPr>
            <a:grpSpLocks/>
          </p:cNvGrpSpPr>
          <p:nvPr/>
        </p:nvGrpSpPr>
        <p:grpSpPr bwMode="auto">
          <a:xfrm>
            <a:off x="803275" y="1708150"/>
            <a:ext cx="3006725" cy="4606925"/>
            <a:chOff x="2276" y="1082"/>
            <a:chExt cx="1894" cy="2902"/>
          </a:xfrm>
        </p:grpSpPr>
        <p:sp>
          <p:nvSpPr>
            <p:cNvPr id="139267" name="AutoShape 3"/>
            <p:cNvSpPr>
              <a:spLocks noChangeArrowheads="1"/>
            </p:cNvSpPr>
            <p:nvPr/>
          </p:nvSpPr>
          <p:spPr bwMode="auto">
            <a:xfrm>
              <a:off x="2276" y="1082"/>
              <a:ext cx="1894" cy="290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hlink"/>
                </a:gs>
                <a:gs pos="100000">
                  <a:schemeClr val="accent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9268" name="AutoShape 4"/>
            <p:cNvSpPr>
              <a:spLocks noChangeArrowheads="1"/>
            </p:cNvSpPr>
            <p:nvPr/>
          </p:nvSpPr>
          <p:spPr bwMode="auto">
            <a:xfrm>
              <a:off x="2350" y="1162"/>
              <a:ext cx="1737" cy="2736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hlink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39269" name="Rectangle 5"/>
          <p:cNvSpPr>
            <a:spLocks noGrp="1" noChangeArrowheads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en-US" altLang="ko-KR">
                <a:ea typeface="굴림" pitchFamily="34" charset="-127"/>
              </a:rPr>
              <a:t>Diagram 3</a:t>
            </a:r>
            <a:endParaRPr lang="ko-KR" altLang="en-US">
              <a:ea typeface="굴림" pitchFamily="34" charset="-127"/>
            </a:endParaRPr>
          </a:p>
        </p:txBody>
      </p:sp>
      <p:sp>
        <p:nvSpPr>
          <p:cNvPr id="139270" name="AutoShape 6"/>
          <p:cNvSpPr>
            <a:spLocks noChangeArrowheads="1"/>
          </p:cNvSpPr>
          <p:nvPr/>
        </p:nvSpPr>
        <p:spPr bwMode="auto">
          <a:xfrm rot="-5400000">
            <a:off x="3979862" y="3316288"/>
            <a:ext cx="936625" cy="55245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9271" name="Text Box 7"/>
          <p:cNvSpPr txBox="1">
            <a:spLocks noChangeArrowheads="1"/>
          </p:cNvSpPr>
          <p:nvPr/>
        </p:nvSpPr>
        <p:spPr bwMode="auto">
          <a:xfrm>
            <a:off x="1066800" y="2057400"/>
            <a:ext cx="2438400" cy="430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latinLnBrk="1"/>
            <a:r>
              <a:rPr kumimoji="1" lang="en-US" altLang="ko-KR" b="1">
                <a:solidFill>
                  <a:schemeClr val="bg1"/>
                </a:solidFill>
                <a:latin typeface="Verdana" pitchFamily="34" charset="0"/>
                <a:ea typeface="굴림" pitchFamily="34" charset="-127"/>
              </a:rPr>
              <a:t>Text 1</a:t>
            </a:r>
          </a:p>
          <a:p>
            <a:pPr algn="ctr" latinLnBrk="1"/>
            <a:r>
              <a:rPr kumimoji="1" lang="en-US" altLang="ko-KR">
                <a:solidFill>
                  <a:schemeClr val="bg1"/>
                </a:solidFill>
                <a:ea typeface="굴림" pitchFamily="34" charset="-127"/>
              </a:rPr>
              <a:t>sub text</a:t>
            </a:r>
          </a:p>
          <a:p>
            <a:pPr algn="ctr" latinLnBrk="1"/>
            <a:endParaRPr kumimoji="1" lang="en-US" altLang="ko-KR">
              <a:solidFill>
                <a:schemeClr val="bg1"/>
              </a:solidFill>
              <a:ea typeface="굴림" pitchFamily="34" charset="-127"/>
            </a:endParaRPr>
          </a:p>
          <a:p>
            <a:pPr algn="ctr" latinLnBrk="1"/>
            <a:r>
              <a:rPr kumimoji="1" lang="en-US" altLang="ko-KR" sz="1400">
                <a:solidFill>
                  <a:schemeClr val="bg1"/>
                </a:solidFill>
                <a:latin typeface="Verdana" pitchFamily="34" charset="0"/>
                <a:ea typeface="굴림" pitchFamily="34" charset="-127"/>
              </a:rPr>
              <a:t> </a:t>
            </a:r>
            <a:r>
              <a:rPr kumimoji="1" lang="en-US" altLang="ko-KR" b="1">
                <a:solidFill>
                  <a:schemeClr val="bg1"/>
                </a:solidFill>
                <a:latin typeface="Verdana" pitchFamily="34" charset="0"/>
                <a:ea typeface="굴림" pitchFamily="34" charset="-127"/>
              </a:rPr>
              <a:t>Text 2</a:t>
            </a:r>
          </a:p>
          <a:p>
            <a:pPr algn="ctr" latinLnBrk="1"/>
            <a:r>
              <a:rPr kumimoji="1" lang="en-US" altLang="ko-KR">
                <a:solidFill>
                  <a:schemeClr val="bg1"/>
                </a:solidFill>
                <a:ea typeface="굴림" pitchFamily="34" charset="-127"/>
              </a:rPr>
              <a:t>sub text</a:t>
            </a:r>
          </a:p>
          <a:p>
            <a:pPr algn="ctr" latinLnBrk="1"/>
            <a:endParaRPr kumimoji="1" lang="en-US" altLang="ko-KR">
              <a:solidFill>
                <a:schemeClr val="bg1"/>
              </a:solidFill>
              <a:ea typeface="굴림" pitchFamily="34" charset="-127"/>
            </a:endParaRPr>
          </a:p>
          <a:p>
            <a:pPr algn="ctr" latinLnBrk="1"/>
            <a:r>
              <a:rPr kumimoji="1" lang="en-US" altLang="ko-KR" b="1">
                <a:solidFill>
                  <a:schemeClr val="bg1"/>
                </a:solidFill>
                <a:latin typeface="Verdana" pitchFamily="34" charset="0"/>
                <a:ea typeface="굴림" pitchFamily="34" charset="-127"/>
              </a:rPr>
              <a:t>Text 3</a:t>
            </a:r>
          </a:p>
          <a:p>
            <a:pPr algn="ctr" latinLnBrk="1"/>
            <a:r>
              <a:rPr kumimoji="1" lang="en-US" altLang="ko-KR">
                <a:solidFill>
                  <a:schemeClr val="bg1"/>
                </a:solidFill>
                <a:ea typeface="굴림" pitchFamily="34" charset="-127"/>
              </a:rPr>
              <a:t>sub text</a:t>
            </a:r>
          </a:p>
          <a:p>
            <a:pPr algn="ctr" latinLnBrk="1"/>
            <a:endParaRPr kumimoji="1" lang="en-US" altLang="ko-KR">
              <a:solidFill>
                <a:schemeClr val="bg1"/>
              </a:solidFill>
              <a:ea typeface="굴림" pitchFamily="34" charset="-127"/>
            </a:endParaRPr>
          </a:p>
          <a:p>
            <a:pPr algn="ctr" latinLnBrk="1"/>
            <a:r>
              <a:rPr kumimoji="1" lang="en-US" altLang="ko-KR" b="1">
                <a:solidFill>
                  <a:schemeClr val="bg1"/>
                </a:solidFill>
                <a:latin typeface="Verdana" pitchFamily="34" charset="0"/>
                <a:ea typeface="굴림" pitchFamily="34" charset="-127"/>
              </a:rPr>
              <a:t>Text 4</a:t>
            </a:r>
          </a:p>
          <a:p>
            <a:pPr algn="ctr" latinLnBrk="1"/>
            <a:r>
              <a:rPr kumimoji="1" lang="en-US" altLang="ko-KR">
                <a:solidFill>
                  <a:schemeClr val="bg1"/>
                </a:solidFill>
                <a:ea typeface="굴림" pitchFamily="34" charset="-127"/>
              </a:rPr>
              <a:t>sub text</a:t>
            </a:r>
          </a:p>
          <a:p>
            <a:pPr algn="ctr" latinLnBrk="1"/>
            <a:r>
              <a:rPr kumimoji="1" lang="en-US" altLang="ko-KR" sz="1400">
                <a:solidFill>
                  <a:schemeClr val="bg1"/>
                </a:solidFill>
                <a:latin typeface="Verdana" pitchFamily="34" charset="0"/>
                <a:ea typeface="굴림" pitchFamily="34" charset="-127"/>
              </a:rPr>
              <a:t> </a:t>
            </a:r>
          </a:p>
          <a:p>
            <a:pPr algn="ctr" latinLnBrk="1"/>
            <a:endParaRPr kumimoji="1" lang="en-US" altLang="ko-KR">
              <a:solidFill>
                <a:schemeClr val="bg1"/>
              </a:solidFill>
              <a:ea typeface="굴림" pitchFamily="34" charset="-127"/>
            </a:endParaRPr>
          </a:p>
          <a:p>
            <a:pPr algn="ctr" latinLnBrk="1"/>
            <a:endParaRPr kumimoji="1" lang="en-US" altLang="ko-KR">
              <a:solidFill>
                <a:schemeClr val="bg1"/>
              </a:solidFill>
              <a:ea typeface="굴림" pitchFamily="34" charset="-127"/>
            </a:endParaRPr>
          </a:p>
          <a:p>
            <a:pPr algn="ctr" latinLnBrk="1"/>
            <a:r>
              <a:rPr kumimoji="1" lang="en-US" altLang="ko-KR" sz="1400">
                <a:solidFill>
                  <a:schemeClr val="bg1"/>
                </a:solidFill>
                <a:latin typeface="Verdana" pitchFamily="34" charset="0"/>
                <a:ea typeface="굴림" pitchFamily="34" charset="-127"/>
              </a:rPr>
              <a:t> </a:t>
            </a:r>
          </a:p>
          <a:p>
            <a:pPr algn="ctr" latinLnBrk="1"/>
            <a:endParaRPr kumimoji="1" lang="en-US" altLang="ko-KR" sz="1400">
              <a:solidFill>
                <a:schemeClr val="bg1"/>
              </a:solidFill>
              <a:latin typeface="Verdana" pitchFamily="34" charset="0"/>
              <a:ea typeface="굴림" pitchFamily="34" charset="-127"/>
            </a:endParaRPr>
          </a:p>
        </p:txBody>
      </p:sp>
      <p:grpSp>
        <p:nvGrpSpPr>
          <p:cNvPr id="139272" name="Group 8"/>
          <p:cNvGrpSpPr>
            <a:grpSpLocks/>
          </p:cNvGrpSpPr>
          <p:nvPr/>
        </p:nvGrpSpPr>
        <p:grpSpPr bwMode="auto">
          <a:xfrm>
            <a:off x="5005388" y="1708150"/>
            <a:ext cx="3006725" cy="4606925"/>
            <a:chOff x="2276" y="1082"/>
            <a:chExt cx="1894" cy="2902"/>
          </a:xfrm>
        </p:grpSpPr>
        <p:sp>
          <p:nvSpPr>
            <p:cNvPr id="139273" name="AutoShape 9"/>
            <p:cNvSpPr>
              <a:spLocks noChangeArrowheads="1"/>
            </p:cNvSpPr>
            <p:nvPr/>
          </p:nvSpPr>
          <p:spPr bwMode="auto">
            <a:xfrm>
              <a:off x="2276" y="1082"/>
              <a:ext cx="1894" cy="290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hlink"/>
                </a:gs>
                <a:gs pos="100000">
                  <a:schemeClr val="accent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9274" name="AutoShape 10"/>
            <p:cNvSpPr>
              <a:spLocks noChangeArrowheads="1"/>
            </p:cNvSpPr>
            <p:nvPr/>
          </p:nvSpPr>
          <p:spPr bwMode="auto">
            <a:xfrm>
              <a:off x="2350" y="1162"/>
              <a:ext cx="1737" cy="2736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hlink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39275" name="Text Box 11"/>
          <p:cNvSpPr txBox="1">
            <a:spLocks noChangeArrowheads="1"/>
          </p:cNvSpPr>
          <p:nvPr/>
        </p:nvSpPr>
        <p:spPr bwMode="auto">
          <a:xfrm>
            <a:off x="5286375" y="2057400"/>
            <a:ext cx="2438400" cy="430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latinLnBrk="1"/>
            <a:r>
              <a:rPr kumimoji="1" lang="en-US" altLang="ko-KR" b="1">
                <a:solidFill>
                  <a:schemeClr val="bg1"/>
                </a:solidFill>
                <a:latin typeface="Verdana" pitchFamily="34" charset="0"/>
                <a:ea typeface="굴림" pitchFamily="34" charset="-127"/>
              </a:rPr>
              <a:t>Text 1</a:t>
            </a:r>
          </a:p>
          <a:p>
            <a:pPr algn="ctr" latinLnBrk="1"/>
            <a:r>
              <a:rPr kumimoji="1" lang="en-US" altLang="ko-KR">
                <a:solidFill>
                  <a:schemeClr val="bg1"/>
                </a:solidFill>
                <a:ea typeface="굴림" pitchFamily="34" charset="-127"/>
              </a:rPr>
              <a:t>sub text</a:t>
            </a:r>
          </a:p>
          <a:p>
            <a:pPr algn="ctr" latinLnBrk="1"/>
            <a:endParaRPr kumimoji="1" lang="en-US" altLang="ko-KR">
              <a:solidFill>
                <a:schemeClr val="bg1"/>
              </a:solidFill>
              <a:ea typeface="굴림" pitchFamily="34" charset="-127"/>
            </a:endParaRPr>
          </a:p>
          <a:p>
            <a:pPr algn="ctr" latinLnBrk="1"/>
            <a:r>
              <a:rPr kumimoji="1" lang="en-US" altLang="ko-KR" sz="1400">
                <a:solidFill>
                  <a:schemeClr val="bg1"/>
                </a:solidFill>
                <a:latin typeface="Verdana" pitchFamily="34" charset="0"/>
                <a:ea typeface="굴림" pitchFamily="34" charset="-127"/>
              </a:rPr>
              <a:t> </a:t>
            </a:r>
            <a:r>
              <a:rPr kumimoji="1" lang="en-US" altLang="ko-KR" b="1">
                <a:solidFill>
                  <a:schemeClr val="bg1"/>
                </a:solidFill>
                <a:latin typeface="Verdana" pitchFamily="34" charset="0"/>
                <a:ea typeface="굴림" pitchFamily="34" charset="-127"/>
              </a:rPr>
              <a:t>Text 2</a:t>
            </a:r>
          </a:p>
          <a:p>
            <a:pPr algn="ctr" latinLnBrk="1"/>
            <a:r>
              <a:rPr kumimoji="1" lang="en-US" altLang="ko-KR">
                <a:solidFill>
                  <a:schemeClr val="bg1"/>
                </a:solidFill>
                <a:ea typeface="굴림" pitchFamily="34" charset="-127"/>
              </a:rPr>
              <a:t>sub text</a:t>
            </a:r>
          </a:p>
          <a:p>
            <a:pPr algn="ctr" latinLnBrk="1"/>
            <a:endParaRPr kumimoji="1" lang="en-US" altLang="ko-KR">
              <a:solidFill>
                <a:schemeClr val="bg1"/>
              </a:solidFill>
              <a:ea typeface="굴림" pitchFamily="34" charset="-127"/>
            </a:endParaRPr>
          </a:p>
          <a:p>
            <a:pPr algn="ctr" latinLnBrk="1"/>
            <a:r>
              <a:rPr kumimoji="1" lang="en-US" altLang="ko-KR" b="1">
                <a:solidFill>
                  <a:schemeClr val="bg1"/>
                </a:solidFill>
                <a:latin typeface="Verdana" pitchFamily="34" charset="0"/>
                <a:ea typeface="굴림" pitchFamily="34" charset="-127"/>
              </a:rPr>
              <a:t>Text 3</a:t>
            </a:r>
          </a:p>
          <a:p>
            <a:pPr algn="ctr" latinLnBrk="1"/>
            <a:r>
              <a:rPr kumimoji="1" lang="en-US" altLang="ko-KR">
                <a:solidFill>
                  <a:schemeClr val="bg1"/>
                </a:solidFill>
                <a:ea typeface="굴림" pitchFamily="34" charset="-127"/>
              </a:rPr>
              <a:t>sub text</a:t>
            </a:r>
          </a:p>
          <a:p>
            <a:pPr algn="ctr" latinLnBrk="1"/>
            <a:endParaRPr kumimoji="1" lang="en-US" altLang="ko-KR">
              <a:solidFill>
                <a:schemeClr val="bg1"/>
              </a:solidFill>
              <a:ea typeface="굴림" pitchFamily="34" charset="-127"/>
            </a:endParaRPr>
          </a:p>
          <a:p>
            <a:pPr algn="ctr" latinLnBrk="1"/>
            <a:r>
              <a:rPr kumimoji="1" lang="en-US" altLang="ko-KR" b="1">
                <a:solidFill>
                  <a:schemeClr val="bg1"/>
                </a:solidFill>
                <a:latin typeface="Verdana" pitchFamily="34" charset="0"/>
                <a:ea typeface="굴림" pitchFamily="34" charset="-127"/>
              </a:rPr>
              <a:t>Text 4</a:t>
            </a:r>
          </a:p>
          <a:p>
            <a:pPr algn="ctr" latinLnBrk="1"/>
            <a:r>
              <a:rPr kumimoji="1" lang="en-US" altLang="ko-KR">
                <a:solidFill>
                  <a:schemeClr val="bg1"/>
                </a:solidFill>
                <a:ea typeface="굴림" pitchFamily="34" charset="-127"/>
              </a:rPr>
              <a:t>sub text</a:t>
            </a:r>
          </a:p>
          <a:p>
            <a:pPr algn="ctr" latinLnBrk="1"/>
            <a:r>
              <a:rPr kumimoji="1" lang="en-US" altLang="ko-KR" sz="1400">
                <a:solidFill>
                  <a:schemeClr val="bg1"/>
                </a:solidFill>
                <a:latin typeface="Verdana" pitchFamily="34" charset="0"/>
                <a:ea typeface="굴림" pitchFamily="34" charset="-127"/>
              </a:rPr>
              <a:t> </a:t>
            </a:r>
          </a:p>
          <a:p>
            <a:pPr algn="ctr" latinLnBrk="1"/>
            <a:endParaRPr kumimoji="1" lang="en-US" altLang="ko-KR">
              <a:solidFill>
                <a:schemeClr val="bg1"/>
              </a:solidFill>
              <a:ea typeface="굴림" pitchFamily="34" charset="-127"/>
            </a:endParaRPr>
          </a:p>
          <a:p>
            <a:pPr algn="ctr" latinLnBrk="1"/>
            <a:endParaRPr kumimoji="1" lang="en-US" altLang="ko-KR">
              <a:solidFill>
                <a:schemeClr val="bg1"/>
              </a:solidFill>
              <a:ea typeface="굴림" pitchFamily="34" charset="-127"/>
            </a:endParaRPr>
          </a:p>
          <a:p>
            <a:pPr algn="ctr" latinLnBrk="1"/>
            <a:r>
              <a:rPr kumimoji="1" lang="en-US" altLang="ko-KR" sz="1400">
                <a:solidFill>
                  <a:schemeClr val="bg1"/>
                </a:solidFill>
                <a:latin typeface="Verdana" pitchFamily="34" charset="0"/>
                <a:ea typeface="굴림" pitchFamily="34" charset="-127"/>
              </a:rPr>
              <a:t> </a:t>
            </a:r>
          </a:p>
          <a:p>
            <a:pPr algn="ctr" latinLnBrk="1"/>
            <a:endParaRPr kumimoji="1" lang="en-US" altLang="ko-KR" sz="1400">
              <a:solidFill>
                <a:schemeClr val="bg1"/>
              </a:solidFill>
              <a:latin typeface="Verdana" pitchFamily="34" charset="0"/>
              <a:ea typeface="굴림" pitchFamily="34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pitchFamily="2" charset="-122"/>
              </a:rPr>
              <a:t>Contents</a:t>
            </a:r>
            <a:endParaRPr lang="en-US" altLang="zh-CN">
              <a:solidFill>
                <a:schemeClr val="accent1"/>
              </a:solidFill>
              <a:ea typeface="宋体" pitchFamily="2" charset="-122"/>
            </a:endParaRPr>
          </a:p>
        </p:txBody>
      </p:sp>
      <p:grpSp>
        <p:nvGrpSpPr>
          <p:cNvPr id="105475" name="Group 3"/>
          <p:cNvGrpSpPr>
            <a:grpSpLocks/>
          </p:cNvGrpSpPr>
          <p:nvPr/>
        </p:nvGrpSpPr>
        <p:grpSpPr bwMode="auto">
          <a:xfrm>
            <a:off x="1828800" y="2024063"/>
            <a:ext cx="5410200" cy="665162"/>
            <a:chOff x="1152" y="1275"/>
            <a:chExt cx="3408" cy="419"/>
          </a:xfrm>
        </p:grpSpPr>
        <p:grpSp>
          <p:nvGrpSpPr>
            <p:cNvPr id="105476" name="Group 4"/>
            <p:cNvGrpSpPr>
              <a:grpSpLocks/>
            </p:cNvGrpSpPr>
            <p:nvPr/>
          </p:nvGrpSpPr>
          <p:grpSpPr bwMode="auto">
            <a:xfrm>
              <a:off x="1152" y="1275"/>
              <a:ext cx="480" cy="419"/>
              <a:chOff x="1110" y="2656"/>
              <a:chExt cx="1549" cy="1351"/>
            </a:xfrm>
          </p:grpSpPr>
          <p:sp>
            <p:nvSpPr>
              <p:cNvPr id="105477" name="AutoShape 5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05478" name="AutoShape 6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05479" name="AutoShape 7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hlink">
                      <a:gamma/>
                      <a:shade val="46275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05480" name="Line 8"/>
            <p:cNvSpPr>
              <a:spLocks noChangeShapeType="1"/>
            </p:cNvSpPr>
            <p:nvPr/>
          </p:nvSpPr>
          <p:spPr bwMode="auto">
            <a:xfrm>
              <a:off x="1536" y="1659"/>
              <a:ext cx="3024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5481" name="Text Box 9"/>
            <p:cNvSpPr txBox="1">
              <a:spLocks noChangeArrowheads="1"/>
            </p:cNvSpPr>
            <p:nvPr/>
          </p:nvSpPr>
          <p:spPr bwMode="auto">
            <a:xfrm>
              <a:off x="2160" y="1323"/>
              <a:ext cx="1536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2400">
                  <a:ea typeface="宋体" pitchFamily="2" charset="-122"/>
                </a:rPr>
                <a:t>Click to add Title</a:t>
              </a:r>
            </a:p>
          </p:txBody>
        </p:sp>
        <p:sp>
          <p:nvSpPr>
            <p:cNvPr id="105482" name="Text Box 10"/>
            <p:cNvSpPr txBox="1">
              <a:spLocks noChangeArrowheads="1"/>
            </p:cNvSpPr>
            <p:nvPr/>
          </p:nvSpPr>
          <p:spPr bwMode="gray">
            <a:xfrm>
              <a:off x="1276" y="1337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b="1">
                  <a:solidFill>
                    <a:schemeClr val="bg1"/>
                  </a:solidFill>
                  <a:ea typeface="宋体" pitchFamily="2" charset="-122"/>
                </a:rPr>
                <a:t>1</a:t>
              </a:r>
            </a:p>
          </p:txBody>
        </p:sp>
      </p:grpSp>
      <p:grpSp>
        <p:nvGrpSpPr>
          <p:cNvPr id="105483" name="Group 11"/>
          <p:cNvGrpSpPr>
            <a:grpSpLocks/>
          </p:cNvGrpSpPr>
          <p:nvPr/>
        </p:nvGrpSpPr>
        <p:grpSpPr bwMode="auto">
          <a:xfrm>
            <a:off x="1828800" y="2938463"/>
            <a:ext cx="5410200" cy="665162"/>
            <a:chOff x="1152" y="1851"/>
            <a:chExt cx="3408" cy="419"/>
          </a:xfrm>
        </p:grpSpPr>
        <p:grpSp>
          <p:nvGrpSpPr>
            <p:cNvPr id="105484" name="Group 12"/>
            <p:cNvGrpSpPr>
              <a:grpSpLocks/>
            </p:cNvGrpSpPr>
            <p:nvPr/>
          </p:nvGrpSpPr>
          <p:grpSpPr bwMode="auto">
            <a:xfrm>
              <a:off x="1152" y="1851"/>
              <a:ext cx="480" cy="419"/>
              <a:chOff x="3174" y="2656"/>
              <a:chExt cx="1549" cy="1351"/>
            </a:xfrm>
          </p:grpSpPr>
          <p:sp>
            <p:nvSpPr>
              <p:cNvPr id="105485" name="AutoShape 13"/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05486" name="AutoShape 14"/>
              <p:cNvSpPr>
                <a:spLocks noChangeArrowheads="1"/>
              </p:cNvSpPr>
              <p:nvPr/>
            </p:nvSpPr>
            <p:spPr bwMode="gray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05487" name="AutoShape 15"/>
              <p:cNvSpPr>
                <a:spLocks noChangeArrowheads="1"/>
              </p:cNvSpPr>
              <p:nvPr/>
            </p:nvSpPr>
            <p:spPr bwMode="gray">
              <a:xfrm>
                <a:off x="3264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05488" name="Line 16"/>
            <p:cNvSpPr>
              <a:spLocks noChangeShapeType="1"/>
            </p:cNvSpPr>
            <p:nvPr/>
          </p:nvSpPr>
          <p:spPr bwMode="auto">
            <a:xfrm>
              <a:off x="1536" y="2235"/>
              <a:ext cx="3024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5489" name="Text Box 17"/>
            <p:cNvSpPr txBox="1">
              <a:spLocks noChangeArrowheads="1"/>
            </p:cNvSpPr>
            <p:nvPr/>
          </p:nvSpPr>
          <p:spPr bwMode="auto">
            <a:xfrm>
              <a:off x="2160" y="1899"/>
              <a:ext cx="1536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2400">
                  <a:ea typeface="宋体" pitchFamily="2" charset="-122"/>
                </a:rPr>
                <a:t>Click to add Title</a:t>
              </a:r>
            </a:p>
          </p:txBody>
        </p:sp>
        <p:sp>
          <p:nvSpPr>
            <p:cNvPr id="105490" name="Text Box 18"/>
            <p:cNvSpPr txBox="1">
              <a:spLocks noChangeArrowheads="1"/>
            </p:cNvSpPr>
            <p:nvPr/>
          </p:nvSpPr>
          <p:spPr bwMode="gray">
            <a:xfrm>
              <a:off x="1276" y="1913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b="1">
                  <a:solidFill>
                    <a:schemeClr val="bg1"/>
                  </a:solidFill>
                  <a:ea typeface="宋体" pitchFamily="2" charset="-122"/>
                </a:rPr>
                <a:t>2</a:t>
              </a:r>
            </a:p>
          </p:txBody>
        </p:sp>
      </p:grpSp>
      <p:grpSp>
        <p:nvGrpSpPr>
          <p:cNvPr id="105491" name="Group 19"/>
          <p:cNvGrpSpPr>
            <a:grpSpLocks/>
          </p:cNvGrpSpPr>
          <p:nvPr/>
        </p:nvGrpSpPr>
        <p:grpSpPr bwMode="auto">
          <a:xfrm>
            <a:off x="1828800" y="3830638"/>
            <a:ext cx="5410200" cy="665162"/>
            <a:chOff x="1152" y="2413"/>
            <a:chExt cx="3408" cy="419"/>
          </a:xfrm>
        </p:grpSpPr>
        <p:grpSp>
          <p:nvGrpSpPr>
            <p:cNvPr id="105492" name="Group 20"/>
            <p:cNvGrpSpPr>
              <a:grpSpLocks/>
            </p:cNvGrpSpPr>
            <p:nvPr/>
          </p:nvGrpSpPr>
          <p:grpSpPr bwMode="auto">
            <a:xfrm>
              <a:off x="1152" y="2413"/>
              <a:ext cx="480" cy="419"/>
              <a:chOff x="1110" y="2656"/>
              <a:chExt cx="1549" cy="1351"/>
            </a:xfrm>
          </p:grpSpPr>
          <p:sp>
            <p:nvSpPr>
              <p:cNvPr id="105493" name="AutoShape 21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05494" name="AutoShape 22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05495" name="AutoShape 23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hlink">
                      <a:gamma/>
                      <a:shade val="46275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05496" name="Line 24"/>
            <p:cNvSpPr>
              <a:spLocks noChangeShapeType="1"/>
            </p:cNvSpPr>
            <p:nvPr/>
          </p:nvSpPr>
          <p:spPr bwMode="auto">
            <a:xfrm>
              <a:off x="1536" y="2797"/>
              <a:ext cx="3024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5497" name="Text Box 25"/>
            <p:cNvSpPr txBox="1">
              <a:spLocks noChangeArrowheads="1"/>
            </p:cNvSpPr>
            <p:nvPr/>
          </p:nvSpPr>
          <p:spPr bwMode="auto">
            <a:xfrm>
              <a:off x="2160" y="2461"/>
              <a:ext cx="1536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2400">
                  <a:ea typeface="宋体" pitchFamily="2" charset="-122"/>
                </a:rPr>
                <a:t>Click to add Title</a:t>
              </a:r>
            </a:p>
          </p:txBody>
        </p:sp>
        <p:sp>
          <p:nvSpPr>
            <p:cNvPr id="105498" name="Text Box 26"/>
            <p:cNvSpPr txBox="1">
              <a:spLocks noChangeArrowheads="1"/>
            </p:cNvSpPr>
            <p:nvPr/>
          </p:nvSpPr>
          <p:spPr bwMode="gray">
            <a:xfrm>
              <a:off x="1276" y="2475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b="1">
                  <a:solidFill>
                    <a:schemeClr val="bg1"/>
                  </a:solidFill>
                  <a:ea typeface="宋体" pitchFamily="2" charset="-122"/>
                </a:rPr>
                <a:t>3</a:t>
              </a:r>
            </a:p>
          </p:txBody>
        </p:sp>
      </p:grpSp>
      <p:grpSp>
        <p:nvGrpSpPr>
          <p:cNvPr id="105499" name="Group 27"/>
          <p:cNvGrpSpPr>
            <a:grpSpLocks/>
          </p:cNvGrpSpPr>
          <p:nvPr/>
        </p:nvGrpSpPr>
        <p:grpSpPr bwMode="auto">
          <a:xfrm>
            <a:off x="1828800" y="4745038"/>
            <a:ext cx="5410200" cy="665162"/>
            <a:chOff x="1152" y="2989"/>
            <a:chExt cx="3408" cy="419"/>
          </a:xfrm>
        </p:grpSpPr>
        <p:grpSp>
          <p:nvGrpSpPr>
            <p:cNvPr id="105500" name="Group 28"/>
            <p:cNvGrpSpPr>
              <a:grpSpLocks/>
            </p:cNvGrpSpPr>
            <p:nvPr/>
          </p:nvGrpSpPr>
          <p:grpSpPr bwMode="auto">
            <a:xfrm>
              <a:off x="1152" y="2989"/>
              <a:ext cx="480" cy="419"/>
              <a:chOff x="3174" y="2656"/>
              <a:chExt cx="1549" cy="1351"/>
            </a:xfrm>
          </p:grpSpPr>
          <p:sp>
            <p:nvSpPr>
              <p:cNvPr id="105501" name="AutoShape 29"/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05502" name="AutoShape 30"/>
              <p:cNvSpPr>
                <a:spLocks noChangeArrowheads="1"/>
              </p:cNvSpPr>
              <p:nvPr/>
            </p:nvSpPr>
            <p:spPr bwMode="gray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05503" name="AutoShape 31"/>
              <p:cNvSpPr>
                <a:spLocks noChangeArrowheads="1"/>
              </p:cNvSpPr>
              <p:nvPr/>
            </p:nvSpPr>
            <p:spPr bwMode="gray">
              <a:xfrm>
                <a:off x="3264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05504" name="Line 32"/>
            <p:cNvSpPr>
              <a:spLocks noChangeShapeType="1"/>
            </p:cNvSpPr>
            <p:nvPr/>
          </p:nvSpPr>
          <p:spPr bwMode="auto">
            <a:xfrm>
              <a:off x="1536" y="3373"/>
              <a:ext cx="3024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5505" name="Text Box 33"/>
            <p:cNvSpPr txBox="1">
              <a:spLocks noChangeArrowheads="1"/>
            </p:cNvSpPr>
            <p:nvPr/>
          </p:nvSpPr>
          <p:spPr bwMode="auto">
            <a:xfrm>
              <a:off x="2160" y="3037"/>
              <a:ext cx="1536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2400">
                  <a:ea typeface="宋体" pitchFamily="2" charset="-122"/>
                </a:rPr>
                <a:t>Click to add Title</a:t>
              </a:r>
            </a:p>
          </p:txBody>
        </p:sp>
        <p:sp>
          <p:nvSpPr>
            <p:cNvPr id="105506" name="Text Box 34"/>
            <p:cNvSpPr txBox="1">
              <a:spLocks noChangeArrowheads="1"/>
            </p:cNvSpPr>
            <p:nvPr/>
          </p:nvSpPr>
          <p:spPr bwMode="gray">
            <a:xfrm>
              <a:off x="1276" y="3051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b="1">
                  <a:solidFill>
                    <a:schemeClr val="bg1"/>
                  </a:solidFill>
                  <a:ea typeface="宋体" pitchFamily="2" charset="-122"/>
                </a:rPr>
                <a:t>4</a:t>
              </a:r>
            </a:p>
          </p:txBody>
        </p:sp>
      </p:grpSp>
      <p:sp>
        <p:nvSpPr>
          <p:cNvPr id="105507" name="Text Box 35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zh-CN" altLang="en-US"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 bwMode="gray">
          <a:noFill/>
          <a:ln/>
        </p:spPr>
        <p:txBody>
          <a:bodyPr/>
          <a:lstStyle/>
          <a:p>
            <a:r>
              <a:rPr lang="en-US" altLang="ko-KR">
                <a:ea typeface="굴림" pitchFamily="34" charset="-127"/>
              </a:rPr>
              <a:t>Diagram</a:t>
            </a:r>
          </a:p>
        </p:txBody>
      </p:sp>
      <p:sp>
        <p:nvSpPr>
          <p:cNvPr id="89091" name="Text Box 3"/>
          <p:cNvSpPr txBox="1">
            <a:spLocks noChangeArrowheads="1"/>
          </p:cNvSpPr>
          <p:nvPr/>
        </p:nvSpPr>
        <p:spPr bwMode="auto">
          <a:xfrm>
            <a:off x="2422525" y="17145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endParaRPr lang="ko-KR" altLang="en-US">
              <a:latin typeface="Times New Roman" pitchFamily="18" charset="0"/>
              <a:ea typeface="굴림" pitchFamily="34" charset="-127"/>
            </a:endParaRPr>
          </a:p>
        </p:txBody>
      </p:sp>
      <p:sp>
        <p:nvSpPr>
          <p:cNvPr id="89092" name="AutoShape 4"/>
          <p:cNvSpPr>
            <a:spLocks noChangeArrowheads="1"/>
          </p:cNvSpPr>
          <p:nvPr/>
        </p:nvSpPr>
        <p:spPr bwMode="gray">
          <a:xfrm>
            <a:off x="631825" y="1981200"/>
            <a:ext cx="3581400" cy="41910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chemeClr val="accent1"/>
              </a:gs>
            </a:gsLst>
            <a:lin ang="5400000" scaled="1"/>
          </a:gradFill>
          <a:ln w="25400">
            <a:solidFill>
              <a:schemeClr val="folHlink"/>
            </a:solidFill>
            <a:round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89093" name="Text Box 5"/>
          <p:cNvSpPr txBox="1">
            <a:spLocks noChangeArrowheads="1"/>
          </p:cNvSpPr>
          <p:nvPr/>
        </p:nvSpPr>
        <p:spPr bwMode="auto">
          <a:xfrm>
            <a:off x="609600" y="1524000"/>
            <a:ext cx="3581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latinLnBrk="1"/>
            <a:r>
              <a:rPr kumimoji="1" lang="en-US" altLang="ko-KR" b="1">
                <a:latin typeface="Verdana" pitchFamily="34" charset="0"/>
                <a:ea typeface="굴림" pitchFamily="34" charset="-127"/>
              </a:rPr>
              <a:t>Diagram</a:t>
            </a:r>
          </a:p>
        </p:txBody>
      </p:sp>
      <p:sp>
        <p:nvSpPr>
          <p:cNvPr id="89094" name="Text Box 6"/>
          <p:cNvSpPr txBox="1">
            <a:spLocks noChangeArrowheads="1"/>
          </p:cNvSpPr>
          <p:nvPr/>
        </p:nvSpPr>
        <p:spPr bwMode="auto">
          <a:xfrm>
            <a:off x="4495800" y="2438400"/>
            <a:ext cx="4343400" cy="331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accent2"/>
              </a:buClr>
              <a:buSzPct val="110000"/>
              <a:buFont typeface="Wingdings" pitchFamily="2" charset="2"/>
              <a:buChar char="§"/>
            </a:pPr>
            <a:r>
              <a:rPr lang="en-US" altLang="ko-KR" sz="2500" b="1">
                <a:latin typeface="Palatino Linotype" pitchFamily="18" charset="0"/>
                <a:ea typeface="굴림" pitchFamily="34" charset="-127"/>
              </a:rPr>
              <a:t> Competitors 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110000"/>
            </a:pPr>
            <a:r>
              <a:rPr lang="en-US" altLang="ko-KR" sz="2200">
                <a:latin typeface="Palatino Linotype" pitchFamily="18" charset="0"/>
                <a:ea typeface="굴림" pitchFamily="34" charset="-127"/>
              </a:rPr>
              <a:t>You may want to allocate one slide per competitor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110000"/>
              <a:buFontTx/>
              <a:buChar char="•"/>
            </a:pPr>
            <a:endParaRPr lang="en-US" altLang="ko-KR" sz="2800" b="1">
              <a:latin typeface="Palatino Linotype" pitchFamily="18" charset="0"/>
              <a:ea typeface="굴림" pitchFamily="34" charset="-127"/>
            </a:endParaRPr>
          </a:p>
          <a:p>
            <a:pPr>
              <a:spcBef>
                <a:spcPct val="20000"/>
              </a:spcBef>
              <a:buClr>
                <a:schemeClr val="accent2"/>
              </a:buClr>
              <a:buSzPct val="110000"/>
              <a:buFont typeface="Wingdings" pitchFamily="2" charset="2"/>
              <a:buChar char="§"/>
            </a:pPr>
            <a:r>
              <a:rPr lang="en-US" altLang="ko-KR" sz="2500" b="1">
                <a:latin typeface="Palatino Linotype" pitchFamily="18" charset="0"/>
                <a:ea typeface="굴림" pitchFamily="34" charset="-127"/>
              </a:rPr>
              <a:t> Strengths </a:t>
            </a:r>
          </a:p>
          <a:p>
            <a:pPr>
              <a:spcBef>
                <a:spcPct val="20000"/>
              </a:spcBef>
              <a:buClr>
                <a:schemeClr val="folHlink"/>
              </a:buClr>
              <a:buSzPct val="110000"/>
            </a:pPr>
            <a:r>
              <a:rPr lang="en-US" altLang="ko-KR" sz="2200">
                <a:latin typeface="Palatino Linotype" pitchFamily="18" charset="0"/>
                <a:ea typeface="굴림" pitchFamily="34" charset="-127"/>
              </a:rPr>
              <a:t>Your strengths relative to competitors</a:t>
            </a:r>
          </a:p>
          <a:p>
            <a:pPr lvl="1">
              <a:spcBef>
                <a:spcPct val="20000"/>
              </a:spcBef>
              <a:buClr>
                <a:schemeClr val="hlink"/>
              </a:buClr>
              <a:buSzPct val="120000"/>
            </a:pPr>
            <a:endParaRPr lang="ko-KR" altLang="en-US" sz="2200">
              <a:latin typeface="Palatino Linotype" pitchFamily="18" charset="0"/>
              <a:ea typeface="굴림" pitchFamily="34" charset="-127"/>
            </a:endParaRPr>
          </a:p>
        </p:txBody>
      </p:sp>
      <p:sp>
        <p:nvSpPr>
          <p:cNvPr id="89095" name="Text Box 7"/>
          <p:cNvSpPr txBox="1">
            <a:spLocks noChangeArrowheads="1"/>
          </p:cNvSpPr>
          <p:nvPr/>
        </p:nvSpPr>
        <p:spPr bwMode="auto">
          <a:xfrm>
            <a:off x="966788" y="2286000"/>
            <a:ext cx="2911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altLang="ko-KR">
                <a:latin typeface="Verdana" pitchFamily="34" charset="0"/>
                <a:ea typeface="굴림" pitchFamily="34" charset="-127"/>
              </a:rPr>
              <a:t>text</a:t>
            </a:r>
            <a:endParaRPr lang="ko-KR" altLang="en-US">
              <a:latin typeface="Times New Roman" pitchFamily="18" charset="0"/>
              <a:ea typeface="굴림" pitchFamily="34" charset="-127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en-US" altLang="ko-KR">
                <a:ea typeface="굴림" pitchFamily="34" charset="-127"/>
              </a:rPr>
              <a:t>Diagram</a:t>
            </a:r>
            <a:endParaRPr lang="ko-KR" altLang="en-US">
              <a:ea typeface="굴림" pitchFamily="34" charset="-127"/>
            </a:endParaRPr>
          </a:p>
        </p:txBody>
      </p:sp>
      <p:sp>
        <p:nvSpPr>
          <p:cNvPr id="138243" name="Text Box 3"/>
          <p:cNvSpPr txBox="1">
            <a:spLocks noChangeArrowheads="1"/>
          </p:cNvSpPr>
          <p:nvPr/>
        </p:nvSpPr>
        <p:spPr bwMode="auto">
          <a:xfrm>
            <a:off x="1600200" y="1600200"/>
            <a:ext cx="198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latinLnBrk="1"/>
            <a:r>
              <a:rPr kumimoji="1" lang="en-US" altLang="ko-KR" b="1">
                <a:latin typeface="Verdana" pitchFamily="34" charset="0"/>
                <a:ea typeface="굴림" pitchFamily="34" charset="-127"/>
              </a:rPr>
              <a:t>Diagram 1</a:t>
            </a:r>
            <a:endParaRPr kumimoji="1" lang="en-US" altLang="ko-KR" sz="1400">
              <a:latin typeface="Verdana" pitchFamily="34" charset="0"/>
              <a:ea typeface="굴림" pitchFamily="34" charset="-127"/>
            </a:endParaRPr>
          </a:p>
        </p:txBody>
      </p:sp>
      <p:sp>
        <p:nvSpPr>
          <p:cNvPr id="138244" name="Text Box 4"/>
          <p:cNvSpPr txBox="1">
            <a:spLocks noChangeArrowheads="1"/>
          </p:cNvSpPr>
          <p:nvPr/>
        </p:nvSpPr>
        <p:spPr bwMode="auto">
          <a:xfrm>
            <a:off x="1600200" y="4129088"/>
            <a:ext cx="1981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latinLnBrk="1"/>
            <a:r>
              <a:rPr kumimoji="1" lang="en-US" altLang="ko-KR" b="1">
                <a:latin typeface="Verdana" pitchFamily="34" charset="0"/>
                <a:ea typeface="굴림" pitchFamily="34" charset="-127"/>
              </a:rPr>
              <a:t>Diagram 3</a:t>
            </a:r>
            <a:endParaRPr kumimoji="1" lang="en-US" altLang="ko-KR" sz="1400">
              <a:latin typeface="Verdana" pitchFamily="34" charset="0"/>
              <a:ea typeface="굴림" pitchFamily="34" charset="-127"/>
            </a:endParaRPr>
          </a:p>
        </p:txBody>
      </p:sp>
      <p:grpSp>
        <p:nvGrpSpPr>
          <p:cNvPr id="138245" name="Group 5"/>
          <p:cNvGrpSpPr>
            <a:grpSpLocks/>
          </p:cNvGrpSpPr>
          <p:nvPr/>
        </p:nvGrpSpPr>
        <p:grpSpPr bwMode="auto">
          <a:xfrm>
            <a:off x="1074738" y="2019300"/>
            <a:ext cx="3040062" cy="1862138"/>
            <a:chOff x="2276" y="1082"/>
            <a:chExt cx="1894" cy="2902"/>
          </a:xfrm>
        </p:grpSpPr>
        <p:sp>
          <p:nvSpPr>
            <p:cNvPr id="138246" name="AutoShape 6"/>
            <p:cNvSpPr>
              <a:spLocks noChangeArrowheads="1"/>
            </p:cNvSpPr>
            <p:nvPr/>
          </p:nvSpPr>
          <p:spPr bwMode="auto">
            <a:xfrm>
              <a:off x="2276" y="1082"/>
              <a:ext cx="1894" cy="290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hlink"/>
                </a:gs>
                <a:gs pos="100000">
                  <a:schemeClr val="accent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8247" name="AutoShape 7"/>
            <p:cNvSpPr>
              <a:spLocks noChangeArrowheads="1"/>
            </p:cNvSpPr>
            <p:nvPr/>
          </p:nvSpPr>
          <p:spPr bwMode="auto">
            <a:xfrm>
              <a:off x="2350" y="1162"/>
              <a:ext cx="1737" cy="2736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hlink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38248" name="Group 8"/>
          <p:cNvGrpSpPr>
            <a:grpSpLocks/>
          </p:cNvGrpSpPr>
          <p:nvPr/>
        </p:nvGrpSpPr>
        <p:grpSpPr bwMode="auto">
          <a:xfrm>
            <a:off x="1074738" y="4495800"/>
            <a:ext cx="3040062" cy="1862138"/>
            <a:chOff x="2276" y="1082"/>
            <a:chExt cx="1894" cy="2902"/>
          </a:xfrm>
        </p:grpSpPr>
        <p:sp>
          <p:nvSpPr>
            <p:cNvPr id="138249" name="AutoShape 9"/>
            <p:cNvSpPr>
              <a:spLocks noChangeArrowheads="1"/>
            </p:cNvSpPr>
            <p:nvPr/>
          </p:nvSpPr>
          <p:spPr bwMode="auto">
            <a:xfrm>
              <a:off x="2276" y="1082"/>
              <a:ext cx="1894" cy="290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hlink"/>
                </a:gs>
                <a:gs pos="100000">
                  <a:schemeClr val="accent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8250" name="AutoShape 10"/>
            <p:cNvSpPr>
              <a:spLocks noChangeArrowheads="1"/>
            </p:cNvSpPr>
            <p:nvPr/>
          </p:nvSpPr>
          <p:spPr bwMode="auto">
            <a:xfrm>
              <a:off x="2350" y="1162"/>
              <a:ext cx="1737" cy="2736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hlink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38251" name="Text Box 11"/>
          <p:cNvSpPr txBox="1">
            <a:spLocks noChangeArrowheads="1"/>
          </p:cNvSpPr>
          <p:nvPr/>
        </p:nvSpPr>
        <p:spPr bwMode="auto">
          <a:xfrm>
            <a:off x="5257800" y="1600200"/>
            <a:ext cx="198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latinLnBrk="1"/>
            <a:r>
              <a:rPr kumimoji="1" lang="en-US" altLang="ko-KR" b="1">
                <a:latin typeface="Verdana" pitchFamily="34" charset="0"/>
                <a:ea typeface="굴림" pitchFamily="34" charset="-127"/>
              </a:rPr>
              <a:t>Diagram 2</a:t>
            </a:r>
            <a:endParaRPr kumimoji="1" lang="en-US" altLang="ko-KR" sz="1400">
              <a:latin typeface="Verdana" pitchFamily="34" charset="0"/>
              <a:ea typeface="굴림" pitchFamily="34" charset="-127"/>
            </a:endParaRPr>
          </a:p>
        </p:txBody>
      </p:sp>
      <p:sp>
        <p:nvSpPr>
          <p:cNvPr id="138252" name="Text Box 12"/>
          <p:cNvSpPr txBox="1">
            <a:spLocks noChangeArrowheads="1"/>
          </p:cNvSpPr>
          <p:nvPr/>
        </p:nvSpPr>
        <p:spPr bwMode="auto">
          <a:xfrm>
            <a:off x="5257800" y="4129088"/>
            <a:ext cx="1981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latinLnBrk="1"/>
            <a:r>
              <a:rPr kumimoji="1" lang="en-US" altLang="ko-KR" b="1">
                <a:latin typeface="Verdana" pitchFamily="34" charset="0"/>
                <a:ea typeface="굴림" pitchFamily="34" charset="-127"/>
              </a:rPr>
              <a:t>Diagram 4</a:t>
            </a:r>
            <a:endParaRPr kumimoji="1" lang="en-US" altLang="ko-KR" sz="1400">
              <a:latin typeface="Verdana" pitchFamily="34" charset="0"/>
              <a:ea typeface="굴림" pitchFamily="34" charset="-127"/>
            </a:endParaRPr>
          </a:p>
        </p:txBody>
      </p:sp>
      <p:grpSp>
        <p:nvGrpSpPr>
          <p:cNvPr id="138253" name="Group 13"/>
          <p:cNvGrpSpPr>
            <a:grpSpLocks/>
          </p:cNvGrpSpPr>
          <p:nvPr/>
        </p:nvGrpSpPr>
        <p:grpSpPr bwMode="auto">
          <a:xfrm>
            <a:off x="4732338" y="2019300"/>
            <a:ext cx="3040062" cy="1862138"/>
            <a:chOff x="2276" y="1082"/>
            <a:chExt cx="1894" cy="2902"/>
          </a:xfrm>
        </p:grpSpPr>
        <p:sp>
          <p:nvSpPr>
            <p:cNvPr id="138254" name="AutoShape 14"/>
            <p:cNvSpPr>
              <a:spLocks noChangeArrowheads="1"/>
            </p:cNvSpPr>
            <p:nvPr/>
          </p:nvSpPr>
          <p:spPr bwMode="auto">
            <a:xfrm>
              <a:off x="2276" y="1082"/>
              <a:ext cx="1894" cy="290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hlink"/>
                </a:gs>
                <a:gs pos="100000">
                  <a:schemeClr val="accent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8255" name="AutoShape 15"/>
            <p:cNvSpPr>
              <a:spLocks noChangeArrowheads="1"/>
            </p:cNvSpPr>
            <p:nvPr/>
          </p:nvSpPr>
          <p:spPr bwMode="auto">
            <a:xfrm>
              <a:off x="2350" y="1162"/>
              <a:ext cx="1737" cy="2736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hlink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38256" name="Group 16"/>
          <p:cNvGrpSpPr>
            <a:grpSpLocks/>
          </p:cNvGrpSpPr>
          <p:nvPr/>
        </p:nvGrpSpPr>
        <p:grpSpPr bwMode="auto">
          <a:xfrm>
            <a:off x="4732338" y="4495800"/>
            <a:ext cx="3040062" cy="1862138"/>
            <a:chOff x="2276" y="1082"/>
            <a:chExt cx="1894" cy="2902"/>
          </a:xfrm>
        </p:grpSpPr>
        <p:sp>
          <p:nvSpPr>
            <p:cNvPr id="138257" name="AutoShape 17"/>
            <p:cNvSpPr>
              <a:spLocks noChangeArrowheads="1"/>
            </p:cNvSpPr>
            <p:nvPr/>
          </p:nvSpPr>
          <p:spPr bwMode="auto">
            <a:xfrm>
              <a:off x="2276" y="1082"/>
              <a:ext cx="1894" cy="290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hlink"/>
                </a:gs>
                <a:gs pos="100000">
                  <a:schemeClr val="accent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8258" name="AutoShape 18"/>
            <p:cNvSpPr>
              <a:spLocks noChangeArrowheads="1"/>
            </p:cNvSpPr>
            <p:nvPr/>
          </p:nvSpPr>
          <p:spPr bwMode="auto">
            <a:xfrm>
              <a:off x="2350" y="1162"/>
              <a:ext cx="1737" cy="2736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hlink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>
                <a:ea typeface="宋体" pitchFamily="2" charset="-122"/>
              </a:rPr>
              <a:t>Diagram</a:t>
            </a:r>
            <a:endParaRPr lang="en-US" altLang="zh-CN" sz="2400">
              <a:ea typeface="宋体" pitchFamily="2" charset="-122"/>
            </a:endParaRPr>
          </a:p>
        </p:txBody>
      </p:sp>
      <p:sp>
        <p:nvSpPr>
          <p:cNvPr id="106499" name="Oval 3"/>
          <p:cNvSpPr>
            <a:spLocks noChangeArrowheads="1"/>
          </p:cNvSpPr>
          <p:nvPr/>
        </p:nvSpPr>
        <p:spPr bwMode="gray">
          <a:xfrm>
            <a:off x="3267075" y="1371600"/>
            <a:ext cx="2641600" cy="2644775"/>
          </a:xfrm>
          <a:prstGeom prst="ellipse">
            <a:avLst/>
          </a:prstGeom>
          <a:solidFill>
            <a:schemeClr val="accent2">
              <a:alpha val="35001"/>
            </a:schemeClr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6500" name="Oval 4"/>
          <p:cNvSpPr>
            <a:spLocks noChangeArrowheads="1"/>
          </p:cNvSpPr>
          <p:nvPr/>
        </p:nvSpPr>
        <p:spPr bwMode="gray">
          <a:xfrm>
            <a:off x="4206875" y="2763838"/>
            <a:ext cx="2643188" cy="2643187"/>
          </a:xfrm>
          <a:prstGeom prst="ellipse">
            <a:avLst/>
          </a:prstGeom>
          <a:solidFill>
            <a:schemeClr val="folHlink">
              <a:alpha val="35001"/>
            </a:schemeClr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6501" name="Oval 5"/>
          <p:cNvSpPr>
            <a:spLocks noChangeArrowheads="1"/>
          </p:cNvSpPr>
          <p:nvPr/>
        </p:nvSpPr>
        <p:spPr bwMode="gray">
          <a:xfrm>
            <a:off x="2224088" y="2728913"/>
            <a:ext cx="2644775" cy="2643187"/>
          </a:xfrm>
          <a:prstGeom prst="ellipse">
            <a:avLst/>
          </a:prstGeom>
          <a:solidFill>
            <a:schemeClr val="accent1">
              <a:alpha val="35001"/>
            </a:schemeClr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6502" name="Line 6"/>
          <p:cNvSpPr>
            <a:spLocks noChangeShapeType="1"/>
          </p:cNvSpPr>
          <p:nvPr/>
        </p:nvSpPr>
        <p:spPr bwMode="auto">
          <a:xfrm flipH="1" flipV="1">
            <a:off x="2813050" y="2416175"/>
            <a:ext cx="1149350" cy="833438"/>
          </a:xfrm>
          <a:prstGeom prst="line">
            <a:avLst/>
          </a:prstGeom>
          <a:noFill/>
          <a:ln w="19050">
            <a:solidFill>
              <a:srgbClr val="4D4D4D"/>
            </a:solidFill>
            <a:round/>
            <a:headEnd type="oval" w="lg" len="lg"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6503" name="Line 7"/>
          <p:cNvSpPr>
            <a:spLocks noChangeShapeType="1"/>
          </p:cNvSpPr>
          <p:nvPr/>
        </p:nvSpPr>
        <p:spPr bwMode="auto">
          <a:xfrm flipV="1">
            <a:off x="5318125" y="2449513"/>
            <a:ext cx="1217613" cy="765175"/>
          </a:xfrm>
          <a:prstGeom prst="line">
            <a:avLst/>
          </a:prstGeom>
          <a:noFill/>
          <a:ln w="19050">
            <a:solidFill>
              <a:srgbClr val="4D4D4D"/>
            </a:solidFill>
            <a:round/>
            <a:headEnd type="oval" w="lg" len="lg"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6504" name="Line 8"/>
          <p:cNvSpPr>
            <a:spLocks noChangeShapeType="1"/>
          </p:cNvSpPr>
          <p:nvPr/>
        </p:nvSpPr>
        <p:spPr bwMode="auto">
          <a:xfrm flipH="1">
            <a:off x="4519613" y="4398963"/>
            <a:ext cx="25400" cy="1042987"/>
          </a:xfrm>
          <a:prstGeom prst="line">
            <a:avLst/>
          </a:prstGeom>
          <a:noFill/>
          <a:ln w="19050">
            <a:solidFill>
              <a:srgbClr val="4D4D4D"/>
            </a:solidFill>
            <a:round/>
            <a:headEnd type="oval" w="lg" len="lg"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6505" name="Rectangle 9"/>
          <p:cNvSpPr>
            <a:spLocks noChangeArrowheads="1"/>
          </p:cNvSpPr>
          <p:nvPr/>
        </p:nvSpPr>
        <p:spPr bwMode="gray">
          <a:xfrm>
            <a:off x="3795713" y="3344863"/>
            <a:ext cx="1608137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2000" b="1">
                <a:solidFill>
                  <a:schemeClr val="bg1"/>
                </a:solidFill>
                <a:ea typeface="宋体" pitchFamily="2" charset="-122"/>
              </a:rPr>
              <a:t>Text in here</a:t>
            </a:r>
          </a:p>
        </p:txBody>
      </p:sp>
      <p:sp>
        <p:nvSpPr>
          <p:cNvPr id="106506" name="Text Box 10"/>
          <p:cNvSpPr txBox="1">
            <a:spLocks noChangeArrowheads="1"/>
          </p:cNvSpPr>
          <p:nvPr/>
        </p:nvSpPr>
        <p:spPr bwMode="auto">
          <a:xfrm>
            <a:off x="762000" y="1684338"/>
            <a:ext cx="2052638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ctr">
              <a:spcBef>
                <a:spcPct val="50000"/>
              </a:spcBef>
            </a:pPr>
            <a:r>
              <a:rPr lang="zh-CN" altLang="en-US" sz="1400">
                <a:solidFill>
                  <a:schemeClr val="accent2"/>
                </a:solidFill>
                <a:ea typeface="宋体" pitchFamily="2" charset="-122"/>
              </a:rPr>
              <a:t>   </a:t>
            </a:r>
            <a:r>
              <a:rPr lang="en-US" altLang="zh-CN" sz="1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01.Title</a:t>
            </a:r>
          </a:p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pitchFamily="2" charset="-122"/>
              </a:rPr>
              <a:t>Add your text in here</a:t>
            </a:r>
          </a:p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pitchFamily="2" charset="-122"/>
              </a:rPr>
              <a:t>Add your text in here</a:t>
            </a:r>
          </a:p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pitchFamily="2" charset="-122"/>
              </a:rPr>
              <a:t>Add your text in here</a:t>
            </a:r>
          </a:p>
        </p:txBody>
      </p:sp>
      <p:sp>
        <p:nvSpPr>
          <p:cNvPr id="106507" name="Text Box 11"/>
          <p:cNvSpPr txBox="1">
            <a:spLocks noChangeArrowheads="1"/>
          </p:cNvSpPr>
          <p:nvPr/>
        </p:nvSpPr>
        <p:spPr bwMode="auto">
          <a:xfrm>
            <a:off x="6467475" y="1684338"/>
            <a:ext cx="2052638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ctr">
              <a:spcBef>
                <a:spcPct val="50000"/>
              </a:spcBef>
            </a:pPr>
            <a:r>
              <a:rPr lang="zh-CN" altLang="en-US" sz="1400">
                <a:solidFill>
                  <a:srgbClr val="669900"/>
                </a:solidFill>
                <a:ea typeface="宋体" pitchFamily="2" charset="-122"/>
              </a:rPr>
              <a:t>   </a:t>
            </a:r>
            <a:r>
              <a:rPr lang="en-US" altLang="zh-CN" sz="14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02.Title</a:t>
            </a:r>
          </a:p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pitchFamily="2" charset="-122"/>
              </a:rPr>
              <a:t>Add your text in here</a:t>
            </a:r>
          </a:p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pitchFamily="2" charset="-122"/>
              </a:rPr>
              <a:t>Add your text in here</a:t>
            </a:r>
          </a:p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pitchFamily="2" charset="-122"/>
              </a:rPr>
              <a:t>Add your text in here</a:t>
            </a:r>
          </a:p>
        </p:txBody>
      </p:sp>
      <p:sp>
        <p:nvSpPr>
          <p:cNvPr id="106508" name="Text Box 12"/>
          <p:cNvSpPr txBox="1">
            <a:spLocks noChangeArrowheads="1"/>
          </p:cNvSpPr>
          <p:nvPr/>
        </p:nvSpPr>
        <p:spPr bwMode="auto">
          <a:xfrm>
            <a:off x="3405188" y="5384800"/>
            <a:ext cx="22606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ctr">
              <a:spcBef>
                <a:spcPct val="50000"/>
              </a:spcBef>
            </a:pPr>
            <a:r>
              <a:rPr lang="zh-CN" altLang="en-US" sz="1400">
                <a:solidFill>
                  <a:srgbClr val="333399"/>
                </a:solidFill>
                <a:ea typeface="宋体" pitchFamily="2" charset="-122"/>
              </a:rPr>
              <a:t>   </a:t>
            </a:r>
            <a:r>
              <a:rPr lang="en-US" altLang="zh-CN" sz="14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03.Title</a:t>
            </a:r>
          </a:p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pitchFamily="2" charset="-122"/>
              </a:rPr>
              <a:t>Add your text in here   </a:t>
            </a:r>
          </a:p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pitchFamily="2" charset="-122"/>
              </a:rPr>
              <a:t>Add your text in here</a:t>
            </a:r>
          </a:p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pitchFamily="2" charset="-122"/>
              </a:rPr>
              <a:t>Add your text in here</a:t>
            </a:r>
          </a:p>
        </p:txBody>
      </p:sp>
      <p:sp>
        <p:nvSpPr>
          <p:cNvPr id="106509" name="Text Box 13"/>
          <p:cNvSpPr txBox="1">
            <a:spLocks noChangeArrowheads="1"/>
          </p:cNvSpPr>
          <p:nvPr/>
        </p:nvSpPr>
        <p:spPr bwMode="black">
          <a:xfrm>
            <a:off x="3681413" y="1708150"/>
            <a:ext cx="1824037" cy="1004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200" b="1">
                <a:solidFill>
                  <a:srgbClr val="1C1C1C"/>
                </a:solidFill>
                <a:ea typeface="宋体" pitchFamily="2" charset="-122"/>
              </a:rPr>
              <a:t>ThemeGallery</a:t>
            </a:r>
            <a:r>
              <a:rPr lang="en-US" altLang="zh-CN" sz="1200">
                <a:solidFill>
                  <a:srgbClr val="1C1C1C"/>
                </a:solidFill>
                <a:ea typeface="宋体" pitchFamily="2" charset="-122"/>
              </a:rPr>
              <a:t> is a </a:t>
            </a:r>
          </a:p>
          <a:p>
            <a:pPr algn="ctr" eaLnBrk="0" hangingPunct="0"/>
            <a:r>
              <a:rPr lang="en-US" altLang="zh-CN" sz="1200">
                <a:solidFill>
                  <a:srgbClr val="1C1C1C"/>
                </a:solidFill>
                <a:ea typeface="宋体" pitchFamily="2" charset="-122"/>
              </a:rPr>
              <a:t>Design Digital Content &amp; Contents mall developed </a:t>
            </a:r>
          </a:p>
          <a:p>
            <a:pPr algn="ctr" eaLnBrk="0" hangingPunct="0"/>
            <a:r>
              <a:rPr lang="en-US" altLang="zh-CN" sz="1200">
                <a:solidFill>
                  <a:srgbClr val="1C1C1C"/>
                </a:solidFill>
                <a:ea typeface="宋体" pitchFamily="2" charset="-122"/>
              </a:rPr>
              <a:t>by Guild Design Inc.</a:t>
            </a:r>
          </a:p>
        </p:txBody>
      </p:sp>
      <p:sp>
        <p:nvSpPr>
          <p:cNvPr id="106510" name="Text Box 14"/>
          <p:cNvSpPr txBox="1">
            <a:spLocks noChangeArrowheads="1"/>
          </p:cNvSpPr>
          <p:nvPr/>
        </p:nvSpPr>
        <p:spPr bwMode="black">
          <a:xfrm>
            <a:off x="2428875" y="3817938"/>
            <a:ext cx="1824038" cy="1004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200" b="1">
                <a:solidFill>
                  <a:srgbClr val="1C1C1C"/>
                </a:solidFill>
                <a:ea typeface="宋体" pitchFamily="2" charset="-122"/>
              </a:rPr>
              <a:t>ThemeGallery</a:t>
            </a:r>
            <a:r>
              <a:rPr lang="en-US" altLang="zh-CN" sz="1200">
                <a:solidFill>
                  <a:srgbClr val="1C1C1C"/>
                </a:solidFill>
                <a:ea typeface="宋体" pitchFamily="2" charset="-122"/>
              </a:rPr>
              <a:t> is a </a:t>
            </a:r>
          </a:p>
          <a:p>
            <a:pPr algn="ctr" eaLnBrk="0" hangingPunct="0"/>
            <a:r>
              <a:rPr lang="en-US" altLang="zh-CN" sz="1200">
                <a:solidFill>
                  <a:srgbClr val="1C1C1C"/>
                </a:solidFill>
                <a:ea typeface="宋体" pitchFamily="2" charset="-122"/>
              </a:rPr>
              <a:t>Design Digital Content &amp; Contents mall developed </a:t>
            </a:r>
          </a:p>
          <a:p>
            <a:pPr algn="ctr" eaLnBrk="0" hangingPunct="0"/>
            <a:r>
              <a:rPr lang="en-US" altLang="zh-CN" sz="1200">
                <a:solidFill>
                  <a:srgbClr val="1C1C1C"/>
                </a:solidFill>
                <a:ea typeface="宋体" pitchFamily="2" charset="-122"/>
              </a:rPr>
              <a:t>by Guild Design Inc.</a:t>
            </a:r>
          </a:p>
        </p:txBody>
      </p:sp>
      <p:sp>
        <p:nvSpPr>
          <p:cNvPr id="106511" name="Text Box 15"/>
          <p:cNvSpPr txBox="1">
            <a:spLocks noChangeArrowheads="1"/>
          </p:cNvSpPr>
          <p:nvPr/>
        </p:nvSpPr>
        <p:spPr bwMode="black">
          <a:xfrm>
            <a:off x="4862513" y="3857625"/>
            <a:ext cx="1824037" cy="1004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200" b="1">
                <a:solidFill>
                  <a:srgbClr val="1C1C1C"/>
                </a:solidFill>
                <a:ea typeface="宋体" pitchFamily="2" charset="-122"/>
              </a:rPr>
              <a:t>ThemeGallery</a:t>
            </a:r>
            <a:r>
              <a:rPr lang="en-US" altLang="zh-CN" sz="1200">
                <a:solidFill>
                  <a:srgbClr val="1C1C1C"/>
                </a:solidFill>
                <a:ea typeface="宋体" pitchFamily="2" charset="-122"/>
              </a:rPr>
              <a:t> is a </a:t>
            </a:r>
          </a:p>
          <a:p>
            <a:pPr algn="ctr" eaLnBrk="0" hangingPunct="0"/>
            <a:r>
              <a:rPr lang="en-US" altLang="zh-CN" sz="1200">
                <a:solidFill>
                  <a:srgbClr val="1C1C1C"/>
                </a:solidFill>
                <a:ea typeface="宋体" pitchFamily="2" charset="-122"/>
              </a:rPr>
              <a:t>Design Digital Content &amp; Contents mall developed </a:t>
            </a:r>
          </a:p>
          <a:p>
            <a:pPr algn="ctr" eaLnBrk="0" hangingPunct="0"/>
            <a:r>
              <a:rPr lang="en-US" altLang="zh-CN" sz="1200">
                <a:solidFill>
                  <a:srgbClr val="1C1C1C"/>
                </a:solidFill>
                <a:ea typeface="宋体" pitchFamily="2" charset="-122"/>
              </a:rPr>
              <a:t>by Guild Design Inc.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 bwMode="gray">
          <a:noFill/>
          <a:ln/>
        </p:spPr>
        <p:txBody>
          <a:bodyPr/>
          <a:lstStyle/>
          <a:p>
            <a:r>
              <a:rPr lang="en-US" altLang="ko-KR">
                <a:ea typeface="굴림" pitchFamily="34" charset="-127"/>
              </a:rPr>
              <a:t>Chart</a:t>
            </a:r>
          </a:p>
        </p:txBody>
      </p:sp>
      <p:sp>
        <p:nvSpPr>
          <p:cNvPr id="91139" name="Text Box 3"/>
          <p:cNvSpPr txBox="1">
            <a:spLocks noChangeArrowheads="1"/>
          </p:cNvSpPr>
          <p:nvPr/>
        </p:nvSpPr>
        <p:spPr bwMode="auto">
          <a:xfrm>
            <a:off x="914400" y="1233488"/>
            <a:ext cx="3581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atinLnBrk="1">
              <a:buClr>
                <a:schemeClr val="accent2"/>
              </a:buClr>
              <a:buFont typeface="Wingdings" pitchFamily="2" charset="2"/>
              <a:buChar char="§"/>
            </a:pPr>
            <a:r>
              <a:rPr lang="en-US" altLang="ko-KR" sz="2800" b="1">
                <a:solidFill>
                  <a:schemeClr val="tx2"/>
                </a:solidFill>
                <a:latin typeface="Palatino Linotype" pitchFamily="18" charset="0"/>
                <a:ea typeface="굴림" pitchFamily="34" charset="-127"/>
              </a:rPr>
              <a:t> </a:t>
            </a:r>
            <a:r>
              <a:rPr lang="en-US" altLang="ko-KR" sz="2800" b="1">
                <a:latin typeface="Palatino Linotype" pitchFamily="18" charset="0"/>
                <a:ea typeface="굴림" pitchFamily="34" charset="-127"/>
              </a:rPr>
              <a:t>Chart</a:t>
            </a:r>
          </a:p>
        </p:txBody>
      </p:sp>
      <p:graphicFrame>
        <p:nvGraphicFramePr>
          <p:cNvPr id="91140" name="Group 4"/>
          <p:cNvGraphicFramePr>
            <a:graphicFrameLocks noGrp="1"/>
          </p:cNvGraphicFramePr>
          <p:nvPr>
            <p:ph type="tbl" idx="1"/>
          </p:nvPr>
        </p:nvGraphicFramePr>
        <p:xfrm>
          <a:off x="1055688" y="2079625"/>
          <a:ext cx="7489825" cy="3889376"/>
        </p:xfrm>
        <a:graphic>
          <a:graphicData uri="http://schemas.openxmlformats.org/drawingml/2006/table">
            <a:tbl>
              <a:tblPr/>
              <a:tblGrid>
                <a:gridCol w="1249362"/>
                <a:gridCol w="1247775"/>
                <a:gridCol w="1247775"/>
                <a:gridCol w="1247775"/>
                <a:gridCol w="1249363"/>
                <a:gridCol w="1247775"/>
              </a:tblGrid>
              <a:tr h="646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anchorCtr="1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ea typeface="굴림" pitchFamily="34" charset="-127"/>
                        </a:rPr>
                        <a:t>A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ea typeface="굴림" pitchFamily="34" charset="-127"/>
                        </a:rPr>
                        <a:t>B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ea typeface="굴림" pitchFamily="34" charset="-127"/>
                        </a:rPr>
                        <a:t>C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ea typeface="굴림" pitchFamily="34" charset="-127"/>
                        </a:rPr>
                        <a:t>D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ea typeface="굴림" pitchFamily="34" charset="-127"/>
                        </a:rPr>
                        <a:t>E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</a:tr>
              <a:tr h="657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ea typeface="굴림" pitchFamily="34" charset="-127"/>
                        </a:rPr>
                        <a:t>1</a:t>
                      </a:r>
                    </a:p>
                  </a:txBody>
                  <a:tcPr anchor="ctr" anchorCtr="1" horzOverflow="overflow">
                    <a:lnL cap="flat"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1"/>
                        </a:gs>
                        <a:gs pos="50000">
                          <a:srgbClr val="FFFFFF"/>
                        </a:gs>
                        <a:gs pos="100000">
                          <a:schemeClr val="accent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anchorCtr="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8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ea typeface="굴림" pitchFamily="34" charset="-127"/>
                        </a:rPr>
                        <a:t>2</a:t>
                      </a:r>
                    </a:p>
                  </a:txBody>
                  <a:tcPr anchor="ctr" anchorCtr="1"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1"/>
                        </a:gs>
                        <a:gs pos="50000">
                          <a:srgbClr val="FFFFFF"/>
                        </a:gs>
                        <a:gs pos="100000">
                          <a:schemeClr val="accent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anchorCtr="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7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ea typeface="굴림" pitchFamily="34" charset="-127"/>
                        </a:rPr>
                        <a:t>3</a:t>
                      </a:r>
                    </a:p>
                  </a:txBody>
                  <a:tcPr anchor="ctr" anchorCtr="1"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1"/>
                        </a:gs>
                        <a:gs pos="50000">
                          <a:srgbClr val="FFFFFF"/>
                        </a:gs>
                        <a:gs pos="100000">
                          <a:schemeClr val="accent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anchorCtr="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7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ea typeface="굴림" pitchFamily="34" charset="-127"/>
                        </a:rPr>
                        <a:t>4</a:t>
                      </a:r>
                    </a:p>
                  </a:txBody>
                  <a:tcPr anchor="ctr" anchorCtr="1"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1"/>
                        </a:gs>
                        <a:gs pos="50000">
                          <a:srgbClr val="FFFFFF"/>
                        </a:gs>
                        <a:gs pos="100000">
                          <a:schemeClr val="accent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anchorCtr="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2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ea typeface="굴림" pitchFamily="34" charset="-127"/>
                        </a:rPr>
                        <a:t>5</a:t>
                      </a:r>
                    </a:p>
                  </a:txBody>
                  <a:tcPr anchor="ctr" anchorCtr="1"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1"/>
                        </a:gs>
                        <a:gs pos="50000">
                          <a:srgbClr val="FFFFFF"/>
                        </a:gs>
                        <a:gs pos="100000">
                          <a:schemeClr val="accent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anchorCtr="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1205" name="Text Box 69"/>
          <p:cNvSpPr txBox="1">
            <a:spLocks noChangeArrowheads="1"/>
          </p:cNvSpPr>
          <p:nvPr/>
        </p:nvSpPr>
        <p:spPr bwMode="auto">
          <a:xfrm>
            <a:off x="2727325" y="18669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endParaRPr lang="ko-KR" altLang="en-US">
              <a:latin typeface="Times New Roman" pitchFamily="18" charset="0"/>
              <a:ea typeface="굴림" pitchFamily="34" charset="-127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9026" name="Group 2"/>
          <p:cNvGraphicFramePr>
            <a:graphicFrameLocks noGrp="1"/>
          </p:cNvGraphicFramePr>
          <p:nvPr>
            <p:ph type="tbl" idx="1"/>
          </p:nvPr>
        </p:nvGraphicFramePr>
        <p:xfrm>
          <a:off x="685800" y="1685925"/>
          <a:ext cx="8229600" cy="4429762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569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ea typeface="굴림" pitchFamily="34" charset="-127"/>
                        </a:rPr>
                        <a:t>Title 1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folHlink">
                            <a:gamma/>
                            <a:shade val="63529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ea typeface="굴림" pitchFamily="34" charset="-127"/>
                        </a:rPr>
                        <a:t>Title 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folHlink">
                            <a:gamma/>
                            <a:shade val="63529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ea typeface="굴림" pitchFamily="34" charset="-127"/>
                        </a:rPr>
                        <a:t>Title</a:t>
                      </a:r>
                      <a:r>
                        <a:rPr kumimoji="0" lang="ko-KR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ea typeface="굴림" pitchFamily="34" charset="-127"/>
                        </a:rPr>
                        <a:t> 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folHlink">
                            <a:gamma/>
                            <a:shade val="63529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ea typeface="굴림" pitchFamily="34" charset="-127"/>
                        </a:rPr>
                        <a:t>Title 4</a:t>
                      </a: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folHlink">
                            <a:gamma/>
                            <a:shade val="63529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ko-KR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0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0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4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9078" name="Rectangle 54"/>
          <p:cNvSpPr>
            <a:spLocks noGrp="1" noChangeArrowheads="1"/>
          </p:cNvSpPr>
          <p:nvPr>
            <p:ph type="title"/>
          </p:nvPr>
        </p:nvSpPr>
        <p:spPr bwMode="black">
          <a:noFill/>
          <a:ln/>
        </p:spPr>
        <p:txBody>
          <a:bodyPr/>
          <a:lstStyle/>
          <a:p>
            <a:r>
              <a:rPr lang="en-US" altLang="ko-KR">
                <a:ea typeface="굴림" pitchFamily="34" charset="-127"/>
              </a:rPr>
              <a:t>Click to edit Master title style</a:t>
            </a:r>
          </a:p>
        </p:txBody>
      </p:sp>
      <p:sp>
        <p:nvSpPr>
          <p:cNvPr id="129079" name="Text Box 55"/>
          <p:cNvSpPr txBox="1">
            <a:spLocks noChangeArrowheads="1"/>
          </p:cNvSpPr>
          <p:nvPr/>
        </p:nvSpPr>
        <p:spPr bwMode="auto">
          <a:xfrm>
            <a:off x="381000" y="1066800"/>
            <a:ext cx="3581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atinLnBrk="1">
              <a:buClr>
                <a:schemeClr val="hlink"/>
              </a:buClr>
              <a:buFont typeface="Wingdings" pitchFamily="2" charset="2"/>
              <a:buChar char="v"/>
            </a:pPr>
            <a:r>
              <a:rPr lang="en-US" altLang="ko-KR" sz="2800" b="1">
                <a:solidFill>
                  <a:schemeClr val="tx2"/>
                </a:solidFill>
                <a:latin typeface="Verdana" pitchFamily="34" charset="0"/>
                <a:ea typeface="굴림" pitchFamily="34" charset="-127"/>
              </a:rPr>
              <a:t> Chart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 bwMode="black">
          <a:noFill/>
          <a:ln/>
        </p:spPr>
        <p:txBody>
          <a:bodyPr/>
          <a:lstStyle/>
          <a:p>
            <a:r>
              <a:rPr lang="en-US" altLang="ko-KR">
                <a:ea typeface="굴림" pitchFamily="34" charset="-127"/>
              </a:rPr>
              <a:t>Click to edit Master title style</a:t>
            </a:r>
          </a:p>
        </p:txBody>
      </p:sp>
      <p:sp>
        <p:nvSpPr>
          <p:cNvPr id="131075" name="Text Box 3"/>
          <p:cNvSpPr txBox="1">
            <a:spLocks noChangeArrowheads="1"/>
          </p:cNvSpPr>
          <p:nvPr/>
        </p:nvSpPr>
        <p:spPr bwMode="auto">
          <a:xfrm>
            <a:off x="457200" y="1066800"/>
            <a:ext cx="3581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atinLnBrk="1">
              <a:buClr>
                <a:schemeClr val="hlink"/>
              </a:buClr>
              <a:buFont typeface="Wingdings" pitchFamily="2" charset="2"/>
              <a:buChar char="v"/>
            </a:pPr>
            <a:r>
              <a:rPr lang="en-US" altLang="ko-KR" sz="2800" b="1">
                <a:solidFill>
                  <a:schemeClr val="tx2"/>
                </a:solidFill>
                <a:latin typeface="Verdana" pitchFamily="34" charset="0"/>
                <a:ea typeface="굴림" pitchFamily="34" charset="-127"/>
              </a:rPr>
              <a:t> Chart</a:t>
            </a:r>
          </a:p>
        </p:txBody>
      </p:sp>
      <p:graphicFrame>
        <p:nvGraphicFramePr>
          <p:cNvPr id="131076" name="Group 4"/>
          <p:cNvGraphicFramePr>
            <a:graphicFrameLocks noGrp="1"/>
          </p:cNvGraphicFramePr>
          <p:nvPr>
            <p:ph type="tbl" idx="1"/>
          </p:nvPr>
        </p:nvGraphicFramePr>
        <p:xfrm>
          <a:off x="1057275" y="2057400"/>
          <a:ext cx="7486650" cy="3886200"/>
        </p:xfrm>
        <a:graphic>
          <a:graphicData uri="http://schemas.openxmlformats.org/drawingml/2006/table">
            <a:tbl>
              <a:tblPr/>
              <a:tblGrid>
                <a:gridCol w="1247775"/>
                <a:gridCol w="1247775"/>
                <a:gridCol w="1247775"/>
                <a:gridCol w="1247775"/>
                <a:gridCol w="1247775"/>
                <a:gridCol w="1247775"/>
              </a:tblGrid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anchorCtr="1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1"/>
                        </a:gs>
                        <a:gs pos="100000">
                          <a:schemeClr val="accent1">
                            <a:gamma/>
                            <a:shade val="63529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ea typeface="굴림" pitchFamily="34" charset="-127"/>
                        </a:rPr>
                        <a:t>A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1"/>
                        </a:gs>
                        <a:gs pos="100000">
                          <a:schemeClr val="accent1">
                            <a:gamma/>
                            <a:shade val="69804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ea typeface="굴림" pitchFamily="34" charset="-127"/>
                        </a:rPr>
                        <a:t>B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1"/>
                        </a:gs>
                        <a:gs pos="100000">
                          <a:schemeClr val="accent1">
                            <a:gamma/>
                            <a:shade val="69804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ea typeface="굴림" pitchFamily="34" charset="-127"/>
                        </a:rPr>
                        <a:t>C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1"/>
                        </a:gs>
                        <a:gs pos="100000">
                          <a:schemeClr val="accent1">
                            <a:gamma/>
                            <a:shade val="69804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ea typeface="굴림" pitchFamily="34" charset="-127"/>
                        </a:rPr>
                        <a:t>D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1"/>
                        </a:gs>
                        <a:gs pos="100000">
                          <a:schemeClr val="accent1">
                            <a:gamma/>
                            <a:shade val="69804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ea typeface="굴림" pitchFamily="34" charset="-127"/>
                        </a:rPr>
                        <a:t>E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1"/>
                        </a:gs>
                        <a:gs pos="100000">
                          <a:schemeClr val="accent1">
                            <a:gamma/>
                            <a:shade val="69804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ea typeface="굴림" pitchFamily="34" charset="-127"/>
                        </a:rPr>
                        <a:t>1</a:t>
                      </a:r>
                    </a:p>
                  </a:txBody>
                  <a:tcPr anchor="ctr" anchorCtr="1"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chemeClr val="hlink">
                            <a:gamma/>
                            <a:shade val="72549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anchorCtr="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ea typeface="굴림" pitchFamily="34" charset="-127"/>
                        </a:rPr>
                        <a:t>2</a:t>
                      </a:r>
                    </a:p>
                  </a:txBody>
                  <a:tcPr anchor="ctr" anchorCtr="1"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chemeClr val="hlink">
                            <a:gamma/>
                            <a:shade val="72549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anchorCtr="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ea typeface="굴림" pitchFamily="34" charset="-127"/>
                        </a:rPr>
                        <a:t>3</a:t>
                      </a:r>
                    </a:p>
                  </a:txBody>
                  <a:tcPr anchor="ctr" anchorCtr="1"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chemeClr val="hlink">
                            <a:gamma/>
                            <a:shade val="72549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anchorCtr="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ea typeface="굴림" pitchFamily="34" charset="-127"/>
                        </a:rPr>
                        <a:t>4</a:t>
                      </a:r>
                    </a:p>
                  </a:txBody>
                  <a:tcPr anchor="ctr" anchorCtr="1"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chemeClr val="hlink">
                            <a:gamma/>
                            <a:shade val="72549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anchorCtr="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ea typeface="굴림" pitchFamily="34" charset="-127"/>
                        </a:rPr>
                        <a:t>5</a:t>
                      </a:r>
                    </a:p>
                  </a:txBody>
                  <a:tcPr anchor="ctr" anchorCtr="1"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chemeClr val="hlink">
                            <a:gamma/>
                            <a:shade val="72549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anchorCtr="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ea typeface="굴림" pitchFamily="34" charset="-127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1145" name="Text Box 73"/>
          <p:cNvSpPr txBox="1">
            <a:spLocks noChangeArrowheads="1"/>
          </p:cNvSpPr>
          <p:nvPr/>
        </p:nvSpPr>
        <p:spPr bwMode="auto">
          <a:xfrm>
            <a:off x="2727325" y="18669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endParaRPr lang="ko-KR" altLang="en-US">
              <a:latin typeface="Times New Roman" pitchFamily="18" charset="0"/>
              <a:ea typeface="굴림" pitchFamily="34" charset="-127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pitchFamily="2" charset="-122"/>
              </a:rPr>
              <a:t>Table</a:t>
            </a:r>
          </a:p>
        </p:txBody>
      </p:sp>
      <p:graphicFrame>
        <p:nvGraphicFramePr>
          <p:cNvPr id="130051" name="Group 3"/>
          <p:cNvGraphicFramePr>
            <a:graphicFrameLocks noGrp="1"/>
          </p:cNvGraphicFramePr>
          <p:nvPr>
            <p:ph idx="1"/>
          </p:nvPr>
        </p:nvGraphicFramePr>
        <p:xfrm>
          <a:off x="1066800" y="2376488"/>
          <a:ext cx="7467600" cy="3198814"/>
        </p:xfrm>
        <a:graphic>
          <a:graphicData uri="http://schemas.openxmlformats.org/drawingml/2006/table">
            <a:tbl>
              <a:tblPr/>
              <a:tblGrid>
                <a:gridCol w="1684338"/>
                <a:gridCol w="1174750"/>
                <a:gridCol w="1152525"/>
                <a:gridCol w="1149350"/>
                <a:gridCol w="1157287"/>
                <a:gridCol w="1149350"/>
              </a:tblGrid>
              <a:tr h="476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D528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2001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2001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</a:tr>
              <a:tr h="454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D528D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4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4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48000"/>
                      </a:schemeClr>
                    </a:solidFill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D528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2001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2001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</a:tr>
              <a:tr h="454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D528D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4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4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48000"/>
                      </a:schemeClr>
                    </a:solidFill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D528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2001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2001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</a:tr>
              <a:tr h="454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D528D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X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X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altLang="ko-KR">
                <a:ea typeface="굴림" pitchFamily="34" charset="-127"/>
              </a:rPr>
              <a:t>Related Documents</a:t>
            </a:r>
          </a:p>
        </p:txBody>
      </p:sp>
      <p:grpSp>
        <p:nvGrpSpPr>
          <p:cNvPr id="92163" name="Group 3"/>
          <p:cNvGrpSpPr>
            <a:grpSpLocks/>
          </p:cNvGrpSpPr>
          <p:nvPr/>
        </p:nvGrpSpPr>
        <p:grpSpPr bwMode="auto">
          <a:xfrm>
            <a:off x="1403350" y="1190625"/>
            <a:ext cx="2343150" cy="366713"/>
            <a:chOff x="1092" y="941"/>
            <a:chExt cx="1476" cy="231"/>
          </a:xfrm>
        </p:grpSpPr>
        <p:sp>
          <p:nvSpPr>
            <p:cNvPr id="92164" name="Text Box 4"/>
            <p:cNvSpPr txBox="1">
              <a:spLocks noChangeArrowheads="1"/>
            </p:cNvSpPr>
            <p:nvPr/>
          </p:nvSpPr>
          <p:spPr bwMode="gray">
            <a:xfrm>
              <a:off x="1292" y="941"/>
              <a:ext cx="12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ko-KR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  <a:ea typeface="굴림" pitchFamily="34" charset="-127"/>
                </a:rPr>
                <a:t>Sub title</a:t>
              </a:r>
            </a:p>
          </p:txBody>
        </p:sp>
        <p:grpSp>
          <p:nvGrpSpPr>
            <p:cNvPr id="92165" name="Group 5"/>
            <p:cNvGrpSpPr>
              <a:grpSpLocks/>
            </p:cNvGrpSpPr>
            <p:nvPr/>
          </p:nvGrpSpPr>
          <p:grpSpPr bwMode="auto">
            <a:xfrm>
              <a:off x="1092" y="998"/>
              <a:ext cx="172" cy="130"/>
              <a:chOff x="2767" y="2075"/>
              <a:chExt cx="226" cy="170"/>
            </a:xfrm>
          </p:grpSpPr>
          <p:sp>
            <p:nvSpPr>
              <p:cNvPr id="92166" name="AutoShape 6"/>
              <p:cNvSpPr>
                <a:spLocks noChangeArrowheads="1"/>
              </p:cNvSpPr>
              <p:nvPr/>
            </p:nvSpPr>
            <p:spPr bwMode="gray">
              <a:xfrm>
                <a:off x="2830" y="2075"/>
                <a:ext cx="99" cy="66"/>
              </a:xfrm>
              <a:prstGeom prst="flowChartDecision">
                <a:avLst/>
              </a:prstGeom>
              <a:solidFill>
                <a:schemeClr val="tx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167" name="AutoShape 7"/>
              <p:cNvSpPr>
                <a:spLocks noChangeArrowheads="1"/>
              </p:cNvSpPr>
              <p:nvPr/>
            </p:nvSpPr>
            <p:spPr bwMode="gray">
              <a:xfrm>
                <a:off x="2767" y="2126"/>
                <a:ext cx="100" cy="67"/>
              </a:xfrm>
              <a:prstGeom prst="flowChartDecision">
                <a:avLst/>
              </a:prstGeom>
              <a:solidFill>
                <a:schemeClr val="tx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168" name="AutoShape 8"/>
              <p:cNvSpPr>
                <a:spLocks noChangeArrowheads="1"/>
              </p:cNvSpPr>
              <p:nvPr/>
            </p:nvSpPr>
            <p:spPr bwMode="gray">
              <a:xfrm>
                <a:off x="2894" y="2126"/>
                <a:ext cx="99" cy="67"/>
              </a:xfrm>
              <a:prstGeom prst="flowChartDecision">
                <a:avLst/>
              </a:prstGeom>
              <a:solidFill>
                <a:schemeClr val="tx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169" name="AutoShape 9"/>
              <p:cNvSpPr>
                <a:spLocks noChangeArrowheads="1"/>
              </p:cNvSpPr>
              <p:nvPr/>
            </p:nvSpPr>
            <p:spPr bwMode="gray">
              <a:xfrm>
                <a:off x="2830" y="2179"/>
                <a:ext cx="99" cy="66"/>
              </a:xfrm>
              <a:prstGeom prst="flowChartDecision">
                <a:avLst/>
              </a:prstGeom>
              <a:solidFill>
                <a:schemeClr val="tx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92170" name="Group 10"/>
          <p:cNvGrpSpPr>
            <a:grpSpLocks/>
          </p:cNvGrpSpPr>
          <p:nvPr/>
        </p:nvGrpSpPr>
        <p:grpSpPr bwMode="auto">
          <a:xfrm>
            <a:off x="1811338" y="2105025"/>
            <a:ext cx="6289675" cy="4060825"/>
            <a:chOff x="1548" y="1659"/>
            <a:chExt cx="3148" cy="2032"/>
          </a:xfrm>
        </p:grpSpPr>
        <p:sp>
          <p:nvSpPr>
            <p:cNvPr id="92171" name="AutoShape 11"/>
            <p:cNvSpPr>
              <a:spLocks noChangeArrowheads="1"/>
            </p:cNvSpPr>
            <p:nvPr/>
          </p:nvSpPr>
          <p:spPr bwMode="gray">
            <a:xfrm rot="16200000" flipH="1" flipV="1">
              <a:off x="1816" y="2398"/>
              <a:ext cx="1025" cy="1562"/>
            </a:xfrm>
            <a:prstGeom prst="flowChartPunchedCard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rect">
                <a:fillToRect l="100000" t="100000"/>
              </a:path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92172" name="AutoShape 12"/>
            <p:cNvSpPr>
              <a:spLocks noChangeArrowheads="1"/>
            </p:cNvSpPr>
            <p:nvPr/>
          </p:nvSpPr>
          <p:spPr bwMode="gray">
            <a:xfrm rot="5400000" flipV="1">
              <a:off x="3390" y="2386"/>
              <a:ext cx="1025" cy="1586"/>
            </a:xfrm>
            <a:prstGeom prst="flowChartPunchedCard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92173" name="AutoShape 13"/>
            <p:cNvSpPr>
              <a:spLocks noChangeArrowheads="1"/>
            </p:cNvSpPr>
            <p:nvPr/>
          </p:nvSpPr>
          <p:spPr bwMode="gray">
            <a:xfrm rot="5400000" flipH="1">
              <a:off x="1826" y="1381"/>
              <a:ext cx="1005" cy="1562"/>
            </a:xfrm>
            <a:prstGeom prst="flowChartPunchedCard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path path="rect">
                <a:fillToRect r="100000" b="100000"/>
              </a:path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PerspectiveTop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92174" name="AutoShape 14"/>
            <p:cNvSpPr>
              <a:spLocks noChangeArrowheads="1"/>
            </p:cNvSpPr>
            <p:nvPr/>
          </p:nvSpPr>
          <p:spPr bwMode="gray">
            <a:xfrm rot="16200000">
              <a:off x="3402" y="1373"/>
              <a:ext cx="1001" cy="1586"/>
            </a:xfrm>
            <a:prstGeom prst="flowChartPunchedCard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rect">
                <a:fillToRect l="100000" t="100000"/>
              </a:path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PerspectiveTop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pic>
          <p:nvPicPr>
            <p:cNvPr id="92175" name="Picture 15" descr="그림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gray">
            <a:xfrm flipH="1">
              <a:off x="2524" y="2077"/>
              <a:ext cx="586" cy="6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176" name="Picture 16" descr="그림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gray">
            <a:xfrm flipH="1" flipV="1">
              <a:off x="2524" y="2659"/>
              <a:ext cx="586" cy="568"/>
            </a:xfrm>
            <a:prstGeom prst="rect">
              <a:avLst/>
            </a:prstGeom>
            <a:noFill/>
          </p:spPr>
        </p:pic>
        <p:pic>
          <p:nvPicPr>
            <p:cNvPr id="92177" name="Picture 17" descr="그림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gray">
            <a:xfrm flipV="1">
              <a:off x="3110" y="2659"/>
              <a:ext cx="585" cy="5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178" name="Picture 18" descr="그림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gray">
            <a:xfrm>
              <a:off x="3110" y="2077"/>
              <a:ext cx="585" cy="603"/>
            </a:xfrm>
            <a:prstGeom prst="rect">
              <a:avLst/>
            </a:prstGeom>
            <a:noFill/>
          </p:spPr>
        </p:pic>
        <p:pic>
          <p:nvPicPr>
            <p:cNvPr id="92179" name="Picture 19" descr="그림21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gray">
            <a:xfrm>
              <a:off x="2447" y="2294"/>
              <a:ext cx="830" cy="78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2180" name="Text Box 20"/>
            <p:cNvSpPr txBox="1">
              <a:spLocks noChangeArrowheads="1"/>
            </p:cNvSpPr>
            <p:nvPr/>
          </p:nvSpPr>
          <p:spPr bwMode="gray">
            <a:xfrm>
              <a:off x="1974" y="1969"/>
              <a:ext cx="357" cy="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latinLnBrk="1"/>
              <a:r>
                <a:rPr kumimoji="1" lang="en-US" altLang="ko-KR" sz="1600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  <a:ea typeface="굴림" pitchFamily="34" charset="-127"/>
                </a:rPr>
                <a:t>text1</a:t>
              </a:r>
            </a:p>
          </p:txBody>
        </p:sp>
        <p:sp>
          <p:nvSpPr>
            <p:cNvPr id="92181" name="Text Box 21"/>
            <p:cNvSpPr txBox="1">
              <a:spLocks noChangeArrowheads="1"/>
            </p:cNvSpPr>
            <p:nvPr/>
          </p:nvSpPr>
          <p:spPr bwMode="gray">
            <a:xfrm>
              <a:off x="3843" y="1969"/>
              <a:ext cx="356" cy="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latinLnBrk="1"/>
              <a:r>
                <a:rPr kumimoji="1" lang="en-US" altLang="ko-KR" sz="1600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  <a:ea typeface="굴림" pitchFamily="34" charset="-127"/>
                </a:rPr>
                <a:t>text2</a:t>
              </a:r>
            </a:p>
          </p:txBody>
        </p:sp>
        <p:sp>
          <p:nvSpPr>
            <p:cNvPr id="92182" name="Text Box 22"/>
            <p:cNvSpPr txBox="1">
              <a:spLocks noChangeArrowheads="1"/>
            </p:cNvSpPr>
            <p:nvPr/>
          </p:nvSpPr>
          <p:spPr bwMode="gray">
            <a:xfrm>
              <a:off x="3843" y="3159"/>
              <a:ext cx="356" cy="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latinLnBrk="1"/>
              <a:r>
                <a:rPr kumimoji="1" lang="en-US" altLang="ko-KR" sz="1600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  <a:ea typeface="굴림" pitchFamily="34" charset="-127"/>
                </a:rPr>
                <a:t>text4</a:t>
              </a:r>
            </a:p>
          </p:txBody>
        </p:sp>
        <p:sp>
          <p:nvSpPr>
            <p:cNvPr id="92183" name="Text Box 23"/>
            <p:cNvSpPr txBox="1">
              <a:spLocks noChangeArrowheads="1"/>
            </p:cNvSpPr>
            <p:nvPr/>
          </p:nvSpPr>
          <p:spPr bwMode="gray">
            <a:xfrm>
              <a:off x="1974" y="3159"/>
              <a:ext cx="357" cy="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latinLnBrk="1"/>
              <a:r>
                <a:rPr kumimoji="1" lang="en-US" altLang="ko-KR" sz="1600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  <a:ea typeface="굴림" pitchFamily="34" charset="-127"/>
                </a:rPr>
                <a:t>text3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altLang="ko-KR">
                <a:ea typeface="굴림" pitchFamily="34" charset="-127"/>
              </a:rPr>
              <a:t>Related Documents</a:t>
            </a:r>
          </a:p>
        </p:txBody>
      </p:sp>
      <p:sp>
        <p:nvSpPr>
          <p:cNvPr id="93187" name="AutoShape 3"/>
          <p:cNvSpPr>
            <a:spLocks noChangeArrowheads="1"/>
          </p:cNvSpPr>
          <p:nvPr/>
        </p:nvSpPr>
        <p:spPr bwMode="gray">
          <a:xfrm>
            <a:off x="358775" y="5805488"/>
            <a:ext cx="8424863" cy="503237"/>
          </a:xfrm>
          <a:custGeom>
            <a:avLst/>
            <a:gdLst>
              <a:gd name="G0" fmla="+- 20102 0 0"/>
              <a:gd name="G1" fmla="+- 4838 0 0"/>
              <a:gd name="G2" fmla="+- 21600 0 4838"/>
              <a:gd name="G3" fmla="+- 10800 0 4838"/>
              <a:gd name="G4" fmla="+- 21600 0 20102"/>
              <a:gd name="G5" fmla="*/ G4 G3 10800"/>
              <a:gd name="G6" fmla="+- 21600 0 G5"/>
              <a:gd name="T0" fmla="*/ 20102 w 21600"/>
              <a:gd name="T1" fmla="*/ 0 h 21600"/>
              <a:gd name="T2" fmla="*/ 0 w 21600"/>
              <a:gd name="T3" fmla="*/ 10800 h 21600"/>
              <a:gd name="T4" fmla="*/ 20102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0102" y="0"/>
                </a:moveTo>
                <a:lnTo>
                  <a:pt x="20102" y="4838"/>
                </a:lnTo>
                <a:lnTo>
                  <a:pt x="3375" y="4838"/>
                </a:lnTo>
                <a:lnTo>
                  <a:pt x="3375" y="16762"/>
                </a:lnTo>
                <a:lnTo>
                  <a:pt x="20102" y="16762"/>
                </a:lnTo>
                <a:lnTo>
                  <a:pt x="20102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4838"/>
                </a:moveTo>
                <a:lnTo>
                  <a:pt x="1350" y="16762"/>
                </a:lnTo>
                <a:lnTo>
                  <a:pt x="2700" y="16762"/>
                </a:lnTo>
                <a:lnTo>
                  <a:pt x="2700" y="4838"/>
                </a:lnTo>
                <a:close/>
              </a:path>
              <a:path w="21600" h="21600">
                <a:moveTo>
                  <a:pt x="0" y="4838"/>
                </a:moveTo>
                <a:lnTo>
                  <a:pt x="0" y="16762"/>
                </a:lnTo>
                <a:lnTo>
                  <a:pt x="675" y="16762"/>
                </a:lnTo>
                <a:lnTo>
                  <a:pt x="675" y="4838"/>
                </a:lnTo>
                <a:close/>
              </a:path>
            </a:pathLst>
          </a:custGeom>
          <a:solidFill>
            <a:schemeClr val="folHlink"/>
          </a:solidFill>
          <a:ln w="25400">
            <a:noFill/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93188" name="Group 4"/>
          <p:cNvGrpSpPr>
            <a:grpSpLocks/>
          </p:cNvGrpSpPr>
          <p:nvPr/>
        </p:nvGrpSpPr>
        <p:grpSpPr bwMode="auto">
          <a:xfrm>
            <a:off x="1403350" y="1190625"/>
            <a:ext cx="2343150" cy="366713"/>
            <a:chOff x="1092" y="941"/>
            <a:chExt cx="1476" cy="231"/>
          </a:xfrm>
        </p:grpSpPr>
        <p:sp>
          <p:nvSpPr>
            <p:cNvPr id="93189" name="Text Box 5"/>
            <p:cNvSpPr txBox="1">
              <a:spLocks noChangeArrowheads="1"/>
            </p:cNvSpPr>
            <p:nvPr/>
          </p:nvSpPr>
          <p:spPr bwMode="gray">
            <a:xfrm>
              <a:off x="1292" y="941"/>
              <a:ext cx="12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ko-KR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  <a:ea typeface="굴림" pitchFamily="34" charset="-127"/>
                </a:rPr>
                <a:t>Sub title</a:t>
              </a:r>
            </a:p>
          </p:txBody>
        </p:sp>
        <p:grpSp>
          <p:nvGrpSpPr>
            <p:cNvPr id="93190" name="Group 6"/>
            <p:cNvGrpSpPr>
              <a:grpSpLocks/>
            </p:cNvGrpSpPr>
            <p:nvPr/>
          </p:nvGrpSpPr>
          <p:grpSpPr bwMode="auto">
            <a:xfrm>
              <a:off x="1092" y="998"/>
              <a:ext cx="172" cy="130"/>
              <a:chOff x="2767" y="2075"/>
              <a:chExt cx="226" cy="170"/>
            </a:xfrm>
          </p:grpSpPr>
          <p:sp>
            <p:nvSpPr>
              <p:cNvPr id="93191" name="AutoShape 7"/>
              <p:cNvSpPr>
                <a:spLocks noChangeArrowheads="1"/>
              </p:cNvSpPr>
              <p:nvPr/>
            </p:nvSpPr>
            <p:spPr bwMode="gray">
              <a:xfrm>
                <a:off x="2830" y="2075"/>
                <a:ext cx="99" cy="66"/>
              </a:xfrm>
              <a:prstGeom prst="flowChartDecision">
                <a:avLst/>
              </a:prstGeom>
              <a:solidFill>
                <a:schemeClr val="tx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192" name="AutoShape 8"/>
              <p:cNvSpPr>
                <a:spLocks noChangeArrowheads="1"/>
              </p:cNvSpPr>
              <p:nvPr/>
            </p:nvSpPr>
            <p:spPr bwMode="gray">
              <a:xfrm>
                <a:off x="2767" y="2126"/>
                <a:ext cx="100" cy="67"/>
              </a:xfrm>
              <a:prstGeom prst="flowChartDecision">
                <a:avLst/>
              </a:prstGeom>
              <a:solidFill>
                <a:schemeClr val="tx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193" name="AutoShape 9"/>
              <p:cNvSpPr>
                <a:spLocks noChangeArrowheads="1"/>
              </p:cNvSpPr>
              <p:nvPr/>
            </p:nvSpPr>
            <p:spPr bwMode="gray">
              <a:xfrm>
                <a:off x="2894" y="2126"/>
                <a:ext cx="99" cy="67"/>
              </a:xfrm>
              <a:prstGeom prst="flowChartDecision">
                <a:avLst/>
              </a:prstGeom>
              <a:solidFill>
                <a:schemeClr val="tx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194" name="AutoShape 10"/>
              <p:cNvSpPr>
                <a:spLocks noChangeArrowheads="1"/>
              </p:cNvSpPr>
              <p:nvPr/>
            </p:nvSpPr>
            <p:spPr bwMode="gray">
              <a:xfrm>
                <a:off x="2830" y="2179"/>
                <a:ext cx="99" cy="66"/>
              </a:xfrm>
              <a:prstGeom prst="flowChartDecision">
                <a:avLst/>
              </a:prstGeom>
              <a:solidFill>
                <a:schemeClr val="tx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cxnSp>
        <p:nvCxnSpPr>
          <p:cNvPr id="93195" name="AutoShape 11"/>
          <p:cNvCxnSpPr>
            <a:cxnSpLocks noChangeShapeType="1"/>
            <a:stCxn id="93212" idx="3"/>
            <a:endCxn id="93209" idx="1"/>
          </p:cNvCxnSpPr>
          <p:nvPr/>
        </p:nvCxnSpPr>
        <p:spPr bwMode="gray">
          <a:xfrm flipV="1">
            <a:off x="1811338" y="3860800"/>
            <a:ext cx="319087" cy="504825"/>
          </a:xfrm>
          <a:prstGeom prst="bentConnector3">
            <a:avLst>
              <a:gd name="adj1" fmla="val 4975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93196" name="AutoShape 12"/>
          <p:cNvCxnSpPr>
            <a:cxnSpLocks noChangeShapeType="1"/>
            <a:stCxn id="93206" idx="3"/>
            <a:endCxn id="93203" idx="1"/>
          </p:cNvCxnSpPr>
          <p:nvPr/>
        </p:nvCxnSpPr>
        <p:spPr bwMode="gray">
          <a:xfrm flipV="1">
            <a:off x="5284788" y="2925763"/>
            <a:ext cx="339725" cy="50323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93197" name="AutoShape 13"/>
          <p:cNvCxnSpPr>
            <a:cxnSpLocks noChangeShapeType="1"/>
            <a:stCxn id="93209" idx="3"/>
            <a:endCxn id="93206" idx="1"/>
          </p:cNvCxnSpPr>
          <p:nvPr/>
        </p:nvCxnSpPr>
        <p:spPr bwMode="gray">
          <a:xfrm flipV="1">
            <a:off x="3557588" y="3429000"/>
            <a:ext cx="300037" cy="431800"/>
          </a:xfrm>
          <a:prstGeom prst="bentConnector3">
            <a:avLst>
              <a:gd name="adj1" fmla="val 49736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93198" name="AutoShape 14"/>
          <p:cNvCxnSpPr>
            <a:cxnSpLocks noChangeShapeType="1"/>
            <a:stCxn id="93203" idx="3"/>
            <a:endCxn id="93200" idx="1"/>
          </p:cNvCxnSpPr>
          <p:nvPr/>
        </p:nvCxnSpPr>
        <p:spPr bwMode="gray">
          <a:xfrm flipV="1">
            <a:off x="7050088" y="2493963"/>
            <a:ext cx="320675" cy="43180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grpSp>
        <p:nvGrpSpPr>
          <p:cNvPr id="93199" name="Group 15"/>
          <p:cNvGrpSpPr>
            <a:grpSpLocks/>
          </p:cNvGrpSpPr>
          <p:nvPr/>
        </p:nvGrpSpPr>
        <p:grpSpPr bwMode="auto">
          <a:xfrm>
            <a:off x="6886575" y="1557338"/>
            <a:ext cx="1900238" cy="2360612"/>
            <a:chOff x="4338" y="1570"/>
            <a:chExt cx="1197" cy="1487"/>
          </a:xfrm>
        </p:grpSpPr>
        <p:sp>
          <p:nvSpPr>
            <p:cNvPr id="93200" name="AutoShape 16"/>
            <p:cNvSpPr>
              <a:spLocks noChangeArrowheads="1"/>
            </p:cNvSpPr>
            <p:nvPr/>
          </p:nvSpPr>
          <p:spPr bwMode="gray">
            <a:xfrm>
              <a:off x="4649" y="1570"/>
              <a:ext cx="886" cy="118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1905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kumimoji="1" lang="en-US" altLang="ko-KR" sz="1600">
                  <a:effectLst>
                    <a:outerShdw blurRad="38100" dist="38100" dir="2700000" algn="tl">
                      <a:srgbClr val="FFFFFF"/>
                    </a:outerShdw>
                  </a:effectLst>
                  <a:latin typeface="Verdana" pitchFamily="34" charset="0"/>
                  <a:ea typeface="MS PGothic" pitchFamily="34" charset="-128"/>
                </a:rPr>
                <a:t>text5</a:t>
              </a:r>
            </a:p>
          </p:txBody>
        </p:sp>
        <p:pic>
          <p:nvPicPr>
            <p:cNvPr id="93201" name="Picture 17" descr="shadow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gray">
            <a:xfrm>
              <a:off x="4338" y="2921"/>
              <a:ext cx="1123" cy="136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grpSp>
        <p:nvGrpSpPr>
          <p:cNvPr id="93202" name="Group 18"/>
          <p:cNvGrpSpPr>
            <a:grpSpLocks/>
          </p:cNvGrpSpPr>
          <p:nvPr/>
        </p:nvGrpSpPr>
        <p:grpSpPr bwMode="auto">
          <a:xfrm>
            <a:off x="5508625" y="1989138"/>
            <a:ext cx="1676400" cy="2303462"/>
            <a:chOff x="3470" y="1570"/>
            <a:chExt cx="1056" cy="1451"/>
          </a:xfrm>
        </p:grpSpPr>
        <p:sp>
          <p:nvSpPr>
            <p:cNvPr id="93203" name="AutoShape 19"/>
            <p:cNvSpPr>
              <a:spLocks noChangeArrowheads="1"/>
            </p:cNvSpPr>
            <p:nvPr/>
          </p:nvSpPr>
          <p:spPr bwMode="gray">
            <a:xfrm>
              <a:off x="3549" y="1570"/>
              <a:ext cx="886" cy="118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1905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kumimoji="1" lang="en-US" altLang="ko-KR" sz="1600">
                  <a:effectLst>
                    <a:outerShdw blurRad="38100" dist="38100" dir="2700000" algn="tl">
                      <a:srgbClr val="FFFFFF"/>
                    </a:outerShdw>
                  </a:effectLst>
                  <a:latin typeface="Verdana" pitchFamily="34" charset="0"/>
                  <a:ea typeface="MS PGothic" pitchFamily="34" charset="-128"/>
                </a:rPr>
                <a:t>text4</a:t>
              </a:r>
            </a:p>
          </p:txBody>
        </p:sp>
        <p:pic>
          <p:nvPicPr>
            <p:cNvPr id="93204" name="Picture 20" descr="shadow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gray">
            <a:xfrm>
              <a:off x="3470" y="2885"/>
              <a:ext cx="1056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93205" name="Group 21"/>
          <p:cNvGrpSpPr>
            <a:grpSpLocks/>
          </p:cNvGrpSpPr>
          <p:nvPr/>
        </p:nvGrpSpPr>
        <p:grpSpPr bwMode="auto">
          <a:xfrm>
            <a:off x="3733800" y="2490788"/>
            <a:ext cx="1676400" cy="2305050"/>
            <a:chOff x="2352" y="1569"/>
            <a:chExt cx="1056" cy="1452"/>
          </a:xfrm>
        </p:grpSpPr>
        <p:sp>
          <p:nvSpPr>
            <p:cNvPr id="93206" name="AutoShape 22"/>
            <p:cNvSpPr>
              <a:spLocks noChangeArrowheads="1"/>
            </p:cNvSpPr>
            <p:nvPr/>
          </p:nvSpPr>
          <p:spPr bwMode="gray">
            <a:xfrm>
              <a:off x="2436" y="1569"/>
              <a:ext cx="887" cy="118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1905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kumimoji="1" lang="en-US" altLang="ko-KR" sz="1600">
                  <a:effectLst>
                    <a:outerShdw blurRad="38100" dist="38100" dir="2700000" algn="tl">
                      <a:srgbClr val="FFFFFF"/>
                    </a:outerShdw>
                  </a:effectLst>
                  <a:latin typeface="Verdana" pitchFamily="34" charset="0"/>
                  <a:ea typeface="MS PGothic" pitchFamily="34" charset="-128"/>
                </a:rPr>
                <a:t>text3</a:t>
              </a:r>
            </a:p>
          </p:txBody>
        </p:sp>
        <p:pic>
          <p:nvPicPr>
            <p:cNvPr id="93207" name="Picture 23" descr="shadow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gray">
            <a:xfrm>
              <a:off x="2352" y="2885"/>
              <a:ext cx="1056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93208" name="Group 24"/>
          <p:cNvGrpSpPr>
            <a:grpSpLocks/>
          </p:cNvGrpSpPr>
          <p:nvPr/>
        </p:nvGrpSpPr>
        <p:grpSpPr bwMode="auto">
          <a:xfrm>
            <a:off x="1960563" y="2924175"/>
            <a:ext cx="1676400" cy="2303463"/>
            <a:chOff x="1235" y="1570"/>
            <a:chExt cx="1056" cy="1451"/>
          </a:xfrm>
        </p:grpSpPr>
        <p:sp>
          <p:nvSpPr>
            <p:cNvPr id="93209" name="AutoShape 25"/>
            <p:cNvSpPr>
              <a:spLocks noChangeArrowheads="1"/>
            </p:cNvSpPr>
            <p:nvPr/>
          </p:nvSpPr>
          <p:spPr bwMode="gray">
            <a:xfrm>
              <a:off x="1348" y="1570"/>
              <a:ext cx="887" cy="118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1905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kumimoji="1" lang="en-US" altLang="ko-KR" sz="1600">
                  <a:effectLst>
                    <a:outerShdw blurRad="38100" dist="38100" dir="2700000" algn="tl">
                      <a:srgbClr val="FFFFFF"/>
                    </a:outerShdw>
                  </a:effectLst>
                  <a:latin typeface="Verdana" pitchFamily="34" charset="0"/>
                  <a:ea typeface="MS PGothic" pitchFamily="34" charset="-128"/>
                </a:rPr>
                <a:t>text2</a:t>
              </a:r>
            </a:p>
          </p:txBody>
        </p:sp>
        <p:pic>
          <p:nvPicPr>
            <p:cNvPr id="93210" name="Picture 26" descr="shadow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gray">
            <a:xfrm>
              <a:off x="1235" y="2885"/>
              <a:ext cx="1056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93211" name="Group 27"/>
          <p:cNvGrpSpPr>
            <a:grpSpLocks/>
          </p:cNvGrpSpPr>
          <p:nvPr/>
        </p:nvGrpSpPr>
        <p:grpSpPr bwMode="auto">
          <a:xfrm>
            <a:off x="250825" y="3433763"/>
            <a:ext cx="1676400" cy="2300287"/>
            <a:chOff x="158" y="1573"/>
            <a:chExt cx="1056" cy="1449"/>
          </a:xfrm>
        </p:grpSpPr>
        <p:sp>
          <p:nvSpPr>
            <p:cNvPr id="93212" name="AutoShape 28"/>
            <p:cNvSpPr>
              <a:spLocks noChangeArrowheads="1"/>
            </p:cNvSpPr>
            <p:nvPr/>
          </p:nvSpPr>
          <p:spPr bwMode="gray">
            <a:xfrm>
              <a:off x="249" y="1573"/>
              <a:ext cx="886" cy="117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1905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kumimoji="1" lang="en-US" altLang="ko-KR" sz="1600">
                  <a:effectLst>
                    <a:outerShdw blurRad="38100" dist="38100" dir="2700000" algn="tl">
                      <a:srgbClr val="FFFFFF"/>
                    </a:outerShdw>
                  </a:effectLst>
                  <a:latin typeface="Verdana" pitchFamily="34" charset="0"/>
                  <a:ea typeface="굴림" pitchFamily="34" charset="-127"/>
                </a:rPr>
                <a:t>text1</a:t>
              </a:r>
            </a:p>
          </p:txBody>
        </p:sp>
        <p:pic>
          <p:nvPicPr>
            <p:cNvPr id="93213" name="Picture 29" descr="shadow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gray">
            <a:xfrm>
              <a:off x="158" y="2889"/>
              <a:ext cx="1056" cy="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altLang="ko-KR">
                <a:ea typeface="굴림" pitchFamily="34" charset="-127"/>
              </a:rPr>
              <a:t>Related Documents</a:t>
            </a:r>
          </a:p>
        </p:txBody>
      </p:sp>
      <p:grpSp>
        <p:nvGrpSpPr>
          <p:cNvPr id="94211" name="Group 3"/>
          <p:cNvGrpSpPr>
            <a:grpSpLocks/>
          </p:cNvGrpSpPr>
          <p:nvPr/>
        </p:nvGrpSpPr>
        <p:grpSpPr bwMode="auto">
          <a:xfrm>
            <a:off x="1403350" y="1190625"/>
            <a:ext cx="2343150" cy="366713"/>
            <a:chOff x="1092" y="941"/>
            <a:chExt cx="1476" cy="231"/>
          </a:xfrm>
        </p:grpSpPr>
        <p:sp>
          <p:nvSpPr>
            <p:cNvPr id="94212" name="Text Box 4"/>
            <p:cNvSpPr txBox="1">
              <a:spLocks noChangeArrowheads="1"/>
            </p:cNvSpPr>
            <p:nvPr/>
          </p:nvSpPr>
          <p:spPr bwMode="gray">
            <a:xfrm>
              <a:off x="1292" y="941"/>
              <a:ext cx="12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ko-KR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  <a:ea typeface="굴림" pitchFamily="34" charset="-127"/>
                </a:rPr>
                <a:t>Sub title</a:t>
              </a:r>
            </a:p>
          </p:txBody>
        </p:sp>
        <p:grpSp>
          <p:nvGrpSpPr>
            <p:cNvPr id="94213" name="Group 5"/>
            <p:cNvGrpSpPr>
              <a:grpSpLocks/>
            </p:cNvGrpSpPr>
            <p:nvPr/>
          </p:nvGrpSpPr>
          <p:grpSpPr bwMode="auto">
            <a:xfrm>
              <a:off x="1092" y="998"/>
              <a:ext cx="172" cy="130"/>
              <a:chOff x="2767" y="2075"/>
              <a:chExt cx="226" cy="170"/>
            </a:xfrm>
          </p:grpSpPr>
          <p:sp>
            <p:nvSpPr>
              <p:cNvPr id="94214" name="AutoShape 6"/>
              <p:cNvSpPr>
                <a:spLocks noChangeArrowheads="1"/>
              </p:cNvSpPr>
              <p:nvPr/>
            </p:nvSpPr>
            <p:spPr bwMode="gray">
              <a:xfrm>
                <a:off x="2830" y="2075"/>
                <a:ext cx="99" cy="66"/>
              </a:xfrm>
              <a:prstGeom prst="flowChartDecision">
                <a:avLst/>
              </a:prstGeom>
              <a:solidFill>
                <a:schemeClr val="tx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4215" name="AutoShape 7"/>
              <p:cNvSpPr>
                <a:spLocks noChangeArrowheads="1"/>
              </p:cNvSpPr>
              <p:nvPr/>
            </p:nvSpPr>
            <p:spPr bwMode="gray">
              <a:xfrm>
                <a:off x="2767" y="2126"/>
                <a:ext cx="100" cy="67"/>
              </a:xfrm>
              <a:prstGeom prst="flowChartDecision">
                <a:avLst/>
              </a:prstGeom>
              <a:solidFill>
                <a:schemeClr val="tx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4216" name="AutoShape 8"/>
              <p:cNvSpPr>
                <a:spLocks noChangeArrowheads="1"/>
              </p:cNvSpPr>
              <p:nvPr/>
            </p:nvSpPr>
            <p:spPr bwMode="gray">
              <a:xfrm>
                <a:off x="2894" y="2126"/>
                <a:ext cx="99" cy="67"/>
              </a:xfrm>
              <a:prstGeom prst="flowChartDecision">
                <a:avLst/>
              </a:prstGeom>
              <a:solidFill>
                <a:schemeClr val="tx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4217" name="AutoShape 9"/>
              <p:cNvSpPr>
                <a:spLocks noChangeArrowheads="1"/>
              </p:cNvSpPr>
              <p:nvPr/>
            </p:nvSpPr>
            <p:spPr bwMode="gray">
              <a:xfrm>
                <a:off x="2830" y="2179"/>
                <a:ext cx="99" cy="66"/>
              </a:xfrm>
              <a:prstGeom prst="flowChartDecision">
                <a:avLst/>
              </a:prstGeom>
              <a:solidFill>
                <a:schemeClr val="tx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94218" name="AutoShape 10"/>
          <p:cNvSpPr>
            <a:spLocks noChangeArrowheads="1"/>
          </p:cNvSpPr>
          <p:nvPr/>
        </p:nvSpPr>
        <p:spPr bwMode="gray">
          <a:xfrm>
            <a:off x="250825" y="1957388"/>
            <a:ext cx="2451100" cy="11112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19050">
            <a:solidFill>
              <a:schemeClr val="bg2"/>
            </a:solidFill>
            <a:round/>
            <a:headEnd/>
            <a:tailEnd/>
          </a:ln>
        </p:spPr>
        <p:txBody>
          <a:bodyPr anchor="ctr"/>
          <a:lstStyle/>
          <a:p>
            <a:pPr algn="ctr" latinLnBrk="1"/>
            <a:r>
              <a:rPr kumimoji="1" lang="en-US" altLang="ko-KR" sz="1600"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  <a:ea typeface="굴림" pitchFamily="34" charset="-127"/>
              </a:rPr>
              <a:t>text1</a:t>
            </a:r>
          </a:p>
        </p:txBody>
      </p:sp>
      <p:cxnSp>
        <p:nvCxnSpPr>
          <p:cNvPr id="94219" name="AutoShape 11"/>
          <p:cNvCxnSpPr>
            <a:cxnSpLocks noChangeShapeType="1"/>
            <a:stCxn id="94231" idx="1"/>
            <a:endCxn id="94226" idx="3"/>
          </p:cNvCxnSpPr>
          <p:nvPr/>
        </p:nvCxnSpPr>
        <p:spPr bwMode="gray">
          <a:xfrm rot="10800000" flipV="1">
            <a:off x="2711450" y="3973513"/>
            <a:ext cx="614363" cy="1419225"/>
          </a:xfrm>
          <a:prstGeom prst="bentConnector3">
            <a:avLst>
              <a:gd name="adj1" fmla="val 4987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94220" name="AutoShape 12"/>
          <p:cNvCxnSpPr>
            <a:cxnSpLocks noChangeShapeType="1"/>
            <a:stCxn id="94231" idx="1"/>
            <a:endCxn id="94218" idx="3"/>
          </p:cNvCxnSpPr>
          <p:nvPr/>
        </p:nvCxnSpPr>
        <p:spPr bwMode="gray">
          <a:xfrm rot="10800000">
            <a:off x="2711450" y="2513013"/>
            <a:ext cx="614363" cy="1460500"/>
          </a:xfrm>
          <a:prstGeom prst="bentConnector3">
            <a:avLst>
              <a:gd name="adj1" fmla="val 4987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94221" name="AutoShape 13"/>
          <p:cNvCxnSpPr>
            <a:cxnSpLocks noChangeShapeType="1"/>
            <a:stCxn id="94231" idx="3"/>
            <a:endCxn id="94227" idx="1"/>
          </p:cNvCxnSpPr>
          <p:nvPr/>
        </p:nvCxnSpPr>
        <p:spPr bwMode="gray">
          <a:xfrm flipV="1">
            <a:off x="5816600" y="2584450"/>
            <a:ext cx="546100" cy="138906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94222" name="AutoShape 14"/>
          <p:cNvCxnSpPr>
            <a:cxnSpLocks noChangeShapeType="1"/>
            <a:stCxn id="94231" idx="3"/>
            <a:endCxn id="94229" idx="1"/>
          </p:cNvCxnSpPr>
          <p:nvPr/>
        </p:nvCxnSpPr>
        <p:spPr bwMode="gray">
          <a:xfrm>
            <a:off x="5816600" y="3973513"/>
            <a:ext cx="546100" cy="149225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94223" name="AutoShape 15"/>
          <p:cNvCxnSpPr>
            <a:cxnSpLocks noChangeShapeType="1"/>
            <a:stCxn id="94231" idx="1"/>
            <a:endCxn id="94225" idx="3"/>
          </p:cNvCxnSpPr>
          <p:nvPr/>
        </p:nvCxnSpPr>
        <p:spPr bwMode="gray">
          <a:xfrm flipH="1">
            <a:off x="2711450" y="3973513"/>
            <a:ext cx="614363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94224" name="AutoShape 16"/>
          <p:cNvCxnSpPr>
            <a:cxnSpLocks noChangeShapeType="1"/>
            <a:stCxn id="94231" idx="3"/>
            <a:endCxn id="94228" idx="1"/>
          </p:cNvCxnSpPr>
          <p:nvPr/>
        </p:nvCxnSpPr>
        <p:spPr bwMode="gray">
          <a:xfrm>
            <a:off x="5816600" y="3973513"/>
            <a:ext cx="5461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94225" name="AutoShape 17"/>
          <p:cNvSpPr>
            <a:spLocks noChangeArrowheads="1"/>
          </p:cNvSpPr>
          <p:nvPr/>
        </p:nvSpPr>
        <p:spPr bwMode="gray">
          <a:xfrm>
            <a:off x="250825" y="3417888"/>
            <a:ext cx="2451100" cy="11112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19050">
            <a:solidFill>
              <a:schemeClr val="bg2"/>
            </a:solidFill>
            <a:round/>
            <a:headEnd/>
            <a:tailEnd/>
          </a:ln>
        </p:spPr>
        <p:txBody>
          <a:bodyPr anchor="ctr"/>
          <a:lstStyle/>
          <a:p>
            <a:pPr algn="ctr" latinLnBrk="1"/>
            <a:r>
              <a:rPr kumimoji="1" lang="en-US" altLang="ko-KR" sz="1600"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  <a:ea typeface="굴림" pitchFamily="34" charset="-127"/>
              </a:rPr>
              <a:t>text2</a:t>
            </a:r>
          </a:p>
        </p:txBody>
      </p:sp>
      <p:sp>
        <p:nvSpPr>
          <p:cNvPr id="94226" name="AutoShape 18"/>
          <p:cNvSpPr>
            <a:spLocks noChangeArrowheads="1"/>
          </p:cNvSpPr>
          <p:nvPr/>
        </p:nvSpPr>
        <p:spPr bwMode="gray">
          <a:xfrm>
            <a:off x="250825" y="4837113"/>
            <a:ext cx="2451100" cy="11112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19050">
            <a:solidFill>
              <a:schemeClr val="bg2"/>
            </a:solidFill>
            <a:round/>
            <a:headEnd/>
            <a:tailEnd/>
          </a:ln>
        </p:spPr>
        <p:txBody>
          <a:bodyPr anchor="ctr"/>
          <a:lstStyle/>
          <a:p>
            <a:pPr algn="ctr" latinLnBrk="1"/>
            <a:r>
              <a:rPr kumimoji="1" lang="en-US" altLang="ko-KR" sz="1600"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  <a:ea typeface="굴림" pitchFamily="34" charset="-127"/>
              </a:rPr>
              <a:t>text3</a:t>
            </a:r>
          </a:p>
        </p:txBody>
      </p:sp>
      <p:sp>
        <p:nvSpPr>
          <p:cNvPr id="94227" name="AutoShape 19"/>
          <p:cNvSpPr>
            <a:spLocks noChangeArrowheads="1"/>
          </p:cNvSpPr>
          <p:nvPr/>
        </p:nvSpPr>
        <p:spPr bwMode="gray">
          <a:xfrm>
            <a:off x="6372225" y="2028825"/>
            <a:ext cx="2451100" cy="11112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19050">
            <a:solidFill>
              <a:schemeClr val="bg2"/>
            </a:solidFill>
            <a:round/>
            <a:headEnd/>
            <a:tailEnd/>
          </a:ln>
        </p:spPr>
        <p:txBody>
          <a:bodyPr anchor="ctr"/>
          <a:lstStyle/>
          <a:p>
            <a:pPr algn="ctr" latinLnBrk="1"/>
            <a:r>
              <a:rPr kumimoji="1" lang="en-US" altLang="ko-KR" sz="1600"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  <a:ea typeface="굴림" pitchFamily="34" charset="-127"/>
              </a:rPr>
              <a:t>text4</a:t>
            </a:r>
          </a:p>
        </p:txBody>
      </p:sp>
      <p:sp>
        <p:nvSpPr>
          <p:cNvPr id="94228" name="AutoShape 20"/>
          <p:cNvSpPr>
            <a:spLocks noChangeArrowheads="1"/>
          </p:cNvSpPr>
          <p:nvPr/>
        </p:nvSpPr>
        <p:spPr bwMode="gray">
          <a:xfrm>
            <a:off x="6372225" y="3417888"/>
            <a:ext cx="2451100" cy="11112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19050">
            <a:solidFill>
              <a:schemeClr val="bg2"/>
            </a:solidFill>
            <a:round/>
            <a:headEnd/>
            <a:tailEnd/>
          </a:ln>
        </p:spPr>
        <p:txBody>
          <a:bodyPr anchor="ctr"/>
          <a:lstStyle/>
          <a:p>
            <a:pPr algn="ctr" latinLnBrk="1"/>
            <a:r>
              <a:rPr kumimoji="1" lang="en-US" altLang="ko-KR" sz="1600"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  <a:ea typeface="굴림" pitchFamily="34" charset="-127"/>
              </a:rPr>
              <a:t>text5</a:t>
            </a:r>
          </a:p>
        </p:txBody>
      </p:sp>
      <p:sp>
        <p:nvSpPr>
          <p:cNvPr id="94229" name="AutoShape 21"/>
          <p:cNvSpPr>
            <a:spLocks noChangeArrowheads="1"/>
          </p:cNvSpPr>
          <p:nvPr/>
        </p:nvSpPr>
        <p:spPr bwMode="gray">
          <a:xfrm>
            <a:off x="6372225" y="4910138"/>
            <a:ext cx="2451100" cy="11112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19050">
            <a:solidFill>
              <a:schemeClr val="bg2"/>
            </a:solidFill>
            <a:round/>
            <a:headEnd/>
            <a:tailEnd/>
          </a:ln>
        </p:spPr>
        <p:txBody>
          <a:bodyPr anchor="ctr"/>
          <a:lstStyle/>
          <a:p>
            <a:pPr algn="ctr" latinLnBrk="1"/>
            <a:r>
              <a:rPr kumimoji="1" lang="en-US" altLang="ko-KR" sz="1600"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  <a:ea typeface="굴림" pitchFamily="34" charset="-127"/>
              </a:rPr>
              <a:t>text6</a:t>
            </a:r>
          </a:p>
        </p:txBody>
      </p:sp>
      <p:grpSp>
        <p:nvGrpSpPr>
          <p:cNvPr id="94230" name="Group 22"/>
          <p:cNvGrpSpPr>
            <a:grpSpLocks/>
          </p:cNvGrpSpPr>
          <p:nvPr/>
        </p:nvGrpSpPr>
        <p:grpSpPr bwMode="auto">
          <a:xfrm>
            <a:off x="3132138" y="1998663"/>
            <a:ext cx="2879725" cy="4506912"/>
            <a:chOff x="1973" y="1259"/>
            <a:chExt cx="1814" cy="2839"/>
          </a:xfrm>
        </p:grpSpPr>
        <p:sp>
          <p:nvSpPr>
            <p:cNvPr id="94231" name="AutoShape 23"/>
            <p:cNvSpPr>
              <a:spLocks noChangeArrowheads="1"/>
            </p:cNvSpPr>
            <p:nvPr/>
          </p:nvSpPr>
          <p:spPr bwMode="gray">
            <a:xfrm>
              <a:off x="2101" y="1259"/>
              <a:ext cx="1557" cy="24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94232" name="Picture 24" descr="shadow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gray">
            <a:xfrm>
              <a:off x="1973" y="3929"/>
              <a:ext cx="1814" cy="169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pic>
        <p:nvPicPr>
          <p:cNvPr id="94233" name="Picture 25" descr="shado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gray">
          <a:xfrm>
            <a:off x="6442075" y="6237288"/>
            <a:ext cx="24511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4234" name="Picture 26" descr="shado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gray">
          <a:xfrm>
            <a:off x="249238" y="6237288"/>
            <a:ext cx="24511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altLang="ko-KR">
                <a:ea typeface="굴림" pitchFamily="34" charset="-127"/>
              </a:rPr>
              <a:t>Table of Contents</a:t>
            </a:r>
          </a:p>
        </p:txBody>
      </p:sp>
      <p:sp>
        <p:nvSpPr>
          <p:cNvPr id="95235" name="AutoShape 3"/>
          <p:cNvSpPr>
            <a:spLocks noChangeArrowheads="1"/>
          </p:cNvSpPr>
          <p:nvPr/>
        </p:nvSpPr>
        <p:spPr bwMode="gray">
          <a:xfrm rot="16200000">
            <a:off x="2551112" y="1327151"/>
            <a:ext cx="498475" cy="154940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5236" name="AutoShape 4"/>
          <p:cNvSpPr>
            <a:spLocks noChangeArrowheads="1"/>
          </p:cNvSpPr>
          <p:nvPr/>
        </p:nvSpPr>
        <p:spPr bwMode="gray">
          <a:xfrm rot="16200000">
            <a:off x="4868863" y="-407987"/>
            <a:ext cx="582612" cy="50149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0" scaled="1"/>
          </a:gradFill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5237" name="Text Box 5"/>
          <p:cNvSpPr txBox="1">
            <a:spLocks noChangeArrowheads="1"/>
          </p:cNvSpPr>
          <p:nvPr/>
        </p:nvSpPr>
        <p:spPr bwMode="gray">
          <a:xfrm>
            <a:off x="2025650" y="1898650"/>
            <a:ext cx="56419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atinLnBrk="1"/>
            <a:r>
              <a:rPr kumimoji="1" lang="ko-KR" alt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굴림" pitchFamily="34" charset="-127"/>
              </a:rPr>
              <a:t> </a:t>
            </a:r>
            <a:r>
              <a:rPr kumimoji="1" lang="en-US" altLang="ko-KR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굴림" pitchFamily="34" charset="-127"/>
              </a:rPr>
              <a:t>1.      Introduction</a:t>
            </a:r>
          </a:p>
        </p:txBody>
      </p:sp>
      <p:sp>
        <p:nvSpPr>
          <p:cNvPr id="95238" name="AutoShape 6"/>
          <p:cNvSpPr>
            <a:spLocks noChangeArrowheads="1"/>
          </p:cNvSpPr>
          <p:nvPr/>
        </p:nvSpPr>
        <p:spPr bwMode="gray">
          <a:xfrm rot="16200000">
            <a:off x="2551112" y="2344738"/>
            <a:ext cx="498475" cy="154940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5239" name="AutoShape 7"/>
          <p:cNvSpPr>
            <a:spLocks noChangeArrowheads="1"/>
          </p:cNvSpPr>
          <p:nvPr/>
        </p:nvSpPr>
        <p:spPr bwMode="gray">
          <a:xfrm rot="16200000">
            <a:off x="4868862" y="609601"/>
            <a:ext cx="582613" cy="50149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0" scaled="1"/>
          </a:gradFill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5240" name="Text Box 8"/>
          <p:cNvSpPr txBox="1">
            <a:spLocks noChangeArrowheads="1"/>
          </p:cNvSpPr>
          <p:nvPr/>
        </p:nvSpPr>
        <p:spPr bwMode="gray">
          <a:xfrm>
            <a:off x="2025650" y="2917825"/>
            <a:ext cx="56419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atinLnBrk="1"/>
            <a:r>
              <a:rPr kumimoji="1" lang="ko-KR" alt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굴림" pitchFamily="34" charset="-127"/>
              </a:rPr>
              <a:t> </a:t>
            </a:r>
            <a:r>
              <a:rPr kumimoji="1" lang="en-US" altLang="ko-KR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굴림" pitchFamily="34" charset="-127"/>
              </a:rPr>
              <a:t>2.      Strategy</a:t>
            </a:r>
          </a:p>
        </p:txBody>
      </p:sp>
      <p:sp>
        <p:nvSpPr>
          <p:cNvPr id="95241" name="AutoShape 9"/>
          <p:cNvSpPr>
            <a:spLocks noChangeArrowheads="1"/>
          </p:cNvSpPr>
          <p:nvPr/>
        </p:nvSpPr>
        <p:spPr bwMode="gray">
          <a:xfrm rot="16200000">
            <a:off x="2551112" y="3365501"/>
            <a:ext cx="498475" cy="154940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5242" name="AutoShape 10"/>
          <p:cNvSpPr>
            <a:spLocks noChangeArrowheads="1"/>
          </p:cNvSpPr>
          <p:nvPr/>
        </p:nvSpPr>
        <p:spPr bwMode="gray">
          <a:xfrm rot="16200000">
            <a:off x="4868863" y="1630363"/>
            <a:ext cx="582612" cy="50149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0" scaled="1"/>
          </a:gradFill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5243" name="Text Box 11"/>
          <p:cNvSpPr txBox="1">
            <a:spLocks noChangeArrowheads="1"/>
          </p:cNvSpPr>
          <p:nvPr/>
        </p:nvSpPr>
        <p:spPr bwMode="gray">
          <a:xfrm>
            <a:off x="2025650" y="3938588"/>
            <a:ext cx="56419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atinLnBrk="1"/>
            <a:r>
              <a:rPr kumimoji="1" lang="ko-KR" alt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굴림" pitchFamily="34" charset="-127"/>
              </a:rPr>
              <a:t> </a:t>
            </a:r>
            <a:r>
              <a:rPr kumimoji="1" lang="en-US" altLang="ko-KR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굴림" pitchFamily="34" charset="-127"/>
              </a:rPr>
              <a:t>3.      Challengers Forward</a:t>
            </a:r>
          </a:p>
        </p:txBody>
      </p:sp>
      <p:sp>
        <p:nvSpPr>
          <p:cNvPr id="95244" name="AutoShape 12"/>
          <p:cNvSpPr>
            <a:spLocks noChangeArrowheads="1"/>
          </p:cNvSpPr>
          <p:nvPr/>
        </p:nvSpPr>
        <p:spPr bwMode="gray">
          <a:xfrm rot="16200000">
            <a:off x="2551112" y="4386263"/>
            <a:ext cx="498475" cy="154940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5245" name="AutoShape 13"/>
          <p:cNvSpPr>
            <a:spLocks noChangeArrowheads="1"/>
          </p:cNvSpPr>
          <p:nvPr/>
        </p:nvSpPr>
        <p:spPr bwMode="gray">
          <a:xfrm rot="16200000">
            <a:off x="4868862" y="2651126"/>
            <a:ext cx="582613" cy="50149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0" scaled="1"/>
          </a:gradFill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5246" name="Text Box 14"/>
          <p:cNvSpPr txBox="1">
            <a:spLocks noChangeArrowheads="1"/>
          </p:cNvSpPr>
          <p:nvPr/>
        </p:nvSpPr>
        <p:spPr bwMode="gray">
          <a:xfrm>
            <a:off x="2025650" y="4959350"/>
            <a:ext cx="56419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atinLnBrk="1"/>
            <a:r>
              <a:rPr kumimoji="1" lang="ko-KR" alt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굴림" pitchFamily="34" charset="-127"/>
              </a:rPr>
              <a:t> </a:t>
            </a:r>
            <a:r>
              <a:rPr kumimoji="1" lang="en-US" altLang="ko-KR" b="1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굴림" pitchFamily="34" charset="-127"/>
              </a:rPr>
              <a:t>4.      Conclusion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AutoShape 2"/>
          <p:cNvSpPr>
            <a:spLocks noChangeArrowheads="1"/>
          </p:cNvSpPr>
          <p:nvPr/>
        </p:nvSpPr>
        <p:spPr bwMode="auto">
          <a:xfrm>
            <a:off x="1143000" y="2057400"/>
            <a:ext cx="7239000" cy="3962400"/>
          </a:xfrm>
          <a:prstGeom prst="roundRect">
            <a:avLst>
              <a:gd name="adj" fmla="val 10375"/>
            </a:avLst>
          </a:prstGeom>
          <a:noFill/>
          <a:ln w="19050" cap="rnd">
            <a:solidFill>
              <a:schemeClr val="bg2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7523" name="AutoShape 3"/>
          <p:cNvSpPr>
            <a:spLocks noChangeArrowheads="1"/>
          </p:cNvSpPr>
          <p:nvPr/>
        </p:nvSpPr>
        <p:spPr bwMode="gray">
          <a:xfrm>
            <a:off x="3886200" y="2743200"/>
            <a:ext cx="3962400" cy="381000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rgbClr val="97CCF3"/>
              </a:gs>
              <a:gs pos="100000">
                <a:srgbClr val="97CCF3">
                  <a:gamma/>
                  <a:tint val="40000"/>
                  <a:invGamma/>
                </a:srgbClr>
              </a:gs>
            </a:gsLst>
            <a:lin ang="0" scaled="1"/>
          </a:gradFill>
          <a:ln w="28575" cap="rnd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buFont typeface="Wingdings" pitchFamily="2" charset="2"/>
              <a:buNone/>
            </a:pPr>
            <a:r>
              <a:rPr lang="zh-CN" altLang="en-US" sz="1600">
                <a:ea typeface="宋体" pitchFamily="2" charset="-122"/>
              </a:rPr>
              <a:t> </a:t>
            </a:r>
            <a:r>
              <a:rPr lang="en-US" altLang="zh-CN" sz="1600" b="1">
                <a:solidFill>
                  <a:schemeClr val="tx2"/>
                </a:solidFill>
                <a:ea typeface="宋体" pitchFamily="2" charset="-122"/>
              </a:rPr>
              <a:t>Add your text in here</a:t>
            </a:r>
          </a:p>
        </p:txBody>
      </p:sp>
      <p:sp>
        <p:nvSpPr>
          <p:cNvPr id="107524" name="AutoShape 4"/>
          <p:cNvSpPr>
            <a:spLocks noChangeArrowheads="1"/>
          </p:cNvSpPr>
          <p:nvPr/>
        </p:nvSpPr>
        <p:spPr bwMode="gray">
          <a:xfrm>
            <a:off x="3886200" y="3276600"/>
            <a:ext cx="3962400" cy="381000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40000"/>
                  <a:invGamma/>
                </a:schemeClr>
              </a:gs>
            </a:gsLst>
            <a:lin ang="0" scaled="1"/>
          </a:gradFill>
          <a:ln w="28575" cap="rnd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buFont typeface="Wingdings" pitchFamily="2" charset="2"/>
              <a:buNone/>
            </a:pPr>
            <a:r>
              <a:rPr lang="zh-CN" altLang="en-US" sz="1600" b="1">
                <a:solidFill>
                  <a:schemeClr val="tx2"/>
                </a:solidFill>
                <a:ea typeface="宋体" pitchFamily="2" charset="-122"/>
              </a:rPr>
              <a:t> </a:t>
            </a:r>
            <a:r>
              <a:rPr lang="en-US" altLang="zh-CN" sz="1600" b="1">
                <a:solidFill>
                  <a:schemeClr val="tx2"/>
                </a:solidFill>
                <a:ea typeface="宋体" pitchFamily="2" charset="-122"/>
              </a:rPr>
              <a:t>Add your text in here</a:t>
            </a:r>
          </a:p>
        </p:txBody>
      </p:sp>
      <p:sp>
        <p:nvSpPr>
          <p:cNvPr id="107525" name="AutoShape 5"/>
          <p:cNvSpPr>
            <a:spLocks noChangeArrowheads="1"/>
          </p:cNvSpPr>
          <p:nvPr/>
        </p:nvSpPr>
        <p:spPr bwMode="gray">
          <a:xfrm>
            <a:off x="3886200" y="3810000"/>
            <a:ext cx="3962400" cy="381000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rgbClr val="97CCF3"/>
              </a:gs>
              <a:gs pos="100000">
                <a:srgbClr val="97CCF3">
                  <a:gamma/>
                  <a:tint val="40000"/>
                  <a:invGamma/>
                </a:srgbClr>
              </a:gs>
            </a:gsLst>
            <a:lin ang="0" scaled="1"/>
          </a:gradFill>
          <a:ln w="28575" cap="rnd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buFont typeface="Wingdings" pitchFamily="2" charset="2"/>
              <a:buNone/>
            </a:pPr>
            <a:r>
              <a:rPr lang="zh-CN" altLang="en-US" sz="1600" b="1">
                <a:solidFill>
                  <a:schemeClr val="tx2"/>
                </a:solidFill>
                <a:ea typeface="宋体" pitchFamily="2" charset="-122"/>
              </a:rPr>
              <a:t> </a:t>
            </a:r>
            <a:r>
              <a:rPr lang="en-US" altLang="zh-CN" sz="1600" b="1">
                <a:solidFill>
                  <a:schemeClr val="tx2"/>
                </a:solidFill>
                <a:ea typeface="宋体" pitchFamily="2" charset="-122"/>
              </a:rPr>
              <a:t>Add your text in here</a:t>
            </a:r>
          </a:p>
        </p:txBody>
      </p:sp>
      <p:sp>
        <p:nvSpPr>
          <p:cNvPr id="107526" name="AutoShape 6"/>
          <p:cNvSpPr>
            <a:spLocks noChangeArrowheads="1"/>
          </p:cNvSpPr>
          <p:nvPr/>
        </p:nvSpPr>
        <p:spPr bwMode="gray">
          <a:xfrm>
            <a:off x="3886200" y="4343400"/>
            <a:ext cx="3962400" cy="381000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40000"/>
                  <a:invGamma/>
                </a:schemeClr>
              </a:gs>
            </a:gsLst>
            <a:lin ang="0" scaled="1"/>
          </a:gradFill>
          <a:ln w="28575" cap="rnd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buFont typeface="Wingdings" pitchFamily="2" charset="2"/>
              <a:buNone/>
            </a:pPr>
            <a:r>
              <a:rPr lang="zh-CN" altLang="en-US" sz="1600" b="1">
                <a:solidFill>
                  <a:schemeClr val="tx2"/>
                </a:solidFill>
                <a:ea typeface="宋体" pitchFamily="2" charset="-122"/>
              </a:rPr>
              <a:t> </a:t>
            </a:r>
            <a:r>
              <a:rPr lang="en-US" altLang="zh-CN" sz="1600" b="1">
                <a:solidFill>
                  <a:schemeClr val="tx2"/>
                </a:solidFill>
                <a:ea typeface="宋体" pitchFamily="2" charset="-122"/>
              </a:rPr>
              <a:t>Add your text in here</a:t>
            </a:r>
          </a:p>
        </p:txBody>
      </p:sp>
      <p:sp>
        <p:nvSpPr>
          <p:cNvPr id="107527" name="AutoShape 7"/>
          <p:cNvSpPr>
            <a:spLocks noChangeArrowheads="1"/>
          </p:cNvSpPr>
          <p:nvPr/>
        </p:nvSpPr>
        <p:spPr bwMode="gray">
          <a:xfrm>
            <a:off x="3886200" y="4876800"/>
            <a:ext cx="3962400" cy="381000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rgbClr val="97CCF3"/>
              </a:gs>
              <a:gs pos="100000">
                <a:srgbClr val="97CCF3">
                  <a:gamma/>
                  <a:tint val="40000"/>
                  <a:invGamma/>
                </a:srgbClr>
              </a:gs>
            </a:gsLst>
            <a:lin ang="0" scaled="1"/>
          </a:gradFill>
          <a:ln w="28575" cap="rnd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buFont typeface="Wingdings" pitchFamily="2" charset="2"/>
              <a:buNone/>
            </a:pPr>
            <a:r>
              <a:rPr lang="zh-CN" altLang="en-US" sz="1600" b="1">
                <a:solidFill>
                  <a:schemeClr val="tx2"/>
                </a:solidFill>
                <a:ea typeface="宋体" pitchFamily="2" charset="-122"/>
              </a:rPr>
              <a:t> </a:t>
            </a:r>
            <a:r>
              <a:rPr lang="en-US" altLang="zh-CN" sz="1600" b="1">
                <a:solidFill>
                  <a:schemeClr val="tx2"/>
                </a:solidFill>
                <a:ea typeface="宋体" pitchFamily="2" charset="-122"/>
              </a:rPr>
              <a:t>Add your text in here</a:t>
            </a:r>
          </a:p>
        </p:txBody>
      </p:sp>
      <p:sp>
        <p:nvSpPr>
          <p:cNvPr id="107528" name="AutoShape 8"/>
          <p:cNvSpPr>
            <a:spLocks noChangeArrowheads="1"/>
          </p:cNvSpPr>
          <p:nvPr/>
        </p:nvSpPr>
        <p:spPr bwMode="gray">
          <a:xfrm>
            <a:off x="1752600" y="2895600"/>
            <a:ext cx="2057400" cy="381000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72549"/>
                  <a:invGamma/>
                </a:schemeClr>
              </a:gs>
              <a:gs pos="100000">
                <a:schemeClr val="accent1"/>
              </a:gs>
            </a:gsLst>
            <a:lin ang="2700000" scaled="1"/>
          </a:gradFill>
          <a:ln w="28575" cap="rnd">
            <a:prstDash val="sysDot"/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>
              <a:buClr>
                <a:schemeClr val="bg1"/>
              </a:buClr>
              <a:buFont typeface="Wingdings" pitchFamily="2" charset="2"/>
              <a:buChar char="§"/>
            </a:pPr>
            <a:r>
              <a:rPr lang="zh-CN" altLang="en-US" sz="1600">
                <a:ea typeface="宋体" pitchFamily="2" charset="-122"/>
              </a:rPr>
              <a:t> </a:t>
            </a:r>
            <a:r>
              <a:rPr lang="en-US" altLang="zh-CN" sz="1600">
                <a:solidFill>
                  <a:srgbClr val="FFFFFF"/>
                </a:solidFill>
                <a:ea typeface="宋体" pitchFamily="2" charset="-122"/>
              </a:rPr>
              <a:t>Click to add Text</a:t>
            </a:r>
          </a:p>
        </p:txBody>
      </p:sp>
      <p:sp>
        <p:nvSpPr>
          <p:cNvPr id="107529" name="AutoShape 9"/>
          <p:cNvSpPr>
            <a:spLocks noChangeArrowheads="1"/>
          </p:cNvSpPr>
          <p:nvPr/>
        </p:nvSpPr>
        <p:spPr bwMode="gray">
          <a:xfrm>
            <a:off x="1752600" y="3429000"/>
            <a:ext cx="2057400" cy="381000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72549"/>
                  <a:invGamma/>
                </a:schemeClr>
              </a:gs>
              <a:gs pos="100000">
                <a:schemeClr val="accent2"/>
              </a:gs>
            </a:gsLst>
            <a:lin ang="2700000" scaled="1"/>
          </a:gradFill>
          <a:ln w="28575" cap="rnd">
            <a:prstDash val="sysDot"/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>
              <a:buClr>
                <a:schemeClr val="bg1"/>
              </a:buClr>
              <a:buFont typeface="Wingdings" pitchFamily="2" charset="2"/>
              <a:buChar char="§"/>
            </a:pPr>
            <a:r>
              <a:rPr lang="zh-CN" altLang="en-US" sz="1600">
                <a:ea typeface="宋体" pitchFamily="2" charset="-122"/>
              </a:rPr>
              <a:t> </a:t>
            </a:r>
            <a:r>
              <a:rPr lang="en-US" altLang="zh-CN" sz="1600">
                <a:solidFill>
                  <a:srgbClr val="FFFFFF"/>
                </a:solidFill>
                <a:ea typeface="宋体" pitchFamily="2" charset="-122"/>
              </a:rPr>
              <a:t>Click to add Text</a:t>
            </a:r>
          </a:p>
        </p:txBody>
      </p:sp>
      <p:sp>
        <p:nvSpPr>
          <p:cNvPr id="107530" name="AutoShape 10"/>
          <p:cNvSpPr>
            <a:spLocks noChangeArrowheads="1"/>
          </p:cNvSpPr>
          <p:nvPr/>
        </p:nvSpPr>
        <p:spPr bwMode="gray">
          <a:xfrm>
            <a:off x="1752600" y="3962400"/>
            <a:ext cx="2057400" cy="381000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72549"/>
                  <a:invGamma/>
                </a:schemeClr>
              </a:gs>
              <a:gs pos="100000">
                <a:schemeClr val="accent1"/>
              </a:gs>
            </a:gsLst>
            <a:lin ang="2700000" scaled="1"/>
          </a:gradFill>
          <a:ln w="28575" cap="rnd">
            <a:prstDash val="sysDot"/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>
              <a:buClr>
                <a:schemeClr val="bg1"/>
              </a:buClr>
              <a:buFont typeface="Wingdings" pitchFamily="2" charset="2"/>
              <a:buChar char="§"/>
            </a:pPr>
            <a:r>
              <a:rPr lang="zh-CN" altLang="en-US" sz="1600">
                <a:ea typeface="宋体" pitchFamily="2" charset="-122"/>
              </a:rPr>
              <a:t> </a:t>
            </a:r>
            <a:r>
              <a:rPr lang="en-US" altLang="zh-CN" sz="1600">
                <a:solidFill>
                  <a:srgbClr val="FFFFFF"/>
                </a:solidFill>
                <a:ea typeface="宋体" pitchFamily="2" charset="-122"/>
              </a:rPr>
              <a:t>Click to add Text</a:t>
            </a:r>
          </a:p>
        </p:txBody>
      </p:sp>
      <p:sp>
        <p:nvSpPr>
          <p:cNvPr id="107531" name="AutoShape 11"/>
          <p:cNvSpPr>
            <a:spLocks noChangeArrowheads="1"/>
          </p:cNvSpPr>
          <p:nvPr/>
        </p:nvSpPr>
        <p:spPr bwMode="gray">
          <a:xfrm>
            <a:off x="1752600" y="4495800"/>
            <a:ext cx="2057400" cy="381000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72549"/>
                  <a:invGamma/>
                </a:schemeClr>
              </a:gs>
              <a:gs pos="100000">
                <a:schemeClr val="accent2"/>
              </a:gs>
            </a:gsLst>
            <a:lin ang="2700000" scaled="1"/>
          </a:gradFill>
          <a:ln w="28575" cap="rnd">
            <a:prstDash val="sysDot"/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>
              <a:buClr>
                <a:schemeClr val="bg1"/>
              </a:buClr>
              <a:buFont typeface="Wingdings" pitchFamily="2" charset="2"/>
              <a:buChar char="§"/>
            </a:pPr>
            <a:r>
              <a:rPr lang="zh-CN" altLang="en-US" sz="1600">
                <a:ea typeface="宋体" pitchFamily="2" charset="-122"/>
              </a:rPr>
              <a:t> </a:t>
            </a:r>
            <a:r>
              <a:rPr lang="en-US" altLang="zh-CN" sz="1600">
                <a:solidFill>
                  <a:srgbClr val="FFFFFF"/>
                </a:solidFill>
                <a:ea typeface="宋体" pitchFamily="2" charset="-122"/>
              </a:rPr>
              <a:t>Click to add Text</a:t>
            </a:r>
          </a:p>
        </p:txBody>
      </p:sp>
      <p:sp>
        <p:nvSpPr>
          <p:cNvPr id="107532" name="AutoShape 12"/>
          <p:cNvSpPr>
            <a:spLocks noChangeArrowheads="1"/>
          </p:cNvSpPr>
          <p:nvPr/>
        </p:nvSpPr>
        <p:spPr bwMode="gray">
          <a:xfrm>
            <a:off x="1752600" y="5029200"/>
            <a:ext cx="2057400" cy="381000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72549"/>
                  <a:invGamma/>
                </a:schemeClr>
              </a:gs>
              <a:gs pos="100000">
                <a:schemeClr val="accent1"/>
              </a:gs>
            </a:gsLst>
            <a:lin ang="2700000" scaled="1"/>
          </a:gradFill>
          <a:ln w="28575" cap="rnd">
            <a:prstDash val="sysDot"/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>
              <a:buClr>
                <a:schemeClr val="bg1"/>
              </a:buClr>
              <a:buFont typeface="Wingdings" pitchFamily="2" charset="2"/>
              <a:buChar char="§"/>
            </a:pPr>
            <a:r>
              <a:rPr lang="zh-CN" altLang="en-US" sz="1600">
                <a:ea typeface="宋体" pitchFamily="2" charset="-122"/>
              </a:rPr>
              <a:t> </a:t>
            </a:r>
            <a:r>
              <a:rPr lang="en-US" altLang="zh-CN" sz="1600">
                <a:solidFill>
                  <a:srgbClr val="FFFFFF"/>
                </a:solidFill>
                <a:ea typeface="宋体" pitchFamily="2" charset="-122"/>
              </a:rPr>
              <a:t>Click to add Text</a:t>
            </a:r>
          </a:p>
        </p:txBody>
      </p:sp>
      <p:sp>
        <p:nvSpPr>
          <p:cNvPr id="107533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>
                <a:ea typeface="宋体" pitchFamily="2" charset="-122"/>
              </a:rPr>
              <a:t>Contents</a:t>
            </a:r>
          </a:p>
        </p:txBody>
      </p:sp>
      <p:sp>
        <p:nvSpPr>
          <p:cNvPr id="107534" name="AutoShape 14"/>
          <p:cNvSpPr>
            <a:spLocks noChangeArrowheads="1"/>
          </p:cNvSpPr>
          <p:nvPr/>
        </p:nvSpPr>
        <p:spPr bwMode="auto">
          <a:xfrm>
            <a:off x="1447800" y="1641475"/>
            <a:ext cx="6553200" cy="5683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 cap="rnd">
            <a:solidFill>
              <a:schemeClr val="bg2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zh-CN" sz="1600">
                <a:ea typeface="宋体" pitchFamily="2" charset="-122"/>
              </a:rPr>
              <a:t>ThemeGallery is a Design Digital Content &amp; Contents mall </a:t>
            </a:r>
          </a:p>
          <a:p>
            <a:pPr algn="ctr"/>
            <a:r>
              <a:rPr lang="en-US" altLang="zh-CN" sz="1600">
                <a:ea typeface="宋体" pitchFamily="2" charset="-122"/>
              </a:rPr>
              <a:t>developed by Guild Design Inc.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>
                <a:ea typeface="宋体" pitchFamily="2" charset="-122"/>
              </a:rPr>
              <a:t>Hot Tip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849313" y="1519238"/>
            <a:ext cx="7823200" cy="3105150"/>
          </a:xfrm>
          <a:noFill/>
          <a:ln/>
        </p:spPr>
        <p:txBody>
          <a:bodyPr/>
          <a:lstStyle/>
          <a:p>
            <a:r>
              <a:rPr lang="en-US" altLang="zh-CN" b="0">
                <a:solidFill>
                  <a:schemeClr val="tx1"/>
                </a:solidFill>
                <a:ea typeface="宋体" pitchFamily="2" charset="-122"/>
              </a:rPr>
              <a:t>How do I incorporate my logo to a slide that will apply to all the other slides?</a:t>
            </a:r>
            <a:r>
              <a:rPr lang="en-US" altLang="zh-CN" b="0">
                <a:ea typeface="宋体" pitchFamily="2" charset="-122"/>
              </a:rPr>
              <a:t> </a:t>
            </a:r>
          </a:p>
          <a:p>
            <a:endParaRPr lang="en-US" altLang="zh-CN" b="0">
              <a:ea typeface="宋体" pitchFamily="2" charset="-122"/>
            </a:endParaRPr>
          </a:p>
          <a:p>
            <a:pPr lvl="1"/>
            <a:r>
              <a:rPr lang="en-US" altLang="zh-CN">
                <a:solidFill>
                  <a:schemeClr val="tx2"/>
                </a:solidFill>
                <a:ea typeface="宋体" pitchFamily="2" charset="-122"/>
              </a:rPr>
              <a:t>On the [View] menu, point to [Master], and then click [Slide Master] or [Notes Master]. Change images to the one you like, then it will apply to all the other slides.</a:t>
            </a:r>
            <a:r>
              <a:rPr lang="en-US" altLang="zh-CN">
                <a:ea typeface="宋体" pitchFamily="2" charset="-122"/>
              </a:rPr>
              <a:t> </a:t>
            </a:r>
            <a:br>
              <a:rPr lang="en-US" altLang="zh-CN">
                <a:ea typeface="宋体" pitchFamily="2" charset="-122"/>
              </a:rPr>
            </a:br>
            <a:endParaRPr lang="en-US" altLang="zh-CN">
              <a:ea typeface="宋体" pitchFamily="2" charset="-122"/>
            </a:endParaRPr>
          </a:p>
        </p:txBody>
      </p:sp>
      <p:sp>
        <p:nvSpPr>
          <p:cNvPr id="108548" name="Rectangle 4"/>
          <p:cNvSpPr>
            <a:spLocks noChangeArrowheads="1"/>
          </p:cNvSpPr>
          <p:nvPr/>
        </p:nvSpPr>
        <p:spPr bwMode="auto">
          <a:xfrm>
            <a:off x="762000" y="4953000"/>
            <a:ext cx="63246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1000" b="1">
                <a:ea typeface="宋体" pitchFamily="2" charset="-122"/>
              </a:rPr>
              <a:t>[ Image information in product ]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</a:pPr>
            <a:r>
              <a:rPr lang="en-US" altLang="zh-CN" sz="1000">
                <a:ea typeface="宋体" pitchFamily="2" charset="-122"/>
              </a:rPr>
              <a:t> Image : www.photosclub.co.kr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</a:pPr>
            <a:r>
              <a:rPr lang="en-US" altLang="zh-CN" sz="1000">
                <a:ea typeface="宋体" pitchFamily="2" charset="-122"/>
              </a:rPr>
              <a:t> Note to customers : This image has been licensed to be used within this PowerPoint template only. </a:t>
            </a:r>
          </a:p>
          <a:p>
            <a:r>
              <a:rPr lang="en-US" altLang="zh-CN" sz="1000">
                <a:ea typeface="宋体" pitchFamily="2" charset="-122"/>
              </a:rPr>
              <a:t>                                   You may not extract the image for any other use.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>
                <a:ea typeface="宋体" pitchFamily="2" charset="-122"/>
              </a:rPr>
              <a:t>Diagram</a:t>
            </a:r>
            <a:endParaRPr lang="en-US" altLang="zh-CN" sz="2400">
              <a:ea typeface="宋体" pitchFamily="2" charset="-122"/>
            </a:endParaRPr>
          </a:p>
        </p:txBody>
      </p:sp>
      <p:grpSp>
        <p:nvGrpSpPr>
          <p:cNvPr id="109571" name="Group 3"/>
          <p:cNvGrpSpPr>
            <a:grpSpLocks/>
          </p:cNvGrpSpPr>
          <p:nvPr/>
        </p:nvGrpSpPr>
        <p:grpSpPr bwMode="auto">
          <a:xfrm>
            <a:off x="990600" y="4648200"/>
            <a:ext cx="6319838" cy="1219200"/>
            <a:chOff x="576" y="2880"/>
            <a:chExt cx="3981" cy="768"/>
          </a:xfrm>
        </p:grpSpPr>
        <p:sp>
          <p:nvSpPr>
            <p:cNvPr id="109572" name="AutoShape 4"/>
            <p:cNvSpPr>
              <a:spLocks noChangeArrowheads="1"/>
            </p:cNvSpPr>
            <p:nvPr/>
          </p:nvSpPr>
          <p:spPr bwMode="gray">
            <a:xfrm>
              <a:off x="576" y="2976"/>
              <a:ext cx="3981" cy="67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51373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9573" name="AutoShape 5"/>
            <p:cNvSpPr>
              <a:spLocks noChangeArrowheads="1"/>
            </p:cNvSpPr>
            <p:nvPr/>
          </p:nvSpPr>
          <p:spPr bwMode="gray">
            <a:xfrm>
              <a:off x="576" y="2880"/>
              <a:ext cx="3981" cy="519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9574" name="AutoShape 6"/>
            <p:cNvSpPr>
              <a:spLocks noChangeArrowheads="1"/>
            </p:cNvSpPr>
            <p:nvPr/>
          </p:nvSpPr>
          <p:spPr bwMode="gray">
            <a:xfrm flipV="1">
              <a:off x="576" y="3216"/>
              <a:ext cx="3978" cy="240"/>
            </a:xfrm>
            <a:prstGeom prst="roundRect">
              <a:avLst>
                <a:gd name="adj" fmla="val 23750"/>
              </a:avLst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09575" name="Group 7"/>
          <p:cNvGrpSpPr>
            <a:grpSpLocks/>
          </p:cNvGrpSpPr>
          <p:nvPr/>
        </p:nvGrpSpPr>
        <p:grpSpPr bwMode="auto">
          <a:xfrm>
            <a:off x="990600" y="3146425"/>
            <a:ext cx="6319838" cy="1219200"/>
            <a:chOff x="576" y="1934"/>
            <a:chExt cx="3981" cy="768"/>
          </a:xfrm>
        </p:grpSpPr>
        <p:sp>
          <p:nvSpPr>
            <p:cNvPr id="109576" name="AutoShape 8"/>
            <p:cNvSpPr>
              <a:spLocks noChangeArrowheads="1"/>
            </p:cNvSpPr>
            <p:nvPr/>
          </p:nvSpPr>
          <p:spPr bwMode="gray">
            <a:xfrm>
              <a:off x="576" y="2030"/>
              <a:ext cx="3981" cy="67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51373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9577" name="AutoShape 9"/>
            <p:cNvSpPr>
              <a:spLocks noChangeArrowheads="1"/>
            </p:cNvSpPr>
            <p:nvPr/>
          </p:nvSpPr>
          <p:spPr bwMode="gray">
            <a:xfrm>
              <a:off x="576" y="1934"/>
              <a:ext cx="3981" cy="519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9578" name="AutoShape 10"/>
            <p:cNvSpPr>
              <a:spLocks noChangeArrowheads="1"/>
            </p:cNvSpPr>
            <p:nvPr/>
          </p:nvSpPr>
          <p:spPr bwMode="gray">
            <a:xfrm flipV="1">
              <a:off x="576" y="2270"/>
              <a:ext cx="3978" cy="240"/>
            </a:xfrm>
            <a:prstGeom prst="roundRect">
              <a:avLst>
                <a:gd name="adj" fmla="val 23750"/>
              </a:avLst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09579" name="Group 11"/>
          <p:cNvGrpSpPr>
            <a:grpSpLocks/>
          </p:cNvGrpSpPr>
          <p:nvPr/>
        </p:nvGrpSpPr>
        <p:grpSpPr bwMode="auto">
          <a:xfrm>
            <a:off x="990600" y="1676400"/>
            <a:ext cx="6319838" cy="1219200"/>
            <a:chOff x="576" y="1008"/>
            <a:chExt cx="3981" cy="768"/>
          </a:xfrm>
        </p:grpSpPr>
        <p:sp>
          <p:nvSpPr>
            <p:cNvPr id="109580" name="AutoShape 12"/>
            <p:cNvSpPr>
              <a:spLocks noChangeArrowheads="1"/>
            </p:cNvSpPr>
            <p:nvPr/>
          </p:nvSpPr>
          <p:spPr bwMode="gray">
            <a:xfrm>
              <a:off x="576" y="1104"/>
              <a:ext cx="3981" cy="67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51373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9581" name="AutoShape 13"/>
            <p:cNvSpPr>
              <a:spLocks noChangeArrowheads="1"/>
            </p:cNvSpPr>
            <p:nvPr/>
          </p:nvSpPr>
          <p:spPr bwMode="gray">
            <a:xfrm>
              <a:off x="576" y="1008"/>
              <a:ext cx="3981" cy="519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9582" name="AutoShape 14"/>
            <p:cNvSpPr>
              <a:spLocks noChangeArrowheads="1"/>
            </p:cNvSpPr>
            <p:nvPr/>
          </p:nvSpPr>
          <p:spPr bwMode="gray">
            <a:xfrm flipV="1">
              <a:off x="576" y="1344"/>
              <a:ext cx="3978" cy="240"/>
            </a:xfrm>
            <a:prstGeom prst="roundRect">
              <a:avLst>
                <a:gd name="adj" fmla="val 23750"/>
              </a:avLst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09583" name="Rectangle 15"/>
          <p:cNvSpPr>
            <a:spLocks noChangeArrowheads="1"/>
          </p:cNvSpPr>
          <p:nvPr/>
        </p:nvSpPr>
        <p:spPr bwMode="gray">
          <a:xfrm>
            <a:off x="1143000" y="1752600"/>
            <a:ext cx="26130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Clr>
                <a:srgbClr val="1F3F5F"/>
              </a:buClr>
              <a:buFontTx/>
              <a:buChar char="•"/>
            </a:pPr>
            <a:r>
              <a:rPr lang="zh-CN" altLang="en-US" b="1">
                <a:solidFill>
                  <a:schemeClr val="bg1"/>
                </a:solidFill>
                <a:ea typeface="宋体" pitchFamily="2" charset="-122"/>
              </a:rPr>
              <a:t> </a:t>
            </a:r>
            <a:r>
              <a:rPr lang="en-US" altLang="zh-CN" b="1">
                <a:solidFill>
                  <a:schemeClr val="bg1"/>
                </a:solidFill>
                <a:ea typeface="宋体" pitchFamily="2" charset="-122"/>
              </a:rPr>
              <a:t>Add your title in here</a:t>
            </a:r>
          </a:p>
        </p:txBody>
      </p:sp>
      <p:sp>
        <p:nvSpPr>
          <p:cNvPr id="109584" name="Rectangle 16"/>
          <p:cNvSpPr>
            <a:spLocks noChangeArrowheads="1"/>
          </p:cNvSpPr>
          <p:nvPr/>
        </p:nvSpPr>
        <p:spPr bwMode="gray">
          <a:xfrm>
            <a:off x="1143000" y="3222625"/>
            <a:ext cx="26130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Clr>
                <a:srgbClr val="1F3F5F"/>
              </a:buClr>
              <a:buFontTx/>
              <a:buChar char="•"/>
            </a:pPr>
            <a:r>
              <a:rPr lang="zh-CN" altLang="en-US" b="1">
                <a:solidFill>
                  <a:schemeClr val="bg1"/>
                </a:solidFill>
                <a:ea typeface="宋体" pitchFamily="2" charset="-122"/>
              </a:rPr>
              <a:t> </a:t>
            </a:r>
            <a:r>
              <a:rPr lang="en-US" altLang="zh-CN" b="1">
                <a:solidFill>
                  <a:schemeClr val="bg1"/>
                </a:solidFill>
                <a:ea typeface="宋体" pitchFamily="2" charset="-122"/>
              </a:rPr>
              <a:t>Add your title in here</a:t>
            </a:r>
          </a:p>
        </p:txBody>
      </p:sp>
      <p:sp>
        <p:nvSpPr>
          <p:cNvPr id="109585" name="Rectangle 17"/>
          <p:cNvSpPr>
            <a:spLocks noChangeArrowheads="1"/>
          </p:cNvSpPr>
          <p:nvPr/>
        </p:nvSpPr>
        <p:spPr bwMode="gray">
          <a:xfrm>
            <a:off x="1143000" y="4724400"/>
            <a:ext cx="26130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Clr>
                <a:srgbClr val="1F3F5F"/>
              </a:buClr>
              <a:buFontTx/>
              <a:buChar char="•"/>
            </a:pPr>
            <a:r>
              <a:rPr lang="zh-CN" altLang="en-US" b="1">
                <a:solidFill>
                  <a:schemeClr val="bg1"/>
                </a:solidFill>
                <a:ea typeface="宋体" pitchFamily="2" charset="-122"/>
              </a:rPr>
              <a:t> </a:t>
            </a:r>
            <a:r>
              <a:rPr lang="en-US" altLang="zh-CN" b="1">
                <a:solidFill>
                  <a:schemeClr val="bg1"/>
                </a:solidFill>
                <a:ea typeface="宋体" pitchFamily="2" charset="-122"/>
              </a:rPr>
              <a:t>Add your title in here</a:t>
            </a:r>
          </a:p>
        </p:txBody>
      </p:sp>
      <p:sp>
        <p:nvSpPr>
          <p:cNvPr id="109586" name="AutoShape 18"/>
          <p:cNvSpPr>
            <a:spLocks noChangeArrowheads="1"/>
          </p:cNvSpPr>
          <p:nvPr/>
        </p:nvSpPr>
        <p:spPr bwMode="gray">
          <a:xfrm>
            <a:off x="2895600" y="2362200"/>
            <a:ext cx="5257800" cy="533400"/>
          </a:xfrm>
          <a:prstGeom prst="roundRect">
            <a:avLst>
              <a:gd name="adj" fmla="val 29463"/>
            </a:avLst>
          </a:prstGeom>
          <a:solidFill>
            <a:schemeClr val="bg1"/>
          </a:solidFill>
          <a:ln w="28575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altLang="zh-CN" sz="1200" b="1">
                <a:solidFill>
                  <a:schemeClr val="tx2"/>
                </a:solidFill>
                <a:ea typeface="宋体" pitchFamily="2" charset="-122"/>
              </a:rPr>
              <a:t>ThemeGallery is a Design Digital Content &amp; Contents mall </a:t>
            </a:r>
          </a:p>
          <a:p>
            <a:pPr algn="ctr" eaLnBrk="0" hangingPunct="0"/>
            <a:r>
              <a:rPr lang="en-US" altLang="zh-CN" sz="1200" b="1">
                <a:solidFill>
                  <a:schemeClr val="tx2"/>
                </a:solidFill>
                <a:ea typeface="宋体" pitchFamily="2" charset="-122"/>
              </a:rPr>
              <a:t>developed by Guild Design Inc.</a:t>
            </a:r>
          </a:p>
        </p:txBody>
      </p:sp>
      <p:sp>
        <p:nvSpPr>
          <p:cNvPr id="109587" name="AutoShape 19"/>
          <p:cNvSpPr>
            <a:spLocks noChangeArrowheads="1"/>
          </p:cNvSpPr>
          <p:nvPr/>
        </p:nvSpPr>
        <p:spPr bwMode="gray">
          <a:xfrm>
            <a:off x="2895600" y="3810000"/>
            <a:ext cx="5257800" cy="533400"/>
          </a:xfrm>
          <a:prstGeom prst="roundRect">
            <a:avLst>
              <a:gd name="adj" fmla="val 29463"/>
            </a:avLst>
          </a:prstGeom>
          <a:solidFill>
            <a:schemeClr val="bg1"/>
          </a:solidFill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altLang="zh-CN" sz="1200" b="1">
                <a:solidFill>
                  <a:schemeClr val="tx2"/>
                </a:solidFill>
                <a:ea typeface="宋体" pitchFamily="2" charset="-122"/>
              </a:rPr>
              <a:t>ThemeGallery is a Design Digital Content &amp; Contents mall </a:t>
            </a:r>
          </a:p>
          <a:p>
            <a:pPr algn="ctr" eaLnBrk="0" hangingPunct="0"/>
            <a:r>
              <a:rPr lang="en-US" altLang="zh-CN" sz="1200" b="1">
                <a:solidFill>
                  <a:schemeClr val="tx2"/>
                </a:solidFill>
                <a:ea typeface="宋体" pitchFamily="2" charset="-122"/>
              </a:rPr>
              <a:t>developed by Guild Design Inc.</a:t>
            </a:r>
          </a:p>
        </p:txBody>
      </p:sp>
      <p:sp>
        <p:nvSpPr>
          <p:cNvPr id="109588" name="AutoShape 20"/>
          <p:cNvSpPr>
            <a:spLocks noChangeArrowheads="1"/>
          </p:cNvSpPr>
          <p:nvPr/>
        </p:nvSpPr>
        <p:spPr bwMode="gray">
          <a:xfrm>
            <a:off x="2895600" y="5313363"/>
            <a:ext cx="5257800" cy="533400"/>
          </a:xfrm>
          <a:prstGeom prst="roundRect">
            <a:avLst>
              <a:gd name="adj" fmla="val 29463"/>
            </a:avLst>
          </a:prstGeom>
          <a:solidFill>
            <a:schemeClr val="bg1"/>
          </a:solidFill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altLang="zh-CN" sz="1200" b="1">
                <a:solidFill>
                  <a:schemeClr val="tx2"/>
                </a:solidFill>
                <a:ea typeface="宋体" pitchFamily="2" charset="-122"/>
              </a:rPr>
              <a:t>ThemeGallery is a Design Digital Content &amp; Contents mall </a:t>
            </a:r>
          </a:p>
          <a:p>
            <a:pPr algn="ctr" eaLnBrk="0" hangingPunct="0"/>
            <a:r>
              <a:rPr lang="en-US" altLang="zh-CN" sz="1200" b="1">
                <a:solidFill>
                  <a:schemeClr val="tx2"/>
                </a:solidFill>
                <a:ea typeface="宋体" pitchFamily="2" charset="-122"/>
              </a:rPr>
              <a:t>developed by Guild Design Inc.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>
                <a:ea typeface="宋体" pitchFamily="2" charset="-122"/>
              </a:rPr>
              <a:t>Diagram</a:t>
            </a:r>
            <a:endParaRPr lang="en-US" altLang="zh-CN" sz="2400">
              <a:ea typeface="宋体" pitchFamily="2" charset="-122"/>
            </a:endParaRPr>
          </a:p>
        </p:txBody>
      </p:sp>
      <p:sp>
        <p:nvSpPr>
          <p:cNvPr id="110595" name="AutoShape 3"/>
          <p:cNvSpPr>
            <a:spLocks noChangeArrowheads="1"/>
          </p:cNvSpPr>
          <p:nvPr/>
        </p:nvSpPr>
        <p:spPr bwMode="gray">
          <a:xfrm>
            <a:off x="1066800" y="2633663"/>
            <a:ext cx="6750050" cy="338613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2">
                  <a:gamma/>
                  <a:tint val="36471"/>
                  <a:invGamma/>
                </a:schemeClr>
              </a:gs>
              <a:gs pos="100000">
                <a:schemeClr val="bg2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110596" name="Group 4"/>
          <p:cNvGrpSpPr>
            <a:grpSpLocks/>
          </p:cNvGrpSpPr>
          <p:nvPr/>
        </p:nvGrpSpPr>
        <p:grpSpPr bwMode="auto">
          <a:xfrm>
            <a:off x="838200" y="2362200"/>
            <a:ext cx="1838325" cy="3309938"/>
            <a:chOff x="528" y="1392"/>
            <a:chExt cx="1158" cy="2085"/>
          </a:xfrm>
        </p:grpSpPr>
        <p:sp>
          <p:nvSpPr>
            <p:cNvPr id="110597" name="AutoShape 5"/>
            <p:cNvSpPr>
              <a:spLocks noChangeArrowheads="1"/>
            </p:cNvSpPr>
            <p:nvPr/>
          </p:nvSpPr>
          <p:spPr bwMode="gray">
            <a:xfrm>
              <a:off x="528" y="1392"/>
              <a:ext cx="1158" cy="2085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0598" name="AutoShape 6"/>
            <p:cNvSpPr>
              <a:spLocks noChangeArrowheads="1"/>
            </p:cNvSpPr>
            <p:nvPr/>
          </p:nvSpPr>
          <p:spPr bwMode="gray">
            <a:xfrm>
              <a:off x="576" y="1416"/>
              <a:ext cx="1063" cy="2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10599" name="Group 7"/>
          <p:cNvGrpSpPr>
            <a:grpSpLocks/>
          </p:cNvGrpSpPr>
          <p:nvPr/>
        </p:nvGrpSpPr>
        <p:grpSpPr bwMode="auto">
          <a:xfrm>
            <a:off x="3630613" y="2362200"/>
            <a:ext cx="1838325" cy="3309938"/>
            <a:chOff x="2287" y="1392"/>
            <a:chExt cx="1158" cy="2085"/>
          </a:xfrm>
        </p:grpSpPr>
        <p:sp>
          <p:nvSpPr>
            <p:cNvPr id="110600" name="AutoShape 8"/>
            <p:cNvSpPr>
              <a:spLocks noChangeArrowheads="1"/>
            </p:cNvSpPr>
            <p:nvPr/>
          </p:nvSpPr>
          <p:spPr bwMode="gray">
            <a:xfrm>
              <a:off x="2287" y="1392"/>
              <a:ext cx="1158" cy="2085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0601" name="AutoShape 9"/>
            <p:cNvSpPr>
              <a:spLocks noChangeArrowheads="1"/>
            </p:cNvSpPr>
            <p:nvPr/>
          </p:nvSpPr>
          <p:spPr bwMode="gray">
            <a:xfrm>
              <a:off x="2333" y="1416"/>
              <a:ext cx="1063" cy="2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10602" name="Group 10"/>
          <p:cNvGrpSpPr>
            <a:grpSpLocks/>
          </p:cNvGrpSpPr>
          <p:nvPr/>
        </p:nvGrpSpPr>
        <p:grpSpPr bwMode="auto">
          <a:xfrm>
            <a:off x="6467475" y="2362200"/>
            <a:ext cx="1838325" cy="3309938"/>
            <a:chOff x="4074" y="1392"/>
            <a:chExt cx="1158" cy="2085"/>
          </a:xfrm>
        </p:grpSpPr>
        <p:sp>
          <p:nvSpPr>
            <p:cNvPr id="110603" name="AutoShape 11"/>
            <p:cNvSpPr>
              <a:spLocks noChangeArrowheads="1"/>
            </p:cNvSpPr>
            <p:nvPr/>
          </p:nvSpPr>
          <p:spPr bwMode="gray">
            <a:xfrm>
              <a:off x="4074" y="1392"/>
              <a:ext cx="1158" cy="2085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0604" name="AutoShape 12"/>
            <p:cNvSpPr>
              <a:spLocks noChangeArrowheads="1"/>
            </p:cNvSpPr>
            <p:nvPr/>
          </p:nvSpPr>
          <p:spPr bwMode="gray">
            <a:xfrm>
              <a:off x="4122" y="1422"/>
              <a:ext cx="1063" cy="2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10605" name="Text Box 13"/>
          <p:cNvSpPr txBox="1">
            <a:spLocks noChangeArrowheads="1"/>
          </p:cNvSpPr>
          <p:nvPr/>
        </p:nvSpPr>
        <p:spPr bwMode="white">
          <a:xfrm>
            <a:off x="914400" y="3019425"/>
            <a:ext cx="17526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FFFFFF"/>
                </a:solidFill>
                <a:ea typeface="宋体" pitchFamily="2" charset="-122"/>
              </a:rPr>
              <a:t>Click to add Text</a:t>
            </a:r>
          </a:p>
          <a:p>
            <a:pPr marL="120650" indent="-120650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FFFFFF"/>
                </a:solidFill>
                <a:ea typeface="宋体" pitchFamily="2" charset="-122"/>
              </a:rPr>
              <a:t>Click to add Text</a:t>
            </a:r>
          </a:p>
          <a:p>
            <a:pPr marL="120650" indent="-120650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FFFFFF"/>
                </a:solidFill>
                <a:ea typeface="宋体" pitchFamily="2" charset="-122"/>
              </a:rPr>
              <a:t>Click to add Text</a:t>
            </a:r>
          </a:p>
        </p:txBody>
      </p:sp>
      <p:sp>
        <p:nvSpPr>
          <p:cNvPr id="110606" name="Text Box 14"/>
          <p:cNvSpPr txBox="1">
            <a:spLocks noChangeArrowheads="1"/>
          </p:cNvSpPr>
          <p:nvPr/>
        </p:nvSpPr>
        <p:spPr bwMode="white">
          <a:xfrm>
            <a:off x="3657600" y="3019425"/>
            <a:ext cx="17526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FFFFFF"/>
                </a:solidFill>
                <a:ea typeface="宋体" pitchFamily="2" charset="-122"/>
              </a:rPr>
              <a:t>Click to add Text</a:t>
            </a:r>
          </a:p>
          <a:p>
            <a:pPr marL="120650" indent="-120650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FFFFFF"/>
                </a:solidFill>
                <a:ea typeface="宋体" pitchFamily="2" charset="-122"/>
              </a:rPr>
              <a:t>Click to add Text</a:t>
            </a:r>
          </a:p>
          <a:p>
            <a:pPr marL="120650" indent="-120650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FFFFFF"/>
                </a:solidFill>
                <a:ea typeface="宋体" pitchFamily="2" charset="-122"/>
              </a:rPr>
              <a:t>Click to add Text</a:t>
            </a:r>
          </a:p>
        </p:txBody>
      </p:sp>
      <p:sp>
        <p:nvSpPr>
          <p:cNvPr id="110607" name="Text Box 15"/>
          <p:cNvSpPr txBox="1">
            <a:spLocks noChangeArrowheads="1"/>
          </p:cNvSpPr>
          <p:nvPr/>
        </p:nvSpPr>
        <p:spPr bwMode="white">
          <a:xfrm>
            <a:off x="6477000" y="3019425"/>
            <a:ext cx="17526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FFFFFF"/>
                </a:solidFill>
                <a:ea typeface="宋体" pitchFamily="2" charset="-122"/>
              </a:rPr>
              <a:t>Click to add Text</a:t>
            </a:r>
          </a:p>
          <a:p>
            <a:pPr marL="120650" indent="-120650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FFFFFF"/>
                </a:solidFill>
                <a:ea typeface="宋体" pitchFamily="2" charset="-122"/>
              </a:rPr>
              <a:t>Click to add Text</a:t>
            </a:r>
          </a:p>
          <a:p>
            <a:pPr marL="120650" indent="-120650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FFFFFF"/>
                </a:solidFill>
                <a:ea typeface="宋体" pitchFamily="2" charset="-122"/>
              </a:rPr>
              <a:t>Click to add Text</a:t>
            </a:r>
          </a:p>
        </p:txBody>
      </p:sp>
      <p:grpSp>
        <p:nvGrpSpPr>
          <p:cNvPr id="110608" name="Group 16"/>
          <p:cNvGrpSpPr>
            <a:grpSpLocks/>
          </p:cNvGrpSpPr>
          <p:nvPr/>
        </p:nvGrpSpPr>
        <p:grpSpPr bwMode="auto">
          <a:xfrm>
            <a:off x="2971800" y="3886200"/>
            <a:ext cx="504825" cy="496888"/>
            <a:chOff x="1872" y="2352"/>
            <a:chExt cx="240" cy="240"/>
          </a:xfrm>
        </p:grpSpPr>
        <p:grpSp>
          <p:nvGrpSpPr>
            <p:cNvPr id="110609" name="Group 17"/>
            <p:cNvGrpSpPr>
              <a:grpSpLocks/>
            </p:cNvGrpSpPr>
            <p:nvPr/>
          </p:nvGrpSpPr>
          <p:grpSpPr bwMode="auto">
            <a:xfrm>
              <a:off x="1968" y="2352"/>
              <a:ext cx="144" cy="240"/>
              <a:chOff x="1968" y="2352"/>
              <a:chExt cx="144" cy="240"/>
            </a:xfrm>
          </p:grpSpPr>
          <p:sp>
            <p:nvSpPr>
              <p:cNvPr id="110610" name="Oval 18"/>
              <p:cNvSpPr>
                <a:spLocks noChangeArrowheads="1"/>
              </p:cNvSpPr>
              <p:nvPr/>
            </p:nvSpPr>
            <p:spPr bwMode="gray">
              <a:xfrm>
                <a:off x="1968" y="2352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10611" name="Oval 19"/>
              <p:cNvSpPr>
                <a:spLocks noChangeArrowheads="1"/>
              </p:cNvSpPr>
              <p:nvPr/>
            </p:nvSpPr>
            <p:spPr bwMode="gray">
              <a:xfrm>
                <a:off x="2016" y="2400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10612" name="Oval 20"/>
              <p:cNvSpPr>
                <a:spLocks noChangeArrowheads="1"/>
              </p:cNvSpPr>
              <p:nvPr/>
            </p:nvSpPr>
            <p:spPr bwMode="gray">
              <a:xfrm>
                <a:off x="2064" y="2448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10613" name="Oval 21"/>
              <p:cNvSpPr>
                <a:spLocks noChangeArrowheads="1"/>
              </p:cNvSpPr>
              <p:nvPr/>
            </p:nvSpPr>
            <p:spPr bwMode="gray">
              <a:xfrm>
                <a:off x="2016" y="2496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10614" name="Oval 22"/>
              <p:cNvSpPr>
                <a:spLocks noChangeArrowheads="1"/>
              </p:cNvSpPr>
              <p:nvPr/>
            </p:nvSpPr>
            <p:spPr bwMode="gray">
              <a:xfrm>
                <a:off x="1968" y="2544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10615" name="Group 23"/>
            <p:cNvGrpSpPr>
              <a:grpSpLocks/>
            </p:cNvGrpSpPr>
            <p:nvPr/>
          </p:nvGrpSpPr>
          <p:grpSpPr bwMode="auto">
            <a:xfrm>
              <a:off x="1872" y="2352"/>
              <a:ext cx="144" cy="240"/>
              <a:chOff x="1968" y="2352"/>
              <a:chExt cx="144" cy="240"/>
            </a:xfrm>
          </p:grpSpPr>
          <p:sp>
            <p:nvSpPr>
              <p:cNvPr id="110616" name="Oval 24"/>
              <p:cNvSpPr>
                <a:spLocks noChangeArrowheads="1"/>
              </p:cNvSpPr>
              <p:nvPr/>
            </p:nvSpPr>
            <p:spPr bwMode="gray">
              <a:xfrm>
                <a:off x="1968" y="2352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10617" name="Oval 25"/>
              <p:cNvSpPr>
                <a:spLocks noChangeArrowheads="1"/>
              </p:cNvSpPr>
              <p:nvPr/>
            </p:nvSpPr>
            <p:spPr bwMode="gray">
              <a:xfrm>
                <a:off x="2016" y="2400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10618" name="Oval 26"/>
              <p:cNvSpPr>
                <a:spLocks noChangeArrowheads="1"/>
              </p:cNvSpPr>
              <p:nvPr/>
            </p:nvSpPr>
            <p:spPr bwMode="gray">
              <a:xfrm>
                <a:off x="2064" y="2448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10619" name="Oval 27"/>
              <p:cNvSpPr>
                <a:spLocks noChangeArrowheads="1"/>
              </p:cNvSpPr>
              <p:nvPr/>
            </p:nvSpPr>
            <p:spPr bwMode="gray">
              <a:xfrm>
                <a:off x="2016" y="2496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10620" name="Oval 28"/>
              <p:cNvSpPr>
                <a:spLocks noChangeArrowheads="1"/>
              </p:cNvSpPr>
              <p:nvPr/>
            </p:nvSpPr>
            <p:spPr bwMode="gray">
              <a:xfrm>
                <a:off x="1968" y="2544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110621" name="Group 29"/>
          <p:cNvGrpSpPr>
            <a:grpSpLocks/>
          </p:cNvGrpSpPr>
          <p:nvPr/>
        </p:nvGrpSpPr>
        <p:grpSpPr bwMode="auto">
          <a:xfrm>
            <a:off x="5715000" y="3886200"/>
            <a:ext cx="504825" cy="496888"/>
            <a:chOff x="1872" y="2352"/>
            <a:chExt cx="240" cy="240"/>
          </a:xfrm>
        </p:grpSpPr>
        <p:grpSp>
          <p:nvGrpSpPr>
            <p:cNvPr id="110622" name="Group 30"/>
            <p:cNvGrpSpPr>
              <a:grpSpLocks/>
            </p:cNvGrpSpPr>
            <p:nvPr/>
          </p:nvGrpSpPr>
          <p:grpSpPr bwMode="auto">
            <a:xfrm>
              <a:off x="1968" y="2352"/>
              <a:ext cx="144" cy="240"/>
              <a:chOff x="1968" y="2352"/>
              <a:chExt cx="144" cy="240"/>
            </a:xfrm>
          </p:grpSpPr>
          <p:sp>
            <p:nvSpPr>
              <p:cNvPr id="110623" name="Oval 31"/>
              <p:cNvSpPr>
                <a:spLocks noChangeArrowheads="1"/>
              </p:cNvSpPr>
              <p:nvPr/>
            </p:nvSpPr>
            <p:spPr bwMode="gray">
              <a:xfrm>
                <a:off x="1968" y="2352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10624" name="Oval 32"/>
              <p:cNvSpPr>
                <a:spLocks noChangeArrowheads="1"/>
              </p:cNvSpPr>
              <p:nvPr/>
            </p:nvSpPr>
            <p:spPr bwMode="gray">
              <a:xfrm>
                <a:off x="2016" y="2400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10625" name="Oval 33"/>
              <p:cNvSpPr>
                <a:spLocks noChangeArrowheads="1"/>
              </p:cNvSpPr>
              <p:nvPr/>
            </p:nvSpPr>
            <p:spPr bwMode="gray">
              <a:xfrm>
                <a:off x="2064" y="2448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10626" name="Oval 34"/>
              <p:cNvSpPr>
                <a:spLocks noChangeArrowheads="1"/>
              </p:cNvSpPr>
              <p:nvPr/>
            </p:nvSpPr>
            <p:spPr bwMode="gray">
              <a:xfrm>
                <a:off x="2016" y="2496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10627" name="Oval 35"/>
              <p:cNvSpPr>
                <a:spLocks noChangeArrowheads="1"/>
              </p:cNvSpPr>
              <p:nvPr/>
            </p:nvSpPr>
            <p:spPr bwMode="gray">
              <a:xfrm>
                <a:off x="1968" y="2544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10628" name="Group 36"/>
            <p:cNvGrpSpPr>
              <a:grpSpLocks/>
            </p:cNvGrpSpPr>
            <p:nvPr/>
          </p:nvGrpSpPr>
          <p:grpSpPr bwMode="auto">
            <a:xfrm>
              <a:off x="1872" y="2352"/>
              <a:ext cx="144" cy="240"/>
              <a:chOff x="1968" y="2352"/>
              <a:chExt cx="144" cy="240"/>
            </a:xfrm>
          </p:grpSpPr>
          <p:sp>
            <p:nvSpPr>
              <p:cNvPr id="110629" name="Oval 37"/>
              <p:cNvSpPr>
                <a:spLocks noChangeArrowheads="1"/>
              </p:cNvSpPr>
              <p:nvPr/>
            </p:nvSpPr>
            <p:spPr bwMode="gray">
              <a:xfrm>
                <a:off x="1968" y="2352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10630" name="Oval 38"/>
              <p:cNvSpPr>
                <a:spLocks noChangeArrowheads="1"/>
              </p:cNvSpPr>
              <p:nvPr/>
            </p:nvSpPr>
            <p:spPr bwMode="gray">
              <a:xfrm>
                <a:off x="2016" y="2400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10631" name="Oval 39"/>
              <p:cNvSpPr>
                <a:spLocks noChangeArrowheads="1"/>
              </p:cNvSpPr>
              <p:nvPr/>
            </p:nvSpPr>
            <p:spPr bwMode="gray">
              <a:xfrm>
                <a:off x="2064" y="2448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10632" name="Oval 40"/>
              <p:cNvSpPr>
                <a:spLocks noChangeArrowheads="1"/>
              </p:cNvSpPr>
              <p:nvPr/>
            </p:nvSpPr>
            <p:spPr bwMode="gray">
              <a:xfrm>
                <a:off x="2016" y="2496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10633" name="Oval 41"/>
              <p:cNvSpPr>
                <a:spLocks noChangeArrowheads="1"/>
              </p:cNvSpPr>
              <p:nvPr/>
            </p:nvSpPr>
            <p:spPr bwMode="gray">
              <a:xfrm>
                <a:off x="1968" y="2544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110634" name="Text Box 42"/>
          <p:cNvSpPr txBox="1">
            <a:spLocks noChangeArrowheads="1"/>
          </p:cNvSpPr>
          <p:nvPr/>
        </p:nvSpPr>
        <p:spPr bwMode="gray">
          <a:xfrm>
            <a:off x="990600" y="1676400"/>
            <a:ext cx="5029200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altLang="zh-CN" sz="1400" b="1">
                <a:solidFill>
                  <a:srgbClr val="000000"/>
                </a:solidFill>
                <a:ea typeface="宋体" pitchFamily="2" charset="-122"/>
              </a:rPr>
              <a:t>ThemeGallery</a:t>
            </a:r>
            <a:r>
              <a:rPr lang="en-US" altLang="zh-CN" sz="1400">
                <a:solidFill>
                  <a:srgbClr val="000000"/>
                </a:solidFill>
                <a:ea typeface="宋体" pitchFamily="2" charset="-122"/>
              </a:rPr>
              <a:t> is a Design Digital Content &amp; Contents mall developed by Guild Design Inc.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>
                <a:ea typeface="宋体" pitchFamily="2" charset="-122"/>
              </a:rPr>
              <a:t>Diagram</a:t>
            </a:r>
            <a:endParaRPr lang="en-US" altLang="zh-CN" sz="2400">
              <a:ea typeface="宋体" pitchFamily="2" charset="-122"/>
            </a:endParaRPr>
          </a:p>
        </p:txBody>
      </p:sp>
      <p:grpSp>
        <p:nvGrpSpPr>
          <p:cNvPr id="111619" name="Group 3"/>
          <p:cNvGrpSpPr>
            <a:grpSpLocks/>
          </p:cNvGrpSpPr>
          <p:nvPr/>
        </p:nvGrpSpPr>
        <p:grpSpPr bwMode="auto">
          <a:xfrm>
            <a:off x="2133600" y="2495550"/>
            <a:ext cx="5257800" cy="2895600"/>
            <a:chOff x="1443" y="1680"/>
            <a:chExt cx="2706" cy="1854"/>
          </a:xfrm>
        </p:grpSpPr>
        <p:sp>
          <p:nvSpPr>
            <p:cNvPr id="111620" name="Freeform 4"/>
            <p:cNvSpPr>
              <a:spLocks/>
            </p:cNvSpPr>
            <p:nvPr/>
          </p:nvSpPr>
          <p:spPr bwMode="gray">
            <a:xfrm>
              <a:off x="1851" y="2634"/>
              <a:ext cx="2298" cy="900"/>
            </a:xfrm>
            <a:custGeom>
              <a:avLst/>
              <a:gdLst/>
              <a:ahLst/>
              <a:cxnLst>
                <a:cxn ang="0">
                  <a:pos x="531" y="361"/>
                </a:cxn>
                <a:cxn ang="0">
                  <a:pos x="999" y="406"/>
                </a:cxn>
                <a:cxn ang="0">
                  <a:pos x="1547" y="188"/>
                </a:cxn>
                <a:cxn ang="0">
                  <a:pos x="1325" y="131"/>
                </a:cxn>
                <a:cxn ang="0">
                  <a:pos x="2005" y="0"/>
                </a:cxn>
                <a:cxn ang="0">
                  <a:pos x="2298" y="425"/>
                </a:cxn>
                <a:cxn ang="0">
                  <a:pos x="2054" y="340"/>
                </a:cxn>
                <a:cxn ang="0">
                  <a:pos x="1120" y="816"/>
                </a:cxn>
                <a:cxn ang="0">
                  <a:pos x="0" y="608"/>
                </a:cxn>
                <a:cxn ang="0">
                  <a:pos x="401" y="633"/>
                </a:cxn>
                <a:cxn ang="0">
                  <a:pos x="531" y="361"/>
                </a:cxn>
              </a:cxnLst>
              <a:rect l="0" t="0" r="r" b="b"/>
              <a:pathLst>
                <a:path w="2298" h="900">
                  <a:moveTo>
                    <a:pt x="531" y="361"/>
                  </a:moveTo>
                  <a:cubicBezTo>
                    <a:pt x="623" y="386"/>
                    <a:pt x="670" y="427"/>
                    <a:pt x="999" y="406"/>
                  </a:cubicBezTo>
                  <a:cubicBezTo>
                    <a:pt x="1329" y="385"/>
                    <a:pt x="1493" y="233"/>
                    <a:pt x="1547" y="188"/>
                  </a:cubicBezTo>
                  <a:lnTo>
                    <a:pt x="1325" y="131"/>
                  </a:lnTo>
                  <a:lnTo>
                    <a:pt x="2005" y="0"/>
                  </a:lnTo>
                  <a:lnTo>
                    <a:pt x="2298" y="425"/>
                  </a:lnTo>
                  <a:lnTo>
                    <a:pt x="2054" y="340"/>
                  </a:lnTo>
                  <a:cubicBezTo>
                    <a:pt x="1934" y="456"/>
                    <a:pt x="1774" y="732"/>
                    <a:pt x="1120" y="816"/>
                  </a:cubicBezTo>
                  <a:cubicBezTo>
                    <a:pt x="466" y="900"/>
                    <a:pt x="119" y="633"/>
                    <a:pt x="0" y="608"/>
                  </a:cubicBezTo>
                  <a:lnTo>
                    <a:pt x="401" y="633"/>
                  </a:lnTo>
                  <a:lnTo>
                    <a:pt x="531" y="361"/>
                  </a:lnTo>
                  <a:close/>
                </a:path>
              </a:pathLst>
            </a:custGeom>
            <a:solidFill>
              <a:srgbClr val="C0C0C0">
                <a:alpha val="58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1621" name="Freeform 5"/>
            <p:cNvSpPr>
              <a:spLocks/>
            </p:cNvSpPr>
            <p:nvPr/>
          </p:nvSpPr>
          <p:spPr bwMode="gray">
            <a:xfrm>
              <a:off x="2281" y="1680"/>
              <a:ext cx="1863" cy="1144"/>
            </a:xfrm>
            <a:custGeom>
              <a:avLst/>
              <a:gdLst/>
              <a:ahLst/>
              <a:cxnLst>
                <a:cxn ang="0">
                  <a:pos x="474" y="211"/>
                </a:cxn>
                <a:cxn ang="0">
                  <a:pos x="463" y="0"/>
                </a:cxn>
                <a:cxn ang="0">
                  <a:pos x="0" y="404"/>
                </a:cxn>
                <a:cxn ang="0">
                  <a:pos x="498" y="815"/>
                </a:cxn>
                <a:cxn ang="0">
                  <a:pos x="490" y="580"/>
                </a:cxn>
                <a:cxn ang="0">
                  <a:pos x="1020" y="663"/>
                </a:cxn>
                <a:cxn ang="0">
                  <a:pos x="1200" y="982"/>
                </a:cxn>
                <a:cxn ang="0">
                  <a:pos x="1608" y="911"/>
                </a:cxn>
                <a:cxn ang="0">
                  <a:pos x="1762" y="1144"/>
                </a:cxn>
                <a:cxn ang="0">
                  <a:pos x="1739" y="701"/>
                </a:cxn>
                <a:cxn ang="0">
                  <a:pos x="1196" y="296"/>
                </a:cxn>
                <a:cxn ang="0">
                  <a:pos x="474" y="211"/>
                </a:cxn>
              </a:cxnLst>
              <a:rect l="0" t="0" r="r" b="b"/>
              <a:pathLst>
                <a:path w="1863" h="1144">
                  <a:moveTo>
                    <a:pt x="474" y="211"/>
                  </a:moveTo>
                  <a:lnTo>
                    <a:pt x="463" y="0"/>
                  </a:lnTo>
                  <a:lnTo>
                    <a:pt x="0" y="404"/>
                  </a:lnTo>
                  <a:lnTo>
                    <a:pt x="498" y="815"/>
                  </a:lnTo>
                  <a:lnTo>
                    <a:pt x="490" y="580"/>
                  </a:lnTo>
                  <a:cubicBezTo>
                    <a:pt x="577" y="555"/>
                    <a:pt x="902" y="596"/>
                    <a:pt x="1020" y="663"/>
                  </a:cubicBezTo>
                  <a:cubicBezTo>
                    <a:pt x="1239" y="776"/>
                    <a:pt x="1189" y="964"/>
                    <a:pt x="1200" y="982"/>
                  </a:cubicBezTo>
                  <a:lnTo>
                    <a:pt x="1608" y="911"/>
                  </a:lnTo>
                  <a:lnTo>
                    <a:pt x="1762" y="1144"/>
                  </a:lnTo>
                  <a:cubicBezTo>
                    <a:pt x="1783" y="1109"/>
                    <a:pt x="1863" y="914"/>
                    <a:pt x="1739" y="701"/>
                  </a:cubicBezTo>
                  <a:cubicBezTo>
                    <a:pt x="1615" y="488"/>
                    <a:pt x="1492" y="406"/>
                    <a:pt x="1196" y="296"/>
                  </a:cubicBezTo>
                  <a:cubicBezTo>
                    <a:pt x="900" y="186"/>
                    <a:pt x="474" y="211"/>
                    <a:pt x="474" y="211"/>
                  </a:cubicBezTo>
                  <a:close/>
                </a:path>
              </a:pathLst>
            </a:custGeom>
            <a:solidFill>
              <a:srgbClr val="C0C0C0">
                <a:alpha val="58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1622" name="Freeform 6"/>
            <p:cNvSpPr>
              <a:spLocks/>
            </p:cNvSpPr>
            <p:nvPr/>
          </p:nvSpPr>
          <p:spPr bwMode="gray">
            <a:xfrm>
              <a:off x="1443" y="1934"/>
              <a:ext cx="1018" cy="1289"/>
            </a:xfrm>
            <a:custGeom>
              <a:avLst/>
              <a:gdLst/>
              <a:ahLst/>
              <a:cxnLst>
                <a:cxn ang="0">
                  <a:pos x="0" y="1220"/>
                </a:cxn>
                <a:cxn ang="0">
                  <a:pos x="774" y="1289"/>
                </a:cxn>
                <a:cxn ang="0">
                  <a:pos x="966" y="866"/>
                </a:cxn>
                <a:cxn ang="0">
                  <a:pos x="733" y="935"/>
                </a:cxn>
                <a:cxn ang="0">
                  <a:pos x="602" y="629"/>
                </a:cxn>
                <a:cxn ang="0">
                  <a:pos x="1018" y="346"/>
                </a:cxn>
                <a:cxn ang="0">
                  <a:pos x="777" y="156"/>
                </a:cxn>
                <a:cxn ang="0">
                  <a:pos x="976" y="0"/>
                </a:cxn>
                <a:cxn ang="0">
                  <a:pos x="346" y="233"/>
                </a:cxn>
                <a:cxn ang="0">
                  <a:pos x="21" y="669"/>
                </a:cxn>
                <a:cxn ang="0">
                  <a:pos x="209" y="1139"/>
                </a:cxn>
                <a:cxn ang="0">
                  <a:pos x="0" y="1220"/>
                </a:cxn>
              </a:cxnLst>
              <a:rect l="0" t="0" r="r" b="b"/>
              <a:pathLst>
                <a:path w="1018" h="1289">
                  <a:moveTo>
                    <a:pt x="0" y="1220"/>
                  </a:moveTo>
                  <a:lnTo>
                    <a:pt x="774" y="1289"/>
                  </a:lnTo>
                  <a:lnTo>
                    <a:pt x="966" y="866"/>
                  </a:lnTo>
                  <a:lnTo>
                    <a:pt x="733" y="935"/>
                  </a:lnTo>
                  <a:cubicBezTo>
                    <a:pt x="672" y="896"/>
                    <a:pt x="552" y="799"/>
                    <a:pt x="602" y="629"/>
                  </a:cubicBezTo>
                  <a:cubicBezTo>
                    <a:pt x="653" y="458"/>
                    <a:pt x="984" y="345"/>
                    <a:pt x="1018" y="346"/>
                  </a:cubicBezTo>
                  <a:lnTo>
                    <a:pt x="777" y="156"/>
                  </a:lnTo>
                  <a:lnTo>
                    <a:pt x="976" y="0"/>
                  </a:lnTo>
                  <a:cubicBezTo>
                    <a:pt x="727" y="41"/>
                    <a:pt x="502" y="123"/>
                    <a:pt x="346" y="233"/>
                  </a:cubicBezTo>
                  <a:cubicBezTo>
                    <a:pt x="189" y="343"/>
                    <a:pt x="44" y="517"/>
                    <a:pt x="21" y="669"/>
                  </a:cubicBezTo>
                  <a:cubicBezTo>
                    <a:pt x="7" y="814"/>
                    <a:pt x="62" y="1010"/>
                    <a:pt x="209" y="1139"/>
                  </a:cubicBezTo>
                  <a:lnTo>
                    <a:pt x="0" y="1220"/>
                  </a:lnTo>
                  <a:close/>
                </a:path>
              </a:pathLst>
            </a:custGeom>
            <a:solidFill>
              <a:srgbClr val="C0C0C0">
                <a:alpha val="58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1623" name="Group 7"/>
          <p:cNvGrpSpPr>
            <a:grpSpLocks/>
          </p:cNvGrpSpPr>
          <p:nvPr/>
        </p:nvGrpSpPr>
        <p:grpSpPr bwMode="auto">
          <a:xfrm>
            <a:off x="2057400" y="2419350"/>
            <a:ext cx="5334000" cy="2819400"/>
            <a:chOff x="1443" y="1680"/>
            <a:chExt cx="2706" cy="1854"/>
          </a:xfrm>
        </p:grpSpPr>
        <p:sp>
          <p:nvSpPr>
            <p:cNvPr id="111624" name="Freeform 8"/>
            <p:cNvSpPr>
              <a:spLocks/>
            </p:cNvSpPr>
            <p:nvPr/>
          </p:nvSpPr>
          <p:spPr bwMode="gray">
            <a:xfrm>
              <a:off x="1851" y="2634"/>
              <a:ext cx="2298" cy="900"/>
            </a:xfrm>
            <a:custGeom>
              <a:avLst/>
              <a:gdLst/>
              <a:ahLst/>
              <a:cxnLst>
                <a:cxn ang="0">
                  <a:pos x="531" y="361"/>
                </a:cxn>
                <a:cxn ang="0">
                  <a:pos x="999" y="406"/>
                </a:cxn>
                <a:cxn ang="0">
                  <a:pos x="1547" y="188"/>
                </a:cxn>
                <a:cxn ang="0">
                  <a:pos x="1325" y="131"/>
                </a:cxn>
                <a:cxn ang="0">
                  <a:pos x="2005" y="0"/>
                </a:cxn>
                <a:cxn ang="0">
                  <a:pos x="2298" y="425"/>
                </a:cxn>
                <a:cxn ang="0">
                  <a:pos x="2054" y="340"/>
                </a:cxn>
                <a:cxn ang="0">
                  <a:pos x="1120" y="816"/>
                </a:cxn>
                <a:cxn ang="0">
                  <a:pos x="0" y="608"/>
                </a:cxn>
                <a:cxn ang="0">
                  <a:pos x="401" y="633"/>
                </a:cxn>
                <a:cxn ang="0">
                  <a:pos x="531" y="361"/>
                </a:cxn>
              </a:cxnLst>
              <a:rect l="0" t="0" r="r" b="b"/>
              <a:pathLst>
                <a:path w="2298" h="900">
                  <a:moveTo>
                    <a:pt x="531" y="361"/>
                  </a:moveTo>
                  <a:cubicBezTo>
                    <a:pt x="623" y="386"/>
                    <a:pt x="670" y="427"/>
                    <a:pt x="999" y="406"/>
                  </a:cubicBezTo>
                  <a:cubicBezTo>
                    <a:pt x="1329" y="385"/>
                    <a:pt x="1493" y="233"/>
                    <a:pt x="1547" y="188"/>
                  </a:cubicBezTo>
                  <a:lnTo>
                    <a:pt x="1325" y="131"/>
                  </a:lnTo>
                  <a:lnTo>
                    <a:pt x="2005" y="0"/>
                  </a:lnTo>
                  <a:lnTo>
                    <a:pt x="2298" y="425"/>
                  </a:lnTo>
                  <a:lnTo>
                    <a:pt x="2054" y="340"/>
                  </a:lnTo>
                  <a:cubicBezTo>
                    <a:pt x="1934" y="456"/>
                    <a:pt x="1774" y="732"/>
                    <a:pt x="1120" y="816"/>
                  </a:cubicBezTo>
                  <a:cubicBezTo>
                    <a:pt x="466" y="900"/>
                    <a:pt x="119" y="633"/>
                    <a:pt x="0" y="608"/>
                  </a:cubicBezTo>
                  <a:lnTo>
                    <a:pt x="401" y="633"/>
                  </a:lnTo>
                  <a:lnTo>
                    <a:pt x="531" y="361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1625" name="Freeform 9"/>
            <p:cNvSpPr>
              <a:spLocks/>
            </p:cNvSpPr>
            <p:nvPr/>
          </p:nvSpPr>
          <p:spPr bwMode="gray">
            <a:xfrm>
              <a:off x="2281" y="1680"/>
              <a:ext cx="1863" cy="1144"/>
            </a:xfrm>
            <a:custGeom>
              <a:avLst/>
              <a:gdLst/>
              <a:ahLst/>
              <a:cxnLst>
                <a:cxn ang="0">
                  <a:pos x="474" y="211"/>
                </a:cxn>
                <a:cxn ang="0">
                  <a:pos x="463" y="0"/>
                </a:cxn>
                <a:cxn ang="0">
                  <a:pos x="0" y="404"/>
                </a:cxn>
                <a:cxn ang="0">
                  <a:pos x="498" y="815"/>
                </a:cxn>
                <a:cxn ang="0">
                  <a:pos x="490" y="580"/>
                </a:cxn>
                <a:cxn ang="0">
                  <a:pos x="1020" y="663"/>
                </a:cxn>
                <a:cxn ang="0">
                  <a:pos x="1200" y="982"/>
                </a:cxn>
                <a:cxn ang="0">
                  <a:pos x="1608" y="911"/>
                </a:cxn>
                <a:cxn ang="0">
                  <a:pos x="1762" y="1144"/>
                </a:cxn>
                <a:cxn ang="0">
                  <a:pos x="1739" y="701"/>
                </a:cxn>
                <a:cxn ang="0">
                  <a:pos x="1196" y="296"/>
                </a:cxn>
                <a:cxn ang="0">
                  <a:pos x="474" y="211"/>
                </a:cxn>
              </a:cxnLst>
              <a:rect l="0" t="0" r="r" b="b"/>
              <a:pathLst>
                <a:path w="1863" h="1144">
                  <a:moveTo>
                    <a:pt x="474" y="211"/>
                  </a:moveTo>
                  <a:lnTo>
                    <a:pt x="463" y="0"/>
                  </a:lnTo>
                  <a:lnTo>
                    <a:pt x="0" y="404"/>
                  </a:lnTo>
                  <a:lnTo>
                    <a:pt x="498" y="815"/>
                  </a:lnTo>
                  <a:lnTo>
                    <a:pt x="490" y="580"/>
                  </a:lnTo>
                  <a:cubicBezTo>
                    <a:pt x="577" y="555"/>
                    <a:pt x="902" y="596"/>
                    <a:pt x="1020" y="663"/>
                  </a:cubicBezTo>
                  <a:cubicBezTo>
                    <a:pt x="1239" y="776"/>
                    <a:pt x="1189" y="964"/>
                    <a:pt x="1200" y="982"/>
                  </a:cubicBezTo>
                  <a:lnTo>
                    <a:pt x="1608" y="911"/>
                  </a:lnTo>
                  <a:lnTo>
                    <a:pt x="1762" y="1144"/>
                  </a:lnTo>
                  <a:cubicBezTo>
                    <a:pt x="1783" y="1109"/>
                    <a:pt x="1863" y="914"/>
                    <a:pt x="1739" y="701"/>
                  </a:cubicBezTo>
                  <a:cubicBezTo>
                    <a:pt x="1615" y="488"/>
                    <a:pt x="1492" y="406"/>
                    <a:pt x="1196" y="296"/>
                  </a:cubicBezTo>
                  <a:cubicBezTo>
                    <a:pt x="900" y="186"/>
                    <a:pt x="474" y="211"/>
                    <a:pt x="474" y="211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1626" name="Freeform 10"/>
            <p:cNvSpPr>
              <a:spLocks/>
            </p:cNvSpPr>
            <p:nvPr/>
          </p:nvSpPr>
          <p:spPr bwMode="gray">
            <a:xfrm>
              <a:off x="1443" y="1934"/>
              <a:ext cx="1018" cy="1289"/>
            </a:xfrm>
            <a:custGeom>
              <a:avLst/>
              <a:gdLst/>
              <a:ahLst/>
              <a:cxnLst>
                <a:cxn ang="0">
                  <a:pos x="0" y="1220"/>
                </a:cxn>
                <a:cxn ang="0">
                  <a:pos x="774" y="1289"/>
                </a:cxn>
                <a:cxn ang="0">
                  <a:pos x="966" y="866"/>
                </a:cxn>
                <a:cxn ang="0">
                  <a:pos x="733" y="935"/>
                </a:cxn>
                <a:cxn ang="0">
                  <a:pos x="602" y="629"/>
                </a:cxn>
                <a:cxn ang="0">
                  <a:pos x="1018" y="346"/>
                </a:cxn>
                <a:cxn ang="0">
                  <a:pos x="777" y="156"/>
                </a:cxn>
                <a:cxn ang="0">
                  <a:pos x="976" y="0"/>
                </a:cxn>
                <a:cxn ang="0">
                  <a:pos x="346" y="233"/>
                </a:cxn>
                <a:cxn ang="0">
                  <a:pos x="21" y="669"/>
                </a:cxn>
                <a:cxn ang="0">
                  <a:pos x="209" y="1139"/>
                </a:cxn>
                <a:cxn ang="0">
                  <a:pos x="0" y="1220"/>
                </a:cxn>
              </a:cxnLst>
              <a:rect l="0" t="0" r="r" b="b"/>
              <a:pathLst>
                <a:path w="1018" h="1289">
                  <a:moveTo>
                    <a:pt x="0" y="1220"/>
                  </a:moveTo>
                  <a:lnTo>
                    <a:pt x="774" y="1289"/>
                  </a:lnTo>
                  <a:lnTo>
                    <a:pt x="966" y="866"/>
                  </a:lnTo>
                  <a:lnTo>
                    <a:pt x="733" y="935"/>
                  </a:lnTo>
                  <a:cubicBezTo>
                    <a:pt x="672" y="896"/>
                    <a:pt x="552" y="799"/>
                    <a:pt x="602" y="629"/>
                  </a:cubicBezTo>
                  <a:cubicBezTo>
                    <a:pt x="653" y="458"/>
                    <a:pt x="984" y="345"/>
                    <a:pt x="1018" y="346"/>
                  </a:cubicBezTo>
                  <a:lnTo>
                    <a:pt x="777" y="156"/>
                  </a:lnTo>
                  <a:lnTo>
                    <a:pt x="976" y="0"/>
                  </a:lnTo>
                  <a:cubicBezTo>
                    <a:pt x="727" y="41"/>
                    <a:pt x="502" y="123"/>
                    <a:pt x="346" y="233"/>
                  </a:cubicBezTo>
                  <a:cubicBezTo>
                    <a:pt x="189" y="343"/>
                    <a:pt x="44" y="517"/>
                    <a:pt x="21" y="669"/>
                  </a:cubicBezTo>
                  <a:cubicBezTo>
                    <a:pt x="7" y="814"/>
                    <a:pt x="62" y="1010"/>
                    <a:pt x="209" y="1139"/>
                  </a:cubicBezTo>
                  <a:lnTo>
                    <a:pt x="0" y="122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72549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11627" name="AutoShape 11"/>
          <p:cNvSpPr>
            <a:spLocks/>
          </p:cNvSpPr>
          <p:nvPr/>
        </p:nvSpPr>
        <p:spPr bwMode="gray">
          <a:xfrm>
            <a:off x="5829300" y="1676400"/>
            <a:ext cx="2743200" cy="914400"/>
          </a:xfrm>
          <a:prstGeom prst="accentCallout2">
            <a:avLst>
              <a:gd name="adj1" fmla="val 12500"/>
              <a:gd name="adj2" fmla="val -2778"/>
              <a:gd name="adj3" fmla="val 12500"/>
              <a:gd name="adj4" fmla="val -19968"/>
              <a:gd name="adj5" fmla="val 145486"/>
              <a:gd name="adj6" fmla="val -29921"/>
            </a:avLst>
          </a:prstGeom>
          <a:noFill/>
          <a:ln w="9525">
            <a:solidFill>
              <a:srgbClr val="C11594"/>
            </a:solidFill>
            <a:miter lim="800000"/>
            <a:headEnd type="triangle" w="med" len="med"/>
            <a:tailEnd type="oval" w="med" len="med"/>
          </a:ln>
          <a:effectLst/>
        </p:spPr>
        <p:txBody>
          <a:bodyPr anchor="ctr"/>
          <a:lstStyle/>
          <a:p>
            <a:pPr eaLnBrk="0" hangingPunct="0"/>
            <a:r>
              <a:rPr lang="en-US" altLang="zh-CN" sz="1400" b="1">
                <a:solidFill>
                  <a:srgbClr val="1C1C1C"/>
                </a:solidFill>
                <a:ea typeface="宋体" pitchFamily="2" charset="-122"/>
              </a:rPr>
              <a:t>ThemeGallery</a:t>
            </a:r>
            <a:r>
              <a:rPr lang="en-US" altLang="zh-CN" sz="1400">
                <a:solidFill>
                  <a:srgbClr val="1C1C1C"/>
                </a:solidFill>
                <a:ea typeface="宋体" pitchFamily="2" charset="-122"/>
              </a:rPr>
              <a:t> is a Design Digital Content &amp; Contents mall developed by Guild Design Inc.</a:t>
            </a:r>
            <a:endParaRPr lang="en-US" altLang="zh-CN" sz="1400" b="1">
              <a:solidFill>
                <a:srgbClr val="1C1C1C"/>
              </a:solidFill>
              <a:ea typeface="宋体" pitchFamily="2" charset="-122"/>
            </a:endParaRPr>
          </a:p>
        </p:txBody>
      </p:sp>
      <p:sp>
        <p:nvSpPr>
          <p:cNvPr id="111628" name="AutoShape 12"/>
          <p:cNvSpPr>
            <a:spLocks/>
          </p:cNvSpPr>
          <p:nvPr/>
        </p:nvSpPr>
        <p:spPr bwMode="gray">
          <a:xfrm>
            <a:off x="4876800" y="5391150"/>
            <a:ext cx="3048000" cy="854075"/>
          </a:xfrm>
          <a:prstGeom prst="accentCallout2">
            <a:avLst>
              <a:gd name="adj1" fmla="val 13384"/>
              <a:gd name="adj2" fmla="val -2500"/>
              <a:gd name="adj3" fmla="val 13384"/>
              <a:gd name="adj4" fmla="val -14792"/>
              <a:gd name="adj5" fmla="val -58366"/>
              <a:gd name="adj6" fmla="val -14792"/>
            </a:avLst>
          </a:prstGeom>
          <a:noFill/>
          <a:ln w="9525">
            <a:solidFill>
              <a:schemeClr val="accent1"/>
            </a:solidFill>
            <a:miter lim="800000"/>
            <a:headEnd type="triangle" w="med" len="med"/>
            <a:tailEnd type="oval" w="med" len="med"/>
          </a:ln>
          <a:effectLst/>
        </p:spPr>
        <p:txBody>
          <a:bodyPr anchor="ctr"/>
          <a:lstStyle/>
          <a:p>
            <a:pPr eaLnBrk="0" hangingPunct="0"/>
            <a:r>
              <a:rPr lang="en-US" altLang="zh-CN" sz="1400" b="1">
                <a:solidFill>
                  <a:srgbClr val="1C1C1C"/>
                </a:solidFill>
                <a:ea typeface="宋体" pitchFamily="2" charset="-122"/>
              </a:rPr>
              <a:t>ThemeGallery</a:t>
            </a:r>
            <a:r>
              <a:rPr lang="en-US" altLang="zh-CN" sz="1400">
                <a:solidFill>
                  <a:srgbClr val="1C1C1C"/>
                </a:solidFill>
                <a:ea typeface="宋体" pitchFamily="2" charset="-122"/>
              </a:rPr>
              <a:t> is a Design Digital Content &amp; Contents mall developed by Guild Design Inc.</a:t>
            </a:r>
            <a:endParaRPr lang="en-US" altLang="zh-CN" sz="1400" b="1">
              <a:solidFill>
                <a:srgbClr val="1C1C1C"/>
              </a:solidFill>
              <a:ea typeface="宋体" pitchFamily="2" charset="-122"/>
            </a:endParaRPr>
          </a:p>
        </p:txBody>
      </p:sp>
      <p:sp>
        <p:nvSpPr>
          <p:cNvPr id="111629" name="AutoShape 13"/>
          <p:cNvSpPr>
            <a:spLocks/>
          </p:cNvSpPr>
          <p:nvPr/>
        </p:nvSpPr>
        <p:spPr bwMode="gray">
          <a:xfrm>
            <a:off x="685800" y="1733550"/>
            <a:ext cx="2192338" cy="965200"/>
          </a:xfrm>
          <a:prstGeom prst="accentCallout2">
            <a:avLst>
              <a:gd name="adj1" fmla="val 11843"/>
              <a:gd name="adj2" fmla="val 103477"/>
              <a:gd name="adj3" fmla="val 11843"/>
              <a:gd name="adj4" fmla="val 113181"/>
              <a:gd name="adj5" fmla="val 136843"/>
              <a:gd name="adj6" fmla="val 119477"/>
            </a:avLst>
          </a:prstGeom>
          <a:noFill/>
          <a:ln w="9525">
            <a:solidFill>
              <a:schemeClr val="tx2"/>
            </a:solidFill>
            <a:miter lim="800000"/>
            <a:headEnd type="triangle" w="med" len="med"/>
            <a:tailEnd type="oval" w="med" len="med"/>
          </a:ln>
          <a:effectLst/>
        </p:spPr>
        <p:txBody>
          <a:bodyPr anchor="ctr"/>
          <a:lstStyle/>
          <a:p>
            <a:pPr algn="r" eaLnBrk="0" hangingPunct="0"/>
            <a:r>
              <a:rPr lang="en-US" altLang="zh-CN" sz="1400" b="1">
                <a:solidFill>
                  <a:srgbClr val="1C1C1C"/>
                </a:solidFill>
                <a:ea typeface="宋体" pitchFamily="2" charset="-122"/>
              </a:rPr>
              <a:t>ThemeGallery</a:t>
            </a:r>
            <a:r>
              <a:rPr lang="en-US" altLang="zh-CN" sz="1400">
                <a:solidFill>
                  <a:srgbClr val="1C1C1C"/>
                </a:solidFill>
                <a:ea typeface="宋体" pitchFamily="2" charset="-122"/>
              </a:rPr>
              <a:t> is a Design Digital Content &amp; Contents mall developed by Guild Design Inc.</a:t>
            </a:r>
            <a:endParaRPr lang="en-US" altLang="zh-CN" sz="1400" b="1">
              <a:solidFill>
                <a:srgbClr val="1C1C1C"/>
              </a:solidFill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>
                <a:ea typeface="宋体" pitchFamily="2" charset="-122"/>
              </a:rPr>
              <a:t>Diagram</a:t>
            </a:r>
            <a:endParaRPr lang="en-US" altLang="zh-CN" sz="2400">
              <a:ea typeface="宋体" pitchFamily="2" charset="-122"/>
            </a:endParaRPr>
          </a:p>
        </p:txBody>
      </p:sp>
      <p:sp>
        <p:nvSpPr>
          <p:cNvPr id="112643" name="AutoShape 3"/>
          <p:cNvSpPr>
            <a:spLocks noChangeArrowheads="1"/>
          </p:cNvSpPr>
          <p:nvPr/>
        </p:nvSpPr>
        <p:spPr bwMode="gray">
          <a:xfrm>
            <a:off x="0" y="1600200"/>
            <a:ext cx="5499100" cy="4495800"/>
          </a:xfrm>
          <a:prstGeom prst="rightArrow">
            <a:avLst>
              <a:gd name="adj1" fmla="val 79306"/>
              <a:gd name="adj2" fmla="val 30296"/>
            </a:avLst>
          </a:prstGeom>
          <a:gradFill rotWithShape="1">
            <a:gsLst>
              <a:gs pos="0">
                <a:schemeClr val="accent1">
                  <a:gamma/>
                  <a:tint val="0"/>
                  <a:invGamma/>
                  <a:alpha val="24001"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644" name="AutoShape 4"/>
          <p:cNvSpPr>
            <a:spLocks noChangeArrowheads="1"/>
          </p:cNvSpPr>
          <p:nvPr/>
        </p:nvSpPr>
        <p:spPr bwMode="gray">
          <a:xfrm>
            <a:off x="152400" y="2209800"/>
            <a:ext cx="4038600" cy="9906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9804"/>
                  <a:invGamma/>
                </a:schemeClr>
              </a:gs>
            </a:gsLst>
            <a:lin ang="5400000" scaled="1"/>
          </a:gradFill>
          <a:ln w="254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altLang="zh-CN">
                <a:solidFill>
                  <a:schemeClr val="bg1"/>
                </a:solidFill>
                <a:ea typeface="宋体" pitchFamily="2" charset="-122"/>
              </a:rPr>
              <a:t>Add Your Text</a:t>
            </a:r>
          </a:p>
        </p:txBody>
      </p:sp>
      <p:sp>
        <p:nvSpPr>
          <p:cNvPr id="112645" name="AutoShape 5"/>
          <p:cNvSpPr>
            <a:spLocks noChangeArrowheads="1"/>
          </p:cNvSpPr>
          <p:nvPr/>
        </p:nvSpPr>
        <p:spPr bwMode="gray">
          <a:xfrm>
            <a:off x="152400" y="3352800"/>
            <a:ext cx="4038600" cy="9906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69804"/>
                  <a:invGamma/>
                </a:schemeClr>
              </a:gs>
            </a:gsLst>
            <a:lin ang="5400000" scaled="1"/>
          </a:gradFill>
          <a:ln w="254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altLang="zh-CN">
                <a:solidFill>
                  <a:schemeClr val="bg1"/>
                </a:solidFill>
                <a:ea typeface="宋体" pitchFamily="2" charset="-122"/>
              </a:rPr>
              <a:t>Add Your Text</a:t>
            </a:r>
          </a:p>
        </p:txBody>
      </p:sp>
      <p:sp>
        <p:nvSpPr>
          <p:cNvPr id="112646" name="AutoShape 6"/>
          <p:cNvSpPr>
            <a:spLocks noChangeArrowheads="1"/>
          </p:cNvSpPr>
          <p:nvPr/>
        </p:nvSpPr>
        <p:spPr bwMode="gray">
          <a:xfrm>
            <a:off x="152400" y="4495800"/>
            <a:ext cx="4038600" cy="9906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69804"/>
                  <a:invGamma/>
                </a:schemeClr>
              </a:gs>
            </a:gsLst>
            <a:lin ang="5400000" scaled="1"/>
          </a:gradFill>
          <a:ln w="254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altLang="zh-CN">
                <a:solidFill>
                  <a:schemeClr val="bg1"/>
                </a:solidFill>
                <a:ea typeface="宋体" pitchFamily="2" charset="-122"/>
              </a:rPr>
              <a:t>Add Your Text</a:t>
            </a:r>
          </a:p>
        </p:txBody>
      </p:sp>
      <p:grpSp>
        <p:nvGrpSpPr>
          <p:cNvPr id="112647" name="Group 7"/>
          <p:cNvGrpSpPr>
            <a:grpSpLocks/>
          </p:cNvGrpSpPr>
          <p:nvPr/>
        </p:nvGrpSpPr>
        <p:grpSpPr bwMode="auto">
          <a:xfrm>
            <a:off x="6096000" y="2209800"/>
            <a:ext cx="2286000" cy="3309938"/>
            <a:chOff x="528" y="1392"/>
            <a:chExt cx="1158" cy="2085"/>
          </a:xfrm>
        </p:grpSpPr>
        <p:sp>
          <p:nvSpPr>
            <p:cNvPr id="112648" name="AutoShape 8"/>
            <p:cNvSpPr>
              <a:spLocks noChangeArrowheads="1"/>
            </p:cNvSpPr>
            <p:nvPr/>
          </p:nvSpPr>
          <p:spPr bwMode="gray">
            <a:xfrm>
              <a:off x="528" y="1392"/>
              <a:ext cx="1158" cy="2085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649" name="AutoShape 9"/>
            <p:cNvSpPr>
              <a:spLocks noChangeArrowheads="1"/>
            </p:cNvSpPr>
            <p:nvPr/>
          </p:nvSpPr>
          <p:spPr bwMode="gray">
            <a:xfrm>
              <a:off x="576" y="1416"/>
              <a:ext cx="1063" cy="2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12650" name="Text Box 10"/>
          <p:cNvSpPr txBox="1">
            <a:spLocks noChangeArrowheads="1"/>
          </p:cNvSpPr>
          <p:nvPr/>
        </p:nvSpPr>
        <p:spPr bwMode="black">
          <a:xfrm>
            <a:off x="6400800" y="3090863"/>
            <a:ext cx="1752600" cy="1558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altLang="zh-CN" sz="1600" b="1">
                <a:solidFill>
                  <a:schemeClr val="bg1"/>
                </a:solidFill>
                <a:ea typeface="宋体" pitchFamily="2" charset="-122"/>
              </a:rPr>
              <a:t>ThemeGallery</a:t>
            </a:r>
            <a:r>
              <a:rPr lang="en-US" altLang="zh-CN" sz="1600">
                <a:solidFill>
                  <a:schemeClr val="bg1"/>
                </a:solidFill>
                <a:ea typeface="宋体" pitchFamily="2" charset="-122"/>
              </a:rPr>
              <a:t> is a Design Digital Content &amp; Contents mall developed by Guild Design Inc.</a:t>
            </a:r>
          </a:p>
        </p:txBody>
      </p:sp>
      <p:grpSp>
        <p:nvGrpSpPr>
          <p:cNvPr id="112651" name="Group 11"/>
          <p:cNvGrpSpPr>
            <a:grpSpLocks/>
          </p:cNvGrpSpPr>
          <p:nvPr/>
        </p:nvGrpSpPr>
        <p:grpSpPr bwMode="auto">
          <a:xfrm>
            <a:off x="304800" y="2438400"/>
            <a:ext cx="547688" cy="512763"/>
            <a:chOff x="5088" y="240"/>
            <a:chExt cx="384" cy="384"/>
          </a:xfrm>
        </p:grpSpPr>
        <p:sp>
          <p:nvSpPr>
            <p:cNvPr id="112652" name="Oval 12"/>
            <p:cNvSpPr>
              <a:spLocks noChangeArrowheads="1"/>
            </p:cNvSpPr>
            <p:nvPr/>
          </p:nvSpPr>
          <p:spPr bwMode="gray">
            <a:xfrm>
              <a:off x="5088" y="240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653" name="Oval 13"/>
            <p:cNvSpPr>
              <a:spLocks noChangeArrowheads="1"/>
            </p:cNvSpPr>
            <p:nvPr/>
          </p:nvSpPr>
          <p:spPr bwMode="gray">
            <a:xfrm>
              <a:off x="5232" y="240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654" name="Oval 14"/>
            <p:cNvSpPr>
              <a:spLocks noChangeArrowheads="1"/>
            </p:cNvSpPr>
            <p:nvPr/>
          </p:nvSpPr>
          <p:spPr bwMode="gray">
            <a:xfrm>
              <a:off x="5376" y="240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655" name="Oval 15"/>
            <p:cNvSpPr>
              <a:spLocks noChangeArrowheads="1"/>
            </p:cNvSpPr>
            <p:nvPr/>
          </p:nvSpPr>
          <p:spPr bwMode="gray">
            <a:xfrm>
              <a:off x="5088" y="384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656" name="Oval 16"/>
            <p:cNvSpPr>
              <a:spLocks noChangeArrowheads="1"/>
            </p:cNvSpPr>
            <p:nvPr/>
          </p:nvSpPr>
          <p:spPr bwMode="gray">
            <a:xfrm>
              <a:off x="5232" y="384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657" name="Oval 17"/>
            <p:cNvSpPr>
              <a:spLocks noChangeArrowheads="1"/>
            </p:cNvSpPr>
            <p:nvPr/>
          </p:nvSpPr>
          <p:spPr bwMode="gray">
            <a:xfrm>
              <a:off x="5376" y="384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658" name="Oval 18"/>
            <p:cNvSpPr>
              <a:spLocks noChangeArrowheads="1"/>
            </p:cNvSpPr>
            <p:nvPr/>
          </p:nvSpPr>
          <p:spPr bwMode="gray">
            <a:xfrm>
              <a:off x="5088" y="528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659" name="Oval 19"/>
            <p:cNvSpPr>
              <a:spLocks noChangeArrowheads="1"/>
            </p:cNvSpPr>
            <p:nvPr/>
          </p:nvSpPr>
          <p:spPr bwMode="gray">
            <a:xfrm>
              <a:off x="5232" y="528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660" name="Oval 20"/>
            <p:cNvSpPr>
              <a:spLocks noChangeArrowheads="1"/>
            </p:cNvSpPr>
            <p:nvPr/>
          </p:nvSpPr>
          <p:spPr bwMode="gray">
            <a:xfrm>
              <a:off x="5376" y="528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12661" name="Group 21"/>
          <p:cNvGrpSpPr>
            <a:grpSpLocks/>
          </p:cNvGrpSpPr>
          <p:nvPr/>
        </p:nvGrpSpPr>
        <p:grpSpPr bwMode="auto">
          <a:xfrm>
            <a:off x="304800" y="3581400"/>
            <a:ext cx="547688" cy="512763"/>
            <a:chOff x="5088" y="240"/>
            <a:chExt cx="384" cy="384"/>
          </a:xfrm>
        </p:grpSpPr>
        <p:sp>
          <p:nvSpPr>
            <p:cNvPr id="112662" name="Oval 22"/>
            <p:cNvSpPr>
              <a:spLocks noChangeArrowheads="1"/>
            </p:cNvSpPr>
            <p:nvPr/>
          </p:nvSpPr>
          <p:spPr bwMode="gray">
            <a:xfrm>
              <a:off x="5088" y="240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663" name="Oval 23"/>
            <p:cNvSpPr>
              <a:spLocks noChangeArrowheads="1"/>
            </p:cNvSpPr>
            <p:nvPr/>
          </p:nvSpPr>
          <p:spPr bwMode="gray">
            <a:xfrm>
              <a:off x="5232" y="240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664" name="Oval 24"/>
            <p:cNvSpPr>
              <a:spLocks noChangeArrowheads="1"/>
            </p:cNvSpPr>
            <p:nvPr/>
          </p:nvSpPr>
          <p:spPr bwMode="gray">
            <a:xfrm>
              <a:off x="5376" y="240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665" name="Oval 25"/>
            <p:cNvSpPr>
              <a:spLocks noChangeArrowheads="1"/>
            </p:cNvSpPr>
            <p:nvPr/>
          </p:nvSpPr>
          <p:spPr bwMode="gray">
            <a:xfrm>
              <a:off x="5088" y="384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666" name="Oval 26"/>
            <p:cNvSpPr>
              <a:spLocks noChangeArrowheads="1"/>
            </p:cNvSpPr>
            <p:nvPr/>
          </p:nvSpPr>
          <p:spPr bwMode="gray">
            <a:xfrm>
              <a:off x="5232" y="384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667" name="Oval 27"/>
            <p:cNvSpPr>
              <a:spLocks noChangeArrowheads="1"/>
            </p:cNvSpPr>
            <p:nvPr/>
          </p:nvSpPr>
          <p:spPr bwMode="gray">
            <a:xfrm>
              <a:off x="5376" y="384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668" name="Oval 28"/>
            <p:cNvSpPr>
              <a:spLocks noChangeArrowheads="1"/>
            </p:cNvSpPr>
            <p:nvPr/>
          </p:nvSpPr>
          <p:spPr bwMode="gray">
            <a:xfrm>
              <a:off x="5088" y="528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669" name="Oval 29"/>
            <p:cNvSpPr>
              <a:spLocks noChangeArrowheads="1"/>
            </p:cNvSpPr>
            <p:nvPr/>
          </p:nvSpPr>
          <p:spPr bwMode="gray">
            <a:xfrm>
              <a:off x="5232" y="528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670" name="Oval 30"/>
            <p:cNvSpPr>
              <a:spLocks noChangeArrowheads="1"/>
            </p:cNvSpPr>
            <p:nvPr/>
          </p:nvSpPr>
          <p:spPr bwMode="gray">
            <a:xfrm>
              <a:off x="5376" y="528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12671" name="Group 31"/>
          <p:cNvGrpSpPr>
            <a:grpSpLocks/>
          </p:cNvGrpSpPr>
          <p:nvPr/>
        </p:nvGrpSpPr>
        <p:grpSpPr bwMode="auto">
          <a:xfrm>
            <a:off x="304800" y="4724400"/>
            <a:ext cx="547688" cy="512763"/>
            <a:chOff x="5088" y="240"/>
            <a:chExt cx="384" cy="384"/>
          </a:xfrm>
        </p:grpSpPr>
        <p:sp>
          <p:nvSpPr>
            <p:cNvPr id="112672" name="Oval 32"/>
            <p:cNvSpPr>
              <a:spLocks noChangeArrowheads="1"/>
            </p:cNvSpPr>
            <p:nvPr/>
          </p:nvSpPr>
          <p:spPr bwMode="gray">
            <a:xfrm>
              <a:off x="5088" y="240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673" name="Oval 33"/>
            <p:cNvSpPr>
              <a:spLocks noChangeArrowheads="1"/>
            </p:cNvSpPr>
            <p:nvPr/>
          </p:nvSpPr>
          <p:spPr bwMode="gray">
            <a:xfrm>
              <a:off x="5232" y="240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674" name="Oval 34"/>
            <p:cNvSpPr>
              <a:spLocks noChangeArrowheads="1"/>
            </p:cNvSpPr>
            <p:nvPr/>
          </p:nvSpPr>
          <p:spPr bwMode="gray">
            <a:xfrm>
              <a:off x="5376" y="240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675" name="Oval 35"/>
            <p:cNvSpPr>
              <a:spLocks noChangeArrowheads="1"/>
            </p:cNvSpPr>
            <p:nvPr/>
          </p:nvSpPr>
          <p:spPr bwMode="gray">
            <a:xfrm>
              <a:off x="5088" y="384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676" name="Oval 36"/>
            <p:cNvSpPr>
              <a:spLocks noChangeArrowheads="1"/>
            </p:cNvSpPr>
            <p:nvPr/>
          </p:nvSpPr>
          <p:spPr bwMode="gray">
            <a:xfrm>
              <a:off x="5232" y="384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677" name="Oval 37"/>
            <p:cNvSpPr>
              <a:spLocks noChangeArrowheads="1"/>
            </p:cNvSpPr>
            <p:nvPr/>
          </p:nvSpPr>
          <p:spPr bwMode="gray">
            <a:xfrm>
              <a:off x="5376" y="384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678" name="Oval 38"/>
            <p:cNvSpPr>
              <a:spLocks noChangeArrowheads="1"/>
            </p:cNvSpPr>
            <p:nvPr/>
          </p:nvSpPr>
          <p:spPr bwMode="gray">
            <a:xfrm>
              <a:off x="5088" y="528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679" name="Oval 39"/>
            <p:cNvSpPr>
              <a:spLocks noChangeArrowheads="1"/>
            </p:cNvSpPr>
            <p:nvPr/>
          </p:nvSpPr>
          <p:spPr bwMode="gray">
            <a:xfrm>
              <a:off x="5232" y="528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680" name="Oval 40"/>
            <p:cNvSpPr>
              <a:spLocks noChangeArrowheads="1"/>
            </p:cNvSpPr>
            <p:nvPr/>
          </p:nvSpPr>
          <p:spPr bwMode="gray">
            <a:xfrm>
              <a:off x="5376" y="528"/>
              <a:ext cx="96" cy="9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>
                <a:ea typeface="宋体" pitchFamily="2" charset="-122"/>
              </a:rPr>
              <a:t>Diagram</a:t>
            </a:r>
            <a:endParaRPr lang="en-US" altLang="zh-CN" sz="2400">
              <a:ea typeface="宋体" pitchFamily="2" charset="-122"/>
            </a:endParaRPr>
          </a:p>
        </p:txBody>
      </p:sp>
      <p:grpSp>
        <p:nvGrpSpPr>
          <p:cNvPr id="113667" name="Group 3"/>
          <p:cNvGrpSpPr>
            <a:grpSpLocks/>
          </p:cNvGrpSpPr>
          <p:nvPr/>
        </p:nvGrpSpPr>
        <p:grpSpPr bwMode="auto">
          <a:xfrm>
            <a:off x="2216150" y="1614488"/>
            <a:ext cx="4495800" cy="4514850"/>
            <a:chOff x="1824" y="633"/>
            <a:chExt cx="2834" cy="2849"/>
          </a:xfrm>
        </p:grpSpPr>
        <p:sp>
          <p:nvSpPr>
            <p:cNvPr id="113668" name="Puzzle3"/>
            <p:cNvSpPr>
              <a:spLocks noEditPoints="1" noChangeArrowheads="1"/>
            </p:cNvSpPr>
            <p:nvPr/>
          </p:nvSpPr>
          <p:spPr bwMode="gray">
            <a:xfrm>
              <a:off x="3204" y="633"/>
              <a:ext cx="1114" cy="1514"/>
            </a:xfrm>
            <a:custGeom>
              <a:avLst/>
              <a:gdLst>
                <a:gd name="T0" fmla="*/ 10391 w 21600"/>
                <a:gd name="T1" fmla="*/ 15806 h 21600"/>
                <a:gd name="T2" fmla="*/ 20551 w 21600"/>
                <a:gd name="T3" fmla="*/ 21088 h 21600"/>
                <a:gd name="T4" fmla="*/ 13180 w 21600"/>
                <a:gd name="T5" fmla="*/ 13801 h 21600"/>
                <a:gd name="T6" fmla="*/ 20551 w 21600"/>
                <a:gd name="T7" fmla="*/ 7025 h 21600"/>
                <a:gd name="T8" fmla="*/ 10500 w 21600"/>
                <a:gd name="T9" fmla="*/ 52 h 21600"/>
                <a:gd name="T10" fmla="*/ 692 w 21600"/>
                <a:gd name="T11" fmla="*/ 6802 h 21600"/>
                <a:gd name="T12" fmla="*/ 8064 w 21600"/>
                <a:gd name="T13" fmla="*/ 13526 h 21600"/>
                <a:gd name="T14" fmla="*/ 692 w 21600"/>
                <a:gd name="T15" fmla="*/ 21088 h 21600"/>
                <a:gd name="T16" fmla="*/ 2273 w 21600"/>
                <a:gd name="T17" fmla="*/ 7719 h 21600"/>
                <a:gd name="T18" fmla="*/ 19149 w 21600"/>
                <a:gd name="T19" fmla="*/ 202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6625" y="20892"/>
                  </a:moveTo>
                  <a:lnTo>
                    <a:pt x="7105" y="21023"/>
                  </a:lnTo>
                  <a:lnTo>
                    <a:pt x="7513" y="21088"/>
                  </a:lnTo>
                  <a:lnTo>
                    <a:pt x="7922" y="21115"/>
                  </a:lnTo>
                  <a:lnTo>
                    <a:pt x="8242" y="21115"/>
                  </a:lnTo>
                  <a:lnTo>
                    <a:pt x="8544" y="21062"/>
                  </a:lnTo>
                  <a:lnTo>
                    <a:pt x="8810" y="20997"/>
                  </a:lnTo>
                  <a:lnTo>
                    <a:pt x="9023" y="20892"/>
                  </a:lnTo>
                  <a:lnTo>
                    <a:pt x="9148" y="20761"/>
                  </a:lnTo>
                  <a:lnTo>
                    <a:pt x="9290" y="20616"/>
                  </a:lnTo>
                  <a:lnTo>
                    <a:pt x="9361" y="20459"/>
                  </a:lnTo>
                  <a:lnTo>
                    <a:pt x="9396" y="20289"/>
                  </a:lnTo>
                  <a:lnTo>
                    <a:pt x="9396" y="20092"/>
                  </a:lnTo>
                  <a:lnTo>
                    <a:pt x="9325" y="19909"/>
                  </a:lnTo>
                  <a:lnTo>
                    <a:pt x="9219" y="19738"/>
                  </a:lnTo>
                  <a:lnTo>
                    <a:pt x="9094" y="19555"/>
                  </a:lnTo>
                  <a:lnTo>
                    <a:pt x="8917" y="19384"/>
                  </a:lnTo>
                  <a:lnTo>
                    <a:pt x="8650" y="19162"/>
                  </a:lnTo>
                  <a:lnTo>
                    <a:pt x="8437" y="18900"/>
                  </a:lnTo>
                  <a:lnTo>
                    <a:pt x="8277" y="18624"/>
                  </a:lnTo>
                  <a:lnTo>
                    <a:pt x="8135" y="18349"/>
                  </a:lnTo>
                  <a:lnTo>
                    <a:pt x="8028" y="18048"/>
                  </a:lnTo>
                  <a:lnTo>
                    <a:pt x="7993" y="17746"/>
                  </a:lnTo>
                  <a:lnTo>
                    <a:pt x="7993" y="17471"/>
                  </a:lnTo>
                  <a:lnTo>
                    <a:pt x="8028" y="17169"/>
                  </a:lnTo>
                  <a:lnTo>
                    <a:pt x="8135" y="16920"/>
                  </a:lnTo>
                  <a:lnTo>
                    <a:pt x="8277" y="16671"/>
                  </a:lnTo>
                  <a:lnTo>
                    <a:pt x="8366" y="16540"/>
                  </a:lnTo>
                  <a:lnTo>
                    <a:pt x="8473" y="16409"/>
                  </a:lnTo>
                  <a:lnTo>
                    <a:pt x="8615" y="16317"/>
                  </a:lnTo>
                  <a:lnTo>
                    <a:pt x="8739" y="16213"/>
                  </a:lnTo>
                  <a:lnTo>
                    <a:pt x="8881" y="16134"/>
                  </a:lnTo>
                  <a:lnTo>
                    <a:pt x="9059" y="16055"/>
                  </a:lnTo>
                  <a:lnTo>
                    <a:pt x="9254" y="15990"/>
                  </a:lnTo>
                  <a:lnTo>
                    <a:pt x="9432" y="15911"/>
                  </a:lnTo>
                  <a:lnTo>
                    <a:pt x="9663" y="15885"/>
                  </a:lnTo>
                  <a:lnTo>
                    <a:pt x="9876" y="15833"/>
                  </a:lnTo>
                  <a:lnTo>
                    <a:pt x="10142" y="15806"/>
                  </a:lnTo>
                  <a:lnTo>
                    <a:pt x="10391" y="15806"/>
                  </a:lnTo>
                  <a:lnTo>
                    <a:pt x="10728" y="15806"/>
                  </a:lnTo>
                  <a:lnTo>
                    <a:pt x="10995" y="15806"/>
                  </a:lnTo>
                  <a:lnTo>
                    <a:pt x="11279" y="15833"/>
                  </a:lnTo>
                  <a:lnTo>
                    <a:pt x="11546" y="15885"/>
                  </a:lnTo>
                  <a:lnTo>
                    <a:pt x="11776" y="15937"/>
                  </a:lnTo>
                  <a:lnTo>
                    <a:pt x="12025" y="15990"/>
                  </a:lnTo>
                  <a:lnTo>
                    <a:pt x="12221" y="16055"/>
                  </a:lnTo>
                  <a:lnTo>
                    <a:pt x="12434" y="16134"/>
                  </a:lnTo>
                  <a:lnTo>
                    <a:pt x="12611" y="16213"/>
                  </a:lnTo>
                  <a:lnTo>
                    <a:pt x="12771" y="16317"/>
                  </a:lnTo>
                  <a:lnTo>
                    <a:pt x="12913" y="16409"/>
                  </a:lnTo>
                  <a:lnTo>
                    <a:pt x="13038" y="16514"/>
                  </a:lnTo>
                  <a:lnTo>
                    <a:pt x="13251" y="16737"/>
                  </a:lnTo>
                  <a:lnTo>
                    <a:pt x="13428" y="16986"/>
                  </a:lnTo>
                  <a:lnTo>
                    <a:pt x="13517" y="17248"/>
                  </a:lnTo>
                  <a:lnTo>
                    <a:pt x="13588" y="17523"/>
                  </a:lnTo>
                  <a:lnTo>
                    <a:pt x="13588" y="17799"/>
                  </a:lnTo>
                  <a:lnTo>
                    <a:pt x="13517" y="18074"/>
                  </a:lnTo>
                  <a:lnTo>
                    <a:pt x="13428" y="18323"/>
                  </a:lnTo>
                  <a:lnTo>
                    <a:pt x="13286" y="18572"/>
                  </a:lnTo>
                  <a:lnTo>
                    <a:pt x="13109" y="18808"/>
                  </a:lnTo>
                  <a:lnTo>
                    <a:pt x="12878" y="19031"/>
                  </a:lnTo>
                  <a:lnTo>
                    <a:pt x="12434" y="19411"/>
                  </a:lnTo>
                  <a:lnTo>
                    <a:pt x="12132" y="19738"/>
                  </a:lnTo>
                  <a:lnTo>
                    <a:pt x="12025" y="19856"/>
                  </a:lnTo>
                  <a:lnTo>
                    <a:pt x="11919" y="20014"/>
                  </a:lnTo>
                  <a:lnTo>
                    <a:pt x="11883" y="20132"/>
                  </a:lnTo>
                  <a:lnTo>
                    <a:pt x="11883" y="20263"/>
                  </a:lnTo>
                  <a:lnTo>
                    <a:pt x="11883" y="20394"/>
                  </a:lnTo>
                  <a:lnTo>
                    <a:pt x="11954" y="20485"/>
                  </a:lnTo>
                  <a:lnTo>
                    <a:pt x="12061" y="20590"/>
                  </a:lnTo>
                  <a:lnTo>
                    <a:pt x="12185" y="20695"/>
                  </a:lnTo>
                  <a:lnTo>
                    <a:pt x="12327" y="20787"/>
                  </a:lnTo>
                  <a:lnTo>
                    <a:pt x="12540" y="20892"/>
                  </a:lnTo>
                  <a:lnTo>
                    <a:pt x="12771" y="20997"/>
                  </a:lnTo>
                  <a:lnTo>
                    <a:pt x="13073" y="21088"/>
                  </a:lnTo>
                  <a:lnTo>
                    <a:pt x="13428" y="21193"/>
                  </a:lnTo>
                  <a:lnTo>
                    <a:pt x="13873" y="21298"/>
                  </a:lnTo>
                  <a:lnTo>
                    <a:pt x="14317" y="21390"/>
                  </a:lnTo>
                  <a:lnTo>
                    <a:pt x="14778" y="21468"/>
                  </a:lnTo>
                  <a:lnTo>
                    <a:pt x="15294" y="21547"/>
                  </a:lnTo>
                  <a:lnTo>
                    <a:pt x="15809" y="21600"/>
                  </a:lnTo>
                  <a:lnTo>
                    <a:pt x="16359" y="21652"/>
                  </a:lnTo>
                  <a:lnTo>
                    <a:pt x="16875" y="21678"/>
                  </a:lnTo>
                  <a:lnTo>
                    <a:pt x="17407" y="21678"/>
                  </a:lnTo>
                  <a:lnTo>
                    <a:pt x="17958" y="21678"/>
                  </a:lnTo>
                  <a:lnTo>
                    <a:pt x="18473" y="21652"/>
                  </a:lnTo>
                  <a:lnTo>
                    <a:pt x="18953" y="21573"/>
                  </a:lnTo>
                  <a:lnTo>
                    <a:pt x="19397" y="21495"/>
                  </a:lnTo>
                  <a:lnTo>
                    <a:pt x="19841" y="21390"/>
                  </a:lnTo>
                  <a:lnTo>
                    <a:pt x="20214" y="21272"/>
                  </a:lnTo>
                  <a:lnTo>
                    <a:pt x="20551" y="21088"/>
                  </a:lnTo>
                  <a:lnTo>
                    <a:pt x="20480" y="20787"/>
                  </a:lnTo>
                  <a:lnTo>
                    <a:pt x="20409" y="20485"/>
                  </a:lnTo>
                  <a:lnTo>
                    <a:pt x="20356" y="20158"/>
                  </a:lnTo>
                  <a:lnTo>
                    <a:pt x="20356" y="19804"/>
                  </a:lnTo>
                  <a:lnTo>
                    <a:pt x="20321" y="19083"/>
                  </a:lnTo>
                  <a:lnTo>
                    <a:pt x="20356" y="18349"/>
                  </a:lnTo>
                  <a:lnTo>
                    <a:pt x="20409" y="17641"/>
                  </a:lnTo>
                  <a:lnTo>
                    <a:pt x="20480" y="17012"/>
                  </a:lnTo>
                  <a:lnTo>
                    <a:pt x="20551" y="16488"/>
                  </a:lnTo>
                  <a:lnTo>
                    <a:pt x="20551" y="16055"/>
                  </a:lnTo>
                  <a:lnTo>
                    <a:pt x="20551" y="15911"/>
                  </a:lnTo>
                  <a:lnTo>
                    <a:pt x="20445" y="15754"/>
                  </a:lnTo>
                  <a:lnTo>
                    <a:pt x="20356" y="15610"/>
                  </a:lnTo>
                  <a:lnTo>
                    <a:pt x="20178" y="15452"/>
                  </a:lnTo>
                  <a:lnTo>
                    <a:pt x="20001" y="15334"/>
                  </a:lnTo>
                  <a:lnTo>
                    <a:pt x="19770" y="15230"/>
                  </a:lnTo>
                  <a:lnTo>
                    <a:pt x="19521" y="15125"/>
                  </a:lnTo>
                  <a:lnTo>
                    <a:pt x="19290" y="15059"/>
                  </a:lnTo>
                  <a:lnTo>
                    <a:pt x="19024" y="15007"/>
                  </a:lnTo>
                  <a:lnTo>
                    <a:pt x="18740" y="14954"/>
                  </a:lnTo>
                  <a:lnTo>
                    <a:pt x="18509" y="14954"/>
                  </a:lnTo>
                  <a:lnTo>
                    <a:pt x="18225" y="14954"/>
                  </a:lnTo>
                  <a:lnTo>
                    <a:pt x="17994" y="15007"/>
                  </a:lnTo>
                  <a:lnTo>
                    <a:pt x="17763" y="15085"/>
                  </a:lnTo>
                  <a:lnTo>
                    <a:pt x="17550" y="15177"/>
                  </a:lnTo>
                  <a:lnTo>
                    <a:pt x="17372" y="15308"/>
                  </a:lnTo>
                  <a:lnTo>
                    <a:pt x="17176" y="15426"/>
                  </a:lnTo>
                  <a:lnTo>
                    <a:pt x="16928" y="15557"/>
                  </a:lnTo>
                  <a:lnTo>
                    <a:pt x="16661" y="15636"/>
                  </a:lnTo>
                  <a:lnTo>
                    <a:pt x="16359" y="15688"/>
                  </a:lnTo>
                  <a:lnTo>
                    <a:pt x="16022" y="15715"/>
                  </a:lnTo>
                  <a:lnTo>
                    <a:pt x="15667" y="15688"/>
                  </a:lnTo>
                  <a:lnTo>
                    <a:pt x="15294" y="15662"/>
                  </a:lnTo>
                  <a:lnTo>
                    <a:pt x="14956" y="15583"/>
                  </a:lnTo>
                  <a:lnTo>
                    <a:pt x="14619" y="15479"/>
                  </a:lnTo>
                  <a:lnTo>
                    <a:pt x="14281" y="15334"/>
                  </a:lnTo>
                  <a:lnTo>
                    <a:pt x="13961" y="15177"/>
                  </a:lnTo>
                  <a:lnTo>
                    <a:pt x="13695" y="14981"/>
                  </a:lnTo>
                  <a:lnTo>
                    <a:pt x="13588" y="14850"/>
                  </a:lnTo>
                  <a:lnTo>
                    <a:pt x="13482" y="14732"/>
                  </a:lnTo>
                  <a:lnTo>
                    <a:pt x="13393" y="14600"/>
                  </a:lnTo>
                  <a:lnTo>
                    <a:pt x="13322" y="14456"/>
                  </a:lnTo>
                  <a:lnTo>
                    <a:pt x="13251" y="14299"/>
                  </a:lnTo>
                  <a:lnTo>
                    <a:pt x="13215" y="14155"/>
                  </a:lnTo>
                  <a:lnTo>
                    <a:pt x="13180" y="13971"/>
                  </a:lnTo>
                  <a:lnTo>
                    <a:pt x="13180" y="13801"/>
                  </a:lnTo>
                  <a:lnTo>
                    <a:pt x="13180" y="13591"/>
                  </a:lnTo>
                  <a:lnTo>
                    <a:pt x="13215" y="13395"/>
                  </a:lnTo>
                  <a:lnTo>
                    <a:pt x="13251" y="13198"/>
                  </a:lnTo>
                  <a:lnTo>
                    <a:pt x="13322" y="13015"/>
                  </a:lnTo>
                  <a:lnTo>
                    <a:pt x="13393" y="12870"/>
                  </a:lnTo>
                  <a:lnTo>
                    <a:pt x="13482" y="12713"/>
                  </a:lnTo>
                  <a:lnTo>
                    <a:pt x="13588" y="12569"/>
                  </a:lnTo>
                  <a:lnTo>
                    <a:pt x="13730" y="12438"/>
                  </a:lnTo>
                  <a:lnTo>
                    <a:pt x="13997" y="12215"/>
                  </a:lnTo>
                  <a:lnTo>
                    <a:pt x="14334" y="12005"/>
                  </a:lnTo>
                  <a:lnTo>
                    <a:pt x="14690" y="11861"/>
                  </a:lnTo>
                  <a:lnTo>
                    <a:pt x="15063" y="11756"/>
                  </a:lnTo>
                  <a:lnTo>
                    <a:pt x="15436" y="11678"/>
                  </a:lnTo>
                  <a:lnTo>
                    <a:pt x="15809" y="11638"/>
                  </a:lnTo>
                  <a:lnTo>
                    <a:pt x="16182" y="11638"/>
                  </a:lnTo>
                  <a:lnTo>
                    <a:pt x="16555" y="11678"/>
                  </a:lnTo>
                  <a:lnTo>
                    <a:pt x="16910" y="11730"/>
                  </a:lnTo>
                  <a:lnTo>
                    <a:pt x="17248" y="11835"/>
                  </a:lnTo>
                  <a:lnTo>
                    <a:pt x="17514" y="11966"/>
                  </a:lnTo>
                  <a:lnTo>
                    <a:pt x="17763" y="12110"/>
                  </a:lnTo>
                  <a:lnTo>
                    <a:pt x="17887" y="12215"/>
                  </a:lnTo>
                  <a:lnTo>
                    <a:pt x="18065" y="12307"/>
                  </a:lnTo>
                  <a:lnTo>
                    <a:pt x="18260" y="12412"/>
                  </a:lnTo>
                  <a:lnTo>
                    <a:pt x="18438" y="12464"/>
                  </a:lnTo>
                  <a:lnTo>
                    <a:pt x="18669" y="12543"/>
                  </a:lnTo>
                  <a:lnTo>
                    <a:pt x="18882" y="12569"/>
                  </a:lnTo>
                  <a:lnTo>
                    <a:pt x="19113" y="12595"/>
                  </a:lnTo>
                  <a:lnTo>
                    <a:pt x="19361" y="12608"/>
                  </a:lnTo>
                  <a:lnTo>
                    <a:pt x="19592" y="12608"/>
                  </a:lnTo>
                  <a:lnTo>
                    <a:pt x="19841" y="12595"/>
                  </a:lnTo>
                  <a:lnTo>
                    <a:pt x="20072" y="12543"/>
                  </a:lnTo>
                  <a:lnTo>
                    <a:pt x="20321" y="12490"/>
                  </a:lnTo>
                  <a:lnTo>
                    <a:pt x="20551" y="12438"/>
                  </a:lnTo>
                  <a:lnTo>
                    <a:pt x="20800" y="12333"/>
                  </a:lnTo>
                  <a:lnTo>
                    <a:pt x="20996" y="12241"/>
                  </a:lnTo>
                  <a:lnTo>
                    <a:pt x="21244" y="12110"/>
                  </a:lnTo>
                  <a:lnTo>
                    <a:pt x="21298" y="12032"/>
                  </a:lnTo>
                  <a:lnTo>
                    <a:pt x="21404" y="11966"/>
                  </a:lnTo>
                  <a:lnTo>
                    <a:pt x="21475" y="11861"/>
                  </a:lnTo>
                  <a:lnTo>
                    <a:pt x="21511" y="11730"/>
                  </a:lnTo>
                  <a:lnTo>
                    <a:pt x="21617" y="11481"/>
                  </a:lnTo>
                  <a:lnTo>
                    <a:pt x="21653" y="11180"/>
                  </a:lnTo>
                  <a:lnTo>
                    <a:pt x="21653" y="10826"/>
                  </a:lnTo>
                  <a:lnTo>
                    <a:pt x="21653" y="10472"/>
                  </a:lnTo>
                  <a:lnTo>
                    <a:pt x="21582" y="10092"/>
                  </a:lnTo>
                  <a:lnTo>
                    <a:pt x="21511" y="9725"/>
                  </a:lnTo>
                  <a:lnTo>
                    <a:pt x="21298" y="8912"/>
                  </a:lnTo>
                  <a:lnTo>
                    <a:pt x="21067" y="8191"/>
                  </a:lnTo>
                  <a:lnTo>
                    <a:pt x="20800" y="7536"/>
                  </a:lnTo>
                  <a:lnTo>
                    <a:pt x="20551" y="7025"/>
                  </a:lnTo>
                  <a:lnTo>
                    <a:pt x="20001" y="7103"/>
                  </a:lnTo>
                  <a:lnTo>
                    <a:pt x="19432" y="7156"/>
                  </a:lnTo>
                  <a:lnTo>
                    <a:pt x="18846" y="7208"/>
                  </a:lnTo>
                  <a:lnTo>
                    <a:pt x="18225" y="7208"/>
                  </a:lnTo>
                  <a:lnTo>
                    <a:pt x="17656" y="7208"/>
                  </a:lnTo>
                  <a:lnTo>
                    <a:pt x="17070" y="7182"/>
                  </a:lnTo>
                  <a:lnTo>
                    <a:pt x="16484" y="7156"/>
                  </a:lnTo>
                  <a:lnTo>
                    <a:pt x="15986" y="7103"/>
                  </a:lnTo>
                  <a:lnTo>
                    <a:pt x="14992" y="6999"/>
                  </a:lnTo>
                  <a:lnTo>
                    <a:pt x="14210" y="6907"/>
                  </a:lnTo>
                  <a:lnTo>
                    <a:pt x="13695" y="6828"/>
                  </a:lnTo>
                  <a:lnTo>
                    <a:pt x="13517" y="6802"/>
                  </a:lnTo>
                  <a:lnTo>
                    <a:pt x="13073" y="6645"/>
                  </a:lnTo>
                  <a:lnTo>
                    <a:pt x="12700" y="6474"/>
                  </a:lnTo>
                  <a:lnTo>
                    <a:pt x="12363" y="6304"/>
                  </a:lnTo>
                  <a:lnTo>
                    <a:pt x="12132" y="6094"/>
                  </a:lnTo>
                  <a:lnTo>
                    <a:pt x="11919" y="5871"/>
                  </a:lnTo>
                  <a:lnTo>
                    <a:pt x="11776" y="5649"/>
                  </a:lnTo>
                  <a:lnTo>
                    <a:pt x="11688" y="5413"/>
                  </a:lnTo>
                  <a:lnTo>
                    <a:pt x="11617" y="5190"/>
                  </a:lnTo>
                  <a:lnTo>
                    <a:pt x="11617" y="4941"/>
                  </a:lnTo>
                  <a:lnTo>
                    <a:pt x="11652" y="4718"/>
                  </a:lnTo>
                  <a:lnTo>
                    <a:pt x="11723" y="4482"/>
                  </a:lnTo>
                  <a:lnTo>
                    <a:pt x="11812" y="4285"/>
                  </a:lnTo>
                  <a:lnTo>
                    <a:pt x="11919" y="4089"/>
                  </a:lnTo>
                  <a:lnTo>
                    <a:pt x="12096" y="3905"/>
                  </a:lnTo>
                  <a:lnTo>
                    <a:pt x="12292" y="3735"/>
                  </a:lnTo>
                  <a:lnTo>
                    <a:pt x="12505" y="3604"/>
                  </a:lnTo>
                  <a:lnTo>
                    <a:pt x="12700" y="3460"/>
                  </a:lnTo>
                  <a:lnTo>
                    <a:pt x="12878" y="3250"/>
                  </a:lnTo>
                  <a:lnTo>
                    <a:pt x="13038" y="3027"/>
                  </a:lnTo>
                  <a:lnTo>
                    <a:pt x="13180" y="2752"/>
                  </a:lnTo>
                  <a:lnTo>
                    <a:pt x="13286" y="2477"/>
                  </a:lnTo>
                  <a:lnTo>
                    <a:pt x="13322" y="2175"/>
                  </a:lnTo>
                  <a:lnTo>
                    <a:pt x="13357" y="1874"/>
                  </a:lnTo>
                  <a:lnTo>
                    <a:pt x="13286" y="1572"/>
                  </a:lnTo>
                  <a:lnTo>
                    <a:pt x="13180" y="1271"/>
                  </a:lnTo>
                  <a:lnTo>
                    <a:pt x="13038" y="983"/>
                  </a:lnTo>
                  <a:lnTo>
                    <a:pt x="12949" y="865"/>
                  </a:lnTo>
                  <a:lnTo>
                    <a:pt x="12807" y="733"/>
                  </a:lnTo>
                  <a:lnTo>
                    <a:pt x="12665" y="616"/>
                  </a:lnTo>
                  <a:lnTo>
                    <a:pt x="12505" y="511"/>
                  </a:lnTo>
                  <a:lnTo>
                    <a:pt x="12327" y="406"/>
                  </a:lnTo>
                  <a:lnTo>
                    <a:pt x="12132" y="314"/>
                  </a:lnTo>
                  <a:lnTo>
                    <a:pt x="11883" y="235"/>
                  </a:lnTo>
                  <a:lnTo>
                    <a:pt x="11652" y="183"/>
                  </a:lnTo>
                  <a:lnTo>
                    <a:pt x="11368" y="104"/>
                  </a:lnTo>
                  <a:lnTo>
                    <a:pt x="11101" y="78"/>
                  </a:lnTo>
                  <a:lnTo>
                    <a:pt x="10800" y="52"/>
                  </a:lnTo>
                  <a:lnTo>
                    <a:pt x="10444" y="52"/>
                  </a:lnTo>
                  <a:lnTo>
                    <a:pt x="10142" y="52"/>
                  </a:lnTo>
                  <a:lnTo>
                    <a:pt x="9840" y="78"/>
                  </a:lnTo>
                  <a:lnTo>
                    <a:pt x="9574" y="104"/>
                  </a:lnTo>
                  <a:lnTo>
                    <a:pt x="9325" y="157"/>
                  </a:lnTo>
                  <a:lnTo>
                    <a:pt x="9094" y="209"/>
                  </a:lnTo>
                  <a:lnTo>
                    <a:pt x="8846" y="262"/>
                  </a:lnTo>
                  <a:lnTo>
                    <a:pt x="8650" y="340"/>
                  </a:lnTo>
                  <a:lnTo>
                    <a:pt x="8437" y="432"/>
                  </a:lnTo>
                  <a:lnTo>
                    <a:pt x="8277" y="511"/>
                  </a:lnTo>
                  <a:lnTo>
                    <a:pt x="8100" y="616"/>
                  </a:lnTo>
                  <a:lnTo>
                    <a:pt x="7957" y="707"/>
                  </a:lnTo>
                  <a:lnTo>
                    <a:pt x="7833" y="838"/>
                  </a:lnTo>
                  <a:lnTo>
                    <a:pt x="7620" y="1061"/>
                  </a:lnTo>
                  <a:lnTo>
                    <a:pt x="7442" y="1336"/>
                  </a:lnTo>
                  <a:lnTo>
                    <a:pt x="7353" y="1599"/>
                  </a:lnTo>
                  <a:lnTo>
                    <a:pt x="7318" y="1900"/>
                  </a:lnTo>
                  <a:lnTo>
                    <a:pt x="7318" y="2175"/>
                  </a:lnTo>
                  <a:lnTo>
                    <a:pt x="7353" y="2450"/>
                  </a:lnTo>
                  <a:lnTo>
                    <a:pt x="7442" y="2726"/>
                  </a:lnTo>
                  <a:lnTo>
                    <a:pt x="7620" y="2975"/>
                  </a:lnTo>
                  <a:lnTo>
                    <a:pt x="7833" y="3198"/>
                  </a:lnTo>
                  <a:lnTo>
                    <a:pt x="8064" y="3433"/>
                  </a:lnTo>
                  <a:lnTo>
                    <a:pt x="8295" y="3630"/>
                  </a:lnTo>
                  <a:lnTo>
                    <a:pt x="8508" y="3853"/>
                  </a:lnTo>
                  <a:lnTo>
                    <a:pt x="8686" y="4089"/>
                  </a:lnTo>
                  <a:lnTo>
                    <a:pt x="8775" y="4312"/>
                  </a:lnTo>
                  <a:lnTo>
                    <a:pt x="8846" y="4561"/>
                  </a:lnTo>
                  <a:lnTo>
                    <a:pt x="8846" y="4810"/>
                  </a:lnTo>
                  <a:lnTo>
                    <a:pt x="8810" y="5059"/>
                  </a:lnTo>
                  <a:lnTo>
                    <a:pt x="8721" y="5295"/>
                  </a:lnTo>
                  <a:lnTo>
                    <a:pt x="8579" y="5544"/>
                  </a:lnTo>
                  <a:lnTo>
                    <a:pt x="8366" y="5766"/>
                  </a:lnTo>
                  <a:lnTo>
                    <a:pt x="8135" y="5976"/>
                  </a:lnTo>
                  <a:lnTo>
                    <a:pt x="7833" y="6199"/>
                  </a:lnTo>
                  <a:lnTo>
                    <a:pt x="7478" y="6369"/>
                  </a:lnTo>
                  <a:lnTo>
                    <a:pt x="7069" y="6527"/>
                  </a:lnTo>
                  <a:lnTo>
                    <a:pt x="6590" y="6671"/>
                  </a:lnTo>
                  <a:lnTo>
                    <a:pt x="6092" y="6802"/>
                  </a:lnTo>
                  <a:lnTo>
                    <a:pt x="5684" y="6802"/>
                  </a:lnTo>
                  <a:lnTo>
                    <a:pt x="5133" y="6802"/>
                  </a:lnTo>
                  <a:lnTo>
                    <a:pt x="4547" y="6802"/>
                  </a:lnTo>
                  <a:lnTo>
                    <a:pt x="3872" y="6802"/>
                  </a:lnTo>
                  <a:lnTo>
                    <a:pt x="3144" y="6802"/>
                  </a:lnTo>
                  <a:lnTo>
                    <a:pt x="2362" y="6802"/>
                  </a:lnTo>
                  <a:lnTo>
                    <a:pt x="1545" y="6802"/>
                  </a:lnTo>
                  <a:lnTo>
                    <a:pt x="692" y="6802"/>
                  </a:lnTo>
                  <a:lnTo>
                    <a:pt x="586" y="7234"/>
                  </a:lnTo>
                  <a:lnTo>
                    <a:pt x="461" y="7837"/>
                  </a:lnTo>
                  <a:lnTo>
                    <a:pt x="355" y="8493"/>
                  </a:lnTo>
                  <a:lnTo>
                    <a:pt x="248" y="9187"/>
                  </a:lnTo>
                  <a:lnTo>
                    <a:pt x="142" y="9869"/>
                  </a:lnTo>
                  <a:lnTo>
                    <a:pt x="106" y="10498"/>
                  </a:lnTo>
                  <a:lnTo>
                    <a:pt x="106" y="10983"/>
                  </a:lnTo>
                  <a:lnTo>
                    <a:pt x="106" y="11311"/>
                  </a:lnTo>
                  <a:lnTo>
                    <a:pt x="213" y="11481"/>
                  </a:lnTo>
                  <a:lnTo>
                    <a:pt x="319" y="11651"/>
                  </a:lnTo>
                  <a:lnTo>
                    <a:pt x="497" y="11783"/>
                  </a:lnTo>
                  <a:lnTo>
                    <a:pt x="692" y="11914"/>
                  </a:lnTo>
                  <a:lnTo>
                    <a:pt x="941" y="12032"/>
                  </a:lnTo>
                  <a:lnTo>
                    <a:pt x="1207" y="12110"/>
                  </a:lnTo>
                  <a:lnTo>
                    <a:pt x="1509" y="12189"/>
                  </a:lnTo>
                  <a:lnTo>
                    <a:pt x="1794" y="12241"/>
                  </a:lnTo>
                  <a:lnTo>
                    <a:pt x="2131" y="12267"/>
                  </a:lnTo>
                  <a:lnTo>
                    <a:pt x="2433" y="12281"/>
                  </a:lnTo>
                  <a:lnTo>
                    <a:pt x="2735" y="12267"/>
                  </a:lnTo>
                  <a:lnTo>
                    <a:pt x="3055" y="12241"/>
                  </a:lnTo>
                  <a:lnTo>
                    <a:pt x="3357" y="12189"/>
                  </a:lnTo>
                  <a:lnTo>
                    <a:pt x="3623" y="12084"/>
                  </a:lnTo>
                  <a:lnTo>
                    <a:pt x="3872" y="11979"/>
                  </a:lnTo>
                  <a:lnTo>
                    <a:pt x="4103" y="11861"/>
                  </a:lnTo>
                  <a:lnTo>
                    <a:pt x="4316" y="11704"/>
                  </a:lnTo>
                  <a:lnTo>
                    <a:pt x="4582" y="11612"/>
                  </a:lnTo>
                  <a:lnTo>
                    <a:pt x="4849" y="11533"/>
                  </a:lnTo>
                  <a:lnTo>
                    <a:pt x="5169" y="11507"/>
                  </a:lnTo>
                  <a:lnTo>
                    <a:pt x="5506" y="11481"/>
                  </a:lnTo>
                  <a:lnTo>
                    <a:pt x="5808" y="11507"/>
                  </a:lnTo>
                  <a:lnTo>
                    <a:pt x="6146" y="11560"/>
                  </a:lnTo>
                  <a:lnTo>
                    <a:pt x="6501" y="11651"/>
                  </a:lnTo>
                  <a:lnTo>
                    <a:pt x="6803" y="11783"/>
                  </a:lnTo>
                  <a:lnTo>
                    <a:pt x="7105" y="11940"/>
                  </a:lnTo>
                  <a:lnTo>
                    <a:pt x="7353" y="12110"/>
                  </a:lnTo>
                  <a:lnTo>
                    <a:pt x="7584" y="12333"/>
                  </a:lnTo>
                  <a:lnTo>
                    <a:pt x="7798" y="12595"/>
                  </a:lnTo>
                  <a:lnTo>
                    <a:pt x="7922" y="12870"/>
                  </a:lnTo>
                  <a:lnTo>
                    <a:pt x="8028" y="13198"/>
                  </a:lnTo>
                  <a:lnTo>
                    <a:pt x="8064" y="13526"/>
                  </a:lnTo>
                  <a:lnTo>
                    <a:pt x="8028" y="13775"/>
                  </a:lnTo>
                  <a:lnTo>
                    <a:pt x="7922" y="13998"/>
                  </a:lnTo>
                  <a:lnTo>
                    <a:pt x="7798" y="14220"/>
                  </a:lnTo>
                  <a:lnTo>
                    <a:pt x="7584" y="14404"/>
                  </a:lnTo>
                  <a:lnTo>
                    <a:pt x="7353" y="14574"/>
                  </a:lnTo>
                  <a:lnTo>
                    <a:pt x="7105" y="14732"/>
                  </a:lnTo>
                  <a:lnTo>
                    <a:pt x="6803" y="14850"/>
                  </a:lnTo>
                  <a:lnTo>
                    <a:pt x="6501" y="14954"/>
                  </a:lnTo>
                  <a:lnTo>
                    <a:pt x="6146" y="15033"/>
                  </a:lnTo>
                  <a:lnTo>
                    <a:pt x="5808" y="15085"/>
                  </a:lnTo>
                  <a:lnTo>
                    <a:pt x="5506" y="15085"/>
                  </a:lnTo>
                  <a:lnTo>
                    <a:pt x="5169" y="15059"/>
                  </a:lnTo>
                  <a:lnTo>
                    <a:pt x="4849" y="15007"/>
                  </a:lnTo>
                  <a:lnTo>
                    <a:pt x="4582" y="14902"/>
                  </a:lnTo>
                  <a:lnTo>
                    <a:pt x="4316" y="14784"/>
                  </a:lnTo>
                  <a:lnTo>
                    <a:pt x="4103" y="14600"/>
                  </a:lnTo>
                  <a:lnTo>
                    <a:pt x="3907" y="14430"/>
                  </a:lnTo>
                  <a:lnTo>
                    <a:pt x="3659" y="14299"/>
                  </a:lnTo>
                  <a:lnTo>
                    <a:pt x="3428" y="14194"/>
                  </a:lnTo>
                  <a:lnTo>
                    <a:pt x="3179" y="14129"/>
                  </a:lnTo>
                  <a:lnTo>
                    <a:pt x="2913" y="14102"/>
                  </a:lnTo>
                  <a:lnTo>
                    <a:pt x="2646" y="14102"/>
                  </a:lnTo>
                  <a:lnTo>
                    <a:pt x="2362" y="14129"/>
                  </a:lnTo>
                  <a:lnTo>
                    <a:pt x="2096" y="14168"/>
                  </a:lnTo>
                  <a:lnTo>
                    <a:pt x="1811" y="14273"/>
                  </a:lnTo>
                  <a:lnTo>
                    <a:pt x="1545" y="14378"/>
                  </a:lnTo>
                  <a:lnTo>
                    <a:pt x="1314" y="14496"/>
                  </a:lnTo>
                  <a:lnTo>
                    <a:pt x="1065" y="14653"/>
                  </a:lnTo>
                  <a:lnTo>
                    <a:pt x="870" y="14797"/>
                  </a:lnTo>
                  <a:lnTo>
                    <a:pt x="657" y="14981"/>
                  </a:lnTo>
                  <a:lnTo>
                    <a:pt x="497" y="15177"/>
                  </a:lnTo>
                  <a:lnTo>
                    <a:pt x="390" y="15413"/>
                  </a:lnTo>
                  <a:lnTo>
                    <a:pt x="284" y="15636"/>
                  </a:lnTo>
                  <a:lnTo>
                    <a:pt x="248" y="15911"/>
                  </a:lnTo>
                  <a:lnTo>
                    <a:pt x="284" y="16239"/>
                  </a:lnTo>
                  <a:lnTo>
                    <a:pt x="319" y="16566"/>
                  </a:lnTo>
                  <a:lnTo>
                    <a:pt x="497" y="17340"/>
                  </a:lnTo>
                  <a:lnTo>
                    <a:pt x="692" y="18152"/>
                  </a:lnTo>
                  <a:lnTo>
                    <a:pt x="799" y="18559"/>
                  </a:lnTo>
                  <a:lnTo>
                    <a:pt x="905" y="18978"/>
                  </a:lnTo>
                  <a:lnTo>
                    <a:pt x="959" y="19384"/>
                  </a:lnTo>
                  <a:lnTo>
                    <a:pt x="994" y="19791"/>
                  </a:lnTo>
                  <a:lnTo>
                    <a:pt x="994" y="20132"/>
                  </a:lnTo>
                  <a:lnTo>
                    <a:pt x="959" y="20485"/>
                  </a:lnTo>
                  <a:lnTo>
                    <a:pt x="941" y="20669"/>
                  </a:lnTo>
                  <a:lnTo>
                    <a:pt x="870" y="20813"/>
                  </a:lnTo>
                  <a:lnTo>
                    <a:pt x="799" y="20970"/>
                  </a:lnTo>
                  <a:lnTo>
                    <a:pt x="692" y="21088"/>
                  </a:lnTo>
                  <a:lnTo>
                    <a:pt x="1474" y="20997"/>
                  </a:lnTo>
                  <a:lnTo>
                    <a:pt x="2291" y="20866"/>
                  </a:lnTo>
                  <a:lnTo>
                    <a:pt x="3108" y="20787"/>
                  </a:lnTo>
                  <a:lnTo>
                    <a:pt x="3907" y="20721"/>
                  </a:lnTo>
                  <a:lnTo>
                    <a:pt x="4653" y="20695"/>
                  </a:lnTo>
                  <a:lnTo>
                    <a:pt x="5364" y="20695"/>
                  </a:lnTo>
                  <a:lnTo>
                    <a:pt x="5701" y="20721"/>
                  </a:lnTo>
                  <a:lnTo>
                    <a:pt x="6057" y="20761"/>
                  </a:lnTo>
                  <a:lnTo>
                    <a:pt x="6323" y="20813"/>
                  </a:lnTo>
                  <a:lnTo>
                    <a:pt x="6625" y="20892"/>
                  </a:lnTo>
                  <a:close/>
                </a:path>
              </a:pathLst>
            </a:cu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tint val="66667"/>
                    <a:invGamma/>
                  </a:srgbClr>
                </a:gs>
              </a:gsLst>
              <a:lin ang="5400000" scaled="1"/>
            </a:gradFill>
            <a:ln w="57150">
              <a:solidFill>
                <a:srgbClr val="FFFFFF"/>
              </a:solidFill>
              <a:miter lim="800000"/>
              <a:headEnd/>
              <a:tailEnd/>
            </a:ln>
            <a:effectLst>
              <a:outerShdw dist="135003" dir="2471156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669" name="Puzzle2"/>
            <p:cNvSpPr>
              <a:spLocks noEditPoints="1" noChangeArrowheads="1"/>
            </p:cNvSpPr>
            <p:nvPr/>
          </p:nvSpPr>
          <p:spPr bwMode="gray">
            <a:xfrm>
              <a:off x="2880" y="1736"/>
              <a:ext cx="1778" cy="1379"/>
            </a:xfrm>
            <a:custGeom>
              <a:avLst/>
              <a:gdLst>
                <a:gd name="T0" fmla="*/ 11 w 21600"/>
                <a:gd name="T1" fmla="*/ 13386 h 21600"/>
                <a:gd name="T2" fmla="*/ 4202 w 21600"/>
                <a:gd name="T3" fmla="*/ 21161 h 21600"/>
                <a:gd name="T4" fmla="*/ 10400 w 21600"/>
                <a:gd name="T5" fmla="*/ 13909 h 21600"/>
                <a:gd name="T6" fmla="*/ 16821 w 21600"/>
                <a:gd name="T7" fmla="*/ 21190 h 21600"/>
                <a:gd name="T8" fmla="*/ 21600 w 21600"/>
                <a:gd name="T9" fmla="*/ 15083 h 21600"/>
                <a:gd name="T10" fmla="*/ 16889 w 21600"/>
                <a:gd name="T11" fmla="*/ 5739 h 21600"/>
                <a:gd name="T12" fmla="*/ 10800 w 21600"/>
                <a:gd name="T13" fmla="*/ 28 h 21600"/>
                <a:gd name="T14" fmla="*/ 4202 w 21600"/>
                <a:gd name="T15" fmla="*/ 5894 h 21600"/>
                <a:gd name="T16" fmla="*/ 5388 w 21600"/>
                <a:gd name="T17" fmla="*/ 6742 h 21600"/>
                <a:gd name="T18" fmla="*/ 16177 w 21600"/>
                <a:gd name="T19" fmla="*/ 2044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4247" y="12354"/>
                  </a:moveTo>
                  <a:lnTo>
                    <a:pt x="4134" y="12468"/>
                  </a:lnTo>
                  <a:lnTo>
                    <a:pt x="4010" y="12581"/>
                  </a:lnTo>
                  <a:lnTo>
                    <a:pt x="3897" y="12637"/>
                  </a:lnTo>
                  <a:lnTo>
                    <a:pt x="3773" y="12694"/>
                  </a:lnTo>
                  <a:lnTo>
                    <a:pt x="3637" y="12694"/>
                  </a:lnTo>
                  <a:lnTo>
                    <a:pt x="3524" y="12694"/>
                  </a:lnTo>
                  <a:lnTo>
                    <a:pt x="3400" y="12665"/>
                  </a:lnTo>
                  <a:lnTo>
                    <a:pt x="3287" y="12609"/>
                  </a:lnTo>
                  <a:lnTo>
                    <a:pt x="3027" y="12496"/>
                  </a:lnTo>
                  <a:lnTo>
                    <a:pt x="2790" y="12340"/>
                  </a:lnTo>
                  <a:lnTo>
                    <a:pt x="2530" y="12142"/>
                  </a:lnTo>
                  <a:lnTo>
                    <a:pt x="2293" y="11987"/>
                  </a:lnTo>
                  <a:lnTo>
                    <a:pt x="2033" y="11817"/>
                  </a:lnTo>
                  <a:lnTo>
                    <a:pt x="1773" y="11676"/>
                  </a:lnTo>
                  <a:lnTo>
                    <a:pt x="1638" y="11662"/>
                  </a:lnTo>
                  <a:lnTo>
                    <a:pt x="1513" y="11634"/>
                  </a:lnTo>
                  <a:lnTo>
                    <a:pt x="1378" y="11634"/>
                  </a:lnTo>
                  <a:lnTo>
                    <a:pt x="1253" y="11634"/>
                  </a:lnTo>
                  <a:lnTo>
                    <a:pt x="1118" y="11662"/>
                  </a:lnTo>
                  <a:lnTo>
                    <a:pt x="971" y="11732"/>
                  </a:lnTo>
                  <a:lnTo>
                    <a:pt x="835" y="11817"/>
                  </a:lnTo>
                  <a:lnTo>
                    <a:pt x="711" y="11959"/>
                  </a:lnTo>
                  <a:lnTo>
                    <a:pt x="553" y="12086"/>
                  </a:lnTo>
                  <a:lnTo>
                    <a:pt x="429" y="12284"/>
                  </a:lnTo>
                  <a:lnTo>
                    <a:pt x="271" y="12524"/>
                  </a:lnTo>
                  <a:lnTo>
                    <a:pt x="146" y="12793"/>
                  </a:lnTo>
                  <a:lnTo>
                    <a:pt x="79" y="12962"/>
                  </a:lnTo>
                  <a:lnTo>
                    <a:pt x="33" y="13146"/>
                  </a:lnTo>
                  <a:lnTo>
                    <a:pt x="11" y="13386"/>
                  </a:lnTo>
                  <a:lnTo>
                    <a:pt x="11" y="13641"/>
                  </a:lnTo>
                  <a:lnTo>
                    <a:pt x="33" y="13881"/>
                  </a:lnTo>
                  <a:lnTo>
                    <a:pt x="101" y="14150"/>
                  </a:lnTo>
                  <a:lnTo>
                    <a:pt x="192" y="14404"/>
                  </a:lnTo>
                  <a:lnTo>
                    <a:pt x="293" y="14645"/>
                  </a:lnTo>
                  <a:lnTo>
                    <a:pt x="451" y="14857"/>
                  </a:lnTo>
                  <a:lnTo>
                    <a:pt x="621" y="15054"/>
                  </a:lnTo>
                  <a:lnTo>
                    <a:pt x="734" y="15125"/>
                  </a:lnTo>
                  <a:lnTo>
                    <a:pt x="835" y="15210"/>
                  </a:lnTo>
                  <a:lnTo>
                    <a:pt x="948" y="15267"/>
                  </a:lnTo>
                  <a:lnTo>
                    <a:pt x="1084" y="15323"/>
                  </a:lnTo>
                  <a:lnTo>
                    <a:pt x="1208" y="15351"/>
                  </a:lnTo>
                  <a:lnTo>
                    <a:pt x="1355" y="15380"/>
                  </a:lnTo>
                  <a:lnTo>
                    <a:pt x="1513" y="15380"/>
                  </a:lnTo>
                  <a:lnTo>
                    <a:pt x="1683" y="15380"/>
                  </a:lnTo>
                  <a:lnTo>
                    <a:pt x="1864" y="15351"/>
                  </a:lnTo>
                  <a:lnTo>
                    <a:pt x="2033" y="15323"/>
                  </a:lnTo>
                  <a:lnTo>
                    <a:pt x="2225" y="15238"/>
                  </a:lnTo>
                  <a:lnTo>
                    <a:pt x="2428" y="15153"/>
                  </a:lnTo>
                  <a:lnTo>
                    <a:pt x="2745" y="15026"/>
                  </a:lnTo>
                  <a:lnTo>
                    <a:pt x="3005" y="14913"/>
                  </a:lnTo>
                  <a:lnTo>
                    <a:pt x="3264" y="14828"/>
                  </a:lnTo>
                  <a:lnTo>
                    <a:pt x="3513" y="14800"/>
                  </a:lnTo>
                  <a:lnTo>
                    <a:pt x="3615" y="14828"/>
                  </a:lnTo>
                  <a:lnTo>
                    <a:pt x="3728" y="14857"/>
                  </a:lnTo>
                  <a:lnTo>
                    <a:pt x="3807" y="14913"/>
                  </a:lnTo>
                  <a:lnTo>
                    <a:pt x="3920" y="14998"/>
                  </a:lnTo>
                  <a:lnTo>
                    <a:pt x="4010" y="15097"/>
                  </a:lnTo>
                  <a:lnTo>
                    <a:pt x="4089" y="15238"/>
                  </a:lnTo>
                  <a:lnTo>
                    <a:pt x="4179" y="15408"/>
                  </a:lnTo>
                  <a:lnTo>
                    <a:pt x="4247" y="15620"/>
                  </a:lnTo>
                  <a:lnTo>
                    <a:pt x="4326" y="15860"/>
                  </a:lnTo>
                  <a:lnTo>
                    <a:pt x="4394" y="16129"/>
                  </a:lnTo>
                  <a:lnTo>
                    <a:pt x="4439" y="16440"/>
                  </a:lnTo>
                  <a:lnTo>
                    <a:pt x="4507" y="16737"/>
                  </a:lnTo>
                  <a:lnTo>
                    <a:pt x="4552" y="17090"/>
                  </a:lnTo>
                  <a:lnTo>
                    <a:pt x="4575" y="17443"/>
                  </a:lnTo>
                  <a:lnTo>
                    <a:pt x="4586" y="17825"/>
                  </a:lnTo>
                  <a:lnTo>
                    <a:pt x="4586" y="18193"/>
                  </a:lnTo>
                  <a:lnTo>
                    <a:pt x="4586" y="18574"/>
                  </a:lnTo>
                  <a:lnTo>
                    <a:pt x="4586" y="18984"/>
                  </a:lnTo>
                  <a:lnTo>
                    <a:pt x="4552" y="19366"/>
                  </a:lnTo>
                  <a:lnTo>
                    <a:pt x="4507" y="19748"/>
                  </a:lnTo>
                  <a:lnTo>
                    <a:pt x="4462" y="20129"/>
                  </a:lnTo>
                  <a:lnTo>
                    <a:pt x="4371" y="20483"/>
                  </a:lnTo>
                  <a:lnTo>
                    <a:pt x="4292" y="20836"/>
                  </a:lnTo>
                  <a:lnTo>
                    <a:pt x="4202" y="21161"/>
                  </a:lnTo>
                  <a:lnTo>
                    <a:pt x="4744" y="21161"/>
                  </a:lnTo>
                  <a:lnTo>
                    <a:pt x="5264" y="21161"/>
                  </a:lnTo>
                  <a:lnTo>
                    <a:pt x="5784" y="21161"/>
                  </a:lnTo>
                  <a:lnTo>
                    <a:pt x="6235" y="21161"/>
                  </a:lnTo>
                  <a:lnTo>
                    <a:pt x="6676" y="21161"/>
                  </a:lnTo>
                  <a:lnTo>
                    <a:pt x="7060" y="21161"/>
                  </a:lnTo>
                  <a:lnTo>
                    <a:pt x="7410" y="21161"/>
                  </a:lnTo>
                  <a:lnTo>
                    <a:pt x="7670" y="21161"/>
                  </a:lnTo>
                  <a:lnTo>
                    <a:pt x="8020" y="21020"/>
                  </a:lnTo>
                  <a:lnTo>
                    <a:pt x="8303" y="20893"/>
                  </a:lnTo>
                  <a:lnTo>
                    <a:pt x="8563" y="20695"/>
                  </a:lnTo>
                  <a:lnTo>
                    <a:pt x="8800" y="20511"/>
                  </a:lnTo>
                  <a:lnTo>
                    <a:pt x="8969" y="20285"/>
                  </a:lnTo>
                  <a:lnTo>
                    <a:pt x="9150" y="20045"/>
                  </a:lnTo>
                  <a:lnTo>
                    <a:pt x="9252" y="19804"/>
                  </a:lnTo>
                  <a:lnTo>
                    <a:pt x="9342" y="19550"/>
                  </a:lnTo>
                  <a:lnTo>
                    <a:pt x="9410" y="19281"/>
                  </a:lnTo>
                  <a:lnTo>
                    <a:pt x="9433" y="19013"/>
                  </a:lnTo>
                  <a:lnTo>
                    <a:pt x="9433" y="18744"/>
                  </a:lnTo>
                  <a:lnTo>
                    <a:pt x="9387" y="18504"/>
                  </a:lnTo>
                  <a:lnTo>
                    <a:pt x="9320" y="18221"/>
                  </a:lnTo>
                  <a:lnTo>
                    <a:pt x="9207" y="17981"/>
                  </a:lnTo>
                  <a:lnTo>
                    <a:pt x="9105" y="17740"/>
                  </a:lnTo>
                  <a:lnTo>
                    <a:pt x="8924" y="17514"/>
                  </a:lnTo>
                  <a:lnTo>
                    <a:pt x="8777" y="17274"/>
                  </a:lnTo>
                  <a:lnTo>
                    <a:pt x="8642" y="17034"/>
                  </a:lnTo>
                  <a:lnTo>
                    <a:pt x="8563" y="16765"/>
                  </a:lnTo>
                  <a:lnTo>
                    <a:pt x="8472" y="16468"/>
                  </a:lnTo>
                  <a:lnTo>
                    <a:pt x="8450" y="16157"/>
                  </a:lnTo>
                  <a:lnTo>
                    <a:pt x="8450" y="15860"/>
                  </a:lnTo>
                  <a:lnTo>
                    <a:pt x="8472" y="15563"/>
                  </a:lnTo>
                  <a:lnTo>
                    <a:pt x="8540" y="15267"/>
                  </a:lnTo>
                  <a:lnTo>
                    <a:pt x="8642" y="14998"/>
                  </a:lnTo>
                  <a:lnTo>
                    <a:pt x="8777" y="14729"/>
                  </a:lnTo>
                  <a:lnTo>
                    <a:pt x="8868" y="14616"/>
                  </a:lnTo>
                  <a:lnTo>
                    <a:pt x="8969" y="14475"/>
                  </a:lnTo>
                  <a:lnTo>
                    <a:pt x="9060" y="14376"/>
                  </a:lnTo>
                  <a:lnTo>
                    <a:pt x="9184" y="14291"/>
                  </a:lnTo>
                  <a:lnTo>
                    <a:pt x="9297" y="14206"/>
                  </a:lnTo>
                  <a:lnTo>
                    <a:pt x="9433" y="14121"/>
                  </a:lnTo>
                  <a:lnTo>
                    <a:pt x="9579" y="14051"/>
                  </a:lnTo>
                  <a:lnTo>
                    <a:pt x="9726" y="13994"/>
                  </a:lnTo>
                  <a:lnTo>
                    <a:pt x="9884" y="13938"/>
                  </a:lnTo>
                  <a:lnTo>
                    <a:pt x="10054" y="13909"/>
                  </a:lnTo>
                  <a:lnTo>
                    <a:pt x="10257" y="13881"/>
                  </a:lnTo>
                  <a:lnTo>
                    <a:pt x="10449" y="13881"/>
                  </a:lnTo>
                  <a:lnTo>
                    <a:pt x="10664" y="13881"/>
                  </a:lnTo>
                  <a:lnTo>
                    <a:pt x="10856" y="13909"/>
                  </a:lnTo>
                  <a:lnTo>
                    <a:pt x="11037" y="13966"/>
                  </a:lnTo>
                  <a:lnTo>
                    <a:pt x="11206" y="14023"/>
                  </a:lnTo>
                  <a:lnTo>
                    <a:pt x="11353" y="14093"/>
                  </a:lnTo>
                  <a:lnTo>
                    <a:pt x="11511" y="14178"/>
                  </a:lnTo>
                  <a:lnTo>
                    <a:pt x="11635" y="14263"/>
                  </a:lnTo>
                  <a:lnTo>
                    <a:pt x="11748" y="14376"/>
                  </a:lnTo>
                  <a:lnTo>
                    <a:pt x="11861" y="14475"/>
                  </a:lnTo>
                  <a:lnTo>
                    <a:pt x="11941" y="14616"/>
                  </a:lnTo>
                  <a:lnTo>
                    <a:pt x="12031" y="14758"/>
                  </a:lnTo>
                  <a:lnTo>
                    <a:pt x="12099" y="14885"/>
                  </a:lnTo>
                  <a:lnTo>
                    <a:pt x="12200" y="15210"/>
                  </a:lnTo>
                  <a:lnTo>
                    <a:pt x="12268" y="15507"/>
                  </a:lnTo>
                  <a:lnTo>
                    <a:pt x="12291" y="15832"/>
                  </a:lnTo>
                  <a:lnTo>
                    <a:pt x="12291" y="16157"/>
                  </a:lnTo>
                  <a:lnTo>
                    <a:pt x="12246" y="16482"/>
                  </a:lnTo>
                  <a:lnTo>
                    <a:pt x="12178" y="16807"/>
                  </a:lnTo>
                  <a:lnTo>
                    <a:pt x="12099" y="17090"/>
                  </a:lnTo>
                  <a:lnTo>
                    <a:pt x="12008" y="17330"/>
                  </a:lnTo>
                  <a:lnTo>
                    <a:pt x="11884" y="17542"/>
                  </a:lnTo>
                  <a:lnTo>
                    <a:pt x="11748" y="17712"/>
                  </a:lnTo>
                  <a:lnTo>
                    <a:pt x="11613" y="17839"/>
                  </a:lnTo>
                  <a:lnTo>
                    <a:pt x="11489" y="18037"/>
                  </a:lnTo>
                  <a:lnTo>
                    <a:pt x="11398" y="18221"/>
                  </a:lnTo>
                  <a:lnTo>
                    <a:pt x="11319" y="18447"/>
                  </a:lnTo>
                  <a:lnTo>
                    <a:pt x="11251" y="18659"/>
                  </a:lnTo>
                  <a:lnTo>
                    <a:pt x="11206" y="18900"/>
                  </a:lnTo>
                  <a:lnTo>
                    <a:pt x="11184" y="19154"/>
                  </a:lnTo>
                  <a:lnTo>
                    <a:pt x="11184" y="19423"/>
                  </a:lnTo>
                  <a:lnTo>
                    <a:pt x="11229" y="19663"/>
                  </a:lnTo>
                  <a:lnTo>
                    <a:pt x="11297" y="19903"/>
                  </a:lnTo>
                  <a:lnTo>
                    <a:pt x="11376" y="20158"/>
                  </a:lnTo>
                  <a:lnTo>
                    <a:pt x="11511" y="20398"/>
                  </a:lnTo>
                  <a:lnTo>
                    <a:pt x="11681" y="20610"/>
                  </a:lnTo>
                  <a:lnTo>
                    <a:pt x="11884" y="20808"/>
                  </a:lnTo>
                  <a:lnTo>
                    <a:pt x="12121" y="20992"/>
                  </a:lnTo>
                  <a:lnTo>
                    <a:pt x="12404" y="21161"/>
                  </a:lnTo>
                  <a:lnTo>
                    <a:pt x="12528" y="21190"/>
                  </a:lnTo>
                  <a:lnTo>
                    <a:pt x="12856" y="21274"/>
                  </a:lnTo>
                  <a:lnTo>
                    <a:pt x="13330" y="21373"/>
                  </a:lnTo>
                  <a:lnTo>
                    <a:pt x="13963" y="21486"/>
                  </a:lnTo>
                  <a:lnTo>
                    <a:pt x="14313" y="21543"/>
                  </a:lnTo>
                  <a:lnTo>
                    <a:pt x="14652" y="21571"/>
                  </a:lnTo>
                  <a:lnTo>
                    <a:pt x="15025" y="21600"/>
                  </a:lnTo>
                  <a:lnTo>
                    <a:pt x="15409" y="21600"/>
                  </a:lnTo>
                  <a:lnTo>
                    <a:pt x="15782" y="21600"/>
                  </a:lnTo>
                  <a:lnTo>
                    <a:pt x="16177" y="21571"/>
                  </a:lnTo>
                  <a:lnTo>
                    <a:pt x="16516" y="21486"/>
                  </a:lnTo>
                  <a:lnTo>
                    <a:pt x="16889" y="21402"/>
                  </a:lnTo>
                  <a:lnTo>
                    <a:pt x="16821" y="21190"/>
                  </a:lnTo>
                  <a:lnTo>
                    <a:pt x="16776" y="20935"/>
                  </a:lnTo>
                  <a:lnTo>
                    <a:pt x="16742" y="20667"/>
                  </a:lnTo>
                  <a:lnTo>
                    <a:pt x="16719" y="20370"/>
                  </a:lnTo>
                  <a:lnTo>
                    <a:pt x="16697" y="19719"/>
                  </a:lnTo>
                  <a:lnTo>
                    <a:pt x="16697" y="19013"/>
                  </a:lnTo>
                  <a:lnTo>
                    <a:pt x="16719" y="18306"/>
                  </a:lnTo>
                  <a:lnTo>
                    <a:pt x="16753" y="17599"/>
                  </a:lnTo>
                  <a:lnTo>
                    <a:pt x="16821" y="16949"/>
                  </a:lnTo>
                  <a:lnTo>
                    <a:pt x="16889" y="16383"/>
                  </a:lnTo>
                  <a:lnTo>
                    <a:pt x="16934" y="16129"/>
                  </a:lnTo>
                  <a:lnTo>
                    <a:pt x="17002" y="15945"/>
                  </a:lnTo>
                  <a:lnTo>
                    <a:pt x="17081" y="15790"/>
                  </a:lnTo>
                  <a:lnTo>
                    <a:pt x="17194" y="15648"/>
                  </a:lnTo>
                  <a:lnTo>
                    <a:pt x="17318" y="15563"/>
                  </a:lnTo>
                  <a:lnTo>
                    <a:pt x="17453" y="15507"/>
                  </a:lnTo>
                  <a:lnTo>
                    <a:pt x="17600" y="15450"/>
                  </a:lnTo>
                  <a:lnTo>
                    <a:pt x="17758" y="15450"/>
                  </a:lnTo>
                  <a:lnTo>
                    <a:pt x="17905" y="15479"/>
                  </a:lnTo>
                  <a:lnTo>
                    <a:pt x="18064" y="15535"/>
                  </a:lnTo>
                  <a:lnTo>
                    <a:pt x="18233" y="15620"/>
                  </a:lnTo>
                  <a:lnTo>
                    <a:pt x="18380" y="15733"/>
                  </a:lnTo>
                  <a:lnTo>
                    <a:pt x="18561" y="15832"/>
                  </a:lnTo>
                  <a:lnTo>
                    <a:pt x="18707" y="15973"/>
                  </a:lnTo>
                  <a:lnTo>
                    <a:pt x="18866" y="16129"/>
                  </a:lnTo>
                  <a:lnTo>
                    <a:pt x="18990" y="16327"/>
                  </a:lnTo>
                  <a:lnTo>
                    <a:pt x="19125" y="16482"/>
                  </a:lnTo>
                  <a:lnTo>
                    <a:pt x="19295" y="16624"/>
                  </a:lnTo>
                  <a:lnTo>
                    <a:pt x="19464" y="16737"/>
                  </a:lnTo>
                  <a:lnTo>
                    <a:pt x="19668" y="16807"/>
                  </a:lnTo>
                  <a:lnTo>
                    <a:pt x="19860" y="16836"/>
                  </a:lnTo>
                  <a:lnTo>
                    <a:pt x="20052" y="16864"/>
                  </a:lnTo>
                  <a:lnTo>
                    <a:pt x="20266" y="16836"/>
                  </a:lnTo>
                  <a:lnTo>
                    <a:pt x="20470" y="16793"/>
                  </a:lnTo>
                  <a:lnTo>
                    <a:pt x="20662" y="16708"/>
                  </a:lnTo>
                  <a:lnTo>
                    <a:pt x="20854" y="16567"/>
                  </a:lnTo>
                  <a:lnTo>
                    <a:pt x="21035" y="16412"/>
                  </a:lnTo>
                  <a:lnTo>
                    <a:pt x="21182" y="16214"/>
                  </a:lnTo>
                  <a:lnTo>
                    <a:pt x="21340" y="16002"/>
                  </a:lnTo>
                  <a:lnTo>
                    <a:pt x="21441" y="15733"/>
                  </a:lnTo>
                  <a:lnTo>
                    <a:pt x="21532" y="15436"/>
                  </a:lnTo>
                  <a:lnTo>
                    <a:pt x="21600" y="15083"/>
                  </a:lnTo>
                  <a:lnTo>
                    <a:pt x="21600" y="14885"/>
                  </a:lnTo>
                  <a:lnTo>
                    <a:pt x="21600" y="14729"/>
                  </a:lnTo>
                  <a:lnTo>
                    <a:pt x="21600" y="14531"/>
                  </a:lnTo>
                  <a:lnTo>
                    <a:pt x="21577" y="14376"/>
                  </a:lnTo>
                  <a:lnTo>
                    <a:pt x="21532" y="14206"/>
                  </a:lnTo>
                  <a:lnTo>
                    <a:pt x="21487" y="14051"/>
                  </a:lnTo>
                  <a:lnTo>
                    <a:pt x="21419" y="13909"/>
                  </a:lnTo>
                  <a:lnTo>
                    <a:pt x="21351" y="13768"/>
                  </a:lnTo>
                  <a:lnTo>
                    <a:pt x="21204" y="13500"/>
                  </a:lnTo>
                  <a:lnTo>
                    <a:pt x="21035" y="13287"/>
                  </a:lnTo>
                  <a:lnTo>
                    <a:pt x="20809" y="13090"/>
                  </a:lnTo>
                  <a:lnTo>
                    <a:pt x="20594" y="12962"/>
                  </a:lnTo>
                  <a:lnTo>
                    <a:pt x="20357" y="12821"/>
                  </a:lnTo>
                  <a:lnTo>
                    <a:pt x="20120" y="12764"/>
                  </a:lnTo>
                  <a:lnTo>
                    <a:pt x="19882" y="12708"/>
                  </a:lnTo>
                  <a:lnTo>
                    <a:pt x="19645" y="12736"/>
                  </a:lnTo>
                  <a:lnTo>
                    <a:pt x="19430" y="12793"/>
                  </a:lnTo>
                  <a:lnTo>
                    <a:pt x="19227" y="12906"/>
                  </a:lnTo>
                  <a:lnTo>
                    <a:pt x="19148" y="12962"/>
                  </a:lnTo>
                  <a:lnTo>
                    <a:pt x="19058" y="13047"/>
                  </a:lnTo>
                  <a:lnTo>
                    <a:pt x="18990" y="13146"/>
                  </a:lnTo>
                  <a:lnTo>
                    <a:pt x="18911" y="13259"/>
                  </a:lnTo>
                  <a:lnTo>
                    <a:pt x="18775" y="13471"/>
                  </a:lnTo>
                  <a:lnTo>
                    <a:pt x="18628" y="13641"/>
                  </a:lnTo>
                  <a:lnTo>
                    <a:pt x="18470" y="13740"/>
                  </a:lnTo>
                  <a:lnTo>
                    <a:pt x="18301" y="13825"/>
                  </a:lnTo>
                  <a:lnTo>
                    <a:pt x="18143" y="13853"/>
                  </a:lnTo>
                  <a:lnTo>
                    <a:pt x="17973" y="13881"/>
                  </a:lnTo>
                  <a:lnTo>
                    <a:pt x="17804" y="13853"/>
                  </a:lnTo>
                  <a:lnTo>
                    <a:pt x="17646" y="13796"/>
                  </a:lnTo>
                  <a:lnTo>
                    <a:pt x="17499" y="13726"/>
                  </a:lnTo>
                  <a:lnTo>
                    <a:pt x="17341" y="13641"/>
                  </a:lnTo>
                  <a:lnTo>
                    <a:pt x="17216" y="13528"/>
                  </a:lnTo>
                  <a:lnTo>
                    <a:pt x="17103" y="13386"/>
                  </a:lnTo>
                  <a:lnTo>
                    <a:pt x="17024" y="13259"/>
                  </a:lnTo>
                  <a:lnTo>
                    <a:pt x="16934" y="13118"/>
                  </a:lnTo>
                  <a:lnTo>
                    <a:pt x="16889" y="12991"/>
                  </a:lnTo>
                  <a:lnTo>
                    <a:pt x="16889" y="12849"/>
                  </a:lnTo>
                  <a:lnTo>
                    <a:pt x="16889" y="12383"/>
                  </a:lnTo>
                  <a:lnTo>
                    <a:pt x="16889" y="11662"/>
                  </a:lnTo>
                  <a:lnTo>
                    <a:pt x="16889" y="10701"/>
                  </a:lnTo>
                  <a:lnTo>
                    <a:pt x="16889" y="9640"/>
                  </a:lnTo>
                  <a:lnTo>
                    <a:pt x="16889" y="8566"/>
                  </a:lnTo>
                  <a:lnTo>
                    <a:pt x="16889" y="7478"/>
                  </a:lnTo>
                  <a:lnTo>
                    <a:pt x="16889" y="6502"/>
                  </a:lnTo>
                  <a:lnTo>
                    <a:pt x="16889" y="5739"/>
                  </a:lnTo>
                  <a:lnTo>
                    <a:pt x="16674" y="5894"/>
                  </a:lnTo>
                  <a:lnTo>
                    <a:pt x="16414" y="6036"/>
                  </a:lnTo>
                  <a:lnTo>
                    <a:pt x="16154" y="6177"/>
                  </a:lnTo>
                  <a:lnTo>
                    <a:pt x="15849" y="6248"/>
                  </a:lnTo>
                  <a:lnTo>
                    <a:pt x="15544" y="6304"/>
                  </a:lnTo>
                  <a:lnTo>
                    <a:pt x="15217" y="6332"/>
                  </a:lnTo>
                  <a:lnTo>
                    <a:pt x="14866" y="6361"/>
                  </a:lnTo>
                  <a:lnTo>
                    <a:pt x="14550" y="6361"/>
                  </a:lnTo>
                  <a:lnTo>
                    <a:pt x="14200" y="6332"/>
                  </a:lnTo>
                  <a:lnTo>
                    <a:pt x="13850" y="6276"/>
                  </a:lnTo>
                  <a:lnTo>
                    <a:pt x="13522" y="6219"/>
                  </a:lnTo>
                  <a:lnTo>
                    <a:pt x="13206" y="6149"/>
                  </a:lnTo>
                  <a:lnTo>
                    <a:pt x="12901" y="6064"/>
                  </a:lnTo>
                  <a:lnTo>
                    <a:pt x="12618" y="5951"/>
                  </a:lnTo>
                  <a:lnTo>
                    <a:pt x="12358" y="5838"/>
                  </a:lnTo>
                  <a:lnTo>
                    <a:pt x="12121" y="5739"/>
                  </a:lnTo>
                  <a:lnTo>
                    <a:pt x="11941" y="5626"/>
                  </a:lnTo>
                  <a:lnTo>
                    <a:pt x="11794" y="5513"/>
                  </a:lnTo>
                  <a:lnTo>
                    <a:pt x="11658" y="5414"/>
                  </a:lnTo>
                  <a:lnTo>
                    <a:pt x="11556" y="5301"/>
                  </a:lnTo>
                  <a:lnTo>
                    <a:pt x="11466" y="5187"/>
                  </a:lnTo>
                  <a:lnTo>
                    <a:pt x="11398" y="5089"/>
                  </a:lnTo>
                  <a:lnTo>
                    <a:pt x="11376" y="4947"/>
                  </a:lnTo>
                  <a:lnTo>
                    <a:pt x="11353" y="4834"/>
                  </a:lnTo>
                  <a:lnTo>
                    <a:pt x="11353" y="4707"/>
                  </a:lnTo>
                  <a:lnTo>
                    <a:pt x="11376" y="4565"/>
                  </a:lnTo>
                  <a:lnTo>
                    <a:pt x="11443" y="4410"/>
                  </a:lnTo>
                  <a:lnTo>
                    <a:pt x="11511" y="4240"/>
                  </a:lnTo>
                  <a:lnTo>
                    <a:pt x="11703" y="3887"/>
                  </a:lnTo>
                  <a:lnTo>
                    <a:pt x="11986" y="3505"/>
                  </a:lnTo>
                  <a:lnTo>
                    <a:pt x="12144" y="3265"/>
                  </a:lnTo>
                  <a:lnTo>
                    <a:pt x="12246" y="3025"/>
                  </a:lnTo>
                  <a:lnTo>
                    <a:pt x="12336" y="2756"/>
                  </a:lnTo>
                  <a:lnTo>
                    <a:pt x="12404" y="2445"/>
                  </a:lnTo>
                  <a:lnTo>
                    <a:pt x="12438" y="2176"/>
                  </a:lnTo>
                  <a:lnTo>
                    <a:pt x="12438" y="1880"/>
                  </a:lnTo>
                  <a:lnTo>
                    <a:pt x="12404" y="1583"/>
                  </a:lnTo>
                  <a:lnTo>
                    <a:pt x="12336" y="1314"/>
                  </a:lnTo>
                  <a:lnTo>
                    <a:pt x="12246" y="1046"/>
                  </a:lnTo>
                  <a:lnTo>
                    <a:pt x="12099" y="791"/>
                  </a:lnTo>
                  <a:lnTo>
                    <a:pt x="12008" y="692"/>
                  </a:lnTo>
                  <a:lnTo>
                    <a:pt x="11918" y="579"/>
                  </a:lnTo>
                  <a:lnTo>
                    <a:pt x="11816" y="466"/>
                  </a:lnTo>
                  <a:lnTo>
                    <a:pt x="11703" y="381"/>
                  </a:lnTo>
                  <a:lnTo>
                    <a:pt x="11579" y="310"/>
                  </a:lnTo>
                  <a:lnTo>
                    <a:pt x="11443" y="226"/>
                  </a:lnTo>
                  <a:lnTo>
                    <a:pt x="11297" y="169"/>
                  </a:lnTo>
                  <a:lnTo>
                    <a:pt x="11138" y="113"/>
                  </a:lnTo>
                  <a:lnTo>
                    <a:pt x="10969" y="56"/>
                  </a:lnTo>
                  <a:lnTo>
                    <a:pt x="10800" y="28"/>
                  </a:lnTo>
                  <a:lnTo>
                    <a:pt x="10619" y="28"/>
                  </a:lnTo>
                  <a:lnTo>
                    <a:pt x="10404" y="28"/>
                  </a:lnTo>
                  <a:lnTo>
                    <a:pt x="10257" y="28"/>
                  </a:lnTo>
                  <a:lnTo>
                    <a:pt x="10076" y="56"/>
                  </a:lnTo>
                  <a:lnTo>
                    <a:pt x="9952" y="84"/>
                  </a:lnTo>
                  <a:lnTo>
                    <a:pt x="9794" y="141"/>
                  </a:lnTo>
                  <a:lnTo>
                    <a:pt x="9692" y="226"/>
                  </a:lnTo>
                  <a:lnTo>
                    <a:pt x="9557" y="282"/>
                  </a:lnTo>
                  <a:lnTo>
                    <a:pt x="9455" y="381"/>
                  </a:lnTo>
                  <a:lnTo>
                    <a:pt x="9365" y="466"/>
                  </a:lnTo>
                  <a:lnTo>
                    <a:pt x="9274" y="579"/>
                  </a:lnTo>
                  <a:lnTo>
                    <a:pt x="9184" y="692"/>
                  </a:lnTo>
                  <a:lnTo>
                    <a:pt x="9128" y="791"/>
                  </a:lnTo>
                  <a:lnTo>
                    <a:pt x="9060" y="932"/>
                  </a:lnTo>
                  <a:lnTo>
                    <a:pt x="8969" y="1201"/>
                  </a:lnTo>
                  <a:lnTo>
                    <a:pt x="8913" y="1498"/>
                  </a:lnTo>
                  <a:lnTo>
                    <a:pt x="8890" y="1795"/>
                  </a:lnTo>
                  <a:lnTo>
                    <a:pt x="8890" y="2120"/>
                  </a:lnTo>
                  <a:lnTo>
                    <a:pt x="8913" y="2445"/>
                  </a:lnTo>
                  <a:lnTo>
                    <a:pt x="8969" y="2756"/>
                  </a:lnTo>
                  <a:lnTo>
                    <a:pt x="9060" y="3081"/>
                  </a:lnTo>
                  <a:lnTo>
                    <a:pt x="9173" y="3378"/>
                  </a:lnTo>
                  <a:lnTo>
                    <a:pt x="9297" y="3647"/>
                  </a:lnTo>
                  <a:lnTo>
                    <a:pt x="9466" y="3887"/>
                  </a:lnTo>
                  <a:lnTo>
                    <a:pt x="9579" y="4085"/>
                  </a:lnTo>
                  <a:lnTo>
                    <a:pt x="9670" y="4269"/>
                  </a:lnTo>
                  <a:lnTo>
                    <a:pt x="9726" y="4467"/>
                  </a:lnTo>
                  <a:lnTo>
                    <a:pt x="9771" y="4650"/>
                  </a:lnTo>
                  <a:lnTo>
                    <a:pt x="9771" y="4834"/>
                  </a:lnTo>
                  <a:lnTo>
                    <a:pt x="9749" y="5032"/>
                  </a:lnTo>
                  <a:lnTo>
                    <a:pt x="9715" y="5216"/>
                  </a:lnTo>
                  <a:lnTo>
                    <a:pt x="9625" y="5385"/>
                  </a:lnTo>
                  <a:lnTo>
                    <a:pt x="9534" y="5513"/>
                  </a:lnTo>
                  <a:lnTo>
                    <a:pt x="9410" y="5626"/>
                  </a:lnTo>
                  <a:lnTo>
                    <a:pt x="9229" y="5710"/>
                  </a:lnTo>
                  <a:lnTo>
                    <a:pt x="9060" y="5767"/>
                  </a:lnTo>
                  <a:lnTo>
                    <a:pt x="8845" y="5767"/>
                  </a:lnTo>
                  <a:lnTo>
                    <a:pt x="8585" y="5739"/>
                  </a:lnTo>
                  <a:lnTo>
                    <a:pt x="8325" y="5654"/>
                  </a:lnTo>
                  <a:lnTo>
                    <a:pt x="8020" y="5513"/>
                  </a:lnTo>
                  <a:lnTo>
                    <a:pt x="7840" y="5442"/>
                  </a:lnTo>
                  <a:lnTo>
                    <a:pt x="7648" y="5385"/>
                  </a:lnTo>
                  <a:lnTo>
                    <a:pt x="7433" y="5329"/>
                  </a:lnTo>
                  <a:lnTo>
                    <a:pt x="7241" y="5301"/>
                  </a:lnTo>
                  <a:lnTo>
                    <a:pt x="6755" y="5301"/>
                  </a:lnTo>
                  <a:lnTo>
                    <a:pt x="6281" y="5329"/>
                  </a:lnTo>
                  <a:lnTo>
                    <a:pt x="5784" y="5385"/>
                  </a:lnTo>
                  <a:lnTo>
                    <a:pt x="5264" y="5498"/>
                  </a:lnTo>
                  <a:lnTo>
                    <a:pt x="4744" y="5597"/>
                  </a:lnTo>
                  <a:lnTo>
                    <a:pt x="4247" y="5739"/>
                  </a:lnTo>
                  <a:lnTo>
                    <a:pt x="4202" y="5894"/>
                  </a:lnTo>
                  <a:lnTo>
                    <a:pt x="4202" y="6191"/>
                  </a:lnTo>
                  <a:lnTo>
                    <a:pt x="4202" y="6545"/>
                  </a:lnTo>
                  <a:lnTo>
                    <a:pt x="4225" y="6954"/>
                  </a:lnTo>
                  <a:lnTo>
                    <a:pt x="4315" y="7930"/>
                  </a:lnTo>
                  <a:lnTo>
                    <a:pt x="4394" y="9018"/>
                  </a:lnTo>
                  <a:lnTo>
                    <a:pt x="4439" y="9570"/>
                  </a:lnTo>
                  <a:lnTo>
                    <a:pt x="4462" y="10107"/>
                  </a:lnTo>
                  <a:lnTo>
                    <a:pt x="4484" y="10630"/>
                  </a:lnTo>
                  <a:lnTo>
                    <a:pt x="4507" y="11082"/>
                  </a:lnTo>
                  <a:lnTo>
                    <a:pt x="4484" y="11520"/>
                  </a:lnTo>
                  <a:lnTo>
                    <a:pt x="4439" y="11874"/>
                  </a:lnTo>
                  <a:lnTo>
                    <a:pt x="4394" y="12029"/>
                  </a:lnTo>
                  <a:lnTo>
                    <a:pt x="4349" y="12171"/>
                  </a:lnTo>
                  <a:lnTo>
                    <a:pt x="4315" y="12284"/>
                  </a:lnTo>
                  <a:lnTo>
                    <a:pt x="4247" y="12354"/>
                  </a:lnTo>
                  <a:close/>
                </a:path>
              </a:pathLst>
            </a:cu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tint val="54510"/>
                    <a:invGamma/>
                  </a:srgbClr>
                </a:gs>
              </a:gsLst>
              <a:lin ang="5400000" scaled="1"/>
            </a:gradFill>
            <a:ln w="57150">
              <a:solidFill>
                <a:srgbClr val="FFFFFF"/>
              </a:solidFill>
              <a:miter lim="800000"/>
              <a:headEnd/>
              <a:tailEnd/>
            </a:ln>
            <a:effectLst>
              <a:outerShdw dist="135003" dir="2471156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670" name="Puzzle4"/>
            <p:cNvSpPr>
              <a:spLocks noEditPoints="1" noChangeArrowheads="1"/>
            </p:cNvSpPr>
            <p:nvPr/>
          </p:nvSpPr>
          <p:spPr bwMode="gray">
            <a:xfrm>
              <a:off x="2192" y="1719"/>
              <a:ext cx="1072" cy="1763"/>
            </a:xfrm>
            <a:custGeom>
              <a:avLst/>
              <a:gdLst>
                <a:gd name="T0" fmla="*/ 8307 w 21600"/>
                <a:gd name="T1" fmla="*/ 11593 h 21600"/>
                <a:gd name="T2" fmla="*/ 453 w 21600"/>
                <a:gd name="T3" fmla="*/ 16938 h 21600"/>
                <a:gd name="T4" fmla="*/ 11500 w 21600"/>
                <a:gd name="T5" fmla="*/ 21600 h 21600"/>
                <a:gd name="T6" fmla="*/ 20920 w 21600"/>
                <a:gd name="T7" fmla="*/ 16751 h 21600"/>
                <a:gd name="T8" fmla="*/ 13972 w 21600"/>
                <a:gd name="T9" fmla="*/ 10888 h 21600"/>
                <a:gd name="T10" fmla="*/ 21033 w 21600"/>
                <a:gd name="T11" fmla="*/ 4716 h 21600"/>
                <a:gd name="T12" fmla="*/ 11102 w 21600"/>
                <a:gd name="T13" fmla="*/ 11 h 21600"/>
                <a:gd name="T14" fmla="*/ 453 w 21600"/>
                <a:gd name="T15" fmla="*/ 4716 h 21600"/>
                <a:gd name="T16" fmla="*/ 2076 w 21600"/>
                <a:gd name="T17" fmla="*/ 5664 h 21600"/>
                <a:gd name="T18" fmla="*/ 20203 w 21600"/>
                <a:gd name="T19" fmla="*/ 1598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3813" y="10590"/>
                  </a:moveTo>
                  <a:lnTo>
                    <a:pt x="3927" y="10513"/>
                  </a:lnTo>
                  <a:lnTo>
                    <a:pt x="4078" y="10425"/>
                  </a:lnTo>
                  <a:lnTo>
                    <a:pt x="4210" y="10359"/>
                  </a:lnTo>
                  <a:lnTo>
                    <a:pt x="4361" y="10315"/>
                  </a:lnTo>
                  <a:lnTo>
                    <a:pt x="4682" y="10237"/>
                  </a:lnTo>
                  <a:lnTo>
                    <a:pt x="5041" y="10193"/>
                  </a:lnTo>
                  <a:lnTo>
                    <a:pt x="5456" y="10171"/>
                  </a:lnTo>
                  <a:lnTo>
                    <a:pt x="5853" y="10193"/>
                  </a:lnTo>
                  <a:lnTo>
                    <a:pt x="6249" y="10260"/>
                  </a:lnTo>
                  <a:lnTo>
                    <a:pt x="6646" y="10337"/>
                  </a:lnTo>
                  <a:lnTo>
                    <a:pt x="7004" y="10469"/>
                  </a:lnTo>
                  <a:lnTo>
                    <a:pt x="7363" y="10612"/>
                  </a:lnTo>
                  <a:lnTo>
                    <a:pt x="7665" y="10788"/>
                  </a:lnTo>
                  <a:lnTo>
                    <a:pt x="7911" y="10998"/>
                  </a:lnTo>
                  <a:lnTo>
                    <a:pt x="8024" y="11097"/>
                  </a:lnTo>
                  <a:lnTo>
                    <a:pt x="8137" y="11207"/>
                  </a:lnTo>
                  <a:lnTo>
                    <a:pt x="8194" y="11340"/>
                  </a:lnTo>
                  <a:lnTo>
                    <a:pt x="8269" y="11461"/>
                  </a:lnTo>
                  <a:lnTo>
                    <a:pt x="8307" y="11593"/>
                  </a:lnTo>
                  <a:lnTo>
                    <a:pt x="8307" y="11714"/>
                  </a:lnTo>
                  <a:lnTo>
                    <a:pt x="8307" y="11868"/>
                  </a:lnTo>
                  <a:lnTo>
                    <a:pt x="8307" y="12012"/>
                  </a:lnTo>
                  <a:lnTo>
                    <a:pt x="8194" y="12265"/>
                  </a:lnTo>
                  <a:lnTo>
                    <a:pt x="8062" y="12519"/>
                  </a:lnTo>
                  <a:lnTo>
                    <a:pt x="7873" y="12706"/>
                  </a:lnTo>
                  <a:lnTo>
                    <a:pt x="7627" y="12904"/>
                  </a:lnTo>
                  <a:lnTo>
                    <a:pt x="7363" y="13048"/>
                  </a:lnTo>
                  <a:lnTo>
                    <a:pt x="7080" y="13180"/>
                  </a:lnTo>
                  <a:lnTo>
                    <a:pt x="6759" y="13257"/>
                  </a:lnTo>
                  <a:lnTo>
                    <a:pt x="6419" y="13345"/>
                  </a:lnTo>
                  <a:lnTo>
                    <a:pt x="6098" y="13389"/>
                  </a:lnTo>
                  <a:lnTo>
                    <a:pt x="5739" y="13389"/>
                  </a:lnTo>
                  <a:lnTo>
                    <a:pt x="5418" y="13389"/>
                  </a:lnTo>
                  <a:lnTo>
                    <a:pt x="5079" y="13345"/>
                  </a:lnTo>
                  <a:lnTo>
                    <a:pt x="4758" y="13301"/>
                  </a:lnTo>
                  <a:lnTo>
                    <a:pt x="4474" y="13213"/>
                  </a:lnTo>
                  <a:lnTo>
                    <a:pt x="4172" y="13114"/>
                  </a:lnTo>
                  <a:lnTo>
                    <a:pt x="3965" y="12982"/>
                  </a:lnTo>
                  <a:lnTo>
                    <a:pt x="3738" y="12838"/>
                  </a:lnTo>
                  <a:lnTo>
                    <a:pt x="3493" y="12706"/>
                  </a:lnTo>
                  <a:lnTo>
                    <a:pt x="3228" y="12607"/>
                  </a:lnTo>
                  <a:lnTo>
                    <a:pt x="2945" y="12519"/>
                  </a:lnTo>
                  <a:lnTo>
                    <a:pt x="2700" y="12431"/>
                  </a:lnTo>
                  <a:lnTo>
                    <a:pt x="2397" y="12375"/>
                  </a:lnTo>
                  <a:lnTo>
                    <a:pt x="2152" y="12331"/>
                  </a:lnTo>
                  <a:lnTo>
                    <a:pt x="1888" y="12309"/>
                  </a:lnTo>
                  <a:lnTo>
                    <a:pt x="1642" y="12309"/>
                  </a:lnTo>
                  <a:lnTo>
                    <a:pt x="1397" y="12331"/>
                  </a:lnTo>
                  <a:lnTo>
                    <a:pt x="1170" y="12397"/>
                  </a:lnTo>
                  <a:lnTo>
                    <a:pt x="962" y="12453"/>
                  </a:lnTo>
                  <a:lnTo>
                    <a:pt x="774" y="12563"/>
                  </a:lnTo>
                  <a:lnTo>
                    <a:pt x="623" y="12684"/>
                  </a:lnTo>
                  <a:lnTo>
                    <a:pt x="528" y="12838"/>
                  </a:lnTo>
                  <a:lnTo>
                    <a:pt x="453" y="13026"/>
                  </a:lnTo>
                  <a:lnTo>
                    <a:pt x="339" y="13477"/>
                  </a:lnTo>
                  <a:lnTo>
                    <a:pt x="226" y="13984"/>
                  </a:lnTo>
                  <a:lnTo>
                    <a:pt x="151" y="14535"/>
                  </a:lnTo>
                  <a:lnTo>
                    <a:pt x="113" y="15075"/>
                  </a:lnTo>
                  <a:lnTo>
                    <a:pt x="113" y="15626"/>
                  </a:lnTo>
                  <a:lnTo>
                    <a:pt x="151" y="16133"/>
                  </a:lnTo>
                  <a:lnTo>
                    <a:pt x="188" y="16376"/>
                  </a:lnTo>
                  <a:lnTo>
                    <a:pt x="264" y="16585"/>
                  </a:lnTo>
                  <a:lnTo>
                    <a:pt x="339" y="16773"/>
                  </a:lnTo>
                  <a:lnTo>
                    <a:pt x="453" y="16938"/>
                  </a:lnTo>
                  <a:lnTo>
                    <a:pt x="1095" y="16883"/>
                  </a:lnTo>
                  <a:lnTo>
                    <a:pt x="1963" y="16795"/>
                  </a:lnTo>
                  <a:lnTo>
                    <a:pt x="2945" y="16751"/>
                  </a:lnTo>
                  <a:lnTo>
                    <a:pt x="3965" y="16706"/>
                  </a:lnTo>
                  <a:lnTo>
                    <a:pt x="5022" y="16684"/>
                  </a:lnTo>
                  <a:lnTo>
                    <a:pt x="5947" y="16684"/>
                  </a:lnTo>
                  <a:lnTo>
                    <a:pt x="6759" y="16706"/>
                  </a:lnTo>
                  <a:lnTo>
                    <a:pt x="7363" y="16751"/>
                  </a:lnTo>
                  <a:lnTo>
                    <a:pt x="7948" y="16839"/>
                  </a:lnTo>
                  <a:lnTo>
                    <a:pt x="8458" y="16916"/>
                  </a:lnTo>
                  <a:lnTo>
                    <a:pt x="8893" y="17026"/>
                  </a:lnTo>
                  <a:lnTo>
                    <a:pt x="9289" y="17158"/>
                  </a:lnTo>
                  <a:lnTo>
                    <a:pt x="9572" y="17280"/>
                  </a:lnTo>
                  <a:lnTo>
                    <a:pt x="9799" y="17412"/>
                  </a:lnTo>
                  <a:lnTo>
                    <a:pt x="9969" y="17555"/>
                  </a:lnTo>
                  <a:lnTo>
                    <a:pt x="10120" y="17687"/>
                  </a:lnTo>
                  <a:lnTo>
                    <a:pt x="10158" y="17831"/>
                  </a:lnTo>
                  <a:lnTo>
                    <a:pt x="10195" y="17974"/>
                  </a:lnTo>
                  <a:lnTo>
                    <a:pt x="10158" y="18128"/>
                  </a:lnTo>
                  <a:lnTo>
                    <a:pt x="10082" y="18271"/>
                  </a:lnTo>
                  <a:lnTo>
                    <a:pt x="9969" y="18426"/>
                  </a:lnTo>
                  <a:lnTo>
                    <a:pt x="9837" y="18569"/>
                  </a:lnTo>
                  <a:lnTo>
                    <a:pt x="9648" y="18701"/>
                  </a:lnTo>
                  <a:lnTo>
                    <a:pt x="9440" y="18822"/>
                  </a:lnTo>
                  <a:lnTo>
                    <a:pt x="9213" y="18999"/>
                  </a:lnTo>
                  <a:lnTo>
                    <a:pt x="9044" y="19186"/>
                  </a:lnTo>
                  <a:lnTo>
                    <a:pt x="8893" y="19395"/>
                  </a:lnTo>
                  <a:lnTo>
                    <a:pt x="8817" y="19627"/>
                  </a:lnTo>
                  <a:lnTo>
                    <a:pt x="8779" y="19858"/>
                  </a:lnTo>
                  <a:lnTo>
                    <a:pt x="8779" y="20112"/>
                  </a:lnTo>
                  <a:lnTo>
                    <a:pt x="8855" y="20354"/>
                  </a:lnTo>
                  <a:lnTo>
                    <a:pt x="8968" y="20586"/>
                  </a:lnTo>
                  <a:lnTo>
                    <a:pt x="9138" y="20817"/>
                  </a:lnTo>
                  <a:lnTo>
                    <a:pt x="9365" y="21026"/>
                  </a:lnTo>
                  <a:lnTo>
                    <a:pt x="9610" y="21192"/>
                  </a:lnTo>
                  <a:lnTo>
                    <a:pt x="9950" y="21368"/>
                  </a:lnTo>
                  <a:lnTo>
                    <a:pt x="10120" y="21445"/>
                  </a:lnTo>
                  <a:lnTo>
                    <a:pt x="10346" y="21511"/>
                  </a:lnTo>
                  <a:lnTo>
                    <a:pt x="10516" y="21555"/>
                  </a:lnTo>
                  <a:lnTo>
                    <a:pt x="10743" y="21600"/>
                  </a:lnTo>
                  <a:lnTo>
                    <a:pt x="10988" y="21644"/>
                  </a:lnTo>
                  <a:lnTo>
                    <a:pt x="11215" y="21666"/>
                  </a:lnTo>
                  <a:lnTo>
                    <a:pt x="11498" y="21666"/>
                  </a:lnTo>
                  <a:lnTo>
                    <a:pt x="11762" y="21666"/>
                  </a:lnTo>
                  <a:lnTo>
                    <a:pt x="12253" y="21644"/>
                  </a:lnTo>
                  <a:lnTo>
                    <a:pt x="12763" y="21577"/>
                  </a:lnTo>
                  <a:lnTo>
                    <a:pt x="13197" y="21467"/>
                  </a:lnTo>
                  <a:lnTo>
                    <a:pt x="13556" y="21346"/>
                  </a:lnTo>
                  <a:lnTo>
                    <a:pt x="13896" y="21192"/>
                  </a:lnTo>
                  <a:lnTo>
                    <a:pt x="14179" y="21026"/>
                  </a:lnTo>
                  <a:lnTo>
                    <a:pt x="14444" y="20839"/>
                  </a:lnTo>
                  <a:lnTo>
                    <a:pt x="14576" y="20641"/>
                  </a:lnTo>
                  <a:lnTo>
                    <a:pt x="14727" y="20431"/>
                  </a:lnTo>
                  <a:lnTo>
                    <a:pt x="14765" y="20200"/>
                  </a:lnTo>
                  <a:lnTo>
                    <a:pt x="14802" y="19991"/>
                  </a:lnTo>
                  <a:lnTo>
                    <a:pt x="14727" y="19759"/>
                  </a:lnTo>
                  <a:lnTo>
                    <a:pt x="14613" y="19550"/>
                  </a:lnTo>
                  <a:lnTo>
                    <a:pt x="14444" y="19307"/>
                  </a:lnTo>
                  <a:lnTo>
                    <a:pt x="14217" y="19098"/>
                  </a:lnTo>
                  <a:lnTo>
                    <a:pt x="13934" y="18911"/>
                  </a:lnTo>
                  <a:lnTo>
                    <a:pt x="13669" y="18745"/>
                  </a:lnTo>
                  <a:lnTo>
                    <a:pt x="13462" y="18547"/>
                  </a:lnTo>
                  <a:lnTo>
                    <a:pt x="13311" y="18337"/>
                  </a:lnTo>
                  <a:lnTo>
                    <a:pt x="13197" y="18150"/>
                  </a:lnTo>
                  <a:lnTo>
                    <a:pt x="13122" y="17941"/>
                  </a:lnTo>
                  <a:lnTo>
                    <a:pt x="13122" y="17720"/>
                  </a:lnTo>
                  <a:lnTo>
                    <a:pt x="13122" y="17533"/>
                  </a:lnTo>
                  <a:lnTo>
                    <a:pt x="13197" y="17346"/>
                  </a:lnTo>
                  <a:lnTo>
                    <a:pt x="13273" y="17158"/>
                  </a:lnTo>
                  <a:lnTo>
                    <a:pt x="13386" y="16982"/>
                  </a:lnTo>
                  <a:lnTo>
                    <a:pt x="13537" y="16839"/>
                  </a:lnTo>
                  <a:lnTo>
                    <a:pt x="13707" y="16706"/>
                  </a:lnTo>
                  <a:lnTo>
                    <a:pt x="13896" y="16607"/>
                  </a:lnTo>
                  <a:lnTo>
                    <a:pt x="14104" y="16519"/>
                  </a:lnTo>
                  <a:lnTo>
                    <a:pt x="14330" y="16453"/>
                  </a:lnTo>
                  <a:lnTo>
                    <a:pt x="14538" y="16431"/>
                  </a:lnTo>
                  <a:lnTo>
                    <a:pt x="14897" y="16453"/>
                  </a:lnTo>
                  <a:lnTo>
                    <a:pt x="15406" y="16497"/>
                  </a:lnTo>
                  <a:lnTo>
                    <a:pt x="16105" y="16541"/>
                  </a:lnTo>
                  <a:lnTo>
                    <a:pt x="16898" y="16607"/>
                  </a:lnTo>
                  <a:lnTo>
                    <a:pt x="17804" y="16651"/>
                  </a:lnTo>
                  <a:lnTo>
                    <a:pt x="18786" y="16684"/>
                  </a:lnTo>
                  <a:lnTo>
                    <a:pt x="19844" y="16728"/>
                  </a:lnTo>
                  <a:lnTo>
                    <a:pt x="20920" y="16751"/>
                  </a:lnTo>
                  <a:lnTo>
                    <a:pt x="21109" y="16497"/>
                  </a:lnTo>
                  <a:lnTo>
                    <a:pt x="21241" y="16222"/>
                  </a:lnTo>
                  <a:lnTo>
                    <a:pt x="21392" y="15946"/>
                  </a:lnTo>
                  <a:lnTo>
                    <a:pt x="21467" y="15648"/>
                  </a:lnTo>
                  <a:lnTo>
                    <a:pt x="21543" y="15351"/>
                  </a:lnTo>
                  <a:lnTo>
                    <a:pt x="21618" y="15042"/>
                  </a:lnTo>
                  <a:lnTo>
                    <a:pt x="21618" y="14745"/>
                  </a:lnTo>
                  <a:lnTo>
                    <a:pt x="21618" y="14447"/>
                  </a:lnTo>
                  <a:lnTo>
                    <a:pt x="21618" y="14150"/>
                  </a:lnTo>
                  <a:lnTo>
                    <a:pt x="21581" y="13852"/>
                  </a:lnTo>
                  <a:lnTo>
                    <a:pt x="21505" y="13577"/>
                  </a:lnTo>
                  <a:lnTo>
                    <a:pt x="21430" y="13301"/>
                  </a:lnTo>
                  <a:lnTo>
                    <a:pt x="21354" y="13048"/>
                  </a:lnTo>
                  <a:lnTo>
                    <a:pt x="21241" y="12816"/>
                  </a:lnTo>
                  <a:lnTo>
                    <a:pt x="21146" y="12607"/>
                  </a:lnTo>
                  <a:lnTo>
                    <a:pt x="21033" y="12431"/>
                  </a:lnTo>
                  <a:lnTo>
                    <a:pt x="20920" y="12265"/>
                  </a:lnTo>
                  <a:lnTo>
                    <a:pt x="20769" y="12144"/>
                  </a:lnTo>
                  <a:lnTo>
                    <a:pt x="20637" y="12034"/>
                  </a:lnTo>
                  <a:lnTo>
                    <a:pt x="20486" y="11946"/>
                  </a:lnTo>
                  <a:lnTo>
                    <a:pt x="20297" y="11891"/>
                  </a:lnTo>
                  <a:lnTo>
                    <a:pt x="20165" y="11846"/>
                  </a:lnTo>
                  <a:lnTo>
                    <a:pt x="19976" y="11824"/>
                  </a:lnTo>
                  <a:lnTo>
                    <a:pt x="19806" y="11802"/>
                  </a:lnTo>
                  <a:lnTo>
                    <a:pt x="19390" y="11824"/>
                  </a:lnTo>
                  <a:lnTo>
                    <a:pt x="18956" y="11891"/>
                  </a:lnTo>
                  <a:lnTo>
                    <a:pt x="18503" y="11968"/>
                  </a:lnTo>
                  <a:lnTo>
                    <a:pt x="17993" y="12078"/>
                  </a:lnTo>
                  <a:lnTo>
                    <a:pt x="17653" y="12144"/>
                  </a:lnTo>
                  <a:lnTo>
                    <a:pt x="17332" y="12199"/>
                  </a:lnTo>
                  <a:lnTo>
                    <a:pt x="17049" y="12221"/>
                  </a:lnTo>
                  <a:lnTo>
                    <a:pt x="16747" y="12243"/>
                  </a:lnTo>
                  <a:lnTo>
                    <a:pt x="16464" y="12243"/>
                  </a:lnTo>
                  <a:lnTo>
                    <a:pt x="16218" y="12243"/>
                  </a:lnTo>
                  <a:lnTo>
                    <a:pt x="15992" y="12221"/>
                  </a:lnTo>
                  <a:lnTo>
                    <a:pt x="15746" y="12199"/>
                  </a:lnTo>
                  <a:lnTo>
                    <a:pt x="15520" y="12155"/>
                  </a:lnTo>
                  <a:lnTo>
                    <a:pt x="15350" y="12122"/>
                  </a:lnTo>
                  <a:lnTo>
                    <a:pt x="15161" y="12056"/>
                  </a:lnTo>
                  <a:lnTo>
                    <a:pt x="14972" y="11990"/>
                  </a:lnTo>
                  <a:lnTo>
                    <a:pt x="14689" y="11846"/>
                  </a:lnTo>
                  <a:lnTo>
                    <a:pt x="14444" y="11670"/>
                  </a:lnTo>
                  <a:lnTo>
                    <a:pt x="14255" y="11483"/>
                  </a:lnTo>
                  <a:lnTo>
                    <a:pt x="14104" y="11295"/>
                  </a:lnTo>
                  <a:lnTo>
                    <a:pt x="14028" y="11086"/>
                  </a:lnTo>
                  <a:lnTo>
                    <a:pt x="13972" y="10888"/>
                  </a:lnTo>
                  <a:lnTo>
                    <a:pt x="13972" y="10700"/>
                  </a:lnTo>
                  <a:lnTo>
                    <a:pt x="14009" y="10513"/>
                  </a:lnTo>
                  <a:lnTo>
                    <a:pt x="14066" y="10359"/>
                  </a:lnTo>
                  <a:lnTo>
                    <a:pt x="14179" y="10215"/>
                  </a:lnTo>
                  <a:lnTo>
                    <a:pt x="14406" y="10006"/>
                  </a:lnTo>
                  <a:lnTo>
                    <a:pt x="14651" y="9830"/>
                  </a:lnTo>
                  <a:lnTo>
                    <a:pt x="14878" y="9686"/>
                  </a:lnTo>
                  <a:lnTo>
                    <a:pt x="15123" y="9554"/>
                  </a:lnTo>
                  <a:lnTo>
                    <a:pt x="15350" y="9477"/>
                  </a:lnTo>
                  <a:lnTo>
                    <a:pt x="15558" y="9411"/>
                  </a:lnTo>
                  <a:lnTo>
                    <a:pt x="15803" y="9345"/>
                  </a:lnTo>
                  <a:lnTo>
                    <a:pt x="16030" y="9323"/>
                  </a:lnTo>
                  <a:lnTo>
                    <a:pt x="16256" y="9301"/>
                  </a:lnTo>
                  <a:lnTo>
                    <a:pt x="16464" y="9323"/>
                  </a:lnTo>
                  <a:lnTo>
                    <a:pt x="16690" y="9345"/>
                  </a:lnTo>
                  <a:lnTo>
                    <a:pt x="16898" y="9367"/>
                  </a:lnTo>
                  <a:lnTo>
                    <a:pt x="17332" y="9477"/>
                  </a:lnTo>
                  <a:lnTo>
                    <a:pt x="17767" y="9598"/>
                  </a:lnTo>
                  <a:lnTo>
                    <a:pt x="18163" y="9731"/>
                  </a:lnTo>
                  <a:lnTo>
                    <a:pt x="18597" y="9874"/>
                  </a:lnTo>
                  <a:lnTo>
                    <a:pt x="18994" y="10006"/>
                  </a:lnTo>
                  <a:lnTo>
                    <a:pt x="19428" y="10083"/>
                  </a:lnTo>
                  <a:lnTo>
                    <a:pt x="19617" y="10127"/>
                  </a:lnTo>
                  <a:lnTo>
                    <a:pt x="19844" y="10149"/>
                  </a:lnTo>
                  <a:lnTo>
                    <a:pt x="20013" y="10149"/>
                  </a:lnTo>
                  <a:lnTo>
                    <a:pt x="20240" y="10127"/>
                  </a:lnTo>
                  <a:lnTo>
                    <a:pt x="20410" y="10105"/>
                  </a:lnTo>
                  <a:lnTo>
                    <a:pt x="20637" y="10061"/>
                  </a:lnTo>
                  <a:lnTo>
                    <a:pt x="20844" y="9984"/>
                  </a:lnTo>
                  <a:lnTo>
                    <a:pt x="21033" y="9896"/>
                  </a:lnTo>
                  <a:lnTo>
                    <a:pt x="21146" y="9830"/>
                  </a:lnTo>
                  <a:lnTo>
                    <a:pt x="21203" y="9753"/>
                  </a:lnTo>
                  <a:lnTo>
                    <a:pt x="21279" y="9642"/>
                  </a:lnTo>
                  <a:lnTo>
                    <a:pt x="21354" y="9521"/>
                  </a:lnTo>
                  <a:lnTo>
                    <a:pt x="21430" y="9246"/>
                  </a:lnTo>
                  <a:lnTo>
                    <a:pt x="21430" y="8904"/>
                  </a:lnTo>
                  <a:lnTo>
                    <a:pt x="21430" y="8540"/>
                  </a:lnTo>
                  <a:lnTo>
                    <a:pt x="21392" y="8144"/>
                  </a:lnTo>
                  <a:lnTo>
                    <a:pt x="21354" y="7714"/>
                  </a:lnTo>
                  <a:lnTo>
                    <a:pt x="21279" y="7295"/>
                  </a:lnTo>
                  <a:lnTo>
                    <a:pt x="21146" y="6446"/>
                  </a:lnTo>
                  <a:lnTo>
                    <a:pt x="20995" y="5686"/>
                  </a:lnTo>
                  <a:lnTo>
                    <a:pt x="20958" y="5366"/>
                  </a:lnTo>
                  <a:lnTo>
                    <a:pt x="20958" y="5091"/>
                  </a:lnTo>
                  <a:lnTo>
                    <a:pt x="20958" y="4860"/>
                  </a:lnTo>
                  <a:lnTo>
                    <a:pt x="21033" y="4716"/>
                  </a:lnTo>
                  <a:lnTo>
                    <a:pt x="20637" y="4860"/>
                  </a:lnTo>
                  <a:lnTo>
                    <a:pt x="20127" y="4992"/>
                  </a:lnTo>
                  <a:lnTo>
                    <a:pt x="19617" y="5069"/>
                  </a:lnTo>
                  <a:lnTo>
                    <a:pt x="19032" y="5157"/>
                  </a:lnTo>
                  <a:lnTo>
                    <a:pt x="18465" y="5201"/>
                  </a:lnTo>
                  <a:lnTo>
                    <a:pt x="17842" y="5245"/>
                  </a:lnTo>
                  <a:lnTo>
                    <a:pt x="17219" y="5267"/>
                  </a:lnTo>
                  <a:lnTo>
                    <a:pt x="16615" y="5267"/>
                  </a:lnTo>
                  <a:lnTo>
                    <a:pt x="15992" y="5245"/>
                  </a:lnTo>
                  <a:lnTo>
                    <a:pt x="15369" y="5201"/>
                  </a:lnTo>
                  <a:lnTo>
                    <a:pt x="14840" y="5157"/>
                  </a:lnTo>
                  <a:lnTo>
                    <a:pt x="14293" y="5091"/>
                  </a:lnTo>
                  <a:lnTo>
                    <a:pt x="13783" y="5014"/>
                  </a:lnTo>
                  <a:lnTo>
                    <a:pt x="13386" y="4926"/>
                  </a:lnTo>
                  <a:lnTo>
                    <a:pt x="13027" y="4815"/>
                  </a:lnTo>
                  <a:lnTo>
                    <a:pt x="12725" y="4716"/>
                  </a:lnTo>
                  <a:lnTo>
                    <a:pt x="12480" y="4606"/>
                  </a:lnTo>
                  <a:lnTo>
                    <a:pt x="12291" y="4496"/>
                  </a:lnTo>
                  <a:lnTo>
                    <a:pt x="12197" y="4397"/>
                  </a:lnTo>
                  <a:lnTo>
                    <a:pt x="12083" y="4286"/>
                  </a:lnTo>
                  <a:lnTo>
                    <a:pt x="12046" y="4187"/>
                  </a:lnTo>
                  <a:lnTo>
                    <a:pt x="12008" y="4077"/>
                  </a:lnTo>
                  <a:lnTo>
                    <a:pt x="12046" y="3967"/>
                  </a:lnTo>
                  <a:lnTo>
                    <a:pt x="12121" y="3868"/>
                  </a:lnTo>
                  <a:lnTo>
                    <a:pt x="12197" y="3735"/>
                  </a:lnTo>
                  <a:lnTo>
                    <a:pt x="12291" y="3614"/>
                  </a:lnTo>
                  <a:lnTo>
                    <a:pt x="12442" y="3482"/>
                  </a:lnTo>
                  <a:lnTo>
                    <a:pt x="12631" y="3361"/>
                  </a:lnTo>
                  <a:lnTo>
                    <a:pt x="13065" y="3085"/>
                  </a:lnTo>
                  <a:lnTo>
                    <a:pt x="13537" y="2766"/>
                  </a:lnTo>
                  <a:lnTo>
                    <a:pt x="13783" y="2578"/>
                  </a:lnTo>
                  <a:lnTo>
                    <a:pt x="13934" y="2380"/>
                  </a:lnTo>
                  <a:lnTo>
                    <a:pt x="14028" y="2171"/>
                  </a:lnTo>
                  <a:lnTo>
                    <a:pt x="14104" y="1961"/>
                  </a:lnTo>
                  <a:lnTo>
                    <a:pt x="14104" y="1730"/>
                  </a:lnTo>
                  <a:lnTo>
                    <a:pt x="14066" y="1498"/>
                  </a:lnTo>
                  <a:lnTo>
                    <a:pt x="13972" y="1267"/>
                  </a:lnTo>
                  <a:lnTo>
                    <a:pt x="13820" y="1057"/>
                  </a:lnTo>
                  <a:lnTo>
                    <a:pt x="13594" y="837"/>
                  </a:lnTo>
                  <a:lnTo>
                    <a:pt x="13386" y="628"/>
                  </a:lnTo>
                  <a:lnTo>
                    <a:pt x="13103" y="462"/>
                  </a:lnTo>
                  <a:lnTo>
                    <a:pt x="12763" y="308"/>
                  </a:lnTo>
                  <a:lnTo>
                    <a:pt x="12404" y="187"/>
                  </a:lnTo>
                  <a:lnTo>
                    <a:pt x="12008" y="77"/>
                  </a:lnTo>
                  <a:lnTo>
                    <a:pt x="11574" y="33"/>
                  </a:lnTo>
                  <a:lnTo>
                    <a:pt x="11102" y="11"/>
                  </a:lnTo>
                  <a:lnTo>
                    <a:pt x="10667" y="11"/>
                  </a:lnTo>
                  <a:lnTo>
                    <a:pt x="10233" y="77"/>
                  </a:lnTo>
                  <a:lnTo>
                    <a:pt x="9837" y="187"/>
                  </a:lnTo>
                  <a:lnTo>
                    <a:pt x="9440" y="286"/>
                  </a:lnTo>
                  <a:lnTo>
                    <a:pt x="9062" y="462"/>
                  </a:lnTo>
                  <a:lnTo>
                    <a:pt x="8741" y="628"/>
                  </a:lnTo>
                  <a:lnTo>
                    <a:pt x="8458" y="815"/>
                  </a:lnTo>
                  <a:lnTo>
                    <a:pt x="8232" y="1035"/>
                  </a:lnTo>
                  <a:lnTo>
                    <a:pt x="8062" y="1245"/>
                  </a:lnTo>
                  <a:lnTo>
                    <a:pt x="7911" y="1476"/>
                  </a:lnTo>
                  <a:lnTo>
                    <a:pt x="7835" y="1708"/>
                  </a:lnTo>
                  <a:lnTo>
                    <a:pt x="7797" y="1961"/>
                  </a:lnTo>
                  <a:lnTo>
                    <a:pt x="7835" y="2193"/>
                  </a:lnTo>
                  <a:lnTo>
                    <a:pt x="7948" y="2402"/>
                  </a:lnTo>
                  <a:lnTo>
                    <a:pt x="8062" y="2534"/>
                  </a:lnTo>
                  <a:lnTo>
                    <a:pt x="8175" y="2644"/>
                  </a:lnTo>
                  <a:lnTo>
                    <a:pt x="8269" y="2744"/>
                  </a:lnTo>
                  <a:lnTo>
                    <a:pt x="8420" y="2832"/>
                  </a:lnTo>
                  <a:lnTo>
                    <a:pt x="8704" y="3019"/>
                  </a:lnTo>
                  <a:lnTo>
                    <a:pt x="8968" y="3206"/>
                  </a:lnTo>
                  <a:lnTo>
                    <a:pt x="9138" y="3405"/>
                  </a:lnTo>
                  <a:lnTo>
                    <a:pt x="9327" y="3570"/>
                  </a:lnTo>
                  <a:lnTo>
                    <a:pt x="9440" y="3735"/>
                  </a:lnTo>
                  <a:lnTo>
                    <a:pt x="9516" y="3890"/>
                  </a:lnTo>
                  <a:lnTo>
                    <a:pt x="9534" y="4033"/>
                  </a:lnTo>
                  <a:lnTo>
                    <a:pt x="9534" y="4165"/>
                  </a:lnTo>
                  <a:lnTo>
                    <a:pt x="9516" y="4286"/>
                  </a:lnTo>
                  <a:lnTo>
                    <a:pt x="9440" y="4397"/>
                  </a:lnTo>
                  <a:lnTo>
                    <a:pt x="9327" y="4496"/>
                  </a:lnTo>
                  <a:lnTo>
                    <a:pt x="9176" y="4562"/>
                  </a:lnTo>
                  <a:lnTo>
                    <a:pt x="9006" y="4628"/>
                  </a:lnTo>
                  <a:lnTo>
                    <a:pt x="8779" y="4694"/>
                  </a:lnTo>
                  <a:lnTo>
                    <a:pt x="8534" y="4716"/>
                  </a:lnTo>
                  <a:lnTo>
                    <a:pt x="8232" y="4716"/>
                  </a:lnTo>
                  <a:lnTo>
                    <a:pt x="7118" y="4738"/>
                  </a:lnTo>
                  <a:lnTo>
                    <a:pt x="5947" y="4771"/>
                  </a:lnTo>
                  <a:lnTo>
                    <a:pt x="4795" y="4815"/>
                  </a:lnTo>
                  <a:lnTo>
                    <a:pt x="3681" y="4860"/>
                  </a:lnTo>
                  <a:lnTo>
                    <a:pt x="2662" y="4882"/>
                  </a:lnTo>
                  <a:lnTo>
                    <a:pt x="1755" y="4882"/>
                  </a:lnTo>
                  <a:lnTo>
                    <a:pt x="1359" y="4860"/>
                  </a:lnTo>
                  <a:lnTo>
                    <a:pt x="981" y="4837"/>
                  </a:lnTo>
                  <a:lnTo>
                    <a:pt x="698" y="4771"/>
                  </a:lnTo>
                  <a:lnTo>
                    <a:pt x="453" y="4716"/>
                  </a:lnTo>
                  <a:lnTo>
                    <a:pt x="453" y="5322"/>
                  </a:lnTo>
                  <a:lnTo>
                    <a:pt x="453" y="6083"/>
                  </a:lnTo>
                  <a:lnTo>
                    <a:pt x="453" y="6909"/>
                  </a:lnTo>
                  <a:lnTo>
                    <a:pt x="453" y="7780"/>
                  </a:lnTo>
                  <a:lnTo>
                    <a:pt x="453" y="8606"/>
                  </a:lnTo>
                  <a:lnTo>
                    <a:pt x="453" y="9345"/>
                  </a:lnTo>
                  <a:lnTo>
                    <a:pt x="453" y="9918"/>
                  </a:lnTo>
                  <a:lnTo>
                    <a:pt x="453" y="10282"/>
                  </a:lnTo>
                  <a:lnTo>
                    <a:pt x="490" y="10381"/>
                  </a:lnTo>
                  <a:lnTo>
                    <a:pt x="547" y="10491"/>
                  </a:lnTo>
                  <a:lnTo>
                    <a:pt x="660" y="10590"/>
                  </a:lnTo>
                  <a:lnTo>
                    <a:pt x="811" y="10700"/>
                  </a:lnTo>
                  <a:lnTo>
                    <a:pt x="981" y="10811"/>
                  </a:lnTo>
                  <a:lnTo>
                    <a:pt x="1208" y="10888"/>
                  </a:lnTo>
                  <a:lnTo>
                    <a:pt x="1453" y="10954"/>
                  </a:lnTo>
                  <a:lnTo>
                    <a:pt x="1718" y="11020"/>
                  </a:lnTo>
                  <a:lnTo>
                    <a:pt x="1963" y="11064"/>
                  </a:lnTo>
                  <a:lnTo>
                    <a:pt x="2265" y="11086"/>
                  </a:lnTo>
                  <a:lnTo>
                    <a:pt x="2548" y="11064"/>
                  </a:lnTo>
                  <a:lnTo>
                    <a:pt x="2794" y="11042"/>
                  </a:lnTo>
                  <a:lnTo>
                    <a:pt x="3096" y="10976"/>
                  </a:lnTo>
                  <a:lnTo>
                    <a:pt x="3341" y="10888"/>
                  </a:lnTo>
                  <a:lnTo>
                    <a:pt x="3606" y="10766"/>
                  </a:lnTo>
                  <a:lnTo>
                    <a:pt x="3813" y="10590"/>
                  </a:lnTo>
                  <a:close/>
                </a:path>
              </a:pathLst>
            </a:custGeom>
            <a:gradFill rotWithShape="1">
              <a:gsLst>
                <a:gs pos="0">
                  <a:srgbClr val="20AE3E"/>
                </a:gs>
                <a:gs pos="100000">
                  <a:srgbClr val="20AE3E">
                    <a:gamma/>
                    <a:tint val="51373"/>
                    <a:invGamma/>
                  </a:srgbClr>
                </a:gs>
              </a:gsLst>
              <a:lin ang="18900000" scaled="1"/>
            </a:gradFill>
            <a:ln w="57150">
              <a:solidFill>
                <a:srgbClr val="FFFFFF"/>
              </a:solidFill>
              <a:miter lim="800000"/>
              <a:headEnd/>
              <a:tailEnd/>
            </a:ln>
            <a:effectLst>
              <a:outerShdw dist="135003" dir="2471156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671" name="Puzzle1"/>
            <p:cNvSpPr>
              <a:spLocks noEditPoints="1" noChangeArrowheads="1"/>
            </p:cNvSpPr>
            <p:nvPr/>
          </p:nvSpPr>
          <p:spPr bwMode="gray">
            <a:xfrm>
              <a:off x="1824" y="1091"/>
              <a:ext cx="1800" cy="1051"/>
            </a:xfrm>
            <a:custGeom>
              <a:avLst/>
              <a:gdLst>
                <a:gd name="T0" fmla="*/ 16740 w 21600"/>
                <a:gd name="T1" fmla="*/ 21078 h 21600"/>
                <a:gd name="T2" fmla="*/ 16976 w 21600"/>
                <a:gd name="T3" fmla="*/ 521 h 21600"/>
                <a:gd name="T4" fmla="*/ 4725 w 21600"/>
                <a:gd name="T5" fmla="*/ 856 h 21600"/>
                <a:gd name="T6" fmla="*/ 5040 w 21600"/>
                <a:gd name="T7" fmla="*/ 21004 h 21600"/>
                <a:gd name="T8" fmla="*/ 10811 w 21600"/>
                <a:gd name="T9" fmla="*/ 12885 h 21600"/>
                <a:gd name="T10" fmla="*/ 10845 w 21600"/>
                <a:gd name="T11" fmla="*/ 8714 h 21600"/>
                <a:gd name="T12" fmla="*/ 21600 w 21600"/>
                <a:gd name="T13" fmla="*/ 10000 h 21600"/>
                <a:gd name="T14" fmla="*/ 56 w 21600"/>
                <a:gd name="T15" fmla="*/ 10000 h 21600"/>
                <a:gd name="T16" fmla="*/ 6086 w 21600"/>
                <a:gd name="T17" fmla="*/ 2569 h 21600"/>
                <a:gd name="T18" fmla="*/ 16132 w 21600"/>
                <a:gd name="T19" fmla="*/ 1955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9360" y="20836"/>
                  </a:moveTo>
                  <a:lnTo>
                    <a:pt x="9528" y="20836"/>
                  </a:lnTo>
                  <a:lnTo>
                    <a:pt x="9686" y="20762"/>
                  </a:lnTo>
                  <a:lnTo>
                    <a:pt x="9810" y="20687"/>
                  </a:lnTo>
                  <a:lnTo>
                    <a:pt x="9922" y="20575"/>
                  </a:lnTo>
                  <a:lnTo>
                    <a:pt x="10012" y="20426"/>
                  </a:lnTo>
                  <a:lnTo>
                    <a:pt x="10068" y="20296"/>
                  </a:lnTo>
                  <a:lnTo>
                    <a:pt x="10113" y="20110"/>
                  </a:lnTo>
                  <a:lnTo>
                    <a:pt x="10136" y="19905"/>
                  </a:lnTo>
                  <a:lnTo>
                    <a:pt x="10136" y="19682"/>
                  </a:lnTo>
                  <a:lnTo>
                    <a:pt x="10113" y="19440"/>
                  </a:lnTo>
                  <a:lnTo>
                    <a:pt x="10068" y="19142"/>
                  </a:lnTo>
                  <a:lnTo>
                    <a:pt x="10012" y="18900"/>
                  </a:lnTo>
                  <a:lnTo>
                    <a:pt x="9900" y="18620"/>
                  </a:lnTo>
                  <a:lnTo>
                    <a:pt x="9787" y="18285"/>
                  </a:lnTo>
                  <a:lnTo>
                    <a:pt x="9641" y="17968"/>
                  </a:lnTo>
                  <a:lnTo>
                    <a:pt x="9472" y="17652"/>
                  </a:lnTo>
                  <a:lnTo>
                    <a:pt x="9382" y="17466"/>
                  </a:lnTo>
                  <a:lnTo>
                    <a:pt x="9315" y="17298"/>
                  </a:lnTo>
                  <a:lnTo>
                    <a:pt x="9258" y="17112"/>
                  </a:lnTo>
                  <a:lnTo>
                    <a:pt x="9191" y="16926"/>
                  </a:lnTo>
                  <a:lnTo>
                    <a:pt x="9123" y="16535"/>
                  </a:lnTo>
                  <a:lnTo>
                    <a:pt x="9101" y="16144"/>
                  </a:lnTo>
                  <a:lnTo>
                    <a:pt x="9101" y="15753"/>
                  </a:lnTo>
                  <a:lnTo>
                    <a:pt x="9168" y="15362"/>
                  </a:lnTo>
                  <a:lnTo>
                    <a:pt x="9236" y="14971"/>
                  </a:lnTo>
                  <a:lnTo>
                    <a:pt x="9360" y="14580"/>
                  </a:lnTo>
                  <a:lnTo>
                    <a:pt x="9495" y="14244"/>
                  </a:lnTo>
                  <a:lnTo>
                    <a:pt x="9663" y="13891"/>
                  </a:lnTo>
                  <a:lnTo>
                    <a:pt x="9855" y="13611"/>
                  </a:lnTo>
                  <a:lnTo>
                    <a:pt x="10068" y="13351"/>
                  </a:lnTo>
                  <a:lnTo>
                    <a:pt x="10293" y="13146"/>
                  </a:lnTo>
                  <a:lnTo>
                    <a:pt x="10552" y="12997"/>
                  </a:lnTo>
                  <a:lnTo>
                    <a:pt x="10811" y="12885"/>
                  </a:lnTo>
                  <a:lnTo>
                    <a:pt x="11069" y="12866"/>
                  </a:lnTo>
                  <a:lnTo>
                    <a:pt x="11351" y="12885"/>
                  </a:lnTo>
                  <a:lnTo>
                    <a:pt x="11610" y="12997"/>
                  </a:lnTo>
                  <a:lnTo>
                    <a:pt x="11846" y="13183"/>
                  </a:lnTo>
                  <a:lnTo>
                    <a:pt x="12060" y="13388"/>
                  </a:lnTo>
                  <a:lnTo>
                    <a:pt x="12251" y="13648"/>
                  </a:lnTo>
                  <a:lnTo>
                    <a:pt x="12419" y="13928"/>
                  </a:lnTo>
                  <a:lnTo>
                    <a:pt x="12555" y="14244"/>
                  </a:lnTo>
                  <a:lnTo>
                    <a:pt x="12690" y="14617"/>
                  </a:lnTo>
                  <a:lnTo>
                    <a:pt x="12768" y="15008"/>
                  </a:lnTo>
                  <a:lnTo>
                    <a:pt x="12836" y="15399"/>
                  </a:lnTo>
                  <a:lnTo>
                    <a:pt x="12858" y="15753"/>
                  </a:lnTo>
                  <a:lnTo>
                    <a:pt x="12858" y="16144"/>
                  </a:lnTo>
                  <a:lnTo>
                    <a:pt x="12813" y="16535"/>
                  </a:lnTo>
                  <a:lnTo>
                    <a:pt x="12746" y="16888"/>
                  </a:lnTo>
                  <a:lnTo>
                    <a:pt x="12667" y="17224"/>
                  </a:lnTo>
                  <a:lnTo>
                    <a:pt x="12510" y="17503"/>
                  </a:lnTo>
                  <a:lnTo>
                    <a:pt x="12228" y="18043"/>
                  </a:lnTo>
                  <a:lnTo>
                    <a:pt x="11970" y="18546"/>
                  </a:lnTo>
                  <a:lnTo>
                    <a:pt x="11868" y="18751"/>
                  </a:lnTo>
                  <a:lnTo>
                    <a:pt x="11778" y="18974"/>
                  </a:lnTo>
                  <a:lnTo>
                    <a:pt x="11711" y="19179"/>
                  </a:lnTo>
                  <a:lnTo>
                    <a:pt x="11666" y="19365"/>
                  </a:lnTo>
                  <a:lnTo>
                    <a:pt x="11632" y="19570"/>
                  </a:lnTo>
                  <a:lnTo>
                    <a:pt x="11632" y="19756"/>
                  </a:lnTo>
                  <a:lnTo>
                    <a:pt x="11632" y="19942"/>
                  </a:lnTo>
                  <a:lnTo>
                    <a:pt x="11643" y="20110"/>
                  </a:lnTo>
                  <a:lnTo>
                    <a:pt x="11711" y="20296"/>
                  </a:lnTo>
                  <a:lnTo>
                    <a:pt x="11801" y="20464"/>
                  </a:lnTo>
                  <a:lnTo>
                    <a:pt x="11891" y="20650"/>
                  </a:lnTo>
                  <a:lnTo>
                    <a:pt x="12037" y="20836"/>
                  </a:lnTo>
                  <a:lnTo>
                    <a:pt x="12206" y="21004"/>
                  </a:lnTo>
                  <a:lnTo>
                    <a:pt x="12419" y="21190"/>
                  </a:lnTo>
                  <a:lnTo>
                    <a:pt x="12667" y="21320"/>
                  </a:lnTo>
                  <a:lnTo>
                    <a:pt x="12960" y="21432"/>
                  </a:lnTo>
                  <a:lnTo>
                    <a:pt x="13286" y="21544"/>
                  </a:lnTo>
                  <a:lnTo>
                    <a:pt x="13612" y="21655"/>
                  </a:lnTo>
                  <a:lnTo>
                    <a:pt x="13983" y="21693"/>
                  </a:lnTo>
                  <a:lnTo>
                    <a:pt x="14343" y="21730"/>
                  </a:lnTo>
                  <a:lnTo>
                    <a:pt x="14715" y="21730"/>
                  </a:lnTo>
                  <a:lnTo>
                    <a:pt x="15075" y="21730"/>
                  </a:lnTo>
                  <a:lnTo>
                    <a:pt x="15446" y="21655"/>
                  </a:lnTo>
                  <a:lnTo>
                    <a:pt x="15794" y="21581"/>
                  </a:lnTo>
                  <a:lnTo>
                    <a:pt x="16132" y="21432"/>
                  </a:lnTo>
                  <a:lnTo>
                    <a:pt x="16458" y="21302"/>
                  </a:lnTo>
                  <a:lnTo>
                    <a:pt x="16740" y="21078"/>
                  </a:lnTo>
                  <a:lnTo>
                    <a:pt x="16976" y="20836"/>
                  </a:lnTo>
                  <a:lnTo>
                    <a:pt x="17043" y="20650"/>
                  </a:lnTo>
                  <a:lnTo>
                    <a:pt x="17088" y="20426"/>
                  </a:lnTo>
                  <a:lnTo>
                    <a:pt x="17133" y="20222"/>
                  </a:lnTo>
                  <a:lnTo>
                    <a:pt x="17156" y="19980"/>
                  </a:lnTo>
                  <a:lnTo>
                    <a:pt x="17167" y="19477"/>
                  </a:lnTo>
                  <a:lnTo>
                    <a:pt x="17167" y="18974"/>
                  </a:lnTo>
                  <a:lnTo>
                    <a:pt x="17156" y="18397"/>
                  </a:lnTo>
                  <a:lnTo>
                    <a:pt x="17111" y="17820"/>
                  </a:lnTo>
                  <a:lnTo>
                    <a:pt x="17066" y="17261"/>
                  </a:lnTo>
                  <a:lnTo>
                    <a:pt x="16998" y="16646"/>
                  </a:lnTo>
                  <a:lnTo>
                    <a:pt x="16852" y="15511"/>
                  </a:lnTo>
                  <a:lnTo>
                    <a:pt x="16740" y="14393"/>
                  </a:lnTo>
                  <a:lnTo>
                    <a:pt x="16717" y="13928"/>
                  </a:lnTo>
                  <a:lnTo>
                    <a:pt x="16695" y="13462"/>
                  </a:lnTo>
                  <a:lnTo>
                    <a:pt x="16717" y="13071"/>
                  </a:lnTo>
                  <a:lnTo>
                    <a:pt x="16785" y="12755"/>
                  </a:lnTo>
                  <a:lnTo>
                    <a:pt x="16852" y="12419"/>
                  </a:lnTo>
                  <a:lnTo>
                    <a:pt x="16953" y="12140"/>
                  </a:lnTo>
                  <a:lnTo>
                    <a:pt x="17088" y="11898"/>
                  </a:lnTo>
                  <a:lnTo>
                    <a:pt x="17212" y="11675"/>
                  </a:lnTo>
                  <a:lnTo>
                    <a:pt x="17370" y="11470"/>
                  </a:lnTo>
                  <a:lnTo>
                    <a:pt x="17516" y="11284"/>
                  </a:lnTo>
                  <a:lnTo>
                    <a:pt x="17696" y="11135"/>
                  </a:lnTo>
                  <a:lnTo>
                    <a:pt x="17865" y="11042"/>
                  </a:lnTo>
                  <a:lnTo>
                    <a:pt x="18033" y="10930"/>
                  </a:lnTo>
                  <a:lnTo>
                    <a:pt x="18213" y="10893"/>
                  </a:lnTo>
                  <a:lnTo>
                    <a:pt x="18382" y="10893"/>
                  </a:lnTo>
                  <a:lnTo>
                    <a:pt x="18551" y="10967"/>
                  </a:lnTo>
                  <a:lnTo>
                    <a:pt x="18708" y="11042"/>
                  </a:lnTo>
                  <a:lnTo>
                    <a:pt x="18855" y="11172"/>
                  </a:lnTo>
                  <a:lnTo>
                    <a:pt x="19012" y="11358"/>
                  </a:lnTo>
                  <a:lnTo>
                    <a:pt x="19136" y="11600"/>
                  </a:lnTo>
                  <a:lnTo>
                    <a:pt x="19271" y="11861"/>
                  </a:lnTo>
                  <a:lnTo>
                    <a:pt x="19440" y="12028"/>
                  </a:lnTo>
                  <a:lnTo>
                    <a:pt x="19608" y="12177"/>
                  </a:lnTo>
                  <a:lnTo>
                    <a:pt x="19822" y="12289"/>
                  </a:lnTo>
                  <a:lnTo>
                    <a:pt x="20025" y="12289"/>
                  </a:lnTo>
                  <a:lnTo>
                    <a:pt x="20238" y="12289"/>
                  </a:lnTo>
                  <a:lnTo>
                    <a:pt x="20452" y="12215"/>
                  </a:lnTo>
                  <a:lnTo>
                    <a:pt x="20643" y="12103"/>
                  </a:lnTo>
                  <a:lnTo>
                    <a:pt x="20846" y="11973"/>
                  </a:lnTo>
                  <a:lnTo>
                    <a:pt x="21037" y="11786"/>
                  </a:lnTo>
                  <a:lnTo>
                    <a:pt x="21206" y="11563"/>
                  </a:lnTo>
                  <a:lnTo>
                    <a:pt x="21363" y="11321"/>
                  </a:lnTo>
                  <a:lnTo>
                    <a:pt x="21465" y="11079"/>
                  </a:lnTo>
                  <a:lnTo>
                    <a:pt x="21577" y="10744"/>
                  </a:lnTo>
                  <a:lnTo>
                    <a:pt x="21622" y="10427"/>
                  </a:lnTo>
                  <a:lnTo>
                    <a:pt x="21645" y="10111"/>
                  </a:lnTo>
                  <a:lnTo>
                    <a:pt x="21622" y="9608"/>
                  </a:lnTo>
                  <a:lnTo>
                    <a:pt x="21577" y="9142"/>
                  </a:lnTo>
                  <a:lnTo>
                    <a:pt x="21465" y="8751"/>
                  </a:lnTo>
                  <a:lnTo>
                    <a:pt x="21363" y="8397"/>
                  </a:lnTo>
                  <a:lnTo>
                    <a:pt x="21206" y="8062"/>
                  </a:lnTo>
                  <a:lnTo>
                    <a:pt x="21037" y="7820"/>
                  </a:lnTo>
                  <a:lnTo>
                    <a:pt x="20846" y="7597"/>
                  </a:lnTo>
                  <a:lnTo>
                    <a:pt x="20643" y="7429"/>
                  </a:lnTo>
                  <a:lnTo>
                    <a:pt x="20452" y="7317"/>
                  </a:lnTo>
                  <a:lnTo>
                    <a:pt x="20238" y="7206"/>
                  </a:lnTo>
                  <a:lnTo>
                    <a:pt x="20025" y="7168"/>
                  </a:lnTo>
                  <a:lnTo>
                    <a:pt x="19822" y="7206"/>
                  </a:lnTo>
                  <a:lnTo>
                    <a:pt x="19608" y="7243"/>
                  </a:lnTo>
                  <a:lnTo>
                    <a:pt x="19440" y="7355"/>
                  </a:lnTo>
                  <a:lnTo>
                    <a:pt x="19271" y="7504"/>
                  </a:lnTo>
                  <a:lnTo>
                    <a:pt x="19136" y="7708"/>
                  </a:lnTo>
                  <a:lnTo>
                    <a:pt x="19012" y="7895"/>
                  </a:lnTo>
                  <a:lnTo>
                    <a:pt x="18832" y="8025"/>
                  </a:lnTo>
                  <a:lnTo>
                    <a:pt x="18663" y="8174"/>
                  </a:lnTo>
                  <a:lnTo>
                    <a:pt x="18472" y="8248"/>
                  </a:lnTo>
                  <a:lnTo>
                    <a:pt x="18270" y="8286"/>
                  </a:lnTo>
                  <a:lnTo>
                    <a:pt x="18078" y="8323"/>
                  </a:lnTo>
                  <a:lnTo>
                    <a:pt x="17887" y="8323"/>
                  </a:lnTo>
                  <a:lnTo>
                    <a:pt x="17696" y="8248"/>
                  </a:lnTo>
                  <a:lnTo>
                    <a:pt x="17493" y="8174"/>
                  </a:lnTo>
                  <a:lnTo>
                    <a:pt x="17302" y="8062"/>
                  </a:lnTo>
                  <a:lnTo>
                    <a:pt x="17133" y="7969"/>
                  </a:lnTo>
                  <a:lnTo>
                    <a:pt x="16976" y="7783"/>
                  </a:lnTo>
                  <a:lnTo>
                    <a:pt x="16852" y="7597"/>
                  </a:lnTo>
                  <a:lnTo>
                    <a:pt x="16740" y="7429"/>
                  </a:lnTo>
                  <a:lnTo>
                    <a:pt x="16672" y="7168"/>
                  </a:lnTo>
                  <a:lnTo>
                    <a:pt x="16638" y="6926"/>
                  </a:lnTo>
                  <a:lnTo>
                    <a:pt x="16616" y="6498"/>
                  </a:lnTo>
                  <a:lnTo>
                    <a:pt x="16616" y="5772"/>
                  </a:lnTo>
                  <a:lnTo>
                    <a:pt x="16650" y="4915"/>
                  </a:lnTo>
                  <a:lnTo>
                    <a:pt x="16695" y="3928"/>
                  </a:lnTo>
                  <a:lnTo>
                    <a:pt x="16762" y="2960"/>
                  </a:lnTo>
                  <a:lnTo>
                    <a:pt x="16830" y="1992"/>
                  </a:lnTo>
                  <a:lnTo>
                    <a:pt x="16908" y="1173"/>
                  </a:lnTo>
                  <a:lnTo>
                    <a:pt x="16976" y="521"/>
                  </a:lnTo>
                  <a:lnTo>
                    <a:pt x="16953" y="521"/>
                  </a:lnTo>
                  <a:lnTo>
                    <a:pt x="16931" y="521"/>
                  </a:lnTo>
                  <a:lnTo>
                    <a:pt x="16267" y="484"/>
                  </a:lnTo>
                  <a:lnTo>
                    <a:pt x="15637" y="428"/>
                  </a:lnTo>
                  <a:lnTo>
                    <a:pt x="15063" y="353"/>
                  </a:lnTo>
                  <a:lnTo>
                    <a:pt x="14523" y="279"/>
                  </a:lnTo>
                  <a:lnTo>
                    <a:pt x="14040" y="167"/>
                  </a:lnTo>
                  <a:lnTo>
                    <a:pt x="13635" y="93"/>
                  </a:lnTo>
                  <a:lnTo>
                    <a:pt x="13331" y="18"/>
                  </a:lnTo>
                  <a:lnTo>
                    <a:pt x="13117" y="18"/>
                  </a:lnTo>
                  <a:lnTo>
                    <a:pt x="12982" y="18"/>
                  </a:lnTo>
                  <a:lnTo>
                    <a:pt x="12858" y="130"/>
                  </a:lnTo>
                  <a:lnTo>
                    <a:pt x="12723" y="279"/>
                  </a:lnTo>
                  <a:lnTo>
                    <a:pt x="12622" y="446"/>
                  </a:lnTo>
                  <a:lnTo>
                    <a:pt x="12510" y="670"/>
                  </a:lnTo>
                  <a:lnTo>
                    <a:pt x="12419" y="912"/>
                  </a:lnTo>
                  <a:lnTo>
                    <a:pt x="12363" y="1210"/>
                  </a:lnTo>
                  <a:lnTo>
                    <a:pt x="12318" y="1526"/>
                  </a:lnTo>
                  <a:lnTo>
                    <a:pt x="12273" y="1843"/>
                  </a:lnTo>
                  <a:lnTo>
                    <a:pt x="12251" y="2215"/>
                  </a:lnTo>
                  <a:lnTo>
                    <a:pt x="12273" y="2532"/>
                  </a:lnTo>
                  <a:lnTo>
                    <a:pt x="12318" y="2886"/>
                  </a:lnTo>
                  <a:lnTo>
                    <a:pt x="12386" y="3240"/>
                  </a:lnTo>
                  <a:lnTo>
                    <a:pt x="12464" y="3556"/>
                  </a:lnTo>
                  <a:lnTo>
                    <a:pt x="12577" y="3891"/>
                  </a:lnTo>
                  <a:lnTo>
                    <a:pt x="12746" y="4171"/>
                  </a:lnTo>
                  <a:lnTo>
                    <a:pt x="12926" y="4487"/>
                  </a:lnTo>
                  <a:lnTo>
                    <a:pt x="13050" y="4860"/>
                  </a:lnTo>
                  <a:lnTo>
                    <a:pt x="13162" y="5251"/>
                  </a:lnTo>
                  <a:lnTo>
                    <a:pt x="13218" y="5604"/>
                  </a:lnTo>
                  <a:lnTo>
                    <a:pt x="13263" y="5995"/>
                  </a:lnTo>
                  <a:lnTo>
                    <a:pt x="13241" y="6386"/>
                  </a:lnTo>
                  <a:lnTo>
                    <a:pt x="13218" y="6740"/>
                  </a:lnTo>
                  <a:lnTo>
                    <a:pt x="13139" y="7094"/>
                  </a:lnTo>
                  <a:lnTo>
                    <a:pt x="13050" y="7429"/>
                  </a:lnTo>
                  <a:lnTo>
                    <a:pt x="12903" y="7746"/>
                  </a:lnTo>
                  <a:lnTo>
                    <a:pt x="12723" y="8025"/>
                  </a:lnTo>
                  <a:lnTo>
                    <a:pt x="12532" y="8286"/>
                  </a:lnTo>
                  <a:lnTo>
                    <a:pt x="12318" y="8491"/>
                  </a:lnTo>
                  <a:lnTo>
                    <a:pt x="12060" y="8677"/>
                  </a:lnTo>
                  <a:lnTo>
                    <a:pt x="11756" y="8788"/>
                  </a:lnTo>
                  <a:lnTo>
                    <a:pt x="11452" y="8826"/>
                  </a:lnTo>
                  <a:lnTo>
                    <a:pt x="11283" y="8826"/>
                  </a:lnTo>
                  <a:lnTo>
                    <a:pt x="11126" y="8826"/>
                  </a:lnTo>
                  <a:lnTo>
                    <a:pt x="11002" y="8788"/>
                  </a:lnTo>
                  <a:lnTo>
                    <a:pt x="10845" y="8714"/>
                  </a:lnTo>
                  <a:lnTo>
                    <a:pt x="10721" y="8640"/>
                  </a:lnTo>
                  <a:lnTo>
                    <a:pt x="10608" y="8565"/>
                  </a:lnTo>
                  <a:lnTo>
                    <a:pt x="10485" y="8453"/>
                  </a:lnTo>
                  <a:lnTo>
                    <a:pt x="10372" y="8323"/>
                  </a:lnTo>
                  <a:lnTo>
                    <a:pt x="10181" y="8062"/>
                  </a:lnTo>
                  <a:lnTo>
                    <a:pt x="10035" y="7746"/>
                  </a:lnTo>
                  <a:lnTo>
                    <a:pt x="9900" y="7392"/>
                  </a:lnTo>
                  <a:lnTo>
                    <a:pt x="9787" y="7001"/>
                  </a:lnTo>
                  <a:lnTo>
                    <a:pt x="9731" y="6610"/>
                  </a:lnTo>
                  <a:lnTo>
                    <a:pt x="9686" y="6219"/>
                  </a:lnTo>
                  <a:lnTo>
                    <a:pt x="9663" y="5772"/>
                  </a:lnTo>
                  <a:lnTo>
                    <a:pt x="9686" y="5381"/>
                  </a:lnTo>
                  <a:lnTo>
                    <a:pt x="9753" y="4990"/>
                  </a:lnTo>
                  <a:lnTo>
                    <a:pt x="9832" y="4636"/>
                  </a:lnTo>
                  <a:lnTo>
                    <a:pt x="9945" y="4320"/>
                  </a:lnTo>
                  <a:lnTo>
                    <a:pt x="10068" y="4022"/>
                  </a:lnTo>
                  <a:lnTo>
                    <a:pt x="10203" y="3817"/>
                  </a:lnTo>
                  <a:lnTo>
                    <a:pt x="10316" y="3593"/>
                  </a:lnTo>
                  <a:lnTo>
                    <a:pt x="10395" y="3351"/>
                  </a:lnTo>
                  <a:lnTo>
                    <a:pt x="10462" y="3109"/>
                  </a:lnTo>
                  <a:lnTo>
                    <a:pt x="10507" y="2848"/>
                  </a:lnTo>
                  <a:lnTo>
                    <a:pt x="10530" y="2606"/>
                  </a:lnTo>
                  <a:lnTo>
                    <a:pt x="10507" y="2346"/>
                  </a:lnTo>
                  <a:lnTo>
                    <a:pt x="10462" y="2141"/>
                  </a:lnTo>
                  <a:lnTo>
                    <a:pt x="10395" y="1880"/>
                  </a:lnTo>
                  <a:lnTo>
                    <a:pt x="10293" y="1638"/>
                  </a:lnTo>
                  <a:lnTo>
                    <a:pt x="10158" y="1415"/>
                  </a:lnTo>
                  <a:lnTo>
                    <a:pt x="9967" y="1210"/>
                  </a:lnTo>
                  <a:lnTo>
                    <a:pt x="9753" y="986"/>
                  </a:lnTo>
                  <a:lnTo>
                    <a:pt x="9495" y="819"/>
                  </a:lnTo>
                  <a:lnTo>
                    <a:pt x="9191" y="670"/>
                  </a:lnTo>
                  <a:lnTo>
                    <a:pt x="8842" y="521"/>
                  </a:lnTo>
                  <a:lnTo>
                    <a:pt x="8471" y="446"/>
                  </a:lnTo>
                  <a:lnTo>
                    <a:pt x="7998" y="428"/>
                  </a:lnTo>
                  <a:lnTo>
                    <a:pt x="7413" y="428"/>
                  </a:lnTo>
                  <a:lnTo>
                    <a:pt x="6817" y="446"/>
                  </a:lnTo>
                  <a:lnTo>
                    <a:pt x="6187" y="521"/>
                  </a:lnTo>
                  <a:lnTo>
                    <a:pt x="5602" y="633"/>
                  </a:lnTo>
                  <a:lnTo>
                    <a:pt x="5107" y="744"/>
                  </a:lnTo>
                  <a:lnTo>
                    <a:pt x="4725" y="856"/>
                  </a:lnTo>
                  <a:lnTo>
                    <a:pt x="4848" y="1564"/>
                  </a:lnTo>
                  <a:lnTo>
                    <a:pt x="5028" y="2495"/>
                  </a:lnTo>
                  <a:lnTo>
                    <a:pt x="5175" y="3556"/>
                  </a:lnTo>
                  <a:lnTo>
                    <a:pt x="5298" y="4673"/>
                  </a:lnTo>
                  <a:lnTo>
                    <a:pt x="5343" y="5213"/>
                  </a:lnTo>
                  <a:lnTo>
                    <a:pt x="5388" y="5753"/>
                  </a:lnTo>
                  <a:lnTo>
                    <a:pt x="5411" y="6275"/>
                  </a:lnTo>
                  <a:lnTo>
                    <a:pt x="5411" y="6740"/>
                  </a:lnTo>
                  <a:lnTo>
                    <a:pt x="5366" y="7168"/>
                  </a:lnTo>
                  <a:lnTo>
                    <a:pt x="5321" y="7541"/>
                  </a:lnTo>
                  <a:lnTo>
                    <a:pt x="5287" y="7708"/>
                  </a:lnTo>
                  <a:lnTo>
                    <a:pt x="5242" y="7857"/>
                  </a:lnTo>
                  <a:lnTo>
                    <a:pt x="5197" y="7969"/>
                  </a:lnTo>
                  <a:lnTo>
                    <a:pt x="5130" y="8062"/>
                  </a:lnTo>
                  <a:lnTo>
                    <a:pt x="5006" y="8248"/>
                  </a:lnTo>
                  <a:lnTo>
                    <a:pt x="4848" y="8397"/>
                  </a:lnTo>
                  <a:lnTo>
                    <a:pt x="4725" y="8528"/>
                  </a:lnTo>
                  <a:lnTo>
                    <a:pt x="4567" y="8640"/>
                  </a:lnTo>
                  <a:lnTo>
                    <a:pt x="4421" y="8714"/>
                  </a:lnTo>
                  <a:lnTo>
                    <a:pt x="4263" y="8751"/>
                  </a:lnTo>
                  <a:lnTo>
                    <a:pt x="4095" y="8788"/>
                  </a:lnTo>
                  <a:lnTo>
                    <a:pt x="3948" y="8788"/>
                  </a:lnTo>
                  <a:lnTo>
                    <a:pt x="3791" y="8751"/>
                  </a:lnTo>
                  <a:lnTo>
                    <a:pt x="3667" y="8714"/>
                  </a:lnTo>
                  <a:lnTo>
                    <a:pt x="3510" y="8677"/>
                  </a:lnTo>
                  <a:lnTo>
                    <a:pt x="3386" y="8602"/>
                  </a:lnTo>
                  <a:lnTo>
                    <a:pt x="3251" y="8491"/>
                  </a:lnTo>
                  <a:lnTo>
                    <a:pt x="3127" y="8360"/>
                  </a:lnTo>
                  <a:lnTo>
                    <a:pt x="3015" y="8248"/>
                  </a:lnTo>
                  <a:lnTo>
                    <a:pt x="2925" y="8062"/>
                  </a:lnTo>
                  <a:lnTo>
                    <a:pt x="2778" y="7857"/>
                  </a:lnTo>
                  <a:lnTo>
                    <a:pt x="2610" y="7671"/>
                  </a:lnTo>
                  <a:lnTo>
                    <a:pt x="2407" y="7541"/>
                  </a:lnTo>
                  <a:lnTo>
                    <a:pt x="2171" y="7466"/>
                  </a:lnTo>
                  <a:lnTo>
                    <a:pt x="1957" y="7429"/>
                  </a:lnTo>
                  <a:lnTo>
                    <a:pt x="1698" y="7429"/>
                  </a:lnTo>
                  <a:lnTo>
                    <a:pt x="1462" y="7466"/>
                  </a:lnTo>
                  <a:lnTo>
                    <a:pt x="1226" y="7559"/>
                  </a:lnTo>
                  <a:lnTo>
                    <a:pt x="989" y="7708"/>
                  </a:lnTo>
                  <a:lnTo>
                    <a:pt x="776" y="7932"/>
                  </a:lnTo>
                  <a:lnTo>
                    <a:pt x="551" y="8211"/>
                  </a:lnTo>
                  <a:lnTo>
                    <a:pt x="382" y="8528"/>
                  </a:lnTo>
                  <a:lnTo>
                    <a:pt x="315" y="8714"/>
                  </a:lnTo>
                  <a:lnTo>
                    <a:pt x="236" y="8919"/>
                  </a:lnTo>
                  <a:lnTo>
                    <a:pt x="191" y="9142"/>
                  </a:lnTo>
                  <a:lnTo>
                    <a:pt x="123" y="9347"/>
                  </a:lnTo>
                  <a:lnTo>
                    <a:pt x="78" y="9608"/>
                  </a:lnTo>
                  <a:lnTo>
                    <a:pt x="56" y="9887"/>
                  </a:lnTo>
                  <a:lnTo>
                    <a:pt x="33" y="10185"/>
                  </a:lnTo>
                  <a:lnTo>
                    <a:pt x="33" y="10464"/>
                  </a:lnTo>
                  <a:lnTo>
                    <a:pt x="33" y="10706"/>
                  </a:lnTo>
                  <a:lnTo>
                    <a:pt x="56" y="10967"/>
                  </a:lnTo>
                  <a:lnTo>
                    <a:pt x="78" y="11172"/>
                  </a:lnTo>
                  <a:lnTo>
                    <a:pt x="123" y="11395"/>
                  </a:lnTo>
                  <a:lnTo>
                    <a:pt x="168" y="11600"/>
                  </a:lnTo>
                  <a:lnTo>
                    <a:pt x="236" y="11786"/>
                  </a:lnTo>
                  <a:lnTo>
                    <a:pt x="292" y="11973"/>
                  </a:lnTo>
                  <a:lnTo>
                    <a:pt x="382" y="12140"/>
                  </a:lnTo>
                  <a:lnTo>
                    <a:pt x="540" y="12419"/>
                  </a:lnTo>
                  <a:lnTo>
                    <a:pt x="731" y="12680"/>
                  </a:lnTo>
                  <a:lnTo>
                    <a:pt x="944" y="12866"/>
                  </a:lnTo>
                  <a:lnTo>
                    <a:pt x="1158" y="12997"/>
                  </a:lnTo>
                  <a:lnTo>
                    <a:pt x="1395" y="13108"/>
                  </a:lnTo>
                  <a:lnTo>
                    <a:pt x="1608" y="13183"/>
                  </a:lnTo>
                  <a:lnTo>
                    <a:pt x="1856" y="13183"/>
                  </a:lnTo>
                  <a:lnTo>
                    <a:pt x="2070" y="13146"/>
                  </a:lnTo>
                  <a:lnTo>
                    <a:pt x="2261" y="13071"/>
                  </a:lnTo>
                  <a:lnTo>
                    <a:pt x="2430" y="12960"/>
                  </a:lnTo>
                  <a:lnTo>
                    <a:pt x="2587" y="12792"/>
                  </a:lnTo>
                  <a:lnTo>
                    <a:pt x="2688" y="12606"/>
                  </a:lnTo>
                  <a:lnTo>
                    <a:pt x="2801" y="12419"/>
                  </a:lnTo>
                  <a:lnTo>
                    <a:pt x="2925" y="12289"/>
                  </a:lnTo>
                  <a:lnTo>
                    <a:pt x="3082" y="12177"/>
                  </a:lnTo>
                  <a:lnTo>
                    <a:pt x="3228" y="12103"/>
                  </a:lnTo>
                  <a:lnTo>
                    <a:pt x="3408" y="12103"/>
                  </a:lnTo>
                  <a:lnTo>
                    <a:pt x="3577" y="12103"/>
                  </a:lnTo>
                  <a:lnTo>
                    <a:pt x="3723" y="12177"/>
                  </a:lnTo>
                  <a:lnTo>
                    <a:pt x="3903" y="12252"/>
                  </a:lnTo>
                  <a:lnTo>
                    <a:pt x="4072" y="12364"/>
                  </a:lnTo>
                  <a:lnTo>
                    <a:pt x="4230" y="12494"/>
                  </a:lnTo>
                  <a:lnTo>
                    <a:pt x="4353" y="12643"/>
                  </a:lnTo>
                  <a:lnTo>
                    <a:pt x="4488" y="12829"/>
                  </a:lnTo>
                  <a:lnTo>
                    <a:pt x="4567" y="13034"/>
                  </a:lnTo>
                  <a:lnTo>
                    <a:pt x="4657" y="13257"/>
                  </a:lnTo>
                  <a:lnTo>
                    <a:pt x="4702" y="13462"/>
                  </a:lnTo>
                  <a:lnTo>
                    <a:pt x="4725" y="13686"/>
                  </a:lnTo>
                  <a:lnTo>
                    <a:pt x="4702" y="14282"/>
                  </a:lnTo>
                  <a:lnTo>
                    <a:pt x="4657" y="15045"/>
                  </a:lnTo>
                  <a:lnTo>
                    <a:pt x="4612" y="15976"/>
                  </a:lnTo>
                  <a:lnTo>
                    <a:pt x="4590" y="16926"/>
                  </a:lnTo>
                  <a:lnTo>
                    <a:pt x="4567" y="17968"/>
                  </a:lnTo>
                  <a:lnTo>
                    <a:pt x="4567" y="19011"/>
                  </a:lnTo>
                  <a:lnTo>
                    <a:pt x="4590" y="19514"/>
                  </a:lnTo>
                  <a:lnTo>
                    <a:pt x="4612" y="19980"/>
                  </a:lnTo>
                  <a:lnTo>
                    <a:pt x="4657" y="20426"/>
                  </a:lnTo>
                  <a:lnTo>
                    <a:pt x="4725" y="20836"/>
                  </a:lnTo>
                  <a:lnTo>
                    <a:pt x="4848" y="20929"/>
                  </a:lnTo>
                  <a:lnTo>
                    <a:pt x="5040" y="21004"/>
                  </a:lnTo>
                  <a:lnTo>
                    <a:pt x="5265" y="21078"/>
                  </a:lnTo>
                  <a:lnTo>
                    <a:pt x="5478" y="21115"/>
                  </a:lnTo>
                  <a:lnTo>
                    <a:pt x="6041" y="21115"/>
                  </a:lnTo>
                  <a:lnTo>
                    <a:pt x="6637" y="21078"/>
                  </a:lnTo>
                  <a:lnTo>
                    <a:pt x="7312" y="21004"/>
                  </a:lnTo>
                  <a:lnTo>
                    <a:pt x="7998" y="20929"/>
                  </a:lnTo>
                  <a:lnTo>
                    <a:pt x="8696" y="20855"/>
                  </a:lnTo>
                  <a:lnTo>
                    <a:pt x="9360" y="20836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72549"/>
                    <a:invGamma/>
                  </a:schemeClr>
                </a:gs>
              </a:gsLst>
              <a:lin ang="5400000" scaled="1"/>
            </a:gradFill>
            <a:ln w="57150">
              <a:solidFill>
                <a:srgbClr val="FFFFFF"/>
              </a:solidFill>
              <a:miter lim="800000"/>
              <a:headEnd/>
              <a:tailEnd/>
            </a:ln>
            <a:effectLst>
              <a:outerShdw dist="135003" dir="2471156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13672" name="Text Box 8"/>
          <p:cNvSpPr txBox="1">
            <a:spLocks noChangeArrowheads="1"/>
          </p:cNvSpPr>
          <p:nvPr/>
        </p:nvSpPr>
        <p:spPr bwMode="auto">
          <a:xfrm>
            <a:off x="6407150" y="4129088"/>
            <a:ext cx="1746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5F5F5F"/>
                </a:solidFill>
                <a:ea typeface="宋体" pitchFamily="2" charset="-122"/>
              </a:rPr>
              <a:t>Add Your Text</a:t>
            </a:r>
          </a:p>
        </p:txBody>
      </p:sp>
      <p:sp>
        <p:nvSpPr>
          <p:cNvPr id="113673" name="Text Box 9"/>
          <p:cNvSpPr txBox="1">
            <a:spLocks noChangeArrowheads="1"/>
          </p:cNvSpPr>
          <p:nvPr/>
        </p:nvSpPr>
        <p:spPr bwMode="auto">
          <a:xfrm>
            <a:off x="768350" y="3519488"/>
            <a:ext cx="1905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/>
            <a:r>
              <a:rPr lang="en-US" altLang="zh-CN" b="1">
                <a:solidFill>
                  <a:srgbClr val="5F5F5F"/>
                </a:solidFill>
                <a:ea typeface="宋体" pitchFamily="2" charset="-122"/>
              </a:rPr>
              <a:t>Add Your Text</a:t>
            </a:r>
          </a:p>
        </p:txBody>
      </p:sp>
      <p:sp>
        <p:nvSpPr>
          <p:cNvPr id="113674" name="Text Box 10"/>
          <p:cNvSpPr txBox="1">
            <a:spLocks noChangeArrowheads="1"/>
          </p:cNvSpPr>
          <p:nvPr/>
        </p:nvSpPr>
        <p:spPr bwMode="auto">
          <a:xfrm>
            <a:off x="2368550" y="1614488"/>
            <a:ext cx="2438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/>
            <a:r>
              <a:rPr lang="en-US" altLang="zh-CN" b="1">
                <a:solidFill>
                  <a:srgbClr val="5F5F5F"/>
                </a:solidFill>
                <a:ea typeface="宋体" pitchFamily="2" charset="-122"/>
              </a:rPr>
              <a:t>Add Your Text</a:t>
            </a:r>
          </a:p>
        </p:txBody>
      </p:sp>
      <p:sp>
        <p:nvSpPr>
          <p:cNvPr id="113675" name="Text Box 11"/>
          <p:cNvSpPr txBox="1">
            <a:spLocks noChangeArrowheads="1"/>
          </p:cNvSpPr>
          <p:nvPr/>
        </p:nvSpPr>
        <p:spPr bwMode="auto">
          <a:xfrm>
            <a:off x="4197350" y="5805488"/>
            <a:ext cx="28114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5F5F5F"/>
                </a:solidFill>
                <a:ea typeface="宋体" pitchFamily="2" charset="-122"/>
              </a:rPr>
              <a:t>Add Your Text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>
                <a:ea typeface="宋体" pitchFamily="2" charset="-122"/>
              </a:rPr>
              <a:t>Diagram</a:t>
            </a:r>
            <a:endParaRPr lang="en-US" altLang="zh-CN" sz="2400">
              <a:ea typeface="宋体" pitchFamily="2" charset="-122"/>
            </a:endParaRPr>
          </a:p>
        </p:txBody>
      </p:sp>
      <p:sp>
        <p:nvSpPr>
          <p:cNvPr id="114691" name="AutoShape 3"/>
          <p:cNvSpPr>
            <a:spLocks noChangeArrowheads="1"/>
          </p:cNvSpPr>
          <p:nvPr/>
        </p:nvSpPr>
        <p:spPr bwMode="gray">
          <a:xfrm>
            <a:off x="609600" y="1600200"/>
            <a:ext cx="2743200" cy="4419600"/>
          </a:xfrm>
          <a:prstGeom prst="rightArrow">
            <a:avLst>
              <a:gd name="adj1" fmla="val 62787"/>
              <a:gd name="adj2" fmla="val 41259"/>
            </a:avLst>
          </a:prstGeom>
          <a:gradFill rotWithShape="1">
            <a:gsLst>
              <a:gs pos="0">
                <a:schemeClr val="bg2">
                  <a:gamma/>
                  <a:tint val="0"/>
                  <a:invGamma/>
                  <a:alpha val="0"/>
                </a:schemeClr>
              </a:gs>
              <a:gs pos="100000">
                <a:schemeClr val="bg2">
                  <a:alpha val="50000"/>
                </a:schemeClr>
              </a:gs>
            </a:gsLst>
            <a:lin ang="0" scaled="1"/>
          </a:gradFill>
          <a:ln w="19050" cap="rnd" algn="ctr">
            <a:solidFill>
              <a:schemeClr val="bg2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zh-CN" altLang="en-US">
              <a:ea typeface="宋体" pitchFamily="2" charset="-122"/>
            </a:endParaRPr>
          </a:p>
        </p:txBody>
      </p:sp>
      <p:sp>
        <p:nvSpPr>
          <p:cNvPr id="114692" name="Text Box 4"/>
          <p:cNvSpPr txBox="1">
            <a:spLocks noChangeArrowheads="1"/>
          </p:cNvSpPr>
          <p:nvPr/>
        </p:nvSpPr>
        <p:spPr bwMode="black">
          <a:xfrm>
            <a:off x="685800" y="2590800"/>
            <a:ext cx="220980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eaLnBrk="0" hangingPunct="0">
              <a:buFont typeface="Wingdings" pitchFamily="2" charset="2"/>
              <a:buNone/>
            </a:pPr>
            <a:r>
              <a:rPr lang="zh-CN" altLang="en-US" sz="1400" b="1">
                <a:ea typeface="宋体" pitchFamily="2" charset="-122"/>
              </a:rPr>
              <a:t> </a:t>
            </a:r>
            <a:r>
              <a:rPr lang="en-US" altLang="zh-CN" sz="1400" b="1">
                <a:solidFill>
                  <a:srgbClr val="218321"/>
                </a:solidFill>
                <a:ea typeface="宋体" pitchFamily="2" charset="-122"/>
              </a:rPr>
              <a:t>Add your text in here</a:t>
            </a:r>
          </a:p>
          <a:p>
            <a:pPr marL="120650" indent="-120650" eaLnBrk="0" hangingPunct="0">
              <a:buFont typeface="Wingdings" pitchFamily="2" charset="2"/>
              <a:buNone/>
            </a:pPr>
            <a:endParaRPr lang="en-US" altLang="zh-CN" sz="1000" b="1">
              <a:solidFill>
                <a:srgbClr val="218321"/>
              </a:solidFill>
              <a:ea typeface="宋体" pitchFamily="2" charset="-122"/>
            </a:endParaRP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pitchFamily="2" charset="-122"/>
              </a:rPr>
              <a:t>Your text in here</a:t>
            </a:r>
          </a:p>
          <a:p>
            <a:pPr marL="120650" indent="-120650"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pitchFamily="2" charset="-122"/>
              </a:rPr>
              <a:t> Your text in here</a:t>
            </a:r>
          </a:p>
          <a:p>
            <a:pPr marL="120650" indent="-120650"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pitchFamily="2" charset="-122"/>
              </a:rPr>
              <a:t> Your text in here</a:t>
            </a: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endParaRPr lang="en-US" altLang="zh-CN" sz="1400">
              <a:solidFill>
                <a:srgbClr val="1C1C1C"/>
              </a:solidFill>
              <a:ea typeface="宋体" pitchFamily="2" charset="-122"/>
            </a:endParaRPr>
          </a:p>
          <a:p>
            <a:pPr marL="120650" indent="-120650"/>
            <a:r>
              <a:rPr lang="en-US" altLang="zh-CN" sz="1400" b="1">
                <a:solidFill>
                  <a:schemeClr val="accent2"/>
                </a:solidFill>
                <a:ea typeface="宋体" pitchFamily="2" charset="-122"/>
              </a:rPr>
              <a:t> Add your text in here</a:t>
            </a:r>
          </a:p>
          <a:p>
            <a:pPr marL="120650" indent="-120650"/>
            <a:endParaRPr lang="en-US" altLang="zh-CN" sz="1000" b="1">
              <a:solidFill>
                <a:schemeClr val="accent2"/>
              </a:solidFill>
              <a:ea typeface="宋体" pitchFamily="2" charset="-122"/>
            </a:endParaRPr>
          </a:p>
          <a:p>
            <a:pPr marL="120650" indent="-120650"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pitchFamily="2" charset="-122"/>
              </a:rPr>
              <a:t> Your text in here</a:t>
            </a:r>
          </a:p>
          <a:p>
            <a:pPr marL="120650" indent="-120650"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pitchFamily="2" charset="-122"/>
              </a:rPr>
              <a:t> Your text in here</a:t>
            </a:r>
          </a:p>
          <a:p>
            <a:pPr marL="120650" indent="-120650"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pitchFamily="2" charset="-122"/>
              </a:rPr>
              <a:t> Your text in here</a:t>
            </a:r>
          </a:p>
        </p:txBody>
      </p:sp>
      <p:sp>
        <p:nvSpPr>
          <p:cNvPr id="114693" name="AutoShape 5"/>
          <p:cNvSpPr>
            <a:spLocks noChangeArrowheads="1"/>
          </p:cNvSpPr>
          <p:nvPr/>
        </p:nvSpPr>
        <p:spPr bwMode="auto">
          <a:xfrm>
            <a:off x="3505200" y="1676400"/>
            <a:ext cx="5105400" cy="4191000"/>
          </a:xfrm>
          <a:prstGeom prst="roundRect">
            <a:avLst>
              <a:gd name="adj" fmla="val 3481"/>
            </a:avLst>
          </a:prstGeom>
          <a:noFill/>
          <a:ln w="19050" cap="rnd">
            <a:solidFill>
              <a:schemeClr val="bg2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114694" name="Group 6"/>
          <p:cNvGrpSpPr>
            <a:grpSpLocks/>
          </p:cNvGrpSpPr>
          <p:nvPr/>
        </p:nvGrpSpPr>
        <p:grpSpPr bwMode="auto">
          <a:xfrm>
            <a:off x="3581400" y="1828800"/>
            <a:ext cx="4924425" cy="1228725"/>
            <a:chOff x="2304" y="1200"/>
            <a:chExt cx="3102" cy="774"/>
          </a:xfrm>
        </p:grpSpPr>
        <p:sp>
          <p:nvSpPr>
            <p:cNvPr id="114695" name="AutoShape 7"/>
            <p:cNvSpPr>
              <a:spLocks noChangeArrowheads="1"/>
            </p:cNvSpPr>
            <p:nvPr/>
          </p:nvSpPr>
          <p:spPr bwMode="gray">
            <a:xfrm>
              <a:off x="2334" y="1200"/>
              <a:ext cx="3072" cy="774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21176"/>
                    <a:invGamma/>
                  </a:schemeClr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4696" name="AutoShape 8"/>
            <p:cNvSpPr>
              <a:spLocks noChangeArrowheads="1"/>
            </p:cNvSpPr>
            <p:nvPr/>
          </p:nvSpPr>
          <p:spPr bwMode="gray">
            <a:xfrm>
              <a:off x="2304" y="1488"/>
              <a:ext cx="336" cy="240"/>
            </a:xfrm>
            <a:prstGeom prst="rightArrow">
              <a:avLst>
                <a:gd name="adj1" fmla="val 50000"/>
                <a:gd name="adj2" fmla="val 58333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14697" name="Group 9"/>
          <p:cNvGrpSpPr>
            <a:grpSpLocks/>
          </p:cNvGrpSpPr>
          <p:nvPr/>
        </p:nvGrpSpPr>
        <p:grpSpPr bwMode="auto">
          <a:xfrm>
            <a:off x="3581400" y="3190875"/>
            <a:ext cx="4924425" cy="1228725"/>
            <a:chOff x="2304" y="2058"/>
            <a:chExt cx="3102" cy="774"/>
          </a:xfrm>
        </p:grpSpPr>
        <p:sp>
          <p:nvSpPr>
            <p:cNvPr id="114698" name="AutoShape 10"/>
            <p:cNvSpPr>
              <a:spLocks noChangeArrowheads="1"/>
            </p:cNvSpPr>
            <p:nvPr/>
          </p:nvSpPr>
          <p:spPr bwMode="gray">
            <a:xfrm>
              <a:off x="2334" y="2058"/>
              <a:ext cx="3072" cy="774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21176"/>
                    <a:invGamma/>
                  </a:schemeClr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4699" name="AutoShape 11"/>
            <p:cNvSpPr>
              <a:spLocks noChangeArrowheads="1"/>
            </p:cNvSpPr>
            <p:nvPr/>
          </p:nvSpPr>
          <p:spPr bwMode="gray">
            <a:xfrm>
              <a:off x="2304" y="2352"/>
              <a:ext cx="336" cy="240"/>
            </a:xfrm>
            <a:prstGeom prst="rightArrow">
              <a:avLst>
                <a:gd name="adj1" fmla="val 50000"/>
                <a:gd name="adj2" fmla="val 58333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14700" name="Group 12"/>
          <p:cNvGrpSpPr>
            <a:grpSpLocks/>
          </p:cNvGrpSpPr>
          <p:nvPr/>
        </p:nvGrpSpPr>
        <p:grpSpPr bwMode="auto">
          <a:xfrm>
            <a:off x="3581400" y="4495800"/>
            <a:ext cx="4924425" cy="1228725"/>
            <a:chOff x="2304" y="2880"/>
            <a:chExt cx="3102" cy="774"/>
          </a:xfrm>
        </p:grpSpPr>
        <p:sp>
          <p:nvSpPr>
            <p:cNvPr id="114701" name="AutoShape 13"/>
            <p:cNvSpPr>
              <a:spLocks noChangeArrowheads="1"/>
            </p:cNvSpPr>
            <p:nvPr/>
          </p:nvSpPr>
          <p:spPr bwMode="gray">
            <a:xfrm>
              <a:off x="2334" y="2880"/>
              <a:ext cx="3072" cy="774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21176"/>
                    <a:invGamma/>
                  </a:schemeClr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4702" name="AutoShape 14"/>
            <p:cNvSpPr>
              <a:spLocks noChangeArrowheads="1"/>
            </p:cNvSpPr>
            <p:nvPr/>
          </p:nvSpPr>
          <p:spPr bwMode="gray">
            <a:xfrm>
              <a:off x="2304" y="3168"/>
              <a:ext cx="336" cy="240"/>
            </a:xfrm>
            <a:prstGeom prst="rightArrow">
              <a:avLst>
                <a:gd name="adj1" fmla="val 50000"/>
                <a:gd name="adj2" fmla="val 58333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14703" name="Text Box 15"/>
          <p:cNvSpPr txBox="1">
            <a:spLocks noChangeArrowheads="1"/>
          </p:cNvSpPr>
          <p:nvPr/>
        </p:nvSpPr>
        <p:spPr bwMode="gray">
          <a:xfrm>
            <a:off x="4267200" y="4660900"/>
            <a:ext cx="4032250" cy="825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altLang="zh-CN" sz="1600" b="1">
                <a:solidFill>
                  <a:srgbClr val="000000"/>
                </a:solidFill>
                <a:ea typeface="宋体" pitchFamily="2" charset="-122"/>
              </a:rPr>
              <a:t>ThemeGallery</a:t>
            </a:r>
            <a:r>
              <a:rPr lang="en-US" altLang="zh-CN" sz="1600">
                <a:solidFill>
                  <a:srgbClr val="000000"/>
                </a:solidFill>
                <a:ea typeface="宋体" pitchFamily="2" charset="-122"/>
              </a:rPr>
              <a:t> is a Design Digital Content &amp; Contents mall developed by Guild Design Inc.</a:t>
            </a:r>
          </a:p>
        </p:txBody>
      </p:sp>
      <p:sp>
        <p:nvSpPr>
          <p:cNvPr id="114704" name="Text Box 16"/>
          <p:cNvSpPr txBox="1">
            <a:spLocks noChangeArrowheads="1"/>
          </p:cNvSpPr>
          <p:nvPr/>
        </p:nvSpPr>
        <p:spPr bwMode="gray">
          <a:xfrm>
            <a:off x="4267200" y="3355975"/>
            <a:ext cx="4032250" cy="825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altLang="zh-CN" sz="1600" b="1">
                <a:solidFill>
                  <a:srgbClr val="000000"/>
                </a:solidFill>
                <a:ea typeface="宋体" pitchFamily="2" charset="-122"/>
              </a:rPr>
              <a:t>ThemeGallery</a:t>
            </a:r>
            <a:r>
              <a:rPr lang="en-US" altLang="zh-CN" sz="1600">
                <a:solidFill>
                  <a:srgbClr val="000000"/>
                </a:solidFill>
                <a:ea typeface="宋体" pitchFamily="2" charset="-122"/>
              </a:rPr>
              <a:t> is a Design Digital Content &amp; Contents mall developed by Guild Design Inc.</a:t>
            </a:r>
          </a:p>
        </p:txBody>
      </p:sp>
      <p:sp>
        <p:nvSpPr>
          <p:cNvPr id="114705" name="Text Box 17"/>
          <p:cNvSpPr txBox="1">
            <a:spLocks noChangeArrowheads="1"/>
          </p:cNvSpPr>
          <p:nvPr/>
        </p:nvSpPr>
        <p:spPr bwMode="gray">
          <a:xfrm>
            <a:off x="4267200" y="1993900"/>
            <a:ext cx="4032250" cy="825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altLang="zh-CN" sz="1600" b="1">
                <a:solidFill>
                  <a:srgbClr val="000000"/>
                </a:solidFill>
                <a:ea typeface="宋体" pitchFamily="2" charset="-122"/>
              </a:rPr>
              <a:t>ThemeGallery</a:t>
            </a:r>
            <a:r>
              <a:rPr lang="en-US" altLang="zh-CN" sz="1600">
                <a:solidFill>
                  <a:srgbClr val="000000"/>
                </a:solidFill>
                <a:ea typeface="宋体" pitchFamily="2" charset="-122"/>
              </a:rPr>
              <a:t> is a Design Digital Content &amp; Contents mall developed by Guild Design Inc.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>
                <a:ea typeface="宋体" pitchFamily="2" charset="-122"/>
              </a:rPr>
              <a:t>Diagram</a:t>
            </a:r>
            <a:endParaRPr lang="en-US" altLang="zh-CN" sz="2400">
              <a:ea typeface="宋体" pitchFamily="2" charset="-122"/>
            </a:endParaRPr>
          </a:p>
        </p:txBody>
      </p:sp>
      <p:sp>
        <p:nvSpPr>
          <p:cNvPr id="115715" name="Oval 3"/>
          <p:cNvSpPr>
            <a:spLocks noChangeArrowheads="1"/>
          </p:cNvSpPr>
          <p:nvPr/>
        </p:nvSpPr>
        <p:spPr bwMode="gray">
          <a:xfrm>
            <a:off x="3267075" y="1371600"/>
            <a:ext cx="2641600" cy="2644775"/>
          </a:xfrm>
          <a:prstGeom prst="ellipse">
            <a:avLst/>
          </a:prstGeom>
          <a:solidFill>
            <a:schemeClr val="accent2">
              <a:alpha val="35001"/>
            </a:schemeClr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5716" name="Oval 4"/>
          <p:cNvSpPr>
            <a:spLocks noChangeArrowheads="1"/>
          </p:cNvSpPr>
          <p:nvPr/>
        </p:nvSpPr>
        <p:spPr bwMode="gray">
          <a:xfrm>
            <a:off x="4206875" y="2763838"/>
            <a:ext cx="2643188" cy="2643187"/>
          </a:xfrm>
          <a:prstGeom prst="ellipse">
            <a:avLst/>
          </a:prstGeom>
          <a:solidFill>
            <a:schemeClr val="folHlink">
              <a:alpha val="35001"/>
            </a:schemeClr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5717" name="Oval 5"/>
          <p:cNvSpPr>
            <a:spLocks noChangeArrowheads="1"/>
          </p:cNvSpPr>
          <p:nvPr/>
        </p:nvSpPr>
        <p:spPr bwMode="gray">
          <a:xfrm>
            <a:off x="2224088" y="2728913"/>
            <a:ext cx="2644775" cy="2643187"/>
          </a:xfrm>
          <a:prstGeom prst="ellipse">
            <a:avLst/>
          </a:prstGeom>
          <a:solidFill>
            <a:schemeClr val="accent1">
              <a:alpha val="35001"/>
            </a:schemeClr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5718" name="Line 6"/>
          <p:cNvSpPr>
            <a:spLocks noChangeShapeType="1"/>
          </p:cNvSpPr>
          <p:nvPr/>
        </p:nvSpPr>
        <p:spPr bwMode="auto">
          <a:xfrm flipH="1" flipV="1">
            <a:off x="2813050" y="2416175"/>
            <a:ext cx="1149350" cy="833438"/>
          </a:xfrm>
          <a:prstGeom prst="line">
            <a:avLst/>
          </a:prstGeom>
          <a:noFill/>
          <a:ln w="19050">
            <a:solidFill>
              <a:srgbClr val="4D4D4D"/>
            </a:solidFill>
            <a:round/>
            <a:headEnd type="oval" w="lg" len="lg"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5719" name="Line 7"/>
          <p:cNvSpPr>
            <a:spLocks noChangeShapeType="1"/>
          </p:cNvSpPr>
          <p:nvPr/>
        </p:nvSpPr>
        <p:spPr bwMode="auto">
          <a:xfrm flipV="1">
            <a:off x="5318125" y="2449513"/>
            <a:ext cx="1217613" cy="765175"/>
          </a:xfrm>
          <a:prstGeom prst="line">
            <a:avLst/>
          </a:prstGeom>
          <a:noFill/>
          <a:ln w="19050">
            <a:solidFill>
              <a:srgbClr val="4D4D4D"/>
            </a:solidFill>
            <a:round/>
            <a:headEnd type="oval" w="lg" len="lg"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5720" name="Line 8"/>
          <p:cNvSpPr>
            <a:spLocks noChangeShapeType="1"/>
          </p:cNvSpPr>
          <p:nvPr/>
        </p:nvSpPr>
        <p:spPr bwMode="auto">
          <a:xfrm flipH="1">
            <a:off x="4519613" y="4398963"/>
            <a:ext cx="25400" cy="1042987"/>
          </a:xfrm>
          <a:prstGeom prst="line">
            <a:avLst/>
          </a:prstGeom>
          <a:noFill/>
          <a:ln w="19050">
            <a:solidFill>
              <a:srgbClr val="4D4D4D"/>
            </a:solidFill>
            <a:round/>
            <a:headEnd type="oval" w="lg" len="lg"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5721" name="Rectangle 9"/>
          <p:cNvSpPr>
            <a:spLocks noChangeArrowheads="1"/>
          </p:cNvSpPr>
          <p:nvPr/>
        </p:nvSpPr>
        <p:spPr bwMode="gray">
          <a:xfrm>
            <a:off x="3795713" y="3344863"/>
            <a:ext cx="1608137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2000" b="1">
                <a:solidFill>
                  <a:schemeClr val="bg1"/>
                </a:solidFill>
                <a:ea typeface="宋体" pitchFamily="2" charset="-122"/>
              </a:rPr>
              <a:t>Text in here</a:t>
            </a:r>
          </a:p>
        </p:txBody>
      </p:sp>
      <p:sp>
        <p:nvSpPr>
          <p:cNvPr id="115722" name="Text Box 10"/>
          <p:cNvSpPr txBox="1">
            <a:spLocks noChangeArrowheads="1"/>
          </p:cNvSpPr>
          <p:nvPr/>
        </p:nvSpPr>
        <p:spPr bwMode="auto">
          <a:xfrm>
            <a:off x="762000" y="1684338"/>
            <a:ext cx="2052638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ctr">
              <a:spcBef>
                <a:spcPct val="50000"/>
              </a:spcBef>
            </a:pPr>
            <a:r>
              <a:rPr lang="zh-CN" altLang="en-US" sz="1400">
                <a:solidFill>
                  <a:schemeClr val="accent2"/>
                </a:solidFill>
                <a:ea typeface="宋体" pitchFamily="2" charset="-122"/>
              </a:rPr>
              <a:t>   </a:t>
            </a:r>
            <a:r>
              <a:rPr lang="en-US" altLang="zh-CN" sz="1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01.Title</a:t>
            </a:r>
          </a:p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pitchFamily="2" charset="-122"/>
              </a:rPr>
              <a:t>Add your text in here</a:t>
            </a:r>
          </a:p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pitchFamily="2" charset="-122"/>
              </a:rPr>
              <a:t>Add your text in here</a:t>
            </a:r>
          </a:p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pitchFamily="2" charset="-122"/>
              </a:rPr>
              <a:t>Add your text in here</a:t>
            </a:r>
          </a:p>
        </p:txBody>
      </p:sp>
      <p:sp>
        <p:nvSpPr>
          <p:cNvPr id="115723" name="Text Box 11"/>
          <p:cNvSpPr txBox="1">
            <a:spLocks noChangeArrowheads="1"/>
          </p:cNvSpPr>
          <p:nvPr/>
        </p:nvSpPr>
        <p:spPr bwMode="auto">
          <a:xfrm>
            <a:off x="6467475" y="1684338"/>
            <a:ext cx="2052638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ctr">
              <a:spcBef>
                <a:spcPct val="50000"/>
              </a:spcBef>
            </a:pPr>
            <a:r>
              <a:rPr lang="zh-CN" altLang="en-US" sz="1400">
                <a:solidFill>
                  <a:srgbClr val="669900"/>
                </a:solidFill>
                <a:ea typeface="宋体" pitchFamily="2" charset="-122"/>
              </a:rPr>
              <a:t>   </a:t>
            </a:r>
            <a:r>
              <a:rPr lang="en-US" altLang="zh-CN" sz="14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02.Title</a:t>
            </a:r>
          </a:p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pitchFamily="2" charset="-122"/>
              </a:rPr>
              <a:t>Add your text in here</a:t>
            </a:r>
          </a:p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pitchFamily="2" charset="-122"/>
              </a:rPr>
              <a:t>Add your text in here</a:t>
            </a:r>
          </a:p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pitchFamily="2" charset="-122"/>
              </a:rPr>
              <a:t>Add your text in here</a:t>
            </a:r>
          </a:p>
        </p:txBody>
      </p:sp>
      <p:sp>
        <p:nvSpPr>
          <p:cNvPr id="115724" name="Text Box 12"/>
          <p:cNvSpPr txBox="1">
            <a:spLocks noChangeArrowheads="1"/>
          </p:cNvSpPr>
          <p:nvPr/>
        </p:nvSpPr>
        <p:spPr bwMode="auto">
          <a:xfrm>
            <a:off x="3405188" y="5384800"/>
            <a:ext cx="22606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ctr">
              <a:spcBef>
                <a:spcPct val="50000"/>
              </a:spcBef>
            </a:pPr>
            <a:r>
              <a:rPr lang="zh-CN" altLang="en-US" sz="1400">
                <a:solidFill>
                  <a:srgbClr val="333399"/>
                </a:solidFill>
                <a:ea typeface="宋体" pitchFamily="2" charset="-122"/>
              </a:rPr>
              <a:t>   </a:t>
            </a:r>
            <a:r>
              <a:rPr lang="en-US" altLang="zh-CN" sz="14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03.Title</a:t>
            </a:r>
          </a:p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pitchFamily="2" charset="-122"/>
              </a:rPr>
              <a:t>Add your text in here   </a:t>
            </a:r>
          </a:p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pitchFamily="2" charset="-122"/>
              </a:rPr>
              <a:t>Add your text in here</a:t>
            </a:r>
          </a:p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pitchFamily="2" charset="-122"/>
              </a:rPr>
              <a:t>Add your text in here</a:t>
            </a:r>
          </a:p>
        </p:txBody>
      </p:sp>
      <p:sp>
        <p:nvSpPr>
          <p:cNvPr id="115725" name="Text Box 13"/>
          <p:cNvSpPr txBox="1">
            <a:spLocks noChangeArrowheads="1"/>
          </p:cNvSpPr>
          <p:nvPr/>
        </p:nvSpPr>
        <p:spPr bwMode="black">
          <a:xfrm>
            <a:off x="3681413" y="1708150"/>
            <a:ext cx="1824037" cy="1004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200" b="1">
                <a:solidFill>
                  <a:srgbClr val="1C1C1C"/>
                </a:solidFill>
                <a:ea typeface="宋体" pitchFamily="2" charset="-122"/>
              </a:rPr>
              <a:t>ThemeGallery</a:t>
            </a:r>
            <a:r>
              <a:rPr lang="en-US" altLang="zh-CN" sz="1200">
                <a:solidFill>
                  <a:srgbClr val="1C1C1C"/>
                </a:solidFill>
                <a:ea typeface="宋体" pitchFamily="2" charset="-122"/>
              </a:rPr>
              <a:t> is a </a:t>
            </a:r>
          </a:p>
          <a:p>
            <a:pPr algn="ctr" eaLnBrk="0" hangingPunct="0"/>
            <a:r>
              <a:rPr lang="en-US" altLang="zh-CN" sz="1200">
                <a:solidFill>
                  <a:srgbClr val="1C1C1C"/>
                </a:solidFill>
                <a:ea typeface="宋体" pitchFamily="2" charset="-122"/>
              </a:rPr>
              <a:t>Design Digital Content &amp; Contents mall developed </a:t>
            </a:r>
          </a:p>
          <a:p>
            <a:pPr algn="ctr" eaLnBrk="0" hangingPunct="0"/>
            <a:r>
              <a:rPr lang="en-US" altLang="zh-CN" sz="1200">
                <a:solidFill>
                  <a:srgbClr val="1C1C1C"/>
                </a:solidFill>
                <a:ea typeface="宋体" pitchFamily="2" charset="-122"/>
              </a:rPr>
              <a:t>by Guild Design Inc.</a:t>
            </a:r>
          </a:p>
        </p:txBody>
      </p:sp>
      <p:sp>
        <p:nvSpPr>
          <p:cNvPr id="115726" name="Text Box 14"/>
          <p:cNvSpPr txBox="1">
            <a:spLocks noChangeArrowheads="1"/>
          </p:cNvSpPr>
          <p:nvPr/>
        </p:nvSpPr>
        <p:spPr bwMode="black">
          <a:xfrm>
            <a:off x="2428875" y="3817938"/>
            <a:ext cx="1824038" cy="1004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200" b="1">
                <a:solidFill>
                  <a:srgbClr val="1C1C1C"/>
                </a:solidFill>
                <a:ea typeface="宋体" pitchFamily="2" charset="-122"/>
              </a:rPr>
              <a:t>ThemeGallery</a:t>
            </a:r>
            <a:r>
              <a:rPr lang="en-US" altLang="zh-CN" sz="1200">
                <a:solidFill>
                  <a:srgbClr val="1C1C1C"/>
                </a:solidFill>
                <a:ea typeface="宋体" pitchFamily="2" charset="-122"/>
              </a:rPr>
              <a:t> is a </a:t>
            </a:r>
          </a:p>
          <a:p>
            <a:pPr algn="ctr" eaLnBrk="0" hangingPunct="0"/>
            <a:r>
              <a:rPr lang="en-US" altLang="zh-CN" sz="1200">
                <a:solidFill>
                  <a:srgbClr val="1C1C1C"/>
                </a:solidFill>
                <a:ea typeface="宋体" pitchFamily="2" charset="-122"/>
              </a:rPr>
              <a:t>Design Digital Content &amp; Contents mall developed </a:t>
            </a:r>
          </a:p>
          <a:p>
            <a:pPr algn="ctr" eaLnBrk="0" hangingPunct="0"/>
            <a:r>
              <a:rPr lang="en-US" altLang="zh-CN" sz="1200">
                <a:solidFill>
                  <a:srgbClr val="1C1C1C"/>
                </a:solidFill>
                <a:ea typeface="宋体" pitchFamily="2" charset="-122"/>
              </a:rPr>
              <a:t>by Guild Design Inc.</a:t>
            </a:r>
          </a:p>
        </p:txBody>
      </p:sp>
      <p:sp>
        <p:nvSpPr>
          <p:cNvPr id="115727" name="Text Box 15"/>
          <p:cNvSpPr txBox="1">
            <a:spLocks noChangeArrowheads="1"/>
          </p:cNvSpPr>
          <p:nvPr/>
        </p:nvSpPr>
        <p:spPr bwMode="black">
          <a:xfrm>
            <a:off x="4862513" y="3857625"/>
            <a:ext cx="1824037" cy="1004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200" b="1">
                <a:solidFill>
                  <a:srgbClr val="1C1C1C"/>
                </a:solidFill>
                <a:ea typeface="宋体" pitchFamily="2" charset="-122"/>
              </a:rPr>
              <a:t>ThemeGallery</a:t>
            </a:r>
            <a:r>
              <a:rPr lang="en-US" altLang="zh-CN" sz="1200">
                <a:solidFill>
                  <a:srgbClr val="1C1C1C"/>
                </a:solidFill>
                <a:ea typeface="宋体" pitchFamily="2" charset="-122"/>
              </a:rPr>
              <a:t> is a </a:t>
            </a:r>
          </a:p>
          <a:p>
            <a:pPr algn="ctr" eaLnBrk="0" hangingPunct="0"/>
            <a:r>
              <a:rPr lang="en-US" altLang="zh-CN" sz="1200">
                <a:solidFill>
                  <a:srgbClr val="1C1C1C"/>
                </a:solidFill>
                <a:ea typeface="宋体" pitchFamily="2" charset="-122"/>
              </a:rPr>
              <a:t>Design Digital Content &amp; Contents mall developed </a:t>
            </a:r>
          </a:p>
          <a:p>
            <a:pPr algn="ctr" eaLnBrk="0" hangingPunct="0"/>
            <a:r>
              <a:rPr lang="en-US" altLang="zh-CN" sz="1200">
                <a:solidFill>
                  <a:srgbClr val="1C1C1C"/>
                </a:solidFill>
                <a:ea typeface="宋体" pitchFamily="2" charset="-122"/>
              </a:rPr>
              <a:t>by Guild Design Inc.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>
                <a:ea typeface="宋体" pitchFamily="2" charset="-122"/>
              </a:rPr>
              <a:t>Diagram</a:t>
            </a:r>
            <a:endParaRPr lang="en-US" altLang="zh-CN" sz="2400">
              <a:ea typeface="宋体" pitchFamily="2" charset="-122"/>
            </a:endParaRPr>
          </a:p>
        </p:txBody>
      </p:sp>
      <p:sp>
        <p:nvSpPr>
          <p:cNvPr id="116739" name="AutoShape 3"/>
          <p:cNvSpPr>
            <a:spLocks noChangeArrowheads="1"/>
          </p:cNvSpPr>
          <p:nvPr/>
        </p:nvSpPr>
        <p:spPr bwMode="gray">
          <a:xfrm rot="5400000">
            <a:off x="785813" y="3841750"/>
            <a:ext cx="2181225" cy="2028825"/>
          </a:xfrm>
          <a:prstGeom prst="roundRect">
            <a:avLst>
              <a:gd name="adj" fmla="val 19894"/>
            </a:avLst>
          </a:prstGeom>
          <a:gradFill rotWithShape="1">
            <a:gsLst>
              <a:gs pos="0">
                <a:schemeClr val="bg1">
                  <a:gamma/>
                  <a:shade val="78824"/>
                  <a:invGamma/>
                  <a:alpha val="98000"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78824"/>
                  <a:invGamma/>
                  <a:alpha val="98000"/>
                </a:schemeClr>
              </a:gs>
            </a:gsLst>
            <a:lin ang="5400000" scaled="1"/>
          </a:gradFill>
          <a:ln w="38100" algn="ctr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6740" name="Freeform 4"/>
          <p:cNvSpPr>
            <a:spLocks/>
          </p:cNvSpPr>
          <p:nvPr/>
        </p:nvSpPr>
        <p:spPr bwMode="gray">
          <a:xfrm>
            <a:off x="873125" y="3763963"/>
            <a:ext cx="2006600" cy="481012"/>
          </a:xfrm>
          <a:custGeom>
            <a:avLst/>
            <a:gdLst/>
            <a:ahLst/>
            <a:cxnLst>
              <a:cxn ang="0">
                <a:pos x="5" y="303"/>
              </a:cxn>
              <a:cxn ang="0">
                <a:pos x="21" y="177"/>
              </a:cxn>
              <a:cxn ang="0">
                <a:pos x="172" y="22"/>
              </a:cxn>
              <a:cxn ang="0">
                <a:pos x="361" y="11"/>
              </a:cxn>
              <a:cxn ang="0">
                <a:pos x="932" y="12"/>
              </a:cxn>
              <a:cxn ang="0">
                <a:pos x="1070" y="14"/>
              </a:cxn>
              <a:cxn ang="0">
                <a:pos x="1260" y="189"/>
              </a:cxn>
              <a:cxn ang="0">
                <a:pos x="1266" y="302"/>
              </a:cxn>
              <a:cxn ang="0">
                <a:pos x="5" y="303"/>
              </a:cxn>
            </a:cxnLst>
            <a:rect l="0" t="0" r="r" b="b"/>
            <a:pathLst>
              <a:path w="1270" h="303">
                <a:moveTo>
                  <a:pt x="5" y="303"/>
                </a:moveTo>
                <a:cubicBezTo>
                  <a:pt x="5" y="303"/>
                  <a:pt x="0" y="253"/>
                  <a:pt x="21" y="177"/>
                </a:cubicBezTo>
                <a:cubicBezTo>
                  <a:pt x="48" y="130"/>
                  <a:pt x="69" y="44"/>
                  <a:pt x="172" y="22"/>
                </a:cubicBezTo>
                <a:cubicBezTo>
                  <a:pt x="275" y="0"/>
                  <a:pt x="235" y="13"/>
                  <a:pt x="361" y="11"/>
                </a:cubicBezTo>
                <a:cubicBezTo>
                  <a:pt x="487" y="9"/>
                  <a:pt x="813" y="12"/>
                  <a:pt x="932" y="12"/>
                </a:cubicBezTo>
                <a:cubicBezTo>
                  <a:pt x="1050" y="12"/>
                  <a:pt x="998" y="2"/>
                  <a:pt x="1070" y="14"/>
                </a:cubicBezTo>
                <a:cubicBezTo>
                  <a:pt x="1143" y="26"/>
                  <a:pt x="1215" y="84"/>
                  <a:pt x="1260" y="189"/>
                </a:cubicBezTo>
                <a:cubicBezTo>
                  <a:pt x="1270" y="262"/>
                  <a:pt x="1266" y="302"/>
                  <a:pt x="1266" y="302"/>
                </a:cubicBezTo>
                <a:lnTo>
                  <a:pt x="5" y="303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 w="38100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6741" name="Rectangle 5"/>
          <p:cNvSpPr>
            <a:spLocks noChangeArrowheads="1"/>
          </p:cNvSpPr>
          <p:nvPr/>
        </p:nvSpPr>
        <p:spPr bwMode="gray">
          <a:xfrm>
            <a:off x="1136650" y="3851275"/>
            <a:ext cx="13906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>
                <a:solidFill>
                  <a:srgbClr val="1C1C1C"/>
                </a:solidFill>
                <a:ea typeface="宋体" pitchFamily="2" charset="-122"/>
              </a:rPr>
              <a:t>Text in here</a:t>
            </a:r>
          </a:p>
        </p:txBody>
      </p:sp>
      <p:sp>
        <p:nvSpPr>
          <p:cNvPr id="116742" name="Text Box 6"/>
          <p:cNvSpPr txBox="1">
            <a:spLocks noChangeArrowheads="1"/>
          </p:cNvSpPr>
          <p:nvPr/>
        </p:nvSpPr>
        <p:spPr bwMode="gray">
          <a:xfrm>
            <a:off x="862013" y="4441825"/>
            <a:ext cx="2011362" cy="1084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300" b="1">
                <a:solidFill>
                  <a:srgbClr val="1C1C1C"/>
                </a:solidFill>
                <a:ea typeface="宋体" pitchFamily="2" charset="-122"/>
              </a:rPr>
              <a:t>ThemeGallery</a:t>
            </a:r>
            <a:r>
              <a:rPr lang="en-US" altLang="zh-CN" sz="1300">
                <a:solidFill>
                  <a:srgbClr val="1C1C1C"/>
                </a:solidFill>
                <a:ea typeface="宋体" pitchFamily="2" charset="-122"/>
              </a:rPr>
              <a:t> is </a:t>
            </a:r>
          </a:p>
          <a:p>
            <a:pPr algn="ctr" eaLnBrk="0" hangingPunct="0"/>
            <a:r>
              <a:rPr lang="en-US" altLang="zh-CN" sz="1300">
                <a:solidFill>
                  <a:srgbClr val="1C1C1C"/>
                </a:solidFill>
                <a:ea typeface="宋体" pitchFamily="2" charset="-122"/>
              </a:rPr>
              <a:t>a Design Digital Content </a:t>
            </a:r>
          </a:p>
          <a:p>
            <a:pPr algn="ctr" eaLnBrk="0" hangingPunct="0"/>
            <a:r>
              <a:rPr lang="en-US" altLang="zh-CN" sz="1300">
                <a:solidFill>
                  <a:srgbClr val="1C1C1C"/>
                </a:solidFill>
                <a:ea typeface="宋体" pitchFamily="2" charset="-122"/>
              </a:rPr>
              <a:t>&amp; Contents mall developed</a:t>
            </a:r>
          </a:p>
          <a:p>
            <a:pPr algn="ctr" eaLnBrk="0" hangingPunct="0"/>
            <a:r>
              <a:rPr lang="en-US" altLang="zh-CN" sz="1300">
                <a:solidFill>
                  <a:srgbClr val="1C1C1C"/>
                </a:solidFill>
                <a:ea typeface="宋体" pitchFamily="2" charset="-122"/>
              </a:rPr>
              <a:t>by Guild Design Inc.</a:t>
            </a:r>
          </a:p>
        </p:txBody>
      </p:sp>
      <p:sp>
        <p:nvSpPr>
          <p:cNvPr id="116743" name="AutoShape 7"/>
          <p:cNvSpPr>
            <a:spLocks noChangeArrowheads="1"/>
          </p:cNvSpPr>
          <p:nvPr/>
        </p:nvSpPr>
        <p:spPr bwMode="gray">
          <a:xfrm rot="5400000">
            <a:off x="3529013" y="3841750"/>
            <a:ext cx="2181225" cy="2028825"/>
          </a:xfrm>
          <a:prstGeom prst="roundRect">
            <a:avLst>
              <a:gd name="adj" fmla="val 19894"/>
            </a:avLst>
          </a:prstGeom>
          <a:gradFill rotWithShape="1">
            <a:gsLst>
              <a:gs pos="0">
                <a:schemeClr val="bg1">
                  <a:gamma/>
                  <a:shade val="78824"/>
                  <a:invGamma/>
                  <a:alpha val="98000"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78824"/>
                  <a:invGamma/>
                  <a:alpha val="98000"/>
                </a:schemeClr>
              </a:gs>
            </a:gsLst>
            <a:lin ang="5400000" scaled="1"/>
          </a:gradFill>
          <a:ln w="38100" algn="ctr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6744" name="Freeform 8"/>
          <p:cNvSpPr>
            <a:spLocks/>
          </p:cNvSpPr>
          <p:nvPr/>
        </p:nvSpPr>
        <p:spPr bwMode="gray">
          <a:xfrm>
            <a:off x="3621088" y="3762375"/>
            <a:ext cx="2001837" cy="481013"/>
          </a:xfrm>
          <a:custGeom>
            <a:avLst/>
            <a:gdLst/>
            <a:ahLst/>
            <a:cxnLst>
              <a:cxn ang="0">
                <a:pos x="6" y="297"/>
              </a:cxn>
              <a:cxn ang="0">
                <a:pos x="18" y="174"/>
              </a:cxn>
              <a:cxn ang="0">
                <a:pos x="171" y="30"/>
              </a:cxn>
              <a:cxn ang="0">
                <a:pos x="352" y="13"/>
              </a:cxn>
              <a:cxn ang="0">
                <a:pos x="922" y="10"/>
              </a:cxn>
              <a:cxn ang="0">
                <a:pos x="1061" y="12"/>
              </a:cxn>
              <a:cxn ang="0">
                <a:pos x="1251" y="190"/>
              </a:cxn>
              <a:cxn ang="0">
                <a:pos x="1257" y="303"/>
              </a:cxn>
              <a:cxn ang="0">
                <a:pos x="6" y="297"/>
              </a:cxn>
            </a:cxnLst>
            <a:rect l="0" t="0" r="r" b="b"/>
            <a:pathLst>
              <a:path w="1261" h="303">
                <a:moveTo>
                  <a:pt x="6" y="297"/>
                </a:moveTo>
                <a:cubicBezTo>
                  <a:pt x="6" y="297"/>
                  <a:pt x="0" y="225"/>
                  <a:pt x="18" y="174"/>
                </a:cubicBezTo>
                <a:cubicBezTo>
                  <a:pt x="36" y="123"/>
                  <a:pt x="105" y="45"/>
                  <a:pt x="171" y="30"/>
                </a:cubicBezTo>
                <a:cubicBezTo>
                  <a:pt x="237" y="15"/>
                  <a:pt x="227" y="16"/>
                  <a:pt x="352" y="13"/>
                </a:cubicBezTo>
                <a:cubicBezTo>
                  <a:pt x="477" y="10"/>
                  <a:pt x="804" y="10"/>
                  <a:pt x="922" y="10"/>
                </a:cubicBezTo>
                <a:cubicBezTo>
                  <a:pt x="1039" y="10"/>
                  <a:pt x="988" y="0"/>
                  <a:pt x="1061" y="12"/>
                </a:cubicBezTo>
                <a:cubicBezTo>
                  <a:pt x="1133" y="24"/>
                  <a:pt x="1206" y="83"/>
                  <a:pt x="1251" y="190"/>
                </a:cubicBezTo>
                <a:cubicBezTo>
                  <a:pt x="1261" y="263"/>
                  <a:pt x="1257" y="303"/>
                  <a:pt x="1257" y="303"/>
                </a:cubicBezTo>
                <a:lnTo>
                  <a:pt x="6" y="297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 w="38100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6745" name="Rectangle 9"/>
          <p:cNvSpPr>
            <a:spLocks noChangeArrowheads="1"/>
          </p:cNvSpPr>
          <p:nvPr/>
        </p:nvSpPr>
        <p:spPr bwMode="gray">
          <a:xfrm>
            <a:off x="3879850" y="3851275"/>
            <a:ext cx="13906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>
                <a:solidFill>
                  <a:srgbClr val="1C1C1C"/>
                </a:solidFill>
                <a:ea typeface="宋体" pitchFamily="2" charset="-122"/>
              </a:rPr>
              <a:t>Text in here</a:t>
            </a:r>
          </a:p>
        </p:txBody>
      </p:sp>
      <p:sp>
        <p:nvSpPr>
          <p:cNvPr id="116746" name="Text Box 10"/>
          <p:cNvSpPr txBox="1">
            <a:spLocks noChangeArrowheads="1"/>
          </p:cNvSpPr>
          <p:nvPr/>
        </p:nvSpPr>
        <p:spPr bwMode="gray">
          <a:xfrm>
            <a:off x="3605213" y="4441825"/>
            <a:ext cx="2011362" cy="1084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300" b="1">
                <a:solidFill>
                  <a:srgbClr val="1C1C1C"/>
                </a:solidFill>
                <a:ea typeface="宋体" pitchFamily="2" charset="-122"/>
              </a:rPr>
              <a:t>ThemeGallery</a:t>
            </a:r>
            <a:r>
              <a:rPr lang="en-US" altLang="zh-CN" sz="1300">
                <a:solidFill>
                  <a:srgbClr val="1C1C1C"/>
                </a:solidFill>
                <a:ea typeface="宋体" pitchFamily="2" charset="-122"/>
              </a:rPr>
              <a:t> is </a:t>
            </a:r>
          </a:p>
          <a:p>
            <a:pPr algn="ctr" eaLnBrk="0" hangingPunct="0"/>
            <a:r>
              <a:rPr lang="en-US" altLang="zh-CN" sz="1300">
                <a:solidFill>
                  <a:srgbClr val="1C1C1C"/>
                </a:solidFill>
                <a:ea typeface="宋体" pitchFamily="2" charset="-122"/>
              </a:rPr>
              <a:t>a Design Digital Content </a:t>
            </a:r>
          </a:p>
          <a:p>
            <a:pPr algn="ctr" eaLnBrk="0" hangingPunct="0"/>
            <a:r>
              <a:rPr lang="en-US" altLang="zh-CN" sz="1300">
                <a:solidFill>
                  <a:srgbClr val="1C1C1C"/>
                </a:solidFill>
                <a:ea typeface="宋体" pitchFamily="2" charset="-122"/>
              </a:rPr>
              <a:t>&amp; Contents mall developed</a:t>
            </a:r>
          </a:p>
          <a:p>
            <a:pPr algn="ctr" eaLnBrk="0" hangingPunct="0"/>
            <a:r>
              <a:rPr lang="en-US" altLang="zh-CN" sz="1300">
                <a:solidFill>
                  <a:srgbClr val="1C1C1C"/>
                </a:solidFill>
                <a:ea typeface="宋体" pitchFamily="2" charset="-122"/>
              </a:rPr>
              <a:t>by Guild Design Inc.</a:t>
            </a:r>
          </a:p>
        </p:txBody>
      </p:sp>
      <p:sp>
        <p:nvSpPr>
          <p:cNvPr id="116747" name="AutoShape 11"/>
          <p:cNvSpPr>
            <a:spLocks noChangeArrowheads="1"/>
          </p:cNvSpPr>
          <p:nvPr/>
        </p:nvSpPr>
        <p:spPr bwMode="gray">
          <a:xfrm rot="5400000">
            <a:off x="6234113" y="3841750"/>
            <a:ext cx="2181225" cy="2028825"/>
          </a:xfrm>
          <a:prstGeom prst="roundRect">
            <a:avLst>
              <a:gd name="adj" fmla="val 19894"/>
            </a:avLst>
          </a:prstGeom>
          <a:gradFill rotWithShape="1">
            <a:gsLst>
              <a:gs pos="0">
                <a:schemeClr val="bg1">
                  <a:gamma/>
                  <a:shade val="78824"/>
                  <a:invGamma/>
                  <a:alpha val="98000"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78824"/>
                  <a:invGamma/>
                  <a:alpha val="98000"/>
                </a:schemeClr>
              </a:gs>
            </a:gsLst>
            <a:lin ang="5400000" scaled="1"/>
          </a:gradFill>
          <a:ln w="38100" algn="ctr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6748" name="Freeform 12"/>
          <p:cNvSpPr>
            <a:spLocks/>
          </p:cNvSpPr>
          <p:nvPr/>
        </p:nvSpPr>
        <p:spPr bwMode="gray">
          <a:xfrm>
            <a:off x="6319838" y="3762375"/>
            <a:ext cx="2008187" cy="482600"/>
          </a:xfrm>
          <a:custGeom>
            <a:avLst/>
            <a:gdLst/>
            <a:ahLst/>
            <a:cxnLst>
              <a:cxn ang="0">
                <a:pos x="0" y="298"/>
              </a:cxn>
              <a:cxn ang="0">
                <a:pos x="7" y="171"/>
              </a:cxn>
              <a:cxn ang="0">
                <a:pos x="166" y="14"/>
              </a:cxn>
              <a:cxn ang="0">
                <a:pos x="356" y="13"/>
              </a:cxn>
              <a:cxn ang="0">
                <a:pos x="922" y="10"/>
              </a:cxn>
              <a:cxn ang="0">
                <a:pos x="1060" y="12"/>
              </a:cxn>
              <a:cxn ang="0">
                <a:pos x="1249" y="186"/>
              </a:cxn>
              <a:cxn ang="0">
                <a:pos x="1255" y="297"/>
              </a:cxn>
              <a:cxn ang="0">
                <a:pos x="0" y="298"/>
              </a:cxn>
            </a:cxnLst>
            <a:rect l="0" t="0" r="r" b="b"/>
            <a:pathLst>
              <a:path w="1259" h="298">
                <a:moveTo>
                  <a:pt x="0" y="298"/>
                </a:moveTo>
                <a:lnTo>
                  <a:pt x="7" y="171"/>
                </a:lnTo>
                <a:cubicBezTo>
                  <a:pt x="35" y="124"/>
                  <a:pt x="108" y="40"/>
                  <a:pt x="166" y="14"/>
                </a:cubicBezTo>
                <a:lnTo>
                  <a:pt x="356" y="13"/>
                </a:lnTo>
                <a:cubicBezTo>
                  <a:pt x="482" y="12"/>
                  <a:pt x="805" y="10"/>
                  <a:pt x="922" y="10"/>
                </a:cubicBezTo>
                <a:cubicBezTo>
                  <a:pt x="1039" y="10"/>
                  <a:pt x="988" y="0"/>
                  <a:pt x="1060" y="12"/>
                </a:cubicBezTo>
                <a:cubicBezTo>
                  <a:pt x="1132" y="24"/>
                  <a:pt x="1204" y="81"/>
                  <a:pt x="1249" y="186"/>
                </a:cubicBezTo>
                <a:cubicBezTo>
                  <a:pt x="1259" y="258"/>
                  <a:pt x="1255" y="297"/>
                  <a:pt x="1255" y="297"/>
                </a:cubicBezTo>
                <a:lnTo>
                  <a:pt x="0" y="298"/>
                </a:lnTo>
                <a:close/>
              </a:path>
            </a:pathLst>
          </a:custGeom>
          <a:solidFill>
            <a:schemeClr val="hlink">
              <a:alpha val="50000"/>
            </a:schemeClr>
          </a:solidFill>
          <a:ln w="38100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6749" name="Rectangle 13"/>
          <p:cNvSpPr>
            <a:spLocks noChangeArrowheads="1"/>
          </p:cNvSpPr>
          <p:nvPr/>
        </p:nvSpPr>
        <p:spPr bwMode="gray">
          <a:xfrm>
            <a:off x="6584950" y="3851275"/>
            <a:ext cx="13906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>
                <a:solidFill>
                  <a:srgbClr val="1C1C1C"/>
                </a:solidFill>
                <a:ea typeface="宋体" pitchFamily="2" charset="-122"/>
              </a:rPr>
              <a:t>Text in here</a:t>
            </a:r>
          </a:p>
        </p:txBody>
      </p:sp>
      <p:sp>
        <p:nvSpPr>
          <p:cNvPr id="116750" name="Text Box 14"/>
          <p:cNvSpPr txBox="1">
            <a:spLocks noChangeArrowheads="1"/>
          </p:cNvSpPr>
          <p:nvPr/>
        </p:nvSpPr>
        <p:spPr bwMode="gray">
          <a:xfrm>
            <a:off x="6310313" y="4441825"/>
            <a:ext cx="2011362" cy="1084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300" b="1">
                <a:solidFill>
                  <a:srgbClr val="1C1C1C"/>
                </a:solidFill>
                <a:ea typeface="宋体" pitchFamily="2" charset="-122"/>
              </a:rPr>
              <a:t>ThemeGallery</a:t>
            </a:r>
            <a:r>
              <a:rPr lang="en-US" altLang="zh-CN" sz="1300">
                <a:solidFill>
                  <a:srgbClr val="1C1C1C"/>
                </a:solidFill>
                <a:ea typeface="宋体" pitchFamily="2" charset="-122"/>
              </a:rPr>
              <a:t> is </a:t>
            </a:r>
          </a:p>
          <a:p>
            <a:pPr algn="ctr" eaLnBrk="0" hangingPunct="0"/>
            <a:r>
              <a:rPr lang="en-US" altLang="zh-CN" sz="1300">
                <a:solidFill>
                  <a:srgbClr val="1C1C1C"/>
                </a:solidFill>
                <a:ea typeface="宋体" pitchFamily="2" charset="-122"/>
              </a:rPr>
              <a:t>a Design Digital Content </a:t>
            </a:r>
          </a:p>
          <a:p>
            <a:pPr algn="ctr" eaLnBrk="0" hangingPunct="0"/>
            <a:r>
              <a:rPr lang="en-US" altLang="zh-CN" sz="1300">
                <a:solidFill>
                  <a:srgbClr val="1C1C1C"/>
                </a:solidFill>
                <a:ea typeface="宋体" pitchFamily="2" charset="-122"/>
              </a:rPr>
              <a:t>&amp; Contents mall developed</a:t>
            </a:r>
          </a:p>
          <a:p>
            <a:pPr algn="ctr" eaLnBrk="0" hangingPunct="0"/>
            <a:r>
              <a:rPr lang="en-US" altLang="zh-CN" sz="1300">
                <a:solidFill>
                  <a:srgbClr val="1C1C1C"/>
                </a:solidFill>
                <a:ea typeface="宋体" pitchFamily="2" charset="-122"/>
              </a:rPr>
              <a:t>by Guild Design Inc.</a:t>
            </a:r>
          </a:p>
        </p:txBody>
      </p:sp>
      <p:grpSp>
        <p:nvGrpSpPr>
          <p:cNvPr id="116751" name="Group 15"/>
          <p:cNvGrpSpPr>
            <a:grpSpLocks/>
          </p:cNvGrpSpPr>
          <p:nvPr/>
        </p:nvGrpSpPr>
        <p:grpSpPr bwMode="auto">
          <a:xfrm>
            <a:off x="3422650" y="1787525"/>
            <a:ext cx="2382838" cy="538163"/>
            <a:chOff x="2251" y="1126"/>
            <a:chExt cx="1501" cy="339"/>
          </a:xfrm>
        </p:grpSpPr>
        <p:sp>
          <p:nvSpPr>
            <p:cNvPr id="116752" name="AutoShape 16"/>
            <p:cNvSpPr>
              <a:spLocks noChangeArrowheads="1"/>
            </p:cNvSpPr>
            <p:nvPr/>
          </p:nvSpPr>
          <p:spPr bwMode="gray">
            <a:xfrm>
              <a:off x="2251" y="1126"/>
              <a:ext cx="1501" cy="33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AEAEA">
                    <a:gamma/>
                    <a:shade val="36078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36078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>
              <a:outerShdw dist="40161" dir="4293903" algn="ctr" rotWithShape="0">
                <a:srgbClr val="FFFFC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6753" name="AutoShape 17"/>
            <p:cNvSpPr>
              <a:spLocks noChangeArrowheads="1"/>
            </p:cNvSpPr>
            <p:nvPr/>
          </p:nvSpPr>
          <p:spPr bwMode="gray">
            <a:xfrm>
              <a:off x="2269" y="1145"/>
              <a:ext cx="1465" cy="30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>
                    <a:alpha val="89999"/>
                  </a:schemeClr>
                </a:gs>
                <a:gs pos="5000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>
                    <a:alpha val="89999"/>
                  </a:scheme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16754" name="Rectangle 18"/>
          <p:cNvSpPr>
            <a:spLocks noChangeArrowheads="1"/>
          </p:cNvSpPr>
          <p:nvPr/>
        </p:nvSpPr>
        <p:spPr bwMode="gray">
          <a:xfrm>
            <a:off x="3892550" y="1857375"/>
            <a:ext cx="1465263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b="1">
                <a:solidFill>
                  <a:srgbClr val="1C1C1C"/>
                </a:solidFill>
                <a:ea typeface="宋体" pitchFamily="2" charset="-122"/>
              </a:rPr>
              <a:t>Text in here</a:t>
            </a:r>
          </a:p>
        </p:txBody>
      </p:sp>
      <p:grpSp>
        <p:nvGrpSpPr>
          <p:cNvPr id="116755" name="Group 19"/>
          <p:cNvGrpSpPr>
            <a:grpSpLocks/>
          </p:cNvGrpSpPr>
          <p:nvPr/>
        </p:nvGrpSpPr>
        <p:grpSpPr bwMode="auto">
          <a:xfrm>
            <a:off x="6149975" y="1787525"/>
            <a:ext cx="2384425" cy="538163"/>
            <a:chOff x="3969" y="1126"/>
            <a:chExt cx="1502" cy="339"/>
          </a:xfrm>
        </p:grpSpPr>
        <p:sp>
          <p:nvSpPr>
            <p:cNvPr id="116756" name="AutoShape 20"/>
            <p:cNvSpPr>
              <a:spLocks noChangeArrowheads="1"/>
            </p:cNvSpPr>
            <p:nvPr/>
          </p:nvSpPr>
          <p:spPr bwMode="gray">
            <a:xfrm>
              <a:off x="3969" y="1126"/>
              <a:ext cx="1502" cy="33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AEAEA">
                    <a:gamma/>
                    <a:shade val="36078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36078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>
              <a:outerShdw dist="40161" dir="4293903" algn="ctr" rotWithShape="0">
                <a:srgbClr val="FFFFC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6757" name="AutoShape 21"/>
            <p:cNvSpPr>
              <a:spLocks noChangeArrowheads="1"/>
            </p:cNvSpPr>
            <p:nvPr/>
          </p:nvSpPr>
          <p:spPr bwMode="gray">
            <a:xfrm>
              <a:off x="3988" y="1145"/>
              <a:ext cx="1464" cy="30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>
                    <a:alpha val="89999"/>
                  </a:schemeClr>
                </a:gs>
                <a:gs pos="50000">
                  <a:schemeClr val="hlink">
                    <a:gamma/>
                    <a:tint val="33725"/>
                    <a:invGamma/>
                  </a:schemeClr>
                </a:gs>
                <a:gs pos="100000">
                  <a:schemeClr val="hlink">
                    <a:alpha val="89999"/>
                  </a:scheme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16758" name="Rectangle 22"/>
          <p:cNvSpPr>
            <a:spLocks noChangeArrowheads="1"/>
          </p:cNvSpPr>
          <p:nvPr/>
        </p:nvSpPr>
        <p:spPr bwMode="gray">
          <a:xfrm>
            <a:off x="6621463" y="1857375"/>
            <a:ext cx="14668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b="1">
                <a:solidFill>
                  <a:srgbClr val="1C1C1C"/>
                </a:solidFill>
                <a:ea typeface="宋体" pitchFamily="2" charset="-122"/>
              </a:rPr>
              <a:t>Text in here</a:t>
            </a:r>
          </a:p>
        </p:txBody>
      </p:sp>
      <p:grpSp>
        <p:nvGrpSpPr>
          <p:cNvPr id="116759" name="Group 23"/>
          <p:cNvGrpSpPr>
            <a:grpSpLocks/>
          </p:cNvGrpSpPr>
          <p:nvPr/>
        </p:nvGrpSpPr>
        <p:grpSpPr bwMode="auto">
          <a:xfrm>
            <a:off x="730250" y="1787525"/>
            <a:ext cx="2384425" cy="538163"/>
            <a:chOff x="555" y="1126"/>
            <a:chExt cx="1502" cy="339"/>
          </a:xfrm>
        </p:grpSpPr>
        <p:sp>
          <p:nvSpPr>
            <p:cNvPr id="116760" name="AutoShape 24"/>
            <p:cNvSpPr>
              <a:spLocks noChangeArrowheads="1"/>
            </p:cNvSpPr>
            <p:nvPr/>
          </p:nvSpPr>
          <p:spPr bwMode="gray">
            <a:xfrm>
              <a:off x="555" y="1126"/>
              <a:ext cx="1502" cy="33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gamma/>
                    <a:shade val="36078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36078"/>
                    <a:invGamma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>
              <a:outerShdw dist="40161" dir="4293903" algn="ctr" rotWithShape="0">
                <a:srgbClr val="FFFFC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6761" name="AutoShape 25"/>
            <p:cNvSpPr>
              <a:spLocks noChangeArrowheads="1"/>
            </p:cNvSpPr>
            <p:nvPr/>
          </p:nvSpPr>
          <p:spPr bwMode="gray">
            <a:xfrm>
              <a:off x="574" y="1145"/>
              <a:ext cx="1464" cy="30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alpha val="89999"/>
                  </a:schemeClr>
                </a:gs>
                <a:gs pos="5000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>
                    <a:alpha val="89999"/>
                  </a:scheme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16762" name="Rectangle 26"/>
          <p:cNvSpPr>
            <a:spLocks noChangeArrowheads="1"/>
          </p:cNvSpPr>
          <p:nvPr/>
        </p:nvSpPr>
        <p:spPr bwMode="gray">
          <a:xfrm>
            <a:off x="1201738" y="1857375"/>
            <a:ext cx="14668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b="1">
                <a:solidFill>
                  <a:srgbClr val="1C1C1C"/>
                </a:solidFill>
                <a:ea typeface="宋体" pitchFamily="2" charset="-122"/>
              </a:rPr>
              <a:t>Text in here</a:t>
            </a:r>
          </a:p>
        </p:txBody>
      </p:sp>
      <p:sp>
        <p:nvSpPr>
          <p:cNvPr id="116763" name="AutoShape 27"/>
          <p:cNvSpPr>
            <a:spLocks noChangeArrowheads="1"/>
          </p:cNvSpPr>
          <p:nvPr/>
        </p:nvSpPr>
        <p:spPr bwMode="gray">
          <a:xfrm flipV="1">
            <a:off x="915988" y="2362200"/>
            <a:ext cx="1981200" cy="13716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6764" name="AutoShape 28"/>
          <p:cNvSpPr>
            <a:spLocks noChangeArrowheads="1"/>
          </p:cNvSpPr>
          <p:nvPr/>
        </p:nvSpPr>
        <p:spPr bwMode="gray">
          <a:xfrm flipV="1">
            <a:off x="3582988" y="2362200"/>
            <a:ext cx="1981200" cy="13716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6765" name="AutoShape 29"/>
          <p:cNvSpPr>
            <a:spLocks noChangeArrowheads="1"/>
          </p:cNvSpPr>
          <p:nvPr/>
        </p:nvSpPr>
        <p:spPr bwMode="gray">
          <a:xfrm flipV="1">
            <a:off x="6326188" y="2362200"/>
            <a:ext cx="1981200" cy="13716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pitchFamily="2" charset="-122"/>
              </a:rPr>
              <a:t>Hot Tip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0"/>
            <a:ext cx="7848600" cy="4114800"/>
          </a:xfrm>
        </p:spPr>
        <p:txBody>
          <a:bodyPr/>
          <a:lstStyle/>
          <a:p>
            <a:r>
              <a:rPr lang="en-US" altLang="zh-CN" b="0">
                <a:ea typeface="宋体" pitchFamily="2" charset="-122"/>
              </a:rPr>
              <a:t>How do I incorporate my logo to a slide that will apply to all the other slides?</a:t>
            </a:r>
            <a:r>
              <a:rPr lang="en-US" altLang="zh-CN" b="0">
                <a:solidFill>
                  <a:schemeClr val="tx1"/>
                </a:solidFill>
                <a:ea typeface="宋体" pitchFamily="2" charset="-122"/>
              </a:rPr>
              <a:t> </a:t>
            </a:r>
          </a:p>
          <a:p>
            <a:endParaRPr lang="en-US" altLang="zh-CN" b="0">
              <a:solidFill>
                <a:schemeClr val="tx1"/>
              </a:solidFill>
              <a:ea typeface="宋体" pitchFamily="2" charset="-122"/>
            </a:endParaRPr>
          </a:p>
          <a:p>
            <a:pPr lvl="1"/>
            <a:r>
              <a:rPr lang="en-US" altLang="zh-CN">
                <a:ea typeface="宋体" pitchFamily="2" charset="-122"/>
              </a:rPr>
              <a:t>On the </a:t>
            </a:r>
            <a:r>
              <a:rPr lang="en-US" altLang="zh-CN">
                <a:solidFill>
                  <a:schemeClr val="accent1"/>
                </a:solidFill>
                <a:ea typeface="宋体" pitchFamily="2" charset="-122"/>
              </a:rPr>
              <a:t>[View]</a:t>
            </a:r>
            <a:r>
              <a:rPr lang="en-US" altLang="zh-CN">
                <a:ea typeface="宋体" pitchFamily="2" charset="-122"/>
              </a:rPr>
              <a:t> menu, point to </a:t>
            </a:r>
            <a:r>
              <a:rPr lang="en-US" altLang="zh-CN">
                <a:solidFill>
                  <a:schemeClr val="accent1"/>
                </a:solidFill>
                <a:ea typeface="宋体" pitchFamily="2" charset="-122"/>
              </a:rPr>
              <a:t>[Master],</a:t>
            </a:r>
            <a:r>
              <a:rPr lang="en-US" altLang="zh-CN">
                <a:ea typeface="宋体" pitchFamily="2" charset="-122"/>
              </a:rPr>
              <a:t> and then click </a:t>
            </a:r>
            <a:r>
              <a:rPr lang="en-US" altLang="zh-CN">
                <a:solidFill>
                  <a:schemeClr val="accent1"/>
                </a:solidFill>
                <a:ea typeface="宋体" pitchFamily="2" charset="-122"/>
              </a:rPr>
              <a:t>[Slide Master]</a:t>
            </a:r>
            <a:r>
              <a:rPr lang="en-US" altLang="zh-CN">
                <a:ea typeface="宋体" pitchFamily="2" charset="-122"/>
              </a:rPr>
              <a:t> or </a:t>
            </a:r>
            <a:r>
              <a:rPr lang="en-US" altLang="zh-CN">
                <a:solidFill>
                  <a:schemeClr val="accent1"/>
                </a:solidFill>
                <a:ea typeface="宋体" pitchFamily="2" charset="-122"/>
              </a:rPr>
              <a:t>[Notes Master].</a:t>
            </a:r>
            <a:r>
              <a:rPr lang="en-US" altLang="zh-CN">
                <a:ea typeface="宋体" pitchFamily="2" charset="-122"/>
              </a:rPr>
              <a:t> </a:t>
            </a:r>
          </a:p>
          <a:p>
            <a:pPr lvl="1">
              <a:buFont typeface="Wingdings" pitchFamily="2" charset="2"/>
              <a:buNone/>
            </a:pPr>
            <a:r>
              <a:rPr lang="en-US" altLang="zh-CN">
                <a:ea typeface="宋体" pitchFamily="2" charset="-122"/>
              </a:rPr>
              <a:t>   Change images to the one you like, then it will apply to all the other slides. </a:t>
            </a:r>
            <a:br>
              <a:rPr lang="en-US" altLang="zh-CN">
                <a:ea typeface="宋体" pitchFamily="2" charset="-122"/>
              </a:rPr>
            </a:br>
            <a:endParaRPr lang="en-US" altLang="zh-CN">
              <a:ea typeface="宋体" pitchFamily="2" charset="-122"/>
            </a:endParaRPr>
          </a:p>
          <a:p>
            <a:pPr lvl="1">
              <a:buFont typeface="Wingdings" pitchFamily="2" charset="2"/>
              <a:buNone/>
            </a:pPr>
            <a:endParaRPr lang="zh-CN" altLang="en-US" b="1">
              <a:solidFill>
                <a:schemeClr val="folHlink"/>
              </a:solidFill>
              <a:ea typeface="宋体" pitchFamily="2" charset="-122"/>
            </a:endParaRPr>
          </a:p>
          <a:p>
            <a:pPr>
              <a:buFont typeface="Wingdings" pitchFamily="2" charset="2"/>
              <a:buNone/>
            </a:pPr>
            <a:endParaRPr lang="zh-CN" altLang="en-US" sz="1000" b="0">
              <a:solidFill>
                <a:schemeClr val="folHlink"/>
              </a:solidFill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>
                <a:ea typeface="宋体" pitchFamily="2" charset="-122"/>
              </a:rPr>
              <a:t>Progress Diagram</a:t>
            </a:r>
          </a:p>
        </p:txBody>
      </p:sp>
      <p:grpSp>
        <p:nvGrpSpPr>
          <p:cNvPr id="117763" name="Group 3"/>
          <p:cNvGrpSpPr>
            <a:grpSpLocks/>
          </p:cNvGrpSpPr>
          <p:nvPr/>
        </p:nvGrpSpPr>
        <p:grpSpPr bwMode="auto">
          <a:xfrm>
            <a:off x="2630488" y="2009775"/>
            <a:ext cx="3762375" cy="4162425"/>
            <a:chOff x="1768" y="1183"/>
            <a:chExt cx="2370" cy="2622"/>
          </a:xfrm>
        </p:grpSpPr>
        <p:sp>
          <p:nvSpPr>
            <p:cNvPr id="117764" name="AutoShape 4"/>
            <p:cNvSpPr>
              <a:spLocks noChangeArrowheads="1"/>
            </p:cNvSpPr>
            <p:nvPr/>
          </p:nvSpPr>
          <p:spPr bwMode="gray">
            <a:xfrm rot="10800000">
              <a:off x="2561" y="3142"/>
              <a:ext cx="751" cy="663"/>
            </a:xfrm>
            <a:prstGeom prst="triangle">
              <a:avLst>
                <a:gd name="adj" fmla="val 50000"/>
              </a:avLst>
            </a:prstGeom>
            <a:solidFill>
              <a:schemeClr val="folHlink">
                <a:alpha val="50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635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117765" name="AutoShape 5"/>
            <p:cNvSpPr>
              <a:spLocks noChangeArrowheads="1"/>
            </p:cNvSpPr>
            <p:nvPr/>
          </p:nvSpPr>
          <p:spPr bwMode="gray">
            <a:xfrm>
              <a:off x="2572" y="1183"/>
              <a:ext cx="751" cy="663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alpha val="50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635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117766" name="AutoShape 6"/>
            <p:cNvSpPr>
              <a:spLocks noChangeArrowheads="1"/>
            </p:cNvSpPr>
            <p:nvPr/>
          </p:nvSpPr>
          <p:spPr bwMode="gray">
            <a:xfrm rot="7186656">
              <a:off x="3431" y="2642"/>
              <a:ext cx="752" cy="663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alpha val="50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635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117767" name="AutoShape 7"/>
            <p:cNvSpPr>
              <a:spLocks noChangeArrowheads="1"/>
            </p:cNvSpPr>
            <p:nvPr/>
          </p:nvSpPr>
          <p:spPr bwMode="gray">
            <a:xfrm rot="3597399">
              <a:off x="3428" y="1677"/>
              <a:ext cx="751" cy="662"/>
            </a:xfrm>
            <a:prstGeom prst="triangle">
              <a:avLst>
                <a:gd name="adj" fmla="val 50000"/>
              </a:avLst>
            </a:prstGeom>
            <a:solidFill>
              <a:schemeClr val="folHlink">
                <a:alpha val="50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635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117768" name="AutoShape 8"/>
            <p:cNvSpPr>
              <a:spLocks noChangeArrowheads="1"/>
            </p:cNvSpPr>
            <p:nvPr/>
          </p:nvSpPr>
          <p:spPr bwMode="gray">
            <a:xfrm rot="57574519">
              <a:off x="1724" y="2648"/>
              <a:ext cx="751" cy="663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alpha val="50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635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117769" name="AutoShape 9"/>
            <p:cNvSpPr>
              <a:spLocks noChangeArrowheads="1"/>
            </p:cNvSpPr>
            <p:nvPr/>
          </p:nvSpPr>
          <p:spPr bwMode="gray">
            <a:xfrm rot="17985330">
              <a:off x="1727" y="1673"/>
              <a:ext cx="752" cy="663"/>
            </a:xfrm>
            <a:prstGeom prst="triangle">
              <a:avLst>
                <a:gd name="adj" fmla="val 50000"/>
              </a:avLst>
            </a:prstGeom>
            <a:solidFill>
              <a:schemeClr val="folHlink">
                <a:alpha val="50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635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117770" name="Line 10"/>
            <p:cNvSpPr>
              <a:spLocks noChangeShapeType="1"/>
            </p:cNvSpPr>
            <p:nvPr/>
          </p:nvSpPr>
          <p:spPr bwMode="auto">
            <a:xfrm>
              <a:off x="2147" y="3385"/>
              <a:ext cx="745" cy="0"/>
            </a:xfrm>
            <a:prstGeom prst="line">
              <a:avLst/>
            </a:prstGeom>
            <a:noFill/>
            <a:ln w="9525">
              <a:noFill/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17771" name="Rectangle 11"/>
          <p:cNvSpPr>
            <a:spLocks noChangeArrowheads="1"/>
          </p:cNvSpPr>
          <p:nvPr/>
        </p:nvSpPr>
        <p:spPr bwMode="auto">
          <a:xfrm>
            <a:off x="1773238" y="5362575"/>
            <a:ext cx="1484312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1400">
                <a:solidFill>
                  <a:srgbClr val="1C1C1C"/>
                </a:solidFill>
                <a:ea typeface="宋体" pitchFamily="2" charset="-122"/>
              </a:rPr>
              <a:t>Your text in here</a:t>
            </a:r>
          </a:p>
        </p:txBody>
      </p:sp>
      <p:sp>
        <p:nvSpPr>
          <p:cNvPr id="117772" name="Rectangle 12"/>
          <p:cNvSpPr>
            <a:spLocks noChangeArrowheads="1"/>
          </p:cNvSpPr>
          <p:nvPr/>
        </p:nvSpPr>
        <p:spPr bwMode="auto">
          <a:xfrm>
            <a:off x="695325" y="3211513"/>
            <a:ext cx="1484313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1400">
                <a:solidFill>
                  <a:srgbClr val="1C1C1C"/>
                </a:solidFill>
                <a:ea typeface="宋体" pitchFamily="2" charset="-122"/>
              </a:rPr>
              <a:t>Your text in here</a:t>
            </a:r>
          </a:p>
        </p:txBody>
      </p:sp>
      <p:sp>
        <p:nvSpPr>
          <p:cNvPr id="117773" name="Rectangle 13"/>
          <p:cNvSpPr>
            <a:spLocks noChangeArrowheads="1"/>
          </p:cNvSpPr>
          <p:nvPr/>
        </p:nvSpPr>
        <p:spPr bwMode="auto">
          <a:xfrm>
            <a:off x="695325" y="4632325"/>
            <a:ext cx="1484313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1400">
                <a:solidFill>
                  <a:srgbClr val="1C1C1C"/>
                </a:solidFill>
                <a:ea typeface="宋体" pitchFamily="2" charset="-122"/>
              </a:rPr>
              <a:t>Your text in here</a:t>
            </a:r>
          </a:p>
        </p:txBody>
      </p:sp>
      <p:sp>
        <p:nvSpPr>
          <p:cNvPr id="117774" name="Rectangle 14"/>
          <p:cNvSpPr>
            <a:spLocks noChangeArrowheads="1"/>
          </p:cNvSpPr>
          <p:nvPr/>
        </p:nvSpPr>
        <p:spPr bwMode="auto">
          <a:xfrm>
            <a:off x="7050088" y="3209925"/>
            <a:ext cx="1484312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1400">
                <a:solidFill>
                  <a:srgbClr val="1C1C1C"/>
                </a:solidFill>
                <a:ea typeface="宋体" pitchFamily="2" charset="-122"/>
              </a:rPr>
              <a:t>Your text in here</a:t>
            </a:r>
          </a:p>
        </p:txBody>
      </p:sp>
      <p:sp>
        <p:nvSpPr>
          <p:cNvPr id="117775" name="Rectangle 15"/>
          <p:cNvSpPr>
            <a:spLocks noChangeArrowheads="1"/>
          </p:cNvSpPr>
          <p:nvPr/>
        </p:nvSpPr>
        <p:spPr bwMode="auto">
          <a:xfrm>
            <a:off x="7050088" y="4581525"/>
            <a:ext cx="1484312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1400">
                <a:solidFill>
                  <a:srgbClr val="1C1C1C"/>
                </a:solidFill>
                <a:ea typeface="宋体" pitchFamily="2" charset="-122"/>
              </a:rPr>
              <a:t>Your text in here</a:t>
            </a:r>
          </a:p>
        </p:txBody>
      </p:sp>
      <p:sp>
        <p:nvSpPr>
          <p:cNvPr id="117776" name="Rectangle 16"/>
          <p:cNvSpPr>
            <a:spLocks noChangeArrowheads="1"/>
          </p:cNvSpPr>
          <p:nvPr/>
        </p:nvSpPr>
        <p:spPr bwMode="auto">
          <a:xfrm>
            <a:off x="5821363" y="2357438"/>
            <a:ext cx="1484312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1400">
                <a:solidFill>
                  <a:srgbClr val="1C1C1C"/>
                </a:solidFill>
                <a:ea typeface="宋体" pitchFamily="2" charset="-122"/>
              </a:rPr>
              <a:t>Your text in here</a:t>
            </a:r>
          </a:p>
        </p:txBody>
      </p:sp>
      <p:sp>
        <p:nvSpPr>
          <p:cNvPr id="117777" name="AutoShape 17"/>
          <p:cNvSpPr>
            <a:spLocks noChangeArrowheads="1"/>
          </p:cNvSpPr>
          <p:nvPr/>
        </p:nvSpPr>
        <p:spPr bwMode="gray">
          <a:xfrm>
            <a:off x="3487738" y="3157538"/>
            <a:ext cx="2093912" cy="1811337"/>
          </a:xfrm>
          <a:prstGeom prst="hexagon">
            <a:avLst>
              <a:gd name="adj" fmla="val 28900"/>
              <a:gd name="vf" fmla="val 115470"/>
            </a:avLst>
          </a:prstGeom>
          <a:solidFill>
            <a:srgbClr val="C0C0C0">
              <a:alpha val="0"/>
            </a:srgbClr>
          </a:solidFill>
          <a:ln w="9525" algn="ctr">
            <a:miter lim="800000"/>
            <a:headEnd/>
            <a:tailEnd/>
          </a:ln>
          <a:effectLst/>
          <a:scene3d>
            <a:camera prst="legacyPerspectiveFron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C0C0C0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117778" name="Line 18"/>
          <p:cNvSpPr>
            <a:spLocks noChangeShapeType="1"/>
          </p:cNvSpPr>
          <p:nvPr/>
        </p:nvSpPr>
        <p:spPr bwMode="auto">
          <a:xfrm>
            <a:off x="3257550" y="5534025"/>
            <a:ext cx="1228725" cy="0"/>
          </a:xfrm>
          <a:prstGeom prst="line">
            <a:avLst/>
          </a:prstGeom>
          <a:noFill/>
          <a:ln w="9525">
            <a:solidFill>
              <a:srgbClr val="5F5F5F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7779" name="Line 19"/>
          <p:cNvSpPr>
            <a:spLocks noChangeShapeType="1"/>
          </p:cNvSpPr>
          <p:nvPr/>
        </p:nvSpPr>
        <p:spPr bwMode="auto">
          <a:xfrm flipH="1">
            <a:off x="4592638" y="2527300"/>
            <a:ext cx="1228725" cy="0"/>
          </a:xfrm>
          <a:prstGeom prst="line">
            <a:avLst/>
          </a:prstGeom>
          <a:noFill/>
          <a:ln w="9525">
            <a:solidFill>
              <a:srgbClr val="5F5F5F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7780" name="Text Box 20"/>
          <p:cNvSpPr txBox="1">
            <a:spLocks noChangeArrowheads="1"/>
          </p:cNvSpPr>
          <p:nvPr/>
        </p:nvSpPr>
        <p:spPr bwMode="auto">
          <a:xfrm>
            <a:off x="3449638" y="3895725"/>
            <a:ext cx="21129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ctr">
              <a:lnSpc>
                <a:spcPct val="60000"/>
              </a:lnSpc>
              <a:spcBef>
                <a:spcPct val="50000"/>
              </a:spcBef>
            </a:pPr>
            <a:r>
              <a:rPr lang="en-US" altLang="zh-CN" sz="2000" b="1">
                <a:solidFill>
                  <a:srgbClr val="1C1C1C"/>
                </a:solidFill>
                <a:ea typeface="宋体" pitchFamily="2" charset="-122"/>
              </a:rPr>
              <a:t>Text in here</a:t>
            </a:r>
          </a:p>
        </p:txBody>
      </p:sp>
      <p:sp>
        <p:nvSpPr>
          <p:cNvPr id="117781" name="Line 21"/>
          <p:cNvSpPr>
            <a:spLocks noChangeShapeType="1"/>
          </p:cNvSpPr>
          <p:nvPr/>
        </p:nvSpPr>
        <p:spPr bwMode="auto">
          <a:xfrm>
            <a:off x="2179638" y="3362325"/>
            <a:ext cx="1228725" cy="0"/>
          </a:xfrm>
          <a:prstGeom prst="line">
            <a:avLst/>
          </a:prstGeom>
          <a:noFill/>
          <a:ln w="9525">
            <a:solidFill>
              <a:srgbClr val="5F5F5F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7782" name="Line 22"/>
          <p:cNvSpPr>
            <a:spLocks noChangeShapeType="1"/>
          </p:cNvSpPr>
          <p:nvPr/>
        </p:nvSpPr>
        <p:spPr bwMode="auto">
          <a:xfrm>
            <a:off x="2179638" y="4781550"/>
            <a:ext cx="1228725" cy="0"/>
          </a:xfrm>
          <a:prstGeom prst="line">
            <a:avLst/>
          </a:prstGeom>
          <a:noFill/>
          <a:ln w="9525">
            <a:solidFill>
              <a:srgbClr val="5F5F5F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7783" name="Line 23"/>
          <p:cNvSpPr>
            <a:spLocks noChangeShapeType="1"/>
          </p:cNvSpPr>
          <p:nvPr/>
        </p:nvSpPr>
        <p:spPr bwMode="auto">
          <a:xfrm flipH="1">
            <a:off x="5821363" y="3379788"/>
            <a:ext cx="1228725" cy="0"/>
          </a:xfrm>
          <a:prstGeom prst="line">
            <a:avLst/>
          </a:prstGeom>
          <a:noFill/>
          <a:ln w="9525">
            <a:solidFill>
              <a:srgbClr val="5F5F5F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7784" name="Line 24"/>
          <p:cNvSpPr>
            <a:spLocks noChangeShapeType="1"/>
          </p:cNvSpPr>
          <p:nvPr/>
        </p:nvSpPr>
        <p:spPr bwMode="auto">
          <a:xfrm flipH="1">
            <a:off x="5821363" y="4751388"/>
            <a:ext cx="1228725" cy="0"/>
          </a:xfrm>
          <a:prstGeom prst="line">
            <a:avLst/>
          </a:prstGeom>
          <a:noFill/>
          <a:ln w="9525">
            <a:solidFill>
              <a:srgbClr val="5F5F5F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7785" name="AutoShape 25"/>
          <p:cNvSpPr>
            <a:spLocks noChangeArrowheads="1"/>
          </p:cNvSpPr>
          <p:nvPr/>
        </p:nvSpPr>
        <p:spPr bwMode="auto">
          <a:xfrm>
            <a:off x="609600" y="1600200"/>
            <a:ext cx="3352800" cy="381000"/>
          </a:xfrm>
          <a:prstGeom prst="roundRect">
            <a:avLst>
              <a:gd name="adj" fmla="val 7574"/>
            </a:avLst>
          </a:prstGeom>
          <a:solidFill>
            <a:schemeClr val="bg1"/>
          </a:solidFill>
          <a:ln w="28575" cap="rnd">
            <a:solidFill>
              <a:schemeClr val="bg2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buFont typeface="Wingdings" pitchFamily="2" charset="2"/>
              <a:buChar char="§"/>
            </a:pPr>
            <a:r>
              <a:rPr lang="zh-CN" altLang="en-US" sz="1400" b="1">
                <a:solidFill>
                  <a:schemeClr val="hlink"/>
                </a:solidFill>
                <a:ea typeface="宋体" pitchFamily="2" charset="-122"/>
              </a:rPr>
              <a:t> </a:t>
            </a:r>
            <a:r>
              <a:rPr lang="en-US" altLang="zh-CN" sz="1400" b="1">
                <a:solidFill>
                  <a:schemeClr val="hlink"/>
                </a:solidFill>
                <a:ea typeface="宋体" pitchFamily="2" charset="-122"/>
              </a:rPr>
              <a:t>Add your text in here</a:t>
            </a:r>
          </a:p>
        </p:txBody>
      </p:sp>
      <p:sp>
        <p:nvSpPr>
          <p:cNvPr id="117786" name="AutoShape 26"/>
          <p:cNvSpPr>
            <a:spLocks noChangeArrowheads="1"/>
          </p:cNvSpPr>
          <p:nvPr/>
        </p:nvSpPr>
        <p:spPr bwMode="auto">
          <a:xfrm>
            <a:off x="609600" y="2057400"/>
            <a:ext cx="3352800" cy="381000"/>
          </a:xfrm>
          <a:prstGeom prst="roundRect">
            <a:avLst>
              <a:gd name="adj" fmla="val 7574"/>
            </a:avLst>
          </a:prstGeom>
          <a:solidFill>
            <a:schemeClr val="bg1"/>
          </a:solidFill>
          <a:ln w="28575" cap="rnd">
            <a:solidFill>
              <a:schemeClr val="bg2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buFont typeface="Wingdings" pitchFamily="2" charset="2"/>
              <a:buChar char="§"/>
            </a:pPr>
            <a:r>
              <a:rPr lang="zh-CN" altLang="en-US" sz="1400" b="1">
                <a:solidFill>
                  <a:schemeClr val="accent2"/>
                </a:solidFill>
                <a:ea typeface="宋体" pitchFamily="2" charset="-122"/>
              </a:rPr>
              <a:t> </a:t>
            </a:r>
            <a:r>
              <a:rPr lang="en-US" altLang="zh-CN" sz="1400" b="1">
                <a:solidFill>
                  <a:schemeClr val="accent2"/>
                </a:solidFill>
                <a:ea typeface="宋体" pitchFamily="2" charset="-122"/>
              </a:rPr>
              <a:t>Add your text in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>
                <a:ea typeface="宋体" pitchFamily="2" charset="-122"/>
              </a:rPr>
              <a:t>Diagram</a:t>
            </a:r>
            <a:endParaRPr lang="en-US" altLang="zh-CN" sz="2400">
              <a:ea typeface="宋体" pitchFamily="2" charset="-122"/>
            </a:endParaRPr>
          </a:p>
        </p:txBody>
      </p:sp>
      <p:sp>
        <p:nvSpPr>
          <p:cNvPr id="118787" name="Oval 3"/>
          <p:cNvSpPr>
            <a:spLocks noChangeArrowheads="1"/>
          </p:cNvSpPr>
          <p:nvPr/>
        </p:nvSpPr>
        <p:spPr bwMode="ltGray">
          <a:xfrm>
            <a:off x="1143000" y="3763963"/>
            <a:ext cx="4362450" cy="1265237"/>
          </a:xfrm>
          <a:prstGeom prst="ellipse">
            <a:avLst/>
          </a:prstGeom>
          <a:solidFill>
            <a:srgbClr val="DDDDDD">
              <a:alpha val="50000"/>
            </a:srgbClr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8788" name="Arc 4"/>
          <p:cNvSpPr>
            <a:spLocks/>
          </p:cNvSpPr>
          <p:nvPr/>
        </p:nvSpPr>
        <p:spPr bwMode="gray">
          <a:xfrm rot="16200000">
            <a:off x="2765425" y="1804988"/>
            <a:ext cx="1536700" cy="4057650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33380 w 43200"/>
              <a:gd name="T1" fmla="*/ 39705 h 43200"/>
              <a:gd name="T2" fmla="*/ 38438 w 43200"/>
              <a:gd name="T3" fmla="*/ 35129 h 43200"/>
              <a:gd name="T4" fmla="*/ 21600 w 4320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3200" fill="none" extrusionOk="0">
                <a:moveTo>
                  <a:pt x="33380" y="39705"/>
                </a:moveTo>
                <a:cubicBezTo>
                  <a:pt x="29874" y="41985"/>
                  <a:pt x="25782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6520"/>
                  <a:pt x="41520" y="31293"/>
                  <a:pt x="38438" y="35129"/>
                </a:cubicBezTo>
              </a:path>
              <a:path w="43200" h="43200" stroke="0" extrusionOk="0">
                <a:moveTo>
                  <a:pt x="33380" y="39705"/>
                </a:moveTo>
                <a:cubicBezTo>
                  <a:pt x="29874" y="41985"/>
                  <a:pt x="25782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6520"/>
                  <a:pt x="41520" y="31293"/>
                  <a:pt x="38438" y="35129"/>
                </a:cubicBezTo>
                <a:lnTo>
                  <a:pt x="21600" y="21600"/>
                </a:lnTo>
                <a:close/>
              </a:path>
            </a:pathLst>
          </a:custGeom>
          <a:solidFill>
            <a:schemeClr val="tx2"/>
          </a:solidFill>
          <a:ln w="38100">
            <a:noFill/>
            <a:round/>
            <a:headEnd/>
            <a:tailEnd type="arrow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8789" name="Arc 5"/>
          <p:cNvSpPr>
            <a:spLocks/>
          </p:cNvSpPr>
          <p:nvPr/>
        </p:nvSpPr>
        <p:spPr bwMode="gray">
          <a:xfrm rot="16200000">
            <a:off x="2901950" y="1703388"/>
            <a:ext cx="1379538" cy="3903662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28692 w 43200"/>
              <a:gd name="T1" fmla="*/ 42002 h 43200"/>
              <a:gd name="T2" fmla="*/ 31490 w 43200"/>
              <a:gd name="T3" fmla="*/ 40803 h 43200"/>
              <a:gd name="T4" fmla="*/ 21600 w 4320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3200" fill="none" extrusionOk="0">
                <a:moveTo>
                  <a:pt x="28692" y="42002"/>
                </a:moveTo>
                <a:cubicBezTo>
                  <a:pt x="26411" y="42795"/>
                  <a:pt x="24014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688"/>
                  <a:pt x="38680" y="37099"/>
                  <a:pt x="31489" y="40802"/>
                </a:cubicBezTo>
              </a:path>
              <a:path w="43200" h="43200" stroke="0" extrusionOk="0">
                <a:moveTo>
                  <a:pt x="28692" y="42002"/>
                </a:moveTo>
                <a:cubicBezTo>
                  <a:pt x="26411" y="42795"/>
                  <a:pt x="24014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688"/>
                  <a:pt x="38680" y="37099"/>
                  <a:pt x="31489" y="40802"/>
                </a:cubicBezTo>
                <a:lnTo>
                  <a:pt x="21600" y="2160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42353"/>
                  <a:invGamma/>
                </a:schemeClr>
              </a:gs>
            </a:gsLst>
            <a:lin ang="2700000" scaled="1"/>
          </a:gradFill>
          <a:ln w="38100">
            <a:noFill/>
            <a:round/>
            <a:headEnd/>
            <a:tailEnd type="arrow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8790" name="Arc 6"/>
          <p:cNvSpPr>
            <a:spLocks/>
          </p:cNvSpPr>
          <p:nvPr/>
        </p:nvSpPr>
        <p:spPr bwMode="ltGray">
          <a:xfrm rot="16200000">
            <a:off x="2794000" y="1849438"/>
            <a:ext cx="1379538" cy="3763962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15027 w 43200"/>
              <a:gd name="T1" fmla="*/ 42175 h 42175"/>
              <a:gd name="T2" fmla="*/ 31490 w 43200"/>
              <a:gd name="T3" fmla="*/ 40803 h 42175"/>
              <a:gd name="T4" fmla="*/ 21600 w 43200"/>
              <a:gd name="T5" fmla="*/ 21600 h 42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2175" fill="none" extrusionOk="0">
                <a:moveTo>
                  <a:pt x="15026" y="42175"/>
                </a:moveTo>
                <a:cubicBezTo>
                  <a:pt x="6075" y="39315"/>
                  <a:pt x="0" y="30997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688"/>
                  <a:pt x="38680" y="37099"/>
                  <a:pt x="31489" y="40802"/>
                </a:cubicBezTo>
              </a:path>
              <a:path w="43200" h="42175" stroke="0" extrusionOk="0">
                <a:moveTo>
                  <a:pt x="15026" y="42175"/>
                </a:moveTo>
                <a:cubicBezTo>
                  <a:pt x="6075" y="39315"/>
                  <a:pt x="0" y="30997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688"/>
                  <a:pt x="38680" y="37099"/>
                  <a:pt x="31489" y="40802"/>
                </a:cubicBezTo>
                <a:lnTo>
                  <a:pt x="21600" y="21600"/>
                </a:lnTo>
                <a:close/>
              </a:path>
            </a:pathLst>
          </a:custGeom>
          <a:gradFill rotWithShape="1">
            <a:gsLst>
              <a:gs pos="0">
                <a:schemeClr val="folHlink">
                  <a:gamma/>
                  <a:tint val="48627"/>
                  <a:invGamma/>
                </a:schemeClr>
              </a:gs>
              <a:gs pos="100000">
                <a:schemeClr val="folHlink"/>
              </a:gs>
            </a:gsLst>
            <a:lin ang="18900000" scaled="1"/>
          </a:gradFill>
          <a:ln w="38100">
            <a:noFill/>
            <a:round/>
            <a:headEnd/>
            <a:tailEnd type="arrow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8791" name="Arc 7"/>
          <p:cNvSpPr>
            <a:spLocks/>
          </p:cNvSpPr>
          <p:nvPr/>
        </p:nvSpPr>
        <p:spPr bwMode="gray">
          <a:xfrm rot="16200000">
            <a:off x="2724944" y="1899444"/>
            <a:ext cx="1414463" cy="3635375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6943 w 43200"/>
              <a:gd name="T1" fmla="*/ 37466 h 40803"/>
              <a:gd name="T2" fmla="*/ 31490 w 43200"/>
              <a:gd name="T3" fmla="*/ 40803 h 40803"/>
              <a:gd name="T4" fmla="*/ 21600 w 43200"/>
              <a:gd name="T5" fmla="*/ 21600 h 408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0803" fill="none" extrusionOk="0">
                <a:moveTo>
                  <a:pt x="6942" y="37466"/>
                </a:moveTo>
                <a:cubicBezTo>
                  <a:pt x="2516" y="33377"/>
                  <a:pt x="0" y="27625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688"/>
                  <a:pt x="38680" y="37099"/>
                  <a:pt x="31489" y="40802"/>
                </a:cubicBezTo>
              </a:path>
              <a:path w="43200" h="40803" stroke="0" extrusionOk="0">
                <a:moveTo>
                  <a:pt x="6942" y="37466"/>
                </a:moveTo>
                <a:cubicBezTo>
                  <a:pt x="2516" y="33377"/>
                  <a:pt x="0" y="27625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688"/>
                  <a:pt x="38680" y="37099"/>
                  <a:pt x="31489" y="40802"/>
                </a:cubicBezTo>
                <a:lnTo>
                  <a:pt x="21600" y="2160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40392"/>
                  <a:invGamma/>
                </a:schemeClr>
              </a:gs>
            </a:gsLst>
            <a:lin ang="0" scaled="1"/>
          </a:gradFill>
          <a:ln w="38100">
            <a:noFill/>
            <a:round/>
            <a:headEnd/>
            <a:tailEnd type="arrow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8792" name="Text Box 8"/>
          <p:cNvSpPr txBox="1">
            <a:spLocks noChangeArrowheads="1"/>
          </p:cNvSpPr>
          <p:nvPr/>
        </p:nvSpPr>
        <p:spPr bwMode="auto">
          <a:xfrm>
            <a:off x="4443413" y="3811588"/>
            <a:ext cx="614362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sz="1400" b="1">
                <a:solidFill>
                  <a:srgbClr val="1C1C1C"/>
                </a:solidFill>
                <a:ea typeface="宋体" pitchFamily="2" charset="-122"/>
              </a:rPr>
              <a:t>10%</a:t>
            </a:r>
          </a:p>
        </p:txBody>
      </p:sp>
      <p:sp>
        <p:nvSpPr>
          <p:cNvPr id="118793" name="Text Box 9"/>
          <p:cNvSpPr txBox="1">
            <a:spLocks noChangeArrowheads="1"/>
          </p:cNvSpPr>
          <p:nvPr/>
        </p:nvSpPr>
        <p:spPr bwMode="auto">
          <a:xfrm>
            <a:off x="4943475" y="3505200"/>
            <a:ext cx="53657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sz="1400" b="1">
                <a:solidFill>
                  <a:srgbClr val="1C1C1C"/>
                </a:solidFill>
                <a:ea typeface="宋体" pitchFamily="2" charset="-122"/>
              </a:rPr>
              <a:t>5%</a:t>
            </a:r>
          </a:p>
        </p:txBody>
      </p:sp>
      <p:sp>
        <p:nvSpPr>
          <p:cNvPr id="118794" name="Line 10"/>
          <p:cNvSpPr>
            <a:spLocks noChangeShapeType="1"/>
          </p:cNvSpPr>
          <p:nvPr/>
        </p:nvSpPr>
        <p:spPr bwMode="auto">
          <a:xfrm>
            <a:off x="5362575" y="3944938"/>
            <a:ext cx="0" cy="115887"/>
          </a:xfrm>
          <a:prstGeom prst="line">
            <a:avLst/>
          </a:prstGeom>
          <a:noFill/>
          <a:ln w="9525">
            <a:solidFill>
              <a:srgbClr val="1C1C1C">
                <a:alpha val="39999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8795" name="Line 11"/>
          <p:cNvSpPr>
            <a:spLocks noChangeShapeType="1"/>
          </p:cNvSpPr>
          <p:nvPr/>
        </p:nvSpPr>
        <p:spPr bwMode="auto">
          <a:xfrm flipH="1">
            <a:off x="4948238" y="4203700"/>
            <a:ext cx="0" cy="69850"/>
          </a:xfrm>
          <a:prstGeom prst="line">
            <a:avLst/>
          </a:prstGeom>
          <a:noFill/>
          <a:ln w="9525">
            <a:solidFill>
              <a:srgbClr val="1C1C1C">
                <a:alpha val="39999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8796" name="Line 12"/>
          <p:cNvSpPr>
            <a:spLocks noChangeShapeType="1"/>
          </p:cNvSpPr>
          <p:nvPr/>
        </p:nvSpPr>
        <p:spPr bwMode="gray">
          <a:xfrm flipH="1">
            <a:off x="2705100" y="3695700"/>
            <a:ext cx="1014413" cy="8302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8797" name="Arc 13"/>
          <p:cNvSpPr>
            <a:spLocks/>
          </p:cNvSpPr>
          <p:nvPr/>
        </p:nvSpPr>
        <p:spPr bwMode="gray">
          <a:xfrm rot="16200000">
            <a:off x="2745581" y="1472407"/>
            <a:ext cx="1768475" cy="4532312"/>
          </a:xfrm>
          <a:custGeom>
            <a:avLst/>
            <a:gdLst>
              <a:gd name="G0" fmla="+- 19812 0 0"/>
              <a:gd name="G1" fmla="+- 21600 0 0"/>
              <a:gd name="G2" fmla="+- 21600 0 0"/>
              <a:gd name="T0" fmla="*/ 0 w 41412"/>
              <a:gd name="T1" fmla="*/ 12994 h 41573"/>
              <a:gd name="T2" fmla="*/ 28035 w 41412"/>
              <a:gd name="T3" fmla="*/ 41573 h 41573"/>
              <a:gd name="T4" fmla="*/ 19812 w 41412"/>
              <a:gd name="T5" fmla="*/ 21600 h 41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412" h="41573" fill="none" extrusionOk="0">
                <a:moveTo>
                  <a:pt x="0" y="12994"/>
                </a:moveTo>
                <a:cubicBezTo>
                  <a:pt x="3427" y="5104"/>
                  <a:pt x="11209" y="-1"/>
                  <a:pt x="19812" y="0"/>
                </a:cubicBezTo>
                <a:cubicBezTo>
                  <a:pt x="31741" y="0"/>
                  <a:pt x="41412" y="9670"/>
                  <a:pt x="41412" y="21600"/>
                </a:cubicBezTo>
                <a:cubicBezTo>
                  <a:pt x="41412" y="30353"/>
                  <a:pt x="36129" y="38241"/>
                  <a:pt x="28035" y="41573"/>
                </a:cubicBezTo>
              </a:path>
              <a:path w="41412" h="41573" stroke="0" extrusionOk="0">
                <a:moveTo>
                  <a:pt x="0" y="12994"/>
                </a:moveTo>
                <a:cubicBezTo>
                  <a:pt x="3427" y="5104"/>
                  <a:pt x="11209" y="-1"/>
                  <a:pt x="19812" y="0"/>
                </a:cubicBezTo>
                <a:cubicBezTo>
                  <a:pt x="31741" y="0"/>
                  <a:pt x="41412" y="9670"/>
                  <a:pt x="41412" y="21600"/>
                </a:cubicBezTo>
                <a:cubicBezTo>
                  <a:pt x="41412" y="30353"/>
                  <a:pt x="36129" y="38241"/>
                  <a:pt x="28035" y="41573"/>
                </a:cubicBezTo>
                <a:lnTo>
                  <a:pt x="19812" y="2160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shade val="51373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38100">
            <a:noFill/>
            <a:round/>
            <a:headEnd/>
            <a:tailEnd type="arrow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8798" name="Freeform 14"/>
          <p:cNvSpPr>
            <a:spLocks/>
          </p:cNvSpPr>
          <p:nvPr/>
        </p:nvSpPr>
        <p:spPr bwMode="gray">
          <a:xfrm>
            <a:off x="5715000" y="3154363"/>
            <a:ext cx="223838" cy="295275"/>
          </a:xfrm>
          <a:custGeom>
            <a:avLst/>
            <a:gdLst/>
            <a:ahLst/>
            <a:cxnLst>
              <a:cxn ang="0">
                <a:pos x="133" y="72"/>
              </a:cxn>
              <a:cxn ang="0">
                <a:pos x="141" y="161"/>
              </a:cxn>
              <a:cxn ang="0">
                <a:pos x="15" y="186"/>
              </a:cxn>
              <a:cxn ang="0">
                <a:pos x="0" y="0"/>
              </a:cxn>
              <a:cxn ang="0">
                <a:pos x="133" y="72"/>
              </a:cxn>
            </a:cxnLst>
            <a:rect l="0" t="0" r="r" b="b"/>
            <a:pathLst>
              <a:path w="141" h="186">
                <a:moveTo>
                  <a:pt x="133" y="72"/>
                </a:moveTo>
                <a:lnTo>
                  <a:pt x="141" y="161"/>
                </a:lnTo>
                <a:lnTo>
                  <a:pt x="15" y="186"/>
                </a:lnTo>
                <a:lnTo>
                  <a:pt x="0" y="0"/>
                </a:lnTo>
                <a:lnTo>
                  <a:pt x="133" y="72"/>
                </a:lnTo>
                <a:close/>
              </a:path>
            </a:pathLst>
          </a:custGeom>
          <a:solidFill>
            <a:schemeClr val="accent1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8799" name="Arc 15"/>
          <p:cNvSpPr>
            <a:spLocks/>
          </p:cNvSpPr>
          <p:nvPr/>
        </p:nvSpPr>
        <p:spPr bwMode="gray">
          <a:xfrm rot="16200000">
            <a:off x="2761456" y="1302544"/>
            <a:ext cx="1757363" cy="4537075"/>
          </a:xfrm>
          <a:custGeom>
            <a:avLst/>
            <a:gdLst>
              <a:gd name="G0" fmla="+- 19534 0 0"/>
              <a:gd name="G1" fmla="+- 21600 0 0"/>
              <a:gd name="G2" fmla="+- 21600 0 0"/>
              <a:gd name="T0" fmla="*/ 0 w 41134"/>
              <a:gd name="T1" fmla="*/ 12382 h 41573"/>
              <a:gd name="T2" fmla="*/ 27757 w 41134"/>
              <a:gd name="T3" fmla="*/ 41573 h 41573"/>
              <a:gd name="T4" fmla="*/ 19534 w 41134"/>
              <a:gd name="T5" fmla="*/ 21600 h 41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134" h="41573" fill="none" extrusionOk="0">
                <a:moveTo>
                  <a:pt x="-1" y="12381"/>
                </a:moveTo>
                <a:cubicBezTo>
                  <a:pt x="3566" y="4822"/>
                  <a:pt x="11175" y="-1"/>
                  <a:pt x="19534" y="0"/>
                </a:cubicBezTo>
                <a:cubicBezTo>
                  <a:pt x="31463" y="0"/>
                  <a:pt x="41134" y="9670"/>
                  <a:pt x="41134" y="21600"/>
                </a:cubicBezTo>
                <a:cubicBezTo>
                  <a:pt x="41134" y="30353"/>
                  <a:pt x="35851" y="38241"/>
                  <a:pt x="27757" y="41573"/>
                </a:cubicBezTo>
              </a:path>
              <a:path w="41134" h="41573" stroke="0" extrusionOk="0">
                <a:moveTo>
                  <a:pt x="-1" y="12381"/>
                </a:moveTo>
                <a:cubicBezTo>
                  <a:pt x="3566" y="4822"/>
                  <a:pt x="11175" y="-1"/>
                  <a:pt x="19534" y="0"/>
                </a:cubicBezTo>
                <a:cubicBezTo>
                  <a:pt x="31463" y="0"/>
                  <a:pt x="41134" y="9670"/>
                  <a:pt x="41134" y="21600"/>
                </a:cubicBezTo>
                <a:cubicBezTo>
                  <a:pt x="41134" y="30353"/>
                  <a:pt x="35851" y="38241"/>
                  <a:pt x="27757" y="41573"/>
                </a:cubicBezTo>
                <a:lnTo>
                  <a:pt x="19534" y="21600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40000"/>
                  <a:invGamma/>
                </a:schemeClr>
              </a:gs>
            </a:gsLst>
            <a:lin ang="5400000" scaled="1"/>
          </a:gradFill>
          <a:ln w="19050">
            <a:noFill/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8800" name="Text Box 16"/>
          <p:cNvSpPr txBox="1">
            <a:spLocks noChangeArrowheads="1"/>
          </p:cNvSpPr>
          <p:nvPr/>
        </p:nvSpPr>
        <p:spPr bwMode="auto">
          <a:xfrm>
            <a:off x="3200400" y="2925763"/>
            <a:ext cx="9366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sz="2000" b="1">
                <a:solidFill>
                  <a:schemeClr val="bg1"/>
                </a:solidFill>
                <a:ea typeface="宋体" pitchFamily="2" charset="-122"/>
              </a:rPr>
              <a:t>60%</a:t>
            </a:r>
          </a:p>
        </p:txBody>
      </p:sp>
      <p:cxnSp>
        <p:nvCxnSpPr>
          <p:cNvPr id="118801" name="AutoShape 17"/>
          <p:cNvCxnSpPr>
            <a:cxnSpLocks noChangeShapeType="1"/>
            <a:endCxn id="118800" idx="3"/>
          </p:cNvCxnSpPr>
          <p:nvPr/>
        </p:nvCxnSpPr>
        <p:spPr bwMode="auto">
          <a:xfrm rot="10800000" flipV="1">
            <a:off x="4137025" y="2239963"/>
            <a:ext cx="2416175" cy="88423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18802" name="AutoShape 18"/>
          <p:cNvCxnSpPr>
            <a:cxnSpLocks noChangeShapeType="1"/>
            <a:endCxn id="118793" idx="3"/>
          </p:cNvCxnSpPr>
          <p:nvPr/>
        </p:nvCxnSpPr>
        <p:spPr bwMode="auto">
          <a:xfrm rot="10800000">
            <a:off x="5480050" y="3657600"/>
            <a:ext cx="1225550" cy="18256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18803" name="Text Box 19"/>
          <p:cNvSpPr txBox="1">
            <a:spLocks noChangeArrowheads="1"/>
          </p:cNvSpPr>
          <p:nvPr/>
        </p:nvSpPr>
        <p:spPr bwMode="auto">
          <a:xfrm>
            <a:off x="3511550" y="3925888"/>
            <a:ext cx="66357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sz="1400" b="1">
                <a:solidFill>
                  <a:srgbClr val="1C1C1C"/>
                </a:solidFill>
                <a:ea typeface="宋体" pitchFamily="2" charset="-122"/>
              </a:rPr>
              <a:t>25%</a:t>
            </a:r>
          </a:p>
        </p:txBody>
      </p:sp>
      <p:sp>
        <p:nvSpPr>
          <p:cNvPr id="118804" name="Rectangle 20"/>
          <p:cNvSpPr>
            <a:spLocks noChangeArrowheads="1"/>
          </p:cNvSpPr>
          <p:nvPr/>
        </p:nvSpPr>
        <p:spPr bwMode="auto">
          <a:xfrm>
            <a:off x="838200" y="1371600"/>
            <a:ext cx="5105400" cy="609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altLang="zh-CN" sz="2000" b="1">
                <a:solidFill>
                  <a:schemeClr val="tx2"/>
                </a:solidFill>
                <a:ea typeface="宋体" pitchFamily="2" charset="-122"/>
              </a:rPr>
              <a:t>ThemeGallery</a:t>
            </a:r>
            <a:r>
              <a:rPr lang="en-US" altLang="zh-CN" sz="1400">
                <a:solidFill>
                  <a:srgbClr val="1C1C1C"/>
                </a:solidFill>
                <a:ea typeface="宋体" pitchFamily="2" charset="-122"/>
              </a:rPr>
              <a:t> is a Design Digital Content &amp; Contents mall developed by Guild Design Inc.</a:t>
            </a:r>
          </a:p>
        </p:txBody>
      </p:sp>
      <p:grpSp>
        <p:nvGrpSpPr>
          <p:cNvPr id="118805" name="Group 21"/>
          <p:cNvGrpSpPr>
            <a:grpSpLocks/>
          </p:cNvGrpSpPr>
          <p:nvPr/>
        </p:nvGrpSpPr>
        <p:grpSpPr bwMode="auto">
          <a:xfrm>
            <a:off x="6553200" y="2057400"/>
            <a:ext cx="2028825" cy="482600"/>
            <a:chOff x="816" y="2304"/>
            <a:chExt cx="1440" cy="448"/>
          </a:xfrm>
        </p:grpSpPr>
        <p:sp>
          <p:nvSpPr>
            <p:cNvPr id="118806" name="Freeform 22"/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/>
              <a:ahLst/>
              <a:cxnLst>
                <a:cxn ang="0">
                  <a:pos x="1120" y="252"/>
                </a:cxn>
                <a:cxn ang="0">
                  <a:pos x="1116" y="250"/>
                </a:cxn>
                <a:cxn ang="0">
                  <a:pos x="1100" y="246"/>
                </a:cxn>
                <a:cxn ang="0">
                  <a:pos x="1074" y="240"/>
                </a:cxn>
                <a:cxn ang="0">
                  <a:pos x="1038" y="232"/>
                </a:cxn>
                <a:cxn ang="0">
                  <a:pos x="992" y="222"/>
                </a:cxn>
                <a:cxn ang="0">
                  <a:pos x="938" y="212"/>
                </a:cxn>
                <a:cxn ang="0">
                  <a:pos x="876" y="204"/>
                </a:cxn>
                <a:cxn ang="0">
                  <a:pos x="806" y="196"/>
                </a:cxn>
                <a:cxn ang="0">
                  <a:pos x="730" y="190"/>
                </a:cxn>
                <a:cxn ang="0">
                  <a:pos x="646" y="184"/>
                </a:cxn>
                <a:cxn ang="0">
                  <a:pos x="556" y="184"/>
                </a:cxn>
                <a:cxn ang="0">
                  <a:pos x="466" y="184"/>
                </a:cxn>
                <a:cxn ang="0">
                  <a:pos x="384" y="190"/>
                </a:cxn>
                <a:cxn ang="0">
                  <a:pos x="308" y="196"/>
                </a:cxn>
                <a:cxn ang="0">
                  <a:pos x="238" y="204"/>
                </a:cxn>
                <a:cxn ang="0">
                  <a:pos x="178" y="212"/>
                </a:cxn>
                <a:cxn ang="0">
                  <a:pos x="126" y="222"/>
                </a:cxn>
                <a:cxn ang="0">
                  <a:pos x="82" y="232"/>
                </a:cxn>
                <a:cxn ang="0">
                  <a:pos x="46" y="240"/>
                </a:cxn>
                <a:cxn ang="0">
                  <a:pos x="20" y="246"/>
                </a:cxn>
                <a:cxn ang="0">
                  <a:pos x="6" y="250"/>
                </a:cxn>
                <a:cxn ang="0">
                  <a:pos x="0" y="252"/>
                </a:cxn>
                <a:cxn ang="0">
                  <a:pos x="0" y="62"/>
                </a:cxn>
                <a:cxn ang="0">
                  <a:pos x="560" y="0"/>
                </a:cxn>
                <a:cxn ang="0">
                  <a:pos x="1120" y="62"/>
                </a:cxn>
                <a:cxn ang="0">
                  <a:pos x="1120" y="252"/>
                </a:cxn>
                <a:cxn ang="0">
                  <a:pos x="1120" y="252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lnTo>
                    <a:pt x="1120" y="252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shade val="78824"/>
                    <a:invGamma/>
                  </a:srgb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8807" name="Rectangle 23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altLang="zh-CN" b="1">
                  <a:solidFill>
                    <a:schemeClr val="bg1"/>
                  </a:solidFill>
                  <a:ea typeface="宋体" pitchFamily="2" charset="-122"/>
                </a:rPr>
                <a:t>Text in here</a:t>
              </a:r>
            </a:p>
          </p:txBody>
        </p:sp>
      </p:grpSp>
      <p:grpSp>
        <p:nvGrpSpPr>
          <p:cNvPr id="118808" name="Group 24"/>
          <p:cNvGrpSpPr>
            <a:grpSpLocks/>
          </p:cNvGrpSpPr>
          <p:nvPr/>
        </p:nvGrpSpPr>
        <p:grpSpPr bwMode="auto">
          <a:xfrm>
            <a:off x="6553200" y="3611563"/>
            <a:ext cx="2028825" cy="482600"/>
            <a:chOff x="816" y="2304"/>
            <a:chExt cx="1440" cy="448"/>
          </a:xfrm>
        </p:grpSpPr>
        <p:sp>
          <p:nvSpPr>
            <p:cNvPr id="118809" name="Freeform 25"/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/>
              <a:ahLst/>
              <a:cxnLst>
                <a:cxn ang="0">
                  <a:pos x="1120" y="252"/>
                </a:cxn>
                <a:cxn ang="0">
                  <a:pos x="1116" y="250"/>
                </a:cxn>
                <a:cxn ang="0">
                  <a:pos x="1100" y="246"/>
                </a:cxn>
                <a:cxn ang="0">
                  <a:pos x="1074" y="240"/>
                </a:cxn>
                <a:cxn ang="0">
                  <a:pos x="1038" y="232"/>
                </a:cxn>
                <a:cxn ang="0">
                  <a:pos x="992" y="222"/>
                </a:cxn>
                <a:cxn ang="0">
                  <a:pos x="938" y="212"/>
                </a:cxn>
                <a:cxn ang="0">
                  <a:pos x="876" y="204"/>
                </a:cxn>
                <a:cxn ang="0">
                  <a:pos x="806" y="196"/>
                </a:cxn>
                <a:cxn ang="0">
                  <a:pos x="730" y="190"/>
                </a:cxn>
                <a:cxn ang="0">
                  <a:pos x="646" y="184"/>
                </a:cxn>
                <a:cxn ang="0">
                  <a:pos x="556" y="184"/>
                </a:cxn>
                <a:cxn ang="0">
                  <a:pos x="466" y="184"/>
                </a:cxn>
                <a:cxn ang="0">
                  <a:pos x="384" y="190"/>
                </a:cxn>
                <a:cxn ang="0">
                  <a:pos x="308" y="196"/>
                </a:cxn>
                <a:cxn ang="0">
                  <a:pos x="238" y="204"/>
                </a:cxn>
                <a:cxn ang="0">
                  <a:pos x="178" y="212"/>
                </a:cxn>
                <a:cxn ang="0">
                  <a:pos x="126" y="222"/>
                </a:cxn>
                <a:cxn ang="0">
                  <a:pos x="82" y="232"/>
                </a:cxn>
                <a:cxn ang="0">
                  <a:pos x="46" y="240"/>
                </a:cxn>
                <a:cxn ang="0">
                  <a:pos x="20" y="246"/>
                </a:cxn>
                <a:cxn ang="0">
                  <a:pos x="6" y="250"/>
                </a:cxn>
                <a:cxn ang="0">
                  <a:pos x="0" y="252"/>
                </a:cxn>
                <a:cxn ang="0">
                  <a:pos x="0" y="62"/>
                </a:cxn>
                <a:cxn ang="0">
                  <a:pos x="560" y="0"/>
                </a:cxn>
                <a:cxn ang="0">
                  <a:pos x="1120" y="62"/>
                </a:cxn>
                <a:cxn ang="0">
                  <a:pos x="1120" y="252"/>
                </a:cxn>
                <a:cxn ang="0">
                  <a:pos x="1120" y="252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lnTo>
                    <a:pt x="1120" y="252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shade val="78824"/>
                    <a:invGamma/>
                  </a:srgb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8810" name="Rectangle 26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altLang="zh-CN" b="1">
                  <a:solidFill>
                    <a:schemeClr val="bg1"/>
                  </a:solidFill>
                  <a:ea typeface="宋体" pitchFamily="2" charset="-122"/>
                </a:rPr>
                <a:t>Text in here</a:t>
              </a:r>
            </a:p>
          </p:txBody>
        </p:sp>
      </p:grpSp>
      <p:grpSp>
        <p:nvGrpSpPr>
          <p:cNvPr id="118811" name="Group 27"/>
          <p:cNvGrpSpPr>
            <a:grpSpLocks/>
          </p:cNvGrpSpPr>
          <p:nvPr/>
        </p:nvGrpSpPr>
        <p:grpSpPr bwMode="auto">
          <a:xfrm>
            <a:off x="6553200" y="4983163"/>
            <a:ext cx="2028825" cy="482600"/>
            <a:chOff x="816" y="2304"/>
            <a:chExt cx="1440" cy="448"/>
          </a:xfrm>
        </p:grpSpPr>
        <p:sp>
          <p:nvSpPr>
            <p:cNvPr id="118812" name="Freeform 28"/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/>
              <a:ahLst/>
              <a:cxnLst>
                <a:cxn ang="0">
                  <a:pos x="1120" y="252"/>
                </a:cxn>
                <a:cxn ang="0">
                  <a:pos x="1116" y="250"/>
                </a:cxn>
                <a:cxn ang="0">
                  <a:pos x="1100" y="246"/>
                </a:cxn>
                <a:cxn ang="0">
                  <a:pos x="1074" y="240"/>
                </a:cxn>
                <a:cxn ang="0">
                  <a:pos x="1038" y="232"/>
                </a:cxn>
                <a:cxn ang="0">
                  <a:pos x="992" y="222"/>
                </a:cxn>
                <a:cxn ang="0">
                  <a:pos x="938" y="212"/>
                </a:cxn>
                <a:cxn ang="0">
                  <a:pos x="876" y="204"/>
                </a:cxn>
                <a:cxn ang="0">
                  <a:pos x="806" y="196"/>
                </a:cxn>
                <a:cxn ang="0">
                  <a:pos x="730" y="190"/>
                </a:cxn>
                <a:cxn ang="0">
                  <a:pos x="646" y="184"/>
                </a:cxn>
                <a:cxn ang="0">
                  <a:pos x="556" y="184"/>
                </a:cxn>
                <a:cxn ang="0">
                  <a:pos x="466" y="184"/>
                </a:cxn>
                <a:cxn ang="0">
                  <a:pos x="384" y="190"/>
                </a:cxn>
                <a:cxn ang="0">
                  <a:pos x="308" y="196"/>
                </a:cxn>
                <a:cxn ang="0">
                  <a:pos x="238" y="204"/>
                </a:cxn>
                <a:cxn ang="0">
                  <a:pos x="178" y="212"/>
                </a:cxn>
                <a:cxn ang="0">
                  <a:pos x="126" y="222"/>
                </a:cxn>
                <a:cxn ang="0">
                  <a:pos x="82" y="232"/>
                </a:cxn>
                <a:cxn ang="0">
                  <a:pos x="46" y="240"/>
                </a:cxn>
                <a:cxn ang="0">
                  <a:pos x="20" y="246"/>
                </a:cxn>
                <a:cxn ang="0">
                  <a:pos x="6" y="250"/>
                </a:cxn>
                <a:cxn ang="0">
                  <a:pos x="0" y="252"/>
                </a:cxn>
                <a:cxn ang="0">
                  <a:pos x="0" y="62"/>
                </a:cxn>
                <a:cxn ang="0">
                  <a:pos x="560" y="0"/>
                </a:cxn>
                <a:cxn ang="0">
                  <a:pos x="1120" y="62"/>
                </a:cxn>
                <a:cxn ang="0">
                  <a:pos x="1120" y="252"/>
                </a:cxn>
                <a:cxn ang="0">
                  <a:pos x="1120" y="252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lnTo>
                    <a:pt x="1120" y="252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shade val="78824"/>
                    <a:invGamma/>
                  </a:srgb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8813" name="Rectangle 29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altLang="zh-CN" b="1">
                  <a:solidFill>
                    <a:schemeClr val="bg1"/>
                  </a:solidFill>
                  <a:ea typeface="宋体" pitchFamily="2" charset="-122"/>
                </a:rPr>
                <a:t>Text in here</a:t>
              </a:r>
            </a:p>
          </p:txBody>
        </p:sp>
      </p:grpSp>
      <p:grpSp>
        <p:nvGrpSpPr>
          <p:cNvPr id="118814" name="Group 30"/>
          <p:cNvGrpSpPr>
            <a:grpSpLocks/>
          </p:cNvGrpSpPr>
          <p:nvPr/>
        </p:nvGrpSpPr>
        <p:grpSpPr bwMode="auto">
          <a:xfrm>
            <a:off x="1371600" y="5211763"/>
            <a:ext cx="2028825" cy="482600"/>
            <a:chOff x="816" y="2304"/>
            <a:chExt cx="1440" cy="448"/>
          </a:xfrm>
        </p:grpSpPr>
        <p:sp>
          <p:nvSpPr>
            <p:cNvPr id="118815" name="Freeform 31"/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/>
              <a:ahLst/>
              <a:cxnLst>
                <a:cxn ang="0">
                  <a:pos x="1120" y="252"/>
                </a:cxn>
                <a:cxn ang="0">
                  <a:pos x="1116" y="250"/>
                </a:cxn>
                <a:cxn ang="0">
                  <a:pos x="1100" y="246"/>
                </a:cxn>
                <a:cxn ang="0">
                  <a:pos x="1074" y="240"/>
                </a:cxn>
                <a:cxn ang="0">
                  <a:pos x="1038" y="232"/>
                </a:cxn>
                <a:cxn ang="0">
                  <a:pos x="992" y="222"/>
                </a:cxn>
                <a:cxn ang="0">
                  <a:pos x="938" y="212"/>
                </a:cxn>
                <a:cxn ang="0">
                  <a:pos x="876" y="204"/>
                </a:cxn>
                <a:cxn ang="0">
                  <a:pos x="806" y="196"/>
                </a:cxn>
                <a:cxn ang="0">
                  <a:pos x="730" y="190"/>
                </a:cxn>
                <a:cxn ang="0">
                  <a:pos x="646" y="184"/>
                </a:cxn>
                <a:cxn ang="0">
                  <a:pos x="556" y="184"/>
                </a:cxn>
                <a:cxn ang="0">
                  <a:pos x="466" y="184"/>
                </a:cxn>
                <a:cxn ang="0">
                  <a:pos x="384" y="190"/>
                </a:cxn>
                <a:cxn ang="0">
                  <a:pos x="308" y="196"/>
                </a:cxn>
                <a:cxn ang="0">
                  <a:pos x="238" y="204"/>
                </a:cxn>
                <a:cxn ang="0">
                  <a:pos x="178" y="212"/>
                </a:cxn>
                <a:cxn ang="0">
                  <a:pos x="126" y="222"/>
                </a:cxn>
                <a:cxn ang="0">
                  <a:pos x="82" y="232"/>
                </a:cxn>
                <a:cxn ang="0">
                  <a:pos x="46" y="240"/>
                </a:cxn>
                <a:cxn ang="0">
                  <a:pos x="20" y="246"/>
                </a:cxn>
                <a:cxn ang="0">
                  <a:pos x="6" y="250"/>
                </a:cxn>
                <a:cxn ang="0">
                  <a:pos x="0" y="252"/>
                </a:cxn>
                <a:cxn ang="0">
                  <a:pos x="0" y="62"/>
                </a:cxn>
                <a:cxn ang="0">
                  <a:pos x="560" y="0"/>
                </a:cxn>
                <a:cxn ang="0">
                  <a:pos x="1120" y="62"/>
                </a:cxn>
                <a:cxn ang="0">
                  <a:pos x="1120" y="252"/>
                </a:cxn>
                <a:cxn ang="0">
                  <a:pos x="1120" y="252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lnTo>
                    <a:pt x="1120" y="252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shade val="78824"/>
                    <a:invGamma/>
                  </a:srgb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8816" name="Rectangle 32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altLang="zh-CN" b="1">
                  <a:solidFill>
                    <a:schemeClr val="bg1"/>
                  </a:solidFill>
                  <a:ea typeface="宋体" pitchFamily="2" charset="-122"/>
                </a:rPr>
                <a:t>Text in here</a:t>
              </a:r>
            </a:p>
          </p:txBody>
        </p:sp>
      </p:grpSp>
      <p:cxnSp>
        <p:nvCxnSpPr>
          <p:cNvPr id="118817" name="AutoShape 33"/>
          <p:cNvCxnSpPr>
            <a:cxnSpLocks noChangeShapeType="1"/>
          </p:cNvCxnSpPr>
          <p:nvPr/>
        </p:nvCxnSpPr>
        <p:spPr bwMode="auto">
          <a:xfrm rot="10800000">
            <a:off x="5029200" y="3992563"/>
            <a:ext cx="1524000" cy="121920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18818" name="AutoShape 34"/>
          <p:cNvCxnSpPr>
            <a:cxnSpLocks noChangeShapeType="1"/>
          </p:cNvCxnSpPr>
          <p:nvPr/>
        </p:nvCxnSpPr>
        <p:spPr bwMode="auto">
          <a:xfrm rot="16200000">
            <a:off x="2927350" y="4694238"/>
            <a:ext cx="1203325" cy="2571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18819" name="Rectangle 35"/>
          <p:cNvSpPr>
            <a:spLocks noChangeArrowheads="1"/>
          </p:cNvSpPr>
          <p:nvPr/>
        </p:nvSpPr>
        <p:spPr bwMode="auto">
          <a:xfrm>
            <a:off x="6858000" y="4068763"/>
            <a:ext cx="1397000" cy="6397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zh-CN" altLang="en-US" sz="1200">
                <a:solidFill>
                  <a:srgbClr val="1C1C1C"/>
                </a:solidFill>
                <a:ea typeface="宋体" pitchFamily="2" charset="-122"/>
              </a:rPr>
              <a:t> </a:t>
            </a:r>
            <a:r>
              <a:rPr lang="en-US" altLang="zh-CN" sz="1200">
                <a:solidFill>
                  <a:srgbClr val="1C1C1C"/>
                </a:solidFill>
                <a:ea typeface="宋体" pitchFamily="2" charset="-122"/>
              </a:rPr>
              <a:t>Your text in here</a:t>
            </a:r>
          </a:p>
          <a:p>
            <a:pPr>
              <a:buFontTx/>
              <a:buChar char="•"/>
            </a:pPr>
            <a:r>
              <a:rPr lang="en-US" altLang="zh-CN" sz="1200">
                <a:solidFill>
                  <a:srgbClr val="1C1C1C"/>
                </a:solidFill>
                <a:ea typeface="宋体" pitchFamily="2" charset="-122"/>
              </a:rPr>
              <a:t> Your text in here</a:t>
            </a:r>
          </a:p>
          <a:p>
            <a:pPr>
              <a:buFontTx/>
              <a:buChar char="•"/>
            </a:pPr>
            <a:r>
              <a:rPr lang="en-US" altLang="zh-CN" sz="1200">
                <a:solidFill>
                  <a:srgbClr val="1C1C1C"/>
                </a:solidFill>
                <a:ea typeface="宋体" pitchFamily="2" charset="-122"/>
              </a:rPr>
              <a:t> Your text in here</a:t>
            </a:r>
          </a:p>
        </p:txBody>
      </p:sp>
      <p:sp>
        <p:nvSpPr>
          <p:cNvPr id="118820" name="Rectangle 36"/>
          <p:cNvSpPr>
            <a:spLocks noChangeArrowheads="1"/>
          </p:cNvSpPr>
          <p:nvPr/>
        </p:nvSpPr>
        <p:spPr bwMode="auto">
          <a:xfrm>
            <a:off x="6905625" y="2514600"/>
            <a:ext cx="1397000" cy="6397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zh-CN" altLang="en-US" sz="1200">
                <a:solidFill>
                  <a:srgbClr val="1C1C1C"/>
                </a:solidFill>
                <a:ea typeface="宋体" pitchFamily="2" charset="-122"/>
              </a:rPr>
              <a:t> </a:t>
            </a:r>
            <a:r>
              <a:rPr lang="en-US" altLang="zh-CN" sz="1200">
                <a:solidFill>
                  <a:srgbClr val="1C1C1C"/>
                </a:solidFill>
                <a:ea typeface="宋体" pitchFamily="2" charset="-122"/>
              </a:rPr>
              <a:t>Your text in here</a:t>
            </a:r>
          </a:p>
          <a:p>
            <a:pPr>
              <a:buFontTx/>
              <a:buChar char="•"/>
            </a:pPr>
            <a:r>
              <a:rPr lang="en-US" altLang="zh-CN" sz="1200">
                <a:solidFill>
                  <a:srgbClr val="1C1C1C"/>
                </a:solidFill>
                <a:ea typeface="宋体" pitchFamily="2" charset="-122"/>
              </a:rPr>
              <a:t> Your text in here</a:t>
            </a:r>
          </a:p>
          <a:p>
            <a:pPr>
              <a:buFontTx/>
              <a:buChar char="•"/>
            </a:pPr>
            <a:r>
              <a:rPr lang="en-US" altLang="zh-CN" sz="1200">
                <a:solidFill>
                  <a:srgbClr val="1C1C1C"/>
                </a:solidFill>
                <a:ea typeface="宋体" pitchFamily="2" charset="-122"/>
              </a:rPr>
              <a:t> Your text in here</a:t>
            </a:r>
          </a:p>
        </p:txBody>
      </p:sp>
      <p:sp>
        <p:nvSpPr>
          <p:cNvPr id="118821" name="Rectangle 37"/>
          <p:cNvSpPr>
            <a:spLocks noChangeArrowheads="1"/>
          </p:cNvSpPr>
          <p:nvPr/>
        </p:nvSpPr>
        <p:spPr bwMode="auto">
          <a:xfrm>
            <a:off x="6934200" y="5440363"/>
            <a:ext cx="1397000" cy="6397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zh-CN" altLang="en-US" sz="1200">
                <a:solidFill>
                  <a:srgbClr val="1C1C1C"/>
                </a:solidFill>
                <a:ea typeface="宋体" pitchFamily="2" charset="-122"/>
              </a:rPr>
              <a:t> </a:t>
            </a:r>
            <a:r>
              <a:rPr lang="en-US" altLang="zh-CN" sz="1200">
                <a:solidFill>
                  <a:srgbClr val="1C1C1C"/>
                </a:solidFill>
                <a:ea typeface="宋体" pitchFamily="2" charset="-122"/>
              </a:rPr>
              <a:t>Your text in here</a:t>
            </a:r>
          </a:p>
          <a:p>
            <a:pPr>
              <a:buFontTx/>
              <a:buChar char="•"/>
            </a:pPr>
            <a:r>
              <a:rPr lang="en-US" altLang="zh-CN" sz="1200">
                <a:solidFill>
                  <a:srgbClr val="1C1C1C"/>
                </a:solidFill>
                <a:ea typeface="宋体" pitchFamily="2" charset="-122"/>
              </a:rPr>
              <a:t> Your text in here</a:t>
            </a:r>
          </a:p>
          <a:p>
            <a:pPr>
              <a:buFontTx/>
              <a:buChar char="•"/>
            </a:pPr>
            <a:r>
              <a:rPr lang="en-US" altLang="zh-CN" sz="1200">
                <a:solidFill>
                  <a:srgbClr val="1C1C1C"/>
                </a:solidFill>
                <a:ea typeface="宋体" pitchFamily="2" charset="-122"/>
              </a:rPr>
              <a:t> Your text in here</a:t>
            </a:r>
          </a:p>
        </p:txBody>
      </p:sp>
      <p:grpSp>
        <p:nvGrpSpPr>
          <p:cNvPr id="118822" name="Group 38"/>
          <p:cNvGrpSpPr>
            <a:grpSpLocks/>
          </p:cNvGrpSpPr>
          <p:nvPr/>
        </p:nvGrpSpPr>
        <p:grpSpPr bwMode="auto">
          <a:xfrm>
            <a:off x="2209800" y="2209800"/>
            <a:ext cx="1066800" cy="1295400"/>
            <a:chOff x="1008" y="1296"/>
            <a:chExt cx="891" cy="983"/>
          </a:xfrm>
        </p:grpSpPr>
        <p:grpSp>
          <p:nvGrpSpPr>
            <p:cNvPr id="118823" name="Group 39"/>
            <p:cNvGrpSpPr>
              <a:grpSpLocks/>
            </p:cNvGrpSpPr>
            <p:nvPr/>
          </p:nvGrpSpPr>
          <p:grpSpPr bwMode="auto">
            <a:xfrm>
              <a:off x="1067" y="1298"/>
              <a:ext cx="828" cy="981"/>
              <a:chOff x="1175" y="3418"/>
              <a:chExt cx="381" cy="436"/>
            </a:xfrm>
          </p:grpSpPr>
          <p:sp>
            <p:nvSpPr>
              <p:cNvPr id="118824" name="Freeform 40"/>
              <p:cNvSpPr>
                <a:spLocks/>
              </p:cNvSpPr>
              <p:nvPr/>
            </p:nvSpPr>
            <p:spPr bwMode="gray">
              <a:xfrm>
                <a:off x="1175" y="3589"/>
                <a:ext cx="381" cy="265"/>
              </a:xfrm>
              <a:custGeom>
                <a:avLst/>
                <a:gdLst/>
                <a:ahLst/>
                <a:cxnLst>
                  <a:cxn ang="0">
                    <a:pos x="327" y="12"/>
                  </a:cxn>
                  <a:cxn ang="0">
                    <a:pos x="52" y="439"/>
                  </a:cxn>
                  <a:cxn ang="0">
                    <a:pos x="584" y="439"/>
                  </a:cxn>
                  <a:cxn ang="0">
                    <a:pos x="327" y="12"/>
                  </a:cxn>
                </a:cxnLst>
                <a:rect l="0" t="0" r="r" b="b"/>
                <a:pathLst>
                  <a:path w="630" h="439">
                    <a:moveTo>
                      <a:pt x="327" y="12"/>
                    </a:moveTo>
                    <a:cubicBezTo>
                      <a:pt x="57" y="0"/>
                      <a:pt x="0" y="366"/>
                      <a:pt x="52" y="439"/>
                    </a:cubicBezTo>
                    <a:lnTo>
                      <a:pt x="584" y="439"/>
                    </a:lnTo>
                    <a:cubicBezTo>
                      <a:pt x="630" y="368"/>
                      <a:pt x="597" y="24"/>
                      <a:pt x="327" y="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3300"/>
                  </a:gs>
                  <a:gs pos="100000">
                    <a:srgbClr val="9933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scene3d>
                <a:camera prst="legacyPerspectiveTopRight"/>
                <a:lightRig rig="legacyFlat2" dir="b"/>
              </a:scene3d>
              <a:sp3d extrusionH="227000" prstMaterial="legacyMatte">
                <a:bevelT w="13500" h="13500" prst="angle"/>
                <a:bevelB w="13500" h="13500" prst="angle"/>
                <a:extrusionClr>
                  <a:srgbClr val="077F07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zh-CN" altLang="en-US"/>
              </a:p>
            </p:txBody>
          </p:sp>
          <p:sp>
            <p:nvSpPr>
              <p:cNvPr id="118825" name="Oval 41"/>
              <p:cNvSpPr>
                <a:spLocks noChangeArrowheads="1"/>
              </p:cNvSpPr>
              <p:nvPr/>
            </p:nvSpPr>
            <p:spPr bwMode="gray">
              <a:xfrm>
                <a:off x="1278" y="3418"/>
                <a:ext cx="185" cy="195"/>
              </a:xfrm>
              <a:prstGeom prst="ellipse">
                <a:avLst/>
              </a:prstGeom>
              <a:gradFill rotWithShape="1">
                <a:gsLst>
                  <a:gs pos="0">
                    <a:srgbClr val="993300"/>
                  </a:gs>
                  <a:gs pos="100000">
                    <a:srgbClr val="9933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  <a:scene3d>
                <a:camera prst="legacyPerspectiveTopRight"/>
                <a:lightRig rig="legacyFlat2" dir="b"/>
              </a:scene3d>
              <a:sp3d extrusionH="227000" prstMaterial="legacyMatte">
                <a:bevelT w="13500" h="13500" prst="angle"/>
                <a:bevelB w="13500" h="13500" prst="angle"/>
                <a:extrusionClr>
                  <a:srgbClr val="077F07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18826" name="Freeform 42"/>
            <p:cNvSpPr>
              <a:spLocks/>
            </p:cNvSpPr>
            <p:nvPr/>
          </p:nvSpPr>
          <p:spPr bwMode="gray">
            <a:xfrm>
              <a:off x="1072" y="1679"/>
              <a:ext cx="827" cy="598"/>
            </a:xfrm>
            <a:custGeom>
              <a:avLst/>
              <a:gdLst/>
              <a:ahLst/>
              <a:cxnLst>
                <a:cxn ang="0">
                  <a:pos x="327" y="12"/>
                </a:cxn>
                <a:cxn ang="0">
                  <a:pos x="52" y="439"/>
                </a:cxn>
                <a:cxn ang="0">
                  <a:pos x="584" y="439"/>
                </a:cxn>
                <a:cxn ang="0">
                  <a:pos x="327" y="12"/>
                </a:cxn>
              </a:cxnLst>
              <a:rect l="0" t="0" r="r" b="b"/>
              <a:pathLst>
                <a:path w="630" h="439">
                  <a:moveTo>
                    <a:pt x="327" y="12"/>
                  </a:moveTo>
                  <a:cubicBezTo>
                    <a:pt x="57" y="0"/>
                    <a:pt x="0" y="366"/>
                    <a:pt x="52" y="439"/>
                  </a:cubicBezTo>
                  <a:lnTo>
                    <a:pt x="584" y="439"/>
                  </a:lnTo>
                  <a:cubicBezTo>
                    <a:pt x="630" y="368"/>
                    <a:pt x="597" y="24"/>
                    <a:pt x="327" y="12"/>
                  </a:cubicBezTo>
                  <a:close/>
                </a:path>
              </a:pathLst>
            </a:custGeom>
            <a:gradFill rotWithShape="1">
              <a:gsLst>
                <a:gs pos="0">
                  <a:srgbClr val="00ABB4">
                    <a:gamma/>
                    <a:shade val="26275"/>
                    <a:invGamma/>
                  </a:srgbClr>
                </a:gs>
                <a:gs pos="100000">
                  <a:srgbClr val="00ABB4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8827" name="Freeform 43"/>
            <p:cNvSpPr>
              <a:spLocks/>
            </p:cNvSpPr>
            <p:nvPr/>
          </p:nvSpPr>
          <p:spPr bwMode="gray">
            <a:xfrm>
              <a:off x="1234" y="1717"/>
              <a:ext cx="510" cy="190"/>
            </a:xfrm>
            <a:custGeom>
              <a:avLst/>
              <a:gdLst/>
              <a:ahLst/>
              <a:cxnLst>
                <a:cxn ang="0">
                  <a:pos x="1301" y="401"/>
                </a:cxn>
                <a:cxn ang="0">
                  <a:pos x="1317" y="442"/>
                </a:cxn>
                <a:cxn ang="0">
                  <a:pos x="1321" y="481"/>
                </a:cxn>
                <a:cxn ang="0">
                  <a:pos x="1315" y="516"/>
                </a:cxn>
                <a:cxn ang="0">
                  <a:pos x="1298" y="550"/>
                </a:cxn>
                <a:cxn ang="0">
                  <a:pos x="1272" y="579"/>
                </a:cxn>
                <a:cxn ang="0">
                  <a:pos x="1239" y="604"/>
                </a:cxn>
                <a:cxn ang="0">
                  <a:pos x="1196" y="628"/>
                </a:cxn>
                <a:cxn ang="0">
                  <a:pos x="1147" y="649"/>
                </a:cxn>
                <a:cxn ang="0">
                  <a:pos x="1092" y="667"/>
                </a:cxn>
                <a:cxn ang="0">
                  <a:pos x="1031" y="683"/>
                </a:cxn>
                <a:cxn ang="0">
                  <a:pos x="967" y="694"/>
                </a:cxn>
                <a:cxn ang="0">
                  <a:pos x="896" y="704"/>
                </a:cxn>
                <a:cxn ang="0">
                  <a:pos x="824" y="710"/>
                </a:cxn>
                <a:cxn ang="0">
                  <a:pos x="795" y="712"/>
                </a:cxn>
                <a:cxn ang="0">
                  <a:pos x="476" y="712"/>
                </a:cxn>
                <a:cxn ang="0">
                  <a:pos x="472" y="712"/>
                </a:cxn>
                <a:cxn ang="0">
                  <a:pos x="409" y="708"/>
                </a:cxn>
                <a:cxn ang="0">
                  <a:pos x="348" y="704"/>
                </a:cxn>
                <a:cxn ang="0">
                  <a:pos x="290" y="696"/>
                </a:cxn>
                <a:cxn ang="0">
                  <a:pos x="235" y="689"/>
                </a:cxn>
                <a:cxn ang="0">
                  <a:pos x="186" y="677"/>
                </a:cxn>
                <a:cxn ang="0">
                  <a:pos x="141" y="663"/>
                </a:cxn>
                <a:cxn ang="0">
                  <a:pos x="102" y="648"/>
                </a:cxn>
                <a:cxn ang="0">
                  <a:pos x="67" y="630"/>
                </a:cxn>
                <a:cxn ang="0">
                  <a:pos x="39" y="608"/>
                </a:cxn>
                <a:cxn ang="0">
                  <a:pos x="18" y="583"/>
                </a:cxn>
                <a:cxn ang="0">
                  <a:pos x="6" y="554"/>
                </a:cxn>
                <a:cxn ang="0">
                  <a:pos x="0" y="524"/>
                </a:cxn>
                <a:cxn ang="0">
                  <a:pos x="0" y="520"/>
                </a:cxn>
                <a:cxn ang="0">
                  <a:pos x="4" y="487"/>
                </a:cxn>
                <a:cxn ang="0">
                  <a:pos x="16" y="446"/>
                </a:cxn>
                <a:cxn ang="0">
                  <a:pos x="51" y="370"/>
                </a:cxn>
                <a:cxn ang="0">
                  <a:pos x="94" y="299"/>
                </a:cxn>
                <a:cxn ang="0">
                  <a:pos x="147" y="235"/>
                </a:cxn>
                <a:cxn ang="0">
                  <a:pos x="204" y="176"/>
                </a:cxn>
                <a:cxn ang="0">
                  <a:pos x="270" y="125"/>
                </a:cxn>
                <a:cxn ang="0">
                  <a:pos x="341" y="82"/>
                </a:cxn>
                <a:cxn ang="0">
                  <a:pos x="415" y="47"/>
                </a:cxn>
                <a:cxn ang="0">
                  <a:pos x="497" y="21"/>
                </a:cxn>
                <a:cxn ang="0">
                  <a:pos x="581" y="6"/>
                </a:cxn>
                <a:cxn ang="0">
                  <a:pos x="667" y="0"/>
                </a:cxn>
                <a:cxn ang="0">
                  <a:pos x="667" y="0"/>
                </a:cxn>
                <a:cxn ang="0">
                  <a:pos x="759" y="6"/>
                </a:cxn>
                <a:cxn ang="0">
                  <a:pos x="847" y="23"/>
                </a:cxn>
                <a:cxn ang="0">
                  <a:pos x="932" y="53"/>
                </a:cxn>
                <a:cxn ang="0">
                  <a:pos x="1010" y="90"/>
                </a:cxn>
                <a:cxn ang="0">
                  <a:pos x="1082" y="137"/>
                </a:cxn>
                <a:cxn ang="0">
                  <a:pos x="1149" y="194"/>
                </a:cxn>
                <a:cxn ang="0">
                  <a:pos x="1208" y="256"/>
                </a:cxn>
                <a:cxn ang="0">
                  <a:pos x="1258" y="325"/>
                </a:cxn>
                <a:cxn ang="0">
                  <a:pos x="1301" y="401"/>
                </a:cxn>
                <a:cxn ang="0">
                  <a:pos x="1301" y="401"/>
                </a:cxn>
              </a:cxnLst>
              <a:rect l="0" t="0" r="r" b="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rgbClr val="009CA4">
                    <a:alpha val="17999"/>
                  </a:srgb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8828" name="Oval 44"/>
            <p:cNvSpPr>
              <a:spLocks noChangeArrowheads="1"/>
            </p:cNvSpPr>
            <p:nvPr/>
          </p:nvSpPr>
          <p:spPr bwMode="gray">
            <a:xfrm>
              <a:off x="1295" y="1296"/>
              <a:ext cx="403" cy="440"/>
            </a:xfrm>
            <a:prstGeom prst="ellipse">
              <a:avLst/>
            </a:prstGeom>
            <a:gradFill rotWithShape="1">
              <a:gsLst>
                <a:gs pos="0">
                  <a:srgbClr val="00A4AC">
                    <a:gamma/>
                    <a:shade val="56078"/>
                    <a:invGamma/>
                  </a:srgbClr>
                </a:gs>
                <a:gs pos="50000">
                  <a:srgbClr val="00A4AC"/>
                </a:gs>
                <a:gs pos="100000">
                  <a:srgbClr val="00A4AC">
                    <a:gamma/>
                    <a:shade val="56078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8829" name="Freeform 45"/>
            <p:cNvSpPr>
              <a:spLocks/>
            </p:cNvSpPr>
            <p:nvPr/>
          </p:nvSpPr>
          <p:spPr bwMode="gray">
            <a:xfrm>
              <a:off x="1336" y="1303"/>
              <a:ext cx="319" cy="145"/>
            </a:xfrm>
            <a:custGeom>
              <a:avLst/>
              <a:gdLst/>
              <a:ahLst/>
              <a:cxnLst>
                <a:cxn ang="0">
                  <a:pos x="1301" y="401"/>
                </a:cxn>
                <a:cxn ang="0">
                  <a:pos x="1317" y="442"/>
                </a:cxn>
                <a:cxn ang="0">
                  <a:pos x="1321" y="481"/>
                </a:cxn>
                <a:cxn ang="0">
                  <a:pos x="1315" y="516"/>
                </a:cxn>
                <a:cxn ang="0">
                  <a:pos x="1298" y="550"/>
                </a:cxn>
                <a:cxn ang="0">
                  <a:pos x="1272" y="579"/>
                </a:cxn>
                <a:cxn ang="0">
                  <a:pos x="1239" y="604"/>
                </a:cxn>
                <a:cxn ang="0">
                  <a:pos x="1196" y="628"/>
                </a:cxn>
                <a:cxn ang="0">
                  <a:pos x="1147" y="649"/>
                </a:cxn>
                <a:cxn ang="0">
                  <a:pos x="1092" y="667"/>
                </a:cxn>
                <a:cxn ang="0">
                  <a:pos x="1031" y="683"/>
                </a:cxn>
                <a:cxn ang="0">
                  <a:pos x="967" y="694"/>
                </a:cxn>
                <a:cxn ang="0">
                  <a:pos x="896" y="704"/>
                </a:cxn>
                <a:cxn ang="0">
                  <a:pos x="824" y="710"/>
                </a:cxn>
                <a:cxn ang="0">
                  <a:pos x="795" y="712"/>
                </a:cxn>
                <a:cxn ang="0">
                  <a:pos x="476" y="712"/>
                </a:cxn>
                <a:cxn ang="0">
                  <a:pos x="472" y="712"/>
                </a:cxn>
                <a:cxn ang="0">
                  <a:pos x="409" y="708"/>
                </a:cxn>
                <a:cxn ang="0">
                  <a:pos x="348" y="704"/>
                </a:cxn>
                <a:cxn ang="0">
                  <a:pos x="290" y="696"/>
                </a:cxn>
                <a:cxn ang="0">
                  <a:pos x="235" y="689"/>
                </a:cxn>
                <a:cxn ang="0">
                  <a:pos x="186" y="677"/>
                </a:cxn>
                <a:cxn ang="0">
                  <a:pos x="141" y="663"/>
                </a:cxn>
                <a:cxn ang="0">
                  <a:pos x="102" y="648"/>
                </a:cxn>
                <a:cxn ang="0">
                  <a:pos x="67" y="630"/>
                </a:cxn>
                <a:cxn ang="0">
                  <a:pos x="39" y="608"/>
                </a:cxn>
                <a:cxn ang="0">
                  <a:pos x="18" y="583"/>
                </a:cxn>
                <a:cxn ang="0">
                  <a:pos x="6" y="554"/>
                </a:cxn>
                <a:cxn ang="0">
                  <a:pos x="0" y="524"/>
                </a:cxn>
                <a:cxn ang="0">
                  <a:pos x="0" y="520"/>
                </a:cxn>
                <a:cxn ang="0">
                  <a:pos x="4" y="487"/>
                </a:cxn>
                <a:cxn ang="0">
                  <a:pos x="16" y="446"/>
                </a:cxn>
                <a:cxn ang="0">
                  <a:pos x="51" y="370"/>
                </a:cxn>
                <a:cxn ang="0">
                  <a:pos x="94" y="299"/>
                </a:cxn>
                <a:cxn ang="0">
                  <a:pos x="147" y="235"/>
                </a:cxn>
                <a:cxn ang="0">
                  <a:pos x="204" y="176"/>
                </a:cxn>
                <a:cxn ang="0">
                  <a:pos x="270" y="125"/>
                </a:cxn>
                <a:cxn ang="0">
                  <a:pos x="341" y="82"/>
                </a:cxn>
                <a:cxn ang="0">
                  <a:pos x="415" y="47"/>
                </a:cxn>
                <a:cxn ang="0">
                  <a:pos x="497" y="21"/>
                </a:cxn>
                <a:cxn ang="0">
                  <a:pos x="581" y="6"/>
                </a:cxn>
                <a:cxn ang="0">
                  <a:pos x="667" y="0"/>
                </a:cxn>
                <a:cxn ang="0">
                  <a:pos x="667" y="0"/>
                </a:cxn>
                <a:cxn ang="0">
                  <a:pos x="759" y="6"/>
                </a:cxn>
                <a:cxn ang="0">
                  <a:pos x="847" y="23"/>
                </a:cxn>
                <a:cxn ang="0">
                  <a:pos x="932" y="53"/>
                </a:cxn>
                <a:cxn ang="0">
                  <a:pos x="1010" y="90"/>
                </a:cxn>
                <a:cxn ang="0">
                  <a:pos x="1082" y="137"/>
                </a:cxn>
                <a:cxn ang="0">
                  <a:pos x="1149" y="194"/>
                </a:cxn>
                <a:cxn ang="0">
                  <a:pos x="1208" y="256"/>
                </a:cxn>
                <a:cxn ang="0">
                  <a:pos x="1258" y="325"/>
                </a:cxn>
                <a:cxn ang="0">
                  <a:pos x="1301" y="401"/>
                </a:cxn>
                <a:cxn ang="0">
                  <a:pos x="1301" y="401"/>
                </a:cxn>
              </a:cxnLst>
              <a:rect l="0" t="0" r="r" b="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rgbClr val="59D3D9">
                    <a:alpha val="17999"/>
                  </a:srgb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18830" name="Group 46"/>
            <p:cNvGrpSpPr>
              <a:grpSpLocks/>
            </p:cNvGrpSpPr>
            <p:nvPr/>
          </p:nvGrpSpPr>
          <p:grpSpPr bwMode="auto">
            <a:xfrm rot="20302575" flipH="1">
              <a:off x="1225" y="1357"/>
              <a:ext cx="349" cy="119"/>
              <a:chOff x="2532" y="1051"/>
              <a:chExt cx="893" cy="246"/>
            </a:xfrm>
          </p:grpSpPr>
          <p:grpSp>
            <p:nvGrpSpPr>
              <p:cNvPr id="118831" name="Group 47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18832" name="AutoShape 48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18833" name="AutoShape 49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18834" name="AutoShape 50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18835" name="AutoShape 51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18836" name="Group 52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118837" name="AutoShape 53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18838" name="AutoShape 54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18839" name="AutoShape 55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18840" name="AutoShape 56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18841" name="Group 57"/>
            <p:cNvGrpSpPr>
              <a:grpSpLocks/>
            </p:cNvGrpSpPr>
            <p:nvPr/>
          </p:nvGrpSpPr>
          <p:grpSpPr bwMode="auto">
            <a:xfrm rot="19687084" flipH="1">
              <a:off x="1008" y="1816"/>
              <a:ext cx="508" cy="120"/>
              <a:chOff x="2532" y="1051"/>
              <a:chExt cx="893" cy="246"/>
            </a:xfrm>
          </p:grpSpPr>
          <p:grpSp>
            <p:nvGrpSpPr>
              <p:cNvPr id="118842" name="Group 58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18843" name="AutoShape 59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18844" name="AutoShape 60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18845" name="AutoShape 61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18846" name="AutoShape 62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18847" name="Group 63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118848" name="AutoShape 64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18849" name="AutoShape 65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18850" name="AutoShape 66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18851" name="AutoShape 67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118852" name="Rectangle 68"/>
          <p:cNvSpPr>
            <a:spLocks noChangeArrowheads="1"/>
          </p:cNvSpPr>
          <p:nvPr/>
        </p:nvSpPr>
        <p:spPr bwMode="gray">
          <a:xfrm>
            <a:off x="1828800" y="3505200"/>
            <a:ext cx="150495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400">
                <a:solidFill>
                  <a:srgbClr val="FFFFFF"/>
                </a:solidFill>
                <a:ea typeface="宋体" pitchFamily="2" charset="-122"/>
              </a:rPr>
              <a:t>Click to add Text</a:t>
            </a:r>
          </a:p>
        </p:txBody>
      </p:sp>
      <p:grpSp>
        <p:nvGrpSpPr>
          <p:cNvPr id="118853" name="Group 69"/>
          <p:cNvGrpSpPr>
            <a:grpSpLocks/>
          </p:cNvGrpSpPr>
          <p:nvPr/>
        </p:nvGrpSpPr>
        <p:grpSpPr bwMode="auto">
          <a:xfrm>
            <a:off x="1676400" y="2209800"/>
            <a:ext cx="1066800" cy="1295400"/>
            <a:chOff x="1008" y="1296"/>
            <a:chExt cx="891" cy="983"/>
          </a:xfrm>
        </p:grpSpPr>
        <p:grpSp>
          <p:nvGrpSpPr>
            <p:cNvPr id="118854" name="Group 70"/>
            <p:cNvGrpSpPr>
              <a:grpSpLocks/>
            </p:cNvGrpSpPr>
            <p:nvPr/>
          </p:nvGrpSpPr>
          <p:grpSpPr bwMode="auto">
            <a:xfrm>
              <a:off x="1067" y="1298"/>
              <a:ext cx="828" cy="981"/>
              <a:chOff x="1175" y="3418"/>
              <a:chExt cx="381" cy="436"/>
            </a:xfrm>
          </p:grpSpPr>
          <p:sp>
            <p:nvSpPr>
              <p:cNvPr id="118855" name="Freeform 71"/>
              <p:cNvSpPr>
                <a:spLocks/>
              </p:cNvSpPr>
              <p:nvPr/>
            </p:nvSpPr>
            <p:spPr bwMode="gray">
              <a:xfrm>
                <a:off x="1175" y="3589"/>
                <a:ext cx="381" cy="265"/>
              </a:xfrm>
              <a:custGeom>
                <a:avLst/>
                <a:gdLst/>
                <a:ahLst/>
                <a:cxnLst>
                  <a:cxn ang="0">
                    <a:pos x="327" y="12"/>
                  </a:cxn>
                  <a:cxn ang="0">
                    <a:pos x="52" y="439"/>
                  </a:cxn>
                  <a:cxn ang="0">
                    <a:pos x="584" y="439"/>
                  </a:cxn>
                  <a:cxn ang="0">
                    <a:pos x="327" y="12"/>
                  </a:cxn>
                </a:cxnLst>
                <a:rect l="0" t="0" r="r" b="b"/>
                <a:pathLst>
                  <a:path w="630" h="439">
                    <a:moveTo>
                      <a:pt x="327" y="12"/>
                    </a:moveTo>
                    <a:cubicBezTo>
                      <a:pt x="57" y="0"/>
                      <a:pt x="0" y="366"/>
                      <a:pt x="52" y="439"/>
                    </a:cubicBezTo>
                    <a:lnTo>
                      <a:pt x="584" y="439"/>
                    </a:lnTo>
                    <a:cubicBezTo>
                      <a:pt x="630" y="368"/>
                      <a:pt x="597" y="24"/>
                      <a:pt x="327" y="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3300"/>
                  </a:gs>
                  <a:gs pos="100000">
                    <a:srgbClr val="9933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scene3d>
                <a:camera prst="legacyPerspectiveTopRight"/>
                <a:lightRig rig="legacyFlat2" dir="b"/>
              </a:scene3d>
              <a:sp3d extrusionH="227000" prstMaterial="legacyMatte">
                <a:bevelT w="13500" h="13500" prst="angle"/>
                <a:bevelB w="13500" h="13500" prst="angle"/>
                <a:extrusionClr>
                  <a:srgbClr val="077F07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zh-CN" altLang="en-US"/>
              </a:p>
            </p:txBody>
          </p:sp>
          <p:sp>
            <p:nvSpPr>
              <p:cNvPr id="118856" name="Oval 72"/>
              <p:cNvSpPr>
                <a:spLocks noChangeArrowheads="1"/>
              </p:cNvSpPr>
              <p:nvPr/>
            </p:nvSpPr>
            <p:spPr bwMode="gray">
              <a:xfrm>
                <a:off x="1278" y="3418"/>
                <a:ext cx="185" cy="195"/>
              </a:xfrm>
              <a:prstGeom prst="ellipse">
                <a:avLst/>
              </a:prstGeom>
              <a:gradFill rotWithShape="1">
                <a:gsLst>
                  <a:gs pos="0">
                    <a:srgbClr val="993300"/>
                  </a:gs>
                  <a:gs pos="100000">
                    <a:srgbClr val="9933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  <a:scene3d>
                <a:camera prst="legacyPerspectiveTopRight"/>
                <a:lightRig rig="legacyFlat2" dir="b"/>
              </a:scene3d>
              <a:sp3d extrusionH="227000" prstMaterial="legacyMatte">
                <a:bevelT w="13500" h="13500" prst="angle"/>
                <a:bevelB w="13500" h="13500" prst="angle"/>
                <a:extrusionClr>
                  <a:srgbClr val="077F07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18857" name="Freeform 73"/>
            <p:cNvSpPr>
              <a:spLocks/>
            </p:cNvSpPr>
            <p:nvPr/>
          </p:nvSpPr>
          <p:spPr bwMode="gray">
            <a:xfrm>
              <a:off x="1072" y="1679"/>
              <a:ext cx="827" cy="598"/>
            </a:xfrm>
            <a:custGeom>
              <a:avLst/>
              <a:gdLst/>
              <a:ahLst/>
              <a:cxnLst>
                <a:cxn ang="0">
                  <a:pos x="327" y="12"/>
                </a:cxn>
                <a:cxn ang="0">
                  <a:pos x="52" y="439"/>
                </a:cxn>
                <a:cxn ang="0">
                  <a:pos x="584" y="439"/>
                </a:cxn>
                <a:cxn ang="0">
                  <a:pos x="327" y="12"/>
                </a:cxn>
              </a:cxnLst>
              <a:rect l="0" t="0" r="r" b="b"/>
              <a:pathLst>
                <a:path w="630" h="439">
                  <a:moveTo>
                    <a:pt x="327" y="12"/>
                  </a:moveTo>
                  <a:cubicBezTo>
                    <a:pt x="57" y="0"/>
                    <a:pt x="0" y="366"/>
                    <a:pt x="52" y="439"/>
                  </a:cubicBezTo>
                  <a:lnTo>
                    <a:pt x="584" y="439"/>
                  </a:lnTo>
                  <a:cubicBezTo>
                    <a:pt x="630" y="368"/>
                    <a:pt x="597" y="24"/>
                    <a:pt x="327" y="12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26275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8858" name="Freeform 74"/>
            <p:cNvSpPr>
              <a:spLocks/>
            </p:cNvSpPr>
            <p:nvPr/>
          </p:nvSpPr>
          <p:spPr bwMode="gray">
            <a:xfrm>
              <a:off x="1234" y="1717"/>
              <a:ext cx="510" cy="190"/>
            </a:xfrm>
            <a:custGeom>
              <a:avLst/>
              <a:gdLst/>
              <a:ahLst/>
              <a:cxnLst>
                <a:cxn ang="0">
                  <a:pos x="1301" y="401"/>
                </a:cxn>
                <a:cxn ang="0">
                  <a:pos x="1317" y="442"/>
                </a:cxn>
                <a:cxn ang="0">
                  <a:pos x="1321" y="481"/>
                </a:cxn>
                <a:cxn ang="0">
                  <a:pos x="1315" y="516"/>
                </a:cxn>
                <a:cxn ang="0">
                  <a:pos x="1298" y="550"/>
                </a:cxn>
                <a:cxn ang="0">
                  <a:pos x="1272" y="579"/>
                </a:cxn>
                <a:cxn ang="0">
                  <a:pos x="1239" y="604"/>
                </a:cxn>
                <a:cxn ang="0">
                  <a:pos x="1196" y="628"/>
                </a:cxn>
                <a:cxn ang="0">
                  <a:pos x="1147" y="649"/>
                </a:cxn>
                <a:cxn ang="0">
                  <a:pos x="1092" y="667"/>
                </a:cxn>
                <a:cxn ang="0">
                  <a:pos x="1031" y="683"/>
                </a:cxn>
                <a:cxn ang="0">
                  <a:pos x="967" y="694"/>
                </a:cxn>
                <a:cxn ang="0">
                  <a:pos x="896" y="704"/>
                </a:cxn>
                <a:cxn ang="0">
                  <a:pos x="824" y="710"/>
                </a:cxn>
                <a:cxn ang="0">
                  <a:pos x="795" y="712"/>
                </a:cxn>
                <a:cxn ang="0">
                  <a:pos x="476" y="712"/>
                </a:cxn>
                <a:cxn ang="0">
                  <a:pos x="472" y="712"/>
                </a:cxn>
                <a:cxn ang="0">
                  <a:pos x="409" y="708"/>
                </a:cxn>
                <a:cxn ang="0">
                  <a:pos x="348" y="704"/>
                </a:cxn>
                <a:cxn ang="0">
                  <a:pos x="290" y="696"/>
                </a:cxn>
                <a:cxn ang="0">
                  <a:pos x="235" y="689"/>
                </a:cxn>
                <a:cxn ang="0">
                  <a:pos x="186" y="677"/>
                </a:cxn>
                <a:cxn ang="0">
                  <a:pos x="141" y="663"/>
                </a:cxn>
                <a:cxn ang="0">
                  <a:pos x="102" y="648"/>
                </a:cxn>
                <a:cxn ang="0">
                  <a:pos x="67" y="630"/>
                </a:cxn>
                <a:cxn ang="0">
                  <a:pos x="39" y="608"/>
                </a:cxn>
                <a:cxn ang="0">
                  <a:pos x="18" y="583"/>
                </a:cxn>
                <a:cxn ang="0">
                  <a:pos x="6" y="554"/>
                </a:cxn>
                <a:cxn ang="0">
                  <a:pos x="0" y="524"/>
                </a:cxn>
                <a:cxn ang="0">
                  <a:pos x="0" y="520"/>
                </a:cxn>
                <a:cxn ang="0">
                  <a:pos x="4" y="487"/>
                </a:cxn>
                <a:cxn ang="0">
                  <a:pos x="16" y="446"/>
                </a:cxn>
                <a:cxn ang="0">
                  <a:pos x="51" y="370"/>
                </a:cxn>
                <a:cxn ang="0">
                  <a:pos x="94" y="299"/>
                </a:cxn>
                <a:cxn ang="0">
                  <a:pos x="147" y="235"/>
                </a:cxn>
                <a:cxn ang="0">
                  <a:pos x="204" y="176"/>
                </a:cxn>
                <a:cxn ang="0">
                  <a:pos x="270" y="125"/>
                </a:cxn>
                <a:cxn ang="0">
                  <a:pos x="341" y="82"/>
                </a:cxn>
                <a:cxn ang="0">
                  <a:pos x="415" y="47"/>
                </a:cxn>
                <a:cxn ang="0">
                  <a:pos x="497" y="21"/>
                </a:cxn>
                <a:cxn ang="0">
                  <a:pos x="581" y="6"/>
                </a:cxn>
                <a:cxn ang="0">
                  <a:pos x="667" y="0"/>
                </a:cxn>
                <a:cxn ang="0">
                  <a:pos x="667" y="0"/>
                </a:cxn>
                <a:cxn ang="0">
                  <a:pos x="759" y="6"/>
                </a:cxn>
                <a:cxn ang="0">
                  <a:pos x="847" y="23"/>
                </a:cxn>
                <a:cxn ang="0">
                  <a:pos x="932" y="53"/>
                </a:cxn>
                <a:cxn ang="0">
                  <a:pos x="1010" y="90"/>
                </a:cxn>
                <a:cxn ang="0">
                  <a:pos x="1082" y="137"/>
                </a:cxn>
                <a:cxn ang="0">
                  <a:pos x="1149" y="194"/>
                </a:cxn>
                <a:cxn ang="0">
                  <a:pos x="1208" y="256"/>
                </a:cxn>
                <a:cxn ang="0">
                  <a:pos x="1258" y="325"/>
                </a:cxn>
                <a:cxn ang="0">
                  <a:pos x="1301" y="401"/>
                </a:cxn>
                <a:cxn ang="0">
                  <a:pos x="1301" y="401"/>
                </a:cxn>
              </a:cxnLst>
              <a:rect l="0" t="0" r="r" b="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chemeClr val="accent2">
                    <a:alpha val="17999"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8859" name="Oval 75"/>
            <p:cNvSpPr>
              <a:spLocks noChangeArrowheads="1"/>
            </p:cNvSpPr>
            <p:nvPr/>
          </p:nvSpPr>
          <p:spPr bwMode="gray">
            <a:xfrm>
              <a:off x="1295" y="1296"/>
              <a:ext cx="403" cy="440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56078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56078"/>
                    <a:invGamma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8860" name="Freeform 76"/>
            <p:cNvSpPr>
              <a:spLocks/>
            </p:cNvSpPr>
            <p:nvPr/>
          </p:nvSpPr>
          <p:spPr bwMode="gray">
            <a:xfrm>
              <a:off x="1336" y="1303"/>
              <a:ext cx="319" cy="145"/>
            </a:xfrm>
            <a:custGeom>
              <a:avLst/>
              <a:gdLst/>
              <a:ahLst/>
              <a:cxnLst>
                <a:cxn ang="0">
                  <a:pos x="1301" y="401"/>
                </a:cxn>
                <a:cxn ang="0">
                  <a:pos x="1317" y="442"/>
                </a:cxn>
                <a:cxn ang="0">
                  <a:pos x="1321" y="481"/>
                </a:cxn>
                <a:cxn ang="0">
                  <a:pos x="1315" y="516"/>
                </a:cxn>
                <a:cxn ang="0">
                  <a:pos x="1298" y="550"/>
                </a:cxn>
                <a:cxn ang="0">
                  <a:pos x="1272" y="579"/>
                </a:cxn>
                <a:cxn ang="0">
                  <a:pos x="1239" y="604"/>
                </a:cxn>
                <a:cxn ang="0">
                  <a:pos x="1196" y="628"/>
                </a:cxn>
                <a:cxn ang="0">
                  <a:pos x="1147" y="649"/>
                </a:cxn>
                <a:cxn ang="0">
                  <a:pos x="1092" y="667"/>
                </a:cxn>
                <a:cxn ang="0">
                  <a:pos x="1031" y="683"/>
                </a:cxn>
                <a:cxn ang="0">
                  <a:pos x="967" y="694"/>
                </a:cxn>
                <a:cxn ang="0">
                  <a:pos x="896" y="704"/>
                </a:cxn>
                <a:cxn ang="0">
                  <a:pos x="824" y="710"/>
                </a:cxn>
                <a:cxn ang="0">
                  <a:pos x="795" y="712"/>
                </a:cxn>
                <a:cxn ang="0">
                  <a:pos x="476" y="712"/>
                </a:cxn>
                <a:cxn ang="0">
                  <a:pos x="472" y="712"/>
                </a:cxn>
                <a:cxn ang="0">
                  <a:pos x="409" y="708"/>
                </a:cxn>
                <a:cxn ang="0">
                  <a:pos x="348" y="704"/>
                </a:cxn>
                <a:cxn ang="0">
                  <a:pos x="290" y="696"/>
                </a:cxn>
                <a:cxn ang="0">
                  <a:pos x="235" y="689"/>
                </a:cxn>
                <a:cxn ang="0">
                  <a:pos x="186" y="677"/>
                </a:cxn>
                <a:cxn ang="0">
                  <a:pos x="141" y="663"/>
                </a:cxn>
                <a:cxn ang="0">
                  <a:pos x="102" y="648"/>
                </a:cxn>
                <a:cxn ang="0">
                  <a:pos x="67" y="630"/>
                </a:cxn>
                <a:cxn ang="0">
                  <a:pos x="39" y="608"/>
                </a:cxn>
                <a:cxn ang="0">
                  <a:pos x="18" y="583"/>
                </a:cxn>
                <a:cxn ang="0">
                  <a:pos x="6" y="554"/>
                </a:cxn>
                <a:cxn ang="0">
                  <a:pos x="0" y="524"/>
                </a:cxn>
                <a:cxn ang="0">
                  <a:pos x="0" y="520"/>
                </a:cxn>
                <a:cxn ang="0">
                  <a:pos x="4" y="487"/>
                </a:cxn>
                <a:cxn ang="0">
                  <a:pos x="16" y="446"/>
                </a:cxn>
                <a:cxn ang="0">
                  <a:pos x="51" y="370"/>
                </a:cxn>
                <a:cxn ang="0">
                  <a:pos x="94" y="299"/>
                </a:cxn>
                <a:cxn ang="0">
                  <a:pos x="147" y="235"/>
                </a:cxn>
                <a:cxn ang="0">
                  <a:pos x="204" y="176"/>
                </a:cxn>
                <a:cxn ang="0">
                  <a:pos x="270" y="125"/>
                </a:cxn>
                <a:cxn ang="0">
                  <a:pos x="341" y="82"/>
                </a:cxn>
                <a:cxn ang="0">
                  <a:pos x="415" y="47"/>
                </a:cxn>
                <a:cxn ang="0">
                  <a:pos x="497" y="21"/>
                </a:cxn>
                <a:cxn ang="0">
                  <a:pos x="581" y="6"/>
                </a:cxn>
                <a:cxn ang="0">
                  <a:pos x="667" y="0"/>
                </a:cxn>
                <a:cxn ang="0">
                  <a:pos x="667" y="0"/>
                </a:cxn>
                <a:cxn ang="0">
                  <a:pos x="759" y="6"/>
                </a:cxn>
                <a:cxn ang="0">
                  <a:pos x="847" y="23"/>
                </a:cxn>
                <a:cxn ang="0">
                  <a:pos x="932" y="53"/>
                </a:cxn>
                <a:cxn ang="0">
                  <a:pos x="1010" y="90"/>
                </a:cxn>
                <a:cxn ang="0">
                  <a:pos x="1082" y="137"/>
                </a:cxn>
                <a:cxn ang="0">
                  <a:pos x="1149" y="194"/>
                </a:cxn>
                <a:cxn ang="0">
                  <a:pos x="1208" y="256"/>
                </a:cxn>
                <a:cxn ang="0">
                  <a:pos x="1258" y="325"/>
                </a:cxn>
                <a:cxn ang="0">
                  <a:pos x="1301" y="401"/>
                </a:cxn>
                <a:cxn ang="0">
                  <a:pos x="1301" y="401"/>
                </a:cxn>
              </a:cxnLst>
              <a:rect l="0" t="0" r="r" b="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chemeClr val="accent2">
                    <a:alpha val="17999"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18861" name="Group 77"/>
            <p:cNvGrpSpPr>
              <a:grpSpLocks/>
            </p:cNvGrpSpPr>
            <p:nvPr/>
          </p:nvGrpSpPr>
          <p:grpSpPr bwMode="auto">
            <a:xfrm rot="20302575" flipH="1">
              <a:off x="1225" y="1357"/>
              <a:ext cx="349" cy="119"/>
              <a:chOff x="2532" y="1051"/>
              <a:chExt cx="893" cy="246"/>
            </a:xfrm>
          </p:grpSpPr>
          <p:grpSp>
            <p:nvGrpSpPr>
              <p:cNvPr id="118862" name="Group 78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18863" name="AutoShape 79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18864" name="AutoShape 80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18865" name="AutoShape 81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18866" name="AutoShape 82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18867" name="Group 83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118868" name="AutoShape 84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18869" name="AutoShape 85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18870" name="AutoShape 86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18871" name="AutoShape 87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18872" name="Group 88"/>
            <p:cNvGrpSpPr>
              <a:grpSpLocks/>
            </p:cNvGrpSpPr>
            <p:nvPr/>
          </p:nvGrpSpPr>
          <p:grpSpPr bwMode="auto">
            <a:xfrm rot="19687084" flipH="1">
              <a:off x="1008" y="1816"/>
              <a:ext cx="508" cy="120"/>
              <a:chOff x="2532" y="1051"/>
              <a:chExt cx="893" cy="246"/>
            </a:xfrm>
          </p:grpSpPr>
          <p:grpSp>
            <p:nvGrpSpPr>
              <p:cNvPr id="118873" name="Group 89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18874" name="AutoShape 90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18875" name="AutoShape 91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18876" name="AutoShape 92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18877" name="AutoShape 93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18878" name="Group 94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118879" name="AutoShape 95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18880" name="AutoShape 96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18881" name="AutoShape 97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18882" name="AutoShape 98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118883" name="Rectangle 99"/>
          <p:cNvSpPr>
            <a:spLocks noChangeArrowheads="1"/>
          </p:cNvSpPr>
          <p:nvPr/>
        </p:nvSpPr>
        <p:spPr bwMode="auto">
          <a:xfrm>
            <a:off x="1676400" y="5699125"/>
            <a:ext cx="1397000" cy="6397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zh-CN" altLang="en-US" sz="1200">
                <a:solidFill>
                  <a:srgbClr val="1C1C1C"/>
                </a:solidFill>
                <a:ea typeface="宋体" pitchFamily="2" charset="-122"/>
              </a:rPr>
              <a:t> </a:t>
            </a:r>
            <a:r>
              <a:rPr lang="en-US" altLang="zh-CN" sz="1200">
                <a:solidFill>
                  <a:srgbClr val="1C1C1C"/>
                </a:solidFill>
                <a:ea typeface="宋体" pitchFamily="2" charset="-122"/>
              </a:rPr>
              <a:t>Your text in here</a:t>
            </a:r>
          </a:p>
          <a:p>
            <a:pPr>
              <a:buFontTx/>
              <a:buChar char="•"/>
            </a:pPr>
            <a:r>
              <a:rPr lang="en-US" altLang="zh-CN" sz="1200">
                <a:solidFill>
                  <a:srgbClr val="1C1C1C"/>
                </a:solidFill>
                <a:ea typeface="宋体" pitchFamily="2" charset="-122"/>
              </a:rPr>
              <a:t> Your text in here</a:t>
            </a:r>
          </a:p>
          <a:p>
            <a:pPr>
              <a:buFontTx/>
              <a:buChar char="•"/>
            </a:pPr>
            <a:r>
              <a:rPr lang="en-US" altLang="zh-CN" sz="1200">
                <a:solidFill>
                  <a:srgbClr val="1C1C1C"/>
                </a:solidFill>
                <a:ea typeface="宋体" pitchFamily="2" charset="-122"/>
              </a:rPr>
              <a:t> Your text in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>
                <a:ea typeface="宋体" pitchFamily="2" charset="-122"/>
              </a:rPr>
              <a:t>Diagram</a:t>
            </a:r>
            <a:endParaRPr lang="en-US" altLang="zh-CN" sz="2400">
              <a:ea typeface="宋体" pitchFamily="2" charset="-122"/>
            </a:endParaRPr>
          </a:p>
        </p:txBody>
      </p:sp>
      <p:sp>
        <p:nvSpPr>
          <p:cNvPr id="119811" name="Rectangle 3"/>
          <p:cNvSpPr>
            <a:spLocks noChangeArrowheads="1"/>
          </p:cNvSpPr>
          <p:nvPr/>
        </p:nvSpPr>
        <p:spPr bwMode="auto">
          <a:xfrm>
            <a:off x="1752600" y="1519238"/>
            <a:ext cx="647700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altLang="zh-CN" b="1">
                <a:solidFill>
                  <a:srgbClr val="1C1C1C"/>
                </a:solidFill>
                <a:ea typeface="宋体" pitchFamily="2" charset="-122"/>
              </a:rPr>
              <a:t>ThemeGallery</a:t>
            </a:r>
            <a:r>
              <a:rPr lang="en-US" altLang="zh-CN">
                <a:solidFill>
                  <a:srgbClr val="1C1C1C"/>
                </a:solidFill>
                <a:ea typeface="宋体" pitchFamily="2" charset="-122"/>
              </a:rPr>
              <a:t> is a Design Digital Content &amp; Contents mall developed by Guild Design Inc.</a:t>
            </a:r>
          </a:p>
        </p:txBody>
      </p:sp>
      <p:grpSp>
        <p:nvGrpSpPr>
          <p:cNvPr id="119812" name="Group 4"/>
          <p:cNvGrpSpPr>
            <a:grpSpLocks/>
          </p:cNvGrpSpPr>
          <p:nvPr/>
        </p:nvGrpSpPr>
        <p:grpSpPr bwMode="auto">
          <a:xfrm>
            <a:off x="1143000" y="2509838"/>
            <a:ext cx="7291388" cy="3662362"/>
            <a:chOff x="303" y="1536"/>
            <a:chExt cx="4593" cy="2307"/>
          </a:xfrm>
        </p:grpSpPr>
        <p:sp>
          <p:nvSpPr>
            <p:cNvPr id="119813" name="Line 5"/>
            <p:cNvSpPr>
              <a:spLocks noChangeShapeType="1"/>
            </p:cNvSpPr>
            <p:nvPr/>
          </p:nvSpPr>
          <p:spPr bwMode="gray">
            <a:xfrm>
              <a:off x="1680" y="1776"/>
              <a:ext cx="573" cy="745"/>
            </a:xfrm>
            <a:prstGeom prst="line">
              <a:avLst/>
            </a:prstGeom>
            <a:noFill/>
            <a:ln w="76200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9814" name="Oval 6"/>
            <p:cNvSpPr>
              <a:spLocks noChangeArrowheads="1"/>
            </p:cNvSpPr>
            <p:nvPr/>
          </p:nvSpPr>
          <p:spPr bwMode="gray">
            <a:xfrm>
              <a:off x="1544" y="2228"/>
              <a:ext cx="2399" cy="960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9815" name="Line 7"/>
            <p:cNvSpPr>
              <a:spLocks noChangeShapeType="1"/>
            </p:cNvSpPr>
            <p:nvPr/>
          </p:nvSpPr>
          <p:spPr bwMode="gray">
            <a:xfrm flipH="1">
              <a:off x="2482" y="1703"/>
              <a:ext cx="719" cy="777"/>
            </a:xfrm>
            <a:prstGeom prst="line">
              <a:avLst/>
            </a:prstGeom>
            <a:noFill/>
            <a:ln w="76200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9816" name="Line 8"/>
            <p:cNvSpPr>
              <a:spLocks noChangeShapeType="1"/>
            </p:cNvSpPr>
            <p:nvPr/>
          </p:nvSpPr>
          <p:spPr bwMode="gray">
            <a:xfrm flipH="1">
              <a:off x="2482" y="2375"/>
              <a:ext cx="1940" cy="83"/>
            </a:xfrm>
            <a:prstGeom prst="line">
              <a:avLst/>
            </a:prstGeom>
            <a:noFill/>
            <a:ln w="76200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9817" name="Line 9"/>
            <p:cNvSpPr>
              <a:spLocks noChangeShapeType="1"/>
            </p:cNvSpPr>
            <p:nvPr/>
          </p:nvSpPr>
          <p:spPr bwMode="gray">
            <a:xfrm flipH="1" flipV="1">
              <a:off x="2504" y="2458"/>
              <a:ext cx="828" cy="903"/>
            </a:xfrm>
            <a:prstGeom prst="line">
              <a:avLst/>
            </a:prstGeom>
            <a:noFill/>
            <a:ln w="762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9818" name="Line 10"/>
            <p:cNvSpPr>
              <a:spLocks noChangeShapeType="1"/>
            </p:cNvSpPr>
            <p:nvPr/>
          </p:nvSpPr>
          <p:spPr bwMode="gray">
            <a:xfrm flipV="1">
              <a:off x="1349" y="2458"/>
              <a:ext cx="1155" cy="1029"/>
            </a:xfrm>
            <a:prstGeom prst="line">
              <a:avLst/>
            </a:prstGeom>
            <a:noFill/>
            <a:ln w="762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9819" name="Line 11"/>
            <p:cNvSpPr>
              <a:spLocks noChangeShapeType="1"/>
            </p:cNvSpPr>
            <p:nvPr/>
          </p:nvSpPr>
          <p:spPr bwMode="gray">
            <a:xfrm flipV="1">
              <a:off x="673" y="2458"/>
              <a:ext cx="1831" cy="64"/>
            </a:xfrm>
            <a:prstGeom prst="line">
              <a:avLst/>
            </a:prstGeom>
            <a:noFill/>
            <a:ln w="762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9820" name="Oval 12"/>
            <p:cNvSpPr>
              <a:spLocks noChangeArrowheads="1"/>
            </p:cNvSpPr>
            <p:nvPr/>
          </p:nvSpPr>
          <p:spPr bwMode="gray">
            <a:xfrm rot="-417327">
              <a:off x="1371" y="1913"/>
              <a:ext cx="2157" cy="1037"/>
            </a:xfrm>
            <a:prstGeom prst="ellipse">
              <a:avLst/>
            </a:prstGeom>
            <a:gradFill rotWithShape="1">
              <a:gsLst>
                <a:gs pos="0">
                  <a:srgbClr val="008080"/>
                </a:gs>
                <a:gs pos="100000">
                  <a:srgbClr val="99FFCC"/>
                </a:gs>
              </a:gsLst>
              <a:lin ang="2700000" scaled="1"/>
            </a:gradFill>
            <a:ln w="28575" algn="ctr">
              <a:noFill/>
              <a:round/>
              <a:headEnd/>
              <a:tailEnd/>
            </a:ln>
            <a:effectLst/>
            <a:scene3d>
              <a:camera prst="legacyPerspectiveBottom"/>
              <a:lightRig rig="legacyFlat1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009999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119821" name="Oval 13"/>
            <p:cNvSpPr>
              <a:spLocks noChangeArrowheads="1"/>
            </p:cNvSpPr>
            <p:nvPr/>
          </p:nvSpPr>
          <p:spPr bwMode="gray">
            <a:xfrm rot="-342635">
              <a:off x="563" y="1681"/>
              <a:ext cx="3927" cy="1911"/>
            </a:xfrm>
            <a:prstGeom prst="ellipse">
              <a:avLst/>
            </a:prstGeom>
            <a:noFill/>
            <a:ln w="57150" algn="ctr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9822" name="Oval 14"/>
            <p:cNvSpPr>
              <a:spLocks noChangeArrowheads="1"/>
            </p:cNvSpPr>
            <p:nvPr/>
          </p:nvSpPr>
          <p:spPr bwMode="gray">
            <a:xfrm rot="-342635">
              <a:off x="541" y="1677"/>
              <a:ext cx="3937" cy="1893"/>
            </a:xfrm>
            <a:prstGeom prst="ellipse">
              <a:avLst/>
            </a:prstGeom>
            <a:noFill/>
            <a:ln w="38100" algn="ctr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9823" name="Text Box 15"/>
            <p:cNvSpPr txBox="1">
              <a:spLocks noChangeArrowheads="1"/>
            </p:cNvSpPr>
            <p:nvPr/>
          </p:nvSpPr>
          <p:spPr bwMode="gray">
            <a:xfrm>
              <a:off x="1830" y="2119"/>
              <a:ext cx="1348" cy="59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1400" b="1">
                  <a:solidFill>
                    <a:srgbClr val="CC0000"/>
                  </a:solidFill>
                  <a:ea typeface="宋体" pitchFamily="2" charset="-122"/>
                </a:rPr>
                <a:t>ThemeGallery</a:t>
              </a:r>
              <a:r>
                <a:rPr lang="en-US" altLang="zh-CN" sz="1400">
                  <a:solidFill>
                    <a:srgbClr val="1C1C1C"/>
                  </a:solidFill>
                  <a:ea typeface="宋体" pitchFamily="2" charset="-122"/>
                </a:rPr>
                <a:t> is a </a:t>
              </a:r>
            </a:p>
            <a:p>
              <a:pPr eaLnBrk="0" hangingPunct="0"/>
              <a:r>
                <a:rPr lang="en-US" altLang="zh-CN" sz="1400">
                  <a:solidFill>
                    <a:srgbClr val="1C1C1C"/>
                  </a:solidFill>
                  <a:ea typeface="宋体" pitchFamily="2" charset="-122"/>
                </a:rPr>
                <a:t>Design Digital Content &amp; Contents mall developed </a:t>
              </a:r>
            </a:p>
            <a:p>
              <a:pPr eaLnBrk="0" hangingPunct="0"/>
              <a:r>
                <a:rPr lang="en-US" altLang="zh-CN" sz="1400">
                  <a:solidFill>
                    <a:srgbClr val="1C1C1C"/>
                  </a:solidFill>
                  <a:ea typeface="宋体" pitchFamily="2" charset="-122"/>
                </a:rPr>
                <a:t>by Guild Design Inc.</a:t>
              </a:r>
            </a:p>
          </p:txBody>
        </p:sp>
        <p:grpSp>
          <p:nvGrpSpPr>
            <p:cNvPr id="119824" name="Group 16"/>
            <p:cNvGrpSpPr>
              <a:grpSpLocks/>
            </p:cNvGrpSpPr>
            <p:nvPr/>
          </p:nvGrpSpPr>
          <p:grpSpPr bwMode="auto">
            <a:xfrm rot="-395355">
              <a:off x="303" y="2354"/>
              <a:ext cx="837" cy="391"/>
              <a:chOff x="3098" y="249"/>
              <a:chExt cx="1959" cy="629"/>
            </a:xfrm>
          </p:grpSpPr>
          <p:sp>
            <p:nvSpPr>
              <p:cNvPr id="119825" name="Oval 17"/>
              <p:cNvSpPr>
                <a:spLocks noChangeArrowheads="1"/>
              </p:cNvSpPr>
              <p:nvPr/>
            </p:nvSpPr>
            <p:spPr bwMode="gray">
              <a:xfrm>
                <a:off x="3099" y="297"/>
                <a:ext cx="1958" cy="581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shade val="55686"/>
                      <a:invGamma/>
                    </a:srgbClr>
                  </a:gs>
                  <a:gs pos="50000">
                    <a:srgbClr val="C0C0C0"/>
                  </a:gs>
                  <a:gs pos="100000">
                    <a:srgbClr val="C0C0C0">
                      <a:gamma/>
                      <a:shade val="55686"/>
                      <a:invGamma/>
                    </a:srgbClr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19826" name="Oval 18"/>
              <p:cNvSpPr>
                <a:spLocks noChangeArrowheads="1"/>
              </p:cNvSpPr>
              <p:nvPr/>
            </p:nvSpPr>
            <p:spPr bwMode="gray">
              <a:xfrm>
                <a:off x="3098" y="249"/>
                <a:ext cx="1959" cy="5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33725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19827" name="Group 19"/>
            <p:cNvGrpSpPr>
              <a:grpSpLocks/>
            </p:cNvGrpSpPr>
            <p:nvPr/>
          </p:nvGrpSpPr>
          <p:grpSpPr bwMode="auto">
            <a:xfrm rot="-325186">
              <a:off x="1305" y="1683"/>
              <a:ext cx="738" cy="273"/>
              <a:chOff x="3098" y="249"/>
              <a:chExt cx="1959" cy="629"/>
            </a:xfrm>
          </p:grpSpPr>
          <p:sp>
            <p:nvSpPr>
              <p:cNvPr id="119828" name="Oval 20"/>
              <p:cNvSpPr>
                <a:spLocks noChangeArrowheads="1"/>
              </p:cNvSpPr>
              <p:nvPr/>
            </p:nvSpPr>
            <p:spPr bwMode="gray">
              <a:xfrm>
                <a:off x="3099" y="297"/>
                <a:ext cx="1958" cy="581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shade val="55686"/>
                      <a:invGamma/>
                    </a:srgbClr>
                  </a:gs>
                  <a:gs pos="50000">
                    <a:srgbClr val="C0C0C0"/>
                  </a:gs>
                  <a:gs pos="100000">
                    <a:srgbClr val="C0C0C0">
                      <a:gamma/>
                      <a:shade val="55686"/>
                      <a:invGamma/>
                    </a:srgbClr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19829" name="Oval 21"/>
              <p:cNvSpPr>
                <a:spLocks noChangeArrowheads="1"/>
              </p:cNvSpPr>
              <p:nvPr/>
            </p:nvSpPr>
            <p:spPr bwMode="gray">
              <a:xfrm>
                <a:off x="3098" y="249"/>
                <a:ext cx="1959" cy="5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33725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19830" name="Group 22"/>
            <p:cNvGrpSpPr>
              <a:grpSpLocks/>
            </p:cNvGrpSpPr>
            <p:nvPr/>
          </p:nvGrpSpPr>
          <p:grpSpPr bwMode="auto">
            <a:xfrm rot="-254711">
              <a:off x="2784" y="1536"/>
              <a:ext cx="837" cy="349"/>
              <a:chOff x="3098" y="249"/>
              <a:chExt cx="1959" cy="629"/>
            </a:xfrm>
          </p:grpSpPr>
          <p:sp>
            <p:nvSpPr>
              <p:cNvPr id="119831" name="Oval 23"/>
              <p:cNvSpPr>
                <a:spLocks noChangeArrowheads="1"/>
              </p:cNvSpPr>
              <p:nvPr/>
            </p:nvSpPr>
            <p:spPr bwMode="gray">
              <a:xfrm>
                <a:off x="3099" y="297"/>
                <a:ext cx="1958" cy="581"/>
              </a:xfrm>
              <a:prstGeom prst="ellipse">
                <a:avLst/>
              </a:prstGeom>
              <a:gradFill rotWithShape="1">
                <a:gsLst>
                  <a:gs pos="0">
                    <a:srgbClr val="B2B2B2">
                      <a:gamma/>
                      <a:shade val="55686"/>
                      <a:invGamma/>
                    </a:srgbClr>
                  </a:gs>
                  <a:gs pos="50000">
                    <a:srgbClr val="B2B2B2"/>
                  </a:gs>
                  <a:gs pos="100000">
                    <a:srgbClr val="B2B2B2">
                      <a:gamma/>
                      <a:shade val="55686"/>
                      <a:invGamma/>
                    </a:srgbClr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19832" name="Oval 24"/>
              <p:cNvSpPr>
                <a:spLocks noChangeArrowheads="1"/>
              </p:cNvSpPr>
              <p:nvPr/>
            </p:nvSpPr>
            <p:spPr bwMode="gray">
              <a:xfrm>
                <a:off x="3098" y="249"/>
                <a:ext cx="1959" cy="5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33725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19833" name="Group 25"/>
            <p:cNvGrpSpPr>
              <a:grpSpLocks/>
            </p:cNvGrpSpPr>
            <p:nvPr/>
          </p:nvGrpSpPr>
          <p:grpSpPr bwMode="auto">
            <a:xfrm rot="-208054">
              <a:off x="3812" y="2102"/>
              <a:ext cx="1084" cy="572"/>
              <a:chOff x="3098" y="249"/>
              <a:chExt cx="1959" cy="629"/>
            </a:xfrm>
          </p:grpSpPr>
          <p:sp>
            <p:nvSpPr>
              <p:cNvPr id="119834" name="Oval 26"/>
              <p:cNvSpPr>
                <a:spLocks noChangeArrowheads="1"/>
              </p:cNvSpPr>
              <p:nvPr/>
            </p:nvSpPr>
            <p:spPr bwMode="gray">
              <a:xfrm>
                <a:off x="3099" y="297"/>
                <a:ext cx="1958" cy="581"/>
              </a:xfrm>
              <a:prstGeom prst="ellipse">
                <a:avLst/>
              </a:prstGeom>
              <a:gradFill rotWithShape="1">
                <a:gsLst>
                  <a:gs pos="0">
                    <a:srgbClr val="B2B2B2">
                      <a:gamma/>
                      <a:shade val="55686"/>
                      <a:invGamma/>
                    </a:srgbClr>
                  </a:gs>
                  <a:gs pos="50000">
                    <a:srgbClr val="B2B2B2"/>
                  </a:gs>
                  <a:gs pos="100000">
                    <a:srgbClr val="B2B2B2">
                      <a:gamma/>
                      <a:shade val="55686"/>
                      <a:invGamma/>
                    </a:srgbClr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19835" name="Oval 27"/>
              <p:cNvSpPr>
                <a:spLocks noChangeArrowheads="1"/>
              </p:cNvSpPr>
              <p:nvPr/>
            </p:nvSpPr>
            <p:spPr bwMode="gray">
              <a:xfrm>
                <a:off x="3098" y="249"/>
                <a:ext cx="1959" cy="5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33725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19836" name="Group 28"/>
            <p:cNvGrpSpPr>
              <a:grpSpLocks/>
            </p:cNvGrpSpPr>
            <p:nvPr/>
          </p:nvGrpSpPr>
          <p:grpSpPr bwMode="auto">
            <a:xfrm rot="-198351">
              <a:off x="2569" y="2983"/>
              <a:ext cx="1495" cy="859"/>
              <a:chOff x="3098" y="249"/>
              <a:chExt cx="1959" cy="629"/>
            </a:xfrm>
          </p:grpSpPr>
          <p:sp>
            <p:nvSpPr>
              <p:cNvPr id="119837" name="Oval 29"/>
              <p:cNvSpPr>
                <a:spLocks noChangeArrowheads="1"/>
              </p:cNvSpPr>
              <p:nvPr/>
            </p:nvSpPr>
            <p:spPr bwMode="gray">
              <a:xfrm>
                <a:off x="3099" y="297"/>
                <a:ext cx="1958" cy="581"/>
              </a:xfrm>
              <a:prstGeom prst="ellipse">
                <a:avLst/>
              </a:prstGeom>
              <a:gradFill rotWithShape="1">
                <a:gsLst>
                  <a:gs pos="0">
                    <a:srgbClr val="B2B2B2">
                      <a:gamma/>
                      <a:shade val="55686"/>
                      <a:invGamma/>
                    </a:srgbClr>
                  </a:gs>
                  <a:gs pos="50000">
                    <a:srgbClr val="B2B2B2"/>
                  </a:gs>
                  <a:gs pos="100000">
                    <a:srgbClr val="B2B2B2">
                      <a:gamma/>
                      <a:shade val="55686"/>
                      <a:invGamma/>
                    </a:srgbClr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19838" name="Oval 30"/>
              <p:cNvSpPr>
                <a:spLocks noChangeArrowheads="1"/>
              </p:cNvSpPr>
              <p:nvPr/>
            </p:nvSpPr>
            <p:spPr bwMode="gray">
              <a:xfrm>
                <a:off x="3098" y="249"/>
                <a:ext cx="1959" cy="5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33725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19839" name="Group 31"/>
            <p:cNvGrpSpPr>
              <a:grpSpLocks/>
            </p:cNvGrpSpPr>
            <p:nvPr/>
          </p:nvGrpSpPr>
          <p:grpSpPr bwMode="auto">
            <a:xfrm rot="-293188">
              <a:off x="761" y="3172"/>
              <a:ext cx="1178" cy="671"/>
              <a:chOff x="3098" y="249"/>
              <a:chExt cx="1959" cy="629"/>
            </a:xfrm>
          </p:grpSpPr>
          <p:sp>
            <p:nvSpPr>
              <p:cNvPr id="119840" name="Oval 32"/>
              <p:cNvSpPr>
                <a:spLocks noChangeArrowheads="1"/>
              </p:cNvSpPr>
              <p:nvPr/>
            </p:nvSpPr>
            <p:spPr bwMode="gray">
              <a:xfrm>
                <a:off x="3099" y="297"/>
                <a:ext cx="1958" cy="581"/>
              </a:xfrm>
              <a:prstGeom prst="ellipse">
                <a:avLst/>
              </a:prstGeom>
              <a:gradFill rotWithShape="1">
                <a:gsLst>
                  <a:gs pos="0">
                    <a:srgbClr val="B2B2B2">
                      <a:gamma/>
                      <a:shade val="55686"/>
                      <a:invGamma/>
                    </a:srgbClr>
                  </a:gs>
                  <a:gs pos="50000">
                    <a:srgbClr val="B2B2B2"/>
                  </a:gs>
                  <a:gs pos="100000">
                    <a:srgbClr val="B2B2B2">
                      <a:gamma/>
                      <a:shade val="55686"/>
                      <a:invGamma/>
                    </a:srgbClr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19841" name="Oval 33"/>
              <p:cNvSpPr>
                <a:spLocks noChangeArrowheads="1"/>
              </p:cNvSpPr>
              <p:nvPr/>
            </p:nvSpPr>
            <p:spPr bwMode="gray">
              <a:xfrm>
                <a:off x="3098" y="249"/>
                <a:ext cx="1959" cy="5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33725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19842" name="Text Box 34"/>
            <p:cNvSpPr txBox="1">
              <a:spLocks noChangeArrowheads="1"/>
            </p:cNvSpPr>
            <p:nvPr/>
          </p:nvSpPr>
          <p:spPr bwMode="gray">
            <a:xfrm>
              <a:off x="1392" y="1683"/>
              <a:ext cx="546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altLang="zh-CN" sz="2000" b="1">
                  <a:solidFill>
                    <a:srgbClr val="333333"/>
                  </a:solidFill>
                  <a:ea typeface="宋体" pitchFamily="2" charset="-122"/>
                </a:rPr>
                <a:t>Title</a:t>
              </a:r>
            </a:p>
          </p:txBody>
        </p:sp>
        <p:sp>
          <p:nvSpPr>
            <p:cNvPr id="119843" name="Text Box 35"/>
            <p:cNvSpPr txBox="1">
              <a:spLocks noChangeArrowheads="1"/>
            </p:cNvSpPr>
            <p:nvPr/>
          </p:nvSpPr>
          <p:spPr bwMode="gray">
            <a:xfrm>
              <a:off x="2940" y="1578"/>
              <a:ext cx="546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altLang="zh-CN" sz="2000" b="1">
                  <a:solidFill>
                    <a:srgbClr val="333333"/>
                  </a:solidFill>
                  <a:ea typeface="宋体" pitchFamily="2" charset="-122"/>
                </a:rPr>
                <a:t>Title</a:t>
              </a:r>
            </a:p>
          </p:txBody>
        </p:sp>
        <p:sp>
          <p:nvSpPr>
            <p:cNvPr id="119844" name="Text Box 36"/>
            <p:cNvSpPr txBox="1">
              <a:spLocks noChangeArrowheads="1"/>
            </p:cNvSpPr>
            <p:nvPr/>
          </p:nvSpPr>
          <p:spPr bwMode="gray">
            <a:xfrm>
              <a:off x="4117" y="2228"/>
              <a:ext cx="546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altLang="zh-CN" sz="2000" b="1">
                  <a:solidFill>
                    <a:srgbClr val="333333"/>
                  </a:solidFill>
                  <a:ea typeface="宋体" pitchFamily="2" charset="-122"/>
                </a:rPr>
                <a:t>Title</a:t>
              </a:r>
            </a:p>
          </p:txBody>
        </p:sp>
        <p:sp>
          <p:nvSpPr>
            <p:cNvPr id="119845" name="Text Box 37"/>
            <p:cNvSpPr txBox="1">
              <a:spLocks noChangeArrowheads="1"/>
            </p:cNvSpPr>
            <p:nvPr/>
          </p:nvSpPr>
          <p:spPr bwMode="gray">
            <a:xfrm>
              <a:off x="3049" y="3253"/>
              <a:ext cx="546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altLang="zh-CN" sz="2000" b="1">
                  <a:solidFill>
                    <a:srgbClr val="333333"/>
                  </a:solidFill>
                  <a:ea typeface="宋体" pitchFamily="2" charset="-122"/>
                </a:rPr>
                <a:t>Title</a:t>
              </a:r>
            </a:p>
          </p:txBody>
        </p:sp>
        <p:sp>
          <p:nvSpPr>
            <p:cNvPr id="119846" name="Text Box 38"/>
            <p:cNvSpPr txBox="1">
              <a:spLocks noChangeArrowheads="1"/>
            </p:cNvSpPr>
            <p:nvPr/>
          </p:nvSpPr>
          <p:spPr bwMode="gray">
            <a:xfrm>
              <a:off x="1044" y="3361"/>
              <a:ext cx="546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altLang="zh-CN" sz="2000" b="1">
                  <a:solidFill>
                    <a:srgbClr val="333333"/>
                  </a:solidFill>
                  <a:ea typeface="宋体" pitchFamily="2" charset="-122"/>
                </a:rPr>
                <a:t>Title</a:t>
              </a:r>
            </a:p>
          </p:txBody>
        </p:sp>
        <p:sp>
          <p:nvSpPr>
            <p:cNvPr id="119847" name="Text Box 39"/>
            <p:cNvSpPr txBox="1">
              <a:spLocks noChangeArrowheads="1"/>
            </p:cNvSpPr>
            <p:nvPr/>
          </p:nvSpPr>
          <p:spPr bwMode="gray">
            <a:xfrm>
              <a:off x="434" y="2417"/>
              <a:ext cx="546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altLang="zh-CN" sz="2000" b="1">
                  <a:solidFill>
                    <a:srgbClr val="333333"/>
                  </a:solidFill>
                  <a:ea typeface="宋体" pitchFamily="2" charset="-122"/>
                </a:rPr>
                <a:t>Title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>
                <a:ea typeface="宋体" pitchFamily="2" charset="-122"/>
              </a:rPr>
              <a:t>Diagram</a:t>
            </a:r>
            <a:endParaRPr lang="en-US" altLang="zh-CN" sz="2400">
              <a:ea typeface="宋体" pitchFamily="2" charset="-122"/>
            </a:endParaRPr>
          </a:p>
        </p:txBody>
      </p:sp>
      <p:sp>
        <p:nvSpPr>
          <p:cNvPr id="120835" name="Freeform 3"/>
          <p:cNvSpPr>
            <a:spLocks/>
          </p:cNvSpPr>
          <p:nvPr/>
        </p:nvSpPr>
        <p:spPr bwMode="gray">
          <a:xfrm>
            <a:off x="533400" y="3505200"/>
            <a:ext cx="8077200" cy="2971800"/>
          </a:xfrm>
          <a:custGeom>
            <a:avLst/>
            <a:gdLst/>
            <a:ahLst/>
            <a:cxnLst>
              <a:cxn ang="0">
                <a:pos x="0" y="2240"/>
              </a:cxn>
              <a:cxn ang="0">
                <a:pos x="1122" y="702"/>
              </a:cxn>
              <a:cxn ang="0">
                <a:pos x="972" y="744"/>
              </a:cxn>
              <a:cxn ang="0">
                <a:pos x="1140" y="438"/>
              </a:cxn>
              <a:cxn ang="0">
                <a:pos x="1422" y="642"/>
              </a:cxn>
              <a:cxn ang="0">
                <a:pos x="1272" y="672"/>
              </a:cxn>
              <a:cxn ang="0">
                <a:pos x="1968" y="1284"/>
              </a:cxn>
              <a:cxn ang="0">
                <a:pos x="2466" y="318"/>
              </a:cxn>
              <a:cxn ang="0">
                <a:pos x="2280" y="318"/>
              </a:cxn>
              <a:cxn ang="0">
                <a:pos x="2598" y="0"/>
              </a:cxn>
              <a:cxn ang="0">
                <a:pos x="2898" y="330"/>
              </a:cxn>
              <a:cxn ang="0">
                <a:pos x="2724" y="324"/>
              </a:cxn>
              <a:cxn ang="0">
                <a:pos x="3210" y="1302"/>
              </a:cxn>
              <a:cxn ang="0">
                <a:pos x="3870" y="654"/>
              </a:cxn>
              <a:cxn ang="0">
                <a:pos x="3702" y="642"/>
              </a:cxn>
              <a:cxn ang="0">
                <a:pos x="3984" y="420"/>
              </a:cxn>
              <a:cxn ang="0">
                <a:pos x="4182" y="678"/>
              </a:cxn>
              <a:cxn ang="0">
                <a:pos x="4026" y="672"/>
              </a:cxn>
              <a:cxn ang="0">
                <a:pos x="5016" y="2225"/>
              </a:cxn>
              <a:cxn ang="0">
                <a:pos x="0" y="2240"/>
              </a:cxn>
            </a:cxnLst>
            <a:rect l="0" t="0" r="r" b="b"/>
            <a:pathLst>
              <a:path w="5016" h="2256">
                <a:moveTo>
                  <a:pt x="0" y="2240"/>
                </a:moveTo>
                <a:cubicBezTo>
                  <a:pt x="276" y="2109"/>
                  <a:pt x="1182" y="1474"/>
                  <a:pt x="1122" y="702"/>
                </a:cubicBezTo>
                <a:lnTo>
                  <a:pt x="972" y="744"/>
                </a:lnTo>
                <a:cubicBezTo>
                  <a:pt x="988" y="702"/>
                  <a:pt x="1140" y="436"/>
                  <a:pt x="1140" y="438"/>
                </a:cubicBezTo>
                <a:lnTo>
                  <a:pt x="1422" y="642"/>
                </a:lnTo>
                <a:cubicBezTo>
                  <a:pt x="1422" y="642"/>
                  <a:pt x="1260" y="672"/>
                  <a:pt x="1272" y="672"/>
                </a:cubicBezTo>
                <a:cubicBezTo>
                  <a:pt x="1428" y="1008"/>
                  <a:pt x="1620" y="1350"/>
                  <a:pt x="1968" y="1284"/>
                </a:cubicBezTo>
                <a:cubicBezTo>
                  <a:pt x="2316" y="1218"/>
                  <a:pt x="2460" y="576"/>
                  <a:pt x="2466" y="318"/>
                </a:cubicBezTo>
                <a:lnTo>
                  <a:pt x="2280" y="318"/>
                </a:lnTo>
                <a:lnTo>
                  <a:pt x="2598" y="0"/>
                </a:lnTo>
                <a:lnTo>
                  <a:pt x="2898" y="330"/>
                </a:lnTo>
                <a:lnTo>
                  <a:pt x="2724" y="324"/>
                </a:lnTo>
                <a:cubicBezTo>
                  <a:pt x="2724" y="325"/>
                  <a:pt x="2760" y="1284"/>
                  <a:pt x="3210" y="1302"/>
                </a:cubicBezTo>
                <a:cubicBezTo>
                  <a:pt x="3660" y="1320"/>
                  <a:pt x="3816" y="912"/>
                  <a:pt x="3870" y="654"/>
                </a:cubicBezTo>
                <a:lnTo>
                  <a:pt x="3702" y="642"/>
                </a:lnTo>
                <a:lnTo>
                  <a:pt x="3984" y="420"/>
                </a:lnTo>
                <a:lnTo>
                  <a:pt x="4182" y="678"/>
                </a:lnTo>
                <a:lnTo>
                  <a:pt x="4026" y="672"/>
                </a:lnTo>
                <a:cubicBezTo>
                  <a:pt x="4032" y="678"/>
                  <a:pt x="3960" y="1862"/>
                  <a:pt x="5016" y="2225"/>
                </a:cubicBezTo>
                <a:cubicBezTo>
                  <a:pt x="3438" y="2232"/>
                  <a:pt x="1092" y="2256"/>
                  <a:pt x="0" y="2240"/>
                </a:cubicBezTo>
                <a:close/>
              </a:path>
            </a:pathLst>
          </a:custGeom>
          <a:gradFill rotWithShape="1">
            <a:gsLst>
              <a:gs pos="0">
                <a:srgbClr val="C0C0C0"/>
              </a:gs>
              <a:gs pos="100000">
                <a:schemeClr val="bg1"/>
              </a:gs>
            </a:gsLst>
            <a:lin ang="5400000" scaled="1"/>
          </a:gra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120836" name="Picture 4" descr="circuler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3976688" y="1524000"/>
            <a:ext cx="1498600" cy="1484313"/>
          </a:xfrm>
          <a:prstGeom prst="rect">
            <a:avLst/>
          </a:prstGeom>
          <a:noFill/>
        </p:spPr>
      </p:pic>
      <p:sp>
        <p:nvSpPr>
          <p:cNvPr id="120837" name="Oval 5"/>
          <p:cNvSpPr>
            <a:spLocks noChangeArrowheads="1"/>
          </p:cNvSpPr>
          <p:nvPr/>
        </p:nvSpPr>
        <p:spPr bwMode="gray">
          <a:xfrm>
            <a:off x="3976688" y="1524000"/>
            <a:ext cx="1489075" cy="1487488"/>
          </a:xfrm>
          <a:prstGeom prst="ellipse">
            <a:avLst/>
          </a:prstGeom>
          <a:gradFill rotWithShape="1">
            <a:gsLst>
              <a:gs pos="0">
                <a:srgbClr val="FFFF99">
                  <a:gamma/>
                  <a:shade val="26275"/>
                  <a:invGamma/>
                  <a:alpha val="89999"/>
                </a:srgbClr>
              </a:gs>
              <a:gs pos="50000">
                <a:srgbClr val="FFFF99">
                  <a:alpha val="45000"/>
                </a:srgbClr>
              </a:gs>
              <a:gs pos="100000">
                <a:srgbClr val="FFFF99">
                  <a:gamma/>
                  <a:shade val="26275"/>
                  <a:invGamma/>
                  <a:alpha val="89999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0838" name="Freeform 6"/>
          <p:cNvSpPr>
            <a:spLocks/>
          </p:cNvSpPr>
          <p:nvPr/>
        </p:nvSpPr>
        <p:spPr bwMode="gray">
          <a:xfrm>
            <a:off x="4130675" y="1554163"/>
            <a:ext cx="1169988" cy="515937"/>
          </a:xfrm>
          <a:custGeom>
            <a:avLst/>
            <a:gdLst/>
            <a:ahLst/>
            <a:cxnLst>
              <a:cxn ang="0">
                <a:pos x="1301" y="401"/>
              </a:cxn>
              <a:cxn ang="0">
                <a:pos x="1317" y="442"/>
              </a:cxn>
              <a:cxn ang="0">
                <a:pos x="1321" y="481"/>
              </a:cxn>
              <a:cxn ang="0">
                <a:pos x="1315" y="516"/>
              </a:cxn>
              <a:cxn ang="0">
                <a:pos x="1298" y="550"/>
              </a:cxn>
              <a:cxn ang="0">
                <a:pos x="1272" y="579"/>
              </a:cxn>
              <a:cxn ang="0">
                <a:pos x="1239" y="604"/>
              </a:cxn>
              <a:cxn ang="0">
                <a:pos x="1196" y="628"/>
              </a:cxn>
              <a:cxn ang="0">
                <a:pos x="1147" y="649"/>
              </a:cxn>
              <a:cxn ang="0">
                <a:pos x="1092" y="667"/>
              </a:cxn>
              <a:cxn ang="0">
                <a:pos x="1031" y="683"/>
              </a:cxn>
              <a:cxn ang="0">
                <a:pos x="967" y="694"/>
              </a:cxn>
              <a:cxn ang="0">
                <a:pos x="896" y="704"/>
              </a:cxn>
              <a:cxn ang="0">
                <a:pos x="824" y="710"/>
              </a:cxn>
              <a:cxn ang="0">
                <a:pos x="795" y="712"/>
              </a:cxn>
              <a:cxn ang="0">
                <a:pos x="476" y="712"/>
              </a:cxn>
              <a:cxn ang="0">
                <a:pos x="472" y="712"/>
              </a:cxn>
              <a:cxn ang="0">
                <a:pos x="409" y="708"/>
              </a:cxn>
              <a:cxn ang="0">
                <a:pos x="348" y="704"/>
              </a:cxn>
              <a:cxn ang="0">
                <a:pos x="290" y="696"/>
              </a:cxn>
              <a:cxn ang="0">
                <a:pos x="235" y="689"/>
              </a:cxn>
              <a:cxn ang="0">
                <a:pos x="186" y="677"/>
              </a:cxn>
              <a:cxn ang="0">
                <a:pos x="141" y="663"/>
              </a:cxn>
              <a:cxn ang="0">
                <a:pos x="102" y="648"/>
              </a:cxn>
              <a:cxn ang="0">
                <a:pos x="67" y="630"/>
              </a:cxn>
              <a:cxn ang="0">
                <a:pos x="39" y="608"/>
              </a:cxn>
              <a:cxn ang="0">
                <a:pos x="18" y="583"/>
              </a:cxn>
              <a:cxn ang="0">
                <a:pos x="6" y="554"/>
              </a:cxn>
              <a:cxn ang="0">
                <a:pos x="0" y="524"/>
              </a:cxn>
              <a:cxn ang="0">
                <a:pos x="0" y="520"/>
              </a:cxn>
              <a:cxn ang="0">
                <a:pos x="4" y="487"/>
              </a:cxn>
              <a:cxn ang="0">
                <a:pos x="16" y="446"/>
              </a:cxn>
              <a:cxn ang="0">
                <a:pos x="51" y="370"/>
              </a:cxn>
              <a:cxn ang="0">
                <a:pos x="94" y="299"/>
              </a:cxn>
              <a:cxn ang="0">
                <a:pos x="147" y="235"/>
              </a:cxn>
              <a:cxn ang="0">
                <a:pos x="204" y="176"/>
              </a:cxn>
              <a:cxn ang="0">
                <a:pos x="270" y="125"/>
              </a:cxn>
              <a:cxn ang="0">
                <a:pos x="341" y="82"/>
              </a:cxn>
              <a:cxn ang="0">
                <a:pos x="415" y="47"/>
              </a:cxn>
              <a:cxn ang="0">
                <a:pos x="497" y="21"/>
              </a:cxn>
              <a:cxn ang="0">
                <a:pos x="581" y="6"/>
              </a:cxn>
              <a:cxn ang="0">
                <a:pos x="667" y="0"/>
              </a:cxn>
              <a:cxn ang="0">
                <a:pos x="667" y="0"/>
              </a:cxn>
              <a:cxn ang="0">
                <a:pos x="759" y="6"/>
              </a:cxn>
              <a:cxn ang="0">
                <a:pos x="847" y="23"/>
              </a:cxn>
              <a:cxn ang="0">
                <a:pos x="932" y="53"/>
              </a:cxn>
              <a:cxn ang="0">
                <a:pos x="1010" y="90"/>
              </a:cxn>
              <a:cxn ang="0">
                <a:pos x="1082" y="137"/>
              </a:cxn>
              <a:cxn ang="0">
                <a:pos x="1149" y="194"/>
              </a:cxn>
              <a:cxn ang="0">
                <a:pos x="1208" y="256"/>
              </a:cxn>
              <a:cxn ang="0">
                <a:pos x="1258" y="325"/>
              </a:cxn>
              <a:cxn ang="0">
                <a:pos x="1301" y="401"/>
              </a:cxn>
              <a:cxn ang="0">
                <a:pos x="1301" y="401"/>
              </a:cxn>
            </a:cxnLst>
            <a:rect l="0" t="0" r="r" b="b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FFFF99">
                  <a:alpha val="17999"/>
                </a:srgbClr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20839" name="Group 7"/>
          <p:cNvGrpSpPr>
            <a:grpSpLocks/>
          </p:cNvGrpSpPr>
          <p:nvPr/>
        </p:nvGrpSpPr>
        <p:grpSpPr bwMode="auto">
          <a:xfrm>
            <a:off x="4081463" y="2717800"/>
            <a:ext cx="1312862" cy="247650"/>
            <a:chOff x="2462" y="1872"/>
            <a:chExt cx="827" cy="156"/>
          </a:xfrm>
        </p:grpSpPr>
        <p:grpSp>
          <p:nvGrpSpPr>
            <p:cNvPr id="120840" name="Group 8"/>
            <p:cNvGrpSpPr>
              <a:grpSpLocks/>
            </p:cNvGrpSpPr>
            <p:nvPr/>
          </p:nvGrpSpPr>
          <p:grpSpPr bwMode="auto">
            <a:xfrm rot="-1297425" flipH="1" flipV="1">
              <a:off x="2608" y="1872"/>
              <a:ext cx="681" cy="150"/>
              <a:chOff x="1565" y="2568"/>
              <a:chExt cx="1118" cy="279"/>
            </a:xfrm>
          </p:grpSpPr>
          <p:sp>
            <p:nvSpPr>
              <p:cNvPr id="120841" name="AutoShape 9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0842" name="AutoShape 10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0843" name="AutoShape 11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0844" name="AutoShape 12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20845" name="Group 13"/>
            <p:cNvGrpSpPr>
              <a:grpSpLocks/>
            </p:cNvGrpSpPr>
            <p:nvPr/>
          </p:nvGrpSpPr>
          <p:grpSpPr bwMode="auto">
            <a:xfrm rot="56115" flipH="1" flipV="1">
              <a:off x="2462" y="1878"/>
              <a:ext cx="681" cy="150"/>
              <a:chOff x="1565" y="2568"/>
              <a:chExt cx="1118" cy="279"/>
            </a:xfrm>
          </p:grpSpPr>
          <p:sp>
            <p:nvSpPr>
              <p:cNvPr id="120846" name="AutoShape 14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0847" name="AutoShape 15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0848" name="AutoShape 16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0849" name="AutoShape 17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120850" name="Text Box 18"/>
          <p:cNvSpPr txBox="1">
            <a:spLocks noChangeArrowheads="1"/>
          </p:cNvSpPr>
          <p:nvPr/>
        </p:nvSpPr>
        <p:spPr bwMode="auto">
          <a:xfrm>
            <a:off x="4114800" y="2139950"/>
            <a:ext cx="132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DDDDDD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2400" b="1">
                <a:solidFill>
                  <a:srgbClr val="1C1C1C"/>
                </a:solidFill>
                <a:ea typeface="宋体" pitchFamily="2" charset="-122"/>
              </a:rPr>
              <a:t>Title</a:t>
            </a:r>
          </a:p>
        </p:txBody>
      </p:sp>
      <p:pic>
        <p:nvPicPr>
          <p:cNvPr id="120851" name="Picture 19" descr="circuler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1571625" y="2133600"/>
            <a:ext cx="1498600" cy="1484313"/>
          </a:xfrm>
          <a:prstGeom prst="rect">
            <a:avLst/>
          </a:prstGeom>
          <a:noFill/>
        </p:spPr>
      </p:pic>
      <p:sp>
        <p:nvSpPr>
          <p:cNvPr id="120852" name="Oval 20"/>
          <p:cNvSpPr>
            <a:spLocks noChangeArrowheads="1"/>
          </p:cNvSpPr>
          <p:nvPr/>
        </p:nvSpPr>
        <p:spPr bwMode="gray">
          <a:xfrm>
            <a:off x="1571625" y="2133600"/>
            <a:ext cx="1489075" cy="1487488"/>
          </a:xfrm>
          <a:prstGeom prst="ellipse">
            <a:avLst/>
          </a:prstGeom>
          <a:gradFill rotWithShape="1">
            <a:gsLst>
              <a:gs pos="0">
                <a:srgbClr val="FF99CC">
                  <a:gamma/>
                  <a:shade val="26275"/>
                  <a:invGamma/>
                  <a:alpha val="89999"/>
                </a:srgbClr>
              </a:gs>
              <a:gs pos="50000">
                <a:srgbClr val="FF99CC">
                  <a:alpha val="45000"/>
                </a:srgbClr>
              </a:gs>
              <a:gs pos="100000">
                <a:srgbClr val="FF99CC">
                  <a:gamma/>
                  <a:shade val="26275"/>
                  <a:invGamma/>
                  <a:alpha val="89999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0853" name="Freeform 21"/>
          <p:cNvSpPr>
            <a:spLocks/>
          </p:cNvSpPr>
          <p:nvPr/>
        </p:nvSpPr>
        <p:spPr bwMode="gray">
          <a:xfrm>
            <a:off x="1725613" y="2163763"/>
            <a:ext cx="1169987" cy="515937"/>
          </a:xfrm>
          <a:custGeom>
            <a:avLst/>
            <a:gdLst/>
            <a:ahLst/>
            <a:cxnLst>
              <a:cxn ang="0">
                <a:pos x="1301" y="401"/>
              </a:cxn>
              <a:cxn ang="0">
                <a:pos x="1317" y="442"/>
              </a:cxn>
              <a:cxn ang="0">
                <a:pos x="1321" y="481"/>
              </a:cxn>
              <a:cxn ang="0">
                <a:pos x="1315" y="516"/>
              </a:cxn>
              <a:cxn ang="0">
                <a:pos x="1298" y="550"/>
              </a:cxn>
              <a:cxn ang="0">
                <a:pos x="1272" y="579"/>
              </a:cxn>
              <a:cxn ang="0">
                <a:pos x="1239" y="604"/>
              </a:cxn>
              <a:cxn ang="0">
                <a:pos x="1196" y="628"/>
              </a:cxn>
              <a:cxn ang="0">
                <a:pos x="1147" y="649"/>
              </a:cxn>
              <a:cxn ang="0">
                <a:pos x="1092" y="667"/>
              </a:cxn>
              <a:cxn ang="0">
                <a:pos x="1031" y="683"/>
              </a:cxn>
              <a:cxn ang="0">
                <a:pos x="967" y="694"/>
              </a:cxn>
              <a:cxn ang="0">
                <a:pos x="896" y="704"/>
              </a:cxn>
              <a:cxn ang="0">
                <a:pos x="824" y="710"/>
              </a:cxn>
              <a:cxn ang="0">
                <a:pos x="795" y="712"/>
              </a:cxn>
              <a:cxn ang="0">
                <a:pos x="476" y="712"/>
              </a:cxn>
              <a:cxn ang="0">
                <a:pos x="472" y="712"/>
              </a:cxn>
              <a:cxn ang="0">
                <a:pos x="409" y="708"/>
              </a:cxn>
              <a:cxn ang="0">
                <a:pos x="348" y="704"/>
              </a:cxn>
              <a:cxn ang="0">
                <a:pos x="290" y="696"/>
              </a:cxn>
              <a:cxn ang="0">
                <a:pos x="235" y="689"/>
              </a:cxn>
              <a:cxn ang="0">
                <a:pos x="186" y="677"/>
              </a:cxn>
              <a:cxn ang="0">
                <a:pos x="141" y="663"/>
              </a:cxn>
              <a:cxn ang="0">
                <a:pos x="102" y="648"/>
              </a:cxn>
              <a:cxn ang="0">
                <a:pos x="67" y="630"/>
              </a:cxn>
              <a:cxn ang="0">
                <a:pos x="39" y="608"/>
              </a:cxn>
              <a:cxn ang="0">
                <a:pos x="18" y="583"/>
              </a:cxn>
              <a:cxn ang="0">
                <a:pos x="6" y="554"/>
              </a:cxn>
              <a:cxn ang="0">
                <a:pos x="0" y="524"/>
              </a:cxn>
              <a:cxn ang="0">
                <a:pos x="0" y="520"/>
              </a:cxn>
              <a:cxn ang="0">
                <a:pos x="4" y="487"/>
              </a:cxn>
              <a:cxn ang="0">
                <a:pos x="16" y="446"/>
              </a:cxn>
              <a:cxn ang="0">
                <a:pos x="51" y="370"/>
              </a:cxn>
              <a:cxn ang="0">
                <a:pos x="94" y="299"/>
              </a:cxn>
              <a:cxn ang="0">
                <a:pos x="147" y="235"/>
              </a:cxn>
              <a:cxn ang="0">
                <a:pos x="204" y="176"/>
              </a:cxn>
              <a:cxn ang="0">
                <a:pos x="270" y="125"/>
              </a:cxn>
              <a:cxn ang="0">
                <a:pos x="341" y="82"/>
              </a:cxn>
              <a:cxn ang="0">
                <a:pos x="415" y="47"/>
              </a:cxn>
              <a:cxn ang="0">
                <a:pos x="497" y="21"/>
              </a:cxn>
              <a:cxn ang="0">
                <a:pos x="581" y="6"/>
              </a:cxn>
              <a:cxn ang="0">
                <a:pos x="667" y="0"/>
              </a:cxn>
              <a:cxn ang="0">
                <a:pos x="667" y="0"/>
              </a:cxn>
              <a:cxn ang="0">
                <a:pos x="759" y="6"/>
              </a:cxn>
              <a:cxn ang="0">
                <a:pos x="847" y="23"/>
              </a:cxn>
              <a:cxn ang="0">
                <a:pos x="932" y="53"/>
              </a:cxn>
              <a:cxn ang="0">
                <a:pos x="1010" y="90"/>
              </a:cxn>
              <a:cxn ang="0">
                <a:pos x="1082" y="137"/>
              </a:cxn>
              <a:cxn ang="0">
                <a:pos x="1149" y="194"/>
              </a:cxn>
              <a:cxn ang="0">
                <a:pos x="1208" y="256"/>
              </a:cxn>
              <a:cxn ang="0">
                <a:pos x="1258" y="325"/>
              </a:cxn>
              <a:cxn ang="0">
                <a:pos x="1301" y="401"/>
              </a:cxn>
              <a:cxn ang="0">
                <a:pos x="1301" y="401"/>
              </a:cxn>
            </a:cxnLst>
            <a:rect l="0" t="0" r="r" b="b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CC99FF">
                  <a:alpha val="17999"/>
                </a:srgbClr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20854" name="Group 22"/>
          <p:cNvGrpSpPr>
            <a:grpSpLocks/>
          </p:cNvGrpSpPr>
          <p:nvPr/>
        </p:nvGrpSpPr>
        <p:grpSpPr bwMode="auto">
          <a:xfrm>
            <a:off x="1676400" y="3327400"/>
            <a:ext cx="1312863" cy="247650"/>
            <a:chOff x="1328" y="1872"/>
            <a:chExt cx="827" cy="156"/>
          </a:xfrm>
        </p:grpSpPr>
        <p:grpSp>
          <p:nvGrpSpPr>
            <p:cNvPr id="120855" name="Group 23"/>
            <p:cNvGrpSpPr>
              <a:grpSpLocks/>
            </p:cNvGrpSpPr>
            <p:nvPr/>
          </p:nvGrpSpPr>
          <p:grpSpPr bwMode="auto">
            <a:xfrm rot="-1297425" flipH="1" flipV="1">
              <a:off x="1474" y="1872"/>
              <a:ext cx="681" cy="150"/>
              <a:chOff x="1565" y="2568"/>
              <a:chExt cx="1118" cy="279"/>
            </a:xfrm>
          </p:grpSpPr>
          <p:sp>
            <p:nvSpPr>
              <p:cNvPr id="120856" name="AutoShape 24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0857" name="AutoShape 25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0858" name="AutoShape 26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0859" name="AutoShape 27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20860" name="Group 28"/>
            <p:cNvGrpSpPr>
              <a:grpSpLocks/>
            </p:cNvGrpSpPr>
            <p:nvPr/>
          </p:nvGrpSpPr>
          <p:grpSpPr bwMode="auto">
            <a:xfrm rot="56115" flipH="1" flipV="1">
              <a:off x="1328" y="1878"/>
              <a:ext cx="681" cy="150"/>
              <a:chOff x="1565" y="2568"/>
              <a:chExt cx="1118" cy="279"/>
            </a:xfrm>
          </p:grpSpPr>
          <p:sp>
            <p:nvSpPr>
              <p:cNvPr id="120861" name="AutoShape 29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0862" name="AutoShape 30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0863" name="AutoShape 31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0864" name="AutoShape 32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120865" name="Text Box 33"/>
          <p:cNvSpPr txBox="1">
            <a:spLocks noChangeArrowheads="1"/>
          </p:cNvSpPr>
          <p:nvPr/>
        </p:nvSpPr>
        <p:spPr bwMode="auto">
          <a:xfrm>
            <a:off x="1835150" y="2760663"/>
            <a:ext cx="1009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DDDDDD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2400" b="1">
                <a:solidFill>
                  <a:srgbClr val="1C1C1C"/>
                </a:solidFill>
                <a:ea typeface="宋体" pitchFamily="2" charset="-122"/>
              </a:rPr>
              <a:t>Title</a:t>
            </a:r>
          </a:p>
        </p:txBody>
      </p:sp>
      <p:pic>
        <p:nvPicPr>
          <p:cNvPr id="120866" name="Picture 34" descr="circuler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6242050" y="2209800"/>
            <a:ext cx="1498600" cy="1484313"/>
          </a:xfrm>
          <a:prstGeom prst="rect">
            <a:avLst/>
          </a:prstGeom>
          <a:noFill/>
        </p:spPr>
      </p:pic>
      <p:sp>
        <p:nvSpPr>
          <p:cNvPr id="120867" name="Oval 35"/>
          <p:cNvSpPr>
            <a:spLocks noChangeArrowheads="1"/>
          </p:cNvSpPr>
          <p:nvPr/>
        </p:nvSpPr>
        <p:spPr bwMode="gray">
          <a:xfrm>
            <a:off x="6242050" y="2209800"/>
            <a:ext cx="1489075" cy="1487488"/>
          </a:xfrm>
          <a:prstGeom prst="ellipse">
            <a:avLst/>
          </a:prstGeom>
          <a:gradFill rotWithShape="1">
            <a:gsLst>
              <a:gs pos="0">
                <a:srgbClr val="3399FF">
                  <a:gamma/>
                  <a:shade val="26275"/>
                  <a:invGamma/>
                  <a:alpha val="89999"/>
                </a:srgbClr>
              </a:gs>
              <a:gs pos="50000">
                <a:srgbClr val="3399FF">
                  <a:alpha val="45000"/>
                </a:srgbClr>
              </a:gs>
              <a:gs pos="100000">
                <a:srgbClr val="3399FF">
                  <a:gamma/>
                  <a:shade val="26275"/>
                  <a:invGamma/>
                  <a:alpha val="89999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0868" name="Freeform 36"/>
          <p:cNvSpPr>
            <a:spLocks/>
          </p:cNvSpPr>
          <p:nvPr/>
        </p:nvSpPr>
        <p:spPr bwMode="gray">
          <a:xfrm>
            <a:off x="6396038" y="2239963"/>
            <a:ext cx="1169987" cy="515937"/>
          </a:xfrm>
          <a:custGeom>
            <a:avLst/>
            <a:gdLst/>
            <a:ahLst/>
            <a:cxnLst>
              <a:cxn ang="0">
                <a:pos x="1301" y="401"/>
              </a:cxn>
              <a:cxn ang="0">
                <a:pos x="1317" y="442"/>
              </a:cxn>
              <a:cxn ang="0">
                <a:pos x="1321" y="481"/>
              </a:cxn>
              <a:cxn ang="0">
                <a:pos x="1315" y="516"/>
              </a:cxn>
              <a:cxn ang="0">
                <a:pos x="1298" y="550"/>
              </a:cxn>
              <a:cxn ang="0">
                <a:pos x="1272" y="579"/>
              </a:cxn>
              <a:cxn ang="0">
                <a:pos x="1239" y="604"/>
              </a:cxn>
              <a:cxn ang="0">
                <a:pos x="1196" y="628"/>
              </a:cxn>
              <a:cxn ang="0">
                <a:pos x="1147" y="649"/>
              </a:cxn>
              <a:cxn ang="0">
                <a:pos x="1092" y="667"/>
              </a:cxn>
              <a:cxn ang="0">
                <a:pos x="1031" y="683"/>
              </a:cxn>
              <a:cxn ang="0">
                <a:pos x="967" y="694"/>
              </a:cxn>
              <a:cxn ang="0">
                <a:pos x="896" y="704"/>
              </a:cxn>
              <a:cxn ang="0">
                <a:pos x="824" y="710"/>
              </a:cxn>
              <a:cxn ang="0">
                <a:pos x="795" y="712"/>
              </a:cxn>
              <a:cxn ang="0">
                <a:pos x="476" y="712"/>
              </a:cxn>
              <a:cxn ang="0">
                <a:pos x="472" y="712"/>
              </a:cxn>
              <a:cxn ang="0">
                <a:pos x="409" y="708"/>
              </a:cxn>
              <a:cxn ang="0">
                <a:pos x="348" y="704"/>
              </a:cxn>
              <a:cxn ang="0">
                <a:pos x="290" y="696"/>
              </a:cxn>
              <a:cxn ang="0">
                <a:pos x="235" y="689"/>
              </a:cxn>
              <a:cxn ang="0">
                <a:pos x="186" y="677"/>
              </a:cxn>
              <a:cxn ang="0">
                <a:pos x="141" y="663"/>
              </a:cxn>
              <a:cxn ang="0">
                <a:pos x="102" y="648"/>
              </a:cxn>
              <a:cxn ang="0">
                <a:pos x="67" y="630"/>
              </a:cxn>
              <a:cxn ang="0">
                <a:pos x="39" y="608"/>
              </a:cxn>
              <a:cxn ang="0">
                <a:pos x="18" y="583"/>
              </a:cxn>
              <a:cxn ang="0">
                <a:pos x="6" y="554"/>
              </a:cxn>
              <a:cxn ang="0">
                <a:pos x="0" y="524"/>
              </a:cxn>
              <a:cxn ang="0">
                <a:pos x="0" y="520"/>
              </a:cxn>
              <a:cxn ang="0">
                <a:pos x="4" y="487"/>
              </a:cxn>
              <a:cxn ang="0">
                <a:pos x="16" y="446"/>
              </a:cxn>
              <a:cxn ang="0">
                <a:pos x="51" y="370"/>
              </a:cxn>
              <a:cxn ang="0">
                <a:pos x="94" y="299"/>
              </a:cxn>
              <a:cxn ang="0">
                <a:pos x="147" y="235"/>
              </a:cxn>
              <a:cxn ang="0">
                <a:pos x="204" y="176"/>
              </a:cxn>
              <a:cxn ang="0">
                <a:pos x="270" y="125"/>
              </a:cxn>
              <a:cxn ang="0">
                <a:pos x="341" y="82"/>
              </a:cxn>
              <a:cxn ang="0">
                <a:pos x="415" y="47"/>
              </a:cxn>
              <a:cxn ang="0">
                <a:pos x="497" y="21"/>
              </a:cxn>
              <a:cxn ang="0">
                <a:pos x="581" y="6"/>
              </a:cxn>
              <a:cxn ang="0">
                <a:pos x="667" y="0"/>
              </a:cxn>
              <a:cxn ang="0">
                <a:pos x="667" y="0"/>
              </a:cxn>
              <a:cxn ang="0">
                <a:pos x="759" y="6"/>
              </a:cxn>
              <a:cxn ang="0">
                <a:pos x="847" y="23"/>
              </a:cxn>
              <a:cxn ang="0">
                <a:pos x="932" y="53"/>
              </a:cxn>
              <a:cxn ang="0">
                <a:pos x="1010" y="90"/>
              </a:cxn>
              <a:cxn ang="0">
                <a:pos x="1082" y="137"/>
              </a:cxn>
              <a:cxn ang="0">
                <a:pos x="1149" y="194"/>
              </a:cxn>
              <a:cxn ang="0">
                <a:pos x="1208" y="256"/>
              </a:cxn>
              <a:cxn ang="0">
                <a:pos x="1258" y="325"/>
              </a:cxn>
              <a:cxn ang="0">
                <a:pos x="1301" y="401"/>
              </a:cxn>
              <a:cxn ang="0">
                <a:pos x="1301" y="401"/>
              </a:cxn>
            </a:cxnLst>
            <a:rect l="0" t="0" r="r" b="b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3399FF">
                  <a:alpha val="17999"/>
                </a:srgbClr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20869" name="Group 37"/>
          <p:cNvGrpSpPr>
            <a:grpSpLocks/>
          </p:cNvGrpSpPr>
          <p:nvPr/>
        </p:nvGrpSpPr>
        <p:grpSpPr bwMode="auto">
          <a:xfrm>
            <a:off x="6346825" y="3403600"/>
            <a:ext cx="1312863" cy="247650"/>
            <a:chOff x="3704" y="1872"/>
            <a:chExt cx="827" cy="156"/>
          </a:xfrm>
        </p:grpSpPr>
        <p:grpSp>
          <p:nvGrpSpPr>
            <p:cNvPr id="120870" name="Group 38"/>
            <p:cNvGrpSpPr>
              <a:grpSpLocks/>
            </p:cNvGrpSpPr>
            <p:nvPr/>
          </p:nvGrpSpPr>
          <p:grpSpPr bwMode="auto">
            <a:xfrm rot="-1297425" flipH="1" flipV="1">
              <a:off x="3850" y="1872"/>
              <a:ext cx="681" cy="150"/>
              <a:chOff x="1565" y="2568"/>
              <a:chExt cx="1118" cy="279"/>
            </a:xfrm>
          </p:grpSpPr>
          <p:sp>
            <p:nvSpPr>
              <p:cNvPr id="120871" name="AutoShape 39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0872" name="AutoShape 40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0873" name="AutoShape 41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0874" name="AutoShape 42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20875" name="Group 43"/>
            <p:cNvGrpSpPr>
              <a:grpSpLocks/>
            </p:cNvGrpSpPr>
            <p:nvPr/>
          </p:nvGrpSpPr>
          <p:grpSpPr bwMode="auto">
            <a:xfrm rot="56115" flipH="1" flipV="1">
              <a:off x="3704" y="1878"/>
              <a:ext cx="681" cy="150"/>
              <a:chOff x="1565" y="2568"/>
              <a:chExt cx="1118" cy="279"/>
            </a:xfrm>
          </p:grpSpPr>
          <p:sp>
            <p:nvSpPr>
              <p:cNvPr id="120876" name="AutoShape 44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0877" name="AutoShape 45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0878" name="AutoShape 46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0879" name="AutoShape 47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120880" name="Text Box 48"/>
          <p:cNvSpPr txBox="1">
            <a:spLocks noChangeArrowheads="1"/>
          </p:cNvSpPr>
          <p:nvPr/>
        </p:nvSpPr>
        <p:spPr bwMode="auto">
          <a:xfrm>
            <a:off x="6342063" y="2760663"/>
            <a:ext cx="132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DDDDDD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2400" b="1">
                <a:solidFill>
                  <a:srgbClr val="1C1C1C"/>
                </a:solidFill>
                <a:ea typeface="宋体" pitchFamily="2" charset="-122"/>
              </a:rPr>
              <a:t>Title</a:t>
            </a:r>
          </a:p>
        </p:txBody>
      </p:sp>
      <p:sp>
        <p:nvSpPr>
          <p:cNvPr id="120881" name="Text Box 49"/>
          <p:cNvSpPr txBox="1">
            <a:spLocks noChangeArrowheads="1"/>
          </p:cNvSpPr>
          <p:nvPr/>
        </p:nvSpPr>
        <p:spPr bwMode="gray">
          <a:xfrm>
            <a:off x="2286000" y="5591175"/>
            <a:ext cx="4775200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600" b="1">
                <a:solidFill>
                  <a:srgbClr val="1C1C1C"/>
                </a:solidFill>
                <a:ea typeface="宋体" pitchFamily="2" charset="-122"/>
              </a:rPr>
              <a:t>ThemeGallery</a:t>
            </a:r>
            <a:r>
              <a:rPr lang="en-US" altLang="zh-CN" sz="1600">
                <a:solidFill>
                  <a:srgbClr val="1C1C1C"/>
                </a:solidFill>
                <a:ea typeface="宋体" pitchFamily="2" charset="-122"/>
              </a:rPr>
              <a:t> is a Design Digital Content &amp; Contents mall developed by Guild Design Inc.</a:t>
            </a:r>
          </a:p>
        </p:txBody>
      </p:sp>
      <p:sp>
        <p:nvSpPr>
          <p:cNvPr id="120882" name="Text Box 50"/>
          <p:cNvSpPr txBox="1">
            <a:spLocks noChangeArrowheads="1"/>
          </p:cNvSpPr>
          <p:nvPr/>
        </p:nvSpPr>
        <p:spPr bwMode="auto">
          <a:xfrm>
            <a:off x="3352800" y="3124200"/>
            <a:ext cx="266700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292929"/>
                </a:solidFill>
                <a:ea typeface="宋体" pitchFamily="2" charset="-122"/>
              </a:rPr>
              <a:t>Add your text in here</a:t>
            </a:r>
          </a:p>
        </p:txBody>
      </p:sp>
      <p:sp>
        <p:nvSpPr>
          <p:cNvPr id="120883" name="Text Box 51"/>
          <p:cNvSpPr txBox="1">
            <a:spLocks noChangeArrowheads="1"/>
          </p:cNvSpPr>
          <p:nvPr/>
        </p:nvSpPr>
        <p:spPr bwMode="auto">
          <a:xfrm>
            <a:off x="1143000" y="3724275"/>
            <a:ext cx="2208213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292929"/>
                </a:solidFill>
                <a:ea typeface="宋体" pitchFamily="2" charset="-122"/>
              </a:rPr>
              <a:t>Add your text in here</a:t>
            </a:r>
          </a:p>
        </p:txBody>
      </p:sp>
      <p:sp>
        <p:nvSpPr>
          <p:cNvPr id="120884" name="Text Box 52"/>
          <p:cNvSpPr txBox="1">
            <a:spLocks noChangeArrowheads="1"/>
          </p:cNvSpPr>
          <p:nvPr/>
        </p:nvSpPr>
        <p:spPr bwMode="auto">
          <a:xfrm>
            <a:off x="5791200" y="3810000"/>
            <a:ext cx="2513013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292929"/>
                </a:solidFill>
                <a:ea typeface="宋体" pitchFamily="2" charset="-122"/>
              </a:rPr>
              <a:t>Add your text in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>
                <a:ea typeface="宋体" pitchFamily="2" charset="-122"/>
              </a:rPr>
              <a:t>Diagram</a:t>
            </a:r>
            <a:endParaRPr lang="en-US" altLang="zh-CN" sz="2400">
              <a:ea typeface="宋体" pitchFamily="2" charset="-122"/>
            </a:endParaRPr>
          </a:p>
        </p:txBody>
      </p:sp>
      <p:sp>
        <p:nvSpPr>
          <p:cNvPr id="121859" name="Oval 3"/>
          <p:cNvSpPr>
            <a:spLocks noChangeArrowheads="1"/>
          </p:cNvSpPr>
          <p:nvPr/>
        </p:nvSpPr>
        <p:spPr bwMode="gray">
          <a:xfrm>
            <a:off x="3105150" y="2397125"/>
            <a:ext cx="3063875" cy="3032125"/>
          </a:xfrm>
          <a:prstGeom prst="ellipse">
            <a:avLst/>
          </a:prstGeom>
          <a:noFill/>
          <a:ln w="28575" cap="rnd">
            <a:solidFill>
              <a:schemeClr val="tx2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1860" name="Rectangle 4"/>
          <p:cNvSpPr>
            <a:spLocks noChangeArrowheads="1"/>
          </p:cNvSpPr>
          <p:nvPr/>
        </p:nvSpPr>
        <p:spPr bwMode="gray">
          <a:xfrm>
            <a:off x="685800" y="2057400"/>
            <a:ext cx="2163763" cy="3865563"/>
          </a:xfrm>
          <a:prstGeom prst="rect">
            <a:avLst/>
          </a:prstGeom>
          <a:solidFill>
            <a:srgbClr val="FFFFFF">
              <a:alpha val="10001"/>
            </a:srgbClr>
          </a:solidFill>
          <a:ln w="9525" algn="ctr">
            <a:solidFill>
              <a:srgbClr val="5F5F5F">
                <a:alpha val="89999"/>
              </a:srgbClr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121861" name="Group 5"/>
          <p:cNvGrpSpPr>
            <a:grpSpLocks/>
          </p:cNvGrpSpPr>
          <p:nvPr/>
        </p:nvGrpSpPr>
        <p:grpSpPr bwMode="auto">
          <a:xfrm>
            <a:off x="981075" y="2795588"/>
            <a:ext cx="1773238" cy="2409825"/>
            <a:chOff x="193" y="1350"/>
            <a:chExt cx="1310" cy="1780"/>
          </a:xfrm>
        </p:grpSpPr>
        <p:sp>
          <p:nvSpPr>
            <p:cNvPr id="121862" name="Freeform 6"/>
            <p:cNvSpPr>
              <a:spLocks/>
            </p:cNvSpPr>
            <p:nvPr/>
          </p:nvSpPr>
          <p:spPr bwMode="gray">
            <a:xfrm flipV="1">
              <a:off x="193" y="1350"/>
              <a:ext cx="1310" cy="749"/>
            </a:xfrm>
            <a:custGeom>
              <a:avLst/>
              <a:gdLst/>
              <a:ahLst/>
              <a:cxnLst>
                <a:cxn ang="0">
                  <a:pos x="1113" y="97"/>
                </a:cxn>
                <a:cxn ang="0">
                  <a:pos x="1210" y="0"/>
                </a:cxn>
                <a:cxn ang="0">
                  <a:pos x="97" y="0"/>
                </a:cxn>
                <a:cxn ang="0">
                  <a:pos x="0" y="97"/>
                </a:cxn>
                <a:cxn ang="0">
                  <a:pos x="1113" y="97"/>
                </a:cxn>
              </a:cxnLst>
              <a:rect l="0" t="0" r="r" b="b"/>
              <a:pathLst>
                <a:path w="1210" h="97">
                  <a:moveTo>
                    <a:pt x="1113" y="97"/>
                  </a:moveTo>
                  <a:lnTo>
                    <a:pt x="1210" y="0"/>
                  </a:lnTo>
                  <a:lnTo>
                    <a:pt x="97" y="0"/>
                  </a:lnTo>
                  <a:lnTo>
                    <a:pt x="0" y="97"/>
                  </a:lnTo>
                  <a:lnTo>
                    <a:pt x="1113" y="97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70196"/>
                    <a:invGamma/>
                  </a:srgbClr>
                </a:gs>
              </a:gsLst>
              <a:lin ang="5400000" scaled="1"/>
            </a:gradFill>
            <a:ln w="9525" cap="flat" cmpd="sng">
              <a:solidFill>
                <a:srgbClr val="80808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1863" name="Freeform 7"/>
            <p:cNvSpPr>
              <a:spLocks/>
            </p:cNvSpPr>
            <p:nvPr/>
          </p:nvSpPr>
          <p:spPr bwMode="gray">
            <a:xfrm>
              <a:off x="196" y="2381"/>
              <a:ext cx="1307" cy="749"/>
            </a:xfrm>
            <a:custGeom>
              <a:avLst/>
              <a:gdLst/>
              <a:ahLst/>
              <a:cxnLst>
                <a:cxn ang="0">
                  <a:pos x="1113" y="97"/>
                </a:cxn>
                <a:cxn ang="0">
                  <a:pos x="1210" y="0"/>
                </a:cxn>
                <a:cxn ang="0">
                  <a:pos x="97" y="0"/>
                </a:cxn>
                <a:cxn ang="0">
                  <a:pos x="0" y="97"/>
                </a:cxn>
                <a:cxn ang="0">
                  <a:pos x="1113" y="97"/>
                </a:cxn>
              </a:cxnLst>
              <a:rect l="0" t="0" r="r" b="b"/>
              <a:pathLst>
                <a:path w="1210" h="97">
                  <a:moveTo>
                    <a:pt x="1113" y="97"/>
                  </a:moveTo>
                  <a:lnTo>
                    <a:pt x="1210" y="0"/>
                  </a:lnTo>
                  <a:lnTo>
                    <a:pt x="97" y="0"/>
                  </a:lnTo>
                  <a:lnTo>
                    <a:pt x="0" y="97"/>
                  </a:lnTo>
                  <a:lnTo>
                    <a:pt x="1113" y="97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69412"/>
                    <a:invGamma/>
                  </a:srgbClr>
                </a:gs>
              </a:gsLst>
              <a:lin ang="5400000" scaled="1"/>
            </a:gradFill>
            <a:ln w="9525" cap="flat" cmpd="sng">
              <a:solidFill>
                <a:srgbClr val="80808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21864" name="AutoShape 8"/>
          <p:cNvSpPr>
            <a:spLocks noChangeArrowheads="1"/>
          </p:cNvSpPr>
          <p:nvPr/>
        </p:nvSpPr>
        <p:spPr bwMode="gray">
          <a:xfrm>
            <a:off x="685800" y="3584575"/>
            <a:ext cx="2719388" cy="812800"/>
          </a:xfrm>
          <a:prstGeom prst="rightArrow">
            <a:avLst>
              <a:gd name="adj1" fmla="val 54000"/>
              <a:gd name="adj2" fmla="val 68618"/>
            </a:avLst>
          </a:prstGeom>
          <a:gradFill rotWithShape="1">
            <a:gsLst>
              <a:gs pos="0">
                <a:srgbClr val="E5C037">
                  <a:gamma/>
                  <a:shade val="46275"/>
                  <a:invGamma/>
                </a:srgbClr>
              </a:gs>
              <a:gs pos="100000">
                <a:srgbClr val="E5C037"/>
              </a:gs>
            </a:gsLst>
            <a:lin ang="0" scaled="1"/>
          </a:gradFill>
          <a:ln w="9525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1865" name="Rectangle 9"/>
          <p:cNvSpPr>
            <a:spLocks noChangeArrowheads="1"/>
          </p:cNvSpPr>
          <p:nvPr/>
        </p:nvSpPr>
        <p:spPr bwMode="gray">
          <a:xfrm>
            <a:off x="781050" y="2789238"/>
            <a:ext cx="1828800" cy="2447925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50000">
                <a:schemeClr val="bg2">
                  <a:gamma/>
                  <a:tint val="42353"/>
                  <a:invGamma/>
                </a:schemeClr>
              </a:gs>
              <a:gs pos="100000">
                <a:schemeClr val="bg2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1866" name="Rectangle 10"/>
          <p:cNvSpPr>
            <a:spLocks noChangeArrowheads="1"/>
          </p:cNvSpPr>
          <p:nvPr/>
        </p:nvSpPr>
        <p:spPr bwMode="gray">
          <a:xfrm>
            <a:off x="6307138" y="2057400"/>
            <a:ext cx="2162175" cy="3865563"/>
          </a:xfrm>
          <a:prstGeom prst="rect">
            <a:avLst/>
          </a:prstGeom>
          <a:solidFill>
            <a:srgbClr val="F8F8F8">
              <a:alpha val="10001"/>
            </a:srgbClr>
          </a:solidFill>
          <a:ln w="9525" algn="ctr">
            <a:solidFill>
              <a:srgbClr val="5F5F5F">
                <a:alpha val="89999"/>
              </a:srgbClr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121867" name="Group 11"/>
          <p:cNvGrpSpPr>
            <a:grpSpLocks/>
          </p:cNvGrpSpPr>
          <p:nvPr/>
        </p:nvGrpSpPr>
        <p:grpSpPr bwMode="auto">
          <a:xfrm>
            <a:off x="6434138" y="2800350"/>
            <a:ext cx="1819275" cy="2401888"/>
            <a:chOff x="4267" y="1389"/>
            <a:chExt cx="1344" cy="1774"/>
          </a:xfrm>
        </p:grpSpPr>
        <p:sp>
          <p:nvSpPr>
            <p:cNvPr id="121868" name="Freeform 12"/>
            <p:cNvSpPr>
              <a:spLocks/>
            </p:cNvSpPr>
            <p:nvPr/>
          </p:nvSpPr>
          <p:spPr bwMode="gray">
            <a:xfrm flipH="1" flipV="1">
              <a:off x="4267" y="1389"/>
              <a:ext cx="1344" cy="747"/>
            </a:xfrm>
            <a:custGeom>
              <a:avLst/>
              <a:gdLst/>
              <a:ahLst/>
              <a:cxnLst>
                <a:cxn ang="0">
                  <a:pos x="1113" y="97"/>
                </a:cxn>
                <a:cxn ang="0">
                  <a:pos x="1210" y="0"/>
                </a:cxn>
                <a:cxn ang="0">
                  <a:pos x="97" y="0"/>
                </a:cxn>
                <a:cxn ang="0">
                  <a:pos x="0" y="97"/>
                </a:cxn>
                <a:cxn ang="0">
                  <a:pos x="1113" y="97"/>
                </a:cxn>
              </a:cxnLst>
              <a:rect l="0" t="0" r="r" b="b"/>
              <a:pathLst>
                <a:path w="1210" h="97">
                  <a:moveTo>
                    <a:pt x="1113" y="97"/>
                  </a:moveTo>
                  <a:lnTo>
                    <a:pt x="1210" y="0"/>
                  </a:lnTo>
                  <a:lnTo>
                    <a:pt x="97" y="0"/>
                  </a:lnTo>
                  <a:lnTo>
                    <a:pt x="0" y="97"/>
                  </a:lnTo>
                  <a:lnTo>
                    <a:pt x="1113" y="97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59608"/>
                    <a:invGamma/>
                  </a:srgbClr>
                </a:gs>
              </a:gsLst>
              <a:lin ang="5400000" scaled="1"/>
            </a:gradFill>
            <a:ln w="9525" cap="flat" cmpd="sng">
              <a:solidFill>
                <a:srgbClr val="80808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1869" name="Freeform 13"/>
            <p:cNvSpPr>
              <a:spLocks/>
            </p:cNvSpPr>
            <p:nvPr/>
          </p:nvSpPr>
          <p:spPr bwMode="gray">
            <a:xfrm flipH="1">
              <a:off x="4267" y="2416"/>
              <a:ext cx="1329" cy="747"/>
            </a:xfrm>
            <a:custGeom>
              <a:avLst/>
              <a:gdLst/>
              <a:ahLst/>
              <a:cxnLst>
                <a:cxn ang="0">
                  <a:pos x="1113" y="97"/>
                </a:cxn>
                <a:cxn ang="0">
                  <a:pos x="1210" y="0"/>
                </a:cxn>
                <a:cxn ang="0">
                  <a:pos x="97" y="0"/>
                </a:cxn>
                <a:cxn ang="0">
                  <a:pos x="0" y="97"/>
                </a:cxn>
                <a:cxn ang="0">
                  <a:pos x="1113" y="97"/>
                </a:cxn>
              </a:cxnLst>
              <a:rect l="0" t="0" r="r" b="b"/>
              <a:pathLst>
                <a:path w="1210" h="97">
                  <a:moveTo>
                    <a:pt x="1113" y="97"/>
                  </a:moveTo>
                  <a:lnTo>
                    <a:pt x="1210" y="0"/>
                  </a:lnTo>
                  <a:lnTo>
                    <a:pt x="97" y="0"/>
                  </a:lnTo>
                  <a:lnTo>
                    <a:pt x="0" y="97"/>
                  </a:lnTo>
                  <a:lnTo>
                    <a:pt x="1113" y="97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59608"/>
                    <a:invGamma/>
                  </a:srgbClr>
                </a:gs>
              </a:gsLst>
              <a:lin ang="5400000" scaled="1"/>
            </a:gradFill>
            <a:ln w="9525" cap="flat" cmpd="sng">
              <a:solidFill>
                <a:srgbClr val="80808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21870" name="AutoShape 14"/>
          <p:cNvSpPr>
            <a:spLocks noChangeArrowheads="1"/>
          </p:cNvSpPr>
          <p:nvPr/>
        </p:nvSpPr>
        <p:spPr bwMode="gray">
          <a:xfrm flipH="1">
            <a:off x="5810250" y="3605213"/>
            <a:ext cx="2673350" cy="717550"/>
          </a:xfrm>
          <a:prstGeom prst="rightArrow">
            <a:avLst>
              <a:gd name="adj1" fmla="val 62213"/>
              <a:gd name="adj2" fmla="val 69425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9525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1871" name="Rectangle 15"/>
          <p:cNvSpPr>
            <a:spLocks noChangeArrowheads="1"/>
          </p:cNvSpPr>
          <p:nvPr/>
        </p:nvSpPr>
        <p:spPr bwMode="gray">
          <a:xfrm>
            <a:off x="893763" y="2057400"/>
            <a:ext cx="16732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zh-CN" sz="2000" b="1">
                <a:solidFill>
                  <a:srgbClr val="1C1C1C"/>
                </a:solidFill>
                <a:ea typeface="宋体" pitchFamily="2" charset="-122"/>
              </a:rPr>
              <a:t>Title</a:t>
            </a:r>
          </a:p>
        </p:txBody>
      </p:sp>
      <p:sp>
        <p:nvSpPr>
          <p:cNvPr id="121872" name="Rectangle 16"/>
          <p:cNvSpPr>
            <a:spLocks noChangeArrowheads="1"/>
          </p:cNvSpPr>
          <p:nvPr/>
        </p:nvSpPr>
        <p:spPr bwMode="gray">
          <a:xfrm>
            <a:off x="6580188" y="2057400"/>
            <a:ext cx="16732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zh-CN" sz="2000" b="1">
                <a:solidFill>
                  <a:srgbClr val="1C1C1C"/>
                </a:solidFill>
                <a:ea typeface="宋体" pitchFamily="2" charset="-122"/>
              </a:rPr>
              <a:t>Title</a:t>
            </a:r>
          </a:p>
        </p:txBody>
      </p:sp>
      <p:sp>
        <p:nvSpPr>
          <p:cNvPr id="121873" name="Text Box 17"/>
          <p:cNvSpPr txBox="1">
            <a:spLocks noChangeArrowheads="1"/>
          </p:cNvSpPr>
          <p:nvPr/>
        </p:nvSpPr>
        <p:spPr bwMode="gray">
          <a:xfrm>
            <a:off x="750888" y="3119438"/>
            <a:ext cx="1841500" cy="184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>
              <a:spcBef>
                <a:spcPct val="50000"/>
              </a:spcBef>
              <a:buClr>
                <a:schemeClr val="bg1"/>
              </a:buClr>
              <a:buFont typeface="Wingdings" pitchFamily="2" charset="2"/>
              <a:buChar char="§"/>
            </a:pPr>
            <a:r>
              <a:rPr lang="en-US" altLang="zh-CN" sz="1200" b="1">
                <a:solidFill>
                  <a:srgbClr val="1C1C1C"/>
                </a:solidFill>
                <a:ea typeface="宋体" pitchFamily="2" charset="-122"/>
              </a:rPr>
              <a:t>Add your text in here</a:t>
            </a: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altLang="zh-CN" sz="1200">
                <a:solidFill>
                  <a:srgbClr val="1C1C1C"/>
                </a:solidFill>
                <a:ea typeface="宋体" pitchFamily="2" charset="-122"/>
              </a:rPr>
              <a:t>      - Your text in here</a:t>
            </a: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altLang="zh-CN" sz="1200">
                <a:solidFill>
                  <a:srgbClr val="1C1C1C"/>
                </a:solidFill>
                <a:ea typeface="宋体" pitchFamily="2" charset="-122"/>
              </a:rPr>
              <a:t>      - Your text in here</a:t>
            </a: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chemeClr val="hlink"/>
              </a:buClr>
              <a:buFont typeface="Wingdings" pitchFamily="2" charset="2"/>
              <a:buChar char="§"/>
            </a:pPr>
            <a:endParaRPr lang="en-US" altLang="zh-CN" sz="1200" b="1">
              <a:solidFill>
                <a:srgbClr val="1C1C1C"/>
              </a:solidFill>
              <a:ea typeface="宋体" pitchFamily="2" charset="-122"/>
            </a:endParaRP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chemeClr val="bg1"/>
              </a:buClr>
              <a:buFont typeface="Wingdings" pitchFamily="2" charset="2"/>
              <a:buChar char="§"/>
            </a:pPr>
            <a:r>
              <a:rPr lang="en-US" altLang="zh-CN" sz="1200" b="1">
                <a:solidFill>
                  <a:srgbClr val="1C1C1C"/>
                </a:solidFill>
                <a:ea typeface="宋体" pitchFamily="2" charset="-122"/>
              </a:rPr>
              <a:t>Add your text in here</a:t>
            </a:r>
          </a:p>
          <a:p>
            <a:pPr marL="120650" indent="-120650" eaLnBrk="0" hangingPunct="0">
              <a:buClr>
                <a:schemeClr val="hlink"/>
              </a:buClr>
            </a:pPr>
            <a:r>
              <a:rPr lang="en-US" altLang="zh-CN" sz="1200">
                <a:solidFill>
                  <a:srgbClr val="1C1C1C"/>
                </a:solidFill>
                <a:ea typeface="宋体" pitchFamily="2" charset="-122"/>
              </a:rPr>
              <a:t>      - Your text in here</a:t>
            </a:r>
          </a:p>
          <a:p>
            <a:pPr marL="120650" indent="-120650" eaLnBrk="0" hangingPunct="0">
              <a:buClr>
                <a:schemeClr val="hlink"/>
              </a:buClr>
            </a:pPr>
            <a:r>
              <a:rPr lang="en-US" altLang="zh-CN" sz="1200">
                <a:solidFill>
                  <a:srgbClr val="1C1C1C"/>
                </a:solidFill>
                <a:ea typeface="宋体" pitchFamily="2" charset="-122"/>
              </a:rPr>
              <a:t>      - Your text in here</a:t>
            </a: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chemeClr val="hlink"/>
              </a:buClr>
              <a:buFontTx/>
              <a:buChar char="•"/>
            </a:pPr>
            <a:endParaRPr lang="en-US" altLang="zh-CN" sz="1200">
              <a:solidFill>
                <a:srgbClr val="1C1C1C"/>
              </a:solidFill>
              <a:ea typeface="宋体" pitchFamily="2" charset="-122"/>
            </a:endParaRP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chemeClr val="bg1"/>
              </a:buClr>
              <a:buFont typeface="Wingdings" pitchFamily="2" charset="2"/>
              <a:buChar char="§"/>
            </a:pPr>
            <a:r>
              <a:rPr lang="en-US" altLang="zh-CN" sz="1200" b="1">
                <a:solidFill>
                  <a:srgbClr val="1C1C1C"/>
                </a:solidFill>
                <a:ea typeface="宋体" pitchFamily="2" charset="-122"/>
              </a:rPr>
              <a:t>Add your text in here</a:t>
            </a:r>
          </a:p>
        </p:txBody>
      </p:sp>
      <p:sp>
        <p:nvSpPr>
          <p:cNvPr id="121874" name="Rectangle 18"/>
          <p:cNvSpPr>
            <a:spLocks noChangeArrowheads="1"/>
          </p:cNvSpPr>
          <p:nvPr/>
        </p:nvSpPr>
        <p:spPr bwMode="gray">
          <a:xfrm>
            <a:off x="6572250" y="2798763"/>
            <a:ext cx="1828800" cy="2447925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50000">
                <a:schemeClr val="bg2">
                  <a:gamma/>
                  <a:tint val="33333"/>
                  <a:invGamma/>
                </a:schemeClr>
              </a:gs>
              <a:gs pos="100000">
                <a:schemeClr val="bg2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1875" name="Text Box 19"/>
          <p:cNvSpPr txBox="1">
            <a:spLocks noChangeArrowheads="1"/>
          </p:cNvSpPr>
          <p:nvPr/>
        </p:nvSpPr>
        <p:spPr bwMode="gray">
          <a:xfrm>
            <a:off x="6550025" y="3081338"/>
            <a:ext cx="1881188" cy="184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>
              <a:spcBef>
                <a:spcPct val="50000"/>
              </a:spcBef>
              <a:buClr>
                <a:schemeClr val="bg1"/>
              </a:buClr>
              <a:buFont typeface="Wingdings" pitchFamily="2" charset="2"/>
              <a:buChar char="§"/>
            </a:pPr>
            <a:r>
              <a:rPr lang="en-US" altLang="zh-CN" sz="1200" b="1">
                <a:solidFill>
                  <a:srgbClr val="1C1C1C"/>
                </a:solidFill>
                <a:ea typeface="宋体" pitchFamily="2" charset="-122"/>
              </a:rPr>
              <a:t>Add your text in here</a:t>
            </a: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altLang="zh-CN" sz="1200">
                <a:solidFill>
                  <a:srgbClr val="1C1C1C"/>
                </a:solidFill>
                <a:ea typeface="宋体" pitchFamily="2" charset="-122"/>
              </a:rPr>
              <a:t>      - Your text in here</a:t>
            </a: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altLang="zh-CN" sz="1200">
                <a:solidFill>
                  <a:srgbClr val="1C1C1C"/>
                </a:solidFill>
                <a:ea typeface="宋体" pitchFamily="2" charset="-122"/>
              </a:rPr>
              <a:t>      - Your text in here</a:t>
            </a: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chemeClr val="hlink"/>
              </a:buClr>
              <a:buFont typeface="Wingdings" pitchFamily="2" charset="2"/>
              <a:buChar char="§"/>
            </a:pPr>
            <a:endParaRPr lang="en-US" altLang="zh-CN" sz="1200" b="1">
              <a:solidFill>
                <a:srgbClr val="1C1C1C"/>
              </a:solidFill>
              <a:ea typeface="宋体" pitchFamily="2" charset="-122"/>
            </a:endParaRP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chemeClr val="bg1"/>
              </a:buClr>
              <a:buFont typeface="Wingdings" pitchFamily="2" charset="2"/>
              <a:buChar char="§"/>
            </a:pPr>
            <a:r>
              <a:rPr lang="en-US" altLang="zh-CN" sz="1200">
                <a:solidFill>
                  <a:srgbClr val="1C1C1C"/>
                </a:solidFill>
                <a:ea typeface="宋体" pitchFamily="2" charset="-122"/>
              </a:rPr>
              <a:t> </a:t>
            </a:r>
            <a:r>
              <a:rPr lang="en-US" altLang="zh-CN" sz="1200" b="1">
                <a:solidFill>
                  <a:srgbClr val="1C1C1C"/>
                </a:solidFill>
                <a:ea typeface="宋体" pitchFamily="2" charset="-122"/>
              </a:rPr>
              <a:t>Add your text in here</a:t>
            </a:r>
          </a:p>
          <a:p>
            <a:pPr marL="120650" indent="-120650" eaLnBrk="0" hangingPunct="0">
              <a:buClr>
                <a:schemeClr val="hlink"/>
              </a:buClr>
            </a:pPr>
            <a:r>
              <a:rPr lang="en-US" altLang="zh-CN" sz="1200">
                <a:solidFill>
                  <a:srgbClr val="1C1C1C"/>
                </a:solidFill>
                <a:ea typeface="宋体" pitchFamily="2" charset="-122"/>
              </a:rPr>
              <a:t>      - Your text in here</a:t>
            </a:r>
          </a:p>
          <a:p>
            <a:pPr marL="120650" indent="-120650" eaLnBrk="0" hangingPunct="0">
              <a:buClr>
                <a:schemeClr val="hlink"/>
              </a:buClr>
            </a:pPr>
            <a:r>
              <a:rPr lang="en-US" altLang="zh-CN" sz="1200">
                <a:solidFill>
                  <a:srgbClr val="1C1C1C"/>
                </a:solidFill>
                <a:ea typeface="宋体" pitchFamily="2" charset="-122"/>
              </a:rPr>
              <a:t>      - Your text in here</a:t>
            </a: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chemeClr val="hlink"/>
              </a:buClr>
              <a:buFontTx/>
              <a:buChar char="•"/>
            </a:pPr>
            <a:endParaRPr lang="en-US" altLang="zh-CN" sz="1200">
              <a:solidFill>
                <a:srgbClr val="1C1C1C"/>
              </a:solidFill>
              <a:ea typeface="宋体" pitchFamily="2" charset="-122"/>
            </a:endParaRP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chemeClr val="bg1"/>
              </a:buClr>
              <a:buFont typeface="Wingdings" pitchFamily="2" charset="2"/>
              <a:buChar char="§"/>
            </a:pPr>
            <a:r>
              <a:rPr lang="en-US" altLang="zh-CN" sz="1200" b="1">
                <a:solidFill>
                  <a:srgbClr val="1C1C1C"/>
                </a:solidFill>
                <a:ea typeface="宋体" pitchFamily="2" charset="-122"/>
              </a:rPr>
              <a:t>Add your text in here</a:t>
            </a:r>
          </a:p>
        </p:txBody>
      </p:sp>
      <p:grpSp>
        <p:nvGrpSpPr>
          <p:cNvPr id="121876" name="Group 20"/>
          <p:cNvGrpSpPr>
            <a:grpSpLocks/>
          </p:cNvGrpSpPr>
          <p:nvPr/>
        </p:nvGrpSpPr>
        <p:grpSpPr bwMode="auto">
          <a:xfrm>
            <a:off x="3200400" y="2514600"/>
            <a:ext cx="2819400" cy="2819400"/>
            <a:chOff x="1488" y="960"/>
            <a:chExt cx="2928" cy="2880"/>
          </a:xfrm>
        </p:grpSpPr>
        <p:grpSp>
          <p:nvGrpSpPr>
            <p:cNvPr id="121877" name="Group 21"/>
            <p:cNvGrpSpPr>
              <a:grpSpLocks/>
            </p:cNvGrpSpPr>
            <p:nvPr/>
          </p:nvGrpSpPr>
          <p:grpSpPr bwMode="auto">
            <a:xfrm>
              <a:off x="2356" y="960"/>
              <a:ext cx="1192" cy="959"/>
              <a:chOff x="2356" y="960"/>
              <a:chExt cx="1192" cy="959"/>
            </a:xfrm>
          </p:grpSpPr>
          <p:grpSp>
            <p:nvGrpSpPr>
              <p:cNvPr id="121878" name="Group 22"/>
              <p:cNvGrpSpPr>
                <a:grpSpLocks/>
              </p:cNvGrpSpPr>
              <p:nvPr/>
            </p:nvGrpSpPr>
            <p:grpSpPr bwMode="auto">
              <a:xfrm>
                <a:off x="2356" y="960"/>
                <a:ext cx="1192" cy="959"/>
                <a:chOff x="2057" y="862"/>
                <a:chExt cx="1549" cy="1351"/>
              </a:xfrm>
            </p:grpSpPr>
            <p:sp>
              <p:nvSpPr>
                <p:cNvPr id="121879" name="AutoShape 23"/>
                <p:cNvSpPr>
                  <a:spLocks noChangeArrowheads="1"/>
                </p:cNvSpPr>
                <p:nvPr/>
              </p:nvSpPr>
              <p:spPr bwMode="gray">
                <a:xfrm>
                  <a:off x="2070" y="885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solidFill>
                  <a:srgbClr val="8080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21880" name="AutoShape 24"/>
                <p:cNvSpPr>
                  <a:spLocks noChangeArrowheads="1"/>
                </p:cNvSpPr>
                <p:nvPr/>
              </p:nvSpPr>
              <p:spPr bwMode="gray">
                <a:xfrm>
                  <a:off x="2057" y="862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gradFill rotWithShape="1">
                  <a:gsLst>
                    <a:gs pos="0">
                      <a:srgbClr val="E6E6E6"/>
                    </a:gs>
                    <a:gs pos="7500">
                      <a:srgbClr val="7D8496"/>
                    </a:gs>
                    <a:gs pos="26500">
                      <a:srgbClr val="E6E6E6"/>
                    </a:gs>
                    <a:gs pos="34000">
                      <a:srgbClr val="7D8496"/>
                    </a:gs>
                    <a:gs pos="46500">
                      <a:srgbClr val="E6E6E6"/>
                    </a:gs>
                    <a:gs pos="50000">
                      <a:srgbClr val="FFFFFF"/>
                    </a:gs>
                    <a:gs pos="53501">
                      <a:srgbClr val="E6E6E6"/>
                    </a:gs>
                    <a:gs pos="66001">
                      <a:srgbClr val="7D8496"/>
                    </a:gs>
                    <a:gs pos="73500">
                      <a:srgbClr val="E6E6E6"/>
                    </a:gs>
                    <a:gs pos="92501">
                      <a:srgbClr val="7D8496"/>
                    </a:gs>
                    <a:gs pos="100000">
                      <a:srgbClr val="E6E6E6"/>
                    </a:gs>
                  </a:gsLst>
                  <a:lin ang="2700000" scaled="1"/>
                </a:gra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21881" name="AutoShape 25"/>
                <p:cNvSpPr>
                  <a:spLocks noChangeArrowheads="1"/>
                </p:cNvSpPr>
                <p:nvPr/>
              </p:nvSpPr>
              <p:spPr bwMode="gray">
                <a:xfrm>
                  <a:off x="2147" y="942"/>
                  <a:ext cx="1350" cy="1168"/>
                </a:xfrm>
                <a:prstGeom prst="hexagon">
                  <a:avLst>
                    <a:gd name="adj" fmla="val 28896"/>
                    <a:gd name="vf" fmla="val 115470"/>
                  </a:avLst>
                </a:prstGeom>
                <a:gradFill rotWithShape="1">
                  <a:gsLst>
                    <a:gs pos="0">
                      <a:srgbClr val="7262EC"/>
                    </a:gs>
                    <a:gs pos="100000">
                      <a:srgbClr val="2614AA"/>
                    </a:gs>
                  </a:gsLst>
                  <a:lin ang="2700000" scaled="1"/>
                </a:gra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121882" name="Text Box 26"/>
              <p:cNvSpPr txBox="1">
                <a:spLocks noChangeArrowheads="1"/>
              </p:cNvSpPr>
              <p:nvPr/>
            </p:nvSpPr>
            <p:spPr bwMode="gray">
              <a:xfrm>
                <a:off x="2613" y="1229"/>
                <a:ext cx="678" cy="37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zh-CN" b="1">
                    <a:solidFill>
                      <a:srgbClr val="FFFFFF"/>
                    </a:solidFill>
                    <a:ea typeface="宋体" pitchFamily="2" charset="-122"/>
                  </a:rPr>
                  <a:t>Title</a:t>
                </a:r>
              </a:p>
            </p:txBody>
          </p:sp>
        </p:grpSp>
        <p:grpSp>
          <p:nvGrpSpPr>
            <p:cNvPr id="121883" name="Group 27"/>
            <p:cNvGrpSpPr>
              <a:grpSpLocks/>
            </p:cNvGrpSpPr>
            <p:nvPr/>
          </p:nvGrpSpPr>
          <p:grpSpPr bwMode="auto">
            <a:xfrm>
              <a:off x="1488" y="1438"/>
              <a:ext cx="1193" cy="959"/>
              <a:chOff x="1488" y="1438"/>
              <a:chExt cx="1193" cy="959"/>
            </a:xfrm>
          </p:grpSpPr>
          <p:grpSp>
            <p:nvGrpSpPr>
              <p:cNvPr id="121884" name="Group 28"/>
              <p:cNvGrpSpPr>
                <a:grpSpLocks/>
              </p:cNvGrpSpPr>
              <p:nvPr/>
            </p:nvGrpSpPr>
            <p:grpSpPr bwMode="auto">
              <a:xfrm>
                <a:off x="1488" y="1438"/>
                <a:ext cx="1193" cy="959"/>
                <a:chOff x="1110" y="2656"/>
                <a:chExt cx="1549" cy="1351"/>
              </a:xfrm>
            </p:grpSpPr>
            <p:sp>
              <p:nvSpPr>
                <p:cNvPr id="121885" name="AutoShape 29"/>
                <p:cNvSpPr>
                  <a:spLocks noChangeArrowheads="1"/>
                </p:cNvSpPr>
                <p:nvPr/>
              </p:nvSpPr>
              <p:spPr bwMode="gray">
                <a:xfrm>
                  <a:off x="1123" y="2679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solidFill>
                  <a:srgbClr val="8080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21886" name="AutoShape 30"/>
                <p:cNvSpPr>
                  <a:spLocks noChangeArrowheads="1"/>
                </p:cNvSpPr>
                <p:nvPr/>
              </p:nvSpPr>
              <p:spPr bwMode="gray">
                <a:xfrm>
                  <a:off x="1110" y="2656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gradFill rotWithShape="1">
                  <a:gsLst>
                    <a:gs pos="0">
                      <a:srgbClr val="E6E6E6"/>
                    </a:gs>
                    <a:gs pos="7500">
                      <a:srgbClr val="7D8496"/>
                    </a:gs>
                    <a:gs pos="26500">
                      <a:srgbClr val="E6E6E6"/>
                    </a:gs>
                    <a:gs pos="34000">
                      <a:srgbClr val="7D8496"/>
                    </a:gs>
                    <a:gs pos="46500">
                      <a:srgbClr val="E6E6E6"/>
                    </a:gs>
                    <a:gs pos="50000">
                      <a:srgbClr val="FFFFFF"/>
                    </a:gs>
                    <a:gs pos="53501">
                      <a:srgbClr val="E6E6E6"/>
                    </a:gs>
                    <a:gs pos="66001">
                      <a:srgbClr val="7D8496"/>
                    </a:gs>
                    <a:gs pos="73500">
                      <a:srgbClr val="E6E6E6"/>
                    </a:gs>
                    <a:gs pos="92501">
                      <a:srgbClr val="7D8496"/>
                    </a:gs>
                    <a:gs pos="100000">
                      <a:srgbClr val="E6E6E6"/>
                    </a:gs>
                  </a:gsLst>
                  <a:lin ang="2700000" scaled="1"/>
                </a:gra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21887" name="AutoShape 31"/>
                <p:cNvSpPr>
                  <a:spLocks noChangeArrowheads="1"/>
                </p:cNvSpPr>
                <p:nvPr/>
              </p:nvSpPr>
              <p:spPr bwMode="gray">
                <a:xfrm>
                  <a:off x="1200" y="2736"/>
                  <a:ext cx="1350" cy="1168"/>
                </a:xfrm>
                <a:prstGeom prst="hexagon">
                  <a:avLst>
                    <a:gd name="adj" fmla="val 28896"/>
                    <a:gd name="vf" fmla="val 115470"/>
                  </a:avLst>
                </a:prstGeom>
                <a:gradFill rotWithShape="1">
                  <a:gsLst>
                    <a:gs pos="0">
                      <a:srgbClr val="24B443"/>
                    </a:gs>
                    <a:gs pos="100000">
                      <a:srgbClr val="115D16"/>
                    </a:gs>
                  </a:gsLst>
                  <a:lin ang="2700000" scaled="1"/>
                </a:gra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121888" name="Text Box 32"/>
              <p:cNvSpPr txBox="1">
                <a:spLocks noChangeArrowheads="1"/>
              </p:cNvSpPr>
              <p:nvPr/>
            </p:nvSpPr>
            <p:spPr bwMode="gray">
              <a:xfrm>
                <a:off x="1752" y="1701"/>
                <a:ext cx="679" cy="37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zh-CN" b="1">
                    <a:solidFill>
                      <a:srgbClr val="FFFFFF"/>
                    </a:solidFill>
                    <a:ea typeface="宋体" pitchFamily="2" charset="-122"/>
                  </a:rPr>
                  <a:t>Title</a:t>
                </a:r>
              </a:p>
            </p:txBody>
          </p:sp>
        </p:grpSp>
        <p:grpSp>
          <p:nvGrpSpPr>
            <p:cNvPr id="121889" name="Group 33"/>
            <p:cNvGrpSpPr>
              <a:grpSpLocks/>
            </p:cNvGrpSpPr>
            <p:nvPr/>
          </p:nvGrpSpPr>
          <p:grpSpPr bwMode="auto">
            <a:xfrm>
              <a:off x="2356" y="1919"/>
              <a:ext cx="1192" cy="959"/>
              <a:chOff x="2356" y="1919"/>
              <a:chExt cx="1192" cy="959"/>
            </a:xfrm>
          </p:grpSpPr>
          <p:grpSp>
            <p:nvGrpSpPr>
              <p:cNvPr id="121890" name="Group 34"/>
              <p:cNvGrpSpPr>
                <a:grpSpLocks/>
              </p:cNvGrpSpPr>
              <p:nvPr/>
            </p:nvGrpSpPr>
            <p:grpSpPr bwMode="auto">
              <a:xfrm>
                <a:off x="2356" y="1919"/>
                <a:ext cx="1192" cy="959"/>
                <a:chOff x="3174" y="2656"/>
                <a:chExt cx="1549" cy="1351"/>
              </a:xfrm>
            </p:grpSpPr>
            <p:sp>
              <p:nvSpPr>
                <p:cNvPr id="121891" name="AutoShape 35"/>
                <p:cNvSpPr>
                  <a:spLocks noChangeArrowheads="1"/>
                </p:cNvSpPr>
                <p:nvPr/>
              </p:nvSpPr>
              <p:spPr bwMode="gray">
                <a:xfrm>
                  <a:off x="3187" y="2679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solidFill>
                  <a:srgbClr val="8080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21892" name="AutoShape 36"/>
                <p:cNvSpPr>
                  <a:spLocks noChangeArrowheads="1"/>
                </p:cNvSpPr>
                <p:nvPr/>
              </p:nvSpPr>
              <p:spPr bwMode="gray">
                <a:xfrm>
                  <a:off x="3174" y="2656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gradFill rotWithShape="1">
                  <a:gsLst>
                    <a:gs pos="0">
                      <a:srgbClr val="E6E6E6"/>
                    </a:gs>
                    <a:gs pos="7500">
                      <a:srgbClr val="7D8496"/>
                    </a:gs>
                    <a:gs pos="26500">
                      <a:srgbClr val="E6E6E6"/>
                    </a:gs>
                    <a:gs pos="34000">
                      <a:srgbClr val="7D8496"/>
                    </a:gs>
                    <a:gs pos="46500">
                      <a:srgbClr val="E6E6E6"/>
                    </a:gs>
                    <a:gs pos="50000">
                      <a:srgbClr val="FFFFFF"/>
                    </a:gs>
                    <a:gs pos="53501">
                      <a:srgbClr val="E6E6E6"/>
                    </a:gs>
                    <a:gs pos="66001">
                      <a:srgbClr val="7D8496"/>
                    </a:gs>
                    <a:gs pos="73500">
                      <a:srgbClr val="E6E6E6"/>
                    </a:gs>
                    <a:gs pos="92501">
                      <a:srgbClr val="7D8496"/>
                    </a:gs>
                    <a:gs pos="100000">
                      <a:srgbClr val="E6E6E6"/>
                    </a:gs>
                  </a:gsLst>
                  <a:lin ang="2700000" scaled="1"/>
                </a:gra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21893" name="AutoShape 37"/>
                <p:cNvSpPr>
                  <a:spLocks noChangeArrowheads="1"/>
                </p:cNvSpPr>
                <p:nvPr/>
              </p:nvSpPr>
              <p:spPr bwMode="gray">
                <a:xfrm>
                  <a:off x="3264" y="2736"/>
                  <a:ext cx="1350" cy="1168"/>
                </a:xfrm>
                <a:prstGeom prst="hexagon">
                  <a:avLst>
                    <a:gd name="adj" fmla="val 28896"/>
                    <a:gd name="vf" fmla="val 115470"/>
                  </a:avLst>
                </a:prstGeom>
                <a:gradFill rotWithShape="1">
                  <a:gsLst>
                    <a:gs pos="0">
                      <a:srgbClr val="CC7032"/>
                    </a:gs>
                    <a:gs pos="100000">
                      <a:srgbClr val="844820"/>
                    </a:gs>
                  </a:gsLst>
                  <a:lin ang="2700000" scaled="1"/>
                </a:gra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121894" name="Text Box 38"/>
              <p:cNvSpPr txBox="1">
                <a:spLocks noChangeArrowheads="1"/>
              </p:cNvSpPr>
              <p:nvPr/>
            </p:nvSpPr>
            <p:spPr bwMode="gray">
              <a:xfrm>
                <a:off x="2593" y="2193"/>
                <a:ext cx="678" cy="37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zh-CN" b="1">
                    <a:solidFill>
                      <a:srgbClr val="FFFFFF"/>
                    </a:solidFill>
                    <a:ea typeface="宋体" pitchFamily="2" charset="-122"/>
                  </a:rPr>
                  <a:t>Title</a:t>
                </a:r>
              </a:p>
            </p:txBody>
          </p:sp>
        </p:grpSp>
        <p:grpSp>
          <p:nvGrpSpPr>
            <p:cNvPr id="121895" name="Group 39"/>
            <p:cNvGrpSpPr>
              <a:grpSpLocks/>
            </p:cNvGrpSpPr>
            <p:nvPr/>
          </p:nvGrpSpPr>
          <p:grpSpPr bwMode="auto">
            <a:xfrm>
              <a:off x="3223" y="1438"/>
              <a:ext cx="1193" cy="959"/>
              <a:chOff x="3223" y="1438"/>
              <a:chExt cx="1193" cy="959"/>
            </a:xfrm>
          </p:grpSpPr>
          <p:grpSp>
            <p:nvGrpSpPr>
              <p:cNvPr id="121896" name="Group 40"/>
              <p:cNvGrpSpPr>
                <a:grpSpLocks/>
              </p:cNvGrpSpPr>
              <p:nvPr/>
            </p:nvGrpSpPr>
            <p:grpSpPr bwMode="auto">
              <a:xfrm>
                <a:off x="3223" y="1438"/>
                <a:ext cx="1193" cy="959"/>
                <a:chOff x="2057" y="862"/>
                <a:chExt cx="1549" cy="1351"/>
              </a:xfrm>
            </p:grpSpPr>
            <p:sp>
              <p:nvSpPr>
                <p:cNvPr id="121897" name="AutoShape 41"/>
                <p:cNvSpPr>
                  <a:spLocks noChangeArrowheads="1"/>
                </p:cNvSpPr>
                <p:nvPr/>
              </p:nvSpPr>
              <p:spPr bwMode="gray">
                <a:xfrm>
                  <a:off x="2070" y="885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solidFill>
                  <a:srgbClr val="8080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21898" name="AutoShape 42"/>
                <p:cNvSpPr>
                  <a:spLocks noChangeArrowheads="1"/>
                </p:cNvSpPr>
                <p:nvPr/>
              </p:nvSpPr>
              <p:spPr bwMode="gray">
                <a:xfrm>
                  <a:off x="2057" y="862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gradFill rotWithShape="1">
                  <a:gsLst>
                    <a:gs pos="0">
                      <a:srgbClr val="E6E6E6"/>
                    </a:gs>
                    <a:gs pos="7500">
                      <a:srgbClr val="7D8496"/>
                    </a:gs>
                    <a:gs pos="26500">
                      <a:srgbClr val="E6E6E6"/>
                    </a:gs>
                    <a:gs pos="34000">
                      <a:srgbClr val="7D8496"/>
                    </a:gs>
                    <a:gs pos="46500">
                      <a:srgbClr val="E6E6E6"/>
                    </a:gs>
                    <a:gs pos="50000">
                      <a:srgbClr val="FFFFFF"/>
                    </a:gs>
                    <a:gs pos="53501">
                      <a:srgbClr val="E6E6E6"/>
                    </a:gs>
                    <a:gs pos="66001">
                      <a:srgbClr val="7D8496"/>
                    </a:gs>
                    <a:gs pos="73500">
                      <a:srgbClr val="E6E6E6"/>
                    </a:gs>
                    <a:gs pos="92501">
                      <a:srgbClr val="7D8496"/>
                    </a:gs>
                    <a:gs pos="100000">
                      <a:srgbClr val="E6E6E6"/>
                    </a:gs>
                  </a:gsLst>
                  <a:lin ang="2700000" scaled="1"/>
                </a:gra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21899" name="AutoShape 43"/>
                <p:cNvSpPr>
                  <a:spLocks noChangeArrowheads="1"/>
                </p:cNvSpPr>
                <p:nvPr/>
              </p:nvSpPr>
              <p:spPr bwMode="gray">
                <a:xfrm>
                  <a:off x="2147" y="942"/>
                  <a:ext cx="1350" cy="1168"/>
                </a:xfrm>
                <a:prstGeom prst="hexagon">
                  <a:avLst>
                    <a:gd name="adj" fmla="val 28896"/>
                    <a:gd name="vf" fmla="val 115470"/>
                  </a:avLst>
                </a:prstGeom>
                <a:gradFill rotWithShape="1">
                  <a:gsLst>
                    <a:gs pos="0">
                      <a:srgbClr val="85B9C3">
                        <a:gamma/>
                        <a:shade val="46275"/>
                        <a:invGamma/>
                      </a:srgbClr>
                    </a:gs>
                    <a:gs pos="100000">
                      <a:srgbClr val="85B9C3"/>
                    </a:gs>
                  </a:gsLst>
                  <a:lin ang="2700000" scaled="1"/>
                </a:gra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121900" name="Text Box 44"/>
              <p:cNvSpPr txBox="1">
                <a:spLocks noChangeArrowheads="1"/>
              </p:cNvSpPr>
              <p:nvPr/>
            </p:nvSpPr>
            <p:spPr bwMode="gray">
              <a:xfrm>
                <a:off x="3487" y="1714"/>
                <a:ext cx="679" cy="37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zh-CN" b="1">
                    <a:solidFill>
                      <a:srgbClr val="FFFFFF"/>
                    </a:solidFill>
                    <a:ea typeface="宋体" pitchFamily="2" charset="-122"/>
                  </a:rPr>
                  <a:t>Title</a:t>
                </a:r>
              </a:p>
            </p:txBody>
          </p:sp>
        </p:grpSp>
        <p:grpSp>
          <p:nvGrpSpPr>
            <p:cNvPr id="121901" name="Group 45"/>
            <p:cNvGrpSpPr>
              <a:grpSpLocks/>
            </p:cNvGrpSpPr>
            <p:nvPr/>
          </p:nvGrpSpPr>
          <p:grpSpPr bwMode="auto">
            <a:xfrm>
              <a:off x="3223" y="2400"/>
              <a:ext cx="1193" cy="959"/>
              <a:chOff x="3223" y="2400"/>
              <a:chExt cx="1193" cy="959"/>
            </a:xfrm>
          </p:grpSpPr>
          <p:grpSp>
            <p:nvGrpSpPr>
              <p:cNvPr id="121902" name="Group 46"/>
              <p:cNvGrpSpPr>
                <a:grpSpLocks/>
              </p:cNvGrpSpPr>
              <p:nvPr/>
            </p:nvGrpSpPr>
            <p:grpSpPr bwMode="auto">
              <a:xfrm>
                <a:off x="3223" y="2400"/>
                <a:ext cx="1193" cy="959"/>
                <a:chOff x="3174" y="2656"/>
                <a:chExt cx="1549" cy="1351"/>
              </a:xfrm>
            </p:grpSpPr>
            <p:sp>
              <p:nvSpPr>
                <p:cNvPr id="121903" name="AutoShape 47"/>
                <p:cNvSpPr>
                  <a:spLocks noChangeArrowheads="1"/>
                </p:cNvSpPr>
                <p:nvPr/>
              </p:nvSpPr>
              <p:spPr bwMode="gray">
                <a:xfrm>
                  <a:off x="3187" y="2679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solidFill>
                  <a:srgbClr val="8080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21904" name="AutoShape 48"/>
                <p:cNvSpPr>
                  <a:spLocks noChangeArrowheads="1"/>
                </p:cNvSpPr>
                <p:nvPr/>
              </p:nvSpPr>
              <p:spPr bwMode="gray">
                <a:xfrm>
                  <a:off x="3174" y="2656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gradFill rotWithShape="1">
                  <a:gsLst>
                    <a:gs pos="0">
                      <a:srgbClr val="E6E6E6"/>
                    </a:gs>
                    <a:gs pos="7500">
                      <a:srgbClr val="7D8496"/>
                    </a:gs>
                    <a:gs pos="26500">
                      <a:srgbClr val="E6E6E6"/>
                    </a:gs>
                    <a:gs pos="34000">
                      <a:srgbClr val="7D8496"/>
                    </a:gs>
                    <a:gs pos="46500">
                      <a:srgbClr val="E6E6E6"/>
                    </a:gs>
                    <a:gs pos="50000">
                      <a:srgbClr val="FFFFFF"/>
                    </a:gs>
                    <a:gs pos="53501">
                      <a:srgbClr val="E6E6E6"/>
                    </a:gs>
                    <a:gs pos="66001">
                      <a:srgbClr val="7D8496"/>
                    </a:gs>
                    <a:gs pos="73500">
                      <a:srgbClr val="E6E6E6"/>
                    </a:gs>
                    <a:gs pos="92501">
                      <a:srgbClr val="7D8496"/>
                    </a:gs>
                    <a:gs pos="100000">
                      <a:srgbClr val="E6E6E6"/>
                    </a:gs>
                  </a:gsLst>
                  <a:lin ang="2700000" scaled="1"/>
                </a:gra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21905" name="AutoShape 49"/>
                <p:cNvSpPr>
                  <a:spLocks noChangeArrowheads="1"/>
                </p:cNvSpPr>
                <p:nvPr/>
              </p:nvSpPr>
              <p:spPr bwMode="gray">
                <a:xfrm>
                  <a:off x="3264" y="2736"/>
                  <a:ext cx="1350" cy="1168"/>
                </a:xfrm>
                <a:prstGeom prst="hexagon">
                  <a:avLst>
                    <a:gd name="adj" fmla="val 28896"/>
                    <a:gd name="vf" fmla="val 115470"/>
                  </a:avLst>
                </a:prstGeom>
                <a:gradFill rotWithShape="1">
                  <a:gsLst>
                    <a:gs pos="0">
                      <a:srgbClr val="4DC9B1">
                        <a:gamma/>
                        <a:shade val="46275"/>
                        <a:invGamma/>
                      </a:srgbClr>
                    </a:gs>
                    <a:gs pos="100000">
                      <a:srgbClr val="4DC9B1"/>
                    </a:gs>
                  </a:gsLst>
                  <a:lin ang="2700000" scaled="1"/>
                </a:gra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121906" name="Text Box 50"/>
              <p:cNvSpPr txBox="1">
                <a:spLocks noChangeArrowheads="1"/>
              </p:cNvSpPr>
              <p:nvPr/>
            </p:nvSpPr>
            <p:spPr bwMode="gray">
              <a:xfrm>
                <a:off x="3503" y="2708"/>
                <a:ext cx="679" cy="37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zh-CN" b="1">
                    <a:solidFill>
                      <a:srgbClr val="FFFFFF"/>
                    </a:solidFill>
                    <a:ea typeface="宋体" pitchFamily="2" charset="-122"/>
                  </a:rPr>
                  <a:t>Title</a:t>
                </a:r>
              </a:p>
            </p:txBody>
          </p:sp>
        </p:grpSp>
        <p:grpSp>
          <p:nvGrpSpPr>
            <p:cNvPr id="121907" name="Group 51"/>
            <p:cNvGrpSpPr>
              <a:grpSpLocks/>
            </p:cNvGrpSpPr>
            <p:nvPr/>
          </p:nvGrpSpPr>
          <p:grpSpPr bwMode="auto">
            <a:xfrm>
              <a:off x="1488" y="2400"/>
              <a:ext cx="1193" cy="959"/>
              <a:chOff x="1488" y="2400"/>
              <a:chExt cx="1193" cy="959"/>
            </a:xfrm>
          </p:grpSpPr>
          <p:grpSp>
            <p:nvGrpSpPr>
              <p:cNvPr id="121908" name="Group 52"/>
              <p:cNvGrpSpPr>
                <a:grpSpLocks/>
              </p:cNvGrpSpPr>
              <p:nvPr/>
            </p:nvGrpSpPr>
            <p:grpSpPr bwMode="auto">
              <a:xfrm>
                <a:off x="1488" y="2400"/>
                <a:ext cx="1193" cy="959"/>
                <a:chOff x="3174" y="2656"/>
                <a:chExt cx="1549" cy="1351"/>
              </a:xfrm>
            </p:grpSpPr>
            <p:sp>
              <p:nvSpPr>
                <p:cNvPr id="121909" name="AutoShape 53"/>
                <p:cNvSpPr>
                  <a:spLocks noChangeArrowheads="1"/>
                </p:cNvSpPr>
                <p:nvPr/>
              </p:nvSpPr>
              <p:spPr bwMode="gray">
                <a:xfrm>
                  <a:off x="3187" y="2679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solidFill>
                  <a:srgbClr val="8080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21910" name="AutoShape 54"/>
                <p:cNvSpPr>
                  <a:spLocks noChangeArrowheads="1"/>
                </p:cNvSpPr>
                <p:nvPr/>
              </p:nvSpPr>
              <p:spPr bwMode="gray">
                <a:xfrm>
                  <a:off x="3174" y="2656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gradFill rotWithShape="1">
                  <a:gsLst>
                    <a:gs pos="0">
                      <a:srgbClr val="E6E6E6"/>
                    </a:gs>
                    <a:gs pos="7500">
                      <a:srgbClr val="7D8496"/>
                    </a:gs>
                    <a:gs pos="26500">
                      <a:srgbClr val="E6E6E6"/>
                    </a:gs>
                    <a:gs pos="34000">
                      <a:srgbClr val="7D8496"/>
                    </a:gs>
                    <a:gs pos="46500">
                      <a:srgbClr val="E6E6E6"/>
                    </a:gs>
                    <a:gs pos="50000">
                      <a:srgbClr val="FFFFFF"/>
                    </a:gs>
                    <a:gs pos="53501">
                      <a:srgbClr val="E6E6E6"/>
                    </a:gs>
                    <a:gs pos="66001">
                      <a:srgbClr val="7D8496"/>
                    </a:gs>
                    <a:gs pos="73500">
                      <a:srgbClr val="E6E6E6"/>
                    </a:gs>
                    <a:gs pos="92501">
                      <a:srgbClr val="7D8496"/>
                    </a:gs>
                    <a:gs pos="100000">
                      <a:srgbClr val="E6E6E6"/>
                    </a:gs>
                  </a:gsLst>
                  <a:lin ang="2700000" scaled="1"/>
                </a:gra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21911" name="AutoShape 55"/>
                <p:cNvSpPr>
                  <a:spLocks noChangeArrowheads="1"/>
                </p:cNvSpPr>
                <p:nvPr/>
              </p:nvSpPr>
              <p:spPr bwMode="gray">
                <a:xfrm>
                  <a:off x="3264" y="2736"/>
                  <a:ext cx="1350" cy="1168"/>
                </a:xfrm>
                <a:prstGeom prst="hexagon">
                  <a:avLst>
                    <a:gd name="adj" fmla="val 28896"/>
                    <a:gd name="vf" fmla="val 115470"/>
                  </a:avLst>
                </a:prstGeom>
                <a:gradFill rotWithShape="1">
                  <a:gsLst>
                    <a:gs pos="0">
                      <a:srgbClr val="0066CC"/>
                    </a:gs>
                    <a:gs pos="100000">
                      <a:srgbClr val="0066CC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121912" name="Text Box 56"/>
              <p:cNvSpPr txBox="1">
                <a:spLocks noChangeArrowheads="1"/>
              </p:cNvSpPr>
              <p:nvPr/>
            </p:nvSpPr>
            <p:spPr bwMode="gray">
              <a:xfrm>
                <a:off x="1752" y="2661"/>
                <a:ext cx="679" cy="37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zh-CN" b="1">
                    <a:solidFill>
                      <a:srgbClr val="FFFFFF"/>
                    </a:solidFill>
                    <a:ea typeface="宋体" pitchFamily="2" charset="-122"/>
                  </a:rPr>
                  <a:t>Title</a:t>
                </a:r>
              </a:p>
            </p:txBody>
          </p:sp>
        </p:grpSp>
        <p:grpSp>
          <p:nvGrpSpPr>
            <p:cNvPr id="121913" name="Group 57"/>
            <p:cNvGrpSpPr>
              <a:grpSpLocks/>
            </p:cNvGrpSpPr>
            <p:nvPr/>
          </p:nvGrpSpPr>
          <p:grpSpPr bwMode="auto">
            <a:xfrm>
              <a:off x="2356" y="2881"/>
              <a:ext cx="1192" cy="959"/>
              <a:chOff x="2356" y="2881"/>
              <a:chExt cx="1192" cy="959"/>
            </a:xfrm>
          </p:grpSpPr>
          <p:grpSp>
            <p:nvGrpSpPr>
              <p:cNvPr id="121914" name="Group 58"/>
              <p:cNvGrpSpPr>
                <a:grpSpLocks/>
              </p:cNvGrpSpPr>
              <p:nvPr/>
            </p:nvGrpSpPr>
            <p:grpSpPr bwMode="auto">
              <a:xfrm>
                <a:off x="2356" y="2881"/>
                <a:ext cx="1192" cy="959"/>
                <a:chOff x="3174" y="2656"/>
                <a:chExt cx="1549" cy="1351"/>
              </a:xfrm>
            </p:grpSpPr>
            <p:sp>
              <p:nvSpPr>
                <p:cNvPr id="121915" name="AutoShape 59"/>
                <p:cNvSpPr>
                  <a:spLocks noChangeArrowheads="1"/>
                </p:cNvSpPr>
                <p:nvPr/>
              </p:nvSpPr>
              <p:spPr bwMode="gray">
                <a:xfrm>
                  <a:off x="3187" y="2679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solidFill>
                  <a:srgbClr val="8080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21916" name="AutoShape 60"/>
                <p:cNvSpPr>
                  <a:spLocks noChangeArrowheads="1"/>
                </p:cNvSpPr>
                <p:nvPr/>
              </p:nvSpPr>
              <p:spPr bwMode="gray">
                <a:xfrm>
                  <a:off x="3174" y="2656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gradFill rotWithShape="1">
                  <a:gsLst>
                    <a:gs pos="0">
                      <a:srgbClr val="E6E6E6"/>
                    </a:gs>
                    <a:gs pos="7500">
                      <a:srgbClr val="7D8496"/>
                    </a:gs>
                    <a:gs pos="26500">
                      <a:srgbClr val="E6E6E6"/>
                    </a:gs>
                    <a:gs pos="34000">
                      <a:srgbClr val="7D8496"/>
                    </a:gs>
                    <a:gs pos="46500">
                      <a:srgbClr val="E6E6E6"/>
                    </a:gs>
                    <a:gs pos="50000">
                      <a:srgbClr val="FFFFFF"/>
                    </a:gs>
                    <a:gs pos="53501">
                      <a:srgbClr val="E6E6E6"/>
                    </a:gs>
                    <a:gs pos="66001">
                      <a:srgbClr val="7D8496"/>
                    </a:gs>
                    <a:gs pos="73500">
                      <a:srgbClr val="E6E6E6"/>
                    </a:gs>
                    <a:gs pos="92501">
                      <a:srgbClr val="7D8496"/>
                    </a:gs>
                    <a:gs pos="100000">
                      <a:srgbClr val="E6E6E6"/>
                    </a:gs>
                  </a:gsLst>
                  <a:lin ang="2700000" scaled="1"/>
                </a:gra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21917" name="AutoShape 61"/>
                <p:cNvSpPr>
                  <a:spLocks noChangeArrowheads="1"/>
                </p:cNvSpPr>
                <p:nvPr/>
              </p:nvSpPr>
              <p:spPr bwMode="gray">
                <a:xfrm>
                  <a:off x="3264" y="2736"/>
                  <a:ext cx="1350" cy="1168"/>
                </a:xfrm>
                <a:prstGeom prst="hexagon">
                  <a:avLst>
                    <a:gd name="adj" fmla="val 28896"/>
                    <a:gd name="vf" fmla="val 115470"/>
                  </a:avLst>
                </a:prstGeom>
                <a:gradFill rotWithShape="1">
                  <a:gsLst>
                    <a:gs pos="0">
                      <a:srgbClr val="BFAA4F">
                        <a:gamma/>
                        <a:shade val="46275"/>
                        <a:invGamma/>
                      </a:srgbClr>
                    </a:gs>
                    <a:gs pos="100000">
                      <a:srgbClr val="BFAA4F"/>
                    </a:gs>
                  </a:gsLst>
                  <a:lin ang="2700000" scaled="1"/>
                </a:gra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121918" name="Text Box 62"/>
              <p:cNvSpPr txBox="1">
                <a:spLocks noChangeArrowheads="1"/>
              </p:cNvSpPr>
              <p:nvPr/>
            </p:nvSpPr>
            <p:spPr bwMode="gray">
              <a:xfrm>
                <a:off x="2616" y="3157"/>
                <a:ext cx="678" cy="37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zh-CN" b="1">
                    <a:solidFill>
                      <a:srgbClr val="FFFFFF"/>
                    </a:solidFill>
                    <a:ea typeface="宋体" pitchFamily="2" charset="-122"/>
                  </a:rPr>
                  <a:t>Title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>
                <a:ea typeface="宋体" pitchFamily="2" charset="-122"/>
              </a:rPr>
              <a:t>Diagram</a:t>
            </a:r>
            <a:endParaRPr lang="en-US" altLang="zh-CN" sz="2400">
              <a:ea typeface="宋体" pitchFamily="2" charset="-122"/>
            </a:endParaRPr>
          </a:p>
        </p:txBody>
      </p:sp>
      <p:sp>
        <p:nvSpPr>
          <p:cNvPr id="122883" name="AutoShape 3"/>
          <p:cNvSpPr>
            <a:spLocks noChangeArrowheads="1"/>
          </p:cNvSpPr>
          <p:nvPr/>
        </p:nvSpPr>
        <p:spPr bwMode="gray">
          <a:xfrm>
            <a:off x="909638" y="1636713"/>
            <a:ext cx="2439987" cy="2000250"/>
          </a:xfrm>
          <a:prstGeom prst="rightArrowCallout">
            <a:avLst>
              <a:gd name="adj1" fmla="val 28435"/>
              <a:gd name="adj2" fmla="val 21477"/>
              <a:gd name="adj3" fmla="val 8889"/>
              <a:gd name="adj4" fmla="val 86532"/>
            </a:avLst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63529"/>
                  <a:invGamma/>
                  <a:alpha val="89999"/>
                </a:schemeClr>
              </a:gs>
              <a:gs pos="100000">
                <a:schemeClr val="accent2"/>
              </a:gs>
            </a:gsLst>
            <a:lin ang="270000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TopRight"/>
            <a:lightRig rig="legacyFlat3" dir="b"/>
          </a:scene3d>
          <a:sp3d extrusionH="163500" prstMaterial="legacyMetal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122884" name="AutoShape 4"/>
          <p:cNvSpPr>
            <a:spLocks noChangeArrowheads="1"/>
          </p:cNvSpPr>
          <p:nvPr/>
        </p:nvSpPr>
        <p:spPr bwMode="gray">
          <a:xfrm>
            <a:off x="3551238" y="1636713"/>
            <a:ext cx="2439987" cy="2000250"/>
          </a:xfrm>
          <a:prstGeom prst="rightArrowCallout">
            <a:avLst>
              <a:gd name="adj1" fmla="val 28435"/>
              <a:gd name="adj2" fmla="val 21477"/>
              <a:gd name="adj3" fmla="val 8889"/>
              <a:gd name="adj4" fmla="val 86532"/>
            </a:avLst>
          </a:prstGeom>
          <a:gradFill rotWithShape="1">
            <a:gsLst>
              <a:gs pos="0">
                <a:srgbClr val="99CCFF">
                  <a:alpha val="89999"/>
                </a:srgbClr>
              </a:gs>
              <a:gs pos="100000">
                <a:srgbClr val="CCECFF"/>
              </a:gs>
            </a:gsLst>
            <a:lin ang="270000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TopRight"/>
            <a:lightRig rig="legacyFlat3" dir="b"/>
          </a:scene3d>
          <a:sp3d extrusionH="163500" prstMaterial="legacyMetal">
            <a:bevelT w="13500" h="13500" prst="angle"/>
            <a:bevelB w="13500" h="13500" prst="angle"/>
            <a:extrusionClr>
              <a:srgbClr val="99CCFF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122885" name="Rectangle 5"/>
          <p:cNvSpPr>
            <a:spLocks noChangeArrowheads="1"/>
          </p:cNvSpPr>
          <p:nvPr/>
        </p:nvSpPr>
        <p:spPr bwMode="gray">
          <a:xfrm>
            <a:off x="3551238" y="1563688"/>
            <a:ext cx="2109787" cy="515937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76471"/>
                  <a:invGamma/>
                </a:schemeClr>
              </a:gs>
              <a:gs pos="100000">
                <a:schemeClr val="accent1"/>
              </a:gs>
            </a:gsLst>
            <a:lin ang="270000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TopRight"/>
            <a:lightRig rig="legacyFlat3" dir="b"/>
          </a:scene3d>
          <a:sp3d extrusionH="227000" prstMaterial="legacyMetal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122886" name="AutoShape 6"/>
          <p:cNvSpPr>
            <a:spLocks noChangeArrowheads="1"/>
          </p:cNvSpPr>
          <p:nvPr/>
        </p:nvSpPr>
        <p:spPr bwMode="gray">
          <a:xfrm rot="5400000">
            <a:off x="6088856" y="1731170"/>
            <a:ext cx="2308225" cy="2119312"/>
          </a:xfrm>
          <a:prstGeom prst="rightArrowCallout">
            <a:avLst>
              <a:gd name="adj1" fmla="val 28435"/>
              <a:gd name="adj2" fmla="val 21477"/>
              <a:gd name="adj3" fmla="val 7937"/>
              <a:gd name="adj4" fmla="val 86532"/>
            </a:avLst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48627"/>
                  <a:invGamma/>
                  <a:alpha val="89999"/>
                </a:schemeClr>
              </a:gs>
              <a:gs pos="100000">
                <a:schemeClr val="accent2"/>
              </a:gs>
            </a:gsLst>
            <a:lin ang="270000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Top"/>
            <a:lightRig rig="legacyFlat3" dir="b"/>
          </a:scene3d>
          <a:sp3d extrusionH="163500" prstMaterial="legacyMetal">
            <a:bevelT w="13500" h="13500" prst="angle"/>
            <a:bevelB w="13500" h="13500" prst="angle"/>
            <a:extrusionClr>
              <a:srgbClr val="99CCFF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122887" name="Rectangle 7"/>
          <p:cNvSpPr>
            <a:spLocks noChangeArrowheads="1"/>
          </p:cNvSpPr>
          <p:nvPr/>
        </p:nvSpPr>
        <p:spPr bwMode="gray">
          <a:xfrm>
            <a:off x="6183313" y="1563688"/>
            <a:ext cx="2119312" cy="515937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shade val="81961"/>
                  <a:invGamma/>
                </a:schemeClr>
              </a:gs>
              <a:gs pos="100000">
                <a:schemeClr val="accent2"/>
              </a:gs>
            </a:gsLst>
            <a:lin ang="270000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Top"/>
            <a:lightRig rig="legacyFlat3" dir="b"/>
          </a:scene3d>
          <a:sp3d extrusionH="163500" prstMaterial="legacyMetal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122888" name="AutoShape 8"/>
          <p:cNvSpPr>
            <a:spLocks noChangeArrowheads="1"/>
          </p:cNvSpPr>
          <p:nvPr/>
        </p:nvSpPr>
        <p:spPr bwMode="gray">
          <a:xfrm flipH="1">
            <a:off x="3244850" y="4248150"/>
            <a:ext cx="2439988" cy="2000250"/>
          </a:xfrm>
          <a:prstGeom prst="rightArrowCallout">
            <a:avLst>
              <a:gd name="adj1" fmla="val 28435"/>
              <a:gd name="adj2" fmla="val 21477"/>
              <a:gd name="adj3" fmla="val 8889"/>
              <a:gd name="adj4" fmla="val 86532"/>
            </a:avLst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63529"/>
                  <a:invGamma/>
                  <a:alpha val="89999"/>
                </a:schemeClr>
              </a:gs>
              <a:gs pos="100000">
                <a:schemeClr val="accent2"/>
              </a:gs>
            </a:gsLst>
            <a:lin ang="270000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TopLeft"/>
            <a:lightRig rig="legacyFlat3" dir="b"/>
          </a:scene3d>
          <a:sp3d extrusionH="163500" prstMaterial="legacyMetal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122889" name="Rectangle 9"/>
          <p:cNvSpPr>
            <a:spLocks noChangeArrowheads="1"/>
          </p:cNvSpPr>
          <p:nvPr/>
        </p:nvSpPr>
        <p:spPr bwMode="gray">
          <a:xfrm>
            <a:off x="3571875" y="4092575"/>
            <a:ext cx="2112963" cy="515938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shade val="87843"/>
                  <a:invGamma/>
                </a:schemeClr>
              </a:gs>
              <a:gs pos="100000">
                <a:schemeClr val="accent2"/>
              </a:gs>
            </a:gsLst>
            <a:lin ang="270000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TopLeft"/>
            <a:lightRig rig="legacyFlat3" dir="b"/>
          </a:scene3d>
          <a:sp3d extrusionH="188900" prstMaterial="legacyMetal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122890" name="AutoShape 10"/>
          <p:cNvSpPr>
            <a:spLocks noChangeArrowheads="1"/>
          </p:cNvSpPr>
          <p:nvPr/>
        </p:nvSpPr>
        <p:spPr bwMode="gray">
          <a:xfrm flipH="1">
            <a:off x="5856288" y="4248150"/>
            <a:ext cx="2439987" cy="2000250"/>
          </a:xfrm>
          <a:prstGeom prst="rightArrowCallout">
            <a:avLst>
              <a:gd name="adj1" fmla="val 28435"/>
              <a:gd name="adj2" fmla="val 21477"/>
              <a:gd name="adj3" fmla="val 8889"/>
              <a:gd name="adj4" fmla="val 86532"/>
            </a:avLst>
          </a:prstGeom>
          <a:gradFill rotWithShape="1">
            <a:gsLst>
              <a:gs pos="0">
                <a:srgbClr val="99CCFF">
                  <a:alpha val="89999"/>
                </a:srgbClr>
              </a:gs>
              <a:gs pos="100000">
                <a:srgbClr val="CCECFF"/>
              </a:gs>
            </a:gsLst>
            <a:lin ang="270000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TopLeft"/>
            <a:lightRig rig="legacyFlat3" dir="b"/>
          </a:scene3d>
          <a:sp3d extrusionH="163500" prstMaterial="legacyMetal">
            <a:bevelT w="13500" h="13500" prst="angle"/>
            <a:bevelB w="13500" h="13500" prst="angle"/>
            <a:extrusionClr>
              <a:srgbClr val="99CCFF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122891" name="Rectangle 11"/>
          <p:cNvSpPr>
            <a:spLocks noChangeArrowheads="1"/>
          </p:cNvSpPr>
          <p:nvPr/>
        </p:nvSpPr>
        <p:spPr bwMode="gray">
          <a:xfrm>
            <a:off x="6186488" y="4102100"/>
            <a:ext cx="2119312" cy="515938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76471"/>
                  <a:invGamma/>
                </a:schemeClr>
              </a:gs>
              <a:gs pos="100000">
                <a:schemeClr val="accent1"/>
              </a:gs>
            </a:gsLst>
            <a:lin ang="270000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TopLeft"/>
            <a:lightRig rig="legacyFlat3" dir="b"/>
          </a:scene3d>
          <a:sp3d extrusionH="227000" prstMaterial="legacyMetal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122892" name="Rectangle 12"/>
          <p:cNvSpPr>
            <a:spLocks noChangeArrowheads="1"/>
          </p:cNvSpPr>
          <p:nvPr/>
        </p:nvSpPr>
        <p:spPr bwMode="gray">
          <a:xfrm>
            <a:off x="908050" y="1563688"/>
            <a:ext cx="2114550" cy="515937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shade val="87843"/>
                  <a:invGamma/>
                </a:schemeClr>
              </a:gs>
              <a:gs pos="100000">
                <a:schemeClr val="accent2"/>
              </a:gs>
            </a:gsLst>
            <a:lin ang="270000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TopRight"/>
            <a:lightRig rig="legacyFlat3" dir="b"/>
          </a:scene3d>
          <a:sp3d extrusionH="227000" prstMaterial="legacyMetal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122893" name="Text Box 13"/>
          <p:cNvSpPr txBox="1">
            <a:spLocks noChangeArrowheads="1"/>
          </p:cNvSpPr>
          <p:nvPr/>
        </p:nvSpPr>
        <p:spPr bwMode="gray">
          <a:xfrm>
            <a:off x="1196975" y="1639888"/>
            <a:ext cx="14954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400">
                <a:solidFill>
                  <a:srgbClr val="FFFFFF"/>
                </a:solidFill>
                <a:ea typeface="宋体" pitchFamily="2" charset="-122"/>
              </a:rPr>
              <a:t>Click to add Title</a:t>
            </a:r>
          </a:p>
        </p:txBody>
      </p:sp>
      <p:sp>
        <p:nvSpPr>
          <p:cNvPr id="122894" name="Text Box 14"/>
          <p:cNvSpPr txBox="1">
            <a:spLocks noChangeArrowheads="1"/>
          </p:cNvSpPr>
          <p:nvPr/>
        </p:nvSpPr>
        <p:spPr bwMode="gray">
          <a:xfrm>
            <a:off x="3873500" y="1639888"/>
            <a:ext cx="14954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400">
                <a:solidFill>
                  <a:srgbClr val="FFFFFF"/>
                </a:solidFill>
                <a:ea typeface="宋体" pitchFamily="2" charset="-122"/>
              </a:rPr>
              <a:t>Click to add Title</a:t>
            </a:r>
          </a:p>
        </p:txBody>
      </p:sp>
      <p:sp>
        <p:nvSpPr>
          <p:cNvPr id="122895" name="Text Box 15"/>
          <p:cNvSpPr txBox="1">
            <a:spLocks noChangeArrowheads="1"/>
          </p:cNvSpPr>
          <p:nvPr/>
        </p:nvSpPr>
        <p:spPr bwMode="gray">
          <a:xfrm>
            <a:off x="6521450" y="1639888"/>
            <a:ext cx="14954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400">
                <a:solidFill>
                  <a:srgbClr val="FFFFFF"/>
                </a:solidFill>
                <a:ea typeface="宋体" pitchFamily="2" charset="-122"/>
              </a:rPr>
              <a:t>Click to add Title</a:t>
            </a:r>
          </a:p>
        </p:txBody>
      </p:sp>
      <p:sp>
        <p:nvSpPr>
          <p:cNvPr id="122896" name="Text Box 16"/>
          <p:cNvSpPr txBox="1">
            <a:spLocks noChangeArrowheads="1"/>
          </p:cNvSpPr>
          <p:nvPr/>
        </p:nvSpPr>
        <p:spPr bwMode="gray">
          <a:xfrm>
            <a:off x="3873500" y="4195763"/>
            <a:ext cx="14954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400">
                <a:solidFill>
                  <a:srgbClr val="FFFFFF"/>
                </a:solidFill>
                <a:ea typeface="宋体" pitchFamily="2" charset="-122"/>
              </a:rPr>
              <a:t>Click to add Title</a:t>
            </a:r>
          </a:p>
        </p:txBody>
      </p:sp>
      <p:sp>
        <p:nvSpPr>
          <p:cNvPr id="122897" name="Text Box 17"/>
          <p:cNvSpPr txBox="1">
            <a:spLocks noChangeArrowheads="1"/>
          </p:cNvSpPr>
          <p:nvPr/>
        </p:nvSpPr>
        <p:spPr bwMode="gray">
          <a:xfrm>
            <a:off x="6521450" y="4195763"/>
            <a:ext cx="14954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400">
                <a:solidFill>
                  <a:srgbClr val="FFFFFF"/>
                </a:solidFill>
                <a:ea typeface="宋体" pitchFamily="2" charset="-122"/>
              </a:rPr>
              <a:t>Click to add Title</a:t>
            </a:r>
          </a:p>
        </p:txBody>
      </p:sp>
      <p:sp>
        <p:nvSpPr>
          <p:cNvPr id="122898" name="Text Box 18"/>
          <p:cNvSpPr txBox="1">
            <a:spLocks noChangeArrowheads="1"/>
          </p:cNvSpPr>
          <p:nvPr/>
        </p:nvSpPr>
        <p:spPr bwMode="black">
          <a:xfrm>
            <a:off x="842963" y="4391025"/>
            <a:ext cx="2324100" cy="1314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altLang="zh-CN" sz="1600">
                <a:ea typeface="宋体" pitchFamily="2" charset="-122"/>
              </a:rPr>
              <a:t>ThemeGallery is </a:t>
            </a:r>
          </a:p>
          <a:p>
            <a:pPr eaLnBrk="0" hangingPunct="0"/>
            <a:r>
              <a:rPr lang="en-US" altLang="zh-CN" sz="1600">
                <a:ea typeface="宋体" pitchFamily="2" charset="-122"/>
              </a:rPr>
              <a:t>a Design Digital Content &amp; Contents mall developed by Guild Design Inc.</a:t>
            </a:r>
          </a:p>
        </p:txBody>
      </p:sp>
      <p:sp>
        <p:nvSpPr>
          <p:cNvPr id="122899" name="Text Box 19"/>
          <p:cNvSpPr txBox="1">
            <a:spLocks noChangeArrowheads="1"/>
          </p:cNvSpPr>
          <p:nvPr/>
        </p:nvSpPr>
        <p:spPr bwMode="auto">
          <a:xfrm>
            <a:off x="890588" y="2452688"/>
            <a:ext cx="20732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292929"/>
                </a:solidFill>
                <a:ea typeface="宋体" pitchFamily="2" charset="-122"/>
              </a:rPr>
              <a:t>Add your text in here</a:t>
            </a:r>
          </a:p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292929"/>
                </a:solidFill>
                <a:ea typeface="宋体" pitchFamily="2" charset="-122"/>
              </a:rPr>
              <a:t>Add your text in here</a:t>
            </a:r>
          </a:p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292929"/>
                </a:solidFill>
                <a:ea typeface="宋体" pitchFamily="2" charset="-122"/>
              </a:rPr>
              <a:t>Add your text in here</a:t>
            </a:r>
          </a:p>
        </p:txBody>
      </p:sp>
      <p:sp>
        <p:nvSpPr>
          <p:cNvPr id="122900" name="Text Box 20"/>
          <p:cNvSpPr txBox="1">
            <a:spLocks noChangeArrowheads="1"/>
          </p:cNvSpPr>
          <p:nvPr/>
        </p:nvSpPr>
        <p:spPr bwMode="auto">
          <a:xfrm>
            <a:off x="3548063" y="2452688"/>
            <a:ext cx="20732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292929"/>
                </a:solidFill>
                <a:ea typeface="宋体" pitchFamily="2" charset="-122"/>
              </a:rPr>
              <a:t>Add your text in here</a:t>
            </a:r>
          </a:p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292929"/>
                </a:solidFill>
                <a:ea typeface="宋体" pitchFamily="2" charset="-122"/>
              </a:rPr>
              <a:t>Add your text in here</a:t>
            </a:r>
          </a:p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292929"/>
                </a:solidFill>
                <a:ea typeface="宋体" pitchFamily="2" charset="-122"/>
              </a:rPr>
              <a:t>Add your text in here</a:t>
            </a:r>
          </a:p>
        </p:txBody>
      </p:sp>
      <p:sp>
        <p:nvSpPr>
          <p:cNvPr id="122901" name="Text Box 21"/>
          <p:cNvSpPr txBox="1">
            <a:spLocks noChangeArrowheads="1"/>
          </p:cNvSpPr>
          <p:nvPr/>
        </p:nvSpPr>
        <p:spPr bwMode="auto">
          <a:xfrm>
            <a:off x="6167438" y="2452688"/>
            <a:ext cx="20732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292929"/>
                </a:solidFill>
                <a:ea typeface="宋体" pitchFamily="2" charset="-122"/>
              </a:rPr>
              <a:t>Add your text in here</a:t>
            </a:r>
          </a:p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292929"/>
                </a:solidFill>
                <a:ea typeface="宋体" pitchFamily="2" charset="-122"/>
              </a:rPr>
              <a:t>Add your text in here</a:t>
            </a:r>
          </a:p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292929"/>
                </a:solidFill>
                <a:ea typeface="宋体" pitchFamily="2" charset="-122"/>
              </a:rPr>
              <a:t>Add your text in here</a:t>
            </a:r>
          </a:p>
        </p:txBody>
      </p:sp>
      <p:sp>
        <p:nvSpPr>
          <p:cNvPr id="122902" name="Text Box 22"/>
          <p:cNvSpPr txBox="1">
            <a:spLocks noChangeArrowheads="1"/>
          </p:cNvSpPr>
          <p:nvPr/>
        </p:nvSpPr>
        <p:spPr bwMode="auto">
          <a:xfrm>
            <a:off x="6167438" y="5008563"/>
            <a:ext cx="20732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292929"/>
                </a:solidFill>
                <a:ea typeface="宋体" pitchFamily="2" charset="-122"/>
              </a:rPr>
              <a:t>Add your text in here</a:t>
            </a:r>
          </a:p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292929"/>
                </a:solidFill>
                <a:ea typeface="宋体" pitchFamily="2" charset="-122"/>
              </a:rPr>
              <a:t>Add your text in here</a:t>
            </a:r>
          </a:p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292929"/>
                </a:solidFill>
                <a:ea typeface="宋体" pitchFamily="2" charset="-122"/>
              </a:rPr>
              <a:t>Add your text in here</a:t>
            </a:r>
          </a:p>
        </p:txBody>
      </p:sp>
      <p:sp>
        <p:nvSpPr>
          <p:cNvPr id="122903" name="Text Box 23"/>
          <p:cNvSpPr txBox="1">
            <a:spLocks noChangeArrowheads="1"/>
          </p:cNvSpPr>
          <p:nvPr/>
        </p:nvSpPr>
        <p:spPr bwMode="auto">
          <a:xfrm>
            <a:off x="3567113" y="5008563"/>
            <a:ext cx="20732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292929"/>
                </a:solidFill>
                <a:ea typeface="宋体" pitchFamily="2" charset="-122"/>
              </a:rPr>
              <a:t>Add your text in here</a:t>
            </a:r>
          </a:p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292929"/>
                </a:solidFill>
                <a:ea typeface="宋体" pitchFamily="2" charset="-122"/>
              </a:rPr>
              <a:t>Add your text in here</a:t>
            </a:r>
          </a:p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292929"/>
                </a:solidFill>
                <a:ea typeface="宋体" pitchFamily="2" charset="-122"/>
              </a:rPr>
              <a:t>Add your text in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>
                <a:ea typeface="宋体" pitchFamily="2" charset="-122"/>
              </a:rPr>
              <a:t>Diagram</a:t>
            </a:r>
            <a:endParaRPr lang="en-US" altLang="zh-CN" sz="2400">
              <a:ea typeface="宋体" pitchFamily="2" charset="-122"/>
            </a:endParaRPr>
          </a:p>
        </p:txBody>
      </p:sp>
      <p:sp>
        <p:nvSpPr>
          <p:cNvPr id="123907" name="Arc 3"/>
          <p:cNvSpPr>
            <a:spLocks/>
          </p:cNvSpPr>
          <p:nvPr/>
        </p:nvSpPr>
        <p:spPr bwMode="gray">
          <a:xfrm rot="17752284" flipH="1">
            <a:off x="5643563" y="2913062"/>
            <a:ext cx="1677988" cy="1738313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3603 w 43200"/>
              <a:gd name="T1" fmla="*/ 33545 h 43200"/>
              <a:gd name="T2" fmla="*/ 18219 w 43200"/>
              <a:gd name="T3" fmla="*/ 42934 h 43200"/>
              <a:gd name="T4" fmla="*/ 21600 w 4320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3200" fill="none" extrusionOk="0">
                <a:moveTo>
                  <a:pt x="3603" y="33544"/>
                </a:moveTo>
                <a:cubicBezTo>
                  <a:pt x="1253" y="30004"/>
                  <a:pt x="0" y="2584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20467" y="43200"/>
                  <a:pt x="19337" y="43110"/>
                  <a:pt x="18219" y="42933"/>
                </a:cubicBezTo>
              </a:path>
              <a:path w="43200" h="43200" stroke="0" extrusionOk="0">
                <a:moveTo>
                  <a:pt x="3603" y="33544"/>
                </a:moveTo>
                <a:cubicBezTo>
                  <a:pt x="1253" y="30004"/>
                  <a:pt x="0" y="2584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20467" y="43200"/>
                  <a:pt x="19337" y="43110"/>
                  <a:pt x="18219" y="42933"/>
                </a:cubicBezTo>
                <a:lnTo>
                  <a:pt x="21600" y="21600"/>
                </a:lnTo>
                <a:close/>
              </a:path>
            </a:pathLst>
          </a:custGeom>
          <a:noFill/>
          <a:ln w="19050">
            <a:solidFill>
              <a:srgbClr val="1C1C1C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3908" name="Arc 4"/>
          <p:cNvSpPr>
            <a:spLocks/>
          </p:cNvSpPr>
          <p:nvPr/>
        </p:nvSpPr>
        <p:spPr bwMode="gray">
          <a:xfrm rot="5400000" flipH="1">
            <a:off x="1829594" y="1504156"/>
            <a:ext cx="1381125" cy="1420813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14429 w 43200"/>
              <a:gd name="T1" fmla="*/ 41975 h 42913"/>
              <a:gd name="T2" fmla="*/ 25112 w 43200"/>
              <a:gd name="T3" fmla="*/ 42913 h 42913"/>
              <a:gd name="T4" fmla="*/ 21600 w 43200"/>
              <a:gd name="T5" fmla="*/ 21600 h 42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2913" fill="none" extrusionOk="0">
                <a:moveTo>
                  <a:pt x="14429" y="41974"/>
                </a:moveTo>
                <a:cubicBezTo>
                  <a:pt x="5783" y="38932"/>
                  <a:pt x="0" y="30765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2173"/>
                  <a:pt x="35545" y="41193"/>
                  <a:pt x="25111" y="42912"/>
                </a:cubicBezTo>
              </a:path>
              <a:path w="43200" h="42913" stroke="0" extrusionOk="0">
                <a:moveTo>
                  <a:pt x="14429" y="41974"/>
                </a:moveTo>
                <a:cubicBezTo>
                  <a:pt x="5783" y="38932"/>
                  <a:pt x="0" y="30765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2173"/>
                  <a:pt x="35545" y="41193"/>
                  <a:pt x="25111" y="42912"/>
                </a:cubicBezTo>
                <a:lnTo>
                  <a:pt x="21600" y="21600"/>
                </a:lnTo>
                <a:close/>
              </a:path>
            </a:pathLst>
          </a:custGeom>
          <a:noFill/>
          <a:ln w="12700" cap="rnd">
            <a:solidFill>
              <a:srgbClr val="1C1C1C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123909" name="Picture 5" descr="circuler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5797550" y="3095625"/>
            <a:ext cx="1365250" cy="1352550"/>
          </a:xfrm>
          <a:prstGeom prst="rect">
            <a:avLst/>
          </a:prstGeom>
          <a:noFill/>
        </p:spPr>
      </p:pic>
      <p:sp>
        <p:nvSpPr>
          <p:cNvPr id="123910" name="Oval 6"/>
          <p:cNvSpPr>
            <a:spLocks noChangeArrowheads="1"/>
          </p:cNvSpPr>
          <p:nvPr/>
        </p:nvSpPr>
        <p:spPr bwMode="gray">
          <a:xfrm>
            <a:off x="5797550" y="3095625"/>
            <a:ext cx="1357313" cy="1355725"/>
          </a:xfrm>
          <a:prstGeom prst="ellipse">
            <a:avLst/>
          </a:prstGeom>
          <a:gradFill rotWithShape="1">
            <a:gsLst>
              <a:gs pos="0">
                <a:srgbClr val="00CC66">
                  <a:gamma/>
                  <a:shade val="26275"/>
                  <a:invGamma/>
                  <a:alpha val="89999"/>
                </a:srgbClr>
              </a:gs>
              <a:gs pos="50000">
                <a:srgbClr val="00CC66">
                  <a:alpha val="45000"/>
                </a:srgbClr>
              </a:gs>
              <a:gs pos="100000">
                <a:srgbClr val="00CC66">
                  <a:gamma/>
                  <a:shade val="26275"/>
                  <a:invGamma/>
                  <a:alpha val="89999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3911" name="Freeform 7"/>
          <p:cNvSpPr>
            <a:spLocks/>
          </p:cNvSpPr>
          <p:nvPr/>
        </p:nvSpPr>
        <p:spPr bwMode="gray">
          <a:xfrm>
            <a:off x="5937250" y="3122613"/>
            <a:ext cx="1066800" cy="471487"/>
          </a:xfrm>
          <a:custGeom>
            <a:avLst/>
            <a:gdLst/>
            <a:ahLst/>
            <a:cxnLst>
              <a:cxn ang="0">
                <a:pos x="1301" y="401"/>
              </a:cxn>
              <a:cxn ang="0">
                <a:pos x="1317" y="442"/>
              </a:cxn>
              <a:cxn ang="0">
                <a:pos x="1321" y="481"/>
              </a:cxn>
              <a:cxn ang="0">
                <a:pos x="1315" y="516"/>
              </a:cxn>
              <a:cxn ang="0">
                <a:pos x="1298" y="550"/>
              </a:cxn>
              <a:cxn ang="0">
                <a:pos x="1272" y="579"/>
              </a:cxn>
              <a:cxn ang="0">
                <a:pos x="1239" y="604"/>
              </a:cxn>
              <a:cxn ang="0">
                <a:pos x="1196" y="628"/>
              </a:cxn>
              <a:cxn ang="0">
                <a:pos x="1147" y="649"/>
              </a:cxn>
              <a:cxn ang="0">
                <a:pos x="1092" y="667"/>
              </a:cxn>
              <a:cxn ang="0">
                <a:pos x="1031" y="683"/>
              </a:cxn>
              <a:cxn ang="0">
                <a:pos x="967" y="694"/>
              </a:cxn>
              <a:cxn ang="0">
                <a:pos x="896" y="704"/>
              </a:cxn>
              <a:cxn ang="0">
                <a:pos x="824" y="710"/>
              </a:cxn>
              <a:cxn ang="0">
                <a:pos x="795" y="712"/>
              </a:cxn>
              <a:cxn ang="0">
                <a:pos x="476" y="712"/>
              </a:cxn>
              <a:cxn ang="0">
                <a:pos x="472" y="712"/>
              </a:cxn>
              <a:cxn ang="0">
                <a:pos x="409" y="708"/>
              </a:cxn>
              <a:cxn ang="0">
                <a:pos x="348" y="704"/>
              </a:cxn>
              <a:cxn ang="0">
                <a:pos x="290" y="696"/>
              </a:cxn>
              <a:cxn ang="0">
                <a:pos x="235" y="689"/>
              </a:cxn>
              <a:cxn ang="0">
                <a:pos x="186" y="677"/>
              </a:cxn>
              <a:cxn ang="0">
                <a:pos x="141" y="663"/>
              </a:cxn>
              <a:cxn ang="0">
                <a:pos x="102" y="648"/>
              </a:cxn>
              <a:cxn ang="0">
                <a:pos x="67" y="630"/>
              </a:cxn>
              <a:cxn ang="0">
                <a:pos x="39" y="608"/>
              </a:cxn>
              <a:cxn ang="0">
                <a:pos x="18" y="583"/>
              </a:cxn>
              <a:cxn ang="0">
                <a:pos x="6" y="554"/>
              </a:cxn>
              <a:cxn ang="0">
                <a:pos x="0" y="524"/>
              </a:cxn>
              <a:cxn ang="0">
                <a:pos x="0" y="520"/>
              </a:cxn>
              <a:cxn ang="0">
                <a:pos x="4" y="487"/>
              </a:cxn>
              <a:cxn ang="0">
                <a:pos x="16" y="446"/>
              </a:cxn>
              <a:cxn ang="0">
                <a:pos x="51" y="370"/>
              </a:cxn>
              <a:cxn ang="0">
                <a:pos x="94" y="299"/>
              </a:cxn>
              <a:cxn ang="0">
                <a:pos x="147" y="235"/>
              </a:cxn>
              <a:cxn ang="0">
                <a:pos x="204" y="176"/>
              </a:cxn>
              <a:cxn ang="0">
                <a:pos x="270" y="125"/>
              </a:cxn>
              <a:cxn ang="0">
                <a:pos x="341" y="82"/>
              </a:cxn>
              <a:cxn ang="0">
                <a:pos x="415" y="47"/>
              </a:cxn>
              <a:cxn ang="0">
                <a:pos x="497" y="21"/>
              </a:cxn>
              <a:cxn ang="0">
                <a:pos x="581" y="6"/>
              </a:cxn>
              <a:cxn ang="0">
                <a:pos x="667" y="0"/>
              </a:cxn>
              <a:cxn ang="0">
                <a:pos x="667" y="0"/>
              </a:cxn>
              <a:cxn ang="0">
                <a:pos x="759" y="6"/>
              </a:cxn>
              <a:cxn ang="0">
                <a:pos x="847" y="23"/>
              </a:cxn>
              <a:cxn ang="0">
                <a:pos x="932" y="53"/>
              </a:cxn>
              <a:cxn ang="0">
                <a:pos x="1010" y="90"/>
              </a:cxn>
              <a:cxn ang="0">
                <a:pos x="1082" y="137"/>
              </a:cxn>
              <a:cxn ang="0">
                <a:pos x="1149" y="194"/>
              </a:cxn>
              <a:cxn ang="0">
                <a:pos x="1208" y="256"/>
              </a:cxn>
              <a:cxn ang="0">
                <a:pos x="1258" y="325"/>
              </a:cxn>
              <a:cxn ang="0">
                <a:pos x="1301" y="401"/>
              </a:cxn>
              <a:cxn ang="0">
                <a:pos x="1301" y="401"/>
              </a:cxn>
            </a:cxnLst>
            <a:rect l="0" t="0" r="r" b="b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00CC66">
                  <a:alpha val="17999"/>
                </a:srgbClr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23912" name="Group 8"/>
          <p:cNvGrpSpPr>
            <a:grpSpLocks/>
          </p:cNvGrpSpPr>
          <p:nvPr/>
        </p:nvGrpSpPr>
        <p:grpSpPr bwMode="auto">
          <a:xfrm rot="-1297425" flipH="1" flipV="1">
            <a:off x="5900738" y="4152900"/>
            <a:ext cx="1184275" cy="288925"/>
            <a:chOff x="2532" y="1051"/>
            <a:chExt cx="893" cy="246"/>
          </a:xfrm>
        </p:grpSpPr>
        <p:grpSp>
          <p:nvGrpSpPr>
            <p:cNvPr id="123913" name="Group 9"/>
            <p:cNvGrpSpPr>
              <a:grpSpLocks/>
            </p:cNvGrpSpPr>
            <p:nvPr/>
          </p:nvGrpSpPr>
          <p:grpSpPr bwMode="auto">
            <a:xfrm>
              <a:off x="2532" y="1051"/>
              <a:ext cx="743" cy="185"/>
              <a:chOff x="1565" y="2568"/>
              <a:chExt cx="1118" cy="279"/>
            </a:xfrm>
          </p:grpSpPr>
          <p:sp>
            <p:nvSpPr>
              <p:cNvPr id="123914" name="AutoShape 10"/>
              <p:cNvSpPr>
                <a:spLocks noChangeArrowheads="1"/>
              </p:cNvSpPr>
              <p:nvPr/>
            </p:nvSpPr>
            <p:spPr bwMode="gray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915" name="AutoShape 11"/>
              <p:cNvSpPr>
                <a:spLocks noChangeArrowheads="1"/>
              </p:cNvSpPr>
              <p:nvPr/>
            </p:nvSpPr>
            <p:spPr bwMode="gray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916" name="AutoShape 12"/>
              <p:cNvSpPr>
                <a:spLocks noChangeArrowheads="1"/>
              </p:cNvSpPr>
              <p:nvPr/>
            </p:nvSpPr>
            <p:spPr bwMode="gray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917" name="AutoShape 13"/>
              <p:cNvSpPr>
                <a:spLocks noChangeArrowheads="1"/>
              </p:cNvSpPr>
              <p:nvPr/>
            </p:nvSpPr>
            <p:spPr bwMode="gray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23918" name="Group 14"/>
            <p:cNvGrpSpPr>
              <a:grpSpLocks/>
            </p:cNvGrpSpPr>
            <p:nvPr/>
          </p:nvGrpSpPr>
          <p:grpSpPr bwMode="auto">
            <a:xfrm rot="1353540">
              <a:off x="2682" y="1111"/>
              <a:ext cx="743" cy="186"/>
              <a:chOff x="1565" y="2568"/>
              <a:chExt cx="1118" cy="279"/>
            </a:xfrm>
          </p:grpSpPr>
          <p:sp>
            <p:nvSpPr>
              <p:cNvPr id="123919" name="AutoShape 15"/>
              <p:cNvSpPr>
                <a:spLocks noChangeArrowheads="1"/>
              </p:cNvSpPr>
              <p:nvPr/>
            </p:nvSpPr>
            <p:spPr bwMode="gray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920" name="AutoShape 16"/>
              <p:cNvSpPr>
                <a:spLocks noChangeArrowheads="1"/>
              </p:cNvSpPr>
              <p:nvPr/>
            </p:nvSpPr>
            <p:spPr bwMode="gray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921" name="AutoShape 17"/>
              <p:cNvSpPr>
                <a:spLocks noChangeArrowheads="1"/>
              </p:cNvSpPr>
              <p:nvPr/>
            </p:nvSpPr>
            <p:spPr bwMode="gray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922" name="AutoShape 18"/>
              <p:cNvSpPr>
                <a:spLocks noChangeArrowheads="1"/>
              </p:cNvSpPr>
              <p:nvPr/>
            </p:nvSpPr>
            <p:spPr bwMode="gray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pic>
        <p:nvPicPr>
          <p:cNvPr id="123923" name="Picture 19" descr="circuler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1928813" y="1631950"/>
            <a:ext cx="1179512" cy="1168400"/>
          </a:xfrm>
          <a:prstGeom prst="rect">
            <a:avLst/>
          </a:prstGeom>
          <a:noFill/>
        </p:spPr>
      </p:pic>
      <p:sp>
        <p:nvSpPr>
          <p:cNvPr id="123924" name="Oval 20"/>
          <p:cNvSpPr>
            <a:spLocks noChangeArrowheads="1"/>
          </p:cNvSpPr>
          <p:nvPr/>
        </p:nvSpPr>
        <p:spPr bwMode="gray">
          <a:xfrm>
            <a:off x="1928813" y="1631950"/>
            <a:ext cx="1171575" cy="1171575"/>
          </a:xfrm>
          <a:prstGeom prst="ellipse">
            <a:avLst/>
          </a:prstGeom>
          <a:gradFill rotWithShape="1">
            <a:gsLst>
              <a:gs pos="0">
                <a:srgbClr val="D15305">
                  <a:gamma/>
                  <a:shade val="26275"/>
                  <a:invGamma/>
                  <a:alpha val="89999"/>
                </a:srgbClr>
              </a:gs>
              <a:gs pos="50000">
                <a:srgbClr val="D15305">
                  <a:alpha val="45000"/>
                </a:srgbClr>
              </a:gs>
              <a:gs pos="100000">
                <a:srgbClr val="D15305">
                  <a:gamma/>
                  <a:shade val="26275"/>
                  <a:invGamma/>
                  <a:alpha val="89999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3925" name="Freeform 21"/>
          <p:cNvSpPr>
            <a:spLocks/>
          </p:cNvSpPr>
          <p:nvPr/>
        </p:nvSpPr>
        <p:spPr bwMode="gray">
          <a:xfrm>
            <a:off x="2049463" y="1655763"/>
            <a:ext cx="920750" cy="406400"/>
          </a:xfrm>
          <a:custGeom>
            <a:avLst/>
            <a:gdLst/>
            <a:ahLst/>
            <a:cxnLst>
              <a:cxn ang="0">
                <a:pos x="1301" y="401"/>
              </a:cxn>
              <a:cxn ang="0">
                <a:pos x="1317" y="442"/>
              </a:cxn>
              <a:cxn ang="0">
                <a:pos x="1321" y="481"/>
              </a:cxn>
              <a:cxn ang="0">
                <a:pos x="1315" y="516"/>
              </a:cxn>
              <a:cxn ang="0">
                <a:pos x="1298" y="550"/>
              </a:cxn>
              <a:cxn ang="0">
                <a:pos x="1272" y="579"/>
              </a:cxn>
              <a:cxn ang="0">
                <a:pos x="1239" y="604"/>
              </a:cxn>
              <a:cxn ang="0">
                <a:pos x="1196" y="628"/>
              </a:cxn>
              <a:cxn ang="0">
                <a:pos x="1147" y="649"/>
              </a:cxn>
              <a:cxn ang="0">
                <a:pos x="1092" y="667"/>
              </a:cxn>
              <a:cxn ang="0">
                <a:pos x="1031" y="683"/>
              </a:cxn>
              <a:cxn ang="0">
                <a:pos x="967" y="694"/>
              </a:cxn>
              <a:cxn ang="0">
                <a:pos x="896" y="704"/>
              </a:cxn>
              <a:cxn ang="0">
                <a:pos x="824" y="710"/>
              </a:cxn>
              <a:cxn ang="0">
                <a:pos x="795" y="712"/>
              </a:cxn>
              <a:cxn ang="0">
                <a:pos x="476" y="712"/>
              </a:cxn>
              <a:cxn ang="0">
                <a:pos x="472" y="712"/>
              </a:cxn>
              <a:cxn ang="0">
                <a:pos x="409" y="708"/>
              </a:cxn>
              <a:cxn ang="0">
                <a:pos x="348" y="704"/>
              </a:cxn>
              <a:cxn ang="0">
                <a:pos x="290" y="696"/>
              </a:cxn>
              <a:cxn ang="0">
                <a:pos x="235" y="689"/>
              </a:cxn>
              <a:cxn ang="0">
                <a:pos x="186" y="677"/>
              </a:cxn>
              <a:cxn ang="0">
                <a:pos x="141" y="663"/>
              </a:cxn>
              <a:cxn ang="0">
                <a:pos x="102" y="648"/>
              </a:cxn>
              <a:cxn ang="0">
                <a:pos x="67" y="630"/>
              </a:cxn>
              <a:cxn ang="0">
                <a:pos x="39" y="608"/>
              </a:cxn>
              <a:cxn ang="0">
                <a:pos x="18" y="583"/>
              </a:cxn>
              <a:cxn ang="0">
                <a:pos x="6" y="554"/>
              </a:cxn>
              <a:cxn ang="0">
                <a:pos x="0" y="524"/>
              </a:cxn>
              <a:cxn ang="0">
                <a:pos x="0" y="520"/>
              </a:cxn>
              <a:cxn ang="0">
                <a:pos x="4" y="487"/>
              </a:cxn>
              <a:cxn ang="0">
                <a:pos x="16" y="446"/>
              </a:cxn>
              <a:cxn ang="0">
                <a:pos x="51" y="370"/>
              </a:cxn>
              <a:cxn ang="0">
                <a:pos x="94" y="299"/>
              </a:cxn>
              <a:cxn ang="0">
                <a:pos x="147" y="235"/>
              </a:cxn>
              <a:cxn ang="0">
                <a:pos x="204" y="176"/>
              </a:cxn>
              <a:cxn ang="0">
                <a:pos x="270" y="125"/>
              </a:cxn>
              <a:cxn ang="0">
                <a:pos x="341" y="82"/>
              </a:cxn>
              <a:cxn ang="0">
                <a:pos x="415" y="47"/>
              </a:cxn>
              <a:cxn ang="0">
                <a:pos x="497" y="21"/>
              </a:cxn>
              <a:cxn ang="0">
                <a:pos x="581" y="6"/>
              </a:cxn>
              <a:cxn ang="0">
                <a:pos x="667" y="0"/>
              </a:cxn>
              <a:cxn ang="0">
                <a:pos x="667" y="0"/>
              </a:cxn>
              <a:cxn ang="0">
                <a:pos x="759" y="6"/>
              </a:cxn>
              <a:cxn ang="0">
                <a:pos x="847" y="23"/>
              </a:cxn>
              <a:cxn ang="0">
                <a:pos x="932" y="53"/>
              </a:cxn>
              <a:cxn ang="0">
                <a:pos x="1010" y="90"/>
              </a:cxn>
              <a:cxn ang="0">
                <a:pos x="1082" y="137"/>
              </a:cxn>
              <a:cxn ang="0">
                <a:pos x="1149" y="194"/>
              </a:cxn>
              <a:cxn ang="0">
                <a:pos x="1208" y="256"/>
              </a:cxn>
              <a:cxn ang="0">
                <a:pos x="1258" y="325"/>
              </a:cxn>
              <a:cxn ang="0">
                <a:pos x="1301" y="401"/>
              </a:cxn>
              <a:cxn ang="0">
                <a:pos x="1301" y="401"/>
              </a:cxn>
            </a:cxnLst>
            <a:rect l="0" t="0" r="r" b="b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CC6600">
                  <a:alpha val="17999"/>
                </a:srgbClr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926" name="Rectangle 22"/>
          <p:cNvSpPr>
            <a:spLocks noChangeArrowheads="1"/>
          </p:cNvSpPr>
          <p:nvPr/>
        </p:nvSpPr>
        <p:spPr bwMode="auto">
          <a:xfrm>
            <a:off x="2192338" y="2016125"/>
            <a:ext cx="6540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b="1">
                <a:solidFill>
                  <a:srgbClr val="1C1C1C"/>
                </a:solidFill>
                <a:ea typeface="宋体" pitchFamily="2" charset="-122"/>
              </a:rPr>
              <a:t>Title</a:t>
            </a:r>
          </a:p>
        </p:txBody>
      </p:sp>
      <p:sp>
        <p:nvSpPr>
          <p:cNvPr id="123927" name="Rectangle 23"/>
          <p:cNvSpPr>
            <a:spLocks noChangeArrowheads="1"/>
          </p:cNvSpPr>
          <p:nvPr/>
        </p:nvSpPr>
        <p:spPr bwMode="auto">
          <a:xfrm>
            <a:off x="6186488" y="3590925"/>
            <a:ext cx="6540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b="1">
                <a:solidFill>
                  <a:srgbClr val="1C1C1C"/>
                </a:solidFill>
                <a:ea typeface="宋体" pitchFamily="2" charset="-122"/>
              </a:rPr>
              <a:t>Title</a:t>
            </a:r>
          </a:p>
        </p:txBody>
      </p:sp>
      <p:sp>
        <p:nvSpPr>
          <p:cNvPr id="123928" name="Text Box 24"/>
          <p:cNvSpPr txBox="1">
            <a:spLocks noChangeArrowheads="1"/>
          </p:cNvSpPr>
          <p:nvPr/>
        </p:nvSpPr>
        <p:spPr bwMode="auto">
          <a:xfrm>
            <a:off x="695325" y="2125663"/>
            <a:ext cx="12287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ctr">
              <a:spcBef>
                <a:spcPct val="50000"/>
              </a:spcBef>
              <a:buFontTx/>
              <a:buChar char="•"/>
            </a:pPr>
            <a:r>
              <a:rPr lang="en-US" altLang="zh-CN" sz="1200" b="1">
                <a:solidFill>
                  <a:srgbClr val="1C1C1C"/>
                </a:solidFill>
                <a:ea typeface="宋体" pitchFamily="2" charset="-122"/>
              </a:rPr>
              <a:t>Text in here</a:t>
            </a:r>
          </a:p>
        </p:txBody>
      </p:sp>
      <p:sp>
        <p:nvSpPr>
          <p:cNvPr id="123929" name="Text Box 25"/>
          <p:cNvSpPr txBox="1">
            <a:spLocks noChangeArrowheads="1"/>
          </p:cNvSpPr>
          <p:nvPr/>
        </p:nvSpPr>
        <p:spPr bwMode="auto">
          <a:xfrm>
            <a:off x="7223125" y="3552825"/>
            <a:ext cx="12287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>
              <a:spcBef>
                <a:spcPct val="50000"/>
              </a:spcBef>
              <a:buFontTx/>
              <a:buChar char="•"/>
            </a:pPr>
            <a:r>
              <a:rPr lang="en-US" altLang="zh-CN" sz="1200" b="1">
                <a:solidFill>
                  <a:srgbClr val="1C1C1C"/>
                </a:solidFill>
                <a:ea typeface="宋体" pitchFamily="2" charset="-122"/>
              </a:rPr>
              <a:t>Text in here</a:t>
            </a:r>
          </a:p>
        </p:txBody>
      </p:sp>
      <p:grpSp>
        <p:nvGrpSpPr>
          <p:cNvPr id="123930" name="Group 26"/>
          <p:cNvGrpSpPr>
            <a:grpSpLocks/>
          </p:cNvGrpSpPr>
          <p:nvPr/>
        </p:nvGrpSpPr>
        <p:grpSpPr bwMode="auto">
          <a:xfrm>
            <a:off x="2682875" y="2354263"/>
            <a:ext cx="579438" cy="1350962"/>
            <a:chOff x="1821" y="1330"/>
            <a:chExt cx="365" cy="851"/>
          </a:xfrm>
        </p:grpSpPr>
        <p:sp>
          <p:nvSpPr>
            <p:cNvPr id="123931" name="Oval 27"/>
            <p:cNvSpPr>
              <a:spLocks noChangeArrowheads="1"/>
            </p:cNvSpPr>
            <p:nvPr/>
          </p:nvSpPr>
          <p:spPr bwMode="auto">
            <a:xfrm rot="-2509211">
              <a:off x="1821" y="1447"/>
              <a:ext cx="101" cy="30"/>
            </a:xfrm>
            <a:prstGeom prst="ellipse">
              <a:avLst/>
            </a:prstGeom>
            <a:gradFill rotWithShape="1">
              <a:gsLst>
                <a:gs pos="0">
                  <a:srgbClr val="660066"/>
                </a:gs>
                <a:gs pos="50000">
                  <a:srgbClr val="660066">
                    <a:gamma/>
                    <a:tint val="40000"/>
                    <a:invGamma/>
                  </a:srgbClr>
                </a:gs>
                <a:gs pos="100000">
                  <a:srgbClr val="660066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3932" name="AutoShape 28"/>
            <p:cNvSpPr>
              <a:spLocks noChangeArrowheads="1"/>
            </p:cNvSpPr>
            <p:nvPr/>
          </p:nvSpPr>
          <p:spPr bwMode="gray">
            <a:xfrm rot="8122410">
              <a:off x="2131" y="1330"/>
              <a:ext cx="55" cy="851"/>
            </a:xfrm>
            <a:prstGeom prst="can">
              <a:avLst>
                <a:gd name="adj" fmla="val 41332"/>
              </a:avLst>
            </a:prstGeom>
            <a:gradFill rotWithShape="1">
              <a:gsLst>
                <a:gs pos="0">
                  <a:srgbClr val="808080"/>
                </a:gs>
                <a:gs pos="50000">
                  <a:srgbClr val="808080">
                    <a:gamma/>
                    <a:tint val="0"/>
                    <a:invGamma/>
                  </a:srgbClr>
                </a:gs>
                <a:gs pos="100000">
                  <a:srgbClr val="80808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23933" name="Group 29"/>
          <p:cNvGrpSpPr>
            <a:grpSpLocks/>
          </p:cNvGrpSpPr>
          <p:nvPr/>
        </p:nvGrpSpPr>
        <p:grpSpPr bwMode="auto">
          <a:xfrm>
            <a:off x="4530725" y="3810000"/>
            <a:ext cx="1474788" cy="139700"/>
            <a:chOff x="3083" y="2333"/>
            <a:chExt cx="1098" cy="55"/>
          </a:xfrm>
        </p:grpSpPr>
        <p:sp>
          <p:nvSpPr>
            <p:cNvPr id="123934" name="Oval 30"/>
            <p:cNvSpPr>
              <a:spLocks noChangeArrowheads="1"/>
            </p:cNvSpPr>
            <p:nvPr/>
          </p:nvSpPr>
          <p:spPr bwMode="auto">
            <a:xfrm rot="5607574">
              <a:off x="4129" y="2337"/>
              <a:ext cx="55" cy="48"/>
            </a:xfrm>
            <a:prstGeom prst="ellipse">
              <a:avLst/>
            </a:prstGeom>
            <a:gradFill rotWithShape="1">
              <a:gsLst>
                <a:gs pos="0">
                  <a:srgbClr val="00FFFF">
                    <a:gamma/>
                    <a:shade val="20000"/>
                    <a:invGamma/>
                  </a:srgbClr>
                </a:gs>
                <a:gs pos="50000">
                  <a:srgbClr val="00FFFF"/>
                </a:gs>
                <a:gs pos="100000">
                  <a:srgbClr val="00FFFF">
                    <a:gamma/>
                    <a:shade val="20000"/>
                    <a:invGamma/>
                  </a:srgb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3935" name="AutoShape 31"/>
            <p:cNvSpPr>
              <a:spLocks noChangeArrowheads="1"/>
            </p:cNvSpPr>
            <p:nvPr/>
          </p:nvSpPr>
          <p:spPr bwMode="gray">
            <a:xfrm rot="16242395" flipH="1">
              <a:off x="3606" y="1810"/>
              <a:ext cx="40" cy="1086"/>
            </a:xfrm>
            <a:prstGeom prst="can">
              <a:avLst>
                <a:gd name="adj" fmla="val 72526"/>
              </a:avLst>
            </a:prstGeom>
            <a:gradFill rotWithShape="1">
              <a:gsLst>
                <a:gs pos="0">
                  <a:srgbClr val="808080"/>
                </a:gs>
                <a:gs pos="50000">
                  <a:srgbClr val="808080">
                    <a:gamma/>
                    <a:tint val="0"/>
                    <a:invGamma/>
                  </a:srgbClr>
                </a:gs>
                <a:gs pos="100000">
                  <a:srgbClr val="80808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pic>
        <p:nvPicPr>
          <p:cNvPr id="123936" name="Picture 32" descr="circuler_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gray">
          <a:xfrm>
            <a:off x="3360738" y="3030538"/>
            <a:ext cx="1654175" cy="1641475"/>
          </a:xfrm>
          <a:prstGeom prst="rect">
            <a:avLst/>
          </a:prstGeom>
          <a:noFill/>
        </p:spPr>
      </p:pic>
      <p:sp>
        <p:nvSpPr>
          <p:cNvPr id="123937" name="Oval 33"/>
          <p:cNvSpPr>
            <a:spLocks noChangeArrowheads="1"/>
          </p:cNvSpPr>
          <p:nvPr/>
        </p:nvSpPr>
        <p:spPr bwMode="gray">
          <a:xfrm>
            <a:off x="3360738" y="3030538"/>
            <a:ext cx="1643062" cy="1644650"/>
          </a:xfrm>
          <a:prstGeom prst="ellipse">
            <a:avLst/>
          </a:prstGeom>
          <a:gradFill rotWithShape="1">
            <a:gsLst>
              <a:gs pos="0">
                <a:srgbClr val="FFFF00">
                  <a:alpha val="45000"/>
                </a:srgbClr>
              </a:gs>
              <a:gs pos="100000">
                <a:srgbClr val="FFFF00">
                  <a:gamma/>
                  <a:shade val="26275"/>
                  <a:invGamma/>
                  <a:alpha val="89999"/>
                </a:srgbClr>
              </a:gs>
            </a:gsLst>
            <a:lin ang="27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3938" name="Freeform 34"/>
          <p:cNvSpPr>
            <a:spLocks/>
          </p:cNvSpPr>
          <p:nvPr/>
        </p:nvSpPr>
        <p:spPr bwMode="gray">
          <a:xfrm>
            <a:off x="3530600" y="3063875"/>
            <a:ext cx="1292225" cy="569913"/>
          </a:xfrm>
          <a:custGeom>
            <a:avLst/>
            <a:gdLst/>
            <a:ahLst/>
            <a:cxnLst>
              <a:cxn ang="0">
                <a:pos x="1301" y="401"/>
              </a:cxn>
              <a:cxn ang="0">
                <a:pos x="1317" y="442"/>
              </a:cxn>
              <a:cxn ang="0">
                <a:pos x="1321" y="481"/>
              </a:cxn>
              <a:cxn ang="0">
                <a:pos x="1315" y="516"/>
              </a:cxn>
              <a:cxn ang="0">
                <a:pos x="1298" y="550"/>
              </a:cxn>
              <a:cxn ang="0">
                <a:pos x="1272" y="579"/>
              </a:cxn>
              <a:cxn ang="0">
                <a:pos x="1239" y="604"/>
              </a:cxn>
              <a:cxn ang="0">
                <a:pos x="1196" y="628"/>
              </a:cxn>
              <a:cxn ang="0">
                <a:pos x="1147" y="649"/>
              </a:cxn>
              <a:cxn ang="0">
                <a:pos x="1092" y="667"/>
              </a:cxn>
              <a:cxn ang="0">
                <a:pos x="1031" y="683"/>
              </a:cxn>
              <a:cxn ang="0">
                <a:pos x="967" y="694"/>
              </a:cxn>
              <a:cxn ang="0">
                <a:pos x="896" y="704"/>
              </a:cxn>
              <a:cxn ang="0">
                <a:pos x="824" y="710"/>
              </a:cxn>
              <a:cxn ang="0">
                <a:pos x="795" y="712"/>
              </a:cxn>
              <a:cxn ang="0">
                <a:pos x="476" y="712"/>
              </a:cxn>
              <a:cxn ang="0">
                <a:pos x="472" y="712"/>
              </a:cxn>
              <a:cxn ang="0">
                <a:pos x="409" y="708"/>
              </a:cxn>
              <a:cxn ang="0">
                <a:pos x="348" y="704"/>
              </a:cxn>
              <a:cxn ang="0">
                <a:pos x="290" y="696"/>
              </a:cxn>
              <a:cxn ang="0">
                <a:pos x="235" y="689"/>
              </a:cxn>
              <a:cxn ang="0">
                <a:pos x="186" y="677"/>
              </a:cxn>
              <a:cxn ang="0">
                <a:pos x="141" y="663"/>
              </a:cxn>
              <a:cxn ang="0">
                <a:pos x="102" y="648"/>
              </a:cxn>
              <a:cxn ang="0">
                <a:pos x="67" y="630"/>
              </a:cxn>
              <a:cxn ang="0">
                <a:pos x="39" y="608"/>
              </a:cxn>
              <a:cxn ang="0">
                <a:pos x="18" y="583"/>
              </a:cxn>
              <a:cxn ang="0">
                <a:pos x="6" y="554"/>
              </a:cxn>
              <a:cxn ang="0">
                <a:pos x="0" y="524"/>
              </a:cxn>
              <a:cxn ang="0">
                <a:pos x="0" y="520"/>
              </a:cxn>
              <a:cxn ang="0">
                <a:pos x="4" y="487"/>
              </a:cxn>
              <a:cxn ang="0">
                <a:pos x="16" y="446"/>
              </a:cxn>
              <a:cxn ang="0">
                <a:pos x="51" y="370"/>
              </a:cxn>
              <a:cxn ang="0">
                <a:pos x="94" y="299"/>
              </a:cxn>
              <a:cxn ang="0">
                <a:pos x="147" y="235"/>
              </a:cxn>
              <a:cxn ang="0">
                <a:pos x="204" y="176"/>
              </a:cxn>
              <a:cxn ang="0">
                <a:pos x="270" y="125"/>
              </a:cxn>
              <a:cxn ang="0">
                <a:pos x="341" y="82"/>
              </a:cxn>
              <a:cxn ang="0">
                <a:pos x="415" y="47"/>
              </a:cxn>
              <a:cxn ang="0">
                <a:pos x="497" y="21"/>
              </a:cxn>
              <a:cxn ang="0">
                <a:pos x="581" y="6"/>
              </a:cxn>
              <a:cxn ang="0">
                <a:pos x="667" y="0"/>
              </a:cxn>
              <a:cxn ang="0">
                <a:pos x="667" y="0"/>
              </a:cxn>
              <a:cxn ang="0">
                <a:pos x="759" y="6"/>
              </a:cxn>
              <a:cxn ang="0">
                <a:pos x="847" y="23"/>
              </a:cxn>
              <a:cxn ang="0">
                <a:pos x="932" y="53"/>
              </a:cxn>
              <a:cxn ang="0">
                <a:pos x="1010" y="90"/>
              </a:cxn>
              <a:cxn ang="0">
                <a:pos x="1082" y="137"/>
              </a:cxn>
              <a:cxn ang="0">
                <a:pos x="1149" y="194"/>
              </a:cxn>
              <a:cxn ang="0">
                <a:pos x="1208" y="256"/>
              </a:cxn>
              <a:cxn ang="0">
                <a:pos x="1258" y="325"/>
              </a:cxn>
              <a:cxn ang="0">
                <a:pos x="1301" y="401"/>
              </a:cxn>
              <a:cxn ang="0">
                <a:pos x="1301" y="401"/>
              </a:cxn>
            </a:cxnLst>
            <a:rect l="0" t="0" r="r" b="b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FFFF99">
                  <a:alpha val="17999"/>
                </a:srgbClr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23939" name="Group 35"/>
          <p:cNvGrpSpPr>
            <a:grpSpLocks/>
          </p:cNvGrpSpPr>
          <p:nvPr/>
        </p:nvGrpSpPr>
        <p:grpSpPr bwMode="auto">
          <a:xfrm rot="-1297425" flipH="1" flipV="1">
            <a:off x="3484563" y="4313238"/>
            <a:ext cx="1435100" cy="349250"/>
            <a:chOff x="2532" y="1051"/>
            <a:chExt cx="893" cy="246"/>
          </a:xfrm>
        </p:grpSpPr>
        <p:grpSp>
          <p:nvGrpSpPr>
            <p:cNvPr id="123940" name="Group 36"/>
            <p:cNvGrpSpPr>
              <a:grpSpLocks/>
            </p:cNvGrpSpPr>
            <p:nvPr/>
          </p:nvGrpSpPr>
          <p:grpSpPr bwMode="auto">
            <a:xfrm>
              <a:off x="2532" y="1051"/>
              <a:ext cx="743" cy="185"/>
              <a:chOff x="1565" y="2568"/>
              <a:chExt cx="1118" cy="279"/>
            </a:xfrm>
          </p:grpSpPr>
          <p:sp>
            <p:nvSpPr>
              <p:cNvPr id="123941" name="AutoShape 37"/>
              <p:cNvSpPr>
                <a:spLocks noChangeArrowheads="1"/>
              </p:cNvSpPr>
              <p:nvPr/>
            </p:nvSpPr>
            <p:spPr bwMode="gray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942" name="AutoShape 38"/>
              <p:cNvSpPr>
                <a:spLocks noChangeArrowheads="1"/>
              </p:cNvSpPr>
              <p:nvPr/>
            </p:nvSpPr>
            <p:spPr bwMode="gray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943" name="AutoShape 39"/>
              <p:cNvSpPr>
                <a:spLocks noChangeArrowheads="1"/>
              </p:cNvSpPr>
              <p:nvPr/>
            </p:nvSpPr>
            <p:spPr bwMode="gray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944" name="AutoShape 40"/>
              <p:cNvSpPr>
                <a:spLocks noChangeArrowheads="1"/>
              </p:cNvSpPr>
              <p:nvPr/>
            </p:nvSpPr>
            <p:spPr bwMode="gray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23945" name="Group 41"/>
            <p:cNvGrpSpPr>
              <a:grpSpLocks/>
            </p:cNvGrpSpPr>
            <p:nvPr/>
          </p:nvGrpSpPr>
          <p:grpSpPr bwMode="auto">
            <a:xfrm rot="1353540">
              <a:off x="2682" y="1111"/>
              <a:ext cx="743" cy="186"/>
              <a:chOff x="1565" y="2568"/>
              <a:chExt cx="1118" cy="279"/>
            </a:xfrm>
          </p:grpSpPr>
          <p:sp>
            <p:nvSpPr>
              <p:cNvPr id="123946" name="AutoShape 42"/>
              <p:cNvSpPr>
                <a:spLocks noChangeArrowheads="1"/>
              </p:cNvSpPr>
              <p:nvPr/>
            </p:nvSpPr>
            <p:spPr bwMode="gray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947" name="AutoShape 43"/>
              <p:cNvSpPr>
                <a:spLocks noChangeArrowheads="1"/>
              </p:cNvSpPr>
              <p:nvPr/>
            </p:nvSpPr>
            <p:spPr bwMode="gray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948" name="AutoShape 44"/>
              <p:cNvSpPr>
                <a:spLocks noChangeArrowheads="1"/>
              </p:cNvSpPr>
              <p:nvPr/>
            </p:nvSpPr>
            <p:spPr bwMode="gray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949" name="AutoShape 45"/>
              <p:cNvSpPr>
                <a:spLocks noChangeArrowheads="1"/>
              </p:cNvSpPr>
              <p:nvPr/>
            </p:nvSpPr>
            <p:spPr bwMode="gray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123950" name="Rectangle 46"/>
          <p:cNvSpPr>
            <a:spLocks noChangeArrowheads="1"/>
          </p:cNvSpPr>
          <p:nvPr/>
        </p:nvSpPr>
        <p:spPr bwMode="auto">
          <a:xfrm>
            <a:off x="3856038" y="3621088"/>
            <a:ext cx="7048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2000" b="1">
                <a:solidFill>
                  <a:srgbClr val="1C1C1C"/>
                </a:solidFill>
                <a:ea typeface="宋体" pitchFamily="2" charset="-122"/>
              </a:rPr>
              <a:t>Title</a:t>
            </a:r>
          </a:p>
        </p:txBody>
      </p:sp>
      <p:grpSp>
        <p:nvGrpSpPr>
          <p:cNvPr id="123951" name="Group 47"/>
          <p:cNvGrpSpPr>
            <a:grpSpLocks/>
          </p:cNvGrpSpPr>
          <p:nvPr/>
        </p:nvGrpSpPr>
        <p:grpSpPr bwMode="auto">
          <a:xfrm>
            <a:off x="2392363" y="4129088"/>
            <a:ext cx="1458912" cy="576262"/>
            <a:chOff x="1651" y="2475"/>
            <a:chExt cx="919" cy="363"/>
          </a:xfrm>
        </p:grpSpPr>
        <p:sp>
          <p:nvSpPr>
            <p:cNvPr id="123952" name="Oval 48"/>
            <p:cNvSpPr>
              <a:spLocks noChangeArrowheads="1"/>
            </p:cNvSpPr>
            <p:nvPr/>
          </p:nvSpPr>
          <p:spPr bwMode="auto">
            <a:xfrm rot="3461289">
              <a:off x="2408" y="2500"/>
              <a:ext cx="110" cy="60"/>
            </a:xfrm>
            <a:prstGeom prst="ellipse">
              <a:avLst/>
            </a:prstGeom>
            <a:gradFill rotWithShape="1">
              <a:gsLst>
                <a:gs pos="0">
                  <a:srgbClr val="996600"/>
                </a:gs>
                <a:gs pos="50000">
                  <a:srgbClr val="996600">
                    <a:gamma/>
                    <a:tint val="40000"/>
                    <a:invGamma/>
                  </a:srgbClr>
                </a:gs>
                <a:gs pos="100000">
                  <a:srgbClr val="996600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3953" name="AutoShape 49"/>
            <p:cNvSpPr>
              <a:spLocks noChangeArrowheads="1"/>
            </p:cNvSpPr>
            <p:nvPr/>
          </p:nvSpPr>
          <p:spPr bwMode="gray">
            <a:xfrm rot="13955520" flipH="1">
              <a:off x="2077" y="2344"/>
              <a:ext cx="68" cy="919"/>
            </a:xfrm>
            <a:prstGeom prst="can">
              <a:avLst>
                <a:gd name="adj" fmla="val 36102"/>
              </a:avLst>
            </a:prstGeom>
            <a:gradFill rotWithShape="1">
              <a:gsLst>
                <a:gs pos="0">
                  <a:srgbClr val="808080"/>
                </a:gs>
                <a:gs pos="50000">
                  <a:srgbClr val="808080">
                    <a:gamma/>
                    <a:tint val="0"/>
                    <a:invGamma/>
                  </a:srgbClr>
                </a:gs>
                <a:gs pos="100000">
                  <a:srgbClr val="80808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23954" name="Arc 50"/>
          <p:cNvSpPr>
            <a:spLocks/>
          </p:cNvSpPr>
          <p:nvPr/>
        </p:nvSpPr>
        <p:spPr bwMode="gray">
          <a:xfrm rot="5910476" flipH="1">
            <a:off x="1613694" y="4474369"/>
            <a:ext cx="1677988" cy="1708150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14182 w 43200"/>
              <a:gd name="T1" fmla="*/ 41886 h 42427"/>
              <a:gd name="T2" fmla="*/ 27326 w 43200"/>
              <a:gd name="T3" fmla="*/ 42427 h 42427"/>
              <a:gd name="T4" fmla="*/ 21600 w 43200"/>
              <a:gd name="T5" fmla="*/ 21600 h 42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2427" fill="none" extrusionOk="0">
                <a:moveTo>
                  <a:pt x="14181" y="41886"/>
                </a:moveTo>
                <a:cubicBezTo>
                  <a:pt x="5664" y="38771"/>
                  <a:pt x="0" y="3066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1324"/>
                  <a:pt x="36702" y="39849"/>
                  <a:pt x="27326" y="42427"/>
                </a:cubicBezTo>
              </a:path>
              <a:path w="43200" h="42427" stroke="0" extrusionOk="0">
                <a:moveTo>
                  <a:pt x="14181" y="41886"/>
                </a:moveTo>
                <a:cubicBezTo>
                  <a:pt x="5664" y="38771"/>
                  <a:pt x="0" y="3066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1324"/>
                  <a:pt x="36702" y="39849"/>
                  <a:pt x="27326" y="42427"/>
                </a:cubicBezTo>
                <a:lnTo>
                  <a:pt x="21600" y="21600"/>
                </a:lnTo>
                <a:close/>
              </a:path>
            </a:pathLst>
          </a:custGeom>
          <a:noFill/>
          <a:ln w="19050">
            <a:solidFill>
              <a:srgbClr val="1C1C1C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3955" name="Text Box 51"/>
          <p:cNvSpPr txBox="1">
            <a:spLocks noChangeArrowheads="1"/>
          </p:cNvSpPr>
          <p:nvPr/>
        </p:nvSpPr>
        <p:spPr bwMode="auto">
          <a:xfrm>
            <a:off x="541338" y="5049838"/>
            <a:ext cx="12287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ctr">
              <a:spcBef>
                <a:spcPct val="50000"/>
              </a:spcBef>
              <a:buFontTx/>
              <a:buChar char="•"/>
            </a:pPr>
            <a:r>
              <a:rPr lang="en-US" altLang="zh-CN" sz="1200" b="1">
                <a:solidFill>
                  <a:srgbClr val="1C1C1C"/>
                </a:solidFill>
                <a:ea typeface="宋体" pitchFamily="2" charset="-122"/>
              </a:rPr>
              <a:t>Text in here</a:t>
            </a:r>
          </a:p>
        </p:txBody>
      </p:sp>
      <p:pic>
        <p:nvPicPr>
          <p:cNvPr id="123956" name="Picture 52" descr="circuler_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gray">
          <a:xfrm>
            <a:off x="1731963" y="4630738"/>
            <a:ext cx="1431925" cy="1419225"/>
          </a:xfrm>
          <a:prstGeom prst="rect">
            <a:avLst/>
          </a:prstGeom>
          <a:noFill/>
        </p:spPr>
      </p:pic>
      <p:sp>
        <p:nvSpPr>
          <p:cNvPr id="123957" name="Oval 53"/>
          <p:cNvSpPr>
            <a:spLocks noChangeArrowheads="1"/>
          </p:cNvSpPr>
          <p:nvPr/>
        </p:nvSpPr>
        <p:spPr bwMode="gray">
          <a:xfrm>
            <a:off x="1731963" y="4630738"/>
            <a:ext cx="1422400" cy="1422400"/>
          </a:xfrm>
          <a:prstGeom prst="ellipse">
            <a:avLst/>
          </a:prstGeom>
          <a:gradFill rotWithShape="1">
            <a:gsLst>
              <a:gs pos="0">
                <a:srgbClr val="CC66FF">
                  <a:gamma/>
                  <a:shade val="26275"/>
                  <a:invGamma/>
                  <a:alpha val="89999"/>
                </a:srgbClr>
              </a:gs>
              <a:gs pos="50000">
                <a:srgbClr val="CC66FF">
                  <a:alpha val="45000"/>
                </a:srgbClr>
              </a:gs>
              <a:gs pos="100000">
                <a:srgbClr val="CC66FF">
                  <a:gamma/>
                  <a:shade val="26275"/>
                  <a:invGamma/>
                  <a:alpha val="89999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3958" name="Freeform 54"/>
          <p:cNvSpPr>
            <a:spLocks/>
          </p:cNvSpPr>
          <p:nvPr/>
        </p:nvSpPr>
        <p:spPr bwMode="gray">
          <a:xfrm>
            <a:off x="1879600" y="4659313"/>
            <a:ext cx="1117600" cy="493712"/>
          </a:xfrm>
          <a:custGeom>
            <a:avLst/>
            <a:gdLst/>
            <a:ahLst/>
            <a:cxnLst>
              <a:cxn ang="0">
                <a:pos x="1301" y="401"/>
              </a:cxn>
              <a:cxn ang="0">
                <a:pos x="1317" y="442"/>
              </a:cxn>
              <a:cxn ang="0">
                <a:pos x="1321" y="481"/>
              </a:cxn>
              <a:cxn ang="0">
                <a:pos x="1315" y="516"/>
              </a:cxn>
              <a:cxn ang="0">
                <a:pos x="1298" y="550"/>
              </a:cxn>
              <a:cxn ang="0">
                <a:pos x="1272" y="579"/>
              </a:cxn>
              <a:cxn ang="0">
                <a:pos x="1239" y="604"/>
              </a:cxn>
              <a:cxn ang="0">
                <a:pos x="1196" y="628"/>
              </a:cxn>
              <a:cxn ang="0">
                <a:pos x="1147" y="649"/>
              </a:cxn>
              <a:cxn ang="0">
                <a:pos x="1092" y="667"/>
              </a:cxn>
              <a:cxn ang="0">
                <a:pos x="1031" y="683"/>
              </a:cxn>
              <a:cxn ang="0">
                <a:pos x="967" y="694"/>
              </a:cxn>
              <a:cxn ang="0">
                <a:pos x="896" y="704"/>
              </a:cxn>
              <a:cxn ang="0">
                <a:pos x="824" y="710"/>
              </a:cxn>
              <a:cxn ang="0">
                <a:pos x="795" y="712"/>
              </a:cxn>
              <a:cxn ang="0">
                <a:pos x="476" y="712"/>
              </a:cxn>
              <a:cxn ang="0">
                <a:pos x="472" y="712"/>
              </a:cxn>
              <a:cxn ang="0">
                <a:pos x="409" y="708"/>
              </a:cxn>
              <a:cxn ang="0">
                <a:pos x="348" y="704"/>
              </a:cxn>
              <a:cxn ang="0">
                <a:pos x="290" y="696"/>
              </a:cxn>
              <a:cxn ang="0">
                <a:pos x="235" y="689"/>
              </a:cxn>
              <a:cxn ang="0">
                <a:pos x="186" y="677"/>
              </a:cxn>
              <a:cxn ang="0">
                <a:pos x="141" y="663"/>
              </a:cxn>
              <a:cxn ang="0">
                <a:pos x="102" y="648"/>
              </a:cxn>
              <a:cxn ang="0">
                <a:pos x="67" y="630"/>
              </a:cxn>
              <a:cxn ang="0">
                <a:pos x="39" y="608"/>
              </a:cxn>
              <a:cxn ang="0">
                <a:pos x="18" y="583"/>
              </a:cxn>
              <a:cxn ang="0">
                <a:pos x="6" y="554"/>
              </a:cxn>
              <a:cxn ang="0">
                <a:pos x="0" y="524"/>
              </a:cxn>
              <a:cxn ang="0">
                <a:pos x="0" y="520"/>
              </a:cxn>
              <a:cxn ang="0">
                <a:pos x="4" y="487"/>
              </a:cxn>
              <a:cxn ang="0">
                <a:pos x="16" y="446"/>
              </a:cxn>
              <a:cxn ang="0">
                <a:pos x="51" y="370"/>
              </a:cxn>
              <a:cxn ang="0">
                <a:pos x="94" y="299"/>
              </a:cxn>
              <a:cxn ang="0">
                <a:pos x="147" y="235"/>
              </a:cxn>
              <a:cxn ang="0">
                <a:pos x="204" y="176"/>
              </a:cxn>
              <a:cxn ang="0">
                <a:pos x="270" y="125"/>
              </a:cxn>
              <a:cxn ang="0">
                <a:pos x="341" y="82"/>
              </a:cxn>
              <a:cxn ang="0">
                <a:pos x="415" y="47"/>
              </a:cxn>
              <a:cxn ang="0">
                <a:pos x="497" y="21"/>
              </a:cxn>
              <a:cxn ang="0">
                <a:pos x="581" y="6"/>
              </a:cxn>
              <a:cxn ang="0">
                <a:pos x="667" y="0"/>
              </a:cxn>
              <a:cxn ang="0">
                <a:pos x="667" y="0"/>
              </a:cxn>
              <a:cxn ang="0">
                <a:pos x="759" y="6"/>
              </a:cxn>
              <a:cxn ang="0">
                <a:pos x="847" y="23"/>
              </a:cxn>
              <a:cxn ang="0">
                <a:pos x="932" y="53"/>
              </a:cxn>
              <a:cxn ang="0">
                <a:pos x="1010" y="90"/>
              </a:cxn>
              <a:cxn ang="0">
                <a:pos x="1082" y="137"/>
              </a:cxn>
              <a:cxn ang="0">
                <a:pos x="1149" y="194"/>
              </a:cxn>
              <a:cxn ang="0">
                <a:pos x="1208" y="256"/>
              </a:cxn>
              <a:cxn ang="0">
                <a:pos x="1258" y="325"/>
              </a:cxn>
              <a:cxn ang="0">
                <a:pos x="1301" y="401"/>
              </a:cxn>
              <a:cxn ang="0">
                <a:pos x="1301" y="401"/>
              </a:cxn>
            </a:cxnLst>
            <a:rect l="0" t="0" r="r" b="b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D2C2F0">
                  <a:alpha val="17999"/>
                </a:srgbClr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23959" name="Group 55"/>
          <p:cNvGrpSpPr>
            <a:grpSpLocks/>
          </p:cNvGrpSpPr>
          <p:nvPr/>
        </p:nvGrpSpPr>
        <p:grpSpPr bwMode="auto">
          <a:xfrm rot="-1297425" flipH="1" flipV="1">
            <a:off x="1839913" y="5740400"/>
            <a:ext cx="1241425" cy="301625"/>
            <a:chOff x="2532" y="1051"/>
            <a:chExt cx="893" cy="246"/>
          </a:xfrm>
        </p:grpSpPr>
        <p:grpSp>
          <p:nvGrpSpPr>
            <p:cNvPr id="123960" name="Group 56"/>
            <p:cNvGrpSpPr>
              <a:grpSpLocks/>
            </p:cNvGrpSpPr>
            <p:nvPr/>
          </p:nvGrpSpPr>
          <p:grpSpPr bwMode="auto">
            <a:xfrm>
              <a:off x="2532" y="1051"/>
              <a:ext cx="743" cy="185"/>
              <a:chOff x="1565" y="2568"/>
              <a:chExt cx="1118" cy="279"/>
            </a:xfrm>
          </p:grpSpPr>
          <p:sp>
            <p:nvSpPr>
              <p:cNvPr id="123961" name="AutoShape 57"/>
              <p:cNvSpPr>
                <a:spLocks noChangeArrowheads="1"/>
              </p:cNvSpPr>
              <p:nvPr/>
            </p:nvSpPr>
            <p:spPr bwMode="gray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962" name="AutoShape 58"/>
              <p:cNvSpPr>
                <a:spLocks noChangeArrowheads="1"/>
              </p:cNvSpPr>
              <p:nvPr/>
            </p:nvSpPr>
            <p:spPr bwMode="gray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963" name="AutoShape 59"/>
              <p:cNvSpPr>
                <a:spLocks noChangeArrowheads="1"/>
              </p:cNvSpPr>
              <p:nvPr/>
            </p:nvSpPr>
            <p:spPr bwMode="gray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964" name="AutoShape 60"/>
              <p:cNvSpPr>
                <a:spLocks noChangeArrowheads="1"/>
              </p:cNvSpPr>
              <p:nvPr/>
            </p:nvSpPr>
            <p:spPr bwMode="gray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23965" name="Group 61"/>
            <p:cNvGrpSpPr>
              <a:grpSpLocks/>
            </p:cNvGrpSpPr>
            <p:nvPr/>
          </p:nvGrpSpPr>
          <p:grpSpPr bwMode="auto">
            <a:xfrm rot="1353540">
              <a:off x="2682" y="1111"/>
              <a:ext cx="743" cy="186"/>
              <a:chOff x="1565" y="2568"/>
              <a:chExt cx="1118" cy="279"/>
            </a:xfrm>
          </p:grpSpPr>
          <p:sp>
            <p:nvSpPr>
              <p:cNvPr id="123966" name="AutoShape 62"/>
              <p:cNvSpPr>
                <a:spLocks noChangeArrowheads="1"/>
              </p:cNvSpPr>
              <p:nvPr/>
            </p:nvSpPr>
            <p:spPr bwMode="gray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967" name="AutoShape 63"/>
              <p:cNvSpPr>
                <a:spLocks noChangeArrowheads="1"/>
              </p:cNvSpPr>
              <p:nvPr/>
            </p:nvSpPr>
            <p:spPr bwMode="gray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968" name="AutoShape 64"/>
              <p:cNvSpPr>
                <a:spLocks noChangeArrowheads="1"/>
              </p:cNvSpPr>
              <p:nvPr/>
            </p:nvSpPr>
            <p:spPr bwMode="gray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969" name="AutoShape 65"/>
              <p:cNvSpPr>
                <a:spLocks noChangeArrowheads="1"/>
              </p:cNvSpPr>
              <p:nvPr/>
            </p:nvSpPr>
            <p:spPr bwMode="gray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123970" name="Rectangle 66"/>
          <p:cNvSpPr>
            <a:spLocks noChangeArrowheads="1"/>
          </p:cNvSpPr>
          <p:nvPr/>
        </p:nvSpPr>
        <p:spPr bwMode="auto">
          <a:xfrm>
            <a:off x="2114550" y="5165725"/>
            <a:ext cx="6540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b="1">
                <a:solidFill>
                  <a:srgbClr val="1C1C1C"/>
                </a:solidFill>
                <a:ea typeface="宋体" pitchFamily="2" charset="-122"/>
              </a:rPr>
              <a:t>Title</a:t>
            </a:r>
          </a:p>
        </p:txBody>
      </p:sp>
      <p:grpSp>
        <p:nvGrpSpPr>
          <p:cNvPr id="123971" name="Group 67"/>
          <p:cNvGrpSpPr>
            <a:grpSpLocks/>
          </p:cNvGrpSpPr>
          <p:nvPr/>
        </p:nvGrpSpPr>
        <p:grpSpPr bwMode="auto">
          <a:xfrm rot="-1297425" flipH="1" flipV="1">
            <a:off x="2017713" y="2546350"/>
            <a:ext cx="1022350" cy="247650"/>
            <a:chOff x="2532" y="1051"/>
            <a:chExt cx="893" cy="246"/>
          </a:xfrm>
        </p:grpSpPr>
        <p:grpSp>
          <p:nvGrpSpPr>
            <p:cNvPr id="123972" name="Group 68"/>
            <p:cNvGrpSpPr>
              <a:grpSpLocks/>
            </p:cNvGrpSpPr>
            <p:nvPr/>
          </p:nvGrpSpPr>
          <p:grpSpPr bwMode="auto">
            <a:xfrm>
              <a:off x="2532" y="1051"/>
              <a:ext cx="743" cy="185"/>
              <a:chOff x="1565" y="2568"/>
              <a:chExt cx="1118" cy="279"/>
            </a:xfrm>
          </p:grpSpPr>
          <p:sp>
            <p:nvSpPr>
              <p:cNvPr id="123973" name="AutoShape 69"/>
              <p:cNvSpPr>
                <a:spLocks noChangeArrowheads="1"/>
              </p:cNvSpPr>
              <p:nvPr/>
            </p:nvSpPr>
            <p:spPr bwMode="gray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974" name="AutoShape 70"/>
              <p:cNvSpPr>
                <a:spLocks noChangeArrowheads="1"/>
              </p:cNvSpPr>
              <p:nvPr/>
            </p:nvSpPr>
            <p:spPr bwMode="gray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975" name="AutoShape 71"/>
              <p:cNvSpPr>
                <a:spLocks noChangeArrowheads="1"/>
              </p:cNvSpPr>
              <p:nvPr/>
            </p:nvSpPr>
            <p:spPr bwMode="gray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976" name="AutoShape 72"/>
              <p:cNvSpPr>
                <a:spLocks noChangeArrowheads="1"/>
              </p:cNvSpPr>
              <p:nvPr/>
            </p:nvSpPr>
            <p:spPr bwMode="gray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23977" name="Group 73"/>
            <p:cNvGrpSpPr>
              <a:grpSpLocks/>
            </p:cNvGrpSpPr>
            <p:nvPr/>
          </p:nvGrpSpPr>
          <p:grpSpPr bwMode="auto">
            <a:xfrm rot="1353540">
              <a:off x="2682" y="1111"/>
              <a:ext cx="743" cy="186"/>
              <a:chOff x="1565" y="2568"/>
              <a:chExt cx="1118" cy="279"/>
            </a:xfrm>
          </p:grpSpPr>
          <p:sp>
            <p:nvSpPr>
              <p:cNvPr id="123978" name="AutoShape 74"/>
              <p:cNvSpPr>
                <a:spLocks noChangeArrowheads="1"/>
              </p:cNvSpPr>
              <p:nvPr/>
            </p:nvSpPr>
            <p:spPr bwMode="gray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979" name="AutoShape 75"/>
              <p:cNvSpPr>
                <a:spLocks noChangeArrowheads="1"/>
              </p:cNvSpPr>
              <p:nvPr/>
            </p:nvSpPr>
            <p:spPr bwMode="gray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980" name="AutoShape 76"/>
              <p:cNvSpPr>
                <a:spLocks noChangeArrowheads="1"/>
              </p:cNvSpPr>
              <p:nvPr/>
            </p:nvSpPr>
            <p:spPr bwMode="gray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981" name="AutoShape 77"/>
              <p:cNvSpPr>
                <a:spLocks noChangeArrowheads="1"/>
              </p:cNvSpPr>
              <p:nvPr/>
            </p:nvSpPr>
            <p:spPr bwMode="gray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123982" name="Rectangle 78"/>
          <p:cNvSpPr>
            <a:spLocks noChangeArrowheads="1"/>
          </p:cNvSpPr>
          <p:nvPr/>
        </p:nvSpPr>
        <p:spPr bwMode="auto">
          <a:xfrm>
            <a:off x="3505200" y="5381625"/>
            <a:ext cx="5105400" cy="609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altLang="zh-CN" sz="2000" b="1">
                <a:solidFill>
                  <a:schemeClr val="tx2"/>
                </a:solidFill>
                <a:ea typeface="宋体" pitchFamily="2" charset="-122"/>
              </a:rPr>
              <a:t>ThemeGallery</a:t>
            </a:r>
            <a:r>
              <a:rPr lang="en-US" altLang="zh-CN" sz="1400">
                <a:solidFill>
                  <a:srgbClr val="1C1C1C"/>
                </a:solidFill>
                <a:ea typeface="宋体" pitchFamily="2" charset="-122"/>
              </a:rPr>
              <a:t> is a Design Digital Content &amp; Contents mall developed by Guild Design Inc.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Freeform 2"/>
          <p:cNvSpPr>
            <a:spLocks/>
          </p:cNvSpPr>
          <p:nvPr/>
        </p:nvSpPr>
        <p:spPr bwMode="gray">
          <a:xfrm>
            <a:off x="5776913" y="3076575"/>
            <a:ext cx="1965325" cy="2638425"/>
          </a:xfrm>
          <a:custGeom>
            <a:avLst/>
            <a:gdLst/>
            <a:ahLst/>
            <a:cxnLst>
              <a:cxn ang="0">
                <a:pos x="1226" y="0"/>
              </a:cxn>
              <a:cxn ang="0">
                <a:pos x="1238" y="1662"/>
              </a:cxn>
              <a:cxn ang="0">
                <a:pos x="0" y="1662"/>
              </a:cxn>
              <a:cxn ang="0">
                <a:pos x="4" y="416"/>
              </a:cxn>
            </a:cxnLst>
            <a:rect l="0" t="0" r="r" b="b"/>
            <a:pathLst>
              <a:path w="1238" h="1662">
                <a:moveTo>
                  <a:pt x="1226" y="0"/>
                </a:moveTo>
                <a:lnTo>
                  <a:pt x="1238" y="1662"/>
                </a:lnTo>
                <a:lnTo>
                  <a:pt x="0" y="1662"/>
                </a:lnTo>
                <a:lnTo>
                  <a:pt x="4" y="416"/>
                </a:lnTo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24931" name="Freeform 3"/>
          <p:cNvSpPr>
            <a:spLocks/>
          </p:cNvSpPr>
          <p:nvPr/>
        </p:nvSpPr>
        <p:spPr bwMode="gray">
          <a:xfrm>
            <a:off x="3671888" y="3332163"/>
            <a:ext cx="1981200" cy="2641600"/>
          </a:xfrm>
          <a:custGeom>
            <a:avLst/>
            <a:gdLst/>
            <a:ahLst/>
            <a:cxnLst>
              <a:cxn ang="0">
                <a:pos x="1158" y="0"/>
              </a:cxn>
              <a:cxn ang="0">
                <a:pos x="1248" y="288"/>
              </a:cxn>
              <a:cxn ang="0">
                <a:pos x="1248" y="1645"/>
              </a:cxn>
              <a:cxn ang="0">
                <a:pos x="0" y="1664"/>
              </a:cxn>
              <a:cxn ang="0">
                <a:pos x="0" y="391"/>
              </a:cxn>
            </a:cxnLst>
            <a:rect l="0" t="0" r="r" b="b"/>
            <a:pathLst>
              <a:path w="1248" h="1664">
                <a:moveTo>
                  <a:pt x="1158" y="0"/>
                </a:moveTo>
                <a:lnTo>
                  <a:pt x="1248" y="288"/>
                </a:lnTo>
                <a:lnTo>
                  <a:pt x="1248" y="1645"/>
                </a:lnTo>
                <a:lnTo>
                  <a:pt x="0" y="1664"/>
                </a:lnTo>
                <a:lnTo>
                  <a:pt x="0" y="391"/>
                </a:lnTo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24932" name="Freeform 4"/>
          <p:cNvSpPr>
            <a:spLocks/>
          </p:cNvSpPr>
          <p:nvPr/>
        </p:nvSpPr>
        <p:spPr bwMode="gray">
          <a:xfrm>
            <a:off x="1547813" y="3563938"/>
            <a:ext cx="1981200" cy="1798637"/>
          </a:xfrm>
          <a:custGeom>
            <a:avLst/>
            <a:gdLst/>
            <a:ahLst/>
            <a:cxnLst>
              <a:cxn ang="0">
                <a:pos x="1158" y="0"/>
              </a:cxn>
              <a:cxn ang="0">
                <a:pos x="1248" y="256"/>
              </a:cxn>
              <a:cxn ang="0">
                <a:pos x="1248" y="1133"/>
              </a:cxn>
              <a:cxn ang="0">
                <a:pos x="0" y="1133"/>
              </a:cxn>
              <a:cxn ang="0">
                <a:pos x="0" y="403"/>
              </a:cxn>
            </a:cxnLst>
            <a:rect l="0" t="0" r="r" b="b"/>
            <a:pathLst>
              <a:path w="1248" h="1133">
                <a:moveTo>
                  <a:pt x="1158" y="0"/>
                </a:moveTo>
                <a:lnTo>
                  <a:pt x="1248" y="256"/>
                </a:lnTo>
                <a:lnTo>
                  <a:pt x="1248" y="1133"/>
                </a:lnTo>
                <a:lnTo>
                  <a:pt x="0" y="1133"/>
                </a:lnTo>
                <a:lnTo>
                  <a:pt x="0" y="403"/>
                </a:lnTo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2493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>
                <a:ea typeface="宋体" pitchFamily="2" charset="-122"/>
              </a:rPr>
              <a:t>Diagram</a:t>
            </a:r>
          </a:p>
        </p:txBody>
      </p:sp>
      <p:sp>
        <p:nvSpPr>
          <p:cNvPr id="124934" name="Line 6"/>
          <p:cNvSpPr>
            <a:spLocks noChangeShapeType="1"/>
          </p:cNvSpPr>
          <p:nvPr/>
        </p:nvSpPr>
        <p:spPr bwMode="gray">
          <a:xfrm>
            <a:off x="3603625" y="3522663"/>
            <a:ext cx="0" cy="2497137"/>
          </a:xfrm>
          <a:prstGeom prst="line">
            <a:avLst/>
          </a:prstGeom>
          <a:noFill/>
          <a:ln w="9525">
            <a:solidFill>
              <a:srgbClr val="1C1C1C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4935" name="Line 7"/>
          <p:cNvSpPr>
            <a:spLocks noChangeShapeType="1"/>
          </p:cNvSpPr>
          <p:nvPr/>
        </p:nvSpPr>
        <p:spPr bwMode="gray">
          <a:xfrm>
            <a:off x="5715000" y="3522663"/>
            <a:ext cx="0" cy="2497137"/>
          </a:xfrm>
          <a:prstGeom prst="line">
            <a:avLst/>
          </a:prstGeom>
          <a:noFill/>
          <a:ln w="9525">
            <a:solidFill>
              <a:srgbClr val="1C1C1C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4936" name="Line 8"/>
          <p:cNvSpPr>
            <a:spLocks noChangeShapeType="1"/>
          </p:cNvSpPr>
          <p:nvPr/>
        </p:nvSpPr>
        <p:spPr bwMode="gray">
          <a:xfrm>
            <a:off x="7799388" y="3216275"/>
            <a:ext cx="0" cy="2803525"/>
          </a:xfrm>
          <a:prstGeom prst="line">
            <a:avLst/>
          </a:prstGeom>
          <a:noFill/>
          <a:ln w="9525">
            <a:solidFill>
              <a:srgbClr val="1C1C1C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4937" name="Freeform 9"/>
          <p:cNvSpPr>
            <a:spLocks/>
          </p:cNvSpPr>
          <p:nvPr/>
        </p:nvSpPr>
        <p:spPr bwMode="gray">
          <a:xfrm>
            <a:off x="1524000" y="2295525"/>
            <a:ext cx="6938963" cy="1692275"/>
          </a:xfrm>
          <a:custGeom>
            <a:avLst/>
            <a:gdLst/>
            <a:ahLst/>
            <a:cxnLst>
              <a:cxn ang="0">
                <a:pos x="0" y="845"/>
              </a:cxn>
              <a:cxn ang="0">
                <a:pos x="1523" y="313"/>
              </a:cxn>
              <a:cxn ang="0">
                <a:pos x="1610" y="617"/>
              </a:cxn>
              <a:cxn ang="0">
                <a:pos x="2720" y="243"/>
              </a:cxn>
              <a:cxn ang="0">
                <a:pos x="2784" y="538"/>
              </a:cxn>
              <a:cxn ang="0">
                <a:pos x="3882" y="266"/>
              </a:cxn>
              <a:cxn ang="0">
                <a:pos x="3795" y="0"/>
              </a:cxn>
              <a:cxn ang="0">
                <a:pos x="4371" y="269"/>
              </a:cxn>
              <a:cxn ang="0">
                <a:pos x="3961" y="832"/>
              </a:cxn>
              <a:cxn ang="0">
                <a:pos x="3912" y="542"/>
              </a:cxn>
              <a:cxn ang="0">
                <a:pos x="2594" y="921"/>
              </a:cxn>
              <a:cxn ang="0">
                <a:pos x="2509" y="620"/>
              </a:cxn>
              <a:cxn ang="0">
                <a:pos x="1344" y="968"/>
              </a:cxn>
              <a:cxn ang="0">
                <a:pos x="1280" y="666"/>
              </a:cxn>
              <a:cxn ang="0">
                <a:pos x="67" y="1066"/>
              </a:cxn>
              <a:cxn ang="0">
                <a:pos x="0" y="845"/>
              </a:cxn>
            </a:cxnLst>
            <a:rect l="0" t="0" r="r" b="b"/>
            <a:pathLst>
              <a:path w="4371" h="1066">
                <a:moveTo>
                  <a:pt x="0" y="845"/>
                </a:moveTo>
                <a:lnTo>
                  <a:pt x="1523" y="313"/>
                </a:lnTo>
                <a:lnTo>
                  <a:pt x="1610" y="617"/>
                </a:lnTo>
                <a:lnTo>
                  <a:pt x="2720" y="243"/>
                </a:lnTo>
                <a:lnTo>
                  <a:pt x="2784" y="538"/>
                </a:lnTo>
                <a:lnTo>
                  <a:pt x="3882" y="266"/>
                </a:lnTo>
                <a:lnTo>
                  <a:pt x="3795" y="0"/>
                </a:lnTo>
                <a:lnTo>
                  <a:pt x="4371" y="269"/>
                </a:lnTo>
                <a:lnTo>
                  <a:pt x="3961" y="832"/>
                </a:lnTo>
                <a:lnTo>
                  <a:pt x="3912" y="542"/>
                </a:lnTo>
                <a:lnTo>
                  <a:pt x="2594" y="921"/>
                </a:lnTo>
                <a:lnTo>
                  <a:pt x="2509" y="620"/>
                </a:lnTo>
                <a:lnTo>
                  <a:pt x="1344" y="968"/>
                </a:lnTo>
                <a:lnTo>
                  <a:pt x="1280" y="666"/>
                </a:lnTo>
                <a:lnTo>
                  <a:pt x="67" y="1066"/>
                </a:lnTo>
                <a:lnTo>
                  <a:pt x="0" y="845"/>
                </a:lnTo>
                <a:close/>
              </a:path>
            </a:pathLst>
          </a:custGeom>
          <a:gradFill rotWithShape="1">
            <a:gsLst>
              <a:gs pos="0">
                <a:srgbClr val="990000"/>
              </a:gs>
              <a:gs pos="100000">
                <a:srgbClr val="FF9933"/>
              </a:gs>
            </a:gsLst>
            <a:lin ang="0" scaled="1"/>
          </a:gradFill>
          <a:ln w="9525" cap="flat" cmpd="sng">
            <a:noFill/>
            <a:prstDash val="solid"/>
            <a:round/>
            <a:headEnd/>
            <a:tailEnd/>
          </a:ln>
          <a:effectLst/>
          <a:scene3d>
            <a:camera prst="legacyPerspectiveTopRight">
              <a:rot lat="600000" lon="20999999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rgbClr val="FF9933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124938" name="AutoShape 10"/>
          <p:cNvSpPr>
            <a:spLocks noChangeArrowheads="1"/>
          </p:cNvSpPr>
          <p:nvPr/>
        </p:nvSpPr>
        <p:spPr bwMode="gray">
          <a:xfrm>
            <a:off x="5862638" y="5694363"/>
            <a:ext cx="1781175" cy="314325"/>
          </a:xfrm>
          <a:prstGeom prst="bevel">
            <a:avLst>
              <a:gd name="adj" fmla="val 5949"/>
            </a:avLst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zh-CN" sz="1600">
                <a:solidFill>
                  <a:schemeClr val="bg1"/>
                </a:solidFill>
                <a:ea typeface="宋体" pitchFamily="2" charset="-122"/>
              </a:rPr>
              <a:t>Click to add Text</a:t>
            </a:r>
          </a:p>
        </p:txBody>
      </p:sp>
      <p:sp>
        <p:nvSpPr>
          <p:cNvPr id="124939" name="Text Box 11"/>
          <p:cNvSpPr txBox="1">
            <a:spLocks noChangeArrowheads="1"/>
          </p:cNvSpPr>
          <p:nvPr/>
        </p:nvSpPr>
        <p:spPr bwMode="gray">
          <a:xfrm>
            <a:off x="1682750" y="4448175"/>
            <a:ext cx="1884363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>
              <a:spcBef>
                <a:spcPct val="50000"/>
              </a:spcBef>
              <a:buClr>
                <a:srgbClr val="1F3F5F"/>
              </a:buClr>
            </a:pPr>
            <a:r>
              <a:rPr lang="en-US" altLang="zh-CN" sz="1400">
                <a:solidFill>
                  <a:srgbClr val="1C1C1C"/>
                </a:solidFill>
                <a:ea typeface="宋体" pitchFamily="2" charset="-122"/>
              </a:rPr>
              <a:t>Add your text in here</a:t>
            </a: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-"/>
            </a:pPr>
            <a:r>
              <a:rPr lang="en-US" altLang="zh-CN" sz="1400">
                <a:solidFill>
                  <a:srgbClr val="1C1C1C"/>
                </a:solidFill>
                <a:ea typeface="宋体" pitchFamily="2" charset="-122"/>
              </a:rPr>
              <a:t>Your text in here</a:t>
            </a: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-"/>
            </a:pPr>
            <a:r>
              <a:rPr lang="en-US" altLang="zh-CN" sz="1400">
                <a:solidFill>
                  <a:srgbClr val="1C1C1C"/>
                </a:solidFill>
                <a:ea typeface="宋体" pitchFamily="2" charset="-122"/>
              </a:rPr>
              <a:t>Your text in here</a:t>
            </a: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endParaRPr lang="zh-CN" altLang="en-US" sz="1400">
              <a:solidFill>
                <a:srgbClr val="1C1C1C"/>
              </a:solidFill>
              <a:ea typeface="宋体" pitchFamily="2" charset="-122"/>
            </a:endParaRPr>
          </a:p>
        </p:txBody>
      </p:sp>
      <p:sp>
        <p:nvSpPr>
          <p:cNvPr id="124940" name="Rectangle 12"/>
          <p:cNvSpPr>
            <a:spLocks noChangeArrowheads="1"/>
          </p:cNvSpPr>
          <p:nvPr/>
        </p:nvSpPr>
        <p:spPr bwMode="auto">
          <a:xfrm>
            <a:off x="2586038" y="1808163"/>
            <a:ext cx="5024437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000000"/>
                </a:solidFill>
                <a:ea typeface="宋体" pitchFamily="2" charset="-122"/>
              </a:rPr>
              <a:t>ThemeGallery</a:t>
            </a:r>
            <a:r>
              <a:rPr lang="en-US" altLang="zh-CN">
                <a:solidFill>
                  <a:srgbClr val="000000"/>
                </a:solidFill>
                <a:ea typeface="宋体" pitchFamily="2" charset="-122"/>
              </a:rPr>
              <a:t> is a Design Digital Content &amp; Contents mall developed by Guild Design Inc.</a:t>
            </a:r>
          </a:p>
        </p:txBody>
      </p:sp>
      <p:sp>
        <p:nvSpPr>
          <p:cNvPr id="124941" name="AutoShape 13"/>
          <p:cNvSpPr>
            <a:spLocks noChangeArrowheads="1"/>
          </p:cNvSpPr>
          <p:nvPr/>
        </p:nvSpPr>
        <p:spPr bwMode="gray">
          <a:xfrm>
            <a:off x="3776663" y="5694363"/>
            <a:ext cx="1781175" cy="314325"/>
          </a:xfrm>
          <a:prstGeom prst="bevel">
            <a:avLst>
              <a:gd name="adj" fmla="val 5949"/>
            </a:avLst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zh-CN" sz="1600">
                <a:solidFill>
                  <a:schemeClr val="bg1"/>
                </a:solidFill>
                <a:ea typeface="宋体" pitchFamily="2" charset="-122"/>
              </a:rPr>
              <a:t>Click to add Text</a:t>
            </a:r>
          </a:p>
        </p:txBody>
      </p:sp>
      <p:sp>
        <p:nvSpPr>
          <p:cNvPr id="124942" name="AutoShape 14"/>
          <p:cNvSpPr>
            <a:spLocks noChangeArrowheads="1"/>
          </p:cNvSpPr>
          <p:nvPr/>
        </p:nvSpPr>
        <p:spPr bwMode="gray">
          <a:xfrm>
            <a:off x="1624013" y="5694363"/>
            <a:ext cx="1781175" cy="314325"/>
          </a:xfrm>
          <a:prstGeom prst="bevel">
            <a:avLst>
              <a:gd name="adj" fmla="val 5949"/>
            </a:avLst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zh-CN" sz="1600">
                <a:solidFill>
                  <a:schemeClr val="bg1"/>
                </a:solidFill>
                <a:ea typeface="宋体" pitchFamily="2" charset="-122"/>
              </a:rPr>
              <a:t>Click to add Text</a:t>
            </a:r>
          </a:p>
        </p:txBody>
      </p:sp>
      <p:sp>
        <p:nvSpPr>
          <p:cNvPr id="124943" name="Text Box 15"/>
          <p:cNvSpPr txBox="1">
            <a:spLocks noChangeArrowheads="1"/>
          </p:cNvSpPr>
          <p:nvPr/>
        </p:nvSpPr>
        <p:spPr bwMode="gray">
          <a:xfrm>
            <a:off x="3652838" y="4475163"/>
            <a:ext cx="1884362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>
              <a:spcBef>
                <a:spcPct val="50000"/>
              </a:spcBef>
              <a:buClr>
                <a:srgbClr val="1F3F5F"/>
              </a:buClr>
            </a:pPr>
            <a:r>
              <a:rPr lang="en-US" altLang="zh-CN" sz="1400">
                <a:solidFill>
                  <a:srgbClr val="1C1C1C"/>
                </a:solidFill>
                <a:ea typeface="宋体" pitchFamily="2" charset="-122"/>
              </a:rPr>
              <a:t>Add your text in here</a:t>
            </a: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-"/>
            </a:pPr>
            <a:r>
              <a:rPr lang="en-US" altLang="zh-CN" sz="1400">
                <a:solidFill>
                  <a:srgbClr val="1C1C1C"/>
                </a:solidFill>
                <a:ea typeface="宋体" pitchFamily="2" charset="-122"/>
              </a:rPr>
              <a:t>Your text in here</a:t>
            </a: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-"/>
            </a:pPr>
            <a:r>
              <a:rPr lang="en-US" altLang="zh-CN" sz="1400">
                <a:solidFill>
                  <a:srgbClr val="1C1C1C"/>
                </a:solidFill>
                <a:ea typeface="宋体" pitchFamily="2" charset="-122"/>
              </a:rPr>
              <a:t>Your text in here</a:t>
            </a: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endParaRPr lang="zh-CN" altLang="en-US" sz="1400">
              <a:solidFill>
                <a:srgbClr val="1C1C1C"/>
              </a:solidFill>
              <a:ea typeface="宋体" pitchFamily="2" charset="-122"/>
            </a:endParaRPr>
          </a:p>
        </p:txBody>
      </p:sp>
      <p:sp>
        <p:nvSpPr>
          <p:cNvPr id="124944" name="Text Box 16"/>
          <p:cNvSpPr txBox="1">
            <a:spLocks noChangeArrowheads="1"/>
          </p:cNvSpPr>
          <p:nvPr/>
        </p:nvSpPr>
        <p:spPr bwMode="gray">
          <a:xfrm>
            <a:off x="5786438" y="4460875"/>
            <a:ext cx="1884362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>
              <a:spcBef>
                <a:spcPct val="50000"/>
              </a:spcBef>
              <a:buClr>
                <a:srgbClr val="1F3F5F"/>
              </a:buClr>
            </a:pPr>
            <a:r>
              <a:rPr lang="en-US" altLang="zh-CN" sz="1400">
                <a:solidFill>
                  <a:srgbClr val="1C1C1C"/>
                </a:solidFill>
                <a:ea typeface="宋体" pitchFamily="2" charset="-122"/>
              </a:rPr>
              <a:t>Add your text in here</a:t>
            </a: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-"/>
            </a:pPr>
            <a:r>
              <a:rPr lang="en-US" altLang="zh-CN" sz="1400">
                <a:solidFill>
                  <a:srgbClr val="1C1C1C"/>
                </a:solidFill>
                <a:ea typeface="宋体" pitchFamily="2" charset="-122"/>
              </a:rPr>
              <a:t>Your text in here</a:t>
            </a: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-"/>
            </a:pPr>
            <a:r>
              <a:rPr lang="en-US" altLang="zh-CN" sz="1400">
                <a:solidFill>
                  <a:srgbClr val="1C1C1C"/>
                </a:solidFill>
                <a:ea typeface="宋体" pitchFamily="2" charset="-122"/>
              </a:rPr>
              <a:t>Your text in here</a:t>
            </a: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endParaRPr lang="zh-CN" altLang="en-US" sz="1400">
              <a:solidFill>
                <a:srgbClr val="1C1C1C"/>
              </a:solidFill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>
                <a:ea typeface="宋体" pitchFamily="2" charset="-122"/>
              </a:rPr>
              <a:t>Diagram</a:t>
            </a:r>
          </a:p>
        </p:txBody>
      </p:sp>
      <p:sp>
        <p:nvSpPr>
          <p:cNvPr id="101379" name="Freeform 3"/>
          <p:cNvSpPr>
            <a:spLocks noEditPoints="1"/>
          </p:cNvSpPr>
          <p:nvPr/>
        </p:nvSpPr>
        <p:spPr bwMode="gray">
          <a:xfrm flipH="1">
            <a:off x="4832350" y="2727325"/>
            <a:ext cx="3168650" cy="2895600"/>
          </a:xfrm>
          <a:custGeom>
            <a:avLst/>
            <a:gdLst/>
            <a:ahLst/>
            <a:cxnLst>
              <a:cxn ang="0">
                <a:pos x="1092" y="50"/>
              </a:cxn>
              <a:cxn ang="0">
                <a:pos x="822" y="168"/>
              </a:cxn>
              <a:cxn ang="0">
                <a:pos x="594" y="300"/>
              </a:cxn>
              <a:cxn ang="0">
                <a:pos x="406" y="446"/>
              </a:cxn>
              <a:cxn ang="0">
                <a:pos x="254" y="604"/>
              </a:cxn>
              <a:cxn ang="0">
                <a:pos x="140" y="772"/>
              </a:cxn>
              <a:cxn ang="0">
                <a:pos x="60" y="944"/>
              </a:cxn>
              <a:cxn ang="0">
                <a:pos x="14" y="1122"/>
              </a:cxn>
              <a:cxn ang="0">
                <a:pos x="0" y="1300"/>
              </a:cxn>
              <a:cxn ang="0">
                <a:pos x="18" y="1476"/>
              </a:cxn>
              <a:cxn ang="0">
                <a:pos x="64" y="1650"/>
              </a:cxn>
              <a:cxn ang="0">
                <a:pos x="138" y="1818"/>
              </a:cxn>
              <a:cxn ang="0">
                <a:pos x="238" y="1978"/>
              </a:cxn>
              <a:cxn ang="0">
                <a:pos x="364" y="2126"/>
              </a:cxn>
              <a:cxn ang="0">
                <a:pos x="512" y="2262"/>
              </a:cxn>
              <a:cxn ang="0">
                <a:pos x="684" y="2382"/>
              </a:cxn>
              <a:cxn ang="0">
                <a:pos x="874" y="2484"/>
              </a:cxn>
              <a:cxn ang="0">
                <a:pos x="1086" y="2564"/>
              </a:cxn>
              <a:cxn ang="0">
                <a:pos x="1314" y="2622"/>
              </a:cxn>
              <a:cxn ang="0">
                <a:pos x="1558" y="2654"/>
              </a:cxn>
              <a:cxn ang="0">
                <a:pos x="1818" y="2658"/>
              </a:cxn>
              <a:cxn ang="0">
                <a:pos x="2090" y="2632"/>
              </a:cxn>
              <a:cxn ang="0">
                <a:pos x="2374" y="2574"/>
              </a:cxn>
              <a:cxn ang="0">
                <a:pos x="2544" y="2912"/>
              </a:cxn>
              <a:cxn ang="0">
                <a:pos x="1868" y="1552"/>
              </a:cxn>
              <a:cxn ang="0">
                <a:pos x="1956" y="1914"/>
              </a:cxn>
              <a:cxn ang="0">
                <a:pos x="1788" y="1936"/>
              </a:cxn>
              <a:cxn ang="0">
                <a:pos x="1616" y="1934"/>
              </a:cxn>
              <a:cxn ang="0">
                <a:pos x="1442" y="1912"/>
              </a:cxn>
              <a:cxn ang="0">
                <a:pos x="1272" y="1872"/>
              </a:cxn>
              <a:cxn ang="0">
                <a:pos x="1108" y="1812"/>
              </a:cxn>
              <a:cxn ang="0">
                <a:pos x="952" y="1736"/>
              </a:cxn>
              <a:cxn ang="0">
                <a:pos x="810" y="1646"/>
              </a:cxn>
              <a:cxn ang="0">
                <a:pos x="684" y="1542"/>
              </a:cxn>
              <a:cxn ang="0">
                <a:pos x="578" y="1428"/>
              </a:cxn>
              <a:cxn ang="0">
                <a:pos x="494" y="1304"/>
              </a:cxn>
              <a:cxn ang="0">
                <a:pos x="438" y="1170"/>
              </a:cxn>
              <a:cxn ang="0">
                <a:pos x="410" y="1032"/>
              </a:cxn>
              <a:cxn ang="0">
                <a:pos x="416" y="888"/>
              </a:cxn>
              <a:cxn ang="0">
                <a:pos x="460" y="742"/>
              </a:cxn>
              <a:cxn ang="0">
                <a:pos x="544" y="592"/>
              </a:cxn>
              <a:cxn ang="0">
                <a:pos x="670" y="444"/>
              </a:cxn>
              <a:cxn ang="0">
                <a:pos x="844" y="298"/>
              </a:cxn>
              <a:cxn ang="0">
                <a:pos x="1070" y="154"/>
              </a:cxn>
              <a:cxn ang="0">
                <a:pos x="1348" y="16"/>
              </a:cxn>
              <a:cxn ang="0">
                <a:pos x="1244" y="0"/>
              </a:cxn>
              <a:cxn ang="0">
                <a:pos x="2820" y="1934"/>
              </a:cxn>
              <a:cxn ang="0">
                <a:pos x="2820" y="1934"/>
              </a:cxn>
            </a:cxnLst>
            <a:rect l="0" t="0" r="r" b="b"/>
            <a:pathLst>
              <a:path w="2820" h="2912">
                <a:moveTo>
                  <a:pt x="1244" y="0"/>
                </a:moveTo>
                <a:lnTo>
                  <a:pt x="1092" y="50"/>
                </a:lnTo>
                <a:lnTo>
                  <a:pt x="952" y="106"/>
                </a:lnTo>
                <a:lnTo>
                  <a:pt x="822" y="168"/>
                </a:lnTo>
                <a:lnTo>
                  <a:pt x="704" y="232"/>
                </a:lnTo>
                <a:lnTo>
                  <a:pt x="594" y="300"/>
                </a:lnTo>
                <a:lnTo>
                  <a:pt x="494" y="372"/>
                </a:lnTo>
                <a:lnTo>
                  <a:pt x="406" y="446"/>
                </a:lnTo>
                <a:lnTo>
                  <a:pt x="324" y="524"/>
                </a:lnTo>
                <a:lnTo>
                  <a:pt x="254" y="604"/>
                </a:lnTo>
                <a:lnTo>
                  <a:pt x="192" y="686"/>
                </a:lnTo>
                <a:lnTo>
                  <a:pt x="140" y="772"/>
                </a:lnTo>
                <a:lnTo>
                  <a:pt x="96" y="856"/>
                </a:lnTo>
                <a:lnTo>
                  <a:pt x="60" y="944"/>
                </a:lnTo>
                <a:lnTo>
                  <a:pt x="32" y="1032"/>
                </a:lnTo>
                <a:lnTo>
                  <a:pt x="14" y="1122"/>
                </a:lnTo>
                <a:lnTo>
                  <a:pt x="2" y="1210"/>
                </a:lnTo>
                <a:lnTo>
                  <a:pt x="0" y="1300"/>
                </a:lnTo>
                <a:lnTo>
                  <a:pt x="4" y="1388"/>
                </a:lnTo>
                <a:lnTo>
                  <a:pt x="18" y="1476"/>
                </a:lnTo>
                <a:lnTo>
                  <a:pt x="36" y="1564"/>
                </a:lnTo>
                <a:lnTo>
                  <a:pt x="64" y="1650"/>
                </a:lnTo>
                <a:lnTo>
                  <a:pt x="96" y="1736"/>
                </a:lnTo>
                <a:lnTo>
                  <a:pt x="138" y="1818"/>
                </a:lnTo>
                <a:lnTo>
                  <a:pt x="184" y="1900"/>
                </a:lnTo>
                <a:lnTo>
                  <a:pt x="238" y="1978"/>
                </a:lnTo>
                <a:lnTo>
                  <a:pt x="298" y="2054"/>
                </a:lnTo>
                <a:lnTo>
                  <a:pt x="364" y="2126"/>
                </a:lnTo>
                <a:lnTo>
                  <a:pt x="434" y="2196"/>
                </a:lnTo>
                <a:lnTo>
                  <a:pt x="512" y="2262"/>
                </a:lnTo>
                <a:lnTo>
                  <a:pt x="596" y="2324"/>
                </a:lnTo>
                <a:lnTo>
                  <a:pt x="684" y="2382"/>
                </a:lnTo>
                <a:lnTo>
                  <a:pt x="776" y="2436"/>
                </a:lnTo>
                <a:lnTo>
                  <a:pt x="874" y="2484"/>
                </a:lnTo>
                <a:lnTo>
                  <a:pt x="978" y="2526"/>
                </a:lnTo>
                <a:lnTo>
                  <a:pt x="1086" y="2564"/>
                </a:lnTo>
                <a:lnTo>
                  <a:pt x="1198" y="2596"/>
                </a:lnTo>
                <a:lnTo>
                  <a:pt x="1314" y="2622"/>
                </a:lnTo>
                <a:lnTo>
                  <a:pt x="1434" y="2642"/>
                </a:lnTo>
                <a:lnTo>
                  <a:pt x="1558" y="2654"/>
                </a:lnTo>
                <a:lnTo>
                  <a:pt x="1686" y="2660"/>
                </a:lnTo>
                <a:lnTo>
                  <a:pt x="1818" y="2658"/>
                </a:lnTo>
                <a:lnTo>
                  <a:pt x="1952" y="2650"/>
                </a:lnTo>
                <a:lnTo>
                  <a:pt x="2090" y="2632"/>
                </a:lnTo>
                <a:lnTo>
                  <a:pt x="2230" y="2608"/>
                </a:lnTo>
                <a:lnTo>
                  <a:pt x="2374" y="2574"/>
                </a:lnTo>
                <a:lnTo>
                  <a:pt x="2542" y="2912"/>
                </a:lnTo>
                <a:lnTo>
                  <a:pt x="2544" y="2912"/>
                </a:lnTo>
                <a:lnTo>
                  <a:pt x="2820" y="1934"/>
                </a:lnTo>
                <a:lnTo>
                  <a:pt x="1868" y="1552"/>
                </a:lnTo>
                <a:lnTo>
                  <a:pt x="2036" y="1894"/>
                </a:lnTo>
                <a:lnTo>
                  <a:pt x="1956" y="1914"/>
                </a:lnTo>
                <a:lnTo>
                  <a:pt x="1872" y="1928"/>
                </a:lnTo>
                <a:lnTo>
                  <a:pt x="1788" y="1936"/>
                </a:lnTo>
                <a:lnTo>
                  <a:pt x="1702" y="1938"/>
                </a:lnTo>
                <a:lnTo>
                  <a:pt x="1616" y="1934"/>
                </a:lnTo>
                <a:lnTo>
                  <a:pt x="1528" y="1926"/>
                </a:lnTo>
                <a:lnTo>
                  <a:pt x="1442" y="1912"/>
                </a:lnTo>
                <a:lnTo>
                  <a:pt x="1356" y="1894"/>
                </a:lnTo>
                <a:lnTo>
                  <a:pt x="1272" y="1872"/>
                </a:lnTo>
                <a:lnTo>
                  <a:pt x="1188" y="1844"/>
                </a:lnTo>
                <a:lnTo>
                  <a:pt x="1108" y="1812"/>
                </a:lnTo>
                <a:lnTo>
                  <a:pt x="1028" y="1776"/>
                </a:lnTo>
                <a:lnTo>
                  <a:pt x="952" y="1736"/>
                </a:lnTo>
                <a:lnTo>
                  <a:pt x="880" y="1692"/>
                </a:lnTo>
                <a:lnTo>
                  <a:pt x="810" y="1646"/>
                </a:lnTo>
                <a:lnTo>
                  <a:pt x="744" y="1596"/>
                </a:lnTo>
                <a:lnTo>
                  <a:pt x="684" y="1542"/>
                </a:lnTo>
                <a:lnTo>
                  <a:pt x="628" y="1486"/>
                </a:lnTo>
                <a:lnTo>
                  <a:pt x="578" y="1428"/>
                </a:lnTo>
                <a:lnTo>
                  <a:pt x="532" y="1366"/>
                </a:lnTo>
                <a:lnTo>
                  <a:pt x="494" y="1304"/>
                </a:lnTo>
                <a:lnTo>
                  <a:pt x="462" y="1238"/>
                </a:lnTo>
                <a:lnTo>
                  <a:pt x="438" y="1170"/>
                </a:lnTo>
                <a:lnTo>
                  <a:pt x="420" y="1102"/>
                </a:lnTo>
                <a:lnTo>
                  <a:pt x="410" y="1032"/>
                </a:lnTo>
                <a:lnTo>
                  <a:pt x="410" y="960"/>
                </a:lnTo>
                <a:lnTo>
                  <a:pt x="416" y="888"/>
                </a:lnTo>
                <a:lnTo>
                  <a:pt x="434" y="816"/>
                </a:lnTo>
                <a:lnTo>
                  <a:pt x="460" y="742"/>
                </a:lnTo>
                <a:lnTo>
                  <a:pt x="496" y="668"/>
                </a:lnTo>
                <a:lnTo>
                  <a:pt x="544" y="592"/>
                </a:lnTo>
                <a:lnTo>
                  <a:pt x="602" y="518"/>
                </a:lnTo>
                <a:lnTo>
                  <a:pt x="670" y="444"/>
                </a:lnTo>
                <a:lnTo>
                  <a:pt x="752" y="370"/>
                </a:lnTo>
                <a:lnTo>
                  <a:pt x="844" y="298"/>
                </a:lnTo>
                <a:lnTo>
                  <a:pt x="950" y="226"/>
                </a:lnTo>
                <a:lnTo>
                  <a:pt x="1070" y="154"/>
                </a:lnTo>
                <a:lnTo>
                  <a:pt x="1202" y="84"/>
                </a:lnTo>
                <a:lnTo>
                  <a:pt x="1348" y="16"/>
                </a:lnTo>
                <a:lnTo>
                  <a:pt x="1244" y="0"/>
                </a:lnTo>
                <a:lnTo>
                  <a:pt x="1244" y="0"/>
                </a:lnTo>
                <a:lnTo>
                  <a:pt x="1244" y="0"/>
                </a:lnTo>
                <a:close/>
                <a:moveTo>
                  <a:pt x="2820" y="1934"/>
                </a:moveTo>
                <a:lnTo>
                  <a:pt x="2820" y="1934"/>
                </a:lnTo>
                <a:lnTo>
                  <a:pt x="2820" y="1934"/>
                </a:lnTo>
                <a:close/>
              </a:path>
            </a:pathLst>
          </a:custGeom>
          <a:gradFill rotWithShape="1"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1"/>
          </a:gradFill>
          <a:ln w="0">
            <a:noFill/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grpSp>
        <p:nvGrpSpPr>
          <p:cNvPr id="101380" name="Group 4"/>
          <p:cNvGrpSpPr>
            <a:grpSpLocks/>
          </p:cNvGrpSpPr>
          <p:nvPr/>
        </p:nvGrpSpPr>
        <p:grpSpPr bwMode="auto">
          <a:xfrm>
            <a:off x="882650" y="2025650"/>
            <a:ext cx="4111625" cy="3917950"/>
            <a:chOff x="528" y="1084"/>
            <a:chExt cx="2590" cy="2468"/>
          </a:xfrm>
        </p:grpSpPr>
        <p:sp>
          <p:nvSpPr>
            <p:cNvPr id="101381" name="AutoShape 5"/>
            <p:cNvSpPr>
              <a:spLocks noChangeArrowheads="1"/>
            </p:cNvSpPr>
            <p:nvPr/>
          </p:nvSpPr>
          <p:spPr bwMode="gray">
            <a:xfrm rot="5432887">
              <a:off x="2183" y="1830"/>
              <a:ext cx="962" cy="908"/>
            </a:xfrm>
            <a:prstGeom prst="hexagon">
              <a:avLst>
                <a:gd name="adj" fmla="val 26487"/>
                <a:gd name="vf" fmla="val 115470"/>
              </a:avLst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 algn="ctr">
              <a:miter lim="800000"/>
              <a:headEnd/>
              <a:tailEnd/>
            </a:ln>
            <a:effectLst/>
            <a:scene3d>
              <a:camera prst="legacyObliqueTopLeft">
                <a:rot lat="21299999" lon="20999999" rev="0"/>
              </a:camera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rot="10800000" vert="eaVert" wrap="none" anchor="ctr">
              <a:flatTx/>
            </a:bodyPr>
            <a:lstStyle/>
            <a:p>
              <a:pPr algn="ctr" eaLnBrk="0" hangingPunct="0"/>
              <a:r>
                <a:rPr lang="en-US" altLang="zh-CN" b="1">
                  <a:solidFill>
                    <a:srgbClr val="FFFFFF"/>
                  </a:solidFill>
                  <a:ea typeface="宋体" pitchFamily="2" charset="-122"/>
                </a:rPr>
                <a:t>Text</a:t>
              </a:r>
            </a:p>
          </p:txBody>
        </p:sp>
        <p:sp>
          <p:nvSpPr>
            <p:cNvPr id="101382" name="AutoShape 6"/>
            <p:cNvSpPr>
              <a:spLocks noChangeArrowheads="1"/>
            </p:cNvSpPr>
            <p:nvPr/>
          </p:nvSpPr>
          <p:spPr bwMode="gray">
            <a:xfrm rot="5432887">
              <a:off x="1735" y="1111"/>
              <a:ext cx="962" cy="908"/>
            </a:xfrm>
            <a:prstGeom prst="hexagon">
              <a:avLst>
                <a:gd name="adj" fmla="val 26487"/>
                <a:gd name="vf" fmla="val 11547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 algn="ctr">
              <a:miter lim="800000"/>
              <a:headEnd/>
              <a:tailEnd/>
            </a:ln>
            <a:effectLst/>
            <a:scene3d>
              <a:camera prst="legacyObliqueTopLeft">
                <a:rot lat="21299999" lon="20999999" rev="0"/>
              </a:camera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rot="10800000" vert="eaVert" wrap="none" anchor="ctr">
              <a:flatTx/>
            </a:bodyPr>
            <a:lstStyle/>
            <a:p>
              <a:pPr algn="ctr" eaLnBrk="0" hangingPunct="0"/>
              <a:r>
                <a:rPr lang="en-US" altLang="zh-CN" b="1">
                  <a:solidFill>
                    <a:srgbClr val="FFFFFF"/>
                  </a:solidFill>
                  <a:ea typeface="宋体" pitchFamily="2" charset="-122"/>
                </a:rPr>
                <a:t>Text</a:t>
              </a:r>
            </a:p>
          </p:txBody>
        </p:sp>
        <p:sp>
          <p:nvSpPr>
            <p:cNvPr id="101383" name="AutoShape 7"/>
            <p:cNvSpPr>
              <a:spLocks noChangeArrowheads="1"/>
            </p:cNvSpPr>
            <p:nvPr/>
          </p:nvSpPr>
          <p:spPr bwMode="gray">
            <a:xfrm rot="5432887">
              <a:off x="1783" y="2581"/>
              <a:ext cx="962" cy="908"/>
            </a:xfrm>
            <a:prstGeom prst="hexagon">
              <a:avLst>
                <a:gd name="adj" fmla="val 26487"/>
                <a:gd name="vf" fmla="val 11547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 algn="ctr">
              <a:miter lim="800000"/>
              <a:headEnd/>
              <a:tailEnd/>
            </a:ln>
            <a:effectLst/>
            <a:scene3d>
              <a:camera prst="legacyObliqueTopLeft">
                <a:rot lat="21299999" lon="20999999" rev="0"/>
              </a:camera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rot="10800000" vert="eaVert" wrap="none" anchor="ctr">
              <a:flatTx/>
            </a:bodyPr>
            <a:lstStyle/>
            <a:p>
              <a:pPr algn="ctr" eaLnBrk="0" hangingPunct="0"/>
              <a:r>
                <a:rPr lang="en-US" altLang="zh-CN" b="1">
                  <a:solidFill>
                    <a:srgbClr val="FFFFFF"/>
                  </a:solidFill>
                  <a:ea typeface="宋体" pitchFamily="2" charset="-122"/>
                </a:rPr>
                <a:t>Text</a:t>
              </a:r>
            </a:p>
          </p:txBody>
        </p:sp>
        <p:sp>
          <p:nvSpPr>
            <p:cNvPr id="101384" name="AutoShape 8"/>
            <p:cNvSpPr>
              <a:spLocks noChangeArrowheads="1"/>
            </p:cNvSpPr>
            <p:nvPr/>
          </p:nvSpPr>
          <p:spPr bwMode="gray">
            <a:xfrm rot="5400000">
              <a:off x="1337" y="1858"/>
              <a:ext cx="962" cy="908"/>
            </a:xfrm>
            <a:prstGeom prst="hexagon">
              <a:avLst>
                <a:gd name="adj" fmla="val 26487"/>
                <a:gd name="vf" fmla="val 11547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 algn="ctr">
              <a:miter lim="800000"/>
              <a:headEnd/>
              <a:tailEnd/>
            </a:ln>
            <a:effectLst/>
            <a:scene3d>
              <a:camera prst="legacyObliqueTopLeft">
                <a:rot lat="21299999" lon="20999999" rev="0"/>
              </a:camera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rot="10800000" vert="eaVert" wrap="none" anchor="ctr">
              <a:flatTx/>
            </a:bodyPr>
            <a:lstStyle/>
            <a:p>
              <a:pPr algn="ctr" eaLnBrk="0" hangingPunct="0"/>
              <a:r>
                <a:rPr lang="en-US" altLang="zh-CN" sz="2400" b="1">
                  <a:solidFill>
                    <a:srgbClr val="FFFFFF"/>
                  </a:solidFill>
                  <a:ea typeface="宋体" pitchFamily="2" charset="-122"/>
                </a:rPr>
                <a:t>Title</a:t>
              </a:r>
            </a:p>
          </p:txBody>
        </p:sp>
        <p:sp>
          <p:nvSpPr>
            <p:cNvPr id="101385" name="AutoShape 9"/>
            <p:cNvSpPr>
              <a:spLocks noChangeArrowheads="1"/>
            </p:cNvSpPr>
            <p:nvPr/>
          </p:nvSpPr>
          <p:spPr bwMode="gray">
            <a:xfrm rot="5432887">
              <a:off x="907" y="1150"/>
              <a:ext cx="962" cy="908"/>
            </a:xfrm>
            <a:prstGeom prst="hexagon">
              <a:avLst>
                <a:gd name="adj" fmla="val 26487"/>
                <a:gd name="vf" fmla="val 115470"/>
              </a:avLst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 algn="ctr">
              <a:miter lim="800000"/>
              <a:headEnd/>
              <a:tailEnd/>
            </a:ln>
            <a:effectLst/>
            <a:scene3d>
              <a:camera prst="legacyObliqueTopLeft">
                <a:rot lat="21299999" lon="20999999" rev="0"/>
              </a:camera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rot="10800000" vert="eaVert" wrap="none" anchor="ctr">
              <a:flatTx/>
            </a:bodyPr>
            <a:lstStyle/>
            <a:p>
              <a:pPr algn="ctr" eaLnBrk="0" hangingPunct="0"/>
              <a:r>
                <a:rPr lang="en-US" altLang="zh-CN" b="1">
                  <a:solidFill>
                    <a:srgbClr val="FFFFFF"/>
                  </a:solidFill>
                  <a:ea typeface="宋体" pitchFamily="2" charset="-122"/>
                </a:rPr>
                <a:t>Text</a:t>
              </a:r>
            </a:p>
          </p:txBody>
        </p:sp>
        <p:sp>
          <p:nvSpPr>
            <p:cNvPr id="101386" name="AutoShape 10"/>
            <p:cNvSpPr>
              <a:spLocks noChangeArrowheads="1"/>
            </p:cNvSpPr>
            <p:nvPr/>
          </p:nvSpPr>
          <p:spPr bwMode="gray">
            <a:xfrm rot="5432887">
              <a:off x="940" y="2617"/>
              <a:ext cx="962" cy="908"/>
            </a:xfrm>
            <a:prstGeom prst="hexagon">
              <a:avLst>
                <a:gd name="adj" fmla="val 26487"/>
                <a:gd name="vf" fmla="val 115470"/>
              </a:avLst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 algn="ctr">
              <a:miter lim="800000"/>
              <a:headEnd/>
              <a:tailEnd/>
            </a:ln>
            <a:effectLst/>
            <a:scene3d>
              <a:camera prst="legacyObliqueTopLeft">
                <a:rot lat="21299999" lon="20999999" rev="0"/>
              </a:camera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rot="10800000" vert="eaVert" wrap="none" anchor="ctr">
              <a:flatTx/>
            </a:bodyPr>
            <a:lstStyle/>
            <a:p>
              <a:pPr algn="ctr" eaLnBrk="0" hangingPunct="0"/>
              <a:r>
                <a:rPr lang="en-US" altLang="zh-CN" b="1">
                  <a:solidFill>
                    <a:srgbClr val="FFFFFF"/>
                  </a:solidFill>
                  <a:ea typeface="宋体" pitchFamily="2" charset="-122"/>
                </a:rPr>
                <a:t>Text</a:t>
              </a:r>
            </a:p>
          </p:txBody>
        </p:sp>
        <p:sp>
          <p:nvSpPr>
            <p:cNvPr id="101387" name="AutoShape 11"/>
            <p:cNvSpPr>
              <a:spLocks noChangeArrowheads="1"/>
            </p:cNvSpPr>
            <p:nvPr/>
          </p:nvSpPr>
          <p:spPr bwMode="gray">
            <a:xfrm rot="5432887">
              <a:off x="501" y="1899"/>
              <a:ext cx="962" cy="908"/>
            </a:xfrm>
            <a:prstGeom prst="hexagon">
              <a:avLst>
                <a:gd name="adj" fmla="val 26487"/>
                <a:gd name="vf" fmla="val 11547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 algn="ctr">
              <a:miter lim="800000"/>
              <a:headEnd/>
              <a:tailEnd/>
            </a:ln>
            <a:effectLst/>
            <a:scene3d>
              <a:camera prst="legacyObliqueTopLeft">
                <a:rot lat="21299999" lon="20999999" rev="0"/>
              </a:camera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rot="10800000" vert="eaVert" wrap="none" anchor="ctr">
              <a:flatTx/>
            </a:bodyPr>
            <a:lstStyle/>
            <a:p>
              <a:pPr algn="ctr" eaLnBrk="0" hangingPunct="0"/>
              <a:r>
                <a:rPr lang="en-US" altLang="zh-CN" b="1">
                  <a:solidFill>
                    <a:srgbClr val="FFFFFF"/>
                  </a:solidFill>
                  <a:ea typeface="宋体" pitchFamily="2" charset="-122"/>
                </a:rPr>
                <a:t>Text</a:t>
              </a:r>
            </a:p>
          </p:txBody>
        </p:sp>
      </p:grpSp>
      <p:sp>
        <p:nvSpPr>
          <p:cNvPr id="101388" name="Text Box 12"/>
          <p:cNvSpPr txBox="1">
            <a:spLocks noChangeArrowheads="1"/>
          </p:cNvSpPr>
          <p:nvPr/>
        </p:nvSpPr>
        <p:spPr bwMode="auto">
          <a:xfrm>
            <a:off x="5362575" y="2093913"/>
            <a:ext cx="1841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endParaRPr lang="zh-CN" altLang="en-US">
              <a:ea typeface="宋体" pitchFamily="2" charset="-122"/>
            </a:endParaRPr>
          </a:p>
        </p:txBody>
      </p:sp>
      <p:sp>
        <p:nvSpPr>
          <p:cNvPr id="101389" name="Rectangle 13"/>
          <p:cNvSpPr>
            <a:spLocks noChangeArrowheads="1"/>
          </p:cNvSpPr>
          <p:nvPr/>
        </p:nvSpPr>
        <p:spPr bwMode="auto">
          <a:xfrm>
            <a:off x="5197475" y="2162175"/>
            <a:ext cx="26162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2800" b="1">
                <a:solidFill>
                  <a:schemeClr val="tx2"/>
                </a:solidFill>
                <a:ea typeface="宋体" pitchFamily="2" charset="-122"/>
              </a:rPr>
              <a:t>Add Your Text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en-US" altLang="ko-KR">
                <a:ea typeface="굴림" pitchFamily="34" charset="-127"/>
              </a:rPr>
              <a:t>Diagram 1</a:t>
            </a:r>
            <a:endParaRPr lang="ko-KR" altLang="en-US">
              <a:ea typeface="굴림" pitchFamily="34" charset="-127"/>
            </a:endParaRPr>
          </a:p>
        </p:txBody>
      </p:sp>
      <p:sp>
        <p:nvSpPr>
          <p:cNvPr id="125955" name="Oval 3"/>
          <p:cNvSpPr>
            <a:spLocks noChangeArrowheads="1"/>
          </p:cNvSpPr>
          <p:nvPr/>
        </p:nvSpPr>
        <p:spPr bwMode="auto">
          <a:xfrm>
            <a:off x="3200400" y="2667000"/>
            <a:ext cx="2362200" cy="2362200"/>
          </a:xfrm>
          <a:prstGeom prst="ellipse">
            <a:avLst/>
          </a:prstGeom>
          <a:noFill/>
          <a:ln w="63500">
            <a:solidFill>
              <a:schemeClr val="bg2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5956" name="Oval 4"/>
          <p:cNvSpPr>
            <a:spLocks noChangeArrowheads="1"/>
          </p:cNvSpPr>
          <p:nvPr/>
        </p:nvSpPr>
        <p:spPr bwMode="gray">
          <a:xfrm>
            <a:off x="3657600" y="1905000"/>
            <a:ext cx="1447800" cy="1447800"/>
          </a:xfrm>
          <a:prstGeom prst="ellipse">
            <a:avLst/>
          </a:prstGeom>
          <a:gradFill rotWithShape="0">
            <a:gsLst>
              <a:gs pos="0">
                <a:schemeClr val="folHlink"/>
              </a:gs>
              <a:gs pos="100000">
                <a:schemeClr val="tx2"/>
              </a:gs>
            </a:gsLst>
            <a:lin ang="5400000" scaled="1"/>
          </a:gradFill>
          <a:ln w="12700">
            <a:noFill/>
            <a:round/>
            <a:headEnd/>
            <a:tailEnd/>
          </a:ln>
          <a:effectLst>
            <a:outerShdw dist="99190" dir="2388334" algn="ctr" rotWithShape="0">
              <a:schemeClr val="bg2"/>
            </a:outerShdw>
          </a:effectLst>
        </p:spPr>
        <p:txBody>
          <a:bodyPr wrap="none" anchor="ctr"/>
          <a:lstStyle/>
          <a:p>
            <a:pPr algn="ctr" latinLnBrk="1"/>
            <a:endParaRPr kumimoji="1" lang="ko-KR" altLang="en-US" sz="2400">
              <a:latin typeface="Times New Roman" pitchFamily="18" charset="0"/>
              <a:ea typeface="굴림" pitchFamily="34" charset="-127"/>
            </a:endParaRPr>
          </a:p>
        </p:txBody>
      </p:sp>
      <p:sp>
        <p:nvSpPr>
          <p:cNvPr id="125957" name="Text Box 5"/>
          <p:cNvSpPr txBox="1">
            <a:spLocks noChangeArrowheads="1"/>
          </p:cNvSpPr>
          <p:nvPr/>
        </p:nvSpPr>
        <p:spPr bwMode="auto">
          <a:xfrm>
            <a:off x="3752850" y="2376488"/>
            <a:ext cx="12731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latinLnBrk="1"/>
            <a:r>
              <a:rPr kumimoji="1" lang="en-US" altLang="ko-KR" b="1">
                <a:latin typeface="Verdana" pitchFamily="34" charset="0"/>
                <a:ea typeface="굴림" pitchFamily="34" charset="-127"/>
              </a:rPr>
              <a:t>Diagram</a:t>
            </a:r>
          </a:p>
          <a:p>
            <a:pPr algn="ctr" latinLnBrk="1"/>
            <a:r>
              <a:rPr kumimoji="1" lang="en-US" altLang="ko-KR" b="1">
                <a:latin typeface="Verdana" pitchFamily="34" charset="0"/>
                <a:ea typeface="굴림" pitchFamily="34" charset="-127"/>
              </a:rPr>
              <a:t> 1</a:t>
            </a:r>
          </a:p>
        </p:txBody>
      </p:sp>
      <p:sp>
        <p:nvSpPr>
          <p:cNvPr id="125958" name="Text Box 6"/>
          <p:cNvSpPr txBox="1">
            <a:spLocks noChangeArrowheads="1"/>
          </p:cNvSpPr>
          <p:nvPr/>
        </p:nvSpPr>
        <p:spPr bwMode="auto">
          <a:xfrm>
            <a:off x="2609850" y="4273550"/>
            <a:ext cx="12731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latinLnBrk="1"/>
            <a:r>
              <a:rPr kumimoji="1" lang="en-US" altLang="ko-KR" b="1">
                <a:solidFill>
                  <a:schemeClr val="bg1"/>
                </a:solidFill>
                <a:latin typeface="Verdana" pitchFamily="34" charset="0"/>
                <a:ea typeface="굴림" pitchFamily="34" charset="-127"/>
              </a:rPr>
              <a:t>Diagram</a:t>
            </a:r>
          </a:p>
          <a:p>
            <a:pPr algn="ctr" latinLnBrk="1"/>
            <a:r>
              <a:rPr kumimoji="1" lang="en-US" altLang="ko-KR" b="1">
                <a:solidFill>
                  <a:schemeClr val="bg1"/>
                </a:solidFill>
                <a:latin typeface="Verdana" pitchFamily="34" charset="0"/>
                <a:ea typeface="굴림" pitchFamily="34" charset="-127"/>
              </a:rPr>
              <a:t> 2</a:t>
            </a:r>
          </a:p>
        </p:txBody>
      </p:sp>
      <p:sp>
        <p:nvSpPr>
          <p:cNvPr id="125959" name="Text Box 7"/>
          <p:cNvSpPr txBox="1">
            <a:spLocks noChangeArrowheads="1"/>
          </p:cNvSpPr>
          <p:nvPr/>
        </p:nvSpPr>
        <p:spPr bwMode="auto">
          <a:xfrm>
            <a:off x="5060950" y="4273550"/>
            <a:ext cx="12731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latinLnBrk="1"/>
            <a:r>
              <a:rPr kumimoji="1" lang="en-US" altLang="ko-KR" b="1">
                <a:solidFill>
                  <a:schemeClr val="bg1"/>
                </a:solidFill>
                <a:latin typeface="Verdana" pitchFamily="34" charset="0"/>
                <a:ea typeface="굴림" pitchFamily="34" charset="-127"/>
              </a:rPr>
              <a:t>Diagram</a:t>
            </a:r>
          </a:p>
          <a:p>
            <a:pPr algn="ctr" latinLnBrk="1"/>
            <a:r>
              <a:rPr kumimoji="1" lang="en-US" altLang="ko-KR" b="1">
                <a:solidFill>
                  <a:schemeClr val="bg1"/>
                </a:solidFill>
                <a:latin typeface="Verdana" pitchFamily="34" charset="0"/>
                <a:ea typeface="굴림" pitchFamily="34" charset="-127"/>
              </a:rPr>
              <a:t>3</a:t>
            </a:r>
          </a:p>
        </p:txBody>
      </p:sp>
      <p:sp>
        <p:nvSpPr>
          <p:cNvPr id="125960" name="Text Box 8"/>
          <p:cNvSpPr txBox="1">
            <a:spLocks noChangeArrowheads="1"/>
          </p:cNvSpPr>
          <p:nvPr/>
        </p:nvSpPr>
        <p:spPr bwMode="auto">
          <a:xfrm>
            <a:off x="5257800" y="2057400"/>
            <a:ext cx="28956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atinLnBrk="1"/>
            <a:r>
              <a:rPr kumimoji="1" lang="en-US" altLang="ko-KR" b="1">
                <a:solidFill>
                  <a:schemeClr val="accent1"/>
                </a:solidFill>
                <a:latin typeface="Verdana" pitchFamily="34" charset="0"/>
                <a:ea typeface="굴림" pitchFamily="34" charset="-127"/>
              </a:rPr>
              <a:t>Diagram 1</a:t>
            </a:r>
          </a:p>
          <a:p>
            <a:pPr latinLnBrk="1"/>
            <a:r>
              <a:rPr kumimoji="1" lang="en-US" altLang="ko-KR">
                <a:ea typeface="굴림" pitchFamily="34" charset="-127"/>
              </a:rPr>
              <a:t>Click to edit sub text</a:t>
            </a:r>
          </a:p>
          <a:p>
            <a:pPr latinLnBrk="1"/>
            <a:r>
              <a:rPr kumimoji="1" lang="en-US" altLang="ko-KR" sz="1400">
                <a:latin typeface="Verdana" pitchFamily="34" charset="0"/>
                <a:ea typeface="굴림" pitchFamily="34" charset="-127"/>
              </a:rPr>
              <a:t> </a:t>
            </a:r>
          </a:p>
        </p:txBody>
      </p:sp>
      <p:sp>
        <p:nvSpPr>
          <p:cNvPr id="125961" name="Text Box 9"/>
          <p:cNvSpPr txBox="1">
            <a:spLocks noChangeArrowheads="1"/>
          </p:cNvSpPr>
          <p:nvPr/>
        </p:nvSpPr>
        <p:spPr bwMode="auto">
          <a:xfrm>
            <a:off x="228600" y="4860925"/>
            <a:ext cx="22860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latinLnBrk="1"/>
            <a:r>
              <a:rPr kumimoji="1" lang="en-US" altLang="ko-KR" b="1">
                <a:solidFill>
                  <a:schemeClr val="accent1"/>
                </a:solidFill>
                <a:latin typeface="Verdana" pitchFamily="34" charset="0"/>
                <a:ea typeface="굴림" pitchFamily="34" charset="-127"/>
              </a:rPr>
              <a:t>Diagram 2</a:t>
            </a:r>
          </a:p>
          <a:p>
            <a:pPr algn="r" latinLnBrk="1"/>
            <a:r>
              <a:rPr kumimoji="1" lang="en-US" altLang="ko-KR">
                <a:ea typeface="굴림" pitchFamily="34" charset="-127"/>
              </a:rPr>
              <a:t>Click to edit sub text</a:t>
            </a:r>
          </a:p>
          <a:p>
            <a:pPr algn="r" latinLnBrk="1"/>
            <a:r>
              <a:rPr kumimoji="1" lang="en-US" altLang="ko-KR" sz="1400">
                <a:latin typeface="Verdana" pitchFamily="34" charset="0"/>
                <a:ea typeface="굴림" pitchFamily="34" charset="-127"/>
              </a:rPr>
              <a:t> </a:t>
            </a:r>
          </a:p>
        </p:txBody>
      </p:sp>
      <p:sp>
        <p:nvSpPr>
          <p:cNvPr id="125962" name="Text Box 10"/>
          <p:cNvSpPr txBox="1">
            <a:spLocks noChangeArrowheads="1"/>
          </p:cNvSpPr>
          <p:nvPr/>
        </p:nvSpPr>
        <p:spPr bwMode="auto">
          <a:xfrm>
            <a:off x="6400800" y="4860925"/>
            <a:ext cx="22860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atinLnBrk="1"/>
            <a:r>
              <a:rPr kumimoji="1" lang="en-US" altLang="ko-KR" b="1">
                <a:solidFill>
                  <a:schemeClr val="accent1"/>
                </a:solidFill>
                <a:latin typeface="Verdana" pitchFamily="34" charset="0"/>
                <a:ea typeface="굴림" pitchFamily="34" charset="-127"/>
              </a:rPr>
              <a:t>Diagram 3</a:t>
            </a:r>
          </a:p>
          <a:p>
            <a:pPr latinLnBrk="1"/>
            <a:r>
              <a:rPr kumimoji="1" lang="en-US" altLang="ko-KR">
                <a:ea typeface="굴림" pitchFamily="34" charset="-127"/>
              </a:rPr>
              <a:t>Click to edit sub text</a:t>
            </a:r>
          </a:p>
          <a:p>
            <a:pPr algn="r" latinLnBrk="1"/>
            <a:r>
              <a:rPr kumimoji="1" lang="en-US" altLang="ko-KR" sz="1400">
                <a:latin typeface="Verdana" pitchFamily="34" charset="0"/>
                <a:ea typeface="굴림" pitchFamily="34" charset="-127"/>
              </a:rPr>
              <a:t> </a:t>
            </a:r>
          </a:p>
        </p:txBody>
      </p:sp>
      <p:sp>
        <p:nvSpPr>
          <p:cNvPr id="125963" name="Text Box 11"/>
          <p:cNvSpPr txBox="1">
            <a:spLocks noChangeArrowheads="1"/>
          </p:cNvSpPr>
          <p:nvPr/>
        </p:nvSpPr>
        <p:spPr bwMode="auto">
          <a:xfrm>
            <a:off x="2686050" y="4205288"/>
            <a:ext cx="12731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latinLnBrk="1"/>
            <a:r>
              <a:rPr kumimoji="1" lang="en-US" altLang="ko-KR" b="1">
                <a:solidFill>
                  <a:schemeClr val="bg1"/>
                </a:solidFill>
                <a:latin typeface="Verdana" pitchFamily="34" charset="0"/>
                <a:ea typeface="굴림" pitchFamily="34" charset="-127"/>
              </a:rPr>
              <a:t>Diagram</a:t>
            </a:r>
          </a:p>
          <a:p>
            <a:pPr algn="ctr" latinLnBrk="1"/>
            <a:r>
              <a:rPr kumimoji="1" lang="en-US" altLang="ko-KR" b="1">
                <a:solidFill>
                  <a:schemeClr val="bg1"/>
                </a:solidFill>
                <a:latin typeface="Verdana" pitchFamily="34" charset="0"/>
                <a:ea typeface="굴림" pitchFamily="34" charset="-127"/>
              </a:rPr>
              <a:t> 2</a:t>
            </a:r>
          </a:p>
        </p:txBody>
      </p:sp>
      <p:sp>
        <p:nvSpPr>
          <p:cNvPr id="125964" name="Text Box 12"/>
          <p:cNvSpPr txBox="1">
            <a:spLocks noChangeArrowheads="1"/>
          </p:cNvSpPr>
          <p:nvPr/>
        </p:nvSpPr>
        <p:spPr bwMode="auto">
          <a:xfrm>
            <a:off x="4895850" y="4205288"/>
            <a:ext cx="12731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latinLnBrk="1"/>
            <a:r>
              <a:rPr kumimoji="1" lang="en-US" altLang="ko-KR" b="1">
                <a:solidFill>
                  <a:schemeClr val="bg1"/>
                </a:solidFill>
                <a:latin typeface="Verdana" pitchFamily="34" charset="0"/>
                <a:ea typeface="굴림" pitchFamily="34" charset="-127"/>
              </a:rPr>
              <a:t>Diagram</a:t>
            </a:r>
          </a:p>
          <a:p>
            <a:pPr algn="ctr" latinLnBrk="1"/>
            <a:r>
              <a:rPr kumimoji="1" lang="en-US" altLang="ko-KR" b="1">
                <a:solidFill>
                  <a:schemeClr val="bg1"/>
                </a:solidFill>
                <a:latin typeface="Verdana" pitchFamily="34" charset="0"/>
                <a:ea typeface="굴림" pitchFamily="34" charset="-127"/>
              </a:rPr>
              <a:t> 3</a:t>
            </a:r>
          </a:p>
        </p:txBody>
      </p:sp>
      <p:sp>
        <p:nvSpPr>
          <p:cNvPr id="125965" name="Oval 13"/>
          <p:cNvSpPr>
            <a:spLocks noChangeArrowheads="1"/>
          </p:cNvSpPr>
          <p:nvPr/>
        </p:nvSpPr>
        <p:spPr bwMode="gray">
          <a:xfrm>
            <a:off x="4724400" y="3657600"/>
            <a:ext cx="1447800" cy="1447800"/>
          </a:xfrm>
          <a:prstGeom prst="ellipse">
            <a:avLst/>
          </a:prstGeom>
          <a:gradFill rotWithShape="0">
            <a:gsLst>
              <a:gs pos="0">
                <a:schemeClr val="folHlink"/>
              </a:gs>
              <a:gs pos="100000">
                <a:schemeClr val="tx2"/>
              </a:gs>
            </a:gsLst>
            <a:lin ang="5400000" scaled="1"/>
          </a:gradFill>
          <a:ln w="12700">
            <a:noFill/>
            <a:round/>
            <a:headEnd/>
            <a:tailEnd/>
          </a:ln>
          <a:effectLst>
            <a:outerShdw dist="99190" dir="2388334" algn="ctr" rotWithShape="0">
              <a:schemeClr val="bg2"/>
            </a:outerShdw>
          </a:effectLst>
        </p:spPr>
        <p:txBody>
          <a:bodyPr wrap="none" anchor="ctr"/>
          <a:lstStyle/>
          <a:p>
            <a:pPr algn="ctr" latinLnBrk="1"/>
            <a:endParaRPr kumimoji="1" lang="ko-KR" altLang="en-US" sz="2400">
              <a:latin typeface="Times New Roman" pitchFamily="18" charset="0"/>
              <a:ea typeface="굴림" pitchFamily="34" charset="-127"/>
            </a:endParaRPr>
          </a:p>
        </p:txBody>
      </p:sp>
      <p:sp>
        <p:nvSpPr>
          <p:cNvPr id="125966" name="Text Box 14"/>
          <p:cNvSpPr txBox="1">
            <a:spLocks noChangeArrowheads="1"/>
          </p:cNvSpPr>
          <p:nvPr/>
        </p:nvSpPr>
        <p:spPr bwMode="auto">
          <a:xfrm>
            <a:off x="4819650" y="4129088"/>
            <a:ext cx="12731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latinLnBrk="1"/>
            <a:r>
              <a:rPr kumimoji="1" lang="en-US" altLang="ko-KR" b="1">
                <a:latin typeface="Verdana" pitchFamily="34" charset="0"/>
                <a:ea typeface="굴림" pitchFamily="34" charset="-127"/>
              </a:rPr>
              <a:t>Diagram</a:t>
            </a:r>
          </a:p>
          <a:p>
            <a:pPr algn="ctr" latinLnBrk="1"/>
            <a:r>
              <a:rPr kumimoji="1" lang="en-US" altLang="ko-KR" b="1">
                <a:latin typeface="Verdana" pitchFamily="34" charset="0"/>
                <a:ea typeface="굴림" pitchFamily="34" charset="-127"/>
              </a:rPr>
              <a:t>3</a:t>
            </a:r>
          </a:p>
        </p:txBody>
      </p:sp>
      <p:sp>
        <p:nvSpPr>
          <p:cNvPr id="125967" name="Oval 15"/>
          <p:cNvSpPr>
            <a:spLocks noChangeArrowheads="1"/>
          </p:cNvSpPr>
          <p:nvPr/>
        </p:nvSpPr>
        <p:spPr bwMode="gray">
          <a:xfrm>
            <a:off x="2590800" y="3657600"/>
            <a:ext cx="1447800" cy="1447800"/>
          </a:xfrm>
          <a:prstGeom prst="ellipse">
            <a:avLst/>
          </a:prstGeom>
          <a:gradFill rotWithShape="0">
            <a:gsLst>
              <a:gs pos="0">
                <a:schemeClr val="folHlink"/>
              </a:gs>
              <a:gs pos="100000">
                <a:schemeClr val="tx2"/>
              </a:gs>
            </a:gsLst>
            <a:lin ang="5400000" scaled="1"/>
          </a:gradFill>
          <a:ln w="12700">
            <a:noFill/>
            <a:round/>
            <a:headEnd/>
            <a:tailEnd/>
          </a:ln>
          <a:effectLst>
            <a:outerShdw dist="99190" dir="2388334" algn="ctr" rotWithShape="0">
              <a:schemeClr val="bg2"/>
            </a:outerShdw>
          </a:effectLst>
        </p:spPr>
        <p:txBody>
          <a:bodyPr wrap="none" anchor="ctr"/>
          <a:lstStyle/>
          <a:p>
            <a:pPr algn="ctr" latinLnBrk="1"/>
            <a:endParaRPr kumimoji="1" lang="ko-KR" altLang="en-US" sz="2400">
              <a:latin typeface="Times New Roman" pitchFamily="18" charset="0"/>
              <a:ea typeface="굴림" pitchFamily="34" charset="-127"/>
            </a:endParaRPr>
          </a:p>
        </p:txBody>
      </p:sp>
      <p:sp>
        <p:nvSpPr>
          <p:cNvPr id="125968" name="Text Box 16"/>
          <p:cNvSpPr txBox="1">
            <a:spLocks noChangeArrowheads="1"/>
          </p:cNvSpPr>
          <p:nvPr/>
        </p:nvSpPr>
        <p:spPr bwMode="auto">
          <a:xfrm>
            <a:off x="2686050" y="4129088"/>
            <a:ext cx="12731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latinLnBrk="1"/>
            <a:r>
              <a:rPr kumimoji="1" lang="en-US" altLang="ko-KR" b="1">
                <a:latin typeface="Verdana" pitchFamily="34" charset="0"/>
                <a:ea typeface="굴림" pitchFamily="34" charset="-127"/>
              </a:rPr>
              <a:t>Diagram</a:t>
            </a:r>
          </a:p>
          <a:p>
            <a:pPr algn="ctr" latinLnBrk="1"/>
            <a:r>
              <a:rPr kumimoji="1" lang="en-US" altLang="ko-KR" b="1">
                <a:latin typeface="Verdana" pitchFamily="34" charset="0"/>
                <a:ea typeface="굴림" pitchFamily="34" charset="-127"/>
              </a:rPr>
              <a:t> 2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en-US" altLang="ko-KR">
                <a:ea typeface="굴림" pitchFamily="34" charset="-127"/>
              </a:rPr>
              <a:t>Diagram 4</a:t>
            </a:r>
            <a:endParaRPr lang="ko-KR" altLang="en-US">
              <a:ea typeface="굴림" pitchFamily="34" charset="-127"/>
            </a:endParaRPr>
          </a:p>
        </p:txBody>
      </p:sp>
      <p:sp>
        <p:nvSpPr>
          <p:cNvPr id="134147" name="File"/>
          <p:cNvSpPr>
            <a:spLocks noEditPoints="1" noChangeArrowheads="1"/>
          </p:cNvSpPr>
          <p:nvPr/>
        </p:nvSpPr>
        <p:spPr bwMode="auto">
          <a:xfrm>
            <a:off x="877888" y="1349375"/>
            <a:ext cx="3694112" cy="4670425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  <a:scene3d>
            <a:camera prst="legacyPerspectiveFront">
              <a:rot lat="20099999" lon="20099999" rev="0"/>
            </a:camera>
            <a:lightRig rig="legacyFlat2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>
            <a:flatTx/>
          </a:bodyPr>
          <a:lstStyle/>
          <a:p>
            <a:pPr eaLnBrk="0" hangingPunct="0"/>
            <a:endParaRPr lang="ko-KR" altLang="en-US" sz="2200">
              <a:solidFill>
                <a:schemeClr val="bg2"/>
              </a:solidFill>
              <a:latin typeface="Verdana" pitchFamily="34" charset="0"/>
              <a:ea typeface="굴림" pitchFamily="34" charset="-127"/>
            </a:endParaRPr>
          </a:p>
        </p:txBody>
      </p:sp>
      <p:sp>
        <p:nvSpPr>
          <p:cNvPr id="134148" name="Text Box 4"/>
          <p:cNvSpPr txBox="1">
            <a:spLocks noChangeArrowheads="1"/>
          </p:cNvSpPr>
          <p:nvPr/>
        </p:nvSpPr>
        <p:spPr bwMode="auto">
          <a:xfrm>
            <a:off x="762000" y="1614488"/>
            <a:ext cx="2006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latinLnBrk="1"/>
            <a:r>
              <a:rPr kumimoji="1" lang="en-US" altLang="ko-KR" b="1">
                <a:solidFill>
                  <a:schemeClr val="bg2"/>
                </a:solidFill>
                <a:latin typeface="Verdana" pitchFamily="34" charset="0"/>
                <a:ea typeface="굴림" pitchFamily="34" charset="-127"/>
              </a:rPr>
              <a:t>Text</a:t>
            </a:r>
          </a:p>
        </p:txBody>
      </p:sp>
      <p:sp>
        <p:nvSpPr>
          <p:cNvPr id="134149" name="Text Box 5"/>
          <p:cNvSpPr txBox="1">
            <a:spLocks noChangeArrowheads="1"/>
          </p:cNvSpPr>
          <p:nvPr/>
        </p:nvSpPr>
        <p:spPr bwMode="auto">
          <a:xfrm>
            <a:off x="4648200" y="2590800"/>
            <a:ext cx="4343400" cy="331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folHlink"/>
              </a:buClr>
              <a:buSzPct val="110000"/>
              <a:buFontTx/>
              <a:buChar char="•"/>
            </a:pPr>
            <a:r>
              <a:rPr lang="en-US" altLang="ko-KR" sz="2500" b="1">
                <a:latin typeface="Verdana" pitchFamily="34" charset="0"/>
                <a:ea typeface="굴림" pitchFamily="34" charset="-127"/>
              </a:rPr>
              <a:t>Competitors </a:t>
            </a:r>
          </a:p>
          <a:p>
            <a:pPr>
              <a:spcBef>
                <a:spcPct val="20000"/>
              </a:spcBef>
              <a:buClr>
                <a:schemeClr val="folHlink"/>
              </a:buClr>
              <a:buSzPct val="110000"/>
            </a:pPr>
            <a:r>
              <a:rPr lang="en-US" altLang="ko-KR" sz="2200">
                <a:latin typeface="Verdana" pitchFamily="34" charset="0"/>
                <a:ea typeface="굴림" pitchFamily="34" charset="-127"/>
              </a:rPr>
              <a:t>You may want to allocate one slide per competitor</a:t>
            </a:r>
          </a:p>
          <a:p>
            <a:pPr>
              <a:spcBef>
                <a:spcPct val="20000"/>
              </a:spcBef>
              <a:buClr>
                <a:schemeClr val="folHlink"/>
              </a:buClr>
              <a:buSzPct val="110000"/>
              <a:buFontTx/>
              <a:buChar char="•"/>
            </a:pPr>
            <a:endParaRPr lang="en-US" altLang="ko-KR" sz="2800" b="1">
              <a:latin typeface="Verdana" pitchFamily="34" charset="0"/>
              <a:ea typeface="굴림" pitchFamily="34" charset="-127"/>
            </a:endParaRPr>
          </a:p>
          <a:p>
            <a:pPr>
              <a:spcBef>
                <a:spcPct val="20000"/>
              </a:spcBef>
              <a:buClr>
                <a:schemeClr val="folHlink"/>
              </a:buClr>
              <a:buSzPct val="110000"/>
              <a:buFontTx/>
              <a:buChar char="•"/>
            </a:pPr>
            <a:r>
              <a:rPr lang="en-US" altLang="ko-KR" sz="2500" b="1">
                <a:latin typeface="Verdana" pitchFamily="34" charset="0"/>
                <a:ea typeface="굴림" pitchFamily="34" charset="-127"/>
              </a:rPr>
              <a:t>Strengths </a:t>
            </a:r>
          </a:p>
          <a:p>
            <a:pPr>
              <a:spcBef>
                <a:spcPct val="20000"/>
              </a:spcBef>
              <a:buClr>
                <a:schemeClr val="folHlink"/>
              </a:buClr>
              <a:buSzPct val="110000"/>
            </a:pPr>
            <a:r>
              <a:rPr lang="en-US" altLang="ko-KR" sz="2200">
                <a:latin typeface="Verdana" pitchFamily="34" charset="0"/>
                <a:ea typeface="굴림" pitchFamily="34" charset="-127"/>
              </a:rPr>
              <a:t>Your strengths relative to competitors</a:t>
            </a:r>
          </a:p>
          <a:p>
            <a:pPr lvl="1">
              <a:spcBef>
                <a:spcPct val="20000"/>
              </a:spcBef>
              <a:buClr>
                <a:schemeClr val="hlink"/>
              </a:buClr>
              <a:buSzPct val="120000"/>
            </a:pPr>
            <a:endParaRPr lang="ko-KR" altLang="en-US" sz="2200">
              <a:latin typeface="Times New Roman" pitchFamily="18" charset="0"/>
              <a:ea typeface="굴림" pitchFamily="34" charset="-127"/>
            </a:endParaRPr>
          </a:p>
        </p:txBody>
      </p:sp>
      <p:sp>
        <p:nvSpPr>
          <p:cNvPr id="134150" name="Text Box 6"/>
          <p:cNvSpPr txBox="1">
            <a:spLocks noChangeArrowheads="1"/>
          </p:cNvSpPr>
          <p:nvPr/>
        </p:nvSpPr>
        <p:spPr bwMode="auto">
          <a:xfrm>
            <a:off x="1135063" y="2647950"/>
            <a:ext cx="2911475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altLang="ko-KR">
                <a:solidFill>
                  <a:schemeClr val="bg2"/>
                </a:solidFill>
                <a:latin typeface="Verdana" pitchFamily="34" charset="0"/>
                <a:ea typeface="굴림" pitchFamily="34" charset="-127"/>
              </a:rPr>
              <a:t>You may want to allocate one slide per competitor</a:t>
            </a:r>
          </a:p>
          <a:p>
            <a:pPr eaLnBrk="0" hangingPunct="0"/>
            <a:r>
              <a:rPr lang="en-US" altLang="ko-KR">
                <a:solidFill>
                  <a:schemeClr val="bg2"/>
                </a:solidFill>
                <a:latin typeface="Verdana" pitchFamily="34" charset="0"/>
                <a:ea typeface="굴림" pitchFamily="34" charset="-127"/>
              </a:rPr>
              <a:t>You may want to allocate one slide per competitor</a:t>
            </a:r>
          </a:p>
          <a:p>
            <a:pPr eaLnBrk="0" hangingPunct="0"/>
            <a:r>
              <a:rPr lang="en-US" altLang="ko-KR">
                <a:solidFill>
                  <a:schemeClr val="bg2"/>
                </a:solidFill>
                <a:latin typeface="Verdana" pitchFamily="34" charset="0"/>
                <a:ea typeface="굴림" pitchFamily="34" charset="-127"/>
              </a:rPr>
              <a:t>You may want to allocate one slide per competitor</a:t>
            </a:r>
            <a:endParaRPr lang="ko-KR" altLang="en-US">
              <a:solidFill>
                <a:schemeClr val="bg2"/>
              </a:solidFill>
              <a:latin typeface="Verdana" pitchFamily="34" charset="0"/>
              <a:ea typeface="굴림" pitchFamily="34" charset="-127"/>
            </a:endParaRPr>
          </a:p>
          <a:p>
            <a:pPr eaLnBrk="0" hangingPunct="0"/>
            <a:endParaRPr lang="ko-KR" altLang="en-US">
              <a:latin typeface="Times New Roman" pitchFamily="18" charset="0"/>
              <a:ea typeface="굴림" pitchFamily="34" charset="-127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>
                <a:ea typeface="굴림" pitchFamily="34" charset="-127"/>
              </a:rPr>
              <a:t>Diagram 3</a:t>
            </a:r>
            <a:endParaRPr lang="ko-KR" altLang="en-US">
              <a:ea typeface="굴림" pitchFamily="34" charset="-127"/>
            </a:endParaRPr>
          </a:p>
        </p:txBody>
      </p:sp>
      <p:sp>
        <p:nvSpPr>
          <p:cNvPr id="136195" name="Rectangle 3"/>
          <p:cNvSpPr>
            <a:spLocks noChangeArrowheads="1"/>
          </p:cNvSpPr>
          <p:nvPr/>
        </p:nvSpPr>
        <p:spPr bwMode="ltGray">
          <a:xfrm>
            <a:off x="1371600" y="1320800"/>
            <a:ext cx="6426200" cy="911225"/>
          </a:xfrm>
          <a:prstGeom prst="rect">
            <a:avLst/>
          </a:prstGeom>
          <a:gradFill rotWithShape="0">
            <a:gsLst>
              <a:gs pos="0">
                <a:schemeClr val="accent1">
                  <a:gamma/>
                  <a:shade val="78824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7882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dist="99190" dir="2388334" algn="ctr" rotWithShape="0">
              <a:schemeClr val="bg2"/>
            </a:outerShdw>
          </a:effectLst>
        </p:spPr>
        <p:txBody>
          <a:bodyPr wrap="none" anchor="ctr"/>
          <a:lstStyle/>
          <a:p>
            <a:pPr latinLnBrk="1">
              <a:lnSpc>
                <a:spcPct val="120000"/>
              </a:lnSpc>
              <a:spcBef>
                <a:spcPct val="10000"/>
              </a:spcBef>
              <a:buClr>
                <a:srgbClr val="006666"/>
              </a:buClr>
              <a:buFont typeface="Wingdings" pitchFamily="2" charset="2"/>
              <a:buNone/>
            </a:pPr>
            <a:endParaRPr kumimoji="1" lang="ko-KR" altLang="en-US" sz="2400">
              <a:solidFill>
                <a:srgbClr val="80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36196" name="Rectangle 4"/>
          <p:cNvSpPr>
            <a:spLocks noChangeArrowheads="1"/>
          </p:cNvSpPr>
          <p:nvPr/>
        </p:nvSpPr>
        <p:spPr bwMode="ltGray">
          <a:xfrm>
            <a:off x="1371600" y="3048000"/>
            <a:ext cx="6426200" cy="911225"/>
          </a:xfrm>
          <a:prstGeom prst="rect">
            <a:avLst/>
          </a:prstGeom>
          <a:gradFill rotWithShape="0">
            <a:gsLst>
              <a:gs pos="0">
                <a:schemeClr val="folHlink">
                  <a:gamma/>
                  <a:shade val="81961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81961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dist="99190" dir="2388334" algn="ctr" rotWithShape="0">
              <a:schemeClr val="bg2"/>
            </a:outerShdw>
          </a:effectLst>
        </p:spPr>
        <p:txBody>
          <a:bodyPr wrap="none" anchor="ctr"/>
          <a:lstStyle/>
          <a:p>
            <a:pPr latinLnBrk="1">
              <a:lnSpc>
                <a:spcPct val="120000"/>
              </a:lnSpc>
              <a:spcBef>
                <a:spcPct val="10000"/>
              </a:spcBef>
              <a:buClr>
                <a:srgbClr val="006666"/>
              </a:buClr>
              <a:buFont typeface="Wingdings" pitchFamily="2" charset="2"/>
              <a:buNone/>
            </a:pPr>
            <a:endParaRPr kumimoji="1" lang="ko-KR" altLang="en-US" sz="240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36197" name="AutoShape 5"/>
          <p:cNvSpPr>
            <a:spLocks noChangeArrowheads="1"/>
          </p:cNvSpPr>
          <p:nvPr/>
        </p:nvSpPr>
        <p:spPr bwMode="auto">
          <a:xfrm>
            <a:off x="4222750" y="2438400"/>
            <a:ext cx="730250" cy="3429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6198" name="AutoShape 6"/>
          <p:cNvSpPr>
            <a:spLocks noChangeArrowheads="1"/>
          </p:cNvSpPr>
          <p:nvPr/>
        </p:nvSpPr>
        <p:spPr bwMode="auto">
          <a:xfrm>
            <a:off x="4222750" y="4152900"/>
            <a:ext cx="730250" cy="3429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6199" name="Text Box 7"/>
          <p:cNvSpPr txBox="1">
            <a:spLocks noChangeArrowheads="1"/>
          </p:cNvSpPr>
          <p:nvPr/>
        </p:nvSpPr>
        <p:spPr bwMode="auto">
          <a:xfrm>
            <a:off x="1524000" y="1447800"/>
            <a:ext cx="60960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latinLnBrk="1"/>
            <a:r>
              <a:rPr kumimoji="1" lang="en-US" altLang="ko-KR" b="1">
                <a:latin typeface="Verdana" pitchFamily="34" charset="0"/>
                <a:ea typeface="굴림" pitchFamily="34" charset="-127"/>
              </a:rPr>
              <a:t>Text 1</a:t>
            </a:r>
          </a:p>
          <a:p>
            <a:pPr algn="ctr" latinLnBrk="1"/>
            <a:r>
              <a:rPr kumimoji="1" lang="en-US" altLang="ko-KR">
                <a:ea typeface="굴림" pitchFamily="34" charset="-127"/>
              </a:rPr>
              <a:t>sub text</a:t>
            </a:r>
          </a:p>
          <a:p>
            <a:pPr algn="ctr" latinLnBrk="1"/>
            <a:r>
              <a:rPr kumimoji="1" lang="en-US" altLang="ko-KR" sz="1400">
                <a:latin typeface="Verdana" pitchFamily="34" charset="0"/>
                <a:ea typeface="굴림" pitchFamily="34" charset="-127"/>
              </a:rPr>
              <a:t> </a:t>
            </a:r>
          </a:p>
        </p:txBody>
      </p:sp>
      <p:sp>
        <p:nvSpPr>
          <p:cNvPr id="136200" name="Text Box 8"/>
          <p:cNvSpPr txBox="1">
            <a:spLocks noChangeArrowheads="1"/>
          </p:cNvSpPr>
          <p:nvPr/>
        </p:nvSpPr>
        <p:spPr bwMode="auto">
          <a:xfrm>
            <a:off x="1524000" y="3184525"/>
            <a:ext cx="60960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latinLnBrk="1"/>
            <a:r>
              <a:rPr kumimoji="1" lang="en-US" altLang="ko-KR" b="1">
                <a:latin typeface="Verdana" pitchFamily="34" charset="0"/>
                <a:ea typeface="굴림" pitchFamily="34" charset="-127"/>
              </a:rPr>
              <a:t>Text 2</a:t>
            </a:r>
          </a:p>
          <a:p>
            <a:pPr algn="ctr" latinLnBrk="1"/>
            <a:r>
              <a:rPr kumimoji="1" lang="en-US" altLang="ko-KR">
                <a:ea typeface="굴림" pitchFamily="34" charset="-127"/>
              </a:rPr>
              <a:t>sub text</a:t>
            </a:r>
          </a:p>
          <a:p>
            <a:pPr algn="ctr" latinLnBrk="1"/>
            <a:r>
              <a:rPr kumimoji="1" lang="en-US" altLang="ko-KR" sz="1400">
                <a:latin typeface="Verdana" pitchFamily="34" charset="0"/>
                <a:ea typeface="굴림" pitchFamily="34" charset="-127"/>
              </a:rPr>
              <a:t> </a:t>
            </a:r>
          </a:p>
        </p:txBody>
      </p:sp>
      <p:sp>
        <p:nvSpPr>
          <p:cNvPr id="136201" name="Rectangle 9"/>
          <p:cNvSpPr>
            <a:spLocks noChangeArrowheads="1"/>
          </p:cNvSpPr>
          <p:nvPr/>
        </p:nvSpPr>
        <p:spPr bwMode="ltGray">
          <a:xfrm>
            <a:off x="1371600" y="4760913"/>
            <a:ext cx="6426200" cy="911225"/>
          </a:xfrm>
          <a:prstGeom prst="rect">
            <a:avLst/>
          </a:prstGeom>
          <a:gradFill rotWithShape="0">
            <a:gsLst>
              <a:gs pos="0">
                <a:schemeClr val="accent1">
                  <a:gamma/>
                  <a:shade val="81961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81961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dist="99190" dir="2388334" algn="ctr" rotWithShape="0">
              <a:schemeClr val="bg2"/>
            </a:outerShdw>
          </a:effectLst>
        </p:spPr>
        <p:txBody>
          <a:bodyPr wrap="none" anchor="ctr"/>
          <a:lstStyle/>
          <a:p>
            <a:pPr latinLnBrk="1">
              <a:lnSpc>
                <a:spcPct val="120000"/>
              </a:lnSpc>
              <a:spcBef>
                <a:spcPct val="10000"/>
              </a:spcBef>
              <a:buClr>
                <a:srgbClr val="006666"/>
              </a:buClr>
              <a:buFont typeface="Wingdings" pitchFamily="2" charset="2"/>
              <a:buNone/>
            </a:pPr>
            <a:endParaRPr kumimoji="1" lang="ko-KR" altLang="en-US" sz="240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36202" name="Text Box 10"/>
          <p:cNvSpPr txBox="1">
            <a:spLocks noChangeArrowheads="1"/>
          </p:cNvSpPr>
          <p:nvPr/>
        </p:nvSpPr>
        <p:spPr bwMode="auto">
          <a:xfrm>
            <a:off x="1524000" y="4922838"/>
            <a:ext cx="60960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latinLnBrk="1"/>
            <a:r>
              <a:rPr kumimoji="1" lang="en-US" altLang="ko-KR" b="1">
                <a:latin typeface="Verdana" pitchFamily="34" charset="0"/>
                <a:ea typeface="굴림" pitchFamily="34" charset="-127"/>
              </a:rPr>
              <a:t>Text 3</a:t>
            </a:r>
          </a:p>
          <a:p>
            <a:pPr algn="ctr" latinLnBrk="1"/>
            <a:r>
              <a:rPr kumimoji="1" lang="en-US" altLang="ko-KR">
                <a:ea typeface="굴림" pitchFamily="34" charset="-127"/>
              </a:rPr>
              <a:t>sub text</a:t>
            </a:r>
          </a:p>
          <a:p>
            <a:pPr algn="ctr" latinLnBrk="1"/>
            <a:r>
              <a:rPr kumimoji="1" lang="en-US" altLang="ko-KR" sz="1400">
                <a:latin typeface="Verdana" pitchFamily="34" charset="0"/>
                <a:ea typeface="굴림" pitchFamily="34" charset="-127"/>
              </a:rPr>
              <a:t> 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1" name="WordArt 3"/>
          <p:cNvSpPr>
            <a:spLocks noChangeArrowheads="1" noChangeShapeType="1" noTextEdit="1"/>
          </p:cNvSpPr>
          <p:nvPr/>
        </p:nvSpPr>
        <p:spPr bwMode="gray">
          <a:xfrm>
            <a:off x="2133600" y="2590800"/>
            <a:ext cx="5029200" cy="8382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en-US" altLang="zh-CN" sz="5400" b="1" kern="1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atin typeface="Verdana"/>
                <a:ea typeface="Verdana"/>
                <a:cs typeface="Verdana"/>
              </a:rPr>
              <a:t>Thank You !</a:t>
            </a:r>
            <a:endParaRPr lang="zh-CN" altLang="en-US" sz="5400" b="1" kern="10">
              <a:ln w="28575">
                <a:solidFill>
                  <a:schemeClr val="bg1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atin typeface="Verdana"/>
              <a:cs typeface="Verdana"/>
            </a:endParaRPr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en-US" altLang="ko-KR">
                <a:ea typeface="굴림" pitchFamily="34" charset="-127"/>
              </a:rPr>
              <a:t>Diagram 3</a:t>
            </a:r>
            <a:endParaRPr lang="ko-KR" altLang="en-US">
              <a:ea typeface="굴림" pitchFamily="34" charset="-127"/>
            </a:endParaRPr>
          </a:p>
        </p:txBody>
      </p:sp>
      <p:sp>
        <p:nvSpPr>
          <p:cNvPr id="135171" name="File"/>
          <p:cNvSpPr>
            <a:spLocks noEditPoints="1" noChangeArrowheads="1"/>
          </p:cNvSpPr>
          <p:nvPr/>
        </p:nvSpPr>
        <p:spPr bwMode="auto">
          <a:xfrm>
            <a:off x="649288" y="1349375"/>
            <a:ext cx="3694112" cy="4670425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  <a:scene3d>
            <a:camera prst="legacyPerspectiveFront">
              <a:rot lat="20099999" lon="20099999" rev="0"/>
            </a:camera>
            <a:lightRig rig="legacyFlat2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>
            <a:flatTx/>
          </a:bodyPr>
          <a:lstStyle/>
          <a:p>
            <a:pPr eaLnBrk="0" hangingPunct="0"/>
            <a:endParaRPr lang="ko-KR" altLang="en-US" sz="2200">
              <a:solidFill>
                <a:schemeClr val="bg2"/>
              </a:solidFill>
              <a:latin typeface="Verdana" pitchFamily="34" charset="0"/>
              <a:ea typeface="굴림" pitchFamily="34" charset="-127"/>
            </a:endParaRPr>
          </a:p>
        </p:txBody>
      </p:sp>
      <p:sp>
        <p:nvSpPr>
          <p:cNvPr id="135172" name="Text Box 4"/>
          <p:cNvSpPr txBox="1">
            <a:spLocks noChangeArrowheads="1"/>
          </p:cNvSpPr>
          <p:nvPr/>
        </p:nvSpPr>
        <p:spPr bwMode="auto">
          <a:xfrm>
            <a:off x="533400" y="1614488"/>
            <a:ext cx="2006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latinLnBrk="1"/>
            <a:r>
              <a:rPr kumimoji="1" lang="en-US" altLang="ko-KR" b="1">
                <a:solidFill>
                  <a:schemeClr val="bg2"/>
                </a:solidFill>
                <a:latin typeface="Verdana" pitchFamily="34" charset="0"/>
                <a:ea typeface="굴림" pitchFamily="34" charset="-127"/>
              </a:rPr>
              <a:t>Text</a:t>
            </a:r>
          </a:p>
        </p:txBody>
      </p:sp>
      <p:sp>
        <p:nvSpPr>
          <p:cNvPr id="135173" name="Text Box 5"/>
          <p:cNvSpPr txBox="1">
            <a:spLocks noChangeArrowheads="1"/>
          </p:cNvSpPr>
          <p:nvPr/>
        </p:nvSpPr>
        <p:spPr bwMode="auto">
          <a:xfrm>
            <a:off x="906463" y="2647950"/>
            <a:ext cx="2911475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altLang="ko-KR">
                <a:solidFill>
                  <a:schemeClr val="bg2"/>
                </a:solidFill>
                <a:latin typeface="Verdana" pitchFamily="34" charset="0"/>
                <a:ea typeface="굴림" pitchFamily="34" charset="-127"/>
              </a:rPr>
              <a:t>You may want to allocate one slide per competitor</a:t>
            </a:r>
          </a:p>
          <a:p>
            <a:pPr eaLnBrk="0" hangingPunct="0"/>
            <a:r>
              <a:rPr lang="en-US" altLang="ko-KR">
                <a:solidFill>
                  <a:schemeClr val="bg2"/>
                </a:solidFill>
                <a:latin typeface="Verdana" pitchFamily="34" charset="0"/>
                <a:ea typeface="굴림" pitchFamily="34" charset="-127"/>
              </a:rPr>
              <a:t>You may want to allocate one slide per competitor</a:t>
            </a:r>
          </a:p>
          <a:p>
            <a:pPr eaLnBrk="0" hangingPunct="0"/>
            <a:r>
              <a:rPr lang="en-US" altLang="ko-KR">
                <a:solidFill>
                  <a:schemeClr val="bg2"/>
                </a:solidFill>
                <a:latin typeface="Verdana" pitchFamily="34" charset="0"/>
                <a:ea typeface="굴림" pitchFamily="34" charset="-127"/>
              </a:rPr>
              <a:t>You may want to allocate one slide per competitor</a:t>
            </a:r>
            <a:endParaRPr lang="ko-KR" altLang="en-US">
              <a:solidFill>
                <a:schemeClr val="bg2"/>
              </a:solidFill>
              <a:latin typeface="Verdana" pitchFamily="34" charset="0"/>
              <a:ea typeface="굴림" pitchFamily="34" charset="-127"/>
            </a:endParaRPr>
          </a:p>
          <a:p>
            <a:pPr eaLnBrk="0" hangingPunct="0"/>
            <a:endParaRPr lang="ko-KR" altLang="en-US">
              <a:latin typeface="Times New Roman" pitchFamily="18" charset="0"/>
              <a:ea typeface="굴림" pitchFamily="34" charset="-127"/>
            </a:endParaRPr>
          </a:p>
        </p:txBody>
      </p:sp>
      <p:sp>
        <p:nvSpPr>
          <p:cNvPr id="135174" name="File"/>
          <p:cNvSpPr>
            <a:spLocks noEditPoints="1" noChangeArrowheads="1"/>
          </p:cNvSpPr>
          <p:nvPr/>
        </p:nvSpPr>
        <p:spPr bwMode="auto">
          <a:xfrm>
            <a:off x="5145088" y="1349375"/>
            <a:ext cx="3694112" cy="4670425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  <a:scene3d>
            <a:camera prst="legacyPerspectiveFront">
              <a:rot lat="20099999" lon="20099999" rev="0"/>
            </a:camera>
            <a:lightRig rig="legacyFlat2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>
            <a:flatTx/>
          </a:bodyPr>
          <a:lstStyle/>
          <a:p>
            <a:pPr eaLnBrk="0" hangingPunct="0"/>
            <a:endParaRPr lang="ko-KR" altLang="en-US" sz="2200">
              <a:solidFill>
                <a:schemeClr val="bg2"/>
              </a:solidFill>
              <a:latin typeface="Verdana" pitchFamily="34" charset="0"/>
              <a:ea typeface="굴림" pitchFamily="34" charset="-127"/>
            </a:endParaRPr>
          </a:p>
        </p:txBody>
      </p:sp>
      <p:sp>
        <p:nvSpPr>
          <p:cNvPr id="135175" name="Text Box 7"/>
          <p:cNvSpPr txBox="1">
            <a:spLocks noChangeArrowheads="1"/>
          </p:cNvSpPr>
          <p:nvPr/>
        </p:nvSpPr>
        <p:spPr bwMode="auto">
          <a:xfrm>
            <a:off x="5029200" y="1614488"/>
            <a:ext cx="2006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latinLnBrk="1"/>
            <a:r>
              <a:rPr kumimoji="1" lang="en-US" altLang="ko-KR" b="1">
                <a:solidFill>
                  <a:schemeClr val="bg2"/>
                </a:solidFill>
                <a:latin typeface="Verdana" pitchFamily="34" charset="0"/>
                <a:ea typeface="굴림" pitchFamily="34" charset="-127"/>
              </a:rPr>
              <a:t>Text</a:t>
            </a:r>
          </a:p>
        </p:txBody>
      </p:sp>
      <p:sp>
        <p:nvSpPr>
          <p:cNvPr id="135176" name="Text Box 8"/>
          <p:cNvSpPr txBox="1">
            <a:spLocks noChangeArrowheads="1"/>
          </p:cNvSpPr>
          <p:nvPr/>
        </p:nvSpPr>
        <p:spPr bwMode="auto">
          <a:xfrm>
            <a:off x="5402263" y="2647950"/>
            <a:ext cx="2911475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altLang="ko-KR">
                <a:solidFill>
                  <a:schemeClr val="bg2"/>
                </a:solidFill>
                <a:latin typeface="Verdana" pitchFamily="34" charset="0"/>
                <a:ea typeface="굴림" pitchFamily="34" charset="-127"/>
              </a:rPr>
              <a:t>You may want to allocate one slide per competitor</a:t>
            </a:r>
          </a:p>
          <a:p>
            <a:pPr eaLnBrk="0" hangingPunct="0"/>
            <a:r>
              <a:rPr lang="en-US" altLang="ko-KR">
                <a:solidFill>
                  <a:schemeClr val="bg2"/>
                </a:solidFill>
                <a:latin typeface="Verdana" pitchFamily="34" charset="0"/>
                <a:ea typeface="굴림" pitchFamily="34" charset="-127"/>
              </a:rPr>
              <a:t>You may want to allocate one slide per competitor</a:t>
            </a:r>
          </a:p>
          <a:p>
            <a:pPr eaLnBrk="0" hangingPunct="0"/>
            <a:r>
              <a:rPr lang="en-US" altLang="ko-KR">
                <a:solidFill>
                  <a:schemeClr val="bg2"/>
                </a:solidFill>
                <a:latin typeface="Verdana" pitchFamily="34" charset="0"/>
                <a:ea typeface="굴림" pitchFamily="34" charset="-127"/>
              </a:rPr>
              <a:t>You may want to allocate one slide per competitor</a:t>
            </a:r>
            <a:endParaRPr lang="ko-KR" altLang="en-US">
              <a:solidFill>
                <a:schemeClr val="bg2"/>
              </a:solidFill>
              <a:latin typeface="Verdana" pitchFamily="34" charset="0"/>
              <a:ea typeface="굴림" pitchFamily="34" charset="-127"/>
            </a:endParaRPr>
          </a:p>
          <a:p>
            <a:pPr eaLnBrk="0" hangingPunct="0"/>
            <a:endParaRPr lang="ko-KR" altLang="en-US">
              <a:latin typeface="Times New Roman" pitchFamily="18" charset="0"/>
              <a:ea typeface="굴림" pitchFamily="34" charset="-127"/>
            </a:endParaRPr>
          </a:p>
        </p:txBody>
      </p:sp>
      <p:sp>
        <p:nvSpPr>
          <p:cNvPr id="135177" name="AutoShape 9"/>
          <p:cNvSpPr>
            <a:spLocks noChangeArrowheads="1"/>
          </p:cNvSpPr>
          <p:nvPr/>
        </p:nvSpPr>
        <p:spPr bwMode="auto">
          <a:xfrm rot="-5400000">
            <a:off x="4225925" y="3394075"/>
            <a:ext cx="730250" cy="3429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>
                <a:ea typeface="宋体" pitchFamily="2" charset="-122"/>
              </a:rPr>
              <a:t>Diagram</a:t>
            </a:r>
            <a:endParaRPr lang="en-US" altLang="zh-CN" sz="2400">
              <a:ea typeface="宋体" pitchFamily="2" charset="-122"/>
            </a:endParaRPr>
          </a:p>
        </p:txBody>
      </p:sp>
      <p:grpSp>
        <p:nvGrpSpPr>
          <p:cNvPr id="67587" name="Group 3"/>
          <p:cNvGrpSpPr>
            <a:grpSpLocks/>
          </p:cNvGrpSpPr>
          <p:nvPr/>
        </p:nvGrpSpPr>
        <p:grpSpPr bwMode="auto">
          <a:xfrm>
            <a:off x="1905000" y="1600200"/>
            <a:ext cx="5867400" cy="1301750"/>
            <a:chOff x="912" y="1008"/>
            <a:chExt cx="3984" cy="912"/>
          </a:xfrm>
        </p:grpSpPr>
        <p:sp>
          <p:nvSpPr>
            <p:cNvPr id="67588" name="AutoShape 4"/>
            <p:cNvSpPr>
              <a:spLocks noChangeArrowheads="1"/>
            </p:cNvSpPr>
            <p:nvPr/>
          </p:nvSpPr>
          <p:spPr bwMode="gray">
            <a:xfrm>
              <a:off x="912" y="1008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6471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67589" name="Group 5"/>
            <p:cNvGrpSpPr>
              <a:grpSpLocks/>
            </p:cNvGrpSpPr>
            <p:nvPr/>
          </p:nvGrpSpPr>
          <p:grpSpPr bwMode="auto">
            <a:xfrm>
              <a:off x="999" y="1092"/>
              <a:ext cx="768" cy="746"/>
              <a:chOff x="999" y="1092"/>
              <a:chExt cx="768" cy="746"/>
            </a:xfrm>
          </p:grpSpPr>
          <p:sp>
            <p:nvSpPr>
              <p:cNvPr id="67590" name="AutoShape 6"/>
              <p:cNvSpPr>
                <a:spLocks noChangeArrowheads="1"/>
              </p:cNvSpPr>
              <p:nvPr/>
            </p:nvSpPr>
            <p:spPr bwMode="gray">
              <a:xfrm>
                <a:off x="999" y="1092"/>
                <a:ext cx="768" cy="74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69804"/>
                      <a:invGamma/>
                    </a:schemeClr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7591" name="Freeform 7"/>
              <p:cNvSpPr>
                <a:spLocks/>
              </p:cNvSpPr>
              <p:nvPr/>
            </p:nvSpPr>
            <p:spPr bwMode="gray">
              <a:xfrm>
                <a:off x="1047" y="1140"/>
                <a:ext cx="383" cy="373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gamma/>
                      <a:tint val="54510"/>
                      <a:invGamma/>
                    </a:schemeClr>
                  </a:gs>
                  <a:gs pos="5000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54510"/>
                      <a:invGamma/>
                    </a:scheme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592" name="Text Box 8"/>
              <p:cNvSpPr txBox="1">
                <a:spLocks noChangeArrowheads="1"/>
              </p:cNvSpPr>
              <p:nvPr/>
            </p:nvSpPr>
            <p:spPr bwMode="gray">
              <a:xfrm>
                <a:off x="1083" y="1295"/>
                <a:ext cx="583" cy="36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zh-CN" sz="28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ea typeface="宋体" pitchFamily="2" charset="-122"/>
                  </a:rPr>
                  <a:t>Title</a:t>
                </a:r>
              </a:p>
            </p:txBody>
          </p:sp>
        </p:grpSp>
        <p:sp>
          <p:nvSpPr>
            <p:cNvPr id="67593" name="Text Box 9"/>
            <p:cNvSpPr txBox="1">
              <a:spLocks noChangeArrowheads="1"/>
            </p:cNvSpPr>
            <p:nvPr/>
          </p:nvSpPr>
          <p:spPr bwMode="gray">
            <a:xfrm>
              <a:off x="1872" y="1149"/>
              <a:ext cx="2928" cy="6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b="1">
                  <a:solidFill>
                    <a:srgbClr val="000000"/>
                  </a:solidFill>
                  <a:ea typeface="宋体" pitchFamily="2" charset="-122"/>
                </a:rPr>
                <a:t>ThemeGallery</a:t>
              </a:r>
              <a:r>
                <a:rPr lang="en-US" altLang="zh-CN">
                  <a:solidFill>
                    <a:srgbClr val="000000"/>
                  </a:solidFill>
                  <a:ea typeface="宋体" pitchFamily="2" charset="-122"/>
                </a:rPr>
                <a:t> is a Design Digital Content &amp; Contents mall developed by Guild Design Inc.</a:t>
              </a:r>
            </a:p>
          </p:txBody>
        </p:sp>
      </p:grpSp>
      <p:grpSp>
        <p:nvGrpSpPr>
          <p:cNvPr id="67594" name="Group 10"/>
          <p:cNvGrpSpPr>
            <a:grpSpLocks/>
          </p:cNvGrpSpPr>
          <p:nvPr/>
        </p:nvGrpSpPr>
        <p:grpSpPr bwMode="auto">
          <a:xfrm>
            <a:off x="1905000" y="3130550"/>
            <a:ext cx="5867400" cy="1301750"/>
            <a:chOff x="912" y="2016"/>
            <a:chExt cx="3984" cy="912"/>
          </a:xfrm>
        </p:grpSpPr>
        <p:sp>
          <p:nvSpPr>
            <p:cNvPr id="67595" name="AutoShape 11"/>
            <p:cNvSpPr>
              <a:spLocks noChangeArrowheads="1"/>
            </p:cNvSpPr>
            <p:nvPr/>
          </p:nvSpPr>
          <p:spPr bwMode="gray">
            <a:xfrm>
              <a:off x="912" y="2016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9216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67596" name="Group 12"/>
            <p:cNvGrpSpPr>
              <a:grpSpLocks/>
            </p:cNvGrpSpPr>
            <p:nvPr/>
          </p:nvGrpSpPr>
          <p:grpSpPr bwMode="auto">
            <a:xfrm>
              <a:off x="999" y="2100"/>
              <a:ext cx="768" cy="746"/>
              <a:chOff x="999" y="2100"/>
              <a:chExt cx="768" cy="746"/>
            </a:xfrm>
          </p:grpSpPr>
          <p:sp>
            <p:nvSpPr>
              <p:cNvPr id="67597" name="AutoShape 13"/>
              <p:cNvSpPr>
                <a:spLocks noChangeArrowheads="1"/>
              </p:cNvSpPr>
              <p:nvPr/>
            </p:nvSpPr>
            <p:spPr bwMode="gray">
              <a:xfrm>
                <a:off x="999" y="2100"/>
                <a:ext cx="768" cy="74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hlink">
                      <a:gamma/>
                      <a:tint val="72549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7598" name="Freeform 14"/>
              <p:cNvSpPr>
                <a:spLocks/>
              </p:cNvSpPr>
              <p:nvPr/>
            </p:nvSpPr>
            <p:spPr bwMode="gray">
              <a:xfrm>
                <a:off x="1047" y="2148"/>
                <a:ext cx="383" cy="373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hlink">
                      <a:gamma/>
                      <a:tint val="42353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599" name="Text Box 15"/>
              <p:cNvSpPr txBox="1">
                <a:spLocks noChangeArrowheads="1"/>
              </p:cNvSpPr>
              <p:nvPr/>
            </p:nvSpPr>
            <p:spPr bwMode="gray">
              <a:xfrm>
                <a:off x="1083" y="2304"/>
                <a:ext cx="583" cy="36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zh-CN" sz="28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ea typeface="宋体" pitchFamily="2" charset="-122"/>
                  </a:rPr>
                  <a:t>Title</a:t>
                </a:r>
              </a:p>
            </p:txBody>
          </p:sp>
        </p:grpSp>
        <p:sp>
          <p:nvSpPr>
            <p:cNvPr id="67600" name="Text Box 16"/>
            <p:cNvSpPr txBox="1">
              <a:spLocks noChangeArrowheads="1"/>
            </p:cNvSpPr>
            <p:nvPr/>
          </p:nvSpPr>
          <p:spPr bwMode="gray">
            <a:xfrm>
              <a:off x="1872" y="2141"/>
              <a:ext cx="2928" cy="6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b="1">
                  <a:solidFill>
                    <a:srgbClr val="000000"/>
                  </a:solidFill>
                  <a:ea typeface="宋体" pitchFamily="2" charset="-122"/>
                </a:rPr>
                <a:t>ThemeGallery</a:t>
              </a:r>
              <a:r>
                <a:rPr lang="en-US" altLang="zh-CN">
                  <a:solidFill>
                    <a:srgbClr val="000000"/>
                  </a:solidFill>
                  <a:ea typeface="宋体" pitchFamily="2" charset="-122"/>
                </a:rPr>
                <a:t> is a Design Digital Content &amp; Contents mall developed by Guild Design Inc.</a:t>
              </a:r>
            </a:p>
          </p:txBody>
        </p:sp>
      </p:grpSp>
      <p:grpSp>
        <p:nvGrpSpPr>
          <p:cNvPr id="67601" name="Group 17"/>
          <p:cNvGrpSpPr>
            <a:grpSpLocks/>
          </p:cNvGrpSpPr>
          <p:nvPr/>
        </p:nvGrpSpPr>
        <p:grpSpPr bwMode="auto">
          <a:xfrm>
            <a:off x="1905000" y="4670425"/>
            <a:ext cx="5867400" cy="1301750"/>
            <a:chOff x="912" y="3036"/>
            <a:chExt cx="3984" cy="912"/>
          </a:xfrm>
        </p:grpSpPr>
        <p:sp>
          <p:nvSpPr>
            <p:cNvPr id="67602" name="AutoShape 18"/>
            <p:cNvSpPr>
              <a:spLocks noChangeArrowheads="1"/>
            </p:cNvSpPr>
            <p:nvPr/>
          </p:nvSpPr>
          <p:spPr bwMode="gray">
            <a:xfrm>
              <a:off x="912" y="3036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48627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67603" name="Group 19"/>
            <p:cNvGrpSpPr>
              <a:grpSpLocks/>
            </p:cNvGrpSpPr>
            <p:nvPr/>
          </p:nvGrpSpPr>
          <p:grpSpPr bwMode="auto">
            <a:xfrm>
              <a:off x="999" y="3120"/>
              <a:ext cx="768" cy="746"/>
              <a:chOff x="999" y="3120"/>
              <a:chExt cx="768" cy="746"/>
            </a:xfrm>
          </p:grpSpPr>
          <p:sp>
            <p:nvSpPr>
              <p:cNvPr id="67604" name="AutoShape 20"/>
              <p:cNvSpPr>
                <a:spLocks noChangeArrowheads="1"/>
              </p:cNvSpPr>
              <p:nvPr/>
            </p:nvSpPr>
            <p:spPr bwMode="gray">
              <a:xfrm>
                <a:off x="999" y="3120"/>
                <a:ext cx="768" cy="74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folHlink">
                      <a:gamma/>
                      <a:tint val="63529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7605" name="Freeform 21"/>
              <p:cNvSpPr>
                <a:spLocks/>
              </p:cNvSpPr>
              <p:nvPr/>
            </p:nvSpPr>
            <p:spPr bwMode="gray">
              <a:xfrm>
                <a:off x="1047" y="3168"/>
                <a:ext cx="383" cy="373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>
                      <a:gamma/>
                      <a:tint val="48627"/>
                      <a:invGamma/>
                    </a:schemeClr>
                  </a:gs>
                  <a:gs pos="100000">
                    <a:schemeClr val="folHlink">
                      <a:alpha val="0"/>
                    </a:scheme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606" name="Text Box 22"/>
              <p:cNvSpPr txBox="1">
                <a:spLocks noChangeArrowheads="1"/>
              </p:cNvSpPr>
              <p:nvPr/>
            </p:nvSpPr>
            <p:spPr bwMode="gray">
              <a:xfrm>
                <a:off x="1083" y="3324"/>
                <a:ext cx="583" cy="36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zh-CN" sz="28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ea typeface="宋体" pitchFamily="2" charset="-122"/>
                  </a:rPr>
                  <a:t>Title</a:t>
                </a:r>
              </a:p>
            </p:txBody>
          </p:sp>
        </p:grpSp>
        <p:sp>
          <p:nvSpPr>
            <p:cNvPr id="67607" name="Text Box 23"/>
            <p:cNvSpPr txBox="1">
              <a:spLocks noChangeArrowheads="1"/>
            </p:cNvSpPr>
            <p:nvPr/>
          </p:nvSpPr>
          <p:spPr bwMode="gray">
            <a:xfrm>
              <a:off x="1872" y="3161"/>
              <a:ext cx="2928" cy="6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b="1">
                  <a:solidFill>
                    <a:srgbClr val="000000"/>
                  </a:solidFill>
                  <a:ea typeface="宋体" pitchFamily="2" charset="-122"/>
                </a:rPr>
                <a:t>ThemeGallery</a:t>
              </a:r>
              <a:r>
                <a:rPr lang="en-US" altLang="zh-CN">
                  <a:solidFill>
                    <a:srgbClr val="000000"/>
                  </a:solidFill>
                  <a:ea typeface="宋体" pitchFamily="2" charset="-122"/>
                </a:rPr>
                <a:t> is a Design Digital Content &amp; Contents mall developed by Guild Design Inc.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精美图片">
  <a:themeElements>
    <a:clrScheme name="精美图片 1">
      <a:dk1>
        <a:srgbClr val="000000"/>
      </a:dk1>
      <a:lt1>
        <a:srgbClr val="FFFFFF"/>
      </a:lt1>
      <a:dk2>
        <a:srgbClr val="FFFFE7"/>
      </a:dk2>
      <a:lt2>
        <a:srgbClr val="B2B2B2"/>
      </a:lt2>
      <a:accent1>
        <a:srgbClr val="728CCE"/>
      </a:accent1>
      <a:accent2>
        <a:srgbClr val="00CC66"/>
      </a:accent2>
      <a:accent3>
        <a:srgbClr val="FFFFFF"/>
      </a:accent3>
      <a:accent4>
        <a:srgbClr val="000000"/>
      </a:accent4>
      <a:accent5>
        <a:srgbClr val="BCC5E3"/>
      </a:accent5>
      <a:accent6>
        <a:srgbClr val="00B95C"/>
      </a:accent6>
      <a:hlink>
        <a:srgbClr val="B0AC52"/>
      </a:hlink>
      <a:folHlink>
        <a:srgbClr val="0099CC"/>
      </a:folHlink>
    </a:clrScheme>
    <a:fontScheme name="精美图片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精美图片 1">
        <a:dk1>
          <a:srgbClr val="000000"/>
        </a:dk1>
        <a:lt1>
          <a:srgbClr val="FFFFFF"/>
        </a:lt1>
        <a:dk2>
          <a:srgbClr val="FFFFE7"/>
        </a:dk2>
        <a:lt2>
          <a:srgbClr val="B2B2B2"/>
        </a:lt2>
        <a:accent1>
          <a:srgbClr val="728CCE"/>
        </a:accent1>
        <a:accent2>
          <a:srgbClr val="00CC66"/>
        </a:accent2>
        <a:accent3>
          <a:srgbClr val="FFFFFF"/>
        </a:accent3>
        <a:accent4>
          <a:srgbClr val="000000"/>
        </a:accent4>
        <a:accent5>
          <a:srgbClr val="BCC5E3"/>
        </a:accent5>
        <a:accent6>
          <a:srgbClr val="00B95C"/>
        </a:accent6>
        <a:hlink>
          <a:srgbClr val="B0AC52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精美图片 2">
        <a:dk1>
          <a:srgbClr val="000000"/>
        </a:dk1>
        <a:lt1>
          <a:srgbClr val="FFFFFF"/>
        </a:lt1>
        <a:dk2>
          <a:srgbClr val="FFFFFF"/>
        </a:dk2>
        <a:lt2>
          <a:srgbClr val="A1ABA3"/>
        </a:lt2>
        <a:accent1>
          <a:srgbClr val="A4C961"/>
        </a:accent1>
        <a:accent2>
          <a:srgbClr val="7C57C7"/>
        </a:accent2>
        <a:accent3>
          <a:srgbClr val="FFFFFF"/>
        </a:accent3>
        <a:accent4>
          <a:srgbClr val="000000"/>
        </a:accent4>
        <a:accent5>
          <a:srgbClr val="CFE1B7"/>
        </a:accent5>
        <a:accent6>
          <a:srgbClr val="704EB4"/>
        </a:accent6>
        <a:hlink>
          <a:srgbClr val="4D97B5"/>
        </a:hlink>
        <a:folHlink>
          <a:srgbClr val="FF99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精美图片 3">
        <a:dk1>
          <a:srgbClr val="000066"/>
        </a:dk1>
        <a:lt1>
          <a:srgbClr val="FFFFFF"/>
        </a:lt1>
        <a:dk2>
          <a:srgbClr val="FFFFE7"/>
        </a:dk2>
        <a:lt2>
          <a:srgbClr val="B2B2B2"/>
        </a:lt2>
        <a:accent1>
          <a:srgbClr val="36A4D0"/>
        </a:accent1>
        <a:accent2>
          <a:srgbClr val="FF9966"/>
        </a:accent2>
        <a:accent3>
          <a:srgbClr val="FFFFFF"/>
        </a:accent3>
        <a:accent4>
          <a:srgbClr val="000056"/>
        </a:accent4>
        <a:accent5>
          <a:srgbClr val="AECFE4"/>
        </a:accent5>
        <a:accent6>
          <a:srgbClr val="E78A5C"/>
        </a:accent6>
        <a:hlink>
          <a:srgbClr val="3B5AB1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精美图片 4">
        <a:dk1>
          <a:srgbClr val="000000"/>
        </a:dk1>
        <a:lt1>
          <a:srgbClr val="FFFFFF"/>
        </a:lt1>
        <a:dk2>
          <a:srgbClr val="FFFFE7"/>
        </a:dk2>
        <a:lt2>
          <a:srgbClr val="B2B2B2"/>
        </a:lt2>
        <a:accent1>
          <a:srgbClr val="CCCC00"/>
        </a:accent1>
        <a:accent2>
          <a:srgbClr val="FF7C80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E77073"/>
        </a:accent6>
        <a:hlink>
          <a:srgbClr val="5A94A8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精美图片 5">
        <a:dk1>
          <a:srgbClr val="000000"/>
        </a:dk1>
        <a:lt1>
          <a:srgbClr val="FFFFFF"/>
        </a:lt1>
        <a:dk2>
          <a:srgbClr val="FFFFE7"/>
        </a:dk2>
        <a:lt2>
          <a:srgbClr val="B2B2B2"/>
        </a:lt2>
        <a:accent1>
          <a:srgbClr val="969696"/>
        </a:accent1>
        <a:accent2>
          <a:srgbClr val="FF7C80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E77073"/>
        </a:accent6>
        <a:hlink>
          <a:srgbClr val="5A94A8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精美图片</Template>
  <TotalTime>47</TotalTime>
  <Words>2429</Words>
  <Application>Microsoft PowerPoint</Application>
  <PresentationFormat>全屏显示(4:3)</PresentationFormat>
  <Paragraphs>775</Paragraphs>
  <Slides>71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71</vt:i4>
      </vt:variant>
    </vt:vector>
  </HeadingPairs>
  <TitlesOfParts>
    <vt:vector size="74" baseType="lpstr">
      <vt:lpstr>精美图片</vt:lpstr>
      <vt:lpstr>Image</vt:lpstr>
      <vt:lpstr>Chart</vt:lpstr>
      <vt:lpstr>医疗医院通用模板</vt:lpstr>
      <vt:lpstr>Contents</vt:lpstr>
      <vt:lpstr>Contents</vt:lpstr>
      <vt:lpstr>Contents</vt:lpstr>
      <vt:lpstr>Table of Contents</vt:lpstr>
      <vt:lpstr>Hot Tip</vt:lpstr>
      <vt:lpstr>Diagram 4</vt:lpstr>
      <vt:lpstr>Diagram 3</vt:lpstr>
      <vt:lpstr>Diagram</vt:lpstr>
      <vt:lpstr>Diagram</vt:lpstr>
      <vt:lpstr> Cycle Diagram</vt:lpstr>
      <vt:lpstr>Diagram</vt:lpstr>
      <vt:lpstr>Diagram</vt:lpstr>
      <vt:lpstr>Diagram</vt:lpstr>
      <vt:lpstr>Diagram</vt:lpstr>
      <vt:lpstr>Diagram</vt:lpstr>
      <vt:lpstr>Diagram</vt:lpstr>
      <vt:lpstr>Diagram</vt:lpstr>
      <vt:lpstr>Diagram</vt:lpstr>
      <vt:lpstr>Diagram</vt:lpstr>
      <vt:lpstr> Cycle Diagram</vt:lpstr>
      <vt:lpstr>Table</vt:lpstr>
      <vt:lpstr>Diagram</vt:lpstr>
      <vt:lpstr>Diagram</vt:lpstr>
      <vt:lpstr>Diagram</vt:lpstr>
      <vt:lpstr>Diagram</vt:lpstr>
      <vt:lpstr>Diagram</vt:lpstr>
      <vt:lpstr>Progress Diagram</vt:lpstr>
      <vt:lpstr>Block Diagram</vt:lpstr>
      <vt:lpstr>Block Diagram</vt:lpstr>
      <vt:lpstr>3-D Pie Chart</vt:lpstr>
      <vt:lpstr>3-D Pie Chart</vt:lpstr>
      <vt:lpstr>Diagram</vt:lpstr>
      <vt:lpstr>Table</vt:lpstr>
      <vt:lpstr>Diagram</vt:lpstr>
      <vt:lpstr>Diagram</vt:lpstr>
      <vt:lpstr>Diagram 3</vt:lpstr>
      <vt:lpstr>Diagram</vt:lpstr>
      <vt:lpstr>Diagram 3</vt:lpstr>
      <vt:lpstr>Diagram</vt:lpstr>
      <vt:lpstr>Diagram</vt:lpstr>
      <vt:lpstr>Diagram</vt:lpstr>
      <vt:lpstr>Chart</vt:lpstr>
      <vt:lpstr>Click to edit Master title style</vt:lpstr>
      <vt:lpstr>Click to edit Master title style</vt:lpstr>
      <vt:lpstr>Table</vt:lpstr>
      <vt:lpstr>Related Documents</vt:lpstr>
      <vt:lpstr>Related Documents</vt:lpstr>
      <vt:lpstr>Related Documents</vt:lpstr>
      <vt:lpstr>Contents</vt:lpstr>
      <vt:lpstr>Hot Tip</vt:lpstr>
      <vt:lpstr>Diagram</vt:lpstr>
      <vt:lpstr>Diagram</vt:lpstr>
      <vt:lpstr>Diagram</vt:lpstr>
      <vt:lpstr>Diagram</vt:lpstr>
      <vt:lpstr>Diagram</vt:lpstr>
      <vt:lpstr>Diagram</vt:lpstr>
      <vt:lpstr>Diagram</vt:lpstr>
      <vt:lpstr>Diagram</vt:lpstr>
      <vt:lpstr>Progress Diagram</vt:lpstr>
      <vt:lpstr>Diagram</vt:lpstr>
      <vt:lpstr>Diagram</vt:lpstr>
      <vt:lpstr>Diagram</vt:lpstr>
      <vt:lpstr>Diagram</vt:lpstr>
      <vt:lpstr>Diagram</vt:lpstr>
      <vt:lpstr>Diagram</vt:lpstr>
      <vt:lpstr>Diagram</vt:lpstr>
      <vt:lpstr>Diagram</vt:lpstr>
      <vt:lpstr>Diagram 1</vt:lpstr>
      <vt:lpstr>Diagram 3</vt:lpstr>
      <vt:lpstr>幻灯片 71</vt:lpstr>
    </vt:vector>
  </TitlesOfParts>
  <Company>北大纵横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欧阳少波</dc:creator>
  <cp:lastModifiedBy>Windows 用户</cp:lastModifiedBy>
  <cp:revision>6</cp:revision>
  <dcterms:created xsi:type="dcterms:W3CDTF">2006-06-18T08:18:28Z</dcterms:created>
  <dcterms:modified xsi:type="dcterms:W3CDTF">2015-01-15T05:04:21Z</dcterms:modified>
</cp:coreProperties>
</file>