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5" r:id="rId2"/>
    <p:sldId id="260" r:id="rId3"/>
    <p:sldId id="261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75" r:id="rId15"/>
    <p:sldId id="263" r:id="rId16"/>
  </p:sldIdLst>
  <p:sldSz cx="9144000" cy="6858000" type="screen4x3"/>
  <p:notesSz cx="6858000" cy="9144000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F25F"/>
    <a:srgbClr val="99FF33"/>
    <a:srgbClr val="FF99FF"/>
    <a:srgbClr val="FFCC0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413" autoAdjust="0"/>
    <p:restoredTop sz="94660"/>
  </p:normalViewPr>
  <p:slideViewPr>
    <p:cSldViewPr>
      <p:cViewPr varScale="1">
        <p:scale>
          <a:sx n="81" d="100"/>
          <a:sy n="81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ko-KR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ko-KR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ko-KR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CA57B5-C7F9-4D10-AA51-542A22750F7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690226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90159A-03A4-4F00-A6CD-F5D4F5293097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87763" y="98425"/>
            <a:ext cx="3919537" cy="294005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147638" y="125413"/>
            <a:ext cx="4295775" cy="102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66" tIns="46034" rIns="92066" bIns="46034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b="1">
                <a:latin typeface="Arial" charset="0"/>
              </a:rPr>
              <a:t>Speaker Notes</a:t>
            </a:r>
            <a:endParaRPr lang="en-US" altLang="ko-KR">
              <a:latin typeface="Arial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latin typeface="Arial" charset="0"/>
              </a:rPr>
              <a:t>Use this space for overall notes and general comments.  Simply select this text and replace it with your own comments.</a:t>
            </a: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57150" y="3228975"/>
            <a:ext cx="6715125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66" tIns="46034" rIns="92066" bIns="46034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latin typeface="Arial" charset="0"/>
              </a:rPr>
              <a:t>Summary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b="1" u="sng">
                <a:latin typeface="Arial" charset="0"/>
              </a:rPr>
              <a:t>Heading</a:t>
            </a:r>
            <a:r>
              <a:rPr lang="en-US" altLang="ko-KR" sz="1400">
                <a:latin typeface="Arial" charset="0"/>
              </a:rPr>
              <a:t>.  Text.  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b="1" u="sng">
                <a:latin typeface="Arial" charset="0"/>
              </a:rPr>
              <a:t>Heading</a:t>
            </a:r>
            <a:r>
              <a:rPr lang="en-US" altLang="ko-KR" sz="1400"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b="1" u="sng">
                <a:latin typeface="Arial" charset="0"/>
              </a:rPr>
              <a:t>Heading</a:t>
            </a:r>
            <a:r>
              <a:rPr lang="en-US" altLang="ko-KR" sz="1400"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b="1" u="sng">
                <a:latin typeface="Arial" charset="0"/>
              </a:rPr>
              <a:t>Heading</a:t>
            </a:r>
            <a:r>
              <a:rPr lang="en-US" altLang="ko-KR" sz="1400">
                <a:latin typeface="Arial" charset="0"/>
              </a:rPr>
              <a:t>.  Text.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2F396F-278A-45D7-97CA-8EEA95A028B6}" type="slidenum">
              <a:rPr lang="en-US" altLang="ko-KR"/>
              <a:pPr/>
              <a:t>13</a:t>
            </a:fld>
            <a:endParaRPr lang="en-US" altLang="ko-KR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8" y="92075"/>
            <a:ext cx="3644900" cy="2733675"/>
          </a:xfrm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68263" y="3113088"/>
            <a:ext cx="6718300" cy="147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84" tIns="46043" rIns="92084" bIns="46043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Summary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  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3870325" y="339725"/>
            <a:ext cx="28448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84" tIns="46043" rIns="92084" bIns="46043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Use this space for overall reminders or special tips linked to the slide or occasion.  Simply select this text and replace it with your own reminders.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E6A6B2-1E57-4933-B9F4-CDB8CF2295CD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6963" y="90488"/>
            <a:ext cx="3170237" cy="2378075"/>
          </a:xfrm>
          <a:ln w="12700" cap="flat"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04775" y="2792413"/>
            <a:ext cx="6643688" cy="593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9" rIns="92075" bIns="46039"/>
          <a:lstStyle/>
          <a:p>
            <a:pPr algn="l" eaLnBrk="0" latinLnBrk="0" hangingPunct="0">
              <a:lnSpc>
                <a:spcPct val="90000"/>
              </a:lnSpc>
              <a:spcBef>
                <a:spcPct val="1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Many people do not understand that </a:t>
            </a:r>
            <a:r>
              <a:rPr lang="en-US" altLang="ko-KR" sz="1400" b="1">
                <a:solidFill>
                  <a:srgbClr val="000000"/>
                </a:solidFill>
                <a:latin typeface="Arial" charset="0"/>
              </a:rPr>
              <a:t>ethics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 are situation-specific and time-based -- and business ethics are no exception. </a:t>
            </a:r>
          </a:p>
          <a:p>
            <a:pPr algn="l" eaLnBrk="0" latinLnBrk="0" hangingPunct="0">
              <a:lnSpc>
                <a:spcPct val="90000"/>
              </a:lnSpc>
              <a:spcBef>
                <a:spcPct val="10000"/>
              </a:spcBef>
            </a:pPr>
            <a:r>
              <a:rPr lang="en-US" altLang="ko-KR" sz="1400" i="1">
                <a:solidFill>
                  <a:srgbClr val="000000"/>
                </a:solidFill>
                <a:latin typeface="Arial" charset="0"/>
              </a:rPr>
              <a:t>Teaching Tip: But this does not mean that ethics are capricious or unimportant.  In fact, all societies have a code of ethics and more businesses than ever recognize that a strong code of ethics is good business:  it can protect the company from internal wrong-doing and possible legal liability, and, for marketers, serve as a strong foundation upon which to build long-term customer relationships.  </a:t>
            </a:r>
            <a:endParaRPr lang="en-US" altLang="ko-KR" sz="1400">
              <a:solidFill>
                <a:srgbClr val="000000"/>
              </a:solidFill>
              <a:latin typeface="Arial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1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Ethical development can be thought of as having three levels:</a:t>
            </a:r>
            <a:endParaRPr lang="en-US" altLang="ko-KR" sz="1400" b="1" u="sng">
              <a:solidFill>
                <a:srgbClr val="000000"/>
              </a:solidFill>
              <a:latin typeface="Arial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10000"/>
              </a:spcBef>
            </a:pPr>
            <a:r>
              <a:rPr lang="en-US" altLang="ko-KR" sz="1400" b="1" u="sng">
                <a:solidFill>
                  <a:srgbClr val="000000"/>
                </a:solidFill>
                <a:latin typeface="Arial" charset="0"/>
              </a:rPr>
              <a:t>Preconventional Morality</a:t>
            </a:r>
            <a:r>
              <a:rPr lang="en-US" altLang="ko-KR" sz="1400" b="1">
                <a:solidFill>
                  <a:srgbClr val="000000"/>
                </a:solidFill>
                <a:latin typeface="Arial" charset="0"/>
              </a:rPr>
              <a:t>.  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This childlike level is calculating and self-centered.  As a selfish morality, it is typically based upon what is likely to be immediately rewarded or punished.</a:t>
            </a:r>
            <a:endParaRPr lang="en-US" altLang="ko-KR" sz="1400" b="1">
              <a:solidFill>
                <a:srgbClr val="000000"/>
              </a:solidFill>
              <a:latin typeface="Arial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10000"/>
              </a:spcBef>
            </a:pPr>
            <a:r>
              <a:rPr lang="en-US" altLang="ko-KR" sz="1400" b="1" u="sng">
                <a:solidFill>
                  <a:srgbClr val="000000"/>
                </a:solidFill>
                <a:latin typeface="Arial" charset="0"/>
              </a:rPr>
              <a:t>Conventional Morality</a:t>
            </a:r>
            <a:r>
              <a:rPr lang="en-US" altLang="ko-KR" sz="1400" b="1">
                <a:solidFill>
                  <a:srgbClr val="000000"/>
                </a:solidFill>
                <a:latin typeface="Arial" charset="0"/>
              </a:rPr>
              <a:t>.  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At this level the focus moves away from the self and toward the expectations (conventions) of the society in which the individual lives.  Loyalty and obedience to </a:t>
            </a:r>
            <a:r>
              <a:rPr lang="en-US" altLang="ko-KR" sz="1400">
                <a:solidFill>
                  <a:srgbClr val="000000"/>
                </a:solidFill>
                <a:latin typeface="Times New Roman"/>
              </a:rPr>
              <a:t>“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the rules</a:t>
            </a:r>
            <a:r>
              <a:rPr lang="en-US" altLang="ko-KR" sz="1400">
                <a:solidFill>
                  <a:srgbClr val="000000"/>
                </a:solidFill>
                <a:latin typeface="Times New Roman"/>
              </a:rPr>
              <a:t>”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 are important and this behavior can be generalized from society as a whole to an attachment to one</a:t>
            </a:r>
            <a:r>
              <a:rPr lang="en-US" altLang="ko-KR" sz="1400">
                <a:solidFill>
                  <a:srgbClr val="000000"/>
                </a:solidFill>
                <a:latin typeface="Times New Roman"/>
              </a:rPr>
              <a:t>’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s company or organization.  Marketers at this level are concerned with whether or not an activity is legal and how it is viewed by others.</a:t>
            </a:r>
            <a:endParaRPr lang="en-US" altLang="ko-KR" sz="1400" b="1">
              <a:solidFill>
                <a:srgbClr val="000000"/>
              </a:solidFill>
              <a:latin typeface="Arial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10000"/>
              </a:spcBef>
            </a:pPr>
            <a:r>
              <a:rPr lang="en-US" altLang="ko-KR" sz="1400" b="1" u="sng">
                <a:solidFill>
                  <a:srgbClr val="000000"/>
                </a:solidFill>
                <a:latin typeface="Arial" charset="0"/>
              </a:rPr>
              <a:t>Postconventional Morality</a:t>
            </a:r>
            <a:r>
              <a:rPr lang="en-US" altLang="ko-KR" sz="1400" b="1">
                <a:solidFill>
                  <a:srgbClr val="000000"/>
                </a:solidFill>
                <a:latin typeface="Arial" charset="0"/>
              </a:rPr>
              <a:t>.  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At this level, the individual takes a long-run view of her or his actions, weighing them in relation to terminal values and matters of principle.  This is the morality of the mature adult.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49CB0A-1A6F-4A9C-9220-C8BAD9AD5B12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8" y="92075"/>
            <a:ext cx="3644900" cy="2733675"/>
          </a:xfrm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68263" y="3113088"/>
            <a:ext cx="6718300" cy="147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84" tIns="46043" rIns="92084" bIns="46043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Summary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  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3870325" y="339725"/>
            <a:ext cx="28448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84" tIns="46043" rIns="92084" bIns="46043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Use this space for overall reminders or special tips linked to the slide or occasion.  Simply select this text and replace it with your own reminders.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96FBC3-6D56-45F5-8153-20104CF3DC51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3" y="92075"/>
            <a:ext cx="3636962" cy="2727325"/>
          </a:xfrm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69850" y="3114675"/>
            <a:ext cx="6718300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94" tIns="46048" rIns="92094" bIns="46048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Summary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  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3871913" y="341313"/>
            <a:ext cx="2844800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94" tIns="46048" rIns="92094" bIns="46048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Use this space for overall reminders or special tips linked to the slide or occassion.  Simply select this text and replace it with your own reminders.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B90928-D77F-4C99-8DB8-392E1555AC77}" type="slidenum">
              <a:rPr lang="en-US" altLang="ko-KR"/>
              <a:pPr/>
              <a:t>8</a:t>
            </a:fld>
            <a:endParaRPr lang="en-US" altLang="ko-KR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6850" y="260350"/>
            <a:ext cx="3525838" cy="2644775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211138" y="3054350"/>
            <a:ext cx="6430962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9" rIns="92075" bIns="46039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</a:rPr>
              <a:t>Summary Overview</a:t>
            </a:r>
            <a:endParaRPr lang="en-US" altLang="ko-KR" sz="1400" b="1">
              <a:solidFill>
                <a:srgbClr val="000000"/>
              </a:solidFill>
              <a:latin typeface="Times New Roman" pitchFamily="18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ko-KR" sz="1400">
                <a:solidFill>
                  <a:srgbClr val="000000"/>
                </a:solidFill>
                <a:latin typeface="Times New Roman" pitchFamily="18" charset="0"/>
              </a:rPr>
              <a:t>XXXX</a:t>
            </a:r>
            <a:endParaRPr lang="en-US" altLang="ko-KR" sz="1400" b="1">
              <a:solidFill>
                <a:srgbClr val="000000"/>
              </a:solidFill>
              <a:latin typeface="Times New Roman" pitchFamily="18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</a:rPr>
              <a:t>Major Title</a:t>
            </a:r>
            <a:endParaRPr lang="en-US" altLang="ko-KR" sz="1400" b="1">
              <a:solidFill>
                <a:srgbClr val="000000"/>
              </a:solidFill>
              <a:latin typeface="Times New Roman" pitchFamily="18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Times New Roman" pitchFamily="18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Times New Roman" pitchFamily="18" charset="0"/>
              </a:rPr>
              <a:t>.  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3898900" y="411163"/>
            <a:ext cx="2843213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9" rIns="92075" bIns="46039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b="1">
                <a:solidFill>
                  <a:srgbClr val="000000"/>
                </a:solidFill>
                <a:latin typeface="Times New Roman" pitchFamily="18" charset="0"/>
              </a:rPr>
              <a:t>This slide relates to XX-XX.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6C65E3-7FA4-4D0A-A42D-8176F8A8C384}" type="slidenum">
              <a:rPr lang="en-US" altLang="ko-KR"/>
              <a:pPr/>
              <a:t>9</a:t>
            </a:fld>
            <a:endParaRPr lang="en-US" altLang="ko-KR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87763" y="98425"/>
            <a:ext cx="3919537" cy="294005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147638" y="125413"/>
            <a:ext cx="4295775" cy="102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66" tIns="46034" rIns="92066" bIns="46034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b="1">
                <a:latin typeface="Arial" charset="0"/>
              </a:rPr>
              <a:t>Speaker Notes</a:t>
            </a:r>
            <a:endParaRPr lang="en-US" altLang="ko-KR">
              <a:latin typeface="Arial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latin typeface="Arial" charset="0"/>
              </a:rPr>
              <a:t>Use this space for overall notes and general comments.  Simply select this text and replace it with your own comments.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57150" y="3228975"/>
            <a:ext cx="6715125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66" tIns="46034" rIns="92066" bIns="46034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latin typeface="Arial" charset="0"/>
              </a:rPr>
              <a:t>Summary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b="1" u="sng">
                <a:latin typeface="Arial" charset="0"/>
              </a:rPr>
              <a:t>Heading</a:t>
            </a:r>
            <a:r>
              <a:rPr lang="en-US" altLang="ko-KR" sz="1400">
                <a:latin typeface="Arial" charset="0"/>
              </a:rPr>
              <a:t>.  Text.  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b="1" u="sng">
                <a:latin typeface="Arial" charset="0"/>
              </a:rPr>
              <a:t>Heading</a:t>
            </a:r>
            <a:r>
              <a:rPr lang="en-US" altLang="ko-KR" sz="1400"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b="1" u="sng">
                <a:latin typeface="Arial" charset="0"/>
              </a:rPr>
              <a:t>Heading</a:t>
            </a:r>
            <a:r>
              <a:rPr lang="en-US" altLang="ko-KR" sz="1400"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b="1" u="sng">
                <a:latin typeface="Arial" charset="0"/>
              </a:rPr>
              <a:t>Heading</a:t>
            </a:r>
            <a:r>
              <a:rPr lang="en-US" altLang="ko-KR" sz="1400">
                <a:latin typeface="Arial" charset="0"/>
              </a:rPr>
              <a:t>.  Text.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12F67-B922-4994-9603-E52536491EBE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36963" y="90488"/>
            <a:ext cx="3170237" cy="2378075"/>
          </a:xfrm>
          <a:ln w="12700" cap="flat"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139700" y="2754313"/>
            <a:ext cx="658812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9" rIns="92075" bIns="46039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ko-KR" sz="1600" b="1">
                <a:solidFill>
                  <a:srgbClr val="000000"/>
                </a:solidFill>
                <a:latin typeface="Arial" charset="0"/>
              </a:rPr>
              <a:t>Summary Overview</a:t>
            </a:r>
            <a:endParaRPr lang="en-US" altLang="ko-KR" sz="1400" b="1">
              <a:solidFill>
                <a:srgbClr val="000000"/>
              </a:solidFill>
              <a:latin typeface="Arial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XXXX</a:t>
            </a:r>
            <a:endParaRPr lang="en-US" altLang="ko-KR" sz="1400" b="1">
              <a:solidFill>
                <a:srgbClr val="000000"/>
              </a:solidFill>
              <a:latin typeface="Arial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ko-KR" sz="1600" b="1">
                <a:solidFill>
                  <a:srgbClr val="000000"/>
                </a:solidFill>
                <a:latin typeface="Arial" charset="0"/>
              </a:rPr>
              <a:t>Major Title</a:t>
            </a:r>
            <a:endParaRPr lang="en-US" altLang="ko-KR" sz="1400" b="1">
              <a:solidFill>
                <a:srgbClr val="000000"/>
              </a:solidFill>
              <a:latin typeface="Arial" charset="0"/>
            </a:endParaRPr>
          </a:p>
          <a:p>
            <a:pPr algn="l" eaLnBrk="0" latin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XXXX</a:t>
            </a:r>
          </a:p>
          <a:p>
            <a:pPr algn="l" eaLnBrk="0" latin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XXXX</a:t>
            </a:r>
          </a:p>
          <a:p>
            <a:pPr algn="l" eaLnBrk="0" latin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XXXX</a:t>
            </a:r>
          </a:p>
          <a:p>
            <a:pPr algn="l" eaLnBrk="0" latin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XXXX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139700" y="496888"/>
            <a:ext cx="3302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9" rIns="92075" bIns="46039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b="1">
                <a:solidFill>
                  <a:srgbClr val="000000"/>
                </a:solidFill>
                <a:latin typeface="Arial" charset="0"/>
              </a:rPr>
              <a:t>Replace with presentation notes here.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B6F060-A9E7-4170-A842-E2E63A68BC47}" type="slidenum">
              <a:rPr lang="en-US" altLang="ko-KR"/>
              <a:pPr/>
              <a:t>11</a:t>
            </a:fld>
            <a:endParaRPr lang="en-US" altLang="ko-KR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900" y="92075"/>
            <a:ext cx="3635375" cy="2725738"/>
          </a:xfrm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69850" y="3113088"/>
            <a:ext cx="6718300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93" tIns="46048" rIns="92093" bIns="46048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Summary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  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3873500" y="341313"/>
            <a:ext cx="2843213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93" tIns="46048" rIns="92093" bIns="46048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Use this space for overall reminders or special tips linked to the slide or occassion.  Simply select this text and replace it with your own reminders.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A27792-8D72-4FD0-B759-0A5D9FAC7CB4}" type="slidenum">
              <a:rPr lang="en-US" altLang="ko-KR"/>
              <a:pPr/>
              <a:t>12</a:t>
            </a:fld>
            <a:endParaRPr lang="en-US" altLang="ko-KR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8" y="92075"/>
            <a:ext cx="3644900" cy="2733675"/>
          </a:xfrm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68263" y="3113088"/>
            <a:ext cx="6718300" cy="147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84" tIns="46043" rIns="92084" bIns="46043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Summary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  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 u="sng">
                <a:solidFill>
                  <a:srgbClr val="000000"/>
                </a:solidFill>
                <a:latin typeface="Arial" charset="0"/>
              </a:rPr>
              <a:t>Heading</a:t>
            </a: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.  Text.</a:t>
            </a: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3870325" y="339725"/>
            <a:ext cx="28448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84" tIns="46043" rIns="92084" bIns="46043">
            <a:spAutoFit/>
          </a:bodyPr>
          <a:lstStyle/>
          <a:p>
            <a:pPr algn="l" eaLnBrk="0" latin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000000"/>
                </a:solidFill>
                <a:latin typeface="Arial" charset="0"/>
              </a:rPr>
              <a:t>Use this space for overall reminders or special tips linked to the slide or occasion.  Simply select this text and replace it with your own reminders.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1" name="Freeform 49"/>
          <p:cNvSpPr>
            <a:spLocks/>
          </p:cNvSpPr>
          <p:nvPr/>
        </p:nvSpPr>
        <p:spPr bwMode="gray">
          <a:xfrm>
            <a:off x="-3175" y="1589088"/>
            <a:ext cx="9151938" cy="590550"/>
          </a:xfrm>
          <a:custGeom>
            <a:avLst/>
            <a:gdLst>
              <a:gd name="T0" fmla="*/ 0 w 5765"/>
              <a:gd name="T1" fmla="*/ 31 h 372"/>
              <a:gd name="T2" fmla="*/ 2802 w 5765"/>
              <a:gd name="T3" fmla="*/ 295 h 372"/>
              <a:gd name="T4" fmla="*/ 5765 w 5765"/>
              <a:gd name="T5" fmla="*/ 0 h 372"/>
              <a:gd name="T6" fmla="*/ 5761 w 5765"/>
              <a:gd name="T7" fmla="*/ 184 h 372"/>
              <a:gd name="T8" fmla="*/ 2810 w 5765"/>
              <a:gd name="T9" fmla="*/ 367 h 372"/>
              <a:gd name="T10" fmla="*/ 0 w 5765"/>
              <a:gd name="T11" fmla="*/ 216 h 372"/>
              <a:gd name="T12" fmla="*/ 0 w 5765"/>
              <a:gd name="T13" fmla="*/ 31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5" h="372">
                <a:moveTo>
                  <a:pt x="0" y="31"/>
                </a:moveTo>
                <a:cubicBezTo>
                  <a:pt x="722" y="175"/>
                  <a:pt x="1841" y="300"/>
                  <a:pt x="2802" y="295"/>
                </a:cubicBezTo>
                <a:cubicBezTo>
                  <a:pt x="3763" y="290"/>
                  <a:pt x="5272" y="18"/>
                  <a:pt x="5765" y="0"/>
                </a:cubicBezTo>
                <a:cubicBezTo>
                  <a:pt x="5765" y="0"/>
                  <a:pt x="5762" y="100"/>
                  <a:pt x="5761" y="184"/>
                </a:cubicBezTo>
                <a:cubicBezTo>
                  <a:pt x="5241" y="248"/>
                  <a:pt x="3771" y="362"/>
                  <a:pt x="2810" y="367"/>
                </a:cubicBezTo>
                <a:cubicBezTo>
                  <a:pt x="1850" y="372"/>
                  <a:pt x="468" y="272"/>
                  <a:pt x="0" y="216"/>
                </a:cubicBezTo>
                <a:cubicBezTo>
                  <a:pt x="0" y="116"/>
                  <a:pt x="0" y="31"/>
                  <a:pt x="0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22" name="Freeform 50"/>
          <p:cNvSpPr>
            <a:spLocks/>
          </p:cNvSpPr>
          <p:nvPr/>
        </p:nvSpPr>
        <p:spPr bwMode="gray">
          <a:xfrm>
            <a:off x="-4763" y="1174750"/>
            <a:ext cx="9153526" cy="954088"/>
          </a:xfrm>
          <a:custGeom>
            <a:avLst/>
            <a:gdLst>
              <a:gd name="T0" fmla="*/ 0 w 5766"/>
              <a:gd name="T1" fmla="*/ 10 h 601"/>
              <a:gd name="T2" fmla="*/ 2787 w 5766"/>
              <a:gd name="T3" fmla="*/ 524 h 601"/>
              <a:gd name="T4" fmla="*/ 5765 w 5766"/>
              <a:gd name="T5" fmla="*/ 3 h 601"/>
              <a:gd name="T6" fmla="*/ 5765 w 5766"/>
              <a:gd name="T7" fmla="*/ 277 h 601"/>
              <a:gd name="T8" fmla="*/ 2795 w 5766"/>
              <a:gd name="T9" fmla="*/ 596 h 601"/>
              <a:gd name="T10" fmla="*/ 1 w 5766"/>
              <a:gd name="T11" fmla="*/ 307 h 601"/>
              <a:gd name="T12" fmla="*/ 0 w 5766"/>
              <a:gd name="T13" fmla="*/ 10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6" h="601">
                <a:moveTo>
                  <a:pt x="0" y="10"/>
                </a:moveTo>
                <a:cubicBezTo>
                  <a:pt x="704" y="354"/>
                  <a:pt x="1827" y="528"/>
                  <a:pt x="2787" y="524"/>
                </a:cubicBezTo>
                <a:cubicBezTo>
                  <a:pt x="3748" y="523"/>
                  <a:pt x="5042" y="345"/>
                  <a:pt x="5765" y="3"/>
                </a:cubicBezTo>
                <a:cubicBezTo>
                  <a:pt x="5766" y="0"/>
                  <a:pt x="5765" y="188"/>
                  <a:pt x="5765" y="277"/>
                </a:cubicBezTo>
                <a:cubicBezTo>
                  <a:pt x="5246" y="387"/>
                  <a:pt x="3757" y="591"/>
                  <a:pt x="2795" y="596"/>
                </a:cubicBezTo>
                <a:cubicBezTo>
                  <a:pt x="1834" y="601"/>
                  <a:pt x="467" y="405"/>
                  <a:pt x="1" y="307"/>
                </a:cubicBezTo>
                <a:cubicBezTo>
                  <a:pt x="1" y="207"/>
                  <a:pt x="0" y="10"/>
                  <a:pt x="0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26" name="Freeform 54"/>
          <p:cNvSpPr>
            <a:spLocks/>
          </p:cNvSpPr>
          <p:nvPr/>
        </p:nvSpPr>
        <p:spPr bwMode="gray">
          <a:xfrm>
            <a:off x="0" y="-17463"/>
            <a:ext cx="9158288" cy="2047876"/>
          </a:xfrm>
          <a:custGeom>
            <a:avLst/>
            <a:gdLst>
              <a:gd name="T0" fmla="*/ 0 w 5769"/>
              <a:gd name="T1" fmla="*/ 3 h 1290"/>
              <a:gd name="T2" fmla="*/ 5768 w 5769"/>
              <a:gd name="T3" fmla="*/ 3 h 1290"/>
              <a:gd name="T4" fmla="*/ 5766 w 5769"/>
              <a:gd name="T5" fmla="*/ 757 h 1290"/>
              <a:gd name="T6" fmla="*/ 2802 w 5769"/>
              <a:gd name="T7" fmla="*/ 1290 h 1290"/>
              <a:gd name="T8" fmla="*/ 1 w 5769"/>
              <a:gd name="T9" fmla="*/ 768 h 1290"/>
              <a:gd name="T10" fmla="*/ 0 w 5769"/>
              <a:gd name="T11" fmla="*/ 3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69" h="1290">
                <a:moveTo>
                  <a:pt x="0" y="3"/>
                </a:moveTo>
                <a:cubicBezTo>
                  <a:pt x="0" y="3"/>
                  <a:pt x="5767" y="6"/>
                  <a:pt x="5768" y="3"/>
                </a:cubicBezTo>
                <a:cubicBezTo>
                  <a:pt x="5769" y="0"/>
                  <a:pt x="5766" y="668"/>
                  <a:pt x="5766" y="757"/>
                </a:cubicBezTo>
                <a:cubicBezTo>
                  <a:pt x="5310" y="943"/>
                  <a:pt x="4445" y="1282"/>
                  <a:pt x="2802" y="1290"/>
                </a:cubicBezTo>
                <a:cubicBezTo>
                  <a:pt x="1222" y="1282"/>
                  <a:pt x="466" y="964"/>
                  <a:pt x="1" y="768"/>
                </a:cubicBezTo>
                <a:cubicBezTo>
                  <a:pt x="1" y="668"/>
                  <a:pt x="0" y="3"/>
                  <a:pt x="0" y="3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gray">
          <a:xfrm>
            <a:off x="7308850" y="5805488"/>
            <a:ext cx="151288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ko-KR">
                <a:solidFill>
                  <a:schemeClr val="accent1"/>
                </a:solidFill>
                <a:latin typeface="Verdana" pitchFamily="34" charset="0"/>
              </a:rPr>
              <a:t>Company</a:t>
            </a:r>
            <a:r>
              <a:rPr lang="en-US" altLang="ko-KR" sz="2000">
                <a:solidFill>
                  <a:schemeClr val="accent1"/>
                </a:solidFill>
                <a:latin typeface="Verdana" pitchFamily="34" charset="0"/>
              </a:rPr>
              <a:t> </a:t>
            </a:r>
            <a:r>
              <a:rPr lang="en-US" altLang="ko-KR" sz="2800" b="1">
                <a:solidFill>
                  <a:schemeClr val="accent1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260350"/>
            <a:ext cx="5940425" cy="1295400"/>
          </a:xfrm>
        </p:spPr>
        <p:txBody>
          <a:bodyPr/>
          <a:lstStyle>
            <a:lvl1pPr>
              <a:defRPr sz="3600" b="1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ko-KR" noProof="0" smtClean="0"/>
          </a:p>
        </p:txBody>
      </p:sp>
      <p:sp>
        <p:nvSpPr>
          <p:cNvPr id="3134" name="Freeform 62"/>
          <p:cNvSpPr>
            <a:spLocks/>
          </p:cNvSpPr>
          <p:nvPr/>
        </p:nvSpPr>
        <p:spPr bwMode="gray">
          <a:xfrm flipV="1">
            <a:off x="-4763" y="4772025"/>
            <a:ext cx="9151938" cy="590550"/>
          </a:xfrm>
          <a:custGeom>
            <a:avLst/>
            <a:gdLst>
              <a:gd name="T0" fmla="*/ 0 w 5765"/>
              <a:gd name="T1" fmla="*/ 31 h 372"/>
              <a:gd name="T2" fmla="*/ 2802 w 5765"/>
              <a:gd name="T3" fmla="*/ 295 h 372"/>
              <a:gd name="T4" fmla="*/ 5765 w 5765"/>
              <a:gd name="T5" fmla="*/ 0 h 372"/>
              <a:gd name="T6" fmla="*/ 5761 w 5765"/>
              <a:gd name="T7" fmla="*/ 184 h 372"/>
              <a:gd name="T8" fmla="*/ 2810 w 5765"/>
              <a:gd name="T9" fmla="*/ 367 h 372"/>
              <a:gd name="T10" fmla="*/ 0 w 5765"/>
              <a:gd name="T11" fmla="*/ 216 h 372"/>
              <a:gd name="T12" fmla="*/ 0 w 5765"/>
              <a:gd name="T13" fmla="*/ 31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5" h="372">
                <a:moveTo>
                  <a:pt x="0" y="31"/>
                </a:moveTo>
                <a:cubicBezTo>
                  <a:pt x="722" y="175"/>
                  <a:pt x="1841" y="300"/>
                  <a:pt x="2802" y="295"/>
                </a:cubicBezTo>
                <a:cubicBezTo>
                  <a:pt x="3763" y="290"/>
                  <a:pt x="5272" y="18"/>
                  <a:pt x="5765" y="0"/>
                </a:cubicBezTo>
                <a:cubicBezTo>
                  <a:pt x="5765" y="0"/>
                  <a:pt x="5762" y="100"/>
                  <a:pt x="5761" y="184"/>
                </a:cubicBezTo>
                <a:cubicBezTo>
                  <a:pt x="5241" y="248"/>
                  <a:pt x="3771" y="362"/>
                  <a:pt x="2810" y="367"/>
                </a:cubicBezTo>
                <a:cubicBezTo>
                  <a:pt x="1850" y="372"/>
                  <a:pt x="468" y="272"/>
                  <a:pt x="0" y="216"/>
                </a:cubicBezTo>
                <a:cubicBezTo>
                  <a:pt x="0" y="116"/>
                  <a:pt x="0" y="31"/>
                  <a:pt x="0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35" name="Freeform 63"/>
          <p:cNvSpPr>
            <a:spLocks/>
          </p:cNvSpPr>
          <p:nvPr/>
        </p:nvSpPr>
        <p:spPr bwMode="gray">
          <a:xfrm flipV="1">
            <a:off x="-6350" y="4822825"/>
            <a:ext cx="9153525" cy="954088"/>
          </a:xfrm>
          <a:custGeom>
            <a:avLst/>
            <a:gdLst>
              <a:gd name="T0" fmla="*/ 0 w 5766"/>
              <a:gd name="T1" fmla="*/ 10 h 601"/>
              <a:gd name="T2" fmla="*/ 2787 w 5766"/>
              <a:gd name="T3" fmla="*/ 524 h 601"/>
              <a:gd name="T4" fmla="*/ 5765 w 5766"/>
              <a:gd name="T5" fmla="*/ 3 h 601"/>
              <a:gd name="T6" fmla="*/ 5765 w 5766"/>
              <a:gd name="T7" fmla="*/ 277 h 601"/>
              <a:gd name="T8" fmla="*/ 2795 w 5766"/>
              <a:gd name="T9" fmla="*/ 596 h 601"/>
              <a:gd name="T10" fmla="*/ 1 w 5766"/>
              <a:gd name="T11" fmla="*/ 307 h 601"/>
              <a:gd name="T12" fmla="*/ 0 w 5766"/>
              <a:gd name="T13" fmla="*/ 10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6" h="601">
                <a:moveTo>
                  <a:pt x="0" y="10"/>
                </a:moveTo>
                <a:cubicBezTo>
                  <a:pt x="704" y="354"/>
                  <a:pt x="1827" y="528"/>
                  <a:pt x="2787" y="524"/>
                </a:cubicBezTo>
                <a:cubicBezTo>
                  <a:pt x="3748" y="523"/>
                  <a:pt x="5042" y="345"/>
                  <a:pt x="5765" y="3"/>
                </a:cubicBezTo>
                <a:cubicBezTo>
                  <a:pt x="5766" y="0"/>
                  <a:pt x="5765" y="188"/>
                  <a:pt x="5765" y="277"/>
                </a:cubicBezTo>
                <a:cubicBezTo>
                  <a:pt x="5246" y="387"/>
                  <a:pt x="3757" y="591"/>
                  <a:pt x="2795" y="596"/>
                </a:cubicBezTo>
                <a:cubicBezTo>
                  <a:pt x="1834" y="601"/>
                  <a:pt x="467" y="405"/>
                  <a:pt x="1" y="307"/>
                </a:cubicBezTo>
                <a:cubicBezTo>
                  <a:pt x="1" y="207"/>
                  <a:pt x="0" y="10"/>
                  <a:pt x="0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0" y="4921250"/>
            <a:ext cx="9151938" cy="1939925"/>
          </a:xfrm>
          <a:custGeom>
            <a:avLst/>
            <a:gdLst>
              <a:gd name="T0" fmla="*/ 0 w 5765"/>
              <a:gd name="T1" fmla="*/ 1220 h 1222"/>
              <a:gd name="T2" fmla="*/ 5763 w 5765"/>
              <a:gd name="T3" fmla="*/ 1219 h 1222"/>
              <a:gd name="T4" fmla="*/ 5765 w 5765"/>
              <a:gd name="T5" fmla="*/ 533 h 1222"/>
              <a:gd name="T6" fmla="*/ 2801 w 5765"/>
              <a:gd name="T7" fmla="*/ 0 h 1222"/>
              <a:gd name="T8" fmla="*/ 0 w 5765"/>
              <a:gd name="T9" fmla="*/ 522 h 1222"/>
              <a:gd name="T10" fmla="*/ 0 w 5765"/>
              <a:gd name="T11" fmla="*/ 1220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65" h="1222">
                <a:moveTo>
                  <a:pt x="0" y="1220"/>
                </a:moveTo>
                <a:cubicBezTo>
                  <a:pt x="0" y="1220"/>
                  <a:pt x="5762" y="1216"/>
                  <a:pt x="5763" y="1219"/>
                </a:cubicBezTo>
                <a:cubicBezTo>
                  <a:pt x="5764" y="1222"/>
                  <a:pt x="5765" y="622"/>
                  <a:pt x="5765" y="533"/>
                </a:cubicBezTo>
                <a:cubicBezTo>
                  <a:pt x="5309" y="347"/>
                  <a:pt x="4444" y="8"/>
                  <a:pt x="2801" y="0"/>
                </a:cubicBezTo>
                <a:cubicBezTo>
                  <a:pt x="1221" y="8"/>
                  <a:pt x="465" y="326"/>
                  <a:pt x="0" y="522"/>
                </a:cubicBezTo>
                <a:cubicBezTo>
                  <a:pt x="0" y="622"/>
                  <a:pt x="0" y="1220"/>
                  <a:pt x="0" y="1220"/>
                </a:cubicBez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24075" y="5661025"/>
            <a:ext cx="4681538" cy="863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ko-KR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1" grpId="0" animBg="1"/>
      <p:bldP spid="3122" grpId="0" animBg="1"/>
      <p:bldP spid="3134" grpId="0" animBg="1"/>
      <p:bldP spid="313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930B24-96FF-4D91-925F-83B7A27AB71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05241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576263"/>
            <a:ext cx="1889125" cy="57324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331913" y="576263"/>
            <a:ext cx="5519737" cy="57324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D87C73-68AA-43D5-BF41-37258F8650B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2710809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31913" y="576263"/>
            <a:ext cx="7477125" cy="69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1331913" y="1557338"/>
            <a:ext cx="7561262" cy="4751387"/>
          </a:xfrm>
        </p:spPr>
        <p:txBody>
          <a:bodyPr/>
          <a:lstStyle/>
          <a:p>
            <a:r>
              <a:rPr lang="zh-CN" altLang="en-US" smtClean="0"/>
              <a:t>单击图标添加图表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5327650" y="0"/>
            <a:ext cx="3816350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1358900" y="6524625"/>
            <a:ext cx="765175" cy="333375"/>
          </a:xfrm>
        </p:spPr>
        <p:txBody>
          <a:bodyPr/>
          <a:lstStyle>
            <a:lvl1pPr>
              <a:defRPr/>
            </a:lvl1pPr>
          </a:lstStyle>
          <a:p>
            <a:fld id="{1E8A0C26-8A5C-4BB0-A551-125FF1603D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2958235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331913" y="576263"/>
            <a:ext cx="7561262" cy="57324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>
          <a:xfrm>
            <a:off x="5327650" y="0"/>
            <a:ext cx="3816350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1358900" y="6524625"/>
            <a:ext cx="765175" cy="333375"/>
          </a:xfrm>
        </p:spPr>
        <p:txBody>
          <a:bodyPr/>
          <a:lstStyle>
            <a:lvl1pPr>
              <a:defRPr/>
            </a:lvl1pPr>
          </a:lstStyle>
          <a:p>
            <a:fld id="{C390F4CC-C7B1-476A-83D2-C503736A454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268882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4127FD-5385-424C-9175-65AD419838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983474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F32831-13FB-48EF-AD88-F92A42B5A8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75092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331913" y="1557338"/>
            <a:ext cx="3703637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87950" y="1557338"/>
            <a:ext cx="37052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DA1E61-A7C6-478B-A85A-294F01F5F35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2595614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41BB1A-765E-46E9-836D-F111828393D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993241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3B31A1-4647-4616-B3D6-61E585D0B9D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413911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103FD1-2889-400D-90F9-537CB92AD73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2268865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7DA59F-BAEB-465A-A03E-C0938CC1A70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747021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2500BE-DBA7-4568-9342-2B18F95D000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21902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Freeform 37"/>
          <p:cNvSpPr>
            <a:spLocks/>
          </p:cNvSpPr>
          <p:nvPr/>
        </p:nvSpPr>
        <p:spPr bwMode="gray">
          <a:xfrm rot="5400000">
            <a:off x="-2098675" y="3143251"/>
            <a:ext cx="6873875" cy="590550"/>
          </a:xfrm>
          <a:custGeom>
            <a:avLst/>
            <a:gdLst>
              <a:gd name="T0" fmla="*/ 0 w 5765"/>
              <a:gd name="T1" fmla="*/ 31 h 372"/>
              <a:gd name="T2" fmla="*/ 2802 w 5765"/>
              <a:gd name="T3" fmla="*/ 295 h 372"/>
              <a:gd name="T4" fmla="*/ 5765 w 5765"/>
              <a:gd name="T5" fmla="*/ 0 h 372"/>
              <a:gd name="T6" fmla="*/ 5761 w 5765"/>
              <a:gd name="T7" fmla="*/ 184 h 372"/>
              <a:gd name="T8" fmla="*/ 2810 w 5765"/>
              <a:gd name="T9" fmla="*/ 367 h 372"/>
              <a:gd name="T10" fmla="*/ 0 w 5765"/>
              <a:gd name="T11" fmla="*/ 216 h 372"/>
              <a:gd name="T12" fmla="*/ 0 w 5765"/>
              <a:gd name="T13" fmla="*/ 31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5" h="372">
                <a:moveTo>
                  <a:pt x="0" y="31"/>
                </a:moveTo>
                <a:cubicBezTo>
                  <a:pt x="722" y="175"/>
                  <a:pt x="1841" y="300"/>
                  <a:pt x="2802" y="295"/>
                </a:cubicBezTo>
                <a:cubicBezTo>
                  <a:pt x="3763" y="290"/>
                  <a:pt x="5272" y="18"/>
                  <a:pt x="5765" y="0"/>
                </a:cubicBezTo>
                <a:cubicBezTo>
                  <a:pt x="5765" y="0"/>
                  <a:pt x="5762" y="100"/>
                  <a:pt x="5761" y="184"/>
                </a:cubicBezTo>
                <a:cubicBezTo>
                  <a:pt x="5241" y="248"/>
                  <a:pt x="3771" y="362"/>
                  <a:pt x="2810" y="367"/>
                </a:cubicBezTo>
                <a:cubicBezTo>
                  <a:pt x="1850" y="372"/>
                  <a:pt x="468" y="272"/>
                  <a:pt x="0" y="216"/>
                </a:cubicBezTo>
                <a:cubicBezTo>
                  <a:pt x="0" y="116"/>
                  <a:pt x="0" y="31"/>
                  <a:pt x="0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62" name="Freeform 38"/>
          <p:cNvSpPr>
            <a:spLocks/>
          </p:cNvSpPr>
          <p:nvPr/>
        </p:nvSpPr>
        <p:spPr bwMode="gray">
          <a:xfrm>
            <a:off x="1106488" y="0"/>
            <a:ext cx="950912" cy="6875463"/>
          </a:xfrm>
          <a:custGeom>
            <a:avLst/>
            <a:gdLst>
              <a:gd name="T0" fmla="*/ 591 w 599"/>
              <a:gd name="T1" fmla="*/ 0 h 4331"/>
              <a:gd name="T2" fmla="*/ 77 w 599"/>
              <a:gd name="T3" fmla="*/ 2094 h 4331"/>
              <a:gd name="T4" fmla="*/ 596 w 599"/>
              <a:gd name="T5" fmla="*/ 4331 h 4331"/>
              <a:gd name="T6" fmla="*/ 324 w 599"/>
              <a:gd name="T7" fmla="*/ 4331 h 4331"/>
              <a:gd name="T8" fmla="*/ 5 w 599"/>
              <a:gd name="T9" fmla="*/ 2100 h 4331"/>
              <a:gd name="T10" fmla="*/ 293 w 599"/>
              <a:gd name="T11" fmla="*/ 1 h 4331"/>
              <a:gd name="T12" fmla="*/ 591 w 599"/>
              <a:gd name="T13" fmla="*/ 0 h 4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9" h="4331">
                <a:moveTo>
                  <a:pt x="591" y="0"/>
                </a:moveTo>
                <a:cubicBezTo>
                  <a:pt x="247" y="529"/>
                  <a:pt x="73" y="1373"/>
                  <a:pt x="77" y="2094"/>
                </a:cubicBezTo>
                <a:cubicBezTo>
                  <a:pt x="78" y="2816"/>
                  <a:pt x="254" y="3788"/>
                  <a:pt x="596" y="4331"/>
                </a:cubicBezTo>
                <a:cubicBezTo>
                  <a:pt x="599" y="4331"/>
                  <a:pt x="413" y="4331"/>
                  <a:pt x="324" y="4331"/>
                </a:cubicBezTo>
                <a:cubicBezTo>
                  <a:pt x="214" y="3941"/>
                  <a:pt x="10" y="2822"/>
                  <a:pt x="5" y="2100"/>
                </a:cubicBezTo>
                <a:cubicBezTo>
                  <a:pt x="0" y="1378"/>
                  <a:pt x="196" y="351"/>
                  <a:pt x="293" y="1"/>
                </a:cubicBezTo>
                <a:cubicBezTo>
                  <a:pt x="394" y="1"/>
                  <a:pt x="591" y="0"/>
                  <a:pt x="59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63" name="Freeform 39"/>
          <p:cNvSpPr>
            <a:spLocks/>
          </p:cNvSpPr>
          <p:nvPr/>
        </p:nvSpPr>
        <p:spPr bwMode="gray">
          <a:xfrm>
            <a:off x="1217613" y="-12700"/>
            <a:ext cx="7931150" cy="6888163"/>
          </a:xfrm>
          <a:custGeom>
            <a:avLst/>
            <a:gdLst>
              <a:gd name="T0" fmla="*/ 4993 w 4996"/>
              <a:gd name="T1" fmla="*/ 0 h 4339"/>
              <a:gd name="T2" fmla="*/ 4993 w 4996"/>
              <a:gd name="T3" fmla="*/ 4336 h 4339"/>
              <a:gd name="T4" fmla="*/ 526 w 4996"/>
              <a:gd name="T5" fmla="*/ 4339 h 4339"/>
              <a:gd name="T6" fmla="*/ 0 w 4996"/>
              <a:gd name="T7" fmla="*/ 2115 h 4339"/>
              <a:gd name="T8" fmla="*/ 523 w 4996"/>
              <a:gd name="T9" fmla="*/ 0 h 4339"/>
              <a:gd name="T10" fmla="*/ 4993 w 4996"/>
              <a:gd name="T11" fmla="*/ 0 h 4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6" h="4339">
                <a:moveTo>
                  <a:pt x="4993" y="0"/>
                </a:moveTo>
                <a:cubicBezTo>
                  <a:pt x="4993" y="0"/>
                  <a:pt x="4990" y="4335"/>
                  <a:pt x="4993" y="4336"/>
                </a:cubicBezTo>
                <a:cubicBezTo>
                  <a:pt x="4996" y="4337"/>
                  <a:pt x="615" y="4339"/>
                  <a:pt x="526" y="4339"/>
                </a:cubicBezTo>
                <a:cubicBezTo>
                  <a:pt x="342" y="4021"/>
                  <a:pt x="8" y="3349"/>
                  <a:pt x="0" y="2115"/>
                </a:cubicBezTo>
                <a:cubicBezTo>
                  <a:pt x="8" y="928"/>
                  <a:pt x="327" y="349"/>
                  <a:pt x="523" y="0"/>
                </a:cubicBezTo>
                <a:cubicBezTo>
                  <a:pt x="623" y="0"/>
                  <a:pt x="4993" y="0"/>
                  <a:pt x="499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white">
          <a:xfrm>
            <a:off x="1331913" y="1557338"/>
            <a:ext cx="7561262" cy="47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327650" y="0"/>
            <a:ext cx="381635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altLang="ko-KR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1358900" y="6524625"/>
            <a:ext cx="76517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accent1"/>
                </a:solidFill>
                <a:latin typeface="+mn-lt"/>
              </a:defRPr>
            </a:lvl1pPr>
          </a:lstStyle>
          <a:p>
            <a:fld id="{BB055B86-7BC4-4A5D-A3F4-B412A83C176A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white">
          <a:xfrm>
            <a:off x="7046913" y="6477000"/>
            <a:ext cx="18684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ko-KR" sz="1400" b="1">
                <a:solidFill>
                  <a:schemeClr val="accent1"/>
                </a:solidFill>
                <a:latin typeface="Verdana" pitchFamily="34" charset="0"/>
              </a:rPr>
              <a:t>COMPANY LOGO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331913" y="576263"/>
            <a:ext cx="7477125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1" grpId="0" animBg="1"/>
      <p:bldP spid="1062" grpId="0" animBg="1"/>
    </p:bldLst>
  </p:timing>
  <p:hf sldNum="0" hd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34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34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34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34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34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34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34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34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4800" dirty="0" smtClean="0">
                <a:latin typeface="微软雅黑" pitchFamily="34" charset="-122"/>
                <a:ea typeface="微软雅黑" pitchFamily="34" charset="-122"/>
              </a:rPr>
              <a:t>医疗医生通用模板</a:t>
            </a:r>
            <a:endParaRPr lang="en-US" altLang="ko-KR" sz="4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70658" name="Freeform 2"/>
          <p:cNvSpPr>
            <a:spLocks/>
          </p:cNvSpPr>
          <p:nvPr/>
        </p:nvSpPr>
        <p:spPr bwMode="gray">
          <a:xfrm>
            <a:off x="1866900" y="1925638"/>
            <a:ext cx="2706688" cy="1182687"/>
          </a:xfrm>
          <a:custGeom>
            <a:avLst/>
            <a:gdLst>
              <a:gd name="T0" fmla="*/ 1704 w 1705"/>
              <a:gd name="T1" fmla="*/ 0 h 745"/>
              <a:gd name="T2" fmla="*/ 744 w 1705"/>
              <a:gd name="T3" fmla="*/ 0 h 745"/>
              <a:gd name="T4" fmla="*/ 0 w 1705"/>
              <a:gd name="T5" fmla="*/ 744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5" h="745">
                <a:moveTo>
                  <a:pt x="1704" y="0"/>
                </a:moveTo>
                <a:lnTo>
                  <a:pt x="744" y="0"/>
                </a:lnTo>
                <a:lnTo>
                  <a:pt x="0" y="744"/>
                </a:lnTo>
              </a:path>
            </a:pathLst>
          </a:custGeom>
          <a:noFill/>
          <a:ln w="762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804863"/>
            <a:r>
              <a:rPr lang="en-US" altLang="ko-KR"/>
              <a:t>4 Part Concept</a:t>
            </a:r>
          </a:p>
        </p:txBody>
      </p:sp>
      <p:sp>
        <p:nvSpPr>
          <p:cNvPr id="70661" name="Freeform 5"/>
          <p:cNvSpPr>
            <a:spLocks/>
          </p:cNvSpPr>
          <p:nvPr/>
        </p:nvSpPr>
        <p:spPr bwMode="gray">
          <a:xfrm>
            <a:off x="1866900" y="4476750"/>
            <a:ext cx="2706688" cy="1182688"/>
          </a:xfrm>
          <a:custGeom>
            <a:avLst/>
            <a:gdLst>
              <a:gd name="T0" fmla="*/ 1704 w 1705"/>
              <a:gd name="T1" fmla="*/ 744 h 745"/>
              <a:gd name="T2" fmla="*/ 744 w 1705"/>
              <a:gd name="T3" fmla="*/ 744 h 745"/>
              <a:gd name="T4" fmla="*/ 0 w 1705"/>
              <a:gd name="T5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5" h="745">
                <a:moveTo>
                  <a:pt x="1704" y="744"/>
                </a:moveTo>
                <a:lnTo>
                  <a:pt x="744" y="744"/>
                </a:lnTo>
                <a:lnTo>
                  <a:pt x="0" y="0"/>
                </a:lnTo>
              </a:path>
            </a:pathLst>
          </a:custGeom>
          <a:noFill/>
          <a:ln w="762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66" name="Freeform 10"/>
          <p:cNvSpPr>
            <a:spLocks/>
          </p:cNvSpPr>
          <p:nvPr/>
        </p:nvSpPr>
        <p:spPr bwMode="gray">
          <a:xfrm>
            <a:off x="3124200" y="3192463"/>
            <a:ext cx="1449388" cy="420687"/>
          </a:xfrm>
          <a:custGeom>
            <a:avLst/>
            <a:gdLst>
              <a:gd name="T0" fmla="*/ 912 w 913"/>
              <a:gd name="T1" fmla="*/ 0 h 265"/>
              <a:gd name="T2" fmla="*/ 396 w 913"/>
              <a:gd name="T3" fmla="*/ 0 h 265"/>
              <a:gd name="T4" fmla="*/ 0 w 913"/>
              <a:gd name="T5" fmla="*/ 264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3" h="265">
                <a:moveTo>
                  <a:pt x="912" y="0"/>
                </a:moveTo>
                <a:lnTo>
                  <a:pt x="396" y="0"/>
                </a:lnTo>
                <a:lnTo>
                  <a:pt x="0" y="264"/>
                </a:lnTo>
              </a:path>
            </a:pathLst>
          </a:custGeom>
          <a:noFill/>
          <a:ln w="762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67" name="Freeform 11"/>
          <p:cNvSpPr>
            <a:spLocks/>
          </p:cNvSpPr>
          <p:nvPr/>
        </p:nvSpPr>
        <p:spPr bwMode="gray">
          <a:xfrm>
            <a:off x="3124200" y="3989388"/>
            <a:ext cx="1449388" cy="420687"/>
          </a:xfrm>
          <a:custGeom>
            <a:avLst/>
            <a:gdLst>
              <a:gd name="T0" fmla="*/ 912 w 913"/>
              <a:gd name="T1" fmla="*/ 264 h 265"/>
              <a:gd name="T2" fmla="*/ 396 w 913"/>
              <a:gd name="T3" fmla="*/ 264 h 265"/>
              <a:gd name="T4" fmla="*/ 0 w 913"/>
              <a:gd name="T5" fmla="*/ 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3" h="265">
                <a:moveTo>
                  <a:pt x="912" y="264"/>
                </a:moveTo>
                <a:lnTo>
                  <a:pt x="396" y="264"/>
                </a:lnTo>
                <a:lnTo>
                  <a:pt x="0" y="0"/>
                </a:lnTo>
              </a:path>
            </a:pathLst>
          </a:custGeom>
          <a:noFill/>
          <a:ln w="76200" cap="rnd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62" name="Oval 6"/>
          <p:cNvSpPr>
            <a:spLocks noChangeArrowheads="1"/>
          </p:cNvSpPr>
          <p:nvPr/>
        </p:nvSpPr>
        <p:spPr bwMode="gray">
          <a:xfrm>
            <a:off x="323850" y="2362200"/>
            <a:ext cx="2959100" cy="29210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313" tIns="44450" rIns="87313" bIns="44450" anchor="ctr"/>
          <a:lstStyle/>
          <a:p>
            <a:pPr defTabSz="825500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chemeClr val="bg1"/>
                </a:solidFill>
                <a:latin typeface="Arial" charset="0"/>
              </a:rPr>
              <a:t>Topic</a:t>
            </a:r>
          </a:p>
          <a:p>
            <a:pPr defTabSz="825500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chemeClr val="bg1"/>
                </a:solidFill>
                <a:latin typeface="Arial" charset="0"/>
              </a:rPr>
              <a:t>Here</a:t>
            </a:r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gray">
          <a:xfrm>
            <a:off x="4578350" y="1493838"/>
            <a:ext cx="4121150" cy="10541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8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400" b="1">
                <a:solidFill>
                  <a:srgbClr val="000000"/>
                </a:solidFill>
                <a:latin typeface="Arial" charset="0"/>
              </a:rPr>
              <a:t>Text</a:t>
            </a:r>
          </a:p>
        </p:txBody>
      </p:sp>
      <p:sp>
        <p:nvSpPr>
          <p:cNvPr id="70663" name="AutoShape 7"/>
          <p:cNvSpPr>
            <a:spLocks noChangeArrowheads="1"/>
          </p:cNvSpPr>
          <p:nvPr/>
        </p:nvSpPr>
        <p:spPr bwMode="gray">
          <a:xfrm>
            <a:off x="4578350" y="2703513"/>
            <a:ext cx="4121150" cy="10541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8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400" b="1">
                <a:solidFill>
                  <a:srgbClr val="000000"/>
                </a:solidFill>
                <a:latin typeface="Arial" charset="0"/>
              </a:rPr>
              <a:t>Text</a:t>
            </a:r>
          </a:p>
        </p:txBody>
      </p:sp>
      <p:sp>
        <p:nvSpPr>
          <p:cNvPr id="70664" name="AutoShape 8"/>
          <p:cNvSpPr>
            <a:spLocks noChangeArrowheads="1"/>
          </p:cNvSpPr>
          <p:nvPr/>
        </p:nvSpPr>
        <p:spPr bwMode="gray">
          <a:xfrm>
            <a:off x="4578350" y="3900488"/>
            <a:ext cx="4121150" cy="10541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8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400" b="1">
                <a:solidFill>
                  <a:srgbClr val="000000"/>
                </a:solidFill>
                <a:latin typeface="Arial" charset="0"/>
              </a:rPr>
              <a:t>Text</a:t>
            </a:r>
          </a:p>
        </p:txBody>
      </p:sp>
      <p:sp>
        <p:nvSpPr>
          <p:cNvPr id="70665" name="AutoShape 9"/>
          <p:cNvSpPr>
            <a:spLocks noChangeArrowheads="1"/>
          </p:cNvSpPr>
          <p:nvPr/>
        </p:nvSpPr>
        <p:spPr bwMode="gray">
          <a:xfrm>
            <a:off x="4578350" y="5111750"/>
            <a:ext cx="4121150" cy="10541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8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400" b="1">
                <a:solidFill>
                  <a:srgbClr val="000000"/>
                </a:solidFill>
                <a:latin typeface="Arial" charset="0"/>
              </a:rPr>
              <a:t>Text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72730" name="Oval 26"/>
          <p:cNvSpPr>
            <a:spLocks noChangeArrowheads="1"/>
          </p:cNvSpPr>
          <p:nvPr/>
        </p:nvSpPr>
        <p:spPr bwMode="gray">
          <a:xfrm>
            <a:off x="2527300" y="1338263"/>
            <a:ext cx="5200650" cy="5038725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313" tIns="44450" rIns="87313" bIns="44450" anchor="ctr"/>
          <a:lstStyle/>
          <a:p>
            <a:pPr defTabSz="825500" eaLnBrk="0" latinLnBrk="0" hangingPunct="0">
              <a:lnSpc>
                <a:spcPct val="90000"/>
              </a:lnSpc>
            </a:pPr>
            <a:endParaRPr lang="zh-CN" altLang="zh-CN" sz="2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804863"/>
            <a:r>
              <a:rPr lang="en-US" altLang="ko-KR"/>
              <a:t>5 Part Concept </a:t>
            </a:r>
          </a:p>
        </p:txBody>
      </p:sp>
      <p:sp>
        <p:nvSpPr>
          <p:cNvPr id="72707" name="Arc 3"/>
          <p:cNvSpPr>
            <a:spLocks/>
          </p:cNvSpPr>
          <p:nvPr/>
        </p:nvSpPr>
        <p:spPr bwMode="gray">
          <a:xfrm>
            <a:off x="5345113" y="1916113"/>
            <a:ext cx="2339975" cy="2589212"/>
          </a:xfrm>
          <a:custGeom>
            <a:avLst/>
            <a:gdLst>
              <a:gd name="G0" fmla="+- 0 0 0"/>
              <a:gd name="G1" fmla="+- 17481 0 0"/>
              <a:gd name="G2" fmla="+- 21600 0 0"/>
              <a:gd name="T0" fmla="*/ 12687 w 21600"/>
              <a:gd name="T1" fmla="*/ 0 h 24155"/>
              <a:gd name="T2" fmla="*/ 20543 w 21600"/>
              <a:gd name="T3" fmla="*/ 24155 h 24155"/>
              <a:gd name="T4" fmla="*/ 0 w 21600"/>
              <a:gd name="T5" fmla="*/ 17481 h 24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155" fill="none" extrusionOk="0">
                <a:moveTo>
                  <a:pt x="12687" y="-1"/>
                </a:moveTo>
                <a:cubicBezTo>
                  <a:pt x="18286" y="4063"/>
                  <a:pt x="21600" y="10562"/>
                  <a:pt x="21600" y="17481"/>
                </a:cubicBezTo>
                <a:cubicBezTo>
                  <a:pt x="21600" y="19747"/>
                  <a:pt x="21243" y="21999"/>
                  <a:pt x="20543" y="24155"/>
                </a:cubicBezTo>
              </a:path>
              <a:path w="21600" h="24155" stroke="0" extrusionOk="0">
                <a:moveTo>
                  <a:pt x="12687" y="-1"/>
                </a:moveTo>
                <a:cubicBezTo>
                  <a:pt x="18286" y="4063"/>
                  <a:pt x="21600" y="10562"/>
                  <a:pt x="21600" y="17481"/>
                </a:cubicBezTo>
                <a:cubicBezTo>
                  <a:pt x="21600" y="19747"/>
                  <a:pt x="21243" y="21999"/>
                  <a:pt x="20543" y="24155"/>
                </a:cubicBezTo>
                <a:lnTo>
                  <a:pt x="0" y="17481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708" name="Arc 4"/>
          <p:cNvSpPr>
            <a:spLocks/>
          </p:cNvSpPr>
          <p:nvPr/>
        </p:nvSpPr>
        <p:spPr bwMode="gray">
          <a:xfrm>
            <a:off x="3741738" y="1360488"/>
            <a:ext cx="2749550" cy="2317750"/>
          </a:xfrm>
          <a:custGeom>
            <a:avLst/>
            <a:gdLst>
              <a:gd name="G0" fmla="+- 12693 0 0"/>
              <a:gd name="G1" fmla="+- 21600 0 0"/>
              <a:gd name="G2" fmla="+- 21600 0 0"/>
              <a:gd name="T0" fmla="*/ 0 w 25376"/>
              <a:gd name="T1" fmla="*/ 4123 h 21600"/>
              <a:gd name="T2" fmla="*/ 25376 w 25376"/>
              <a:gd name="T3" fmla="*/ 4116 h 21600"/>
              <a:gd name="T4" fmla="*/ 12693 w 2537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376" h="21600" fill="none" extrusionOk="0">
                <a:moveTo>
                  <a:pt x="-1" y="4122"/>
                </a:moveTo>
                <a:cubicBezTo>
                  <a:pt x="3689" y="1443"/>
                  <a:pt x="8132" y="-1"/>
                  <a:pt x="12693" y="0"/>
                </a:cubicBezTo>
                <a:cubicBezTo>
                  <a:pt x="17248" y="0"/>
                  <a:pt x="21688" y="1440"/>
                  <a:pt x="25376" y="4115"/>
                </a:cubicBezTo>
              </a:path>
              <a:path w="25376" h="21600" stroke="0" extrusionOk="0">
                <a:moveTo>
                  <a:pt x="-1" y="4122"/>
                </a:moveTo>
                <a:cubicBezTo>
                  <a:pt x="3689" y="1443"/>
                  <a:pt x="8132" y="-1"/>
                  <a:pt x="12693" y="0"/>
                </a:cubicBezTo>
                <a:cubicBezTo>
                  <a:pt x="17248" y="0"/>
                  <a:pt x="21688" y="1440"/>
                  <a:pt x="25376" y="4115"/>
                </a:cubicBezTo>
                <a:lnTo>
                  <a:pt x="12693" y="2160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6275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709" name="Arc 5"/>
          <p:cNvSpPr>
            <a:spLocks/>
          </p:cNvSpPr>
          <p:nvPr/>
        </p:nvSpPr>
        <p:spPr bwMode="gray">
          <a:xfrm>
            <a:off x="2555875" y="1952625"/>
            <a:ext cx="2341563" cy="2587625"/>
          </a:xfrm>
          <a:custGeom>
            <a:avLst/>
            <a:gdLst>
              <a:gd name="G0" fmla="+- 21600 0 0"/>
              <a:gd name="G1" fmla="+- 17470 0 0"/>
              <a:gd name="G2" fmla="+- 21600 0 0"/>
              <a:gd name="T0" fmla="*/ 1055 w 21600"/>
              <a:gd name="T1" fmla="*/ 24138 h 24138"/>
              <a:gd name="T2" fmla="*/ 8897 w 21600"/>
              <a:gd name="T3" fmla="*/ 0 h 24138"/>
              <a:gd name="T4" fmla="*/ 21600 w 21600"/>
              <a:gd name="T5" fmla="*/ 17470 h 24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138" fill="none" extrusionOk="0">
                <a:moveTo>
                  <a:pt x="1054" y="24138"/>
                </a:moveTo>
                <a:cubicBezTo>
                  <a:pt x="356" y="21984"/>
                  <a:pt x="0" y="19734"/>
                  <a:pt x="0" y="17470"/>
                </a:cubicBezTo>
                <a:cubicBezTo>
                  <a:pt x="-1" y="10558"/>
                  <a:pt x="3307" y="4064"/>
                  <a:pt x="8897" y="0"/>
                </a:cubicBezTo>
              </a:path>
              <a:path w="21600" h="24138" stroke="0" extrusionOk="0">
                <a:moveTo>
                  <a:pt x="1054" y="24138"/>
                </a:moveTo>
                <a:cubicBezTo>
                  <a:pt x="356" y="21984"/>
                  <a:pt x="0" y="19734"/>
                  <a:pt x="0" y="17470"/>
                </a:cubicBezTo>
                <a:cubicBezTo>
                  <a:pt x="-1" y="10558"/>
                  <a:pt x="3307" y="4064"/>
                  <a:pt x="8897" y="0"/>
                </a:cubicBezTo>
                <a:lnTo>
                  <a:pt x="21600" y="1747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710" name="Arc 6"/>
          <p:cNvSpPr>
            <a:spLocks/>
          </p:cNvSpPr>
          <p:nvPr/>
        </p:nvSpPr>
        <p:spPr bwMode="gray">
          <a:xfrm>
            <a:off x="2757488" y="4005263"/>
            <a:ext cx="2228850" cy="2317750"/>
          </a:xfrm>
          <a:custGeom>
            <a:avLst/>
            <a:gdLst>
              <a:gd name="G0" fmla="+- 20550 0 0"/>
              <a:gd name="G1" fmla="+- 0 0 0"/>
              <a:gd name="G2" fmla="+- 21600 0 0"/>
              <a:gd name="T0" fmla="*/ 20536 w 20550"/>
              <a:gd name="T1" fmla="*/ 21600 h 21600"/>
              <a:gd name="T2" fmla="*/ 0 w 20550"/>
              <a:gd name="T3" fmla="*/ 6653 h 21600"/>
              <a:gd name="T4" fmla="*/ 20550 w 2055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550" h="21600" fill="none" extrusionOk="0">
                <a:moveTo>
                  <a:pt x="20536" y="21599"/>
                </a:moveTo>
                <a:cubicBezTo>
                  <a:pt x="11175" y="21593"/>
                  <a:pt x="2883" y="15558"/>
                  <a:pt x="0" y="6652"/>
                </a:cubicBezTo>
              </a:path>
              <a:path w="20550" h="21600" stroke="0" extrusionOk="0">
                <a:moveTo>
                  <a:pt x="20536" y="21599"/>
                </a:moveTo>
                <a:cubicBezTo>
                  <a:pt x="11175" y="21593"/>
                  <a:pt x="2883" y="15558"/>
                  <a:pt x="0" y="6652"/>
                </a:cubicBezTo>
                <a:lnTo>
                  <a:pt x="20550" y="0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gamma/>
                  <a:shade val="6275"/>
                  <a:invGamma/>
                </a:schemeClr>
              </a:gs>
              <a:gs pos="100000">
                <a:schemeClr val="tx1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711" name="Arc 7"/>
          <p:cNvSpPr>
            <a:spLocks/>
          </p:cNvSpPr>
          <p:nvPr/>
        </p:nvSpPr>
        <p:spPr bwMode="gray">
          <a:xfrm>
            <a:off x="5253038" y="4005263"/>
            <a:ext cx="2227262" cy="2317750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548 w 20548"/>
              <a:gd name="T1" fmla="*/ 6659 h 21600"/>
              <a:gd name="T2" fmla="*/ 0 w 20548"/>
              <a:gd name="T3" fmla="*/ 21600 h 21600"/>
              <a:gd name="T4" fmla="*/ 0 w 20548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548" h="21600" fill="none" extrusionOk="0">
                <a:moveTo>
                  <a:pt x="20547" y="6658"/>
                </a:moveTo>
                <a:cubicBezTo>
                  <a:pt x="17661" y="15566"/>
                  <a:pt x="9363" y="21599"/>
                  <a:pt x="0" y="21600"/>
                </a:cubicBezTo>
              </a:path>
              <a:path w="20548" h="21600" stroke="0" extrusionOk="0">
                <a:moveTo>
                  <a:pt x="20547" y="6658"/>
                </a:moveTo>
                <a:cubicBezTo>
                  <a:pt x="17661" y="15566"/>
                  <a:pt x="9363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A3F25F"/>
              </a:gs>
              <a:gs pos="100000">
                <a:srgbClr val="A3F25F">
                  <a:gamma/>
                  <a:shade val="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722" name="Rectangle 18"/>
          <p:cNvSpPr>
            <a:spLocks noChangeArrowheads="1"/>
          </p:cNvSpPr>
          <p:nvPr/>
        </p:nvSpPr>
        <p:spPr bwMode="gray">
          <a:xfrm>
            <a:off x="4606925" y="1612900"/>
            <a:ext cx="1028700" cy="81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850" tIns="34925" rIns="69850" bIns="34925">
            <a:spAutoFit/>
          </a:bodyPr>
          <a:lstStyle/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18 Point</a:t>
            </a:r>
          </a:p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Text</a:t>
            </a:r>
          </a:p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Here</a:t>
            </a:r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gray">
          <a:xfrm>
            <a:off x="2827338" y="3003550"/>
            <a:ext cx="1028700" cy="81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850" tIns="34925" rIns="69850" bIns="34925">
            <a:spAutoFit/>
          </a:bodyPr>
          <a:lstStyle/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18 Point</a:t>
            </a:r>
          </a:p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Text</a:t>
            </a:r>
          </a:p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Here</a:t>
            </a:r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gray">
          <a:xfrm>
            <a:off x="6462713" y="3003550"/>
            <a:ext cx="1028700" cy="81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850" tIns="34925" rIns="69850" bIns="34925">
            <a:spAutoFit/>
          </a:bodyPr>
          <a:lstStyle/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18 Point</a:t>
            </a:r>
          </a:p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Text</a:t>
            </a:r>
          </a:p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Here</a:t>
            </a:r>
          </a:p>
        </p:txBody>
      </p:sp>
      <p:sp>
        <p:nvSpPr>
          <p:cNvPr id="72725" name="Rectangle 21"/>
          <p:cNvSpPr>
            <a:spLocks noChangeArrowheads="1"/>
          </p:cNvSpPr>
          <p:nvPr/>
        </p:nvSpPr>
        <p:spPr bwMode="gray">
          <a:xfrm>
            <a:off x="3509963" y="4995863"/>
            <a:ext cx="1028700" cy="81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850" tIns="34925" rIns="69850" bIns="34925">
            <a:spAutoFit/>
          </a:bodyPr>
          <a:lstStyle/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18 Point</a:t>
            </a:r>
          </a:p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Text</a:t>
            </a:r>
          </a:p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Here</a:t>
            </a:r>
          </a:p>
        </p:txBody>
      </p:sp>
      <p:sp>
        <p:nvSpPr>
          <p:cNvPr id="72726" name="Rectangle 22"/>
          <p:cNvSpPr>
            <a:spLocks noChangeArrowheads="1"/>
          </p:cNvSpPr>
          <p:nvPr/>
        </p:nvSpPr>
        <p:spPr bwMode="gray">
          <a:xfrm>
            <a:off x="5724525" y="4995863"/>
            <a:ext cx="1028700" cy="81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9850" tIns="34925" rIns="69850" bIns="34925">
            <a:spAutoFit/>
          </a:bodyPr>
          <a:lstStyle/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18 Point</a:t>
            </a:r>
          </a:p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Text</a:t>
            </a:r>
          </a:p>
          <a:p>
            <a:pPr defTabSz="514350"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chemeClr val="bg1"/>
                </a:solidFill>
                <a:latin typeface="Arial" charset="0"/>
              </a:rPr>
              <a:t>Here</a:t>
            </a:r>
          </a:p>
        </p:txBody>
      </p:sp>
      <p:sp>
        <p:nvSpPr>
          <p:cNvPr id="72729" name="Oval 25"/>
          <p:cNvSpPr>
            <a:spLocks noChangeArrowheads="1"/>
          </p:cNvSpPr>
          <p:nvPr/>
        </p:nvSpPr>
        <p:spPr bwMode="gray">
          <a:xfrm>
            <a:off x="3983038" y="2798763"/>
            <a:ext cx="2298700" cy="222885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313" tIns="44450" rIns="87313" bIns="44450" anchor="ctr"/>
          <a:lstStyle/>
          <a:p>
            <a:pPr defTabSz="825500" eaLnBrk="0" latinLnBrk="0" hangingPunct="0">
              <a:lnSpc>
                <a:spcPct val="90000"/>
              </a:lnSpc>
            </a:pPr>
            <a:endParaRPr lang="zh-CN" altLang="zh-CN" sz="2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2717" name="Oval 13"/>
          <p:cNvSpPr>
            <a:spLocks noChangeArrowheads="1"/>
          </p:cNvSpPr>
          <p:nvPr/>
        </p:nvSpPr>
        <p:spPr bwMode="gray">
          <a:xfrm>
            <a:off x="4559300" y="3343275"/>
            <a:ext cx="1139825" cy="1090613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313" tIns="44450" rIns="87313" bIns="44450" anchor="ctr"/>
          <a:lstStyle/>
          <a:p>
            <a:pPr defTabSz="825500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chemeClr val="bg1"/>
                </a:solidFill>
                <a:latin typeface="Arial" charset="0"/>
              </a:rPr>
              <a:t>Text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804863"/>
            <a:r>
              <a:rPr lang="en-US" altLang="ko-KR"/>
              <a:t>5 Part Concept</a:t>
            </a:r>
          </a:p>
        </p:txBody>
      </p:sp>
      <p:sp>
        <p:nvSpPr>
          <p:cNvPr id="74755" name="AutoShape 3"/>
          <p:cNvSpPr>
            <a:spLocks noChangeArrowheads="1"/>
          </p:cNvSpPr>
          <p:nvPr/>
        </p:nvSpPr>
        <p:spPr bwMode="gray">
          <a:xfrm>
            <a:off x="1403350" y="1616075"/>
            <a:ext cx="4040188" cy="4645025"/>
          </a:xfrm>
          <a:prstGeom prst="rtTriangle">
            <a:avLst/>
          </a:prstGeom>
          <a:gradFill rotWithShape="1">
            <a:gsLst>
              <a:gs pos="0">
                <a:schemeClr val="accent2">
                  <a:alpha val="0"/>
                </a:schemeClr>
              </a:gs>
              <a:gs pos="100000">
                <a:schemeClr val="tx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313" tIns="44450" rIns="87313" bIns="44450" anchor="ctr"/>
          <a:lstStyle/>
          <a:p>
            <a:pPr defTabSz="825500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</a:t>
            </a:r>
          </a:p>
          <a:p>
            <a:pPr defTabSz="825500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Here</a:t>
            </a:r>
          </a:p>
        </p:txBody>
      </p:sp>
      <p:sp>
        <p:nvSpPr>
          <p:cNvPr id="74756" name="AutoShape 4"/>
          <p:cNvSpPr>
            <a:spLocks noChangeArrowheads="1"/>
          </p:cNvSpPr>
          <p:nvPr/>
        </p:nvSpPr>
        <p:spPr bwMode="gray">
          <a:xfrm>
            <a:off x="2779713" y="1684338"/>
            <a:ext cx="3173412" cy="663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A3F25F"/>
              </a:gs>
              <a:gs pos="100000">
                <a:srgbClr val="A3F25F">
                  <a:gamma/>
                  <a:shade val="89804"/>
                  <a:invGamma/>
                </a:srgb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/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74757" name="AutoShape 5"/>
          <p:cNvSpPr>
            <a:spLocks noChangeArrowheads="1"/>
          </p:cNvSpPr>
          <p:nvPr/>
        </p:nvSpPr>
        <p:spPr bwMode="gray">
          <a:xfrm>
            <a:off x="1939925" y="1808163"/>
            <a:ext cx="774700" cy="441325"/>
          </a:xfrm>
          <a:prstGeom prst="rightArrow">
            <a:avLst>
              <a:gd name="adj1" fmla="val 50000"/>
              <a:gd name="adj2" fmla="val 64226"/>
            </a:avLst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758" name="AutoShape 6"/>
          <p:cNvSpPr>
            <a:spLocks noChangeArrowheads="1"/>
          </p:cNvSpPr>
          <p:nvPr/>
        </p:nvSpPr>
        <p:spPr bwMode="gray">
          <a:xfrm>
            <a:off x="3571875" y="2584450"/>
            <a:ext cx="3173413" cy="6635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8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/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74759" name="AutoShape 7"/>
          <p:cNvSpPr>
            <a:spLocks noChangeArrowheads="1"/>
          </p:cNvSpPr>
          <p:nvPr/>
        </p:nvSpPr>
        <p:spPr bwMode="gray">
          <a:xfrm>
            <a:off x="4325938" y="3421063"/>
            <a:ext cx="3173412" cy="6635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8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/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74760" name="AutoShape 8"/>
          <p:cNvSpPr>
            <a:spLocks noChangeArrowheads="1"/>
          </p:cNvSpPr>
          <p:nvPr/>
        </p:nvSpPr>
        <p:spPr bwMode="gray">
          <a:xfrm>
            <a:off x="5067300" y="4284663"/>
            <a:ext cx="3173413" cy="663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>
                  <a:gamma/>
                  <a:tint val="70196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/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74761" name="AutoShape 9"/>
          <p:cNvSpPr>
            <a:spLocks noChangeArrowheads="1"/>
          </p:cNvSpPr>
          <p:nvPr/>
        </p:nvSpPr>
        <p:spPr bwMode="gray">
          <a:xfrm>
            <a:off x="5808663" y="5146675"/>
            <a:ext cx="3173412" cy="663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hlink">
                  <a:gamma/>
                  <a:tint val="70196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/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74762" name="AutoShape 10"/>
          <p:cNvSpPr>
            <a:spLocks noChangeArrowheads="1"/>
          </p:cNvSpPr>
          <p:nvPr/>
        </p:nvSpPr>
        <p:spPr bwMode="gray">
          <a:xfrm>
            <a:off x="2703513" y="2697163"/>
            <a:ext cx="776287" cy="441325"/>
          </a:xfrm>
          <a:prstGeom prst="rightArrow">
            <a:avLst>
              <a:gd name="adj1" fmla="val 50000"/>
              <a:gd name="adj2" fmla="val 64358"/>
            </a:avLst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763" name="AutoShape 11"/>
          <p:cNvSpPr>
            <a:spLocks noChangeArrowheads="1"/>
          </p:cNvSpPr>
          <p:nvPr/>
        </p:nvSpPr>
        <p:spPr bwMode="gray">
          <a:xfrm>
            <a:off x="3455988" y="3532188"/>
            <a:ext cx="774700" cy="441325"/>
          </a:xfrm>
          <a:prstGeom prst="rightArrow">
            <a:avLst>
              <a:gd name="adj1" fmla="val 50000"/>
              <a:gd name="adj2" fmla="val 64226"/>
            </a:avLst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764" name="AutoShape 12"/>
          <p:cNvSpPr>
            <a:spLocks noChangeArrowheads="1"/>
          </p:cNvSpPr>
          <p:nvPr/>
        </p:nvSpPr>
        <p:spPr bwMode="gray">
          <a:xfrm>
            <a:off x="4194175" y="4395788"/>
            <a:ext cx="776288" cy="441325"/>
          </a:xfrm>
          <a:prstGeom prst="rightArrow">
            <a:avLst>
              <a:gd name="adj1" fmla="val 50000"/>
              <a:gd name="adj2" fmla="val 64358"/>
            </a:avLst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765" name="AutoShape 13"/>
          <p:cNvSpPr>
            <a:spLocks noChangeArrowheads="1"/>
          </p:cNvSpPr>
          <p:nvPr/>
        </p:nvSpPr>
        <p:spPr bwMode="gray">
          <a:xfrm>
            <a:off x="4946650" y="5257800"/>
            <a:ext cx="774700" cy="441325"/>
          </a:xfrm>
          <a:prstGeom prst="rightArrow">
            <a:avLst>
              <a:gd name="adj1" fmla="val 50000"/>
              <a:gd name="adj2" fmla="val 64226"/>
            </a:avLst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804863"/>
            <a:r>
              <a:rPr lang="en-US" altLang="ko-KR"/>
              <a:t>5 Part Table</a:t>
            </a:r>
          </a:p>
        </p:txBody>
      </p:sp>
      <p:sp>
        <p:nvSpPr>
          <p:cNvPr id="76803" name="AutoShape 3"/>
          <p:cNvSpPr>
            <a:spLocks noChangeArrowheads="1"/>
          </p:cNvSpPr>
          <p:nvPr/>
        </p:nvSpPr>
        <p:spPr bwMode="gray">
          <a:xfrm>
            <a:off x="149225" y="1520825"/>
            <a:ext cx="8845550" cy="4645025"/>
          </a:xfrm>
          <a:prstGeom prst="roundRect">
            <a:avLst>
              <a:gd name="adj" fmla="val 885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313" tIns="44450" rIns="87313" bIns="44450" anchor="ctr"/>
          <a:lstStyle/>
          <a:p>
            <a:endParaRPr lang="zh-CN" altLang="en-US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gray">
          <a:xfrm>
            <a:off x="320675" y="1949450"/>
            <a:ext cx="1587500" cy="730250"/>
          </a:xfrm>
          <a:prstGeom prst="rect">
            <a:avLst/>
          </a:prstGeom>
          <a:solidFill>
            <a:srgbClr val="A3F25F"/>
          </a:solidFill>
          <a:ln w="12700">
            <a:solidFill>
              <a:srgbClr val="A3F2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</a:t>
            </a:r>
          </a:p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Here</a:t>
            </a: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gray">
          <a:xfrm>
            <a:off x="1920875" y="1949450"/>
            <a:ext cx="1587500" cy="7302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</a:t>
            </a:r>
          </a:p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Here</a:t>
            </a:r>
          </a:p>
        </p:txBody>
      </p:sp>
      <p:sp>
        <p:nvSpPr>
          <p:cNvPr id="76806" name="Rectangle 6"/>
          <p:cNvSpPr>
            <a:spLocks noChangeArrowheads="1"/>
          </p:cNvSpPr>
          <p:nvPr/>
        </p:nvSpPr>
        <p:spPr bwMode="gray">
          <a:xfrm>
            <a:off x="3521075" y="1949450"/>
            <a:ext cx="1587500" cy="7302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</a:t>
            </a:r>
          </a:p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Here</a:t>
            </a:r>
          </a:p>
        </p:txBody>
      </p:sp>
      <p:sp>
        <p:nvSpPr>
          <p:cNvPr id="76807" name="Rectangle 7"/>
          <p:cNvSpPr>
            <a:spLocks noChangeArrowheads="1"/>
          </p:cNvSpPr>
          <p:nvPr/>
        </p:nvSpPr>
        <p:spPr bwMode="gray">
          <a:xfrm>
            <a:off x="5121275" y="1949450"/>
            <a:ext cx="1587500" cy="7302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</a:t>
            </a:r>
          </a:p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Here</a:t>
            </a:r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gray">
          <a:xfrm>
            <a:off x="6721475" y="1949450"/>
            <a:ext cx="1587500" cy="7302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</a:t>
            </a:r>
          </a:p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Here</a:t>
            </a:r>
          </a:p>
        </p:txBody>
      </p:sp>
      <p:sp>
        <p:nvSpPr>
          <p:cNvPr id="76809" name="Rectangle 9"/>
          <p:cNvSpPr>
            <a:spLocks noChangeArrowheads="1"/>
          </p:cNvSpPr>
          <p:nvPr/>
        </p:nvSpPr>
        <p:spPr bwMode="gray">
          <a:xfrm>
            <a:off x="320675" y="3178175"/>
            <a:ext cx="1587500" cy="1987550"/>
          </a:xfrm>
          <a:prstGeom prst="rect">
            <a:avLst/>
          </a:prstGeom>
          <a:solidFill>
            <a:srgbClr val="A3F25F"/>
          </a:solidFill>
          <a:ln w="12700">
            <a:solidFill>
              <a:srgbClr val="A3F2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rgbClr val="000000"/>
                </a:solidFill>
                <a:latin typeface="Arial" charset="0"/>
              </a:rPr>
              <a:t>Text</a:t>
            </a:r>
          </a:p>
          <a:p>
            <a:pPr eaLnBrk="0" latinLnBrk="0" hangingPunct="0">
              <a:lnSpc>
                <a:spcPct val="90000"/>
              </a:lnSpc>
            </a:pPr>
            <a:r>
              <a:rPr lang="en-US" altLang="ko-KR" b="1">
                <a:solidFill>
                  <a:srgbClr val="000000"/>
                </a:solidFill>
                <a:latin typeface="Arial" charset="0"/>
              </a:rPr>
              <a:t>Here</a:t>
            </a:r>
          </a:p>
        </p:txBody>
      </p:sp>
      <p:sp>
        <p:nvSpPr>
          <p:cNvPr id="76810" name="Rectangle 10"/>
          <p:cNvSpPr>
            <a:spLocks noChangeArrowheads="1"/>
          </p:cNvSpPr>
          <p:nvPr/>
        </p:nvSpPr>
        <p:spPr bwMode="gray">
          <a:xfrm>
            <a:off x="1920875" y="3178175"/>
            <a:ext cx="1587500" cy="19875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ko-KR" b="1">
                <a:solidFill>
                  <a:srgbClr val="000000"/>
                </a:solidFill>
              </a:rPr>
              <a:t>Text</a:t>
            </a:r>
          </a:p>
          <a:p>
            <a:r>
              <a:rPr lang="en-US" altLang="ko-KR" b="1">
                <a:solidFill>
                  <a:srgbClr val="000000"/>
                </a:solidFill>
              </a:rPr>
              <a:t>Here</a:t>
            </a:r>
          </a:p>
        </p:txBody>
      </p:sp>
      <p:sp>
        <p:nvSpPr>
          <p:cNvPr id="76811" name="Rectangle 11"/>
          <p:cNvSpPr>
            <a:spLocks noChangeArrowheads="1"/>
          </p:cNvSpPr>
          <p:nvPr/>
        </p:nvSpPr>
        <p:spPr bwMode="gray">
          <a:xfrm>
            <a:off x="3521075" y="3178175"/>
            <a:ext cx="1587500" cy="1987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ko-KR" b="1">
                <a:solidFill>
                  <a:srgbClr val="000000"/>
                </a:solidFill>
              </a:rPr>
              <a:t>Text</a:t>
            </a:r>
          </a:p>
          <a:p>
            <a:r>
              <a:rPr lang="en-US" altLang="ko-KR" b="1">
                <a:solidFill>
                  <a:srgbClr val="000000"/>
                </a:solidFill>
              </a:rPr>
              <a:t>Here</a:t>
            </a:r>
          </a:p>
        </p:txBody>
      </p:sp>
      <p:sp>
        <p:nvSpPr>
          <p:cNvPr id="76812" name="Rectangle 12"/>
          <p:cNvSpPr>
            <a:spLocks noChangeArrowheads="1"/>
          </p:cNvSpPr>
          <p:nvPr/>
        </p:nvSpPr>
        <p:spPr bwMode="gray">
          <a:xfrm>
            <a:off x="5121275" y="3178175"/>
            <a:ext cx="1587500" cy="19875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ko-KR" b="1">
                <a:solidFill>
                  <a:srgbClr val="000000"/>
                </a:solidFill>
              </a:rPr>
              <a:t>Text</a:t>
            </a:r>
          </a:p>
          <a:p>
            <a:r>
              <a:rPr lang="en-US" altLang="ko-KR" b="1">
                <a:solidFill>
                  <a:srgbClr val="000000"/>
                </a:solidFill>
              </a:rPr>
              <a:t>Here</a:t>
            </a:r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gray">
          <a:xfrm>
            <a:off x="6721475" y="3178175"/>
            <a:ext cx="1587500" cy="19875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ko-KR" b="1">
                <a:solidFill>
                  <a:srgbClr val="000000"/>
                </a:solidFill>
              </a:rPr>
              <a:t>Text</a:t>
            </a:r>
          </a:p>
          <a:p>
            <a:r>
              <a:rPr lang="en-US" altLang="ko-KR" b="1">
                <a:solidFill>
                  <a:srgbClr val="000000"/>
                </a:solidFill>
              </a:rPr>
              <a:t>Here</a:t>
            </a:r>
          </a:p>
        </p:txBody>
      </p:sp>
      <p:sp>
        <p:nvSpPr>
          <p:cNvPr id="76814" name="AutoShape 14"/>
          <p:cNvSpPr>
            <a:spLocks noChangeArrowheads="1"/>
          </p:cNvSpPr>
          <p:nvPr/>
        </p:nvSpPr>
        <p:spPr bwMode="gray">
          <a:xfrm>
            <a:off x="320675" y="2449513"/>
            <a:ext cx="8575675" cy="958850"/>
          </a:xfrm>
          <a:prstGeom prst="rightArrow">
            <a:avLst>
              <a:gd name="adj1" fmla="val 50000"/>
              <a:gd name="adj2" fmla="val 61198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l"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chemeClr val="bg1"/>
                </a:solidFill>
                <a:latin typeface="Arial" charset="0"/>
              </a:rPr>
              <a:t>Text Here</a:t>
            </a:r>
          </a:p>
        </p:txBody>
      </p:sp>
      <p:sp>
        <p:nvSpPr>
          <p:cNvPr id="76815" name="AutoShape 15"/>
          <p:cNvSpPr>
            <a:spLocks noChangeArrowheads="1"/>
          </p:cNvSpPr>
          <p:nvPr/>
        </p:nvSpPr>
        <p:spPr bwMode="gray">
          <a:xfrm>
            <a:off x="320675" y="4935538"/>
            <a:ext cx="8575675" cy="958850"/>
          </a:xfrm>
          <a:prstGeom prst="rightArrow">
            <a:avLst>
              <a:gd name="adj1" fmla="val 50000"/>
              <a:gd name="adj2" fmla="val 61198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l"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chemeClr val="bg1"/>
                </a:solidFill>
                <a:latin typeface="Arial" charset="0"/>
              </a:rPr>
              <a:t>Text Here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ko-KR"/>
              <a:t>Chart Documents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gray">
          <a:xfrm>
            <a:off x="1835150" y="1722438"/>
            <a:ext cx="7129463" cy="45148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762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gray">
          <a:xfrm>
            <a:off x="1938338" y="1811338"/>
            <a:ext cx="6916737" cy="4294187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762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34825" name="Object 9"/>
          <p:cNvGraphicFramePr>
            <a:graphicFrameLocks noChangeAspect="1"/>
          </p:cNvGraphicFramePr>
          <p:nvPr>
            <p:ph idx="1"/>
          </p:nvPr>
        </p:nvGraphicFramePr>
        <p:xfrm>
          <a:off x="1203325" y="842963"/>
          <a:ext cx="7939088" cy="5353050"/>
        </p:xfrm>
        <a:graphic>
          <a:graphicData uri="http://schemas.openxmlformats.org/presentationml/2006/ole">
            <p:oleObj spid="_x0000_s34877" name="Chart" r:id="rId3" imgW="7572451" imgH="510540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17411" name="WordArt 3"/>
          <p:cNvSpPr>
            <a:spLocks noChangeArrowheads="1" noChangeShapeType="1" noTextEdit="1"/>
          </p:cNvSpPr>
          <p:nvPr/>
        </p:nvSpPr>
        <p:spPr bwMode="ltGray">
          <a:xfrm>
            <a:off x="2555875" y="1844675"/>
            <a:ext cx="5400675" cy="15113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chemeClr val="bg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r>
              <a:rPr lang="en-US" altLang="zh-CN" sz="3600" kern="10">
                <a:gradFill rotWithShape="1">
                  <a:gsLst>
                    <a:gs pos="0">
                      <a:schemeClr val="accent1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63500" dir="16200000" sy="-100000" rotWithShape="0">
                    <a:schemeClr val="tx1">
                      <a:alpha val="50000"/>
                    </a:schemeClr>
                  </a:outerShdw>
                </a:effectLst>
                <a:latin typeface="Impact"/>
              </a:rPr>
              <a:t>Thank You !</a:t>
            </a:r>
            <a:endParaRPr lang="zh-CN" altLang="en-US" sz="3600" kern="10">
              <a:gradFill rotWithShape="1">
                <a:gsLst>
                  <a:gs pos="0">
                    <a:schemeClr val="accent1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63500" dir="16200000" sy="-100000" rotWithShape="0">
                  <a:schemeClr val="tx1">
                    <a:alpha val="50000"/>
                  </a:scheme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14338" name="AutoShape 2"/>
          <p:cNvSpPr>
            <a:spLocks noChangeArrowheads="1"/>
          </p:cNvSpPr>
          <p:nvPr/>
        </p:nvSpPr>
        <p:spPr bwMode="gray">
          <a:xfrm>
            <a:off x="1746250" y="1916113"/>
            <a:ext cx="6915150" cy="6540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r>
              <a:rPr lang="en-US" altLang="ko-KR" sz="2400">
                <a:latin typeface="Verdana" pitchFamily="34" charset="0"/>
              </a:rPr>
              <a:t> </a:t>
            </a:r>
            <a:r>
              <a:rPr lang="en-US" altLang="ko-KR" sz="2400" b="1">
                <a:solidFill>
                  <a:srgbClr val="FFFFFF"/>
                </a:solidFill>
                <a:latin typeface="Verdana" pitchFamily="34" charset="0"/>
              </a:rPr>
              <a:t>1. Introduction</a:t>
            </a:r>
            <a:endParaRPr lang="en-US" altLang="ko-KR" sz="2400">
              <a:latin typeface="Verdana" pitchFamily="34" charset="0"/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gray">
          <a:xfrm>
            <a:off x="1760538" y="2846388"/>
            <a:ext cx="6915150" cy="6540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r>
              <a:rPr lang="en-US" altLang="ko-KR" sz="2400">
                <a:latin typeface="Verdana" pitchFamily="34" charset="0"/>
              </a:rPr>
              <a:t> </a:t>
            </a:r>
            <a:r>
              <a:rPr lang="en-US" altLang="ko-KR" sz="2400" b="1">
                <a:solidFill>
                  <a:srgbClr val="FFFFFF"/>
                </a:solidFill>
                <a:latin typeface="Verdana" pitchFamily="34" charset="0"/>
              </a:rPr>
              <a:t>2. Strategy</a:t>
            </a:r>
            <a:endParaRPr lang="en-US" altLang="ko-KR" sz="2400">
              <a:latin typeface="Verdana" pitchFamily="34" charset="0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gray">
          <a:xfrm>
            <a:off x="1746250" y="3783013"/>
            <a:ext cx="6915150" cy="6540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r>
              <a:rPr lang="en-US" altLang="ko-KR" sz="2400">
                <a:latin typeface="Verdana" pitchFamily="34" charset="0"/>
              </a:rPr>
              <a:t> </a:t>
            </a:r>
            <a:r>
              <a:rPr lang="en-US" altLang="ko-KR" sz="2400" b="1">
                <a:solidFill>
                  <a:srgbClr val="FFFFFF"/>
                </a:solidFill>
                <a:latin typeface="Verdana" pitchFamily="34" charset="0"/>
              </a:rPr>
              <a:t>3. Challenges Forward</a:t>
            </a:r>
            <a:endParaRPr lang="en-US" altLang="ko-KR" sz="2400">
              <a:latin typeface="Verdana" pitchFamily="34" charset="0"/>
            </a:endParaRP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gray">
          <a:xfrm>
            <a:off x="1746250" y="4791075"/>
            <a:ext cx="6915150" cy="6540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r>
              <a:rPr lang="en-US" altLang="ko-KR" sz="2400">
                <a:latin typeface="Verdana" pitchFamily="34" charset="0"/>
              </a:rPr>
              <a:t> </a:t>
            </a:r>
            <a:r>
              <a:rPr lang="en-US" altLang="ko-KR" sz="2400" b="1">
                <a:solidFill>
                  <a:srgbClr val="FFFFFF"/>
                </a:solidFill>
                <a:latin typeface="Verdana" pitchFamily="34" charset="0"/>
              </a:rPr>
              <a:t>4. Conclusion</a:t>
            </a:r>
            <a:endParaRPr lang="en-US" altLang="ko-KR" sz="2400">
              <a:latin typeface="Verdana" pitchFamily="34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gray">
          <a:xfrm>
            <a:off x="1474788" y="3246438"/>
            <a:ext cx="7561262" cy="4667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endParaRPr lang="zh-CN" altLang="zh-CN" sz="2400">
              <a:latin typeface="Arial" charset="0"/>
            </a:endParaRP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gray">
          <a:xfrm>
            <a:off x="1474788" y="4572000"/>
            <a:ext cx="7561262" cy="4667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endParaRPr lang="zh-CN" altLang="zh-CN" sz="2400">
              <a:latin typeface="Arial" charset="0"/>
            </a:endParaRP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gray">
          <a:xfrm>
            <a:off x="1474788" y="1570038"/>
            <a:ext cx="7561262" cy="4667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endParaRPr lang="zh-CN" altLang="zh-CN" sz="2400">
              <a:latin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Related Documents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4788" y="1557338"/>
            <a:ext cx="7489825" cy="4751387"/>
          </a:xfrm>
        </p:spPr>
        <p:txBody>
          <a:bodyPr/>
          <a:lstStyle/>
          <a:p>
            <a:r>
              <a:rPr lang="en-US" altLang="ko-KR"/>
              <a:t>Competitors </a:t>
            </a:r>
          </a:p>
          <a:p>
            <a:pPr lvl="1"/>
            <a:r>
              <a:rPr lang="en-US" altLang="ko-KR"/>
              <a:t> You may want to allocate one slide per competitor</a:t>
            </a:r>
          </a:p>
          <a:p>
            <a:pPr lvl="1"/>
            <a:endParaRPr lang="en-US" altLang="ko-KR"/>
          </a:p>
          <a:p>
            <a:r>
              <a:rPr lang="en-US" altLang="ko-KR"/>
              <a:t>Strengths </a:t>
            </a:r>
          </a:p>
          <a:p>
            <a:pPr lvl="1"/>
            <a:r>
              <a:rPr lang="en-US" altLang="ko-KR"/>
              <a:t> Your strengths relative to competitors</a:t>
            </a:r>
          </a:p>
          <a:p>
            <a:pPr lvl="1"/>
            <a:endParaRPr lang="en-US" altLang="ko-KR"/>
          </a:p>
          <a:p>
            <a:r>
              <a:rPr lang="en-US" altLang="ko-KR"/>
              <a:t>Weaknesses</a:t>
            </a:r>
          </a:p>
          <a:p>
            <a:pPr lvl="1"/>
            <a:r>
              <a:rPr lang="en-US" altLang="ko-KR"/>
              <a:t> Your weaknesses relative to competitor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565150" y="5497513"/>
            <a:ext cx="8455025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800100" indent="-342900" algn="l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257300" indent="-342900" algn="l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714500" indent="-342900" algn="l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171700" indent="-342900" algn="l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628900" indent="-342900"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3086100" indent="-342900"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543300" indent="-342900"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4000500" indent="-342900"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sz="1400" b="1">
                <a:solidFill>
                  <a:schemeClr val="tx2"/>
                </a:solidFill>
              </a:rPr>
              <a:t>[Image information in product]</a:t>
            </a:r>
          </a:p>
          <a:p>
            <a:pPr>
              <a:lnSpc>
                <a:spcPct val="150000"/>
              </a:lnSpc>
            </a:pPr>
            <a:r>
              <a:rPr lang="en-US" altLang="ko-KR" sz="1400">
                <a:solidFill>
                  <a:schemeClr val="tx2"/>
                </a:solidFill>
              </a:rPr>
              <a:t>Title Master : Wee,Young Ji - Image Created &amp; licensed by Wee,Young Ji </a:t>
            </a:r>
          </a:p>
          <a:p>
            <a:r>
              <a:rPr lang="en-US" altLang="ko-KR" sz="1400">
                <a:solidFill>
                  <a:schemeClr val="tx2"/>
                </a:solidFill>
              </a:rPr>
              <a:t>Note to customers: This image has been licensed to be used within this PowerPoint template only. </a:t>
            </a:r>
          </a:p>
          <a:p>
            <a:r>
              <a:rPr lang="en-US" altLang="ko-KR" sz="1400">
                <a:solidFill>
                  <a:schemeClr val="tx2"/>
                </a:solidFill>
              </a:rPr>
              <a:t>You may not extract the image for any other 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57360" name="AutoShape 16"/>
          <p:cNvSpPr>
            <a:spLocks noChangeArrowheads="1"/>
          </p:cNvSpPr>
          <p:nvPr/>
        </p:nvSpPr>
        <p:spPr bwMode="gray">
          <a:xfrm>
            <a:off x="1692275" y="2492375"/>
            <a:ext cx="7343775" cy="3986213"/>
          </a:xfrm>
          <a:prstGeom prst="roundRect">
            <a:avLst>
              <a:gd name="adj" fmla="val 4843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804863"/>
            <a:r>
              <a:rPr lang="en-US" altLang="ko-KR"/>
              <a:t>2 Part Concept</a:t>
            </a:r>
          </a:p>
        </p:txBody>
      </p:sp>
      <p:sp>
        <p:nvSpPr>
          <p:cNvPr id="57351" name="AutoShape 7"/>
          <p:cNvSpPr>
            <a:spLocks noChangeArrowheads="1"/>
          </p:cNvSpPr>
          <p:nvPr/>
        </p:nvSpPr>
        <p:spPr bwMode="gray">
          <a:xfrm>
            <a:off x="6032500" y="1838325"/>
            <a:ext cx="1104900" cy="368300"/>
          </a:xfrm>
          <a:prstGeom prst="downArrow">
            <a:avLst>
              <a:gd name="adj1" fmla="val 50000"/>
              <a:gd name="adj2" fmla="val 50005"/>
            </a:avLst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82353"/>
                  <a:invGamma/>
                </a:schemeClr>
              </a:gs>
            </a:gsLst>
            <a:lin ang="5400000" scaled="1"/>
          </a:gradFill>
          <a:ln>
            <a:noFill/>
          </a:ln>
          <a:effectLst>
            <a:outerShdw dist="8980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57352" name="AutoShape 8"/>
          <p:cNvSpPr>
            <a:spLocks noChangeArrowheads="1"/>
          </p:cNvSpPr>
          <p:nvPr/>
        </p:nvSpPr>
        <p:spPr bwMode="gray">
          <a:xfrm>
            <a:off x="1738313" y="1646238"/>
            <a:ext cx="7232650" cy="628650"/>
          </a:xfrm>
          <a:prstGeom prst="roundRect">
            <a:avLst>
              <a:gd name="adj" fmla="val 48991"/>
            </a:avLst>
          </a:prstGeom>
          <a:gradFill rotWithShape="1"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2400" b="1">
                <a:solidFill>
                  <a:schemeClr val="bg1"/>
                </a:solidFill>
                <a:latin typeface="Arial" charset="0"/>
              </a:rPr>
              <a:t>Conclusion 1</a:t>
            </a:r>
          </a:p>
        </p:txBody>
      </p:sp>
      <p:sp>
        <p:nvSpPr>
          <p:cNvPr id="57358" name="Rectangle 14"/>
          <p:cNvSpPr>
            <a:spLocks noChangeArrowheads="1"/>
          </p:cNvSpPr>
          <p:nvPr/>
        </p:nvSpPr>
        <p:spPr bwMode="gray">
          <a:xfrm flipH="1">
            <a:off x="5422900" y="3082925"/>
            <a:ext cx="3386138" cy="315436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xmlns="" w="762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57359" name="Rectangle 15"/>
          <p:cNvSpPr>
            <a:spLocks noChangeArrowheads="1"/>
          </p:cNvSpPr>
          <p:nvPr/>
        </p:nvSpPr>
        <p:spPr bwMode="gray">
          <a:xfrm flipH="1">
            <a:off x="1920875" y="3082925"/>
            <a:ext cx="3386138" cy="315436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xmlns="" w="762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57353" name="AutoShape 9"/>
          <p:cNvSpPr>
            <a:spLocks noChangeArrowheads="1"/>
          </p:cNvSpPr>
          <p:nvPr/>
        </p:nvSpPr>
        <p:spPr bwMode="gray">
          <a:xfrm flipV="1">
            <a:off x="3276600" y="2638425"/>
            <a:ext cx="644525" cy="482600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sy="50000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4" name="AutoShape 10"/>
          <p:cNvSpPr>
            <a:spLocks noChangeArrowheads="1"/>
          </p:cNvSpPr>
          <p:nvPr/>
        </p:nvSpPr>
        <p:spPr bwMode="gray">
          <a:xfrm flipV="1">
            <a:off x="6804025" y="2625725"/>
            <a:ext cx="644525" cy="482600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sy="50000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60430" name="AutoShape 14"/>
          <p:cNvSpPr>
            <a:spLocks noChangeArrowheads="1"/>
          </p:cNvSpPr>
          <p:nvPr/>
        </p:nvSpPr>
        <p:spPr bwMode="gray">
          <a:xfrm>
            <a:off x="1908175" y="1293813"/>
            <a:ext cx="6911975" cy="5184775"/>
          </a:xfrm>
          <a:prstGeom prst="roundRect">
            <a:avLst>
              <a:gd name="adj" fmla="val 4843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804863"/>
            <a:r>
              <a:rPr lang="en-US" altLang="ko-KR"/>
              <a:t>3 Part Concept</a:t>
            </a:r>
          </a:p>
        </p:txBody>
      </p:sp>
      <p:sp>
        <p:nvSpPr>
          <p:cNvPr id="60422" name="AutoShape 6"/>
          <p:cNvSpPr>
            <a:spLocks noChangeArrowheads="1"/>
          </p:cNvSpPr>
          <p:nvPr/>
        </p:nvSpPr>
        <p:spPr bwMode="gray">
          <a:xfrm>
            <a:off x="2282825" y="3933825"/>
            <a:ext cx="1047750" cy="2159000"/>
          </a:xfrm>
          <a:prstGeom prst="downArrow">
            <a:avLst>
              <a:gd name="adj1" fmla="val 50000"/>
              <a:gd name="adj2" fmla="val 39113"/>
            </a:avLst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60423" name="AutoShape 7"/>
          <p:cNvSpPr>
            <a:spLocks noChangeArrowheads="1"/>
          </p:cNvSpPr>
          <p:nvPr/>
        </p:nvSpPr>
        <p:spPr bwMode="gray">
          <a:xfrm>
            <a:off x="2282825" y="1773238"/>
            <a:ext cx="1047750" cy="2039937"/>
          </a:xfrm>
          <a:prstGeom prst="upArrow">
            <a:avLst>
              <a:gd name="adj1" fmla="val 50000"/>
              <a:gd name="adj2" fmla="val 36938"/>
            </a:avLst>
          </a:prstGeom>
          <a:gradFill rotWithShape="0">
            <a:gsLst>
              <a:gs pos="0">
                <a:schemeClr val="tx2"/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gray">
          <a:xfrm>
            <a:off x="2425700" y="6083300"/>
            <a:ext cx="763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chemeClr val="tx2"/>
                </a:solidFill>
                <a:latin typeface="Arial" charset="0"/>
              </a:rPr>
              <a:t>Less</a:t>
            </a:r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gray">
          <a:xfrm>
            <a:off x="2393950" y="1412875"/>
            <a:ext cx="790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More</a:t>
            </a:r>
          </a:p>
          <a:p>
            <a:pPr eaLnBrk="0" latinLnBrk="0" hangingPunct="0">
              <a:lnSpc>
                <a:spcPct val="90000"/>
              </a:lnSpc>
            </a:pPr>
            <a:endParaRPr lang="en-US" altLang="ko-KR" sz="2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0427" name="AutoShape 11"/>
          <p:cNvSpPr>
            <a:spLocks noChangeArrowheads="1"/>
          </p:cNvSpPr>
          <p:nvPr/>
        </p:nvSpPr>
        <p:spPr bwMode="gray">
          <a:xfrm rot="5400000">
            <a:off x="5124450" y="-30162"/>
            <a:ext cx="1816100" cy="4711700"/>
          </a:xfrm>
          <a:prstGeom prst="cube">
            <a:avLst>
              <a:gd name="adj" fmla="val 14579"/>
            </a:avLst>
          </a:prstGeom>
          <a:gradFill rotWithShape="1">
            <a:gsLst>
              <a:gs pos="0">
                <a:schemeClr val="tx1">
                  <a:gamma/>
                  <a:shade val="8000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60428" name="AutoShape 12"/>
          <p:cNvSpPr>
            <a:spLocks noChangeArrowheads="1"/>
          </p:cNvSpPr>
          <p:nvPr/>
        </p:nvSpPr>
        <p:spPr bwMode="gray">
          <a:xfrm rot="5400000">
            <a:off x="5124450" y="1531938"/>
            <a:ext cx="1816100" cy="4711700"/>
          </a:xfrm>
          <a:prstGeom prst="cube">
            <a:avLst>
              <a:gd name="adj" fmla="val 14579"/>
            </a:avLst>
          </a:prstGeom>
          <a:gradFill rotWithShape="1">
            <a:gsLst>
              <a:gs pos="0">
                <a:schemeClr val="accent2">
                  <a:gamma/>
                  <a:shade val="8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60429" name="AutoShape 13"/>
          <p:cNvSpPr>
            <a:spLocks noChangeArrowheads="1"/>
          </p:cNvSpPr>
          <p:nvPr/>
        </p:nvSpPr>
        <p:spPr bwMode="gray">
          <a:xfrm rot="5400000">
            <a:off x="5124450" y="3094038"/>
            <a:ext cx="1816100" cy="4711700"/>
          </a:xfrm>
          <a:prstGeom prst="cube">
            <a:avLst>
              <a:gd name="adj" fmla="val 14579"/>
            </a:avLst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92075" tIns="46038" rIns="92075" bIns="46038" anchor="ctr"/>
          <a:lstStyle/>
          <a:p>
            <a:pPr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804863"/>
            <a:r>
              <a:rPr lang="en-US" altLang="ko-KR"/>
              <a:t>3 Part Concept</a:t>
            </a:r>
          </a:p>
        </p:txBody>
      </p:sp>
      <p:sp>
        <p:nvSpPr>
          <p:cNvPr id="62467" name="Oval 3"/>
          <p:cNvSpPr>
            <a:spLocks noChangeArrowheads="1"/>
          </p:cNvSpPr>
          <p:nvPr/>
        </p:nvSpPr>
        <p:spPr bwMode="gray">
          <a:xfrm>
            <a:off x="3113088" y="1984375"/>
            <a:ext cx="4051300" cy="396875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313" tIns="44450" rIns="87313" bIns="44450" anchor="ctr"/>
          <a:lstStyle/>
          <a:p>
            <a:endParaRPr lang="zh-CN" altLang="en-US"/>
          </a:p>
        </p:txBody>
      </p:sp>
      <p:sp>
        <p:nvSpPr>
          <p:cNvPr id="62469" name="AutoShape 5"/>
          <p:cNvSpPr>
            <a:spLocks noChangeArrowheads="1"/>
          </p:cNvSpPr>
          <p:nvPr/>
        </p:nvSpPr>
        <p:spPr bwMode="gray">
          <a:xfrm flipH="1">
            <a:off x="6191250" y="4854575"/>
            <a:ext cx="2360613" cy="10223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A3F25F">
                  <a:gamma/>
                  <a:tint val="50196"/>
                  <a:invGamma/>
                </a:srgbClr>
              </a:gs>
              <a:gs pos="100000">
                <a:srgbClr val="A3F25F"/>
              </a:gs>
            </a:gsLst>
            <a:lin ang="5400000" scaled="1"/>
          </a:gradFill>
          <a:ln>
            <a:noFill/>
          </a:ln>
          <a:effectLst/>
          <a:scene3d>
            <a:camera prst="legacyPerspectiveTopLeft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A3F25F"/>
            </a:extrusionClr>
          </a:sp3d>
          <a:extLst>
            <a:ext uri="{91240B29-F687-4F45-9708-019B960494DF}">
              <a14:hiddenLine xmlns:a14="http://schemas.microsoft.com/office/drawing/2010/main" xmlns="" w="12700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111125" tIns="55563" rIns="111125" bIns="55563" anchor="ctr">
            <a:flatTx/>
          </a:bodyPr>
          <a:lstStyle/>
          <a:p>
            <a:pPr defTabSz="1316038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62470" name="AutoShape 6"/>
          <p:cNvSpPr>
            <a:spLocks noChangeArrowheads="1"/>
          </p:cNvSpPr>
          <p:nvPr/>
        </p:nvSpPr>
        <p:spPr bwMode="gray">
          <a:xfrm>
            <a:off x="1692275" y="4854575"/>
            <a:ext cx="2360613" cy="1022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>
                  <a:gamma/>
                  <a:tint val="73725"/>
                  <a:invGamma/>
                </a:srgbClr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scene3d>
            <a:camera prst="legacyPerspectiveTopRight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FFCC00"/>
            </a:extrusionClr>
          </a:sp3d>
          <a:extLst>
            <a:ext uri="{91240B29-F687-4F45-9708-019B960494DF}">
              <a14:hiddenLine xmlns:a14="http://schemas.microsoft.com/office/drawing/2010/main" xmlns="" w="12700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111125" tIns="55563" rIns="111125" bIns="55563" anchor="ctr">
            <a:flatTx/>
          </a:bodyPr>
          <a:lstStyle/>
          <a:p>
            <a:pPr defTabSz="1316038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62468" name="AutoShape 4"/>
          <p:cNvSpPr>
            <a:spLocks noChangeArrowheads="1"/>
          </p:cNvSpPr>
          <p:nvPr/>
        </p:nvSpPr>
        <p:spPr bwMode="gray">
          <a:xfrm>
            <a:off x="3960813" y="1830388"/>
            <a:ext cx="2359025" cy="1022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FF">
                  <a:gamma/>
                  <a:tint val="73725"/>
                  <a:invGamma/>
                </a:srgbClr>
              </a:gs>
              <a:gs pos="100000">
                <a:srgbClr val="FF99FF"/>
              </a:gs>
            </a:gsLst>
            <a:lin ang="5400000" scaled="1"/>
          </a:gradFill>
          <a:ln>
            <a:noFill/>
          </a:ln>
          <a:effectLst/>
          <a:scene3d>
            <a:camera prst="legacyPerspectiveBottom"/>
            <a:lightRig rig="legacyFlat3" dir="t"/>
          </a:scene3d>
          <a:sp3d extrusionH="121893000" prstMaterial="legacyMatte">
            <a:bevelT w="13500" h="13500" prst="angle"/>
            <a:bevelB w="13500" h="13500" prst="angle"/>
            <a:extrusionClr>
              <a:srgbClr val="FF99FF"/>
            </a:extrusionClr>
          </a:sp3d>
          <a:extLst>
            <a:ext uri="{91240B29-F687-4F45-9708-019B960494DF}">
              <a14:hiddenLine xmlns:a14="http://schemas.microsoft.com/office/drawing/2010/main" xmlns="" w="12700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111125" tIns="55563" rIns="111125" bIns="55563" anchor="ctr">
            <a:flatTx/>
          </a:bodyPr>
          <a:lstStyle/>
          <a:p>
            <a:pPr defTabSz="1316038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64526" name="Line 14"/>
          <p:cNvSpPr>
            <a:spLocks noChangeShapeType="1"/>
          </p:cNvSpPr>
          <p:nvPr/>
        </p:nvSpPr>
        <p:spPr bwMode="gray">
          <a:xfrm>
            <a:off x="4460875" y="5148263"/>
            <a:ext cx="1185863" cy="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524" name="Line 12"/>
          <p:cNvSpPr>
            <a:spLocks noChangeShapeType="1"/>
          </p:cNvSpPr>
          <p:nvPr/>
        </p:nvSpPr>
        <p:spPr bwMode="gray">
          <a:xfrm>
            <a:off x="4460875" y="2422525"/>
            <a:ext cx="1185863" cy="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525" name="Line 13"/>
          <p:cNvSpPr>
            <a:spLocks noChangeShapeType="1"/>
          </p:cNvSpPr>
          <p:nvPr/>
        </p:nvSpPr>
        <p:spPr bwMode="gray">
          <a:xfrm>
            <a:off x="4460875" y="3773488"/>
            <a:ext cx="1185863" cy="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804863"/>
            <a:r>
              <a:rPr lang="en-US" altLang="ko-KR"/>
              <a:t>3 Part Concept</a:t>
            </a: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gray">
          <a:xfrm>
            <a:off x="1476375" y="1924050"/>
            <a:ext cx="3317875" cy="1000125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313" tIns="44450" rIns="87313" bIns="44450" anchor="ctr"/>
          <a:lstStyle/>
          <a:p>
            <a:pPr defTabSz="927100" eaLnBrk="0" latinLnBrk="0" hangingPunct="0"/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gray">
          <a:xfrm>
            <a:off x="1476375" y="3278188"/>
            <a:ext cx="3317875" cy="1025525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313" tIns="44450" rIns="87313" bIns="44450" anchor="ctr"/>
          <a:lstStyle/>
          <a:p>
            <a:pPr defTabSz="927100" eaLnBrk="0" latinLnBrk="0" hangingPunct="0"/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gray">
          <a:xfrm>
            <a:off x="1476375" y="4652963"/>
            <a:ext cx="3317875" cy="1030287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313" tIns="44450" rIns="87313" bIns="44450" anchor="ctr"/>
          <a:lstStyle/>
          <a:p>
            <a:pPr defTabSz="927100" eaLnBrk="0" latinLnBrk="0" hangingPunct="0"/>
            <a:r>
              <a:rPr lang="en-US" altLang="ko-KR" sz="20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gray">
          <a:xfrm rot="5400000">
            <a:off x="6805613" y="765175"/>
            <a:ext cx="1000125" cy="3317875"/>
          </a:xfrm>
          <a:prstGeom prst="cube">
            <a:avLst>
              <a:gd name="adj" fmla="val 11667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96838" tIns="49213" rIns="96838" bIns="49213" anchor="ctr"/>
          <a:lstStyle/>
          <a:p>
            <a:pPr defTabSz="1036638" eaLnBrk="0" latinLnBrk="0" hangingPunct="0"/>
            <a:r>
              <a:rPr lang="en-US" altLang="ko-KR" sz="2400" b="1">
                <a:solidFill>
                  <a:schemeClr val="tx2"/>
                </a:solidFill>
                <a:latin typeface="Arial" charset="0"/>
              </a:rPr>
              <a:t>Conclusion 1</a:t>
            </a:r>
          </a:p>
        </p:txBody>
      </p:sp>
      <p:sp>
        <p:nvSpPr>
          <p:cNvPr id="64519" name="AutoShape 7"/>
          <p:cNvSpPr>
            <a:spLocks noChangeArrowheads="1"/>
          </p:cNvSpPr>
          <p:nvPr/>
        </p:nvSpPr>
        <p:spPr bwMode="gray">
          <a:xfrm rot="5400000">
            <a:off x="6793707" y="2131219"/>
            <a:ext cx="1023937" cy="3317875"/>
          </a:xfrm>
          <a:prstGeom prst="cube">
            <a:avLst>
              <a:gd name="adj" fmla="val 11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96838" tIns="49213" rIns="96838" bIns="49213" anchor="ctr"/>
          <a:lstStyle/>
          <a:p>
            <a:pPr defTabSz="1036638" eaLnBrk="0" latinLnBrk="0" hangingPunct="0"/>
            <a:r>
              <a:rPr lang="en-US" altLang="ko-KR" sz="2400" b="1">
                <a:solidFill>
                  <a:schemeClr val="tx2"/>
                </a:solidFill>
                <a:latin typeface="Arial" charset="0"/>
              </a:rPr>
              <a:t>Conclusion 2</a:t>
            </a:r>
          </a:p>
        </p:txBody>
      </p:sp>
      <p:sp>
        <p:nvSpPr>
          <p:cNvPr id="64520" name="AutoShape 8"/>
          <p:cNvSpPr>
            <a:spLocks noChangeArrowheads="1"/>
          </p:cNvSpPr>
          <p:nvPr/>
        </p:nvSpPr>
        <p:spPr bwMode="gray">
          <a:xfrm rot="5400000">
            <a:off x="6790532" y="3509169"/>
            <a:ext cx="1030287" cy="3317875"/>
          </a:xfrm>
          <a:prstGeom prst="cube">
            <a:avLst>
              <a:gd name="adj" fmla="val 11667"/>
            </a:avLst>
          </a:prstGeom>
          <a:solidFill>
            <a:srgbClr val="A3F2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96838" tIns="49213" rIns="96838" bIns="49213" anchor="ctr"/>
          <a:lstStyle/>
          <a:p>
            <a:pPr defTabSz="1036638" eaLnBrk="0" latinLnBrk="0" hangingPunct="0"/>
            <a:r>
              <a:rPr lang="en-US" altLang="ko-KR" sz="2400" b="1">
                <a:solidFill>
                  <a:schemeClr val="tx2"/>
                </a:solidFill>
                <a:latin typeface="Arial" charset="0"/>
              </a:rPr>
              <a:t>Conclusion 3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b"/>
          <a:lstStyle/>
          <a:p>
            <a:pPr defTabSz="804863"/>
            <a:r>
              <a:rPr lang="en-US" altLang="ko-KR"/>
              <a:t>4 Part Process</a:t>
            </a:r>
          </a:p>
        </p:txBody>
      </p:sp>
      <p:sp>
        <p:nvSpPr>
          <p:cNvPr id="66563" name="AutoShape 3"/>
          <p:cNvSpPr>
            <a:spLocks noChangeArrowheads="1"/>
          </p:cNvSpPr>
          <p:nvPr/>
        </p:nvSpPr>
        <p:spPr bwMode="gray">
          <a:xfrm>
            <a:off x="1476375" y="1557338"/>
            <a:ext cx="7559675" cy="4319587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/>
          <a:lstStyle/>
          <a:p>
            <a:pPr eaLnBrk="0" latin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gray">
          <a:xfrm rot="5400000">
            <a:off x="905669" y="3098007"/>
            <a:ext cx="3095625" cy="1741487"/>
          </a:xfrm>
          <a:prstGeom prst="cube">
            <a:avLst>
              <a:gd name="adj" fmla="val 11667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lIns="93663" tIns="46038" rIns="93663" bIns="46038" anchor="ctr"/>
          <a:lstStyle/>
          <a:p>
            <a:pPr defTabSz="927100" eaLnBrk="0" latinLnBrk="0" hangingPunct="0"/>
            <a:r>
              <a:rPr lang="en-US" altLang="ko-KR" sz="2200" b="1">
                <a:solidFill>
                  <a:schemeClr val="tx2"/>
                </a:solidFill>
                <a:latin typeface="Arial" charset="0"/>
              </a:rPr>
              <a:t>Your Text Here</a:t>
            </a:r>
          </a:p>
        </p:txBody>
      </p:sp>
      <p:sp>
        <p:nvSpPr>
          <p:cNvPr id="66565" name="AutoShape 5"/>
          <p:cNvSpPr>
            <a:spLocks noChangeArrowheads="1"/>
          </p:cNvSpPr>
          <p:nvPr/>
        </p:nvSpPr>
        <p:spPr bwMode="gray">
          <a:xfrm rot="5400000">
            <a:off x="2742406" y="3098007"/>
            <a:ext cx="3095625" cy="1741488"/>
          </a:xfrm>
          <a:prstGeom prst="cube">
            <a:avLst>
              <a:gd name="adj" fmla="val 11667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lIns="93663" tIns="46038" rIns="93663" bIns="46038" anchor="ctr"/>
          <a:lstStyle/>
          <a:p>
            <a:pPr defTabSz="927100" eaLnBrk="0" latinLnBrk="0" hangingPunct="0"/>
            <a:r>
              <a:rPr lang="en-US" altLang="ko-KR" sz="2200" b="1">
                <a:solidFill>
                  <a:schemeClr val="tx2"/>
                </a:solidFill>
                <a:latin typeface="Arial" charset="0"/>
              </a:rPr>
              <a:t>Your Text Here</a:t>
            </a:r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gray">
          <a:xfrm rot="5400000">
            <a:off x="4579938" y="3097213"/>
            <a:ext cx="3095625" cy="1743075"/>
          </a:xfrm>
          <a:prstGeom prst="cube">
            <a:avLst>
              <a:gd name="adj" fmla="val 11667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lIns="93663" tIns="46038" rIns="93663" bIns="46038" anchor="ctr"/>
          <a:lstStyle/>
          <a:p>
            <a:pPr defTabSz="927100" eaLnBrk="0" latinLnBrk="0" hangingPunct="0"/>
            <a:r>
              <a:rPr lang="en-US" altLang="ko-KR" sz="2200" b="1">
                <a:solidFill>
                  <a:schemeClr val="tx2"/>
                </a:solidFill>
                <a:latin typeface="Arial" charset="0"/>
              </a:rPr>
              <a:t>Your Text Here</a:t>
            </a:r>
          </a:p>
        </p:txBody>
      </p:sp>
      <p:sp>
        <p:nvSpPr>
          <p:cNvPr id="66567" name="AutoShape 7"/>
          <p:cNvSpPr>
            <a:spLocks noChangeArrowheads="1"/>
          </p:cNvSpPr>
          <p:nvPr/>
        </p:nvSpPr>
        <p:spPr bwMode="gray">
          <a:xfrm rot="5400000">
            <a:off x="6416675" y="3097213"/>
            <a:ext cx="3095625" cy="1743075"/>
          </a:xfrm>
          <a:prstGeom prst="cube">
            <a:avLst>
              <a:gd name="adj" fmla="val 11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lIns="93663" tIns="46038" rIns="93663" bIns="46038" anchor="ctr"/>
          <a:lstStyle/>
          <a:p>
            <a:pPr defTabSz="927100" eaLnBrk="0" latinLnBrk="0" hangingPunct="0"/>
            <a:r>
              <a:rPr lang="en-US" altLang="ko-KR" sz="2200" b="1">
                <a:solidFill>
                  <a:schemeClr val="tx2"/>
                </a:solidFill>
                <a:latin typeface="Arial" charset="0"/>
              </a:rPr>
              <a:t>Your Text Here</a:t>
            </a:r>
          </a:p>
        </p:txBody>
      </p:sp>
      <p:sp>
        <p:nvSpPr>
          <p:cNvPr id="66572" name="AutoShape 12"/>
          <p:cNvSpPr>
            <a:spLocks noChangeArrowheads="1"/>
          </p:cNvSpPr>
          <p:nvPr/>
        </p:nvSpPr>
        <p:spPr bwMode="gray">
          <a:xfrm rot="16200000" flipV="1">
            <a:off x="3078163" y="3627438"/>
            <a:ext cx="428625" cy="32067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sy="50000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6573" name="AutoShape 13"/>
          <p:cNvSpPr>
            <a:spLocks noChangeArrowheads="1"/>
          </p:cNvSpPr>
          <p:nvPr/>
        </p:nvSpPr>
        <p:spPr bwMode="gray">
          <a:xfrm rot="16200000" flipV="1">
            <a:off x="4878388" y="3627438"/>
            <a:ext cx="428625" cy="32067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sy="50000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6574" name="AutoShape 14"/>
          <p:cNvSpPr>
            <a:spLocks noChangeArrowheads="1"/>
          </p:cNvSpPr>
          <p:nvPr/>
        </p:nvSpPr>
        <p:spPr bwMode="gray">
          <a:xfrm rot="16200000" flipV="1">
            <a:off x="6750050" y="3627438"/>
            <a:ext cx="428625" cy="32067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sy="50000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/>
              <a:t>www.themegallery.com</a:t>
            </a:r>
          </a:p>
        </p:txBody>
      </p:sp>
      <p:sp>
        <p:nvSpPr>
          <p:cNvPr id="6861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804863"/>
            <a:r>
              <a:rPr lang="en-US" altLang="ko-KR"/>
              <a:t>4 Part Centered Concept</a:t>
            </a:r>
          </a:p>
        </p:txBody>
      </p:sp>
      <p:sp>
        <p:nvSpPr>
          <p:cNvPr id="68610" name="Freeform 2"/>
          <p:cNvSpPr>
            <a:spLocks/>
          </p:cNvSpPr>
          <p:nvPr/>
        </p:nvSpPr>
        <p:spPr bwMode="gray">
          <a:xfrm>
            <a:off x="6132513" y="2743200"/>
            <a:ext cx="1895475" cy="830263"/>
          </a:xfrm>
          <a:custGeom>
            <a:avLst/>
            <a:gdLst>
              <a:gd name="T0" fmla="*/ 112 w 2061"/>
              <a:gd name="T1" fmla="*/ 1555 h 1556"/>
              <a:gd name="T2" fmla="*/ 237 w 2061"/>
              <a:gd name="T3" fmla="*/ 1555 h 1556"/>
              <a:gd name="T4" fmla="*/ 365 w 2061"/>
              <a:gd name="T5" fmla="*/ 1544 h 1556"/>
              <a:gd name="T6" fmla="*/ 484 w 2061"/>
              <a:gd name="T7" fmla="*/ 1519 h 1556"/>
              <a:gd name="T8" fmla="*/ 622 w 2061"/>
              <a:gd name="T9" fmla="*/ 1472 h 1556"/>
              <a:gd name="T10" fmla="*/ 754 w 2061"/>
              <a:gd name="T11" fmla="*/ 1410 h 1556"/>
              <a:gd name="T12" fmla="*/ 891 w 2061"/>
              <a:gd name="T13" fmla="*/ 1324 h 1556"/>
              <a:gd name="T14" fmla="*/ 1016 w 2061"/>
              <a:gd name="T15" fmla="*/ 1233 h 1556"/>
              <a:gd name="T16" fmla="*/ 1134 w 2061"/>
              <a:gd name="T17" fmla="*/ 1143 h 1556"/>
              <a:gd name="T18" fmla="*/ 1253 w 2061"/>
              <a:gd name="T19" fmla="*/ 1041 h 1556"/>
              <a:gd name="T20" fmla="*/ 1366 w 2061"/>
              <a:gd name="T21" fmla="*/ 929 h 1556"/>
              <a:gd name="T22" fmla="*/ 1476 w 2061"/>
              <a:gd name="T23" fmla="*/ 799 h 1556"/>
              <a:gd name="T24" fmla="*/ 1566 w 2061"/>
              <a:gd name="T25" fmla="*/ 665 h 1556"/>
              <a:gd name="T26" fmla="*/ 1626 w 2061"/>
              <a:gd name="T27" fmla="*/ 546 h 1556"/>
              <a:gd name="T28" fmla="*/ 1993 w 2061"/>
              <a:gd name="T29" fmla="*/ 586 h 1556"/>
              <a:gd name="T30" fmla="*/ 1875 w 2061"/>
              <a:gd name="T31" fmla="*/ 506 h 1556"/>
              <a:gd name="T32" fmla="*/ 1785 w 2061"/>
              <a:gd name="T33" fmla="*/ 427 h 1556"/>
              <a:gd name="T34" fmla="*/ 1713 w 2061"/>
              <a:gd name="T35" fmla="*/ 354 h 1556"/>
              <a:gd name="T36" fmla="*/ 1638 w 2061"/>
              <a:gd name="T37" fmla="*/ 275 h 1556"/>
              <a:gd name="T38" fmla="*/ 1551 w 2061"/>
              <a:gd name="T39" fmla="*/ 166 h 1556"/>
              <a:gd name="T40" fmla="*/ 1473 w 2061"/>
              <a:gd name="T41" fmla="*/ 51 h 1556"/>
              <a:gd name="T42" fmla="*/ 1408 w 2061"/>
              <a:gd name="T43" fmla="*/ 18 h 1556"/>
              <a:gd name="T44" fmla="*/ 1338 w 2061"/>
              <a:gd name="T45" fmla="*/ 72 h 1556"/>
              <a:gd name="T46" fmla="*/ 1251 w 2061"/>
              <a:gd name="T47" fmla="*/ 127 h 1556"/>
              <a:gd name="T48" fmla="*/ 1174 w 2061"/>
              <a:gd name="T49" fmla="*/ 163 h 1556"/>
              <a:gd name="T50" fmla="*/ 1084 w 2061"/>
              <a:gd name="T51" fmla="*/ 199 h 1556"/>
              <a:gd name="T52" fmla="*/ 991 w 2061"/>
              <a:gd name="T53" fmla="*/ 235 h 1556"/>
              <a:gd name="T54" fmla="*/ 901 w 2061"/>
              <a:gd name="T55" fmla="*/ 264 h 1556"/>
              <a:gd name="T56" fmla="*/ 817 w 2061"/>
              <a:gd name="T57" fmla="*/ 293 h 1556"/>
              <a:gd name="T58" fmla="*/ 704 w 2061"/>
              <a:gd name="T59" fmla="*/ 318 h 1556"/>
              <a:gd name="T60" fmla="*/ 1124 w 2061"/>
              <a:gd name="T61" fmla="*/ 528 h 1556"/>
              <a:gd name="T62" fmla="*/ 1024 w 2061"/>
              <a:gd name="T63" fmla="*/ 720 h 1556"/>
              <a:gd name="T64" fmla="*/ 949 w 2061"/>
              <a:gd name="T65" fmla="*/ 839 h 1556"/>
              <a:gd name="T66" fmla="*/ 839 w 2061"/>
              <a:gd name="T67" fmla="*/ 991 h 1556"/>
              <a:gd name="T68" fmla="*/ 747 w 2061"/>
              <a:gd name="T69" fmla="*/ 1110 h 1556"/>
              <a:gd name="T70" fmla="*/ 672 w 2061"/>
              <a:gd name="T71" fmla="*/ 1201 h 1556"/>
              <a:gd name="T72" fmla="*/ 577 w 2061"/>
              <a:gd name="T73" fmla="*/ 1291 h 1556"/>
              <a:gd name="T74" fmla="*/ 479 w 2061"/>
              <a:gd name="T75" fmla="*/ 1363 h 1556"/>
              <a:gd name="T76" fmla="*/ 365 w 2061"/>
              <a:gd name="T77" fmla="*/ 1425 h 1556"/>
              <a:gd name="T78" fmla="*/ 240 w 2061"/>
              <a:gd name="T79" fmla="*/ 1472 h 1556"/>
              <a:gd name="T80" fmla="*/ 107 w 2061"/>
              <a:gd name="T81" fmla="*/ 1515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61" h="1556">
                <a:moveTo>
                  <a:pt x="0" y="1544"/>
                </a:moveTo>
                <a:lnTo>
                  <a:pt x="112" y="1555"/>
                </a:lnTo>
                <a:lnTo>
                  <a:pt x="170" y="1555"/>
                </a:lnTo>
                <a:lnTo>
                  <a:pt x="237" y="1555"/>
                </a:lnTo>
                <a:lnTo>
                  <a:pt x="300" y="1551"/>
                </a:lnTo>
                <a:lnTo>
                  <a:pt x="365" y="1544"/>
                </a:lnTo>
                <a:lnTo>
                  <a:pt x="427" y="1533"/>
                </a:lnTo>
                <a:lnTo>
                  <a:pt x="484" y="1519"/>
                </a:lnTo>
                <a:lnTo>
                  <a:pt x="547" y="1501"/>
                </a:lnTo>
                <a:lnTo>
                  <a:pt x="622" y="1472"/>
                </a:lnTo>
                <a:lnTo>
                  <a:pt x="689" y="1439"/>
                </a:lnTo>
                <a:lnTo>
                  <a:pt x="754" y="1410"/>
                </a:lnTo>
                <a:lnTo>
                  <a:pt x="824" y="1371"/>
                </a:lnTo>
                <a:lnTo>
                  <a:pt x="891" y="1324"/>
                </a:lnTo>
                <a:lnTo>
                  <a:pt x="959" y="1280"/>
                </a:lnTo>
                <a:lnTo>
                  <a:pt x="1016" y="1233"/>
                </a:lnTo>
                <a:lnTo>
                  <a:pt x="1081" y="1190"/>
                </a:lnTo>
                <a:lnTo>
                  <a:pt x="1134" y="1143"/>
                </a:lnTo>
                <a:lnTo>
                  <a:pt x="1194" y="1092"/>
                </a:lnTo>
                <a:lnTo>
                  <a:pt x="1253" y="1041"/>
                </a:lnTo>
                <a:lnTo>
                  <a:pt x="1313" y="980"/>
                </a:lnTo>
                <a:lnTo>
                  <a:pt x="1366" y="929"/>
                </a:lnTo>
                <a:lnTo>
                  <a:pt x="1423" y="861"/>
                </a:lnTo>
                <a:lnTo>
                  <a:pt x="1476" y="799"/>
                </a:lnTo>
                <a:lnTo>
                  <a:pt x="1523" y="734"/>
                </a:lnTo>
                <a:lnTo>
                  <a:pt x="1566" y="665"/>
                </a:lnTo>
                <a:lnTo>
                  <a:pt x="1598" y="608"/>
                </a:lnTo>
                <a:lnTo>
                  <a:pt x="1626" y="546"/>
                </a:lnTo>
                <a:lnTo>
                  <a:pt x="2060" y="629"/>
                </a:lnTo>
                <a:lnTo>
                  <a:pt x="1993" y="586"/>
                </a:lnTo>
                <a:lnTo>
                  <a:pt x="1940" y="546"/>
                </a:lnTo>
                <a:lnTo>
                  <a:pt x="1875" y="506"/>
                </a:lnTo>
                <a:lnTo>
                  <a:pt x="1828" y="467"/>
                </a:lnTo>
                <a:lnTo>
                  <a:pt x="1785" y="427"/>
                </a:lnTo>
                <a:lnTo>
                  <a:pt x="1748" y="398"/>
                </a:lnTo>
                <a:lnTo>
                  <a:pt x="1713" y="354"/>
                </a:lnTo>
                <a:lnTo>
                  <a:pt x="1675" y="318"/>
                </a:lnTo>
                <a:lnTo>
                  <a:pt x="1638" y="275"/>
                </a:lnTo>
                <a:lnTo>
                  <a:pt x="1596" y="221"/>
                </a:lnTo>
                <a:lnTo>
                  <a:pt x="1551" y="166"/>
                </a:lnTo>
                <a:lnTo>
                  <a:pt x="1513" y="112"/>
                </a:lnTo>
                <a:lnTo>
                  <a:pt x="1473" y="51"/>
                </a:lnTo>
                <a:lnTo>
                  <a:pt x="1441" y="0"/>
                </a:lnTo>
                <a:lnTo>
                  <a:pt x="1408" y="18"/>
                </a:lnTo>
                <a:lnTo>
                  <a:pt x="1373" y="47"/>
                </a:lnTo>
                <a:lnTo>
                  <a:pt x="1338" y="72"/>
                </a:lnTo>
                <a:lnTo>
                  <a:pt x="1296" y="98"/>
                </a:lnTo>
                <a:lnTo>
                  <a:pt x="1251" y="127"/>
                </a:lnTo>
                <a:lnTo>
                  <a:pt x="1211" y="145"/>
                </a:lnTo>
                <a:lnTo>
                  <a:pt x="1174" y="163"/>
                </a:lnTo>
                <a:lnTo>
                  <a:pt x="1129" y="184"/>
                </a:lnTo>
                <a:lnTo>
                  <a:pt x="1084" y="199"/>
                </a:lnTo>
                <a:lnTo>
                  <a:pt x="1034" y="221"/>
                </a:lnTo>
                <a:lnTo>
                  <a:pt x="991" y="235"/>
                </a:lnTo>
                <a:lnTo>
                  <a:pt x="949" y="253"/>
                </a:lnTo>
                <a:lnTo>
                  <a:pt x="901" y="264"/>
                </a:lnTo>
                <a:lnTo>
                  <a:pt x="859" y="278"/>
                </a:lnTo>
                <a:lnTo>
                  <a:pt x="817" y="293"/>
                </a:lnTo>
                <a:lnTo>
                  <a:pt x="769" y="307"/>
                </a:lnTo>
                <a:lnTo>
                  <a:pt x="704" y="318"/>
                </a:lnTo>
                <a:lnTo>
                  <a:pt x="1154" y="438"/>
                </a:lnTo>
                <a:lnTo>
                  <a:pt x="1124" y="528"/>
                </a:lnTo>
                <a:lnTo>
                  <a:pt x="1089" y="597"/>
                </a:lnTo>
                <a:lnTo>
                  <a:pt x="1024" y="720"/>
                </a:lnTo>
                <a:lnTo>
                  <a:pt x="986" y="781"/>
                </a:lnTo>
                <a:lnTo>
                  <a:pt x="949" y="839"/>
                </a:lnTo>
                <a:lnTo>
                  <a:pt x="881" y="933"/>
                </a:lnTo>
                <a:lnTo>
                  <a:pt x="839" y="991"/>
                </a:lnTo>
                <a:lnTo>
                  <a:pt x="792" y="1060"/>
                </a:lnTo>
                <a:lnTo>
                  <a:pt x="747" y="1110"/>
                </a:lnTo>
                <a:lnTo>
                  <a:pt x="709" y="1154"/>
                </a:lnTo>
                <a:lnTo>
                  <a:pt x="672" y="1201"/>
                </a:lnTo>
                <a:lnTo>
                  <a:pt x="627" y="1244"/>
                </a:lnTo>
                <a:lnTo>
                  <a:pt x="577" y="1291"/>
                </a:lnTo>
                <a:lnTo>
                  <a:pt x="529" y="1324"/>
                </a:lnTo>
                <a:lnTo>
                  <a:pt x="479" y="1363"/>
                </a:lnTo>
                <a:lnTo>
                  <a:pt x="419" y="1400"/>
                </a:lnTo>
                <a:lnTo>
                  <a:pt x="365" y="1425"/>
                </a:lnTo>
                <a:lnTo>
                  <a:pt x="300" y="1450"/>
                </a:lnTo>
                <a:lnTo>
                  <a:pt x="240" y="1472"/>
                </a:lnTo>
                <a:lnTo>
                  <a:pt x="177" y="1494"/>
                </a:lnTo>
                <a:lnTo>
                  <a:pt x="107" y="1515"/>
                </a:lnTo>
                <a:lnTo>
                  <a:pt x="0" y="1544"/>
                </a:lnTo>
              </a:path>
            </a:pathLst>
          </a:custGeom>
          <a:gradFill rotWithShape="0">
            <a:gsLst>
              <a:gs pos="0">
                <a:schemeClr val="bg1">
                  <a:gamma/>
                  <a:shade val="0"/>
                  <a:invGamma/>
                </a:schemeClr>
              </a:gs>
              <a:gs pos="100000">
                <a:schemeClr val="bg1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rnd">
                <a:solidFill>
                  <a:schemeClr val="bg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11" name="Freeform 3"/>
          <p:cNvSpPr>
            <a:spLocks/>
          </p:cNvSpPr>
          <p:nvPr/>
        </p:nvSpPr>
        <p:spPr bwMode="gray">
          <a:xfrm>
            <a:off x="6018213" y="4287838"/>
            <a:ext cx="1897062" cy="796925"/>
          </a:xfrm>
          <a:custGeom>
            <a:avLst/>
            <a:gdLst>
              <a:gd name="T0" fmla="*/ 115 w 2063"/>
              <a:gd name="T1" fmla="*/ 0 h 1497"/>
              <a:gd name="T2" fmla="*/ 237 w 2063"/>
              <a:gd name="T3" fmla="*/ 0 h 1497"/>
              <a:gd name="T4" fmla="*/ 364 w 2063"/>
              <a:gd name="T5" fmla="*/ 11 h 1497"/>
              <a:gd name="T6" fmla="*/ 484 w 2063"/>
              <a:gd name="T7" fmla="*/ 40 h 1497"/>
              <a:gd name="T8" fmla="*/ 624 w 2063"/>
              <a:gd name="T9" fmla="*/ 83 h 1497"/>
              <a:gd name="T10" fmla="*/ 754 w 2063"/>
              <a:gd name="T11" fmla="*/ 141 h 1497"/>
              <a:gd name="T12" fmla="*/ 894 w 2063"/>
              <a:gd name="T13" fmla="*/ 224 h 1497"/>
              <a:gd name="T14" fmla="*/ 1016 w 2063"/>
              <a:gd name="T15" fmla="*/ 311 h 1497"/>
              <a:gd name="T16" fmla="*/ 1136 w 2063"/>
              <a:gd name="T17" fmla="*/ 397 h 1497"/>
              <a:gd name="T18" fmla="*/ 1256 w 2063"/>
              <a:gd name="T19" fmla="*/ 495 h 1497"/>
              <a:gd name="T20" fmla="*/ 1368 w 2063"/>
              <a:gd name="T21" fmla="*/ 603 h 1497"/>
              <a:gd name="T22" fmla="*/ 1475 w 2063"/>
              <a:gd name="T23" fmla="*/ 726 h 1497"/>
              <a:gd name="T24" fmla="*/ 1565 w 2063"/>
              <a:gd name="T25" fmla="*/ 853 h 1497"/>
              <a:gd name="T26" fmla="*/ 1625 w 2063"/>
              <a:gd name="T27" fmla="*/ 968 h 1497"/>
              <a:gd name="T28" fmla="*/ 2000 w 2063"/>
              <a:gd name="T29" fmla="*/ 932 h 1497"/>
              <a:gd name="T30" fmla="*/ 1872 w 2063"/>
              <a:gd name="T31" fmla="*/ 1012 h 1497"/>
              <a:gd name="T32" fmla="*/ 1782 w 2063"/>
              <a:gd name="T33" fmla="*/ 1077 h 1497"/>
              <a:gd name="T34" fmla="*/ 1710 w 2063"/>
              <a:gd name="T35" fmla="*/ 1145 h 1497"/>
              <a:gd name="T36" fmla="*/ 1638 w 2063"/>
              <a:gd name="T37" fmla="*/ 1229 h 1497"/>
              <a:gd name="T38" fmla="*/ 1555 w 2063"/>
              <a:gd name="T39" fmla="*/ 1337 h 1497"/>
              <a:gd name="T40" fmla="*/ 1475 w 2063"/>
              <a:gd name="T41" fmla="*/ 1445 h 1497"/>
              <a:gd name="T42" fmla="*/ 1408 w 2063"/>
              <a:gd name="T43" fmla="*/ 1474 h 1497"/>
              <a:gd name="T44" fmla="*/ 1338 w 2063"/>
              <a:gd name="T45" fmla="*/ 1424 h 1497"/>
              <a:gd name="T46" fmla="*/ 1253 w 2063"/>
              <a:gd name="T47" fmla="*/ 1373 h 1497"/>
              <a:gd name="T48" fmla="*/ 1173 w 2063"/>
              <a:gd name="T49" fmla="*/ 1337 h 1497"/>
              <a:gd name="T50" fmla="*/ 1083 w 2063"/>
              <a:gd name="T51" fmla="*/ 1301 h 1497"/>
              <a:gd name="T52" fmla="*/ 991 w 2063"/>
              <a:gd name="T53" fmla="*/ 1265 h 1497"/>
              <a:gd name="T54" fmla="*/ 904 w 2063"/>
              <a:gd name="T55" fmla="*/ 1239 h 1497"/>
              <a:gd name="T56" fmla="*/ 819 w 2063"/>
              <a:gd name="T57" fmla="*/ 1211 h 1497"/>
              <a:gd name="T58" fmla="*/ 704 w 2063"/>
              <a:gd name="T59" fmla="*/ 1185 h 1497"/>
              <a:gd name="T60" fmla="*/ 1123 w 2063"/>
              <a:gd name="T61" fmla="*/ 986 h 1497"/>
              <a:gd name="T62" fmla="*/ 1024 w 2063"/>
              <a:gd name="T63" fmla="*/ 799 h 1497"/>
              <a:gd name="T64" fmla="*/ 949 w 2063"/>
              <a:gd name="T65" fmla="*/ 690 h 1497"/>
              <a:gd name="T66" fmla="*/ 841 w 2063"/>
              <a:gd name="T67" fmla="*/ 542 h 1497"/>
              <a:gd name="T68" fmla="*/ 746 w 2063"/>
              <a:gd name="T69" fmla="*/ 430 h 1497"/>
              <a:gd name="T70" fmla="*/ 672 w 2063"/>
              <a:gd name="T71" fmla="*/ 343 h 1497"/>
              <a:gd name="T72" fmla="*/ 579 w 2063"/>
              <a:gd name="T73" fmla="*/ 257 h 1497"/>
              <a:gd name="T74" fmla="*/ 482 w 2063"/>
              <a:gd name="T75" fmla="*/ 184 h 1497"/>
              <a:gd name="T76" fmla="*/ 364 w 2063"/>
              <a:gd name="T77" fmla="*/ 126 h 1497"/>
              <a:gd name="T78" fmla="*/ 242 w 2063"/>
              <a:gd name="T79" fmla="*/ 83 h 1497"/>
              <a:gd name="T80" fmla="*/ 110 w 2063"/>
              <a:gd name="T81" fmla="*/ 43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63" h="1497">
                <a:moveTo>
                  <a:pt x="0" y="11"/>
                </a:moveTo>
                <a:lnTo>
                  <a:pt x="115" y="0"/>
                </a:lnTo>
                <a:lnTo>
                  <a:pt x="170" y="0"/>
                </a:lnTo>
                <a:lnTo>
                  <a:pt x="237" y="0"/>
                </a:lnTo>
                <a:lnTo>
                  <a:pt x="302" y="7"/>
                </a:lnTo>
                <a:lnTo>
                  <a:pt x="364" y="11"/>
                </a:lnTo>
                <a:lnTo>
                  <a:pt x="429" y="22"/>
                </a:lnTo>
                <a:lnTo>
                  <a:pt x="484" y="40"/>
                </a:lnTo>
                <a:lnTo>
                  <a:pt x="549" y="54"/>
                </a:lnTo>
                <a:lnTo>
                  <a:pt x="624" y="83"/>
                </a:lnTo>
                <a:lnTo>
                  <a:pt x="691" y="116"/>
                </a:lnTo>
                <a:lnTo>
                  <a:pt x="754" y="141"/>
                </a:lnTo>
                <a:lnTo>
                  <a:pt x="826" y="181"/>
                </a:lnTo>
                <a:lnTo>
                  <a:pt x="894" y="224"/>
                </a:lnTo>
                <a:lnTo>
                  <a:pt x="961" y="267"/>
                </a:lnTo>
                <a:lnTo>
                  <a:pt x="1016" y="311"/>
                </a:lnTo>
                <a:lnTo>
                  <a:pt x="1081" y="354"/>
                </a:lnTo>
                <a:lnTo>
                  <a:pt x="1136" y="397"/>
                </a:lnTo>
                <a:lnTo>
                  <a:pt x="1196" y="444"/>
                </a:lnTo>
                <a:lnTo>
                  <a:pt x="1256" y="495"/>
                </a:lnTo>
                <a:lnTo>
                  <a:pt x="1316" y="553"/>
                </a:lnTo>
                <a:lnTo>
                  <a:pt x="1368" y="603"/>
                </a:lnTo>
                <a:lnTo>
                  <a:pt x="1423" y="669"/>
                </a:lnTo>
                <a:lnTo>
                  <a:pt x="1475" y="726"/>
                </a:lnTo>
                <a:lnTo>
                  <a:pt x="1525" y="788"/>
                </a:lnTo>
                <a:lnTo>
                  <a:pt x="1565" y="853"/>
                </a:lnTo>
                <a:lnTo>
                  <a:pt x="1600" y="911"/>
                </a:lnTo>
                <a:lnTo>
                  <a:pt x="1625" y="968"/>
                </a:lnTo>
                <a:lnTo>
                  <a:pt x="2062" y="889"/>
                </a:lnTo>
                <a:lnTo>
                  <a:pt x="2000" y="932"/>
                </a:lnTo>
                <a:lnTo>
                  <a:pt x="1930" y="976"/>
                </a:lnTo>
                <a:lnTo>
                  <a:pt x="1872" y="1012"/>
                </a:lnTo>
                <a:lnTo>
                  <a:pt x="1830" y="1041"/>
                </a:lnTo>
                <a:lnTo>
                  <a:pt x="1782" y="1077"/>
                </a:lnTo>
                <a:lnTo>
                  <a:pt x="1745" y="1109"/>
                </a:lnTo>
                <a:lnTo>
                  <a:pt x="1710" y="1145"/>
                </a:lnTo>
                <a:lnTo>
                  <a:pt x="1673" y="1189"/>
                </a:lnTo>
                <a:lnTo>
                  <a:pt x="1638" y="1229"/>
                </a:lnTo>
                <a:lnTo>
                  <a:pt x="1595" y="1283"/>
                </a:lnTo>
                <a:lnTo>
                  <a:pt x="1555" y="1337"/>
                </a:lnTo>
                <a:lnTo>
                  <a:pt x="1518" y="1384"/>
                </a:lnTo>
                <a:lnTo>
                  <a:pt x="1475" y="1445"/>
                </a:lnTo>
                <a:lnTo>
                  <a:pt x="1443" y="1496"/>
                </a:lnTo>
                <a:lnTo>
                  <a:pt x="1408" y="1474"/>
                </a:lnTo>
                <a:lnTo>
                  <a:pt x="1375" y="1445"/>
                </a:lnTo>
                <a:lnTo>
                  <a:pt x="1338" y="1424"/>
                </a:lnTo>
                <a:lnTo>
                  <a:pt x="1296" y="1398"/>
                </a:lnTo>
                <a:lnTo>
                  <a:pt x="1253" y="1373"/>
                </a:lnTo>
                <a:lnTo>
                  <a:pt x="1213" y="1351"/>
                </a:lnTo>
                <a:lnTo>
                  <a:pt x="1173" y="1337"/>
                </a:lnTo>
                <a:lnTo>
                  <a:pt x="1131" y="1315"/>
                </a:lnTo>
                <a:lnTo>
                  <a:pt x="1083" y="1301"/>
                </a:lnTo>
                <a:lnTo>
                  <a:pt x="1036" y="1283"/>
                </a:lnTo>
                <a:lnTo>
                  <a:pt x="991" y="1265"/>
                </a:lnTo>
                <a:lnTo>
                  <a:pt x="949" y="1250"/>
                </a:lnTo>
                <a:lnTo>
                  <a:pt x="904" y="1239"/>
                </a:lnTo>
                <a:lnTo>
                  <a:pt x="859" y="1225"/>
                </a:lnTo>
                <a:lnTo>
                  <a:pt x="819" y="1211"/>
                </a:lnTo>
                <a:lnTo>
                  <a:pt x="769" y="1196"/>
                </a:lnTo>
                <a:lnTo>
                  <a:pt x="704" y="1185"/>
                </a:lnTo>
                <a:lnTo>
                  <a:pt x="1153" y="1073"/>
                </a:lnTo>
                <a:lnTo>
                  <a:pt x="1123" y="986"/>
                </a:lnTo>
                <a:lnTo>
                  <a:pt x="1088" y="921"/>
                </a:lnTo>
                <a:lnTo>
                  <a:pt x="1024" y="799"/>
                </a:lnTo>
                <a:lnTo>
                  <a:pt x="986" y="744"/>
                </a:lnTo>
                <a:lnTo>
                  <a:pt x="949" y="690"/>
                </a:lnTo>
                <a:lnTo>
                  <a:pt x="881" y="596"/>
                </a:lnTo>
                <a:lnTo>
                  <a:pt x="841" y="542"/>
                </a:lnTo>
                <a:lnTo>
                  <a:pt x="791" y="477"/>
                </a:lnTo>
                <a:lnTo>
                  <a:pt x="746" y="430"/>
                </a:lnTo>
                <a:lnTo>
                  <a:pt x="709" y="387"/>
                </a:lnTo>
                <a:lnTo>
                  <a:pt x="672" y="343"/>
                </a:lnTo>
                <a:lnTo>
                  <a:pt x="627" y="300"/>
                </a:lnTo>
                <a:lnTo>
                  <a:pt x="579" y="257"/>
                </a:lnTo>
                <a:lnTo>
                  <a:pt x="529" y="224"/>
                </a:lnTo>
                <a:lnTo>
                  <a:pt x="482" y="184"/>
                </a:lnTo>
                <a:lnTo>
                  <a:pt x="422" y="152"/>
                </a:lnTo>
                <a:lnTo>
                  <a:pt x="364" y="126"/>
                </a:lnTo>
                <a:lnTo>
                  <a:pt x="302" y="105"/>
                </a:lnTo>
                <a:lnTo>
                  <a:pt x="242" y="83"/>
                </a:lnTo>
                <a:lnTo>
                  <a:pt x="177" y="61"/>
                </a:lnTo>
                <a:lnTo>
                  <a:pt x="110" y="43"/>
                </a:lnTo>
                <a:lnTo>
                  <a:pt x="0" y="11"/>
                </a:lnTo>
              </a:path>
            </a:pathLst>
          </a:custGeom>
          <a:gradFill rotWithShape="0">
            <a:gsLst>
              <a:gs pos="0">
                <a:schemeClr val="bg1">
                  <a:gamma/>
                  <a:shade val="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rnd">
                <a:solidFill>
                  <a:schemeClr val="bg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12" name="Freeform 4"/>
          <p:cNvSpPr>
            <a:spLocks/>
          </p:cNvSpPr>
          <p:nvPr/>
        </p:nvSpPr>
        <p:spPr bwMode="gray">
          <a:xfrm>
            <a:off x="2762250" y="4225925"/>
            <a:ext cx="1898650" cy="828675"/>
          </a:xfrm>
          <a:custGeom>
            <a:avLst/>
            <a:gdLst>
              <a:gd name="T0" fmla="*/ 1947 w 2063"/>
              <a:gd name="T1" fmla="*/ 0 h 1556"/>
              <a:gd name="T2" fmla="*/ 1825 w 2063"/>
              <a:gd name="T3" fmla="*/ 0 h 1556"/>
              <a:gd name="T4" fmla="*/ 1698 w 2063"/>
              <a:gd name="T5" fmla="*/ 11 h 1556"/>
              <a:gd name="T6" fmla="*/ 1578 w 2063"/>
              <a:gd name="T7" fmla="*/ 40 h 1556"/>
              <a:gd name="T8" fmla="*/ 1438 w 2063"/>
              <a:gd name="T9" fmla="*/ 83 h 1556"/>
              <a:gd name="T10" fmla="*/ 1308 w 2063"/>
              <a:gd name="T11" fmla="*/ 148 h 1556"/>
              <a:gd name="T12" fmla="*/ 1168 w 2063"/>
              <a:gd name="T13" fmla="*/ 231 h 1556"/>
              <a:gd name="T14" fmla="*/ 1046 w 2063"/>
              <a:gd name="T15" fmla="*/ 322 h 1556"/>
              <a:gd name="T16" fmla="*/ 926 w 2063"/>
              <a:gd name="T17" fmla="*/ 412 h 1556"/>
              <a:gd name="T18" fmla="*/ 806 w 2063"/>
              <a:gd name="T19" fmla="*/ 514 h 1556"/>
              <a:gd name="T20" fmla="*/ 694 w 2063"/>
              <a:gd name="T21" fmla="*/ 629 h 1556"/>
              <a:gd name="T22" fmla="*/ 587 w 2063"/>
              <a:gd name="T23" fmla="*/ 759 h 1556"/>
              <a:gd name="T24" fmla="*/ 497 w 2063"/>
              <a:gd name="T25" fmla="*/ 893 h 1556"/>
              <a:gd name="T26" fmla="*/ 437 w 2063"/>
              <a:gd name="T27" fmla="*/ 1013 h 1556"/>
              <a:gd name="T28" fmla="*/ 70 w 2063"/>
              <a:gd name="T29" fmla="*/ 973 h 1556"/>
              <a:gd name="T30" fmla="*/ 185 w 2063"/>
              <a:gd name="T31" fmla="*/ 1052 h 1556"/>
              <a:gd name="T32" fmla="*/ 275 w 2063"/>
              <a:gd name="T33" fmla="*/ 1128 h 1556"/>
              <a:gd name="T34" fmla="*/ 349 w 2063"/>
              <a:gd name="T35" fmla="*/ 1201 h 1556"/>
              <a:gd name="T36" fmla="*/ 424 w 2063"/>
              <a:gd name="T37" fmla="*/ 1284 h 1556"/>
              <a:gd name="T38" fmla="*/ 512 w 2063"/>
              <a:gd name="T39" fmla="*/ 1392 h 1556"/>
              <a:gd name="T40" fmla="*/ 589 w 2063"/>
              <a:gd name="T41" fmla="*/ 1504 h 1556"/>
              <a:gd name="T42" fmla="*/ 654 w 2063"/>
              <a:gd name="T43" fmla="*/ 1537 h 1556"/>
              <a:gd name="T44" fmla="*/ 724 w 2063"/>
              <a:gd name="T45" fmla="*/ 1486 h 1556"/>
              <a:gd name="T46" fmla="*/ 809 w 2063"/>
              <a:gd name="T47" fmla="*/ 1432 h 1556"/>
              <a:gd name="T48" fmla="*/ 889 w 2063"/>
              <a:gd name="T49" fmla="*/ 1396 h 1556"/>
              <a:gd name="T50" fmla="*/ 979 w 2063"/>
              <a:gd name="T51" fmla="*/ 1356 h 1556"/>
              <a:gd name="T52" fmla="*/ 1071 w 2063"/>
              <a:gd name="T53" fmla="*/ 1320 h 1556"/>
              <a:gd name="T54" fmla="*/ 1158 w 2063"/>
              <a:gd name="T55" fmla="*/ 1291 h 1556"/>
              <a:gd name="T56" fmla="*/ 1243 w 2063"/>
              <a:gd name="T57" fmla="*/ 1266 h 1556"/>
              <a:gd name="T58" fmla="*/ 1356 w 2063"/>
              <a:gd name="T59" fmla="*/ 1237 h 1556"/>
              <a:gd name="T60" fmla="*/ 939 w 2063"/>
              <a:gd name="T61" fmla="*/ 1027 h 1556"/>
              <a:gd name="T62" fmla="*/ 1038 w 2063"/>
              <a:gd name="T63" fmla="*/ 835 h 1556"/>
              <a:gd name="T64" fmla="*/ 1113 w 2063"/>
              <a:gd name="T65" fmla="*/ 720 h 1556"/>
              <a:gd name="T66" fmla="*/ 1221 w 2063"/>
              <a:gd name="T67" fmla="*/ 568 h 1556"/>
              <a:gd name="T68" fmla="*/ 1316 w 2063"/>
              <a:gd name="T69" fmla="*/ 448 h 1556"/>
              <a:gd name="T70" fmla="*/ 1390 w 2063"/>
              <a:gd name="T71" fmla="*/ 358 h 1556"/>
              <a:gd name="T72" fmla="*/ 1483 w 2063"/>
              <a:gd name="T73" fmla="*/ 268 h 1556"/>
              <a:gd name="T74" fmla="*/ 1580 w 2063"/>
              <a:gd name="T75" fmla="*/ 192 h 1556"/>
              <a:gd name="T76" fmla="*/ 1698 w 2063"/>
              <a:gd name="T77" fmla="*/ 130 h 1556"/>
              <a:gd name="T78" fmla="*/ 1820 w 2063"/>
              <a:gd name="T79" fmla="*/ 83 h 1556"/>
              <a:gd name="T80" fmla="*/ 1952 w 2063"/>
              <a:gd name="T81" fmla="*/ 43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63" h="1556">
                <a:moveTo>
                  <a:pt x="2062" y="11"/>
                </a:moveTo>
                <a:lnTo>
                  <a:pt x="1947" y="0"/>
                </a:lnTo>
                <a:lnTo>
                  <a:pt x="1892" y="0"/>
                </a:lnTo>
                <a:lnTo>
                  <a:pt x="1825" y="0"/>
                </a:lnTo>
                <a:lnTo>
                  <a:pt x="1760" y="7"/>
                </a:lnTo>
                <a:lnTo>
                  <a:pt x="1698" y="11"/>
                </a:lnTo>
                <a:lnTo>
                  <a:pt x="1633" y="22"/>
                </a:lnTo>
                <a:lnTo>
                  <a:pt x="1578" y="40"/>
                </a:lnTo>
                <a:lnTo>
                  <a:pt x="1513" y="58"/>
                </a:lnTo>
                <a:lnTo>
                  <a:pt x="1438" y="83"/>
                </a:lnTo>
                <a:lnTo>
                  <a:pt x="1371" y="119"/>
                </a:lnTo>
                <a:lnTo>
                  <a:pt x="1308" y="148"/>
                </a:lnTo>
                <a:lnTo>
                  <a:pt x="1236" y="188"/>
                </a:lnTo>
                <a:lnTo>
                  <a:pt x="1168" y="231"/>
                </a:lnTo>
                <a:lnTo>
                  <a:pt x="1101" y="278"/>
                </a:lnTo>
                <a:lnTo>
                  <a:pt x="1046" y="322"/>
                </a:lnTo>
                <a:lnTo>
                  <a:pt x="981" y="369"/>
                </a:lnTo>
                <a:lnTo>
                  <a:pt x="926" y="412"/>
                </a:lnTo>
                <a:lnTo>
                  <a:pt x="866" y="463"/>
                </a:lnTo>
                <a:lnTo>
                  <a:pt x="806" y="514"/>
                </a:lnTo>
                <a:lnTo>
                  <a:pt x="746" y="579"/>
                </a:lnTo>
                <a:lnTo>
                  <a:pt x="694" y="629"/>
                </a:lnTo>
                <a:lnTo>
                  <a:pt x="639" y="698"/>
                </a:lnTo>
                <a:lnTo>
                  <a:pt x="587" y="759"/>
                </a:lnTo>
                <a:lnTo>
                  <a:pt x="537" y="825"/>
                </a:lnTo>
                <a:lnTo>
                  <a:pt x="497" y="893"/>
                </a:lnTo>
                <a:lnTo>
                  <a:pt x="462" y="947"/>
                </a:lnTo>
                <a:lnTo>
                  <a:pt x="437" y="1013"/>
                </a:lnTo>
                <a:lnTo>
                  <a:pt x="0" y="929"/>
                </a:lnTo>
                <a:lnTo>
                  <a:pt x="70" y="973"/>
                </a:lnTo>
                <a:lnTo>
                  <a:pt x="122" y="1013"/>
                </a:lnTo>
                <a:lnTo>
                  <a:pt x="185" y="1052"/>
                </a:lnTo>
                <a:lnTo>
                  <a:pt x="232" y="1092"/>
                </a:lnTo>
                <a:lnTo>
                  <a:pt x="275" y="1128"/>
                </a:lnTo>
                <a:lnTo>
                  <a:pt x="312" y="1157"/>
                </a:lnTo>
                <a:lnTo>
                  <a:pt x="349" y="1201"/>
                </a:lnTo>
                <a:lnTo>
                  <a:pt x="384" y="1240"/>
                </a:lnTo>
                <a:lnTo>
                  <a:pt x="424" y="1284"/>
                </a:lnTo>
                <a:lnTo>
                  <a:pt x="467" y="1338"/>
                </a:lnTo>
                <a:lnTo>
                  <a:pt x="512" y="1392"/>
                </a:lnTo>
                <a:lnTo>
                  <a:pt x="549" y="1447"/>
                </a:lnTo>
                <a:lnTo>
                  <a:pt x="589" y="1504"/>
                </a:lnTo>
                <a:lnTo>
                  <a:pt x="619" y="1555"/>
                </a:lnTo>
                <a:lnTo>
                  <a:pt x="654" y="1537"/>
                </a:lnTo>
                <a:lnTo>
                  <a:pt x="687" y="1508"/>
                </a:lnTo>
                <a:lnTo>
                  <a:pt x="724" y="1486"/>
                </a:lnTo>
                <a:lnTo>
                  <a:pt x="766" y="1457"/>
                </a:lnTo>
                <a:lnTo>
                  <a:pt x="809" y="1432"/>
                </a:lnTo>
                <a:lnTo>
                  <a:pt x="849" y="1410"/>
                </a:lnTo>
                <a:lnTo>
                  <a:pt x="889" y="1396"/>
                </a:lnTo>
                <a:lnTo>
                  <a:pt x="931" y="1374"/>
                </a:lnTo>
                <a:lnTo>
                  <a:pt x="979" y="1356"/>
                </a:lnTo>
                <a:lnTo>
                  <a:pt x="1026" y="1338"/>
                </a:lnTo>
                <a:lnTo>
                  <a:pt x="1071" y="1320"/>
                </a:lnTo>
                <a:lnTo>
                  <a:pt x="1113" y="1305"/>
                </a:lnTo>
                <a:lnTo>
                  <a:pt x="1158" y="1291"/>
                </a:lnTo>
                <a:lnTo>
                  <a:pt x="1203" y="1277"/>
                </a:lnTo>
                <a:lnTo>
                  <a:pt x="1243" y="1266"/>
                </a:lnTo>
                <a:lnTo>
                  <a:pt x="1293" y="1248"/>
                </a:lnTo>
                <a:lnTo>
                  <a:pt x="1356" y="1237"/>
                </a:lnTo>
                <a:lnTo>
                  <a:pt x="909" y="1117"/>
                </a:lnTo>
                <a:lnTo>
                  <a:pt x="939" y="1027"/>
                </a:lnTo>
                <a:lnTo>
                  <a:pt x="974" y="962"/>
                </a:lnTo>
                <a:lnTo>
                  <a:pt x="1038" y="835"/>
                </a:lnTo>
                <a:lnTo>
                  <a:pt x="1076" y="774"/>
                </a:lnTo>
                <a:lnTo>
                  <a:pt x="1113" y="720"/>
                </a:lnTo>
                <a:lnTo>
                  <a:pt x="1181" y="622"/>
                </a:lnTo>
                <a:lnTo>
                  <a:pt x="1221" y="568"/>
                </a:lnTo>
                <a:lnTo>
                  <a:pt x="1271" y="499"/>
                </a:lnTo>
                <a:lnTo>
                  <a:pt x="1316" y="448"/>
                </a:lnTo>
                <a:lnTo>
                  <a:pt x="1353" y="401"/>
                </a:lnTo>
                <a:lnTo>
                  <a:pt x="1390" y="358"/>
                </a:lnTo>
                <a:lnTo>
                  <a:pt x="1435" y="311"/>
                </a:lnTo>
                <a:lnTo>
                  <a:pt x="1483" y="268"/>
                </a:lnTo>
                <a:lnTo>
                  <a:pt x="1533" y="231"/>
                </a:lnTo>
                <a:lnTo>
                  <a:pt x="1580" y="192"/>
                </a:lnTo>
                <a:lnTo>
                  <a:pt x="1640" y="159"/>
                </a:lnTo>
                <a:lnTo>
                  <a:pt x="1698" y="130"/>
                </a:lnTo>
                <a:lnTo>
                  <a:pt x="1760" y="108"/>
                </a:lnTo>
                <a:lnTo>
                  <a:pt x="1820" y="83"/>
                </a:lnTo>
                <a:lnTo>
                  <a:pt x="1885" y="61"/>
                </a:lnTo>
                <a:lnTo>
                  <a:pt x="1952" y="43"/>
                </a:lnTo>
                <a:lnTo>
                  <a:pt x="2062" y="11"/>
                </a:lnTo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0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rnd">
                <a:solidFill>
                  <a:schemeClr val="bg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13" name="Freeform 5"/>
          <p:cNvSpPr>
            <a:spLocks/>
          </p:cNvSpPr>
          <p:nvPr/>
        </p:nvSpPr>
        <p:spPr bwMode="gray">
          <a:xfrm>
            <a:off x="2765425" y="2730500"/>
            <a:ext cx="1895475" cy="796925"/>
          </a:xfrm>
          <a:custGeom>
            <a:avLst/>
            <a:gdLst>
              <a:gd name="T0" fmla="*/ 1945 w 2061"/>
              <a:gd name="T1" fmla="*/ 1496 h 1497"/>
              <a:gd name="T2" fmla="*/ 1823 w 2061"/>
              <a:gd name="T3" fmla="*/ 1496 h 1497"/>
              <a:gd name="T4" fmla="*/ 1695 w 2061"/>
              <a:gd name="T5" fmla="*/ 1482 h 1497"/>
              <a:gd name="T6" fmla="*/ 1576 w 2061"/>
              <a:gd name="T7" fmla="*/ 1456 h 1497"/>
              <a:gd name="T8" fmla="*/ 1438 w 2061"/>
              <a:gd name="T9" fmla="*/ 1413 h 1497"/>
              <a:gd name="T10" fmla="*/ 1306 w 2061"/>
              <a:gd name="T11" fmla="*/ 1355 h 1497"/>
              <a:gd name="T12" fmla="*/ 1169 w 2061"/>
              <a:gd name="T13" fmla="*/ 1272 h 1497"/>
              <a:gd name="T14" fmla="*/ 1044 w 2061"/>
              <a:gd name="T15" fmla="*/ 1185 h 1497"/>
              <a:gd name="T16" fmla="*/ 926 w 2061"/>
              <a:gd name="T17" fmla="*/ 1099 h 1497"/>
              <a:gd name="T18" fmla="*/ 807 w 2061"/>
              <a:gd name="T19" fmla="*/ 1001 h 1497"/>
              <a:gd name="T20" fmla="*/ 694 w 2061"/>
              <a:gd name="T21" fmla="*/ 893 h 1497"/>
              <a:gd name="T22" fmla="*/ 584 w 2061"/>
              <a:gd name="T23" fmla="*/ 770 h 1497"/>
              <a:gd name="T24" fmla="*/ 494 w 2061"/>
              <a:gd name="T25" fmla="*/ 643 h 1497"/>
              <a:gd name="T26" fmla="*/ 434 w 2061"/>
              <a:gd name="T27" fmla="*/ 528 h 1497"/>
              <a:gd name="T28" fmla="*/ 60 w 2061"/>
              <a:gd name="T29" fmla="*/ 564 h 1497"/>
              <a:gd name="T30" fmla="*/ 187 w 2061"/>
              <a:gd name="T31" fmla="*/ 484 h 1497"/>
              <a:gd name="T32" fmla="*/ 277 w 2061"/>
              <a:gd name="T33" fmla="*/ 419 h 1497"/>
              <a:gd name="T34" fmla="*/ 352 w 2061"/>
              <a:gd name="T35" fmla="*/ 351 h 1497"/>
              <a:gd name="T36" fmla="*/ 422 w 2061"/>
              <a:gd name="T37" fmla="*/ 267 h 1497"/>
              <a:gd name="T38" fmla="*/ 507 w 2061"/>
              <a:gd name="T39" fmla="*/ 159 h 1497"/>
              <a:gd name="T40" fmla="*/ 587 w 2061"/>
              <a:gd name="T41" fmla="*/ 54 h 1497"/>
              <a:gd name="T42" fmla="*/ 652 w 2061"/>
              <a:gd name="T43" fmla="*/ 22 h 1497"/>
              <a:gd name="T44" fmla="*/ 722 w 2061"/>
              <a:gd name="T45" fmla="*/ 72 h 1497"/>
              <a:gd name="T46" fmla="*/ 809 w 2061"/>
              <a:gd name="T47" fmla="*/ 123 h 1497"/>
              <a:gd name="T48" fmla="*/ 886 w 2061"/>
              <a:gd name="T49" fmla="*/ 159 h 1497"/>
              <a:gd name="T50" fmla="*/ 979 w 2061"/>
              <a:gd name="T51" fmla="*/ 195 h 1497"/>
              <a:gd name="T52" fmla="*/ 1069 w 2061"/>
              <a:gd name="T53" fmla="*/ 231 h 1497"/>
              <a:gd name="T54" fmla="*/ 1159 w 2061"/>
              <a:gd name="T55" fmla="*/ 257 h 1497"/>
              <a:gd name="T56" fmla="*/ 1243 w 2061"/>
              <a:gd name="T57" fmla="*/ 285 h 1497"/>
              <a:gd name="T58" fmla="*/ 1358 w 2061"/>
              <a:gd name="T59" fmla="*/ 311 h 1497"/>
              <a:gd name="T60" fmla="*/ 936 w 2061"/>
              <a:gd name="T61" fmla="*/ 510 h 1497"/>
              <a:gd name="T62" fmla="*/ 1036 w 2061"/>
              <a:gd name="T63" fmla="*/ 697 h 1497"/>
              <a:gd name="T64" fmla="*/ 1111 w 2061"/>
              <a:gd name="T65" fmla="*/ 806 h 1497"/>
              <a:gd name="T66" fmla="*/ 1221 w 2061"/>
              <a:gd name="T67" fmla="*/ 954 h 1497"/>
              <a:gd name="T68" fmla="*/ 1313 w 2061"/>
              <a:gd name="T69" fmla="*/ 1066 h 1497"/>
              <a:gd name="T70" fmla="*/ 1388 w 2061"/>
              <a:gd name="T71" fmla="*/ 1153 h 1497"/>
              <a:gd name="T72" fmla="*/ 1483 w 2061"/>
              <a:gd name="T73" fmla="*/ 1239 h 1497"/>
              <a:gd name="T74" fmla="*/ 1581 w 2061"/>
              <a:gd name="T75" fmla="*/ 1312 h 1497"/>
              <a:gd name="T76" fmla="*/ 1695 w 2061"/>
              <a:gd name="T77" fmla="*/ 1370 h 1497"/>
              <a:gd name="T78" fmla="*/ 1820 w 2061"/>
              <a:gd name="T79" fmla="*/ 1413 h 1497"/>
              <a:gd name="T80" fmla="*/ 1950 w 2061"/>
              <a:gd name="T81" fmla="*/ 1453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61" h="1497">
                <a:moveTo>
                  <a:pt x="2060" y="1482"/>
                </a:moveTo>
                <a:lnTo>
                  <a:pt x="1945" y="1496"/>
                </a:lnTo>
                <a:lnTo>
                  <a:pt x="1890" y="1496"/>
                </a:lnTo>
                <a:lnTo>
                  <a:pt x="1823" y="1496"/>
                </a:lnTo>
                <a:lnTo>
                  <a:pt x="1760" y="1489"/>
                </a:lnTo>
                <a:lnTo>
                  <a:pt x="1695" y="1482"/>
                </a:lnTo>
                <a:lnTo>
                  <a:pt x="1633" y="1471"/>
                </a:lnTo>
                <a:lnTo>
                  <a:pt x="1576" y="1456"/>
                </a:lnTo>
                <a:lnTo>
                  <a:pt x="1513" y="1442"/>
                </a:lnTo>
                <a:lnTo>
                  <a:pt x="1438" y="1413"/>
                </a:lnTo>
                <a:lnTo>
                  <a:pt x="1371" y="1380"/>
                </a:lnTo>
                <a:lnTo>
                  <a:pt x="1306" y="1355"/>
                </a:lnTo>
                <a:lnTo>
                  <a:pt x="1236" y="1315"/>
                </a:lnTo>
                <a:lnTo>
                  <a:pt x="1169" y="1272"/>
                </a:lnTo>
                <a:lnTo>
                  <a:pt x="1101" y="1229"/>
                </a:lnTo>
                <a:lnTo>
                  <a:pt x="1044" y="1185"/>
                </a:lnTo>
                <a:lnTo>
                  <a:pt x="981" y="1142"/>
                </a:lnTo>
                <a:lnTo>
                  <a:pt x="926" y="1099"/>
                </a:lnTo>
                <a:lnTo>
                  <a:pt x="866" y="1052"/>
                </a:lnTo>
                <a:lnTo>
                  <a:pt x="807" y="1001"/>
                </a:lnTo>
                <a:lnTo>
                  <a:pt x="747" y="943"/>
                </a:lnTo>
                <a:lnTo>
                  <a:pt x="694" y="893"/>
                </a:lnTo>
                <a:lnTo>
                  <a:pt x="637" y="827"/>
                </a:lnTo>
                <a:lnTo>
                  <a:pt x="584" y="770"/>
                </a:lnTo>
                <a:lnTo>
                  <a:pt x="537" y="708"/>
                </a:lnTo>
                <a:lnTo>
                  <a:pt x="494" y="643"/>
                </a:lnTo>
                <a:lnTo>
                  <a:pt x="462" y="585"/>
                </a:lnTo>
                <a:lnTo>
                  <a:pt x="434" y="528"/>
                </a:lnTo>
                <a:lnTo>
                  <a:pt x="0" y="611"/>
                </a:lnTo>
                <a:lnTo>
                  <a:pt x="60" y="564"/>
                </a:lnTo>
                <a:lnTo>
                  <a:pt x="132" y="520"/>
                </a:lnTo>
                <a:lnTo>
                  <a:pt x="187" y="484"/>
                </a:lnTo>
                <a:lnTo>
                  <a:pt x="232" y="455"/>
                </a:lnTo>
                <a:lnTo>
                  <a:pt x="277" y="419"/>
                </a:lnTo>
                <a:lnTo>
                  <a:pt x="315" y="387"/>
                </a:lnTo>
                <a:lnTo>
                  <a:pt x="352" y="351"/>
                </a:lnTo>
                <a:lnTo>
                  <a:pt x="385" y="307"/>
                </a:lnTo>
                <a:lnTo>
                  <a:pt x="422" y="267"/>
                </a:lnTo>
                <a:lnTo>
                  <a:pt x="464" y="213"/>
                </a:lnTo>
                <a:lnTo>
                  <a:pt x="507" y="159"/>
                </a:lnTo>
                <a:lnTo>
                  <a:pt x="544" y="112"/>
                </a:lnTo>
                <a:lnTo>
                  <a:pt x="587" y="54"/>
                </a:lnTo>
                <a:lnTo>
                  <a:pt x="619" y="0"/>
                </a:lnTo>
                <a:lnTo>
                  <a:pt x="652" y="22"/>
                </a:lnTo>
                <a:lnTo>
                  <a:pt x="687" y="51"/>
                </a:lnTo>
                <a:lnTo>
                  <a:pt x="722" y="72"/>
                </a:lnTo>
                <a:lnTo>
                  <a:pt x="764" y="98"/>
                </a:lnTo>
                <a:lnTo>
                  <a:pt x="809" y="123"/>
                </a:lnTo>
                <a:lnTo>
                  <a:pt x="849" y="145"/>
                </a:lnTo>
                <a:lnTo>
                  <a:pt x="886" y="159"/>
                </a:lnTo>
                <a:lnTo>
                  <a:pt x="931" y="181"/>
                </a:lnTo>
                <a:lnTo>
                  <a:pt x="979" y="195"/>
                </a:lnTo>
                <a:lnTo>
                  <a:pt x="1026" y="213"/>
                </a:lnTo>
                <a:lnTo>
                  <a:pt x="1069" y="231"/>
                </a:lnTo>
                <a:lnTo>
                  <a:pt x="1111" y="246"/>
                </a:lnTo>
                <a:lnTo>
                  <a:pt x="1159" y="257"/>
                </a:lnTo>
                <a:lnTo>
                  <a:pt x="1201" y="271"/>
                </a:lnTo>
                <a:lnTo>
                  <a:pt x="1243" y="285"/>
                </a:lnTo>
                <a:lnTo>
                  <a:pt x="1291" y="300"/>
                </a:lnTo>
                <a:lnTo>
                  <a:pt x="1358" y="311"/>
                </a:lnTo>
                <a:lnTo>
                  <a:pt x="906" y="423"/>
                </a:lnTo>
                <a:lnTo>
                  <a:pt x="936" y="510"/>
                </a:lnTo>
                <a:lnTo>
                  <a:pt x="974" y="575"/>
                </a:lnTo>
                <a:lnTo>
                  <a:pt x="1036" y="697"/>
                </a:lnTo>
                <a:lnTo>
                  <a:pt x="1074" y="752"/>
                </a:lnTo>
                <a:lnTo>
                  <a:pt x="1111" y="806"/>
                </a:lnTo>
                <a:lnTo>
                  <a:pt x="1179" y="900"/>
                </a:lnTo>
                <a:lnTo>
                  <a:pt x="1221" y="954"/>
                </a:lnTo>
                <a:lnTo>
                  <a:pt x="1268" y="1019"/>
                </a:lnTo>
                <a:lnTo>
                  <a:pt x="1313" y="1066"/>
                </a:lnTo>
                <a:lnTo>
                  <a:pt x="1351" y="1109"/>
                </a:lnTo>
                <a:lnTo>
                  <a:pt x="1388" y="1153"/>
                </a:lnTo>
                <a:lnTo>
                  <a:pt x="1433" y="1196"/>
                </a:lnTo>
                <a:lnTo>
                  <a:pt x="1483" y="1239"/>
                </a:lnTo>
                <a:lnTo>
                  <a:pt x="1531" y="1272"/>
                </a:lnTo>
                <a:lnTo>
                  <a:pt x="1581" y="1312"/>
                </a:lnTo>
                <a:lnTo>
                  <a:pt x="1641" y="1344"/>
                </a:lnTo>
                <a:lnTo>
                  <a:pt x="1695" y="1370"/>
                </a:lnTo>
                <a:lnTo>
                  <a:pt x="1760" y="1391"/>
                </a:lnTo>
                <a:lnTo>
                  <a:pt x="1820" y="1413"/>
                </a:lnTo>
                <a:lnTo>
                  <a:pt x="1883" y="1435"/>
                </a:lnTo>
                <a:lnTo>
                  <a:pt x="1950" y="1453"/>
                </a:lnTo>
                <a:lnTo>
                  <a:pt x="2060" y="1482"/>
                </a:lnTo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rnd">
                <a:solidFill>
                  <a:schemeClr val="bg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19" name="AutoShape 11"/>
          <p:cNvSpPr>
            <a:spLocks noChangeArrowheads="1"/>
          </p:cNvSpPr>
          <p:nvPr/>
        </p:nvSpPr>
        <p:spPr bwMode="gray">
          <a:xfrm>
            <a:off x="3484563" y="2776538"/>
            <a:ext cx="3708400" cy="21431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38100" cmpd="dbl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latinLnBrk="0" hangingPunct="0"/>
            <a:r>
              <a:rPr lang="en-US" altLang="ko-KR" sz="3600" b="1">
                <a:solidFill>
                  <a:schemeClr val="bg1"/>
                </a:solidFill>
                <a:latin typeface="Arial" charset="0"/>
              </a:rPr>
              <a:t>Text</a:t>
            </a:r>
          </a:p>
        </p:txBody>
      </p:sp>
      <p:sp>
        <p:nvSpPr>
          <p:cNvPr id="68621" name="AutoShape 13"/>
          <p:cNvSpPr>
            <a:spLocks noChangeArrowheads="1"/>
          </p:cNvSpPr>
          <p:nvPr/>
        </p:nvSpPr>
        <p:spPr bwMode="gray">
          <a:xfrm>
            <a:off x="1692275" y="1557338"/>
            <a:ext cx="3311525" cy="1022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7184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111125" tIns="55563" rIns="111125" bIns="55563" anchor="ctr"/>
          <a:lstStyle/>
          <a:p>
            <a:pPr defTabSz="1316038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68622" name="AutoShape 14"/>
          <p:cNvSpPr>
            <a:spLocks noChangeArrowheads="1"/>
          </p:cNvSpPr>
          <p:nvPr/>
        </p:nvSpPr>
        <p:spPr bwMode="gray">
          <a:xfrm>
            <a:off x="5581650" y="1557338"/>
            <a:ext cx="3311525" cy="1022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111125" tIns="55563" rIns="111125" bIns="55563" anchor="ctr"/>
          <a:lstStyle/>
          <a:p>
            <a:pPr defTabSz="1316038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68623" name="AutoShape 15"/>
          <p:cNvSpPr>
            <a:spLocks noChangeArrowheads="1"/>
          </p:cNvSpPr>
          <p:nvPr/>
        </p:nvSpPr>
        <p:spPr bwMode="gray">
          <a:xfrm>
            <a:off x="1692275" y="5214938"/>
            <a:ext cx="3311525" cy="1022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3529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111125" tIns="55563" rIns="111125" bIns="55563" anchor="ctr"/>
          <a:lstStyle/>
          <a:p>
            <a:pPr defTabSz="1316038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  <p:sp>
        <p:nvSpPr>
          <p:cNvPr id="68624" name="AutoShape 16"/>
          <p:cNvSpPr>
            <a:spLocks noChangeArrowheads="1"/>
          </p:cNvSpPr>
          <p:nvPr/>
        </p:nvSpPr>
        <p:spPr bwMode="gray">
          <a:xfrm>
            <a:off x="5581650" y="5214938"/>
            <a:ext cx="3311525" cy="1022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lin ang="5400000" scaled="1"/>
          </a:gra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111125" tIns="55563" rIns="111125" bIns="55563" anchor="ctr"/>
          <a:lstStyle/>
          <a:p>
            <a:pPr defTabSz="1316038" eaLnBrk="0" latinLnBrk="0" hangingPunct="0">
              <a:lnSpc>
                <a:spcPct val="90000"/>
              </a:lnSpc>
            </a:pPr>
            <a:r>
              <a:rPr lang="en-US" altLang="ko-KR" sz="2800" b="1">
                <a:solidFill>
                  <a:srgbClr val="000000"/>
                </a:solidFill>
                <a:latin typeface="Arial" charset="0"/>
              </a:rPr>
              <a:t>Text Here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素材天下网 sucaitianxia.com-ppt-1031">
  <a:themeElements>
    <a:clrScheme name="medical_round 1">
      <a:dk1>
        <a:srgbClr val="666699"/>
      </a:dk1>
      <a:lt1>
        <a:srgbClr val="FFFFFF"/>
      </a:lt1>
      <a:dk2>
        <a:srgbClr val="000000"/>
      </a:dk2>
      <a:lt2>
        <a:srgbClr val="F7F4D5"/>
      </a:lt2>
      <a:accent1>
        <a:srgbClr val="00CCFF"/>
      </a:accent1>
      <a:accent2>
        <a:srgbClr val="0099CC"/>
      </a:accent2>
      <a:accent3>
        <a:srgbClr val="FFFFFF"/>
      </a:accent3>
      <a:accent4>
        <a:srgbClr val="565682"/>
      </a:accent4>
      <a:accent5>
        <a:srgbClr val="AAE2FF"/>
      </a:accent5>
      <a:accent6>
        <a:srgbClr val="008AB9"/>
      </a:accent6>
      <a:hlink>
        <a:srgbClr val="CC66FF"/>
      </a:hlink>
      <a:folHlink>
        <a:srgbClr val="878FA5"/>
      </a:folHlink>
    </a:clrScheme>
    <a:fontScheme name="medical_round">
      <a:majorFont>
        <a:latin typeface="Verdana"/>
        <a:ea typeface="굴림"/>
        <a:cs typeface=""/>
      </a:majorFont>
      <a:minorFont>
        <a:latin typeface="Verdana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34" charset="-127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34" charset="-127"/>
            <a:ea typeface="굴림" pitchFamily="34" charset="-127"/>
          </a:defRPr>
        </a:defPPr>
      </a:lstStyle>
    </a:lnDef>
  </a:objectDefaults>
  <a:extraClrSchemeLst>
    <a:extraClrScheme>
      <a:clrScheme name="medical_round 1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00CCFF"/>
        </a:accent1>
        <a:accent2>
          <a:srgbClr val="0099CC"/>
        </a:accent2>
        <a:accent3>
          <a:srgbClr val="FFFFFF"/>
        </a:accent3>
        <a:accent4>
          <a:srgbClr val="565682"/>
        </a:accent4>
        <a:accent5>
          <a:srgbClr val="AAE2FF"/>
        </a:accent5>
        <a:accent6>
          <a:srgbClr val="008AB9"/>
        </a:accent6>
        <a:hlink>
          <a:srgbClr val="CC66FF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cal_round 2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0099FF"/>
        </a:accent1>
        <a:accent2>
          <a:srgbClr val="33CCCC"/>
        </a:accent2>
        <a:accent3>
          <a:srgbClr val="FFFFFF"/>
        </a:accent3>
        <a:accent4>
          <a:srgbClr val="174578"/>
        </a:accent4>
        <a:accent5>
          <a:srgbClr val="AACAFF"/>
        </a:accent5>
        <a:accent6>
          <a:srgbClr val="2DB9B9"/>
        </a:accent6>
        <a:hlink>
          <a:srgbClr val="FF7C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cal_round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99CC00"/>
        </a:accent1>
        <a:accent2>
          <a:srgbClr val="00A08D"/>
        </a:accent2>
        <a:accent3>
          <a:srgbClr val="FFFFFF"/>
        </a:accent3>
        <a:accent4>
          <a:srgbClr val="174578"/>
        </a:accent4>
        <a:accent5>
          <a:srgbClr val="CAE2AA"/>
        </a:accent5>
        <a:accent6>
          <a:srgbClr val="00917F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素材天下网 sucaitianxia.com-ppt-1031</Template>
  <TotalTime>16</TotalTime>
  <Words>873</Words>
  <Application>Microsoft Office PowerPoint</Application>
  <PresentationFormat>全屏显示(4:3)</PresentationFormat>
  <Paragraphs>197</Paragraphs>
  <Slides>15</Slides>
  <Notes>10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7" baseType="lpstr">
      <vt:lpstr>素材天下网 sucaitianxia.com-ppt-1031</vt:lpstr>
      <vt:lpstr>Chart</vt:lpstr>
      <vt:lpstr>医疗医生通用模板</vt:lpstr>
      <vt:lpstr>Contents</vt:lpstr>
      <vt:lpstr>Related Documents</vt:lpstr>
      <vt:lpstr>2 Part Concept</vt:lpstr>
      <vt:lpstr>3 Part Concept</vt:lpstr>
      <vt:lpstr>3 Part Concept</vt:lpstr>
      <vt:lpstr>3 Part Concept</vt:lpstr>
      <vt:lpstr>4 Part Process</vt:lpstr>
      <vt:lpstr>4 Part Centered Concept</vt:lpstr>
      <vt:lpstr>4 Part Concept</vt:lpstr>
      <vt:lpstr>5 Part Concept </vt:lpstr>
      <vt:lpstr>5 Part Concept</vt:lpstr>
      <vt:lpstr>5 Part Table</vt:lpstr>
      <vt:lpstr>Chart Documents</vt:lpstr>
      <vt:lpstr>幻灯片 15</vt:lpstr>
    </vt:vector>
  </TitlesOfParts>
  <Manager>weeve</Manager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>medical_round</dc:subject>
  <dc:creator>User</dc:creator>
  <cp:lastModifiedBy>Windows 用户</cp:lastModifiedBy>
  <cp:revision>2</cp:revision>
  <dcterms:created xsi:type="dcterms:W3CDTF">2012-08-26T12:24:06Z</dcterms:created>
  <dcterms:modified xsi:type="dcterms:W3CDTF">2015-01-15T04:53:42Z</dcterms:modified>
</cp:coreProperties>
</file>