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  <p:sldMasterId id="2147483684" r:id="rId4"/>
  </p:sldMasterIdLst>
  <p:sldIdLst>
    <p:sldId id="261" r:id="rId5"/>
    <p:sldId id="257" r:id="rId6"/>
    <p:sldId id="259" r:id="rId7"/>
    <p:sldId id="258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flip="none" rotWithShape="1">
          <a:gsLst>
            <a:gs pos="0">
              <a:schemeClr val="tx2">
                <a:lumMod val="60000"/>
                <a:lumOff val="40000"/>
                <a:alpha val="36000"/>
              </a:schemeClr>
            </a:gs>
            <a:gs pos="77000">
              <a:schemeClr val="accent1">
                <a:lumMod val="40000"/>
                <a:lumOff val="60000"/>
                <a:alpha val="0"/>
              </a:schemeClr>
            </a:gs>
            <a:gs pos="100000">
              <a:schemeClr val="accent1">
                <a:lumMod val="75000"/>
                <a:alpha val="3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174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233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922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051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051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614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683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30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528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606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0511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1741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233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922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051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0515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614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68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304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5288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6062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0511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flip="none" rotWithShape="1">
          <a:gsLst>
            <a:gs pos="0">
              <a:schemeClr val="tx2">
                <a:lumMod val="60000"/>
                <a:lumOff val="40000"/>
                <a:alpha val="36000"/>
              </a:schemeClr>
            </a:gs>
            <a:gs pos="77000">
              <a:schemeClr val="accent1">
                <a:lumMod val="40000"/>
                <a:lumOff val="60000"/>
                <a:alpha val="0"/>
              </a:schemeClr>
            </a:gs>
            <a:gs pos="100000">
              <a:schemeClr val="accent1">
                <a:lumMod val="75000"/>
                <a:alpha val="3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229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268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017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438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06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116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312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78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122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2012/5/17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68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093296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347374" y="1496830"/>
            <a:ext cx="8796626" cy="0"/>
          </a:xfrm>
          <a:prstGeom prst="line">
            <a:avLst/>
          </a:prstGeom>
          <a:ln w="10477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81"/>
          <a:stretch/>
        </p:blipFill>
        <p:spPr>
          <a:xfrm>
            <a:off x="347374" y="196871"/>
            <a:ext cx="1460035" cy="1299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矩形 16"/>
          <p:cNvSpPr/>
          <p:nvPr userDrawn="1"/>
        </p:nvSpPr>
        <p:spPr>
          <a:xfrm>
            <a:off x="1532231" y="429530"/>
            <a:ext cx="1276822" cy="8346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8512" y="972787"/>
            <a:ext cx="909539" cy="9269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672215" y="601607"/>
            <a:ext cx="966426" cy="834641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093296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34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093296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34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093296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48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jpeg"/><Relationship Id="rId5" Type="http://schemas.microsoft.com/office/2007/relationships/hdphoto" Target="../media/hdphoto3.wdp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.jpeg"/><Relationship Id="rId5" Type="http://schemas.microsoft.com/office/2007/relationships/hdphoto" Target="../media/hdphoto3.wdp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tx2">
                <a:lumMod val="7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793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115616" y="764704"/>
            <a:ext cx="0" cy="4872439"/>
          </a:xfrm>
          <a:prstGeom prst="line">
            <a:avLst/>
          </a:prstGeom>
          <a:ln w="793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62914" y="805180"/>
            <a:ext cx="8080662" cy="792088"/>
          </a:xfrm>
          <a:prstGeom prst="rect">
            <a:avLst/>
          </a:prstGeom>
          <a:gradFill flip="none" rotWithShape="1">
            <a:gsLst>
              <a:gs pos="1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714" b="6491"/>
          <a:stretch/>
        </p:blipFill>
        <p:spPr>
          <a:xfrm>
            <a:off x="227501" y="1988840"/>
            <a:ext cx="2123704" cy="16463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965" b="9259"/>
          <a:stretch/>
        </p:blipFill>
        <p:spPr>
          <a:xfrm>
            <a:off x="257976" y="4149080"/>
            <a:ext cx="2166298" cy="1488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81"/>
          <a:stretch/>
        </p:blipFill>
        <p:spPr>
          <a:xfrm>
            <a:off x="3089349" y="3489032"/>
            <a:ext cx="2066598" cy="1840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矩形 18"/>
          <p:cNvSpPr/>
          <p:nvPr/>
        </p:nvSpPr>
        <p:spPr>
          <a:xfrm>
            <a:off x="2123728" y="5085184"/>
            <a:ext cx="1296144" cy="956088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75856" y="3744949"/>
            <a:ext cx="2808312" cy="2296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19671" y="3482120"/>
            <a:ext cx="909539" cy="9269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22923" y="2516847"/>
            <a:ext cx="1584176" cy="136815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87824" y="620688"/>
            <a:ext cx="54611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方正硬笔行书简体" pitchFamily="65" charset="-122"/>
                <a:ea typeface="方正硬笔行书简体" pitchFamily="65" charset="-122"/>
              </a:rPr>
              <a:t>单</a:t>
            </a:r>
            <a:r>
              <a:rPr lang="zh-CN" altLang="en-US" sz="4000" dirty="0" smtClean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击添加标题</a:t>
            </a:r>
            <a:endParaRPr lang="zh-CN" altLang="en-US" sz="4000" dirty="0">
              <a:solidFill>
                <a:schemeClr val="bg1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115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47374" y="1496830"/>
            <a:ext cx="8796626" cy="0"/>
          </a:xfrm>
          <a:prstGeom prst="line">
            <a:avLst/>
          </a:prstGeom>
          <a:ln w="10477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81"/>
          <a:stretch/>
        </p:blipFill>
        <p:spPr>
          <a:xfrm>
            <a:off x="347374" y="196871"/>
            <a:ext cx="1460035" cy="1299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1532231" y="429530"/>
            <a:ext cx="1276822" cy="8346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512" y="972787"/>
            <a:ext cx="909539" cy="9269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2215" y="601607"/>
            <a:ext cx="966426" cy="834641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668344" y="42953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前言</a:t>
            </a:r>
          </a:p>
        </p:txBody>
      </p:sp>
      <p:sp>
        <p:nvSpPr>
          <p:cNvPr id="13" name="矩形 12"/>
          <p:cNvSpPr/>
          <p:nvPr/>
        </p:nvSpPr>
        <p:spPr>
          <a:xfrm>
            <a:off x="18512" y="2348880"/>
            <a:ext cx="9125488" cy="2160240"/>
          </a:xfrm>
          <a:prstGeom prst="rect">
            <a:avLst/>
          </a:prstGeom>
          <a:gradFill flip="none" rotWithShape="1">
            <a:gsLst>
              <a:gs pos="1000">
                <a:schemeClr val="bg1">
                  <a:lumMod val="85000"/>
                  <a:alpha val="92000"/>
                </a:schemeClr>
              </a:gs>
              <a:gs pos="100000">
                <a:schemeClr val="bg1">
                  <a:lumMod val="7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3568" y="2708920"/>
            <a:ext cx="4728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4691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8344" y="42953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目录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28331" y="2290473"/>
            <a:ext cx="5256584" cy="5760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alpha val="12000"/>
                </a:schemeClr>
              </a:gs>
              <a:gs pos="94000">
                <a:schemeClr val="tx2">
                  <a:lumMod val="75000"/>
                  <a:alpha val="84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40299" y="3034556"/>
            <a:ext cx="5256584" cy="576064"/>
          </a:xfrm>
          <a:prstGeom prst="rect">
            <a:avLst/>
          </a:prstGeom>
          <a:gradFill>
            <a:gsLst>
              <a:gs pos="0">
                <a:schemeClr val="bg1">
                  <a:lumMod val="65000"/>
                  <a:alpha val="16000"/>
                </a:schemeClr>
              </a:gs>
              <a:gs pos="100000">
                <a:schemeClr val="bg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140299" y="3778639"/>
            <a:ext cx="5256584" cy="57606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5000"/>
                  <a:alpha val="1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28331" y="4522721"/>
            <a:ext cx="5256584" cy="576064"/>
          </a:xfrm>
          <a:prstGeom prst="rect">
            <a:avLst/>
          </a:prstGeom>
          <a:gradFill>
            <a:gsLst>
              <a:gs pos="0">
                <a:srgbClr val="1B120D">
                  <a:alpha val="65000"/>
                </a:srgbClr>
              </a:gs>
              <a:gs pos="100000">
                <a:srgbClr val="1B120D">
                  <a:alpha val="11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84731" y="1858425"/>
            <a:ext cx="648072" cy="648072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华文新魏" pitchFamily="2" charset="-122"/>
                <a:ea typeface="华文新魏" pitchFamily="2" charset="-122"/>
              </a:rPr>
              <a:t>1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90397" y="2588246"/>
            <a:ext cx="648072" cy="648072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atin typeface="华文新魏" pitchFamily="2" charset="-122"/>
                <a:ea typeface="华文新魏" pitchFamily="2" charset="-122"/>
              </a:rPr>
              <a:t>2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92144" y="4882761"/>
            <a:ext cx="648072" cy="648072"/>
          </a:xfrm>
          <a:prstGeom prst="rect">
            <a:avLst/>
          </a:prstGeom>
          <a:solidFill>
            <a:schemeClr val="tx2">
              <a:lumMod val="60000"/>
              <a:lumOff val="4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atin typeface="华文新魏" pitchFamily="2" charset="-122"/>
                <a:ea typeface="华文新魏" pitchFamily="2" charset="-122"/>
              </a:rPr>
              <a:t>4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92227" y="4089658"/>
            <a:ext cx="648072" cy="648072"/>
          </a:xfrm>
          <a:prstGeom prst="rect">
            <a:avLst/>
          </a:prstGeom>
          <a:solidFill>
            <a:schemeClr val="bg1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atin typeface="华文新魏" pitchFamily="2" charset="-122"/>
                <a:ea typeface="华文新魏" pitchFamily="2" charset="-122"/>
              </a:rPr>
              <a:t>3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227687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15816" y="2979297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15816" y="373985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15816" y="4500409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4691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80312" y="42953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过渡页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95736" y="3068960"/>
            <a:ext cx="5760640" cy="576064"/>
          </a:xfrm>
          <a:prstGeom prst="rect">
            <a:avLst/>
          </a:prstGeom>
          <a:gradFill>
            <a:gsLst>
              <a:gs pos="0">
                <a:schemeClr val="tx2">
                  <a:lumMod val="60000"/>
                  <a:lumOff val="40000"/>
                  <a:alpha val="13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547664" y="2707148"/>
            <a:ext cx="648072" cy="648072"/>
          </a:xfrm>
          <a:prstGeom prst="rect">
            <a:avLst/>
          </a:prstGeom>
          <a:solidFill>
            <a:schemeClr val="tx2">
              <a:lumMod val="60000"/>
              <a:lumOff val="4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华文新魏" pitchFamily="2" charset="-122"/>
                <a:ea typeface="华文新魏" pitchFamily="2" charset="-122"/>
              </a:rPr>
              <a:t>1</a:t>
            </a:r>
            <a:endParaRPr lang="zh-CN" altLang="en-US" sz="4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3060249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4691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0312" y="42953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标题一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1302" y="21328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00" y="2916233"/>
            <a:ext cx="180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标题一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3412" y="2916233"/>
            <a:ext cx="180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标题二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2916233"/>
            <a:ext cx="180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标题三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3429000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671900" y="3429000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732240" y="3429000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611560" y="3789040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11560" y="4173083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611560" y="4557126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11560" y="4941168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27584" y="37170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7584" y="406770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7584" y="439745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7584" y="482248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671900" y="3789040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3671900" y="4173083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671900" y="4557126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3887924" y="37170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87924" y="406770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87924" y="439745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6732240" y="3789040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6732240" y="4173083"/>
            <a:ext cx="216024" cy="21602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48264" y="37170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948264" y="406770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9523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0312" y="42953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标题二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8" name="Rectangle 8"/>
          <p:cNvSpPr>
            <a:spLocks noChangeArrowheads="1"/>
          </p:cNvSpPr>
          <p:nvPr/>
        </p:nvSpPr>
        <p:spPr bwMode="auto">
          <a:xfrm>
            <a:off x="790575" y="5116512"/>
            <a:ext cx="6624637" cy="349251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" name="Rectangle 9"/>
          <p:cNvSpPr>
            <a:spLocks noChangeArrowheads="1"/>
          </p:cNvSpPr>
          <p:nvPr/>
        </p:nvSpPr>
        <p:spPr bwMode="auto">
          <a:xfrm>
            <a:off x="790575" y="4494213"/>
            <a:ext cx="6624637" cy="647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Freeform 10"/>
          <p:cNvSpPr>
            <a:spLocks/>
          </p:cNvSpPr>
          <p:nvPr/>
        </p:nvSpPr>
        <p:spPr bwMode="auto">
          <a:xfrm>
            <a:off x="7415212" y="4333875"/>
            <a:ext cx="973211" cy="969962"/>
          </a:xfrm>
          <a:custGeom>
            <a:avLst/>
            <a:gdLst>
              <a:gd name="T0" fmla="*/ 0 w 408"/>
              <a:gd name="T1" fmla="*/ 0 h 611"/>
              <a:gd name="T2" fmla="*/ 0 w 408"/>
              <a:gd name="T3" fmla="*/ 611 h 611"/>
              <a:gd name="T4" fmla="*/ 408 w 408"/>
              <a:gd name="T5" fmla="*/ 305 h 611"/>
              <a:gd name="T6" fmla="*/ 0 w 408"/>
              <a:gd name="T7" fmla="*/ 0 h 61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611"/>
              <a:gd name="T14" fmla="*/ 408 w 408"/>
              <a:gd name="T15" fmla="*/ 611 h 61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611">
                <a:moveTo>
                  <a:pt x="0" y="0"/>
                </a:moveTo>
                <a:lnTo>
                  <a:pt x="0" y="611"/>
                </a:lnTo>
                <a:lnTo>
                  <a:pt x="408" y="305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" name="Freeform 11"/>
          <p:cNvSpPr>
            <a:spLocks/>
          </p:cNvSpPr>
          <p:nvPr/>
        </p:nvSpPr>
        <p:spPr bwMode="auto">
          <a:xfrm>
            <a:off x="7415212" y="4818063"/>
            <a:ext cx="973211" cy="808037"/>
          </a:xfrm>
          <a:custGeom>
            <a:avLst/>
            <a:gdLst>
              <a:gd name="T0" fmla="*/ 0 w 408"/>
              <a:gd name="T1" fmla="*/ 306 h 509"/>
              <a:gd name="T2" fmla="*/ 0 w 408"/>
              <a:gd name="T3" fmla="*/ 509 h 509"/>
              <a:gd name="T4" fmla="*/ 408 w 408"/>
              <a:gd name="T5" fmla="*/ 204 h 509"/>
              <a:gd name="T6" fmla="*/ 408 w 408"/>
              <a:gd name="T7" fmla="*/ 0 h 509"/>
              <a:gd name="T8" fmla="*/ 0 w 408"/>
              <a:gd name="T9" fmla="*/ 306 h 5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8"/>
              <a:gd name="T16" fmla="*/ 0 h 509"/>
              <a:gd name="T17" fmla="*/ 408 w 408"/>
              <a:gd name="T18" fmla="*/ 509 h 5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8" h="509">
                <a:moveTo>
                  <a:pt x="0" y="306"/>
                </a:moveTo>
                <a:lnTo>
                  <a:pt x="0" y="509"/>
                </a:lnTo>
                <a:lnTo>
                  <a:pt x="408" y="204"/>
                </a:lnTo>
                <a:lnTo>
                  <a:pt x="408" y="0"/>
                </a:lnTo>
                <a:lnTo>
                  <a:pt x="0" y="306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" name="Oval 12"/>
          <p:cNvSpPr>
            <a:spLocks noChangeArrowheads="1"/>
          </p:cNvSpPr>
          <p:nvPr/>
        </p:nvSpPr>
        <p:spPr bwMode="auto">
          <a:xfrm>
            <a:off x="1112837" y="4505325"/>
            <a:ext cx="1567157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3" name="AutoShape 13"/>
          <p:cNvSpPr>
            <a:spLocks noChangeArrowheads="1"/>
          </p:cNvSpPr>
          <p:nvPr/>
        </p:nvSpPr>
        <p:spPr bwMode="auto">
          <a:xfrm>
            <a:off x="1328737" y="3821113"/>
            <a:ext cx="973211" cy="1165225"/>
          </a:xfrm>
          <a:prstGeom prst="can">
            <a:avLst>
              <a:gd name="adj" fmla="val 59318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4" name="Oval 14"/>
          <p:cNvSpPr>
            <a:spLocks noChangeArrowheads="1"/>
          </p:cNvSpPr>
          <p:nvPr/>
        </p:nvSpPr>
        <p:spPr bwMode="auto">
          <a:xfrm>
            <a:off x="2155824" y="4505325"/>
            <a:ext cx="1567157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5" name="AutoShape 15"/>
          <p:cNvSpPr>
            <a:spLocks noChangeArrowheads="1"/>
          </p:cNvSpPr>
          <p:nvPr/>
        </p:nvSpPr>
        <p:spPr bwMode="auto">
          <a:xfrm>
            <a:off x="2371724" y="3460750"/>
            <a:ext cx="973211" cy="1525587"/>
          </a:xfrm>
          <a:prstGeom prst="can">
            <a:avLst>
              <a:gd name="adj" fmla="val 59266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6" name="Oval 16"/>
          <p:cNvSpPr>
            <a:spLocks noChangeArrowheads="1"/>
          </p:cNvSpPr>
          <p:nvPr/>
        </p:nvSpPr>
        <p:spPr bwMode="auto">
          <a:xfrm>
            <a:off x="3200399" y="4505325"/>
            <a:ext cx="1567157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7" name="AutoShape 17"/>
          <p:cNvSpPr>
            <a:spLocks noChangeArrowheads="1"/>
          </p:cNvSpPr>
          <p:nvPr/>
        </p:nvSpPr>
        <p:spPr bwMode="auto">
          <a:xfrm>
            <a:off x="3416299" y="3136900"/>
            <a:ext cx="973211" cy="1849437"/>
          </a:xfrm>
          <a:prstGeom prst="can">
            <a:avLst>
              <a:gd name="adj" fmla="val 55151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8" name="Oval 18"/>
          <p:cNvSpPr>
            <a:spLocks noChangeArrowheads="1"/>
          </p:cNvSpPr>
          <p:nvPr/>
        </p:nvSpPr>
        <p:spPr bwMode="auto">
          <a:xfrm>
            <a:off x="4244974" y="4505325"/>
            <a:ext cx="1567157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9" name="AutoShape 19"/>
          <p:cNvSpPr>
            <a:spLocks noChangeArrowheads="1"/>
          </p:cNvSpPr>
          <p:nvPr/>
        </p:nvSpPr>
        <p:spPr bwMode="auto">
          <a:xfrm>
            <a:off x="4460874" y="2776538"/>
            <a:ext cx="973211" cy="2209800"/>
          </a:xfrm>
          <a:prstGeom prst="can">
            <a:avLst>
              <a:gd name="adj" fmla="val 56989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80" name="Oval 20"/>
          <p:cNvSpPr>
            <a:spLocks noChangeArrowheads="1"/>
          </p:cNvSpPr>
          <p:nvPr/>
        </p:nvSpPr>
        <p:spPr bwMode="auto">
          <a:xfrm>
            <a:off x="5287962" y="4505325"/>
            <a:ext cx="1567157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81" name="AutoShape 21"/>
          <p:cNvSpPr>
            <a:spLocks noChangeArrowheads="1"/>
          </p:cNvSpPr>
          <p:nvPr/>
        </p:nvSpPr>
        <p:spPr bwMode="auto">
          <a:xfrm>
            <a:off x="5503862" y="2416175"/>
            <a:ext cx="973211" cy="2570162"/>
          </a:xfrm>
          <a:prstGeom prst="can">
            <a:avLst>
              <a:gd name="adj" fmla="val 56381"/>
            </a:avLst>
          </a:prstGeom>
          <a:gradFill rotWithShape="0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" name="Text Box 22"/>
          <p:cNvSpPr txBox="1">
            <a:spLocks noChangeArrowheads="1"/>
          </p:cNvSpPr>
          <p:nvPr/>
        </p:nvSpPr>
        <p:spPr bwMode="auto">
          <a:xfrm>
            <a:off x="1252537" y="5165725"/>
            <a:ext cx="119266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zh-CN" altLang="en-US" sz="1000" dirty="0" smtClean="0">
                <a:solidFill>
                  <a:schemeClr val="bg1"/>
                </a:solidFill>
                <a:latin typeface="Arial Black" pitchFamily="34" charset="0"/>
              </a:rPr>
              <a:t>文本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3" name="Text Box 23"/>
          <p:cNvSpPr txBox="1">
            <a:spLocks noChangeArrowheads="1"/>
          </p:cNvSpPr>
          <p:nvPr/>
        </p:nvSpPr>
        <p:spPr bwMode="auto">
          <a:xfrm>
            <a:off x="2297112" y="5165725"/>
            <a:ext cx="119266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zh-CN" altLang="en-US" sz="1000" dirty="0" smtClean="0">
                <a:solidFill>
                  <a:schemeClr val="bg1"/>
                </a:solidFill>
                <a:latin typeface="Arial Black" pitchFamily="34" charset="0"/>
              </a:rPr>
              <a:t>文本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4" name="Text Box 24"/>
          <p:cNvSpPr txBox="1">
            <a:spLocks noChangeArrowheads="1"/>
          </p:cNvSpPr>
          <p:nvPr/>
        </p:nvSpPr>
        <p:spPr bwMode="auto">
          <a:xfrm>
            <a:off x="3341687" y="5165725"/>
            <a:ext cx="119266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zh-CN" altLang="en-US" sz="1000" dirty="0" smtClean="0">
                <a:solidFill>
                  <a:schemeClr val="bg1"/>
                </a:solidFill>
                <a:latin typeface="Arial Black" pitchFamily="34" charset="0"/>
              </a:rPr>
              <a:t>文本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5" name="Text Box 25"/>
          <p:cNvSpPr txBox="1">
            <a:spLocks noChangeArrowheads="1"/>
          </p:cNvSpPr>
          <p:nvPr/>
        </p:nvSpPr>
        <p:spPr bwMode="auto">
          <a:xfrm>
            <a:off x="4386262" y="5165725"/>
            <a:ext cx="119266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zh-CN" altLang="en-US" sz="1000" dirty="0" smtClean="0">
                <a:solidFill>
                  <a:schemeClr val="bg1"/>
                </a:solidFill>
                <a:latin typeface="Arial Black" pitchFamily="34" charset="0"/>
              </a:rPr>
              <a:t>文本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6" name="Text Box 26"/>
          <p:cNvSpPr txBox="1">
            <a:spLocks noChangeArrowheads="1"/>
          </p:cNvSpPr>
          <p:nvPr/>
        </p:nvSpPr>
        <p:spPr bwMode="auto">
          <a:xfrm>
            <a:off x="5430837" y="5165725"/>
            <a:ext cx="119266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zh-CN" altLang="en-US" sz="1000" dirty="0" smtClean="0">
                <a:solidFill>
                  <a:srgbClr val="FFCC00"/>
                </a:solidFill>
                <a:latin typeface="Arial Black" pitchFamily="34" charset="0"/>
              </a:rPr>
              <a:t>文本</a:t>
            </a:r>
            <a:endParaRPr lang="en-US" altLang="ko-KR" sz="1000" dirty="0">
              <a:solidFill>
                <a:srgbClr val="FFCC00"/>
              </a:solidFill>
              <a:latin typeface="Arial Black" pitchFamily="34" charset="0"/>
            </a:endParaRPr>
          </a:p>
        </p:txBody>
      </p:sp>
      <p:sp>
        <p:nvSpPr>
          <p:cNvPr id="87" name="Text Box 27"/>
          <p:cNvSpPr txBox="1">
            <a:spLocks noChangeArrowheads="1"/>
          </p:cNvSpPr>
          <p:nvPr/>
        </p:nvSpPr>
        <p:spPr bwMode="auto">
          <a:xfrm>
            <a:off x="1325562" y="3982541"/>
            <a:ext cx="97321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en-US" altLang="ko-KR" sz="1600">
                <a:solidFill>
                  <a:srgbClr val="5F5F5F"/>
                </a:solidFill>
                <a:latin typeface="Arial Black" pitchFamily="34" charset="0"/>
              </a:rPr>
              <a:t>10</a:t>
            </a:r>
          </a:p>
        </p:txBody>
      </p:sp>
      <p:sp>
        <p:nvSpPr>
          <p:cNvPr id="88" name="Text Box 28"/>
          <p:cNvSpPr txBox="1">
            <a:spLocks noChangeArrowheads="1"/>
          </p:cNvSpPr>
          <p:nvPr/>
        </p:nvSpPr>
        <p:spPr bwMode="auto">
          <a:xfrm>
            <a:off x="2370137" y="3622179"/>
            <a:ext cx="97321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en-US" altLang="ko-KR" sz="1600">
                <a:solidFill>
                  <a:srgbClr val="5F5F5F"/>
                </a:solidFill>
                <a:latin typeface="Arial Black" pitchFamily="34" charset="0"/>
              </a:rPr>
              <a:t>15</a:t>
            </a:r>
          </a:p>
        </p:txBody>
      </p:sp>
      <p:sp>
        <p:nvSpPr>
          <p:cNvPr id="89" name="Text Box 29"/>
          <p:cNvSpPr txBox="1">
            <a:spLocks noChangeArrowheads="1"/>
          </p:cNvSpPr>
          <p:nvPr/>
        </p:nvSpPr>
        <p:spPr bwMode="auto">
          <a:xfrm>
            <a:off x="3413124" y="3285629"/>
            <a:ext cx="97321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en-US" altLang="ko-KR" sz="1600">
                <a:solidFill>
                  <a:srgbClr val="5F5F5F"/>
                </a:solidFill>
                <a:latin typeface="Arial Black" pitchFamily="34" charset="0"/>
              </a:rPr>
              <a:t>20</a:t>
            </a:r>
          </a:p>
        </p:txBody>
      </p:sp>
      <p:sp>
        <p:nvSpPr>
          <p:cNvPr id="90" name="Text Box 30"/>
          <p:cNvSpPr txBox="1">
            <a:spLocks noChangeArrowheads="1"/>
          </p:cNvSpPr>
          <p:nvPr/>
        </p:nvSpPr>
        <p:spPr bwMode="auto">
          <a:xfrm>
            <a:off x="4457699" y="2925266"/>
            <a:ext cx="97321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en-US" altLang="ko-KR" sz="1600">
                <a:solidFill>
                  <a:srgbClr val="5F5F5F"/>
                </a:solidFill>
                <a:latin typeface="Arial Black" pitchFamily="34" charset="0"/>
              </a:rPr>
              <a:t>25</a:t>
            </a:r>
          </a:p>
        </p:txBody>
      </p:sp>
      <p:sp>
        <p:nvSpPr>
          <p:cNvPr id="91" name="Text Box 31"/>
          <p:cNvSpPr txBox="1">
            <a:spLocks noChangeArrowheads="1"/>
          </p:cNvSpPr>
          <p:nvPr/>
        </p:nvSpPr>
        <p:spPr bwMode="auto">
          <a:xfrm>
            <a:off x="5502274" y="2564904"/>
            <a:ext cx="973211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algn="ctr" eaLnBrk="1" hangingPunct="1"/>
            <a:r>
              <a:rPr lang="en-US" altLang="ko-KR" sz="1600">
                <a:solidFill>
                  <a:schemeClr val="bg1"/>
                </a:solidFill>
                <a:latin typeface="Arial Black" pitchFamily="34" charset="0"/>
              </a:rPr>
              <a:t>30</a:t>
            </a:r>
          </a:p>
        </p:txBody>
      </p:sp>
      <p:sp>
        <p:nvSpPr>
          <p:cNvPr id="92" name="Text Box 32"/>
          <p:cNvSpPr txBox="1">
            <a:spLocks noChangeArrowheads="1"/>
          </p:cNvSpPr>
          <p:nvPr/>
        </p:nvSpPr>
        <p:spPr bwMode="auto">
          <a:xfrm>
            <a:off x="6646333" y="2422525"/>
            <a:ext cx="23762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  <a:endParaRPr lang="en-US" altLang="ko-KR" sz="2800" b="1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3" name="WordArt 33"/>
          <p:cNvSpPr>
            <a:spLocks noChangeArrowheads="1" noChangeShapeType="1" noTextEdit="1"/>
          </p:cNvSpPr>
          <p:nvPr/>
        </p:nvSpPr>
        <p:spPr bwMode="auto">
          <a:xfrm>
            <a:off x="6477074" y="4594225"/>
            <a:ext cx="1463106" cy="34694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b="1" kern="10" spc="-90" dirty="0" smtClean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文本</a:t>
            </a:r>
            <a:endParaRPr lang="zh-CN" altLang="en-US" b="1" kern="10" spc="-90" dirty="0">
              <a:solidFill>
                <a:schemeClr val="bg1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95" name="Group 35"/>
          <p:cNvGrpSpPr>
            <a:grpSpLocks/>
          </p:cNvGrpSpPr>
          <p:nvPr/>
        </p:nvGrpSpPr>
        <p:grpSpPr bwMode="auto">
          <a:xfrm>
            <a:off x="790575" y="1962278"/>
            <a:ext cx="1654623" cy="818650"/>
            <a:chOff x="884" y="4700"/>
            <a:chExt cx="1315" cy="544"/>
          </a:xfrm>
        </p:grpSpPr>
        <p:sp>
          <p:nvSpPr>
            <p:cNvPr id="96" name="AutoShape 36"/>
            <p:cNvSpPr>
              <a:spLocks noChangeArrowheads="1"/>
            </p:cNvSpPr>
            <p:nvPr/>
          </p:nvSpPr>
          <p:spPr bwMode="auto">
            <a:xfrm>
              <a:off x="884" y="4700"/>
              <a:ext cx="1315" cy="544"/>
            </a:xfrm>
            <a:prstGeom prst="roundRect">
              <a:avLst>
                <a:gd name="adj" fmla="val 6616"/>
              </a:avLst>
            </a:prstGeom>
            <a:solidFill>
              <a:schemeClr val="tx1">
                <a:alpha val="10196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" name="Text Box 37"/>
            <p:cNvSpPr txBox="1">
              <a:spLocks noChangeArrowheads="1"/>
            </p:cNvSpPr>
            <p:nvPr/>
          </p:nvSpPr>
          <p:spPr bwMode="auto">
            <a:xfrm>
              <a:off x="1247" y="4729"/>
              <a:ext cx="862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Arial Black" pitchFamily="34" charset="0"/>
                </a:rPr>
                <a:t>文本一</a:t>
              </a:r>
              <a:endParaRPr lang="en-US" altLang="ko-KR" sz="20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8" name="Text Box 38"/>
            <p:cNvSpPr txBox="1">
              <a:spLocks noChangeArrowheads="1"/>
            </p:cNvSpPr>
            <p:nvPr/>
          </p:nvSpPr>
          <p:spPr bwMode="auto">
            <a:xfrm>
              <a:off x="1247" y="5000"/>
              <a:ext cx="862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9E9E9E"/>
                  </a:solidFill>
                  <a:latin typeface="Arial Black" pitchFamily="34" charset="0"/>
                </a:rPr>
                <a:t>文本二</a:t>
              </a:r>
              <a:endParaRPr lang="en-US" altLang="ko-KR" sz="2000" b="1" dirty="0">
                <a:solidFill>
                  <a:srgbClr val="9E9E9E"/>
                </a:solidFill>
                <a:latin typeface="Arial Black" pitchFamily="34" charset="0"/>
              </a:endParaRPr>
            </a:p>
          </p:txBody>
        </p:sp>
        <p:sp>
          <p:nvSpPr>
            <p:cNvPr id="99" name="AutoShape 39"/>
            <p:cNvSpPr>
              <a:spLocks noChangeArrowheads="1"/>
            </p:cNvSpPr>
            <p:nvPr/>
          </p:nvSpPr>
          <p:spPr bwMode="auto">
            <a:xfrm>
              <a:off x="1019" y="4768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" name="AutoShape 40"/>
            <p:cNvSpPr>
              <a:spLocks noChangeArrowheads="1"/>
            </p:cNvSpPr>
            <p:nvPr/>
          </p:nvSpPr>
          <p:spPr bwMode="auto">
            <a:xfrm>
              <a:off x="1019" y="4994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54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23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0312" y="429530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标题三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026" name="Picture 2" descr="C:\Users\Administrator\Desktop\医学ppt模板制作\2008315153614267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52600"/>
            <a:ext cx="3436640" cy="3436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436096" y="2152600"/>
            <a:ext cx="3168352" cy="28803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alpha val="87000"/>
                </a:schemeClr>
              </a:gs>
              <a:gs pos="100000">
                <a:schemeClr val="bg1">
                  <a:lumMod val="65000"/>
                  <a:alpha val="7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688124" y="2395587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9523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tx2">
                <a:lumMod val="7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793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115616" y="764704"/>
            <a:ext cx="0" cy="4872439"/>
          </a:xfrm>
          <a:prstGeom prst="line">
            <a:avLst/>
          </a:prstGeom>
          <a:ln w="793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57521" y="808263"/>
            <a:ext cx="8028384" cy="792088"/>
          </a:xfrm>
          <a:prstGeom prst="rect">
            <a:avLst/>
          </a:prstGeom>
          <a:gradFill flip="none" rotWithShape="1">
            <a:gsLst>
              <a:gs pos="1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4714" b="6491"/>
          <a:stretch/>
        </p:blipFill>
        <p:spPr>
          <a:xfrm>
            <a:off x="227501" y="1988840"/>
            <a:ext cx="2123704" cy="16463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965" b="9259"/>
          <a:stretch/>
        </p:blipFill>
        <p:spPr>
          <a:xfrm>
            <a:off x="257976" y="4149080"/>
            <a:ext cx="2166298" cy="1488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981"/>
          <a:stretch/>
        </p:blipFill>
        <p:spPr>
          <a:xfrm>
            <a:off x="3089349" y="3489032"/>
            <a:ext cx="2066598" cy="1840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矩形 18"/>
          <p:cNvSpPr/>
          <p:nvPr/>
        </p:nvSpPr>
        <p:spPr>
          <a:xfrm>
            <a:off x="2123728" y="5085184"/>
            <a:ext cx="1296144" cy="956088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75856" y="3744949"/>
            <a:ext cx="2808312" cy="2296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19671" y="3482120"/>
            <a:ext cx="909539" cy="9269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22923" y="2516847"/>
            <a:ext cx="1584176" cy="136815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86000"/>
                </a:schemeClr>
              </a:gs>
              <a:gs pos="23800">
                <a:schemeClr val="bg1">
                  <a:lumMod val="85000"/>
                </a:schemeClr>
              </a:gs>
              <a:gs pos="44000">
                <a:schemeClr val="bg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3345" y="889035"/>
            <a:ext cx="4795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41979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95</Words>
  <Application>Microsoft Office PowerPoint</Application>
  <PresentationFormat>全屏显示(4:3)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Office 主题</vt:lpstr>
      <vt:lpstr>2_Office 主题</vt:lpstr>
      <vt:lpstr>1_Office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28</cp:revision>
  <dcterms:created xsi:type="dcterms:W3CDTF">2012-05-17T08:03:03Z</dcterms:created>
  <dcterms:modified xsi:type="dcterms:W3CDTF">2012-05-17T09:46:29Z</dcterms:modified>
</cp:coreProperties>
</file>