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15"/>
  </p:notesMasterIdLst>
  <p:sldIdLst>
    <p:sldId id="268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06" autoAdjust="0"/>
    <p:restoredTop sz="94622" autoAdjust="0"/>
  </p:normalViewPr>
  <p:slideViewPr>
    <p:cSldViewPr>
      <p:cViewPr varScale="1">
        <p:scale>
          <a:sx n="81" d="100"/>
          <a:sy n="81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71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굴림" pitchFamily="50" charset="-127"/>
              </a:defRPr>
            </a:lvl1pPr>
          </a:lstStyle>
          <a:p>
            <a:fld id="{F51A956B-D986-4207-94EC-69C5ADD8035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3" name="Freeform 31"/>
          <p:cNvSpPr>
            <a:spLocks/>
          </p:cNvSpPr>
          <p:nvPr/>
        </p:nvSpPr>
        <p:spPr bwMode="gray">
          <a:xfrm>
            <a:off x="1878013" y="-9525"/>
            <a:ext cx="7269162" cy="6886575"/>
          </a:xfrm>
          <a:custGeom>
            <a:avLst/>
            <a:gdLst/>
            <a:ahLst/>
            <a:cxnLst>
              <a:cxn ang="0">
                <a:pos x="1471" y="0"/>
              </a:cxn>
              <a:cxn ang="0">
                <a:pos x="1" y="1020"/>
              </a:cxn>
              <a:cxn ang="0">
                <a:pos x="0" y="2805"/>
              </a:cxn>
              <a:cxn ang="0">
                <a:pos x="2221" y="4338"/>
              </a:cxn>
              <a:cxn ang="0">
                <a:pos x="4579" y="4332"/>
              </a:cxn>
              <a:cxn ang="0">
                <a:pos x="4573" y="0"/>
              </a:cxn>
              <a:cxn ang="0">
                <a:pos x="1471" y="0"/>
              </a:cxn>
            </a:cxnLst>
            <a:rect l="0" t="0" r="r" b="b"/>
            <a:pathLst>
              <a:path w="4579" h="4338">
                <a:moveTo>
                  <a:pt x="1471" y="0"/>
                </a:moveTo>
                <a:lnTo>
                  <a:pt x="1" y="1020"/>
                </a:lnTo>
                <a:lnTo>
                  <a:pt x="0" y="2805"/>
                </a:lnTo>
                <a:lnTo>
                  <a:pt x="2221" y="4338"/>
                </a:lnTo>
                <a:lnTo>
                  <a:pt x="4579" y="4332"/>
                </a:lnTo>
                <a:lnTo>
                  <a:pt x="4573" y="0"/>
                </a:lnTo>
                <a:lnTo>
                  <a:pt x="1471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0000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3346" name="Rectangle 3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13347" name="Rectangle 3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13348" name="Rectangle 3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n-ea"/>
              </a:defRPr>
            </a:lvl1pPr>
          </a:lstStyle>
          <a:p>
            <a:fld id="{23D640B8-5DC5-4E3C-AEC9-F2C897A5EF61}" type="slidenum">
              <a:rPr lang="ko-KR" altLang="en-US"/>
              <a:pPr/>
              <a:t>‹#›</a:t>
            </a:fld>
            <a:endParaRPr lang="en-US" altLang="ko-KR"/>
          </a:p>
        </p:txBody>
      </p:sp>
      <p:pic>
        <p:nvPicPr>
          <p:cNvPr id="13349" name="Picture 37" descr="medical_blue_motion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1025" y="0"/>
            <a:ext cx="7296150" cy="6881813"/>
          </a:xfrm>
          <a:prstGeom prst="rect">
            <a:avLst/>
          </a:prstGeom>
          <a:noFill/>
        </p:spPr>
      </p:pic>
      <p:sp>
        <p:nvSpPr>
          <p:cNvPr id="13352" name="Rectangle 40"/>
          <p:cNvSpPr>
            <a:spLocks noGrp="1" noChangeArrowheads="1"/>
          </p:cNvSpPr>
          <p:nvPr>
            <p:ph type="ctrTitle" sz="quarter"/>
          </p:nvPr>
        </p:nvSpPr>
        <p:spPr bwMode="white">
          <a:xfrm>
            <a:off x="2051050" y="1557338"/>
            <a:ext cx="4968875" cy="1366837"/>
          </a:xfrm>
        </p:spPr>
        <p:txBody>
          <a:bodyPr/>
          <a:lstStyle>
            <a:lvl1pPr>
              <a:lnSpc>
                <a:spcPct val="70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ko-KR" altLang="en-US"/>
              <a:t>单击此处编辑母版标题样式</a:t>
            </a:r>
          </a:p>
        </p:txBody>
      </p:sp>
      <p:sp>
        <p:nvSpPr>
          <p:cNvPr id="13353" name="Rectangle 41"/>
          <p:cNvSpPr>
            <a:spLocks noGrp="1" noChangeArrowheads="1"/>
          </p:cNvSpPr>
          <p:nvPr>
            <p:ph type="subTitle" sz="quarter" idx="1"/>
          </p:nvPr>
        </p:nvSpPr>
        <p:spPr bwMode="white">
          <a:xfrm>
            <a:off x="2051050" y="2708275"/>
            <a:ext cx="547370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ko-KR" altLang="en-US"/>
              <a:t>单击此处编辑母版副标题样式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D21B6-9B9A-4BC9-ADB2-95D32A76C7B6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86550" y="115888"/>
            <a:ext cx="2000250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4213" y="115888"/>
            <a:ext cx="5849937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E1B7B-61C0-4F49-A760-5B91A3CD3442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088" y="115888"/>
            <a:ext cx="7848600" cy="5762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684213" y="1052513"/>
            <a:ext cx="8002587" cy="507365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1115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785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-101600" y="6483350"/>
            <a:ext cx="508000" cy="476250"/>
          </a:xfrm>
        </p:spPr>
        <p:txBody>
          <a:bodyPr/>
          <a:lstStyle>
            <a:lvl1pPr>
              <a:defRPr/>
            </a:lvl1pPr>
          </a:lstStyle>
          <a:p>
            <a:fld id="{9EF91F93-5F88-486F-904F-BB85A7C2C525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55480-38F1-48A9-A2B7-0BB9D9413E3F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76F7B-5C30-43D9-8D36-F7247206061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4213" y="1052513"/>
            <a:ext cx="3924300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0913" y="1052513"/>
            <a:ext cx="3925887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B6743-B5DE-414D-99A3-4CBDBE64C7B1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A38DC-F5AC-4F5A-93A1-968D10DF5B13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80EAF-5CAC-4A09-BA20-78E3C2AE66EC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DE98C-D28B-4AC3-9268-4D6AACBF8C85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23463-220E-4533-8017-14B4DCFDB88F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961F4-B4F0-400D-9DC6-D5308EF947DB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6" name="Freeform 48"/>
          <p:cNvSpPr>
            <a:spLocks/>
          </p:cNvSpPr>
          <p:nvPr/>
        </p:nvSpPr>
        <p:spPr bwMode="gray">
          <a:xfrm>
            <a:off x="1588" y="0"/>
            <a:ext cx="9142412" cy="1095375"/>
          </a:xfrm>
          <a:custGeom>
            <a:avLst/>
            <a:gdLst/>
            <a:ahLst/>
            <a:cxnLst>
              <a:cxn ang="0">
                <a:pos x="452" y="0"/>
              </a:cxn>
              <a:cxn ang="0">
                <a:pos x="0" y="522"/>
              </a:cxn>
              <a:cxn ang="0">
                <a:pos x="0" y="690"/>
              </a:cxn>
              <a:cxn ang="0">
                <a:pos x="455" y="504"/>
              </a:cxn>
              <a:cxn ang="0">
                <a:pos x="5759" y="504"/>
              </a:cxn>
              <a:cxn ang="0">
                <a:pos x="5759" y="0"/>
              </a:cxn>
              <a:cxn ang="0">
                <a:pos x="452" y="0"/>
              </a:cxn>
            </a:cxnLst>
            <a:rect l="0" t="0" r="r" b="b"/>
            <a:pathLst>
              <a:path w="5759" h="690">
                <a:moveTo>
                  <a:pt x="452" y="0"/>
                </a:moveTo>
                <a:lnTo>
                  <a:pt x="0" y="522"/>
                </a:lnTo>
                <a:lnTo>
                  <a:pt x="0" y="690"/>
                </a:lnTo>
                <a:lnTo>
                  <a:pt x="455" y="504"/>
                </a:lnTo>
                <a:lnTo>
                  <a:pt x="5759" y="504"/>
                </a:lnTo>
                <a:lnTo>
                  <a:pt x="5759" y="0"/>
                </a:lnTo>
                <a:lnTo>
                  <a:pt x="452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321" name="Freeform 33" descr="medical_blue_motion04"/>
          <p:cNvSpPr>
            <a:spLocks/>
          </p:cNvSpPr>
          <p:nvPr/>
        </p:nvSpPr>
        <p:spPr bwMode="gray">
          <a:xfrm>
            <a:off x="715963" y="0"/>
            <a:ext cx="8428037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6"/>
              </a:cxn>
              <a:cxn ang="0">
                <a:pos x="3636" y="516"/>
              </a:cxn>
              <a:cxn ang="0">
                <a:pos x="3636" y="12"/>
              </a:cxn>
              <a:cxn ang="0">
                <a:pos x="0" y="0"/>
              </a:cxn>
            </a:cxnLst>
            <a:rect l="0" t="0" r="r" b="b"/>
            <a:pathLst>
              <a:path w="3636" h="516">
                <a:moveTo>
                  <a:pt x="0" y="0"/>
                </a:moveTo>
                <a:lnTo>
                  <a:pt x="0" y="516"/>
                </a:lnTo>
                <a:lnTo>
                  <a:pt x="3636" y="516"/>
                </a:lnTo>
                <a:lnTo>
                  <a:pt x="3636" y="1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gray">
          <a:xfrm>
            <a:off x="0" y="1047750"/>
            <a:ext cx="0" cy="51260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324" name="Freeform 36"/>
          <p:cNvSpPr>
            <a:spLocks/>
          </p:cNvSpPr>
          <p:nvPr/>
        </p:nvSpPr>
        <p:spPr bwMode="gray">
          <a:xfrm>
            <a:off x="-4763" y="6161088"/>
            <a:ext cx="866776" cy="701675"/>
          </a:xfrm>
          <a:custGeom>
            <a:avLst/>
            <a:gdLst/>
            <a:ahLst/>
            <a:cxnLst>
              <a:cxn ang="0">
                <a:pos x="1" y="22"/>
              </a:cxn>
              <a:cxn ang="0">
                <a:pos x="546" y="442"/>
              </a:cxn>
              <a:cxn ang="0">
                <a:pos x="546" y="382"/>
              </a:cxn>
              <a:cxn ang="0">
                <a:pos x="0" y="0"/>
              </a:cxn>
              <a:cxn ang="0">
                <a:pos x="1" y="22"/>
              </a:cxn>
            </a:cxnLst>
            <a:rect l="0" t="0" r="r" b="b"/>
            <a:pathLst>
              <a:path w="546" h="442">
                <a:moveTo>
                  <a:pt x="1" y="22"/>
                </a:moveTo>
                <a:lnTo>
                  <a:pt x="546" y="442"/>
                </a:lnTo>
                <a:lnTo>
                  <a:pt x="546" y="382"/>
                </a:lnTo>
                <a:lnTo>
                  <a:pt x="0" y="0"/>
                </a:lnTo>
                <a:lnTo>
                  <a:pt x="1" y="22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325" name="Rectangle 37"/>
          <p:cNvSpPr>
            <a:spLocks noChangeArrowheads="1"/>
          </p:cNvSpPr>
          <p:nvPr/>
        </p:nvSpPr>
        <p:spPr bwMode="gray">
          <a:xfrm>
            <a:off x="857250" y="6767513"/>
            <a:ext cx="8286750" cy="904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26" name="Freeform 38"/>
          <p:cNvSpPr>
            <a:spLocks/>
          </p:cNvSpPr>
          <p:nvPr/>
        </p:nvSpPr>
        <p:spPr bwMode="white">
          <a:xfrm>
            <a:off x="0" y="800100"/>
            <a:ext cx="9144000" cy="5972175"/>
          </a:xfrm>
          <a:custGeom>
            <a:avLst/>
            <a:gdLst/>
            <a:ahLst/>
            <a:cxnLst>
              <a:cxn ang="0">
                <a:pos x="5760" y="0"/>
              </a:cxn>
              <a:cxn ang="0">
                <a:pos x="438" y="0"/>
              </a:cxn>
              <a:cxn ang="0">
                <a:pos x="0" y="180"/>
              </a:cxn>
              <a:cxn ang="0">
                <a:pos x="6" y="3378"/>
              </a:cxn>
              <a:cxn ang="0">
                <a:pos x="546" y="3762"/>
              </a:cxn>
              <a:cxn ang="0">
                <a:pos x="5754" y="3750"/>
              </a:cxn>
              <a:cxn ang="0">
                <a:pos x="5760" y="0"/>
              </a:cxn>
            </a:cxnLst>
            <a:rect l="0" t="0" r="r" b="b"/>
            <a:pathLst>
              <a:path w="5760" h="3762">
                <a:moveTo>
                  <a:pt x="5760" y="0"/>
                </a:moveTo>
                <a:lnTo>
                  <a:pt x="438" y="0"/>
                </a:lnTo>
                <a:lnTo>
                  <a:pt x="0" y="180"/>
                </a:lnTo>
                <a:lnTo>
                  <a:pt x="6" y="3378"/>
                </a:lnTo>
                <a:lnTo>
                  <a:pt x="546" y="3762"/>
                </a:lnTo>
                <a:lnTo>
                  <a:pt x="5754" y="3750"/>
                </a:lnTo>
                <a:lnTo>
                  <a:pt x="576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328" name="Rectangle 40"/>
          <p:cNvSpPr>
            <a:spLocks noGrp="1" noChangeArrowheads="1"/>
          </p:cNvSpPr>
          <p:nvPr>
            <p:ph type="body" idx="1"/>
          </p:nvPr>
        </p:nvSpPr>
        <p:spPr bwMode="black">
          <a:xfrm>
            <a:off x="684213" y="1052513"/>
            <a:ext cx="8002587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单击此处编辑母版文本样式</a:t>
            </a:r>
          </a:p>
          <a:p>
            <a:pPr lvl="1"/>
            <a:r>
              <a:rPr lang="ko-KR" altLang="en-US" smtClean="0"/>
              <a:t>第二级</a:t>
            </a:r>
          </a:p>
          <a:p>
            <a:pPr lvl="2"/>
            <a:r>
              <a:rPr lang="ko-KR" altLang="en-US" smtClean="0"/>
              <a:t>第三级</a:t>
            </a:r>
          </a:p>
          <a:p>
            <a:pPr lvl="3"/>
            <a:r>
              <a:rPr lang="ko-KR" altLang="en-US" smtClean="0"/>
              <a:t>第四级</a:t>
            </a:r>
          </a:p>
          <a:p>
            <a:pPr lvl="4"/>
            <a:r>
              <a:rPr lang="ko-KR" altLang="en-US" smtClean="0"/>
              <a:t>第五级</a:t>
            </a:r>
          </a:p>
        </p:txBody>
      </p:sp>
      <p:sp>
        <p:nvSpPr>
          <p:cNvPr id="12329" name="Rectangle 41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1115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400">
                <a:latin typeface="+mn-ea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2330" name="Rectangle 42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7785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1" sz="1400">
                <a:latin typeface="+mn-ea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black">
          <a:xfrm>
            <a:off x="7435850" y="6410325"/>
            <a:ext cx="1695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latinLnBrk="1" hangingPunct="1"/>
            <a:r>
              <a:rPr kumimoji="1" lang="en-US" altLang="ko-KR" sz="1600" b="1">
                <a:solidFill>
                  <a:schemeClr val="bg2"/>
                </a:solidFill>
                <a:latin typeface="Arial" charset="0"/>
                <a:ea typeface="굴림" pitchFamily="50" charset="-127"/>
              </a:rPr>
              <a:t>Company name</a:t>
            </a:r>
          </a:p>
        </p:txBody>
      </p:sp>
      <p:sp>
        <p:nvSpPr>
          <p:cNvPr id="12333" name="Rectangle 45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-101600" y="6483350"/>
            <a:ext cx="508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400" b="1">
                <a:solidFill>
                  <a:srgbClr val="B2B2B2"/>
                </a:solidFill>
                <a:latin typeface="Arial" charset="0"/>
                <a:ea typeface="+mn-ea"/>
              </a:defRPr>
            </a:lvl1pPr>
          </a:lstStyle>
          <a:p>
            <a:fld id="{F0FD4D63-11D8-42BA-89F2-B3423BED1600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12338" name="Rectangle 50"/>
          <p:cNvSpPr>
            <a:spLocks noGrp="1" noChangeArrowheads="1"/>
          </p:cNvSpPr>
          <p:nvPr>
            <p:ph type="title"/>
          </p:nvPr>
        </p:nvSpPr>
        <p:spPr bwMode="gray">
          <a:xfrm>
            <a:off x="827088" y="115888"/>
            <a:ext cx="7848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8" grpId="0"/>
    </p:bld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Blip>
          <a:blip r:embed="rId16"/>
        </a:buBlip>
        <a:defRPr kumimoji="1" sz="2800">
          <a:solidFill>
            <a:schemeClr val="bg1"/>
          </a:solidFill>
          <a:latin typeface="Arial" charset="0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Char char="•"/>
        <a:defRPr kumimoji="1" sz="2400">
          <a:solidFill>
            <a:schemeClr val="bg1"/>
          </a:solidFill>
          <a:latin typeface="Arial" charset="0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70000"/>
        <a:buChar char="•"/>
        <a:defRPr kumimoji="1" sz="2000">
          <a:solidFill>
            <a:schemeClr val="bg1"/>
          </a:solidFill>
          <a:latin typeface="Arial" charset="0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»"/>
        <a:defRPr kumimoji="1" sz="2000">
          <a:solidFill>
            <a:schemeClr val="bg1"/>
          </a:solidFill>
          <a:latin typeface="Arial" charset="0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»"/>
        <a:defRPr kumimoji="1" sz="2000">
          <a:solidFill>
            <a:schemeClr val="bg1"/>
          </a:solidFill>
          <a:latin typeface="Arial" charset="0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»"/>
        <a:defRPr kumimoji="1" sz="2000">
          <a:solidFill>
            <a:schemeClr val="bg1"/>
          </a:solidFill>
          <a:latin typeface="Arial" charset="0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»"/>
        <a:defRPr kumimoji="1" sz="2000">
          <a:solidFill>
            <a:schemeClr val="bg1"/>
          </a:solidFill>
          <a:latin typeface="Arial" charset="0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»"/>
        <a:defRPr kumimoji="1" sz="2000">
          <a:solidFill>
            <a:schemeClr val="bg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Line 2"/>
          <p:cNvSpPr>
            <a:spLocks noChangeShapeType="1"/>
          </p:cNvSpPr>
          <p:nvPr/>
        </p:nvSpPr>
        <p:spPr bwMode="gray">
          <a:xfrm>
            <a:off x="1811338" y="1455738"/>
            <a:ext cx="0" cy="31289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67587" name="Group 3"/>
          <p:cNvGrpSpPr>
            <a:grpSpLocks/>
          </p:cNvGrpSpPr>
          <p:nvPr/>
        </p:nvGrpSpPr>
        <p:grpSpPr bwMode="auto">
          <a:xfrm>
            <a:off x="271463" y="-4763"/>
            <a:ext cx="1552575" cy="1585913"/>
            <a:chOff x="171" y="-3"/>
            <a:chExt cx="978" cy="999"/>
          </a:xfrm>
        </p:grpSpPr>
        <p:sp>
          <p:nvSpPr>
            <p:cNvPr id="67588" name="Freeform 4"/>
            <p:cNvSpPr>
              <a:spLocks/>
            </p:cNvSpPr>
            <p:nvPr/>
          </p:nvSpPr>
          <p:spPr bwMode="gray">
            <a:xfrm>
              <a:off x="653" y="-3"/>
              <a:ext cx="496" cy="999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496" y="854"/>
                </a:cxn>
                <a:cxn ang="0">
                  <a:pos x="496" y="999"/>
                </a:cxn>
                <a:cxn ang="0">
                  <a:pos x="0" y="188"/>
                </a:cxn>
                <a:cxn ang="0">
                  <a:pos x="84" y="0"/>
                </a:cxn>
              </a:cxnLst>
              <a:rect l="0" t="0" r="r" b="b"/>
              <a:pathLst>
                <a:path w="496" h="999">
                  <a:moveTo>
                    <a:pt x="84" y="0"/>
                  </a:moveTo>
                  <a:lnTo>
                    <a:pt x="496" y="854"/>
                  </a:lnTo>
                  <a:lnTo>
                    <a:pt x="496" y="999"/>
                  </a:lnTo>
                  <a:lnTo>
                    <a:pt x="0" y="18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589" name="Freeform 5"/>
            <p:cNvSpPr>
              <a:spLocks/>
            </p:cNvSpPr>
            <p:nvPr/>
          </p:nvSpPr>
          <p:spPr bwMode="gray">
            <a:xfrm>
              <a:off x="171" y="0"/>
              <a:ext cx="564" cy="187"/>
            </a:xfrm>
            <a:custGeom>
              <a:avLst/>
              <a:gdLst/>
              <a:ahLst/>
              <a:cxnLst>
                <a:cxn ang="0">
                  <a:pos x="564" y="0"/>
                </a:cxn>
                <a:cxn ang="0">
                  <a:pos x="482" y="187"/>
                </a:cxn>
                <a:cxn ang="0">
                  <a:pos x="0" y="0"/>
                </a:cxn>
                <a:cxn ang="0">
                  <a:pos x="564" y="0"/>
                </a:cxn>
              </a:cxnLst>
              <a:rect l="0" t="0" r="r" b="b"/>
              <a:pathLst>
                <a:path w="564" h="187">
                  <a:moveTo>
                    <a:pt x="564" y="0"/>
                  </a:moveTo>
                  <a:lnTo>
                    <a:pt x="482" y="187"/>
                  </a:lnTo>
                  <a:lnTo>
                    <a:pt x="0" y="0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7590" name="Rectangle 6"/>
          <p:cNvSpPr>
            <a:spLocks noChangeArrowheads="1"/>
          </p:cNvSpPr>
          <p:nvPr/>
        </p:nvSpPr>
        <p:spPr bwMode="gray">
          <a:xfrm>
            <a:off x="65088" y="4179888"/>
            <a:ext cx="1762125" cy="5286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91" name="Freeform 7"/>
          <p:cNvSpPr>
            <a:spLocks/>
          </p:cNvSpPr>
          <p:nvPr/>
        </p:nvSpPr>
        <p:spPr bwMode="gray">
          <a:xfrm>
            <a:off x="1871663" y="-9525"/>
            <a:ext cx="1895475" cy="1519238"/>
          </a:xfrm>
          <a:custGeom>
            <a:avLst/>
            <a:gdLst/>
            <a:ahLst/>
            <a:cxnLst>
              <a:cxn ang="0">
                <a:pos x="843" y="0"/>
              </a:cxn>
              <a:cxn ang="0">
                <a:pos x="0" y="885"/>
              </a:cxn>
              <a:cxn ang="0">
                <a:pos x="0" y="957"/>
              </a:cxn>
              <a:cxn ang="0">
                <a:pos x="1194" y="0"/>
              </a:cxn>
              <a:cxn ang="0">
                <a:pos x="843" y="0"/>
              </a:cxn>
            </a:cxnLst>
            <a:rect l="0" t="0" r="r" b="b"/>
            <a:pathLst>
              <a:path w="1194" h="957">
                <a:moveTo>
                  <a:pt x="843" y="0"/>
                </a:moveTo>
                <a:lnTo>
                  <a:pt x="0" y="885"/>
                </a:lnTo>
                <a:lnTo>
                  <a:pt x="0" y="957"/>
                </a:lnTo>
                <a:lnTo>
                  <a:pt x="1194" y="0"/>
                </a:lnTo>
                <a:lnTo>
                  <a:pt x="843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7592" name="Freeform 8"/>
          <p:cNvSpPr>
            <a:spLocks/>
          </p:cNvSpPr>
          <p:nvPr/>
        </p:nvSpPr>
        <p:spPr bwMode="gray">
          <a:xfrm>
            <a:off x="1871663" y="-14288"/>
            <a:ext cx="2138362" cy="1581151"/>
          </a:xfrm>
          <a:custGeom>
            <a:avLst/>
            <a:gdLst/>
            <a:ahLst/>
            <a:cxnLst>
              <a:cxn ang="0">
                <a:pos x="1347" y="0"/>
              </a:cxn>
              <a:cxn ang="0">
                <a:pos x="0" y="996"/>
              </a:cxn>
              <a:cxn ang="0">
                <a:pos x="0" y="957"/>
              </a:cxn>
              <a:cxn ang="0">
                <a:pos x="1191" y="0"/>
              </a:cxn>
              <a:cxn ang="0">
                <a:pos x="1347" y="0"/>
              </a:cxn>
            </a:cxnLst>
            <a:rect l="0" t="0" r="r" b="b"/>
            <a:pathLst>
              <a:path w="1347" h="996">
                <a:moveTo>
                  <a:pt x="1347" y="0"/>
                </a:moveTo>
                <a:lnTo>
                  <a:pt x="0" y="996"/>
                </a:lnTo>
                <a:lnTo>
                  <a:pt x="0" y="957"/>
                </a:lnTo>
                <a:lnTo>
                  <a:pt x="1191" y="0"/>
                </a:lnTo>
                <a:lnTo>
                  <a:pt x="1347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7593" name="Freeform 9"/>
          <p:cNvSpPr>
            <a:spLocks/>
          </p:cNvSpPr>
          <p:nvPr/>
        </p:nvSpPr>
        <p:spPr bwMode="gray">
          <a:xfrm>
            <a:off x="1871663" y="-14288"/>
            <a:ext cx="2338387" cy="1627188"/>
          </a:xfrm>
          <a:custGeom>
            <a:avLst/>
            <a:gdLst/>
            <a:ahLst/>
            <a:cxnLst>
              <a:cxn ang="0">
                <a:pos x="1473" y="6"/>
              </a:cxn>
              <a:cxn ang="0">
                <a:pos x="2" y="1025"/>
              </a:cxn>
              <a:cxn ang="0">
                <a:pos x="0" y="995"/>
              </a:cxn>
              <a:cxn ang="0">
                <a:pos x="1344" y="0"/>
              </a:cxn>
              <a:cxn ang="0">
                <a:pos x="1473" y="6"/>
              </a:cxn>
            </a:cxnLst>
            <a:rect l="0" t="0" r="r" b="b"/>
            <a:pathLst>
              <a:path w="1473" h="1025">
                <a:moveTo>
                  <a:pt x="1473" y="6"/>
                </a:moveTo>
                <a:lnTo>
                  <a:pt x="2" y="1025"/>
                </a:lnTo>
                <a:lnTo>
                  <a:pt x="0" y="995"/>
                </a:lnTo>
                <a:lnTo>
                  <a:pt x="1344" y="0"/>
                </a:lnTo>
                <a:lnTo>
                  <a:pt x="1473" y="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7594" name="Freeform 10"/>
          <p:cNvSpPr>
            <a:spLocks/>
          </p:cNvSpPr>
          <p:nvPr/>
        </p:nvSpPr>
        <p:spPr bwMode="gray">
          <a:xfrm>
            <a:off x="1874838" y="4437063"/>
            <a:ext cx="3525837" cy="2435225"/>
          </a:xfrm>
          <a:custGeom>
            <a:avLst/>
            <a:gdLst/>
            <a:ahLst/>
            <a:cxnLst>
              <a:cxn ang="0">
                <a:pos x="2221" y="1533"/>
              </a:cxn>
              <a:cxn ang="0">
                <a:pos x="0" y="0"/>
              </a:cxn>
              <a:cxn ang="0">
                <a:pos x="1" y="25"/>
              </a:cxn>
              <a:cxn ang="0">
                <a:pos x="2059" y="1534"/>
              </a:cxn>
              <a:cxn ang="0">
                <a:pos x="2221" y="1533"/>
              </a:cxn>
            </a:cxnLst>
            <a:rect l="0" t="0" r="r" b="b"/>
            <a:pathLst>
              <a:path w="2221" h="1534">
                <a:moveTo>
                  <a:pt x="2221" y="1533"/>
                </a:moveTo>
                <a:lnTo>
                  <a:pt x="0" y="0"/>
                </a:lnTo>
                <a:lnTo>
                  <a:pt x="1" y="25"/>
                </a:lnTo>
                <a:lnTo>
                  <a:pt x="2059" y="1534"/>
                </a:lnTo>
                <a:lnTo>
                  <a:pt x="2221" y="1533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7595" name="Freeform 11"/>
          <p:cNvSpPr>
            <a:spLocks/>
          </p:cNvSpPr>
          <p:nvPr/>
        </p:nvSpPr>
        <p:spPr bwMode="gray">
          <a:xfrm>
            <a:off x="1876425" y="4475163"/>
            <a:ext cx="3265488" cy="2392362"/>
          </a:xfrm>
          <a:custGeom>
            <a:avLst/>
            <a:gdLst/>
            <a:ahLst/>
            <a:cxnLst>
              <a:cxn ang="0">
                <a:pos x="2057" y="1507"/>
              </a:cxn>
              <a:cxn ang="0">
                <a:pos x="0" y="0"/>
              </a:cxn>
              <a:cxn ang="0">
                <a:pos x="0" y="30"/>
              </a:cxn>
              <a:cxn ang="0">
                <a:pos x="1857" y="1507"/>
              </a:cxn>
              <a:cxn ang="0">
                <a:pos x="2057" y="1507"/>
              </a:cxn>
            </a:cxnLst>
            <a:rect l="0" t="0" r="r" b="b"/>
            <a:pathLst>
              <a:path w="2057" h="1507">
                <a:moveTo>
                  <a:pt x="2057" y="1507"/>
                </a:moveTo>
                <a:lnTo>
                  <a:pt x="0" y="0"/>
                </a:lnTo>
                <a:lnTo>
                  <a:pt x="0" y="30"/>
                </a:lnTo>
                <a:lnTo>
                  <a:pt x="1857" y="1507"/>
                </a:lnTo>
                <a:lnTo>
                  <a:pt x="2057" y="150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7596" name="Freeform 12"/>
          <p:cNvSpPr>
            <a:spLocks/>
          </p:cNvSpPr>
          <p:nvPr/>
        </p:nvSpPr>
        <p:spPr bwMode="gray">
          <a:xfrm>
            <a:off x="1871663" y="4518025"/>
            <a:ext cx="2946400" cy="2344738"/>
          </a:xfrm>
          <a:custGeom>
            <a:avLst/>
            <a:gdLst/>
            <a:ahLst/>
            <a:cxnLst>
              <a:cxn ang="0">
                <a:pos x="1344" y="1474"/>
              </a:cxn>
              <a:cxn ang="0">
                <a:pos x="0" y="97"/>
              </a:cxn>
              <a:cxn ang="0">
                <a:pos x="0" y="0"/>
              </a:cxn>
              <a:cxn ang="0">
                <a:pos x="1856" y="1474"/>
              </a:cxn>
              <a:cxn ang="0">
                <a:pos x="1848" y="1477"/>
              </a:cxn>
              <a:cxn ang="0">
                <a:pos x="1344" y="1474"/>
              </a:cxn>
            </a:cxnLst>
            <a:rect l="0" t="0" r="r" b="b"/>
            <a:pathLst>
              <a:path w="1856" h="1477">
                <a:moveTo>
                  <a:pt x="1344" y="1474"/>
                </a:moveTo>
                <a:lnTo>
                  <a:pt x="0" y="97"/>
                </a:lnTo>
                <a:lnTo>
                  <a:pt x="0" y="0"/>
                </a:lnTo>
                <a:lnTo>
                  <a:pt x="1856" y="1474"/>
                </a:lnTo>
                <a:lnTo>
                  <a:pt x="1848" y="1477"/>
                </a:lnTo>
                <a:lnTo>
                  <a:pt x="1344" y="1474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gray">
          <a:xfrm>
            <a:off x="306388" y="4248150"/>
            <a:ext cx="131762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1" latinLnBrk="1" hangingPunct="1">
              <a:lnSpc>
                <a:spcPct val="70000"/>
              </a:lnSpc>
            </a:pPr>
            <a:r>
              <a:rPr kumimoji="1" lang="en-US" altLang="ko-KR" sz="2000" b="1">
                <a:solidFill>
                  <a:schemeClr val="tx2"/>
                </a:solidFill>
                <a:latin typeface="Arial" charset="0"/>
                <a:ea typeface="굴림" pitchFamily="50" charset="-127"/>
              </a:rPr>
              <a:t>LOGO</a:t>
            </a:r>
          </a:p>
          <a:p>
            <a:pPr algn="r" eaLnBrk="1" latinLnBrk="1" hangingPunct="1">
              <a:lnSpc>
                <a:spcPct val="70000"/>
              </a:lnSpc>
            </a:pPr>
            <a:r>
              <a:rPr kumimoji="1" lang="en-US" altLang="ko-KR" sz="1200" b="1">
                <a:solidFill>
                  <a:schemeClr val="tx2"/>
                </a:solidFill>
                <a:latin typeface="Arial" charset="0"/>
                <a:ea typeface="굴림" pitchFamily="50" charset="-127"/>
              </a:rPr>
              <a:t>Company name</a:t>
            </a:r>
          </a:p>
        </p:txBody>
      </p:sp>
      <p:sp>
        <p:nvSpPr>
          <p:cNvPr id="67601" name="Line 17"/>
          <p:cNvSpPr>
            <a:spLocks noChangeShapeType="1"/>
          </p:cNvSpPr>
          <p:nvPr/>
        </p:nvSpPr>
        <p:spPr bwMode="gray">
          <a:xfrm>
            <a:off x="1876425" y="1552575"/>
            <a:ext cx="0" cy="2957513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7603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2636838"/>
            <a:ext cx="5473700" cy="431800"/>
          </a:xfrm>
        </p:spPr>
        <p:txBody>
          <a:bodyPr/>
          <a:lstStyle/>
          <a:p>
            <a:r>
              <a:rPr lang="en-US" altLang="ko-KR"/>
              <a:t>add your subheading</a:t>
            </a:r>
            <a:endParaRPr lang="ko-KR" altLang="en-US"/>
          </a:p>
        </p:txBody>
      </p:sp>
      <p:sp>
        <p:nvSpPr>
          <p:cNvPr id="67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2051050" y="1557338"/>
            <a:ext cx="6307164" cy="1366837"/>
          </a:xfrm>
        </p:spPr>
        <p:txBody>
          <a:bodyPr/>
          <a:lstStyle/>
          <a:p>
            <a:r>
              <a:rPr lang="zh-CN" altLang="en-US" sz="4800" dirty="0" smtClean="0"/>
              <a:t>医疗</a:t>
            </a:r>
            <a:r>
              <a:rPr lang="zh-CN" altLang="en-US" sz="4800" smtClean="0"/>
              <a:t>研究报告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7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/>
      <p:bldP spid="67590" grpId="0" animBg="1"/>
      <p:bldP spid="67591" grpId="0" animBg="1"/>
      <p:bldP spid="67592" grpId="0" animBg="1"/>
      <p:bldP spid="67593" grpId="0" animBg="1"/>
      <p:bldP spid="67594" grpId="0" animBg="1"/>
      <p:bldP spid="67595" grpId="0" animBg="1"/>
      <p:bldP spid="67596" grpId="0" animBg="1"/>
      <p:bldP spid="67597" grpId="0" autoUpdateAnimBg="0"/>
      <p:bldP spid="6760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D968-BC4A-4524-B90B-4D5D98AE231A}" type="slidenum">
              <a:rPr lang="ko-KR" altLang="en-US"/>
              <a:pPr/>
              <a:t>10</a:t>
            </a:fld>
            <a:endParaRPr lang="en-US" altLang="ko-KR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gray">
          <a:xfrm>
            <a:off x="579438" y="1992313"/>
            <a:ext cx="7953375" cy="43084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endParaRPr kumimoji="1"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371" name="AutoShape 3"/>
          <p:cNvSpPr>
            <a:spLocks noChangeArrowheads="1"/>
          </p:cNvSpPr>
          <p:nvPr/>
        </p:nvSpPr>
        <p:spPr bwMode="gray">
          <a:xfrm>
            <a:off x="577850" y="1397000"/>
            <a:ext cx="2540000" cy="4432300"/>
          </a:xfrm>
          <a:prstGeom prst="roundRect">
            <a:avLst>
              <a:gd name="adj" fmla="val 11671"/>
            </a:avLst>
          </a:prstGeom>
          <a:gradFill rotWithShape="1">
            <a:gsLst>
              <a:gs pos="0">
                <a:schemeClr val="tx2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gray">
          <a:xfrm>
            <a:off x="571500" y="1984375"/>
            <a:ext cx="25463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gray">
          <a:xfrm>
            <a:off x="1400175" y="1497013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result1</a:t>
            </a:r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gray">
          <a:xfrm>
            <a:off x="571500" y="5578475"/>
            <a:ext cx="25463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gray">
          <a:xfrm>
            <a:off x="1235075" y="5751513"/>
            <a:ext cx="1168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▲  7% up</a:t>
            </a:r>
          </a:p>
        </p:txBody>
      </p:sp>
      <p:sp>
        <p:nvSpPr>
          <p:cNvPr id="58377" name="Oval 9"/>
          <p:cNvSpPr>
            <a:spLocks noChangeArrowheads="1"/>
          </p:cNvSpPr>
          <p:nvPr/>
        </p:nvSpPr>
        <p:spPr bwMode="gray">
          <a:xfrm>
            <a:off x="1282700" y="5803900"/>
            <a:ext cx="304800" cy="3048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78" name="AutoShape 10"/>
          <p:cNvSpPr>
            <a:spLocks noChangeArrowheads="1"/>
          </p:cNvSpPr>
          <p:nvPr/>
        </p:nvSpPr>
        <p:spPr bwMode="gray">
          <a:xfrm>
            <a:off x="3270250" y="1397000"/>
            <a:ext cx="2540000" cy="4432300"/>
          </a:xfrm>
          <a:prstGeom prst="roundRect">
            <a:avLst>
              <a:gd name="adj" fmla="val 11671"/>
            </a:avLst>
          </a:prstGeom>
          <a:gradFill rotWithShape="1">
            <a:gsLst>
              <a:gs pos="0">
                <a:schemeClr val="tx2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79" name="Line 11"/>
          <p:cNvSpPr>
            <a:spLocks noChangeShapeType="1"/>
          </p:cNvSpPr>
          <p:nvPr/>
        </p:nvSpPr>
        <p:spPr bwMode="gray">
          <a:xfrm>
            <a:off x="3263900" y="1984375"/>
            <a:ext cx="25463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gray">
          <a:xfrm>
            <a:off x="4092575" y="1497013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result2</a:t>
            </a:r>
          </a:p>
        </p:txBody>
      </p:sp>
      <p:sp>
        <p:nvSpPr>
          <p:cNvPr id="58381" name="Line 13"/>
          <p:cNvSpPr>
            <a:spLocks noChangeShapeType="1"/>
          </p:cNvSpPr>
          <p:nvPr/>
        </p:nvSpPr>
        <p:spPr bwMode="gray">
          <a:xfrm>
            <a:off x="3263900" y="5578475"/>
            <a:ext cx="25463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gray">
          <a:xfrm>
            <a:off x="3927475" y="5751513"/>
            <a:ext cx="1168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▲  7% up</a:t>
            </a:r>
          </a:p>
        </p:txBody>
      </p:sp>
      <p:sp>
        <p:nvSpPr>
          <p:cNvPr id="58383" name="Oval 15"/>
          <p:cNvSpPr>
            <a:spLocks noChangeArrowheads="1"/>
          </p:cNvSpPr>
          <p:nvPr/>
        </p:nvSpPr>
        <p:spPr bwMode="gray">
          <a:xfrm>
            <a:off x="3975100" y="5803900"/>
            <a:ext cx="304800" cy="3048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84" name="AutoShape 16"/>
          <p:cNvSpPr>
            <a:spLocks noChangeArrowheads="1"/>
          </p:cNvSpPr>
          <p:nvPr/>
        </p:nvSpPr>
        <p:spPr bwMode="gray">
          <a:xfrm>
            <a:off x="5962650" y="1397000"/>
            <a:ext cx="2540000" cy="4432300"/>
          </a:xfrm>
          <a:prstGeom prst="roundRect">
            <a:avLst>
              <a:gd name="adj" fmla="val 11671"/>
            </a:avLst>
          </a:prstGeom>
          <a:gradFill rotWithShape="1">
            <a:gsLst>
              <a:gs pos="0">
                <a:schemeClr val="tx2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85" name="Line 17"/>
          <p:cNvSpPr>
            <a:spLocks noChangeShapeType="1"/>
          </p:cNvSpPr>
          <p:nvPr/>
        </p:nvSpPr>
        <p:spPr bwMode="gray">
          <a:xfrm>
            <a:off x="5956300" y="1984375"/>
            <a:ext cx="25463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gray">
          <a:xfrm>
            <a:off x="6784975" y="1497013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result3</a:t>
            </a:r>
          </a:p>
        </p:txBody>
      </p:sp>
      <p:sp>
        <p:nvSpPr>
          <p:cNvPr id="58387" name="Line 19"/>
          <p:cNvSpPr>
            <a:spLocks noChangeShapeType="1"/>
          </p:cNvSpPr>
          <p:nvPr/>
        </p:nvSpPr>
        <p:spPr bwMode="gray">
          <a:xfrm>
            <a:off x="5956300" y="5578475"/>
            <a:ext cx="25463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88" name="Freeform 20"/>
          <p:cNvSpPr>
            <a:spLocks/>
          </p:cNvSpPr>
          <p:nvPr/>
        </p:nvSpPr>
        <p:spPr bwMode="gray">
          <a:xfrm>
            <a:off x="1279525" y="4368800"/>
            <a:ext cx="768350" cy="484188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304" y="0"/>
              </a:cxn>
              <a:cxn ang="0">
                <a:pos x="484" y="1"/>
              </a:cxn>
              <a:cxn ang="0">
                <a:pos x="210" y="305"/>
              </a:cxn>
              <a:cxn ang="0">
                <a:pos x="0" y="304"/>
              </a:cxn>
            </a:cxnLst>
            <a:rect l="0" t="0" r="r" b="b"/>
            <a:pathLst>
              <a:path w="484" h="305">
                <a:moveTo>
                  <a:pt x="0" y="304"/>
                </a:moveTo>
                <a:lnTo>
                  <a:pt x="304" y="0"/>
                </a:lnTo>
                <a:lnTo>
                  <a:pt x="484" y="1"/>
                </a:lnTo>
                <a:lnTo>
                  <a:pt x="210" y="305"/>
                </a:lnTo>
                <a:lnTo>
                  <a:pt x="0" y="30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gray">
          <a:xfrm>
            <a:off x="6619875" y="5751513"/>
            <a:ext cx="1168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▲  7% up</a:t>
            </a:r>
          </a:p>
        </p:txBody>
      </p:sp>
      <p:sp>
        <p:nvSpPr>
          <p:cNvPr id="58390" name="Oval 22"/>
          <p:cNvSpPr>
            <a:spLocks noChangeArrowheads="1"/>
          </p:cNvSpPr>
          <p:nvPr/>
        </p:nvSpPr>
        <p:spPr bwMode="gray">
          <a:xfrm>
            <a:off x="6667500" y="5803900"/>
            <a:ext cx="304800" cy="3048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391" name="Freeform 23"/>
          <p:cNvSpPr>
            <a:spLocks/>
          </p:cNvSpPr>
          <p:nvPr/>
        </p:nvSpPr>
        <p:spPr bwMode="gray">
          <a:xfrm>
            <a:off x="2105025" y="4356100"/>
            <a:ext cx="768350" cy="484188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304" y="0"/>
              </a:cxn>
              <a:cxn ang="0">
                <a:pos x="484" y="1"/>
              </a:cxn>
              <a:cxn ang="0">
                <a:pos x="210" y="305"/>
              </a:cxn>
              <a:cxn ang="0">
                <a:pos x="0" y="304"/>
              </a:cxn>
            </a:cxnLst>
            <a:rect l="0" t="0" r="r" b="b"/>
            <a:pathLst>
              <a:path w="484" h="305">
                <a:moveTo>
                  <a:pt x="0" y="304"/>
                </a:moveTo>
                <a:lnTo>
                  <a:pt x="304" y="0"/>
                </a:lnTo>
                <a:lnTo>
                  <a:pt x="484" y="1"/>
                </a:lnTo>
                <a:lnTo>
                  <a:pt x="210" y="305"/>
                </a:lnTo>
                <a:lnTo>
                  <a:pt x="0" y="30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58392" name="Object 24"/>
          <p:cNvGraphicFramePr>
            <a:graphicFrameLocks noChangeAspect="1"/>
          </p:cNvGraphicFramePr>
          <p:nvPr>
            <p:ph idx="1"/>
          </p:nvPr>
        </p:nvGraphicFramePr>
        <p:xfrm>
          <a:off x="827088" y="2101850"/>
          <a:ext cx="2305050" cy="3198813"/>
        </p:xfrm>
        <a:graphic>
          <a:graphicData uri="http://schemas.openxmlformats.org/presentationml/2006/ole">
            <p:oleObj spid="_x0000_s58392" name="Chart" r:id="rId3" imgW="2181149" imgH="3038551" progId="MSGraph.Chart.8">
              <p:embed followColorScheme="full"/>
            </p:oleObj>
          </a:graphicData>
        </a:graphic>
      </p:graphicFrame>
      <p:sp>
        <p:nvSpPr>
          <p:cNvPr id="58393" name="Freeform 25"/>
          <p:cNvSpPr>
            <a:spLocks/>
          </p:cNvSpPr>
          <p:nvPr/>
        </p:nvSpPr>
        <p:spPr bwMode="gray">
          <a:xfrm>
            <a:off x="4149725" y="4371975"/>
            <a:ext cx="676275" cy="484188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304" y="0"/>
              </a:cxn>
              <a:cxn ang="0">
                <a:pos x="484" y="1"/>
              </a:cxn>
              <a:cxn ang="0">
                <a:pos x="210" y="305"/>
              </a:cxn>
              <a:cxn ang="0">
                <a:pos x="0" y="304"/>
              </a:cxn>
            </a:cxnLst>
            <a:rect l="0" t="0" r="r" b="b"/>
            <a:pathLst>
              <a:path w="484" h="305">
                <a:moveTo>
                  <a:pt x="0" y="304"/>
                </a:moveTo>
                <a:lnTo>
                  <a:pt x="304" y="0"/>
                </a:lnTo>
                <a:lnTo>
                  <a:pt x="484" y="1"/>
                </a:lnTo>
                <a:lnTo>
                  <a:pt x="210" y="305"/>
                </a:lnTo>
                <a:lnTo>
                  <a:pt x="0" y="30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94" name="Freeform 26"/>
          <p:cNvSpPr>
            <a:spLocks/>
          </p:cNvSpPr>
          <p:nvPr/>
        </p:nvSpPr>
        <p:spPr bwMode="gray">
          <a:xfrm>
            <a:off x="4889500" y="4362450"/>
            <a:ext cx="676275" cy="484188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304" y="0"/>
              </a:cxn>
              <a:cxn ang="0">
                <a:pos x="484" y="1"/>
              </a:cxn>
              <a:cxn ang="0">
                <a:pos x="210" y="305"/>
              </a:cxn>
              <a:cxn ang="0">
                <a:pos x="0" y="304"/>
              </a:cxn>
            </a:cxnLst>
            <a:rect l="0" t="0" r="r" b="b"/>
            <a:pathLst>
              <a:path w="484" h="305">
                <a:moveTo>
                  <a:pt x="0" y="304"/>
                </a:moveTo>
                <a:lnTo>
                  <a:pt x="304" y="0"/>
                </a:lnTo>
                <a:lnTo>
                  <a:pt x="484" y="1"/>
                </a:lnTo>
                <a:lnTo>
                  <a:pt x="210" y="305"/>
                </a:lnTo>
                <a:lnTo>
                  <a:pt x="0" y="30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58395" name="Object 27"/>
          <p:cNvGraphicFramePr>
            <a:graphicFrameLocks noChangeAspect="1"/>
          </p:cNvGraphicFramePr>
          <p:nvPr/>
        </p:nvGraphicFramePr>
        <p:xfrm>
          <a:off x="3365500" y="2184400"/>
          <a:ext cx="2468563" cy="3238500"/>
        </p:xfrm>
        <a:graphic>
          <a:graphicData uri="http://schemas.openxmlformats.org/presentationml/2006/ole">
            <p:oleObj spid="_x0000_s58395" name="Chart" r:id="rId4" imgW="2181149" imgH="3038551" progId="MSGraph.Chart.8">
              <p:embed followColorScheme="full"/>
            </p:oleObj>
          </a:graphicData>
        </a:graphic>
      </p:graphicFrame>
      <p:sp>
        <p:nvSpPr>
          <p:cNvPr id="58396" name="Freeform 28"/>
          <p:cNvSpPr>
            <a:spLocks/>
          </p:cNvSpPr>
          <p:nvPr/>
        </p:nvSpPr>
        <p:spPr bwMode="gray">
          <a:xfrm>
            <a:off x="6667500" y="4349750"/>
            <a:ext cx="676275" cy="484188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304" y="0"/>
              </a:cxn>
              <a:cxn ang="0">
                <a:pos x="484" y="1"/>
              </a:cxn>
              <a:cxn ang="0">
                <a:pos x="210" y="305"/>
              </a:cxn>
              <a:cxn ang="0">
                <a:pos x="0" y="304"/>
              </a:cxn>
            </a:cxnLst>
            <a:rect l="0" t="0" r="r" b="b"/>
            <a:pathLst>
              <a:path w="484" h="305">
                <a:moveTo>
                  <a:pt x="0" y="304"/>
                </a:moveTo>
                <a:lnTo>
                  <a:pt x="304" y="0"/>
                </a:lnTo>
                <a:lnTo>
                  <a:pt x="484" y="1"/>
                </a:lnTo>
                <a:lnTo>
                  <a:pt x="210" y="305"/>
                </a:lnTo>
                <a:lnTo>
                  <a:pt x="0" y="30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8397" name="Freeform 29"/>
          <p:cNvSpPr>
            <a:spLocks/>
          </p:cNvSpPr>
          <p:nvPr/>
        </p:nvSpPr>
        <p:spPr bwMode="gray">
          <a:xfrm>
            <a:off x="7493000" y="4340225"/>
            <a:ext cx="676275" cy="484188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304" y="0"/>
              </a:cxn>
              <a:cxn ang="0">
                <a:pos x="484" y="1"/>
              </a:cxn>
              <a:cxn ang="0">
                <a:pos x="210" y="305"/>
              </a:cxn>
              <a:cxn ang="0">
                <a:pos x="0" y="304"/>
              </a:cxn>
            </a:cxnLst>
            <a:rect l="0" t="0" r="r" b="b"/>
            <a:pathLst>
              <a:path w="484" h="305">
                <a:moveTo>
                  <a:pt x="0" y="304"/>
                </a:moveTo>
                <a:lnTo>
                  <a:pt x="304" y="0"/>
                </a:lnTo>
                <a:lnTo>
                  <a:pt x="484" y="1"/>
                </a:lnTo>
                <a:lnTo>
                  <a:pt x="210" y="305"/>
                </a:lnTo>
                <a:lnTo>
                  <a:pt x="0" y="304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58398" name="Object 30"/>
          <p:cNvGraphicFramePr>
            <a:graphicFrameLocks noChangeAspect="1"/>
          </p:cNvGraphicFramePr>
          <p:nvPr/>
        </p:nvGraphicFramePr>
        <p:xfrm>
          <a:off x="6057900" y="2044700"/>
          <a:ext cx="2468563" cy="3238500"/>
        </p:xfrm>
        <a:graphic>
          <a:graphicData uri="http://schemas.openxmlformats.org/presentationml/2006/ole">
            <p:oleObj spid="_x0000_s58398" name="Chart" r:id="rId5" imgW="2181149" imgH="3038551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75AB-3555-49EB-9F79-18BCE8C751D3}" type="slidenum">
              <a:rPr lang="ko-KR" altLang="en-US"/>
              <a:pPr/>
              <a:t>11</a:t>
            </a:fld>
            <a:endParaRPr lang="en-US" altLang="ko-KR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gray">
          <a:xfrm>
            <a:off x="482600" y="1574800"/>
            <a:ext cx="8159750" cy="4514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gray">
          <a:xfrm>
            <a:off x="579438" y="1663700"/>
            <a:ext cx="7953375" cy="42941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9397" name="Group 5"/>
          <p:cNvGrpSpPr>
            <a:grpSpLocks/>
          </p:cNvGrpSpPr>
          <p:nvPr/>
        </p:nvGrpSpPr>
        <p:grpSpPr bwMode="auto">
          <a:xfrm>
            <a:off x="473075" y="1354138"/>
            <a:ext cx="4352925" cy="508000"/>
            <a:chOff x="330" y="805"/>
            <a:chExt cx="2742" cy="320"/>
          </a:xfrm>
        </p:grpSpPr>
        <p:sp>
          <p:nvSpPr>
            <p:cNvPr id="59398" name="Rectangle 6"/>
            <p:cNvSpPr>
              <a:spLocks noChangeArrowheads="1"/>
            </p:cNvSpPr>
            <p:nvPr/>
          </p:nvSpPr>
          <p:spPr bwMode="gray">
            <a:xfrm>
              <a:off x="479" y="815"/>
              <a:ext cx="2593" cy="30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399" name="Freeform 7"/>
            <p:cNvSpPr>
              <a:spLocks/>
            </p:cNvSpPr>
            <p:nvPr/>
          </p:nvSpPr>
          <p:spPr bwMode="gray">
            <a:xfrm>
              <a:off x="330" y="805"/>
              <a:ext cx="592" cy="32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91"/>
                </a:cxn>
                <a:cxn ang="0">
                  <a:pos x="872" y="491"/>
                </a:cxn>
                <a:cxn ang="0">
                  <a:pos x="1334" y="0"/>
                </a:cxn>
                <a:cxn ang="0">
                  <a:pos x="2" y="0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00" name="Text Box 8"/>
            <p:cNvSpPr txBox="1">
              <a:spLocks noChangeArrowheads="1"/>
            </p:cNvSpPr>
            <p:nvPr/>
          </p:nvSpPr>
          <p:spPr bwMode="gray">
            <a:xfrm>
              <a:off x="951" y="870"/>
              <a:ext cx="14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>
                  <a:latin typeface="Arial" charset="0"/>
                  <a:ea typeface="굴림" pitchFamily="50" charset="-127"/>
                </a:rPr>
                <a:t>Click to edit your title</a:t>
              </a:r>
            </a:p>
          </p:txBody>
        </p:sp>
      </p:grpSp>
      <p:graphicFrame>
        <p:nvGraphicFramePr>
          <p:cNvPr id="59401" name="Object 9"/>
          <p:cNvGraphicFramePr>
            <a:graphicFrameLocks noChangeAspect="1"/>
          </p:cNvGraphicFramePr>
          <p:nvPr>
            <p:ph idx="1"/>
          </p:nvPr>
        </p:nvGraphicFramePr>
        <p:xfrm>
          <a:off x="330200" y="842963"/>
          <a:ext cx="7923213" cy="5329237"/>
        </p:xfrm>
        <a:graphic>
          <a:graphicData uri="http://schemas.openxmlformats.org/presentationml/2006/ole">
            <p:oleObj spid="_x0000_s59401" name="Chart" r:id="rId3" imgW="7563002" imgH="5086502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4A6B5-E176-4ACB-975A-FA5A4A63AD88}" type="slidenum">
              <a:rPr lang="ko-KR" altLang="en-US"/>
              <a:pPr/>
              <a:t>12</a:t>
            </a:fld>
            <a:endParaRPr lang="en-US" altLang="ko-KR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F131F-AACE-4E1B-80CF-71BE6E442606}" type="slidenum">
              <a:rPr lang="ko-KR" altLang="en-US"/>
              <a:pPr/>
              <a:t>13</a:t>
            </a:fld>
            <a:endParaRPr lang="en-US" altLang="ko-KR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4571-C5E0-4FF2-B4C2-3DF2F78B88D1}" type="slidenum">
              <a:rPr lang="ko-KR" altLang="en-US"/>
              <a:pPr/>
              <a:t>2</a:t>
            </a:fld>
            <a:endParaRPr lang="en-US" altLang="ko-KR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Contents</a:t>
            </a:r>
          </a:p>
        </p:txBody>
      </p:sp>
      <p:grpSp>
        <p:nvGrpSpPr>
          <p:cNvPr id="61444" name="Group 4"/>
          <p:cNvGrpSpPr>
            <a:grpSpLocks/>
          </p:cNvGrpSpPr>
          <p:nvPr/>
        </p:nvGrpSpPr>
        <p:grpSpPr bwMode="auto">
          <a:xfrm>
            <a:off x="1857375" y="1735138"/>
            <a:ext cx="6029325" cy="709612"/>
            <a:chOff x="1170" y="1093"/>
            <a:chExt cx="3798" cy="447"/>
          </a:xfrm>
        </p:grpSpPr>
        <p:sp>
          <p:nvSpPr>
            <p:cNvPr id="61445" name="Rectangle 5"/>
            <p:cNvSpPr>
              <a:spLocks noChangeArrowheads="1"/>
            </p:cNvSpPr>
            <p:nvPr/>
          </p:nvSpPr>
          <p:spPr bwMode="gray">
            <a:xfrm>
              <a:off x="1377" y="1111"/>
              <a:ext cx="3591" cy="4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46" name="Freeform 6"/>
            <p:cNvSpPr>
              <a:spLocks/>
            </p:cNvSpPr>
            <p:nvPr/>
          </p:nvSpPr>
          <p:spPr bwMode="gray">
            <a:xfrm>
              <a:off x="1170" y="1097"/>
              <a:ext cx="820" cy="44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91"/>
                </a:cxn>
                <a:cxn ang="0">
                  <a:pos x="872" y="491"/>
                </a:cxn>
                <a:cxn ang="0">
                  <a:pos x="1334" y="0"/>
                </a:cxn>
                <a:cxn ang="0">
                  <a:pos x="2" y="0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47" name="Text Box 7"/>
            <p:cNvSpPr txBox="1">
              <a:spLocks noChangeArrowheads="1"/>
            </p:cNvSpPr>
            <p:nvPr/>
          </p:nvSpPr>
          <p:spPr bwMode="gray">
            <a:xfrm>
              <a:off x="1270" y="1093"/>
              <a:ext cx="3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85194" dir="1593903" algn="ctr" rotWithShape="0">
                <a:srgbClr val="11425C">
                  <a:alpha val="50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4000">
                  <a:solidFill>
                    <a:schemeClr val="bg2"/>
                  </a:solidFill>
                  <a:latin typeface="Verdana" pitchFamily="34" charset="0"/>
                  <a:ea typeface="굴림" pitchFamily="50" charset="-127"/>
                </a:rPr>
                <a:t>1</a:t>
              </a:r>
            </a:p>
          </p:txBody>
        </p:sp>
        <p:sp>
          <p:nvSpPr>
            <p:cNvPr id="61448" name="Text Box 8"/>
            <p:cNvSpPr txBox="1">
              <a:spLocks noChangeArrowheads="1"/>
            </p:cNvSpPr>
            <p:nvPr/>
          </p:nvSpPr>
          <p:spPr bwMode="gray">
            <a:xfrm>
              <a:off x="2030" y="1172"/>
              <a:ext cx="1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2400">
                  <a:latin typeface="Verdana" pitchFamily="34" charset="0"/>
                  <a:ea typeface="굴림" pitchFamily="50" charset="-127"/>
                </a:rPr>
                <a:t>Introduction</a:t>
              </a:r>
            </a:p>
          </p:txBody>
        </p:sp>
      </p:grpSp>
      <p:grpSp>
        <p:nvGrpSpPr>
          <p:cNvPr id="61449" name="Group 9"/>
          <p:cNvGrpSpPr>
            <a:grpSpLocks/>
          </p:cNvGrpSpPr>
          <p:nvPr/>
        </p:nvGrpSpPr>
        <p:grpSpPr bwMode="auto">
          <a:xfrm>
            <a:off x="1857375" y="2713038"/>
            <a:ext cx="6029325" cy="709612"/>
            <a:chOff x="1170" y="1709"/>
            <a:chExt cx="3798" cy="447"/>
          </a:xfrm>
        </p:grpSpPr>
        <p:sp>
          <p:nvSpPr>
            <p:cNvPr id="61450" name="Rectangle 10"/>
            <p:cNvSpPr>
              <a:spLocks noChangeArrowheads="1"/>
            </p:cNvSpPr>
            <p:nvPr/>
          </p:nvSpPr>
          <p:spPr bwMode="gray">
            <a:xfrm>
              <a:off x="1377" y="1727"/>
              <a:ext cx="3591" cy="4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1" name="Freeform 11"/>
            <p:cNvSpPr>
              <a:spLocks/>
            </p:cNvSpPr>
            <p:nvPr/>
          </p:nvSpPr>
          <p:spPr bwMode="gray">
            <a:xfrm>
              <a:off x="1170" y="1713"/>
              <a:ext cx="820" cy="44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91"/>
                </a:cxn>
                <a:cxn ang="0">
                  <a:pos x="872" y="491"/>
                </a:cxn>
                <a:cxn ang="0">
                  <a:pos x="1334" y="0"/>
                </a:cxn>
                <a:cxn ang="0">
                  <a:pos x="2" y="0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2" name="Text Box 12"/>
            <p:cNvSpPr txBox="1">
              <a:spLocks noChangeArrowheads="1"/>
            </p:cNvSpPr>
            <p:nvPr/>
          </p:nvSpPr>
          <p:spPr bwMode="gray">
            <a:xfrm>
              <a:off x="1270" y="1709"/>
              <a:ext cx="3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85194" dir="1593903" algn="ctr" rotWithShape="0">
                <a:schemeClr val="tx2">
                  <a:alpha val="5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4000">
                  <a:solidFill>
                    <a:schemeClr val="bg2"/>
                  </a:solidFill>
                  <a:latin typeface="Verdana" pitchFamily="34" charset="0"/>
                  <a:ea typeface="굴림" pitchFamily="50" charset="-127"/>
                </a:rPr>
                <a:t>2</a:t>
              </a:r>
            </a:p>
          </p:txBody>
        </p:sp>
        <p:sp>
          <p:nvSpPr>
            <p:cNvPr id="61453" name="Text Box 13"/>
            <p:cNvSpPr txBox="1">
              <a:spLocks noChangeArrowheads="1"/>
            </p:cNvSpPr>
            <p:nvPr/>
          </p:nvSpPr>
          <p:spPr bwMode="gray">
            <a:xfrm>
              <a:off x="2030" y="1788"/>
              <a:ext cx="9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2400">
                  <a:latin typeface="Verdana" pitchFamily="34" charset="0"/>
                  <a:ea typeface="굴림" pitchFamily="50" charset="-127"/>
                </a:rPr>
                <a:t>Strategy</a:t>
              </a:r>
            </a:p>
          </p:txBody>
        </p:sp>
      </p:grpSp>
      <p:grpSp>
        <p:nvGrpSpPr>
          <p:cNvPr id="61454" name="Group 14"/>
          <p:cNvGrpSpPr>
            <a:grpSpLocks/>
          </p:cNvGrpSpPr>
          <p:nvPr/>
        </p:nvGrpSpPr>
        <p:grpSpPr bwMode="auto">
          <a:xfrm>
            <a:off x="1857375" y="3690938"/>
            <a:ext cx="6029325" cy="709612"/>
            <a:chOff x="1170" y="2325"/>
            <a:chExt cx="3798" cy="447"/>
          </a:xfrm>
        </p:grpSpPr>
        <p:sp>
          <p:nvSpPr>
            <p:cNvPr id="61455" name="Rectangle 15"/>
            <p:cNvSpPr>
              <a:spLocks noChangeArrowheads="1"/>
            </p:cNvSpPr>
            <p:nvPr/>
          </p:nvSpPr>
          <p:spPr bwMode="gray">
            <a:xfrm>
              <a:off x="1377" y="2343"/>
              <a:ext cx="3591" cy="4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6" name="Freeform 16"/>
            <p:cNvSpPr>
              <a:spLocks/>
            </p:cNvSpPr>
            <p:nvPr/>
          </p:nvSpPr>
          <p:spPr bwMode="gray">
            <a:xfrm>
              <a:off x="1170" y="2329"/>
              <a:ext cx="820" cy="44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91"/>
                </a:cxn>
                <a:cxn ang="0">
                  <a:pos x="872" y="491"/>
                </a:cxn>
                <a:cxn ang="0">
                  <a:pos x="1334" y="0"/>
                </a:cxn>
                <a:cxn ang="0">
                  <a:pos x="2" y="0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57" name="Text Box 17"/>
            <p:cNvSpPr txBox="1">
              <a:spLocks noChangeArrowheads="1"/>
            </p:cNvSpPr>
            <p:nvPr/>
          </p:nvSpPr>
          <p:spPr bwMode="gray">
            <a:xfrm>
              <a:off x="1270" y="2325"/>
              <a:ext cx="3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85194" dir="1593903" algn="ctr" rotWithShape="0">
                <a:schemeClr val="tx2">
                  <a:alpha val="5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4000">
                  <a:solidFill>
                    <a:schemeClr val="bg2"/>
                  </a:solidFill>
                  <a:latin typeface="Verdana" pitchFamily="34" charset="0"/>
                  <a:ea typeface="굴림" pitchFamily="50" charset="-127"/>
                </a:rPr>
                <a:t>3</a:t>
              </a:r>
            </a:p>
          </p:txBody>
        </p:sp>
        <p:sp>
          <p:nvSpPr>
            <p:cNvPr id="61458" name="Text Box 18"/>
            <p:cNvSpPr txBox="1">
              <a:spLocks noChangeArrowheads="1"/>
            </p:cNvSpPr>
            <p:nvPr/>
          </p:nvSpPr>
          <p:spPr bwMode="gray">
            <a:xfrm>
              <a:off x="2030" y="2404"/>
              <a:ext cx="20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2400">
                  <a:latin typeface="Verdana" pitchFamily="34" charset="0"/>
                  <a:ea typeface="굴림" pitchFamily="50" charset="-127"/>
                </a:rPr>
                <a:t>Challenges Forward</a:t>
              </a:r>
            </a:p>
          </p:txBody>
        </p:sp>
      </p:grpSp>
      <p:grpSp>
        <p:nvGrpSpPr>
          <p:cNvPr id="61459" name="Group 19"/>
          <p:cNvGrpSpPr>
            <a:grpSpLocks/>
          </p:cNvGrpSpPr>
          <p:nvPr/>
        </p:nvGrpSpPr>
        <p:grpSpPr bwMode="auto">
          <a:xfrm>
            <a:off x="1857375" y="4668838"/>
            <a:ext cx="6029325" cy="709612"/>
            <a:chOff x="1170" y="2941"/>
            <a:chExt cx="3798" cy="447"/>
          </a:xfrm>
        </p:grpSpPr>
        <p:sp>
          <p:nvSpPr>
            <p:cNvPr id="61460" name="Rectangle 20"/>
            <p:cNvSpPr>
              <a:spLocks noChangeArrowheads="1"/>
            </p:cNvSpPr>
            <p:nvPr/>
          </p:nvSpPr>
          <p:spPr bwMode="gray">
            <a:xfrm>
              <a:off x="1377" y="2959"/>
              <a:ext cx="3591" cy="4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1" name="Freeform 21"/>
            <p:cNvSpPr>
              <a:spLocks/>
            </p:cNvSpPr>
            <p:nvPr/>
          </p:nvSpPr>
          <p:spPr bwMode="gray">
            <a:xfrm>
              <a:off x="1170" y="2945"/>
              <a:ext cx="820" cy="44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91"/>
                </a:cxn>
                <a:cxn ang="0">
                  <a:pos x="872" y="491"/>
                </a:cxn>
                <a:cxn ang="0">
                  <a:pos x="1334" y="0"/>
                </a:cxn>
                <a:cxn ang="0">
                  <a:pos x="2" y="0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2" name="Text Box 22"/>
            <p:cNvSpPr txBox="1">
              <a:spLocks noChangeArrowheads="1"/>
            </p:cNvSpPr>
            <p:nvPr/>
          </p:nvSpPr>
          <p:spPr bwMode="gray">
            <a:xfrm>
              <a:off x="1270" y="2941"/>
              <a:ext cx="3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85194" dir="1593903" algn="ctr" rotWithShape="0">
                <a:schemeClr val="tx2">
                  <a:alpha val="5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4000">
                  <a:solidFill>
                    <a:schemeClr val="bg2"/>
                  </a:solidFill>
                  <a:latin typeface="Verdana" pitchFamily="34" charset="0"/>
                  <a:ea typeface="굴림" pitchFamily="50" charset="-127"/>
                </a:rPr>
                <a:t>4</a:t>
              </a:r>
            </a:p>
          </p:txBody>
        </p:sp>
        <p:sp>
          <p:nvSpPr>
            <p:cNvPr id="61463" name="Text Box 23"/>
            <p:cNvSpPr txBox="1">
              <a:spLocks noChangeArrowheads="1"/>
            </p:cNvSpPr>
            <p:nvPr/>
          </p:nvSpPr>
          <p:spPr bwMode="gray">
            <a:xfrm>
              <a:off x="2030" y="3020"/>
              <a:ext cx="11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 sz="2400">
                  <a:latin typeface="Verdana" pitchFamily="34" charset="0"/>
                  <a:ea typeface="굴림" pitchFamily="50" charset="-127"/>
                </a:rPr>
                <a:t>Conclusion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AD569-F9B4-4AFD-97AC-636B4BC61CA5}" type="slidenum">
              <a:rPr lang="ko-KR" altLang="en-US"/>
              <a:pPr/>
              <a:t>3</a:t>
            </a:fld>
            <a:endParaRPr lang="en-US" altLang="ko-KR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 </a:t>
            </a:r>
            <a:r>
              <a:rPr lang="en-US" altLang="ko-KR"/>
              <a:t>Competitors</a:t>
            </a:r>
          </a:p>
          <a:p>
            <a:pPr>
              <a:buFontTx/>
              <a:buNone/>
            </a:pPr>
            <a:r>
              <a:rPr lang="en-US" altLang="ko-KR"/>
              <a:t>    </a:t>
            </a:r>
            <a:r>
              <a:rPr lang="en-US" altLang="ko-KR" sz="2000"/>
              <a:t>You may want to allocate one slide per competitor</a:t>
            </a:r>
          </a:p>
          <a:p>
            <a:pPr>
              <a:buFontTx/>
              <a:buNone/>
            </a:pPr>
            <a:endParaRPr lang="en-US" altLang="ko-KR" sz="2000"/>
          </a:p>
          <a:p>
            <a:r>
              <a:rPr lang="en-US" altLang="ko-KR"/>
              <a:t> Strengths</a:t>
            </a:r>
          </a:p>
          <a:p>
            <a:pPr>
              <a:buFontTx/>
              <a:buNone/>
            </a:pPr>
            <a:r>
              <a:rPr lang="en-US" altLang="ko-KR"/>
              <a:t>    </a:t>
            </a:r>
            <a:r>
              <a:rPr lang="en-US" altLang="ko-KR" sz="2000"/>
              <a:t>Your strengths relative to competitors</a:t>
            </a:r>
          </a:p>
          <a:p>
            <a:pPr>
              <a:buFontTx/>
              <a:buNone/>
            </a:pPr>
            <a:endParaRPr lang="en-US" altLang="ko-KR" sz="2000"/>
          </a:p>
          <a:p>
            <a:r>
              <a:rPr lang="en-US" altLang="ko-KR"/>
              <a:t> Weaknesses</a:t>
            </a:r>
          </a:p>
          <a:p>
            <a:pPr>
              <a:buFontTx/>
              <a:buNone/>
            </a:pPr>
            <a:r>
              <a:rPr lang="en-US" altLang="ko-KR"/>
              <a:t>    </a:t>
            </a:r>
            <a:r>
              <a:rPr lang="en-US" altLang="ko-KR" sz="2000"/>
              <a:t>Your weaknesses relative to competitors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A3A5-4F80-4156-89A2-00653163050B}" type="slidenum">
              <a:rPr lang="ko-KR" altLang="en-US"/>
              <a:pPr/>
              <a:t>4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gray">
          <a:xfrm>
            <a:off x="482600" y="1574800"/>
            <a:ext cx="8159750" cy="4514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gray">
          <a:xfrm>
            <a:off x="579438" y="1663700"/>
            <a:ext cx="7953375" cy="42941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29" name="AutoShape 5"/>
          <p:cNvSpPr>
            <a:spLocks noChangeArrowheads="1"/>
          </p:cNvSpPr>
          <p:nvPr/>
        </p:nvSpPr>
        <p:spPr bwMode="gray">
          <a:xfrm>
            <a:off x="2552700" y="2438400"/>
            <a:ext cx="2195513" cy="1092200"/>
          </a:xfrm>
          <a:prstGeom prst="chevron">
            <a:avLst>
              <a:gd name="adj" fmla="val 50254"/>
            </a:avLst>
          </a:pr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0" scaled="1"/>
          </a:gra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endParaRPr kumimoji="1"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gray">
          <a:xfrm>
            <a:off x="749300" y="2438400"/>
            <a:ext cx="2195513" cy="1092200"/>
          </a:xfrm>
          <a:prstGeom prst="homePlate">
            <a:avLst>
              <a:gd name="adj" fmla="val 50254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0" scaled="1"/>
          </a:gra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1" name="AutoShape 7"/>
          <p:cNvSpPr>
            <a:spLocks noChangeArrowheads="1"/>
          </p:cNvSpPr>
          <p:nvPr/>
        </p:nvSpPr>
        <p:spPr bwMode="gray">
          <a:xfrm>
            <a:off x="4356100" y="2438400"/>
            <a:ext cx="2195513" cy="1092200"/>
          </a:xfrm>
          <a:prstGeom prst="chevron">
            <a:avLst>
              <a:gd name="adj" fmla="val 5025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2" name="AutoShape 8"/>
          <p:cNvSpPr>
            <a:spLocks noChangeArrowheads="1"/>
          </p:cNvSpPr>
          <p:nvPr/>
        </p:nvSpPr>
        <p:spPr bwMode="gray">
          <a:xfrm>
            <a:off x="6159500" y="2438400"/>
            <a:ext cx="2195513" cy="1092200"/>
          </a:xfrm>
          <a:prstGeom prst="chevron">
            <a:avLst>
              <a:gd name="adj" fmla="val 50254"/>
            </a:avLst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0" scaled="1"/>
          </a:gra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gray">
          <a:xfrm>
            <a:off x="6067425" y="2106613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2004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gray">
          <a:xfrm>
            <a:off x="4276725" y="2093913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2003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gray">
          <a:xfrm>
            <a:off x="2486025" y="2081213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2002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gray">
          <a:xfrm>
            <a:off x="695325" y="2068513"/>
            <a:ext cx="69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2001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gray">
          <a:xfrm>
            <a:off x="762000" y="3848100"/>
            <a:ext cx="7562850" cy="18478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gray">
          <a:xfrm>
            <a:off x="820738" y="3906838"/>
            <a:ext cx="7445375" cy="17462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gray">
          <a:xfrm>
            <a:off x="1266825" y="2817813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tx2"/>
                </a:solidFill>
                <a:latin typeface="Arial" charset="0"/>
                <a:ea typeface="굴림" pitchFamily="50" charset="-127"/>
              </a:rPr>
              <a:t>step1</a:t>
            </a:r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gray">
          <a:xfrm>
            <a:off x="3400425" y="2817813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tx2"/>
                </a:solidFill>
                <a:latin typeface="Arial" charset="0"/>
                <a:ea typeface="굴림" pitchFamily="50" charset="-127"/>
              </a:rPr>
              <a:t>step1</a:t>
            </a: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gray">
          <a:xfrm>
            <a:off x="5191125" y="2817813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tx2"/>
                </a:solidFill>
                <a:latin typeface="Arial" charset="0"/>
                <a:ea typeface="굴림" pitchFamily="50" charset="-127"/>
              </a:rPr>
              <a:t>step1</a:t>
            </a: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gray">
          <a:xfrm>
            <a:off x="6994525" y="2817813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step1</a:t>
            </a:r>
          </a:p>
        </p:txBody>
      </p:sp>
      <p:grpSp>
        <p:nvGrpSpPr>
          <p:cNvPr id="52243" name="Group 19"/>
          <p:cNvGrpSpPr>
            <a:grpSpLocks/>
          </p:cNvGrpSpPr>
          <p:nvPr/>
        </p:nvGrpSpPr>
        <p:grpSpPr bwMode="auto">
          <a:xfrm>
            <a:off x="473075" y="1354138"/>
            <a:ext cx="4352925" cy="508000"/>
            <a:chOff x="330" y="805"/>
            <a:chExt cx="2742" cy="320"/>
          </a:xfrm>
        </p:grpSpPr>
        <p:sp>
          <p:nvSpPr>
            <p:cNvPr id="52244" name="Rectangle 20"/>
            <p:cNvSpPr>
              <a:spLocks noChangeArrowheads="1"/>
            </p:cNvSpPr>
            <p:nvPr/>
          </p:nvSpPr>
          <p:spPr bwMode="gray">
            <a:xfrm>
              <a:off x="479" y="815"/>
              <a:ext cx="2593" cy="30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45" name="Freeform 21"/>
            <p:cNvSpPr>
              <a:spLocks/>
            </p:cNvSpPr>
            <p:nvPr/>
          </p:nvSpPr>
          <p:spPr bwMode="gray">
            <a:xfrm>
              <a:off x="330" y="805"/>
              <a:ext cx="592" cy="32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91"/>
                </a:cxn>
                <a:cxn ang="0">
                  <a:pos x="872" y="491"/>
                </a:cxn>
                <a:cxn ang="0">
                  <a:pos x="1334" y="0"/>
                </a:cxn>
                <a:cxn ang="0">
                  <a:pos x="2" y="0"/>
                </a:cxn>
              </a:cxnLst>
              <a:rect l="0" t="0" r="r" b="b"/>
              <a:pathLst>
                <a:path w="1334" h="491">
                  <a:moveTo>
                    <a:pt x="2" y="0"/>
                  </a:moveTo>
                  <a:lnTo>
                    <a:pt x="0" y="491"/>
                  </a:lnTo>
                  <a:lnTo>
                    <a:pt x="872" y="491"/>
                  </a:lnTo>
                  <a:lnTo>
                    <a:pt x="1334" y="0"/>
                  </a:lnTo>
                  <a:lnTo>
                    <a:pt x="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46" name="Text Box 22"/>
            <p:cNvSpPr txBox="1">
              <a:spLocks noChangeArrowheads="1"/>
            </p:cNvSpPr>
            <p:nvPr/>
          </p:nvSpPr>
          <p:spPr bwMode="gray">
            <a:xfrm>
              <a:off x="951" y="870"/>
              <a:ext cx="14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latinLnBrk="1" hangingPunct="1"/>
              <a:r>
                <a:rPr kumimoji="1" lang="en-US" altLang="ko-KR">
                  <a:latin typeface="Arial" charset="0"/>
                  <a:ea typeface="굴림" pitchFamily="50" charset="-127"/>
                </a:rPr>
                <a:t>Click to edit your title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5D8E-ACDE-4A1D-9B05-F19CE670E5F2}" type="slidenum">
              <a:rPr lang="ko-KR" altLang="en-US"/>
              <a:pPr/>
              <a:t>5</a:t>
            </a:fld>
            <a:endParaRPr lang="en-US" altLang="ko-KR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gray">
          <a:xfrm>
            <a:off x="457200" y="1524000"/>
            <a:ext cx="4057650" cy="31559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gray">
          <a:xfrm>
            <a:off x="554038" y="1612900"/>
            <a:ext cx="3863975" cy="29845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gray">
          <a:xfrm flipV="1">
            <a:off x="2163763" y="4622800"/>
            <a:ext cx="644525" cy="482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12700">
            <a:solidFill>
              <a:schemeClr val="bg2"/>
            </a:solidFill>
            <a:miter lim="800000"/>
            <a:headEnd/>
            <a:tailEnd/>
          </a:ln>
          <a:effectLst>
            <a:outerShdw sy="50000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gray">
          <a:xfrm>
            <a:off x="457200" y="5168900"/>
            <a:ext cx="4057650" cy="7175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gray">
          <a:xfrm>
            <a:off x="503238" y="5216525"/>
            <a:ext cx="3965575" cy="628650"/>
          </a:xfrm>
          <a:prstGeom prst="roundRect">
            <a:avLst>
              <a:gd name="adj" fmla="val 48991"/>
            </a:avLst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Conclusion 1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gray">
          <a:xfrm>
            <a:off x="4622800" y="1524000"/>
            <a:ext cx="4057650" cy="31559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gray">
          <a:xfrm>
            <a:off x="4732338" y="1612900"/>
            <a:ext cx="3838575" cy="29845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8" name="AutoShape 10"/>
          <p:cNvSpPr>
            <a:spLocks noChangeArrowheads="1"/>
          </p:cNvSpPr>
          <p:nvPr/>
        </p:nvSpPr>
        <p:spPr bwMode="gray">
          <a:xfrm flipV="1">
            <a:off x="6329363" y="4622800"/>
            <a:ext cx="644525" cy="482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12700">
            <a:solidFill>
              <a:schemeClr val="bg2"/>
            </a:solidFill>
            <a:miter lim="800000"/>
            <a:headEnd/>
            <a:tailEnd/>
          </a:ln>
          <a:effectLst>
            <a:outerShdw sy="50000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gray">
          <a:xfrm>
            <a:off x="4635500" y="5168900"/>
            <a:ext cx="4057650" cy="7175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60" name="AutoShape 12"/>
          <p:cNvSpPr>
            <a:spLocks noChangeArrowheads="1"/>
          </p:cNvSpPr>
          <p:nvPr/>
        </p:nvSpPr>
        <p:spPr bwMode="gray">
          <a:xfrm>
            <a:off x="4668838" y="5216525"/>
            <a:ext cx="3990975" cy="628650"/>
          </a:xfrm>
          <a:prstGeom prst="roundRect">
            <a:avLst>
              <a:gd name="adj" fmla="val 48991"/>
            </a:avLst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Conclusion 2</a:t>
            </a:r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gray">
          <a:xfrm>
            <a:off x="723900" y="3606800"/>
            <a:ext cx="3505200" cy="850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subject 1</a:t>
            </a:r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gray">
          <a:xfrm>
            <a:off x="723900" y="2679700"/>
            <a:ext cx="3505200" cy="850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subject 1</a:t>
            </a: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gray">
          <a:xfrm>
            <a:off x="723900" y="1752600"/>
            <a:ext cx="3505200" cy="8509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subject 1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gray">
          <a:xfrm>
            <a:off x="4889500" y="3606800"/>
            <a:ext cx="3505200" cy="850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subject 2</a:t>
            </a:r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gray">
          <a:xfrm>
            <a:off x="4889500" y="2679700"/>
            <a:ext cx="3505200" cy="850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subject 2</a:t>
            </a: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gray">
          <a:xfrm>
            <a:off x="4889500" y="1752600"/>
            <a:ext cx="3505200" cy="8509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subject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F02AB-AC25-417A-B05E-BE4408D8FEF8}" type="slidenum">
              <a:rPr lang="ko-KR" altLang="en-US"/>
              <a:pPr/>
              <a:t>6</a:t>
            </a:fld>
            <a:endParaRPr lang="en-US" altLang="ko-KR"/>
          </a:p>
        </p:txBody>
      </p:sp>
      <p:sp>
        <p:nvSpPr>
          <p:cNvPr id="54274" name="AutoShape 2"/>
          <p:cNvSpPr>
            <a:spLocks noChangeArrowheads="1"/>
          </p:cNvSpPr>
          <p:nvPr/>
        </p:nvSpPr>
        <p:spPr bwMode="gray">
          <a:xfrm>
            <a:off x="1520825" y="2311400"/>
            <a:ext cx="6073775" cy="6731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gray">
          <a:xfrm>
            <a:off x="3157538" y="3378200"/>
            <a:ext cx="2835275" cy="25146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l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1" latinLnBrk="1" hangingPunct="1"/>
            <a:endParaRPr kumimoji="1"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gray">
          <a:xfrm>
            <a:off x="5915025" y="3162300"/>
            <a:ext cx="2835275" cy="26416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  <a:scene3d>
            <a:camera prst="legacyPerspectiveBottom">
              <a:rot lat="0" lon="1200000" rev="0"/>
            </a:camera>
            <a:lightRig rig="legacyFlat3" dir="l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1" latinLnBrk="1" hangingPunct="1"/>
            <a:endParaRPr kumimoji="1"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gray">
          <a:xfrm>
            <a:off x="376238" y="3175000"/>
            <a:ext cx="2835275" cy="26416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  <a:scene3d>
            <a:camera prst="legacyPerspectiveBottom">
              <a:rot lat="0" lon="20399999" rev="0"/>
            </a:camera>
            <a:lightRig rig="legacyFlat3" dir="l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1" latinLnBrk="1" hangingPunct="1"/>
            <a:endParaRPr kumimoji="1"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grpSp>
        <p:nvGrpSpPr>
          <p:cNvPr id="54279" name="Group 7"/>
          <p:cNvGrpSpPr>
            <a:grpSpLocks/>
          </p:cNvGrpSpPr>
          <p:nvPr/>
        </p:nvGrpSpPr>
        <p:grpSpPr bwMode="auto">
          <a:xfrm>
            <a:off x="457200" y="1524000"/>
            <a:ext cx="8137525" cy="717550"/>
            <a:chOff x="288" y="3256"/>
            <a:chExt cx="5126" cy="452"/>
          </a:xfrm>
        </p:grpSpPr>
        <p:sp>
          <p:nvSpPr>
            <p:cNvPr id="54280" name="Rectangle 8"/>
            <p:cNvSpPr>
              <a:spLocks noChangeArrowheads="1"/>
            </p:cNvSpPr>
            <p:nvPr/>
          </p:nvSpPr>
          <p:spPr bwMode="gray">
            <a:xfrm>
              <a:off x="288" y="3256"/>
              <a:ext cx="5126" cy="45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281" name="AutoShape 9"/>
            <p:cNvSpPr>
              <a:spLocks noChangeArrowheads="1"/>
            </p:cNvSpPr>
            <p:nvPr/>
          </p:nvSpPr>
          <p:spPr bwMode="gray">
            <a:xfrm>
              <a:off x="317" y="3286"/>
              <a:ext cx="5010" cy="396"/>
            </a:xfrm>
            <a:prstGeom prst="roundRect">
              <a:avLst>
                <a:gd name="adj" fmla="val 4899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tx2"/>
                </a:gs>
              </a:gsLst>
              <a:lin ang="5400000" scaled="1"/>
            </a:gradFill>
            <a:ln w="762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latinLnBrk="1" hangingPunct="1"/>
              <a:r>
                <a:rPr kumimoji="1" lang="en-US" altLang="ko-KR" b="1">
                  <a:solidFill>
                    <a:schemeClr val="bg1"/>
                  </a:solidFill>
                  <a:latin typeface="Arial" charset="0"/>
                  <a:ea typeface="굴림" pitchFamily="50" charset="-127"/>
                </a:rPr>
                <a:t>Conclusion 1</a:t>
              </a:r>
            </a:p>
          </p:txBody>
        </p:sp>
      </p:grpSp>
      <p:sp>
        <p:nvSpPr>
          <p:cNvPr id="54282" name="Text Box 10"/>
          <p:cNvSpPr txBox="1">
            <a:spLocks noChangeArrowheads="1"/>
          </p:cNvSpPr>
          <p:nvPr/>
        </p:nvSpPr>
        <p:spPr bwMode="gray">
          <a:xfrm>
            <a:off x="530225" y="412591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text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gray">
          <a:xfrm>
            <a:off x="3413125" y="412591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text</a:t>
            </a:r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gray">
          <a:xfrm>
            <a:off x="6296025" y="412591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BAFC-7F31-4179-AFA0-66986C06E442}" type="slidenum">
              <a:rPr lang="ko-KR" altLang="en-US"/>
              <a:pPr/>
              <a:t>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grpSp>
        <p:nvGrpSpPr>
          <p:cNvPr id="55299" name="Group 3"/>
          <p:cNvGrpSpPr>
            <a:grpSpLocks/>
          </p:cNvGrpSpPr>
          <p:nvPr/>
        </p:nvGrpSpPr>
        <p:grpSpPr bwMode="auto">
          <a:xfrm>
            <a:off x="342900" y="1079500"/>
            <a:ext cx="4057650" cy="2432050"/>
            <a:chOff x="296" y="680"/>
            <a:chExt cx="2556" cy="1532"/>
          </a:xfrm>
        </p:grpSpPr>
        <p:sp>
          <p:nvSpPr>
            <p:cNvPr id="55300" name="Rectangle 4"/>
            <p:cNvSpPr>
              <a:spLocks noChangeArrowheads="1"/>
            </p:cNvSpPr>
            <p:nvPr/>
          </p:nvSpPr>
          <p:spPr bwMode="gray">
            <a:xfrm>
              <a:off x="296" y="680"/>
              <a:ext cx="2556" cy="153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01" name="Rectangle 5"/>
            <p:cNvSpPr>
              <a:spLocks noChangeArrowheads="1"/>
            </p:cNvSpPr>
            <p:nvPr/>
          </p:nvSpPr>
          <p:spPr bwMode="gray">
            <a:xfrm>
              <a:off x="341" y="720"/>
              <a:ext cx="2466" cy="146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latinLnBrk="1" hangingPunct="1">
                <a:buFontTx/>
                <a:buBlip>
                  <a:blip r:embed="rId2"/>
                </a:buBlip>
              </a:pPr>
              <a:r>
                <a:rPr kumimoji="1" lang="ko-KR" altLang="en-US">
                  <a:solidFill>
                    <a:schemeClr val="bg1"/>
                  </a:solidFill>
                  <a:latin typeface="Arial" charset="0"/>
                  <a:ea typeface="굴림" pitchFamily="50" charset="-127"/>
                </a:rPr>
                <a:t>  </a:t>
              </a:r>
              <a:r>
                <a:rPr kumimoji="1" lang="en-US" altLang="ko-KR">
                  <a:solidFill>
                    <a:schemeClr val="bg1"/>
                  </a:solidFill>
                  <a:latin typeface="Arial" charset="0"/>
                  <a:ea typeface="굴림" pitchFamily="50" charset="-127"/>
                </a:rPr>
                <a:t>Example 01</a:t>
              </a:r>
            </a:p>
          </p:txBody>
        </p:sp>
      </p:grp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4737100" y="1079500"/>
            <a:ext cx="4057650" cy="2432050"/>
            <a:chOff x="296" y="680"/>
            <a:chExt cx="2556" cy="1532"/>
          </a:xfrm>
        </p:grpSpPr>
        <p:sp>
          <p:nvSpPr>
            <p:cNvPr id="55303" name="Rectangle 7"/>
            <p:cNvSpPr>
              <a:spLocks noChangeArrowheads="1"/>
            </p:cNvSpPr>
            <p:nvPr/>
          </p:nvSpPr>
          <p:spPr bwMode="gray">
            <a:xfrm>
              <a:off x="296" y="680"/>
              <a:ext cx="2556" cy="153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04" name="Rectangle 8"/>
            <p:cNvSpPr>
              <a:spLocks noChangeArrowheads="1"/>
            </p:cNvSpPr>
            <p:nvPr/>
          </p:nvSpPr>
          <p:spPr bwMode="gray">
            <a:xfrm>
              <a:off x="341" y="720"/>
              <a:ext cx="2466" cy="146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 eaLnBrk="1" latinLnBrk="1" hangingPunct="1">
                <a:buFontTx/>
                <a:buBlip>
                  <a:blip r:embed="rId2"/>
                </a:buBlip>
              </a:pPr>
              <a:r>
                <a:rPr kumimoji="1" lang="ko-KR" altLang="en-US">
                  <a:latin typeface="굴림" pitchFamily="50" charset="-127"/>
                  <a:ea typeface="굴림" pitchFamily="50" charset="-127"/>
                </a:rPr>
                <a:t> </a:t>
              </a:r>
              <a:r>
                <a:rPr kumimoji="1" lang="ko-KR" altLang="en-US">
                  <a:solidFill>
                    <a:schemeClr val="bg1"/>
                  </a:solidFill>
                  <a:latin typeface="Arial" charset="0"/>
                  <a:ea typeface="굴림" pitchFamily="50" charset="-127"/>
                </a:rPr>
                <a:t> </a:t>
              </a:r>
              <a:r>
                <a:rPr kumimoji="1" lang="en-US" altLang="ko-KR">
                  <a:solidFill>
                    <a:schemeClr val="bg1"/>
                  </a:solidFill>
                  <a:latin typeface="Arial" charset="0"/>
                  <a:ea typeface="굴림" pitchFamily="50" charset="-127"/>
                </a:rPr>
                <a:t>Example 02</a:t>
              </a:r>
            </a:p>
          </p:txBody>
        </p:sp>
      </p:grpSp>
      <p:sp>
        <p:nvSpPr>
          <p:cNvPr id="55305" name="Rectangle 9"/>
          <p:cNvSpPr>
            <a:spLocks noChangeArrowheads="1"/>
          </p:cNvSpPr>
          <p:nvPr/>
        </p:nvSpPr>
        <p:spPr bwMode="gray">
          <a:xfrm>
            <a:off x="342900" y="3759200"/>
            <a:ext cx="4057650" cy="24320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gray">
          <a:xfrm>
            <a:off x="414338" y="3822700"/>
            <a:ext cx="3914775" cy="23177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>
              <a:buFontTx/>
              <a:buBlip>
                <a:blip r:embed="rId2"/>
              </a:buBlip>
            </a:pPr>
            <a:r>
              <a:rPr kumimoji="1" lang="ko-KR" altLang="en-US">
                <a:latin typeface="Arial" charset="0"/>
                <a:ea typeface="굴림" pitchFamily="50" charset="-127"/>
              </a:rPr>
              <a:t>  </a:t>
            </a:r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Example 03</a:t>
            </a: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gray">
          <a:xfrm>
            <a:off x="4737100" y="3759200"/>
            <a:ext cx="4057650" cy="24320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gray">
          <a:xfrm>
            <a:off x="4808538" y="3822700"/>
            <a:ext cx="3914775" cy="23177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1" latinLnBrk="1" hangingPunct="1">
              <a:buFontTx/>
              <a:buBlip>
                <a:blip r:embed="rId2"/>
              </a:buBlip>
            </a:pPr>
            <a:r>
              <a:rPr kumimoji="1" lang="ko-KR" altLang="en-US">
                <a:latin typeface="Arial" charset="0"/>
                <a:ea typeface="굴림" pitchFamily="50" charset="-127"/>
              </a:rPr>
              <a:t>  </a:t>
            </a:r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Example 04</a:t>
            </a:r>
          </a:p>
        </p:txBody>
      </p:sp>
      <p:sp>
        <p:nvSpPr>
          <p:cNvPr id="55309" name="AutoShape 13"/>
          <p:cNvSpPr>
            <a:spLocks noChangeArrowheads="1"/>
          </p:cNvSpPr>
          <p:nvPr/>
        </p:nvSpPr>
        <p:spPr bwMode="gray">
          <a:xfrm rot="-2700000">
            <a:off x="2395538" y="1468438"/>
            <a:ext cx="4327525" cy="4327525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10" name="Oval 14"/>
          <p:cNvSpPr>
            <a:spLocks noChangeArrowheads="1"/>
          </p:cNvSpPr>
          <p:nvPr/>
        </p:nvSpPr>
        <p:spPr bwMode="gray">
          <a:xfrm>
            <a:off x="3429000" y="2451100"/>
            <a:ext cx="2362200" cy="23622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/>
            <a:r>
              <a:rPr kumimoji="1" lang="en-US" altLang="ko-KR" sz="2400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subject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4E17-3554-462A-B403-84022DC9290B}" type="slidenum">
              <a:rPr lang="ko-KR" altLang="en-US"/>
              <a:pPr/>
              <a:t>8</a:t>
            </a:fld>
            <a:endParaRPr lang="en-US" altLang="ko-KR"/>
          </a:p>
        </p:txBody>
      </p:sp>
      <p:sp>
        <p:nvSpPr>
          <p:cNvPr id="56322" name="AutoShape 2"/>
          <p:cNvSpPr>
            <a:spLocks noChangeArrowheads="1"/>
          </p:cNvSpPr>
          <p:nvPr/>
        </p:nvSpPr>
        <p:spPr bwMode="gray">
          <a:xfrm>
            <a:off x="584200" y="1379538"/>
            <a:ext cx="3238500" cy="4564062"/>
          </a:xfrm>
          <a:prstGeom prst="roundRect">
            <a:avLst>
              <a:gd name="adj" fmla="val 14509"/>
            </a:avLst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chemeClr val="tx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23" name="AutoShape 3"/>
          <p:cNvSpPr>
            <a:spLocks noChangeArrowheads="1"/>
          </p:cNvSpPr>
          <p:nvPr/>
        </p:nvSpPr>
        <p:spPr bwMode="gray">
          <a:xfrm>
            <a:off x="3810000" y="1384300"/>
            <a:ext cx="4762500" cy="4025900"/>
          </a:xfrm>
          <a:prstGeom prst="roundRect">
            <a:avLst>
              <a:gd name="adj" fmla="val 11671"/>
            </a:avLst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sp>
        <p:nvSpPr>
          <p:cNvPr id="56325" name="AutoShape 5"/>
          <p:cNvSpPr>
            <a:spLocks noChangeArrowheads="1"/>
          </p:cNvSpPr>
          <p:nvPr/>
        </p:nvSpPr>
        <p:spPr bwMode="gray">
          <a:xfrm>
            <a:off x="584200" y="1925638"/>
            <a:ext cx="3238500" cy="4027487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chemeClr val="tx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26" name="AutoShape 6"/>
          <p:cNvSpPr>
            <a:spLocks noChangeArrowheads="1"/>
          </p:cNvSpPr>
          <p:nvPr/>
        </p:nvSpPr>
        <p:spPr bwMode="gray">
          <a:xfrm>
            <a:off x="3810000" y="1930400"/>
            <a:ext cx="4762500" cy="40259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gray">
          <a:xfrm>
            <a:off x="3810000" y="1905000"/>
            <a:ext cx="4772025" cy="584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gray">
          <a:xfrm>
            <a:off x="3810000" y="3048000"/>
            <a:ext cx="4773613" cy="584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gray">
          <a:xfrm>
            <a:off x="3810000" y="4216400"/>
            <a:ext cx="4773613" cy="584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gray">
          <a:xfrm>
            <a:off x="1393825" y="1458913"/>
            <a:ext cx="163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classification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gray">
          <a:xfrm>
            <a:off x="5921375" y="1458913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latinLnBrk="1" hangingPunct="1"/>
            <a:r>
              <a:rPr kumimoji="1" lang="en-US" altLang="ko-KR" b="1">
                <a:solidFill>
                  <a:schemeClr val="bg1"/>
                </a:solidFill>
                <a:latin typeface="Arial" charset="0"/>
                <a:ea typeface="굴림" pitchFamily="50" charset="-127"/>
              </a:rPr>
              <a:t>item</a:t>
            </a: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gray">
          <a:xfrm>
            <a:off x="593725" y="2589213"/>
            <a:ext cx="321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gray">
          <a:xfrm>
            <a:off x="593725" y="3744913"/>
            <a:ext cx="321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gray">
          <a:xfrm>
            <a:off x="593725" y="4900613"/>
            <a:ext cx="321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gray">
          <a:xfrm>
            <a:off x="3806825" y="2589213"/>
            <a:ext cx="321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6" name="Text Box 16"/>
          <p:cNvSpPr txBox="1">
            <a:spLocks noChangeArrowheads="1"/>
          </p:cNvSpPr>
          <p:nvPr/>
        </p:nvSpPr>
        <p:spPr bwMode="gray">
          <a:xfrm>
            <a:off x="3806825" y="3744913"/>
            <a:ext cx="321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gray">
          <a:xfrm>
            <a:off x="3806825" y="4900613"/>
            <a:ext cx="321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8" name="Rectangle 18"/>
          <p:cNvSpPr>
            <a:spLocks noChangeArrowheads="1"/>
          </p:cNvSpPr>
          <p:nvPr/>
        </p:nvSpPr>
        <p:spPr bwMode="gray">
          <a:xfrm>
            <a:off x="3797300" y="5384800"/>
            <a:ext cx="4773613" cy="584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39" name="Rectangle 19"/>
          <p:cNvSpPr>
            <a:spLocks noChangeArrowheads="1"/>
          </p:cNvSpPr>
          <p:nvPr/>
        </p:nvSpPr>
        <p:spPr bwMode="gray">
          <a:xfrm>
            <a:off x="587375" y="1905000"/>
            <a:ext cx="3222625" cy="584200"/>
          </a:xfrm>
          <a:prstGeom prst="rect">
            <a:avLst/>
          </a:prstGeom>
          <a:solidFill>
            <a:schemeClr val="tx2">
              <a:alpha val="3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40" name="Line 20"/>
          <p:cNvSpPr>
            <a:spLocks noChangeShapeType="1"/>
          </p:cNvSpPr>
          <p:nvPr/>
        </p:nvSpPr>
        <p:spPr bwMode="gray">
          <a:xfrm>
            <a:off x="584200" y="1917700"/>
            <a:ext cx="79883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gray">
          <a:xfrm>
            <a:off x="587375" y="3048000"/>
            <a:ext cx="3222625" cy="584200"/>
          </a:xfrm>
          <a:prstGeom prst="rect">
            <a:avLst/>
          </a:prstGeom>
          <a:solidFill>
            <a:schemeClr val="tx2">
              <a:alpha val="3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gray">
          <a:xfrm>
            <a:off x="587375" y="4216400"/>
            <a:ext cx="3222625" cy="584200"/>
          </a:xfrm>
          <a:prstGeom prst="rect">
            <a:avLst/>
          </a:prstGeom>
          <a:solidFill>
            <a:schemeClr val="tx2">
              <a:alpha val="3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43" name="Rectangle 23"/>
          <p:cNvSpPr>
            <a:spLocks noChangeArrowheads="1"/>
          </p:cNvSpPr>
          <p:nvPr/>
        </p:nvSpPr>
        <p:spPr bwMode="gray">
          <a:xfrm>
            <a:off x="587375" y="5384800"/>
            <a:ext cx="3222625" cy="584200"/>
          </a:xfrm>
          <a:prstGeom prst="rect">
            <a:avLst/>
          </a:prstGeom>
          <a:solidFill>
            <a:schemeClr val="tx2">
              <a:alpha val="3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latinLnBrk="1" hangingPunct="1"/>
            <a:r>
              <a:rPr kumimoji="1" lang="en-US" altLang="ko-KR">
                <a:solidFill>
                  <a:schemeClr val="bg1"/>
                </a:solidFill>
                <a:latin typeface="Arial" charset="0"/>
                <a:ea typeface="굴림" pitchFamily="50" charset="-127"/>
              </a:rPr>
              <a:t>Click to edit text</a:t>
            </a:r>
          </a:p>
        </p:txBody>
      </p:sp>
      <p:sp>
        <p:nvSpPr>
          <p:cNvPr id="56344" name="Line 24"/>
          <p:cNvSpPr>
            <a:spLocks noChangeShapeType="1"/>
          </p:cNvSpPr>
          <p:nvPr/>
        </p:nvSpPr>
        <p:spPr bwMode="gray">
          <a:xfrm>
            <a:off x="584200" y="5969000"/>
            <a:ext cx="79883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9B1C4-BDAC-4875-88B7-C9E3E2CC1224}" type="slidenum">
              <a:rPr lang="ko-KR" altLang="en-US"/>
              <a:pPr/>
              <a:t>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62000" y="46038"/>
            <a:ext cx="8216900" cy="774700"/>
          </a:xfrm>
        </p:spPr>
        <p:txBody>
          <a:bodyPr/>
          <a:lstStyle/>
          <a:p>
            <a:r>
              <a:rPr lang="en-US" altLang="ko-KR"/>
              <a:t>Click to edit headline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gray">
          <a:xfrm>
            <a:off x="2546350" y="1663700"/>
            <a:ext cx="6030913" cy="42941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30788" y="1336675"/>
            <a:ext cx="3557587" cy="4589463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ko-KR" sz="2000"/>
              <a:t>How can you change picture?</a:t>
            </a:r>
          </a:p>
          <a:p>
            <a:pPr lvl="1">
              <a:lnSpc>
                <a:spcPct val="90000"/>
              </a:lnSpc>
            </a:pPr>
            <a:endParaRPr lang="en-US" altLang="ko-KR" sz="2000"/>
          </a:p>
          <a:p>
            <a:pPr lvl="1">
              <a:lnSpc>
                <a:spcPct val="90000"/>
              </a:lnSpc>
            </a:pPr>
            <a:r>
              <a:rPr lang="en-US" altLang="ko-KR" sz="2000"/>
              <a:t>On the Drawing toolbar, click the arrow next to Fill Color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altLang="ko-KR" sz="2000"/>
          </a:p>
          <a:p>
            <a:pPr lvl="1">
              <a:lnSpc>
                <a:spcPct val="90000"/>
              </a:lnSpc>
            </a:pPr>
            <a:r>
              <a:rPr lang="en-US" altLang="ko-KR" sz="2000"/>
              <a:t>Click </a:t>
            </a:r>
            <a:r>
              <a:rPr lang="en-US" altLang="ko-KR" sz="2000" b="1"/>
              <a:t>Fill Effects</a:t>
            </a:r>
            <a:r>
              <a:rPr lang="en-US" altLang="ko-KR" sz="2000"/>
              <a:t>, and then click the </a:t>
            </a:r>
            <a:r>
              <a:rPr lang="en-US" altLang="ko-KR" sz="2000" b="1"/>
              <a:t>Picture</a:t>
            </a:r>
            <a:r>
              <a:rPr lang="en-US" altLang="ko-KR" sz="2000"/>
              <a:t>  tab. </a:t>
            </a:r>
          </a:p>
          <a:p>
            <a:pPr lvl="1">
              <a:lnSpc>
                <a:spcPct val="90000"/>
              </a:lnSpc>
            </a:pPr>
            <a:endParaRPr lang="en-US" altLang="ko-KR" sz="2000"/>
          </a:p>
          <a:p>
            <a:pPr lvl="1">
              <a:lnSpc>
                <a:spcPct val="90000"/>
              </a:lnSpc>
            </a:pPr>
            <a:r>
              <a:rPr lang="en-US" altLang="ko-KR" sz="2000"/>
              <a:t>Select the picture you want. </a:t>
            </a:r>
          </a:p>
        </p:txBody>
      </p:sp>
      <p:sp>
        <p:nvSpPr>
          <p:cNvPr id="57349" name="AutoShape 5"/>
          <p:cNvSpPr>
            <a:spLocks noChangeArrowheads="1"/>
          </p:cNvSpPr>
          <p:nvPr/>
        </p:nvSpPr>
        <p:spPr bwMode="gray">
          <a:xfrm>
            <a:off x="530225" y="1663700"/>
            <a:ext cx="4313238" cy="4286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path path="shape">
              <a:fillToRect l="50000" t="50000" r="50000" b="50000"/>
            </a:path>
          </a:grad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0" name="AutoShape 6" descr="116_1652"/>
          <p:cNvSpPr>
            <a:spLocks noChangeArrowheads="1"/>
          </p:cNvSpPr>
          <p:nvPr/>
        </p:nvSpPr>
        <p:spPr bwMode="gray">
          <a:xfrm>
            <a:off x="622300" y="1736725"/>
            <a:ext cx="4124325" cy="4129088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762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cal_motion">
  <a:themeElements>
    <a:clrScheme name="medical_motion 1">
      <a:dk1>
        <a:srgbClr val="000000"/>
      </a:dk1>
      <a:lt1>
        <a:srgbClr val="FFFFFF"/>
      </a:lt1>
      <a:dk2>
        <a:srgbClr val="11425C"/>
      </a:dk2>
      <a:lt2>
        <a:srgbClr val="E6E6E6"/>
      </a:lt2>
      <a:accent1>
        <a:srgbClr val="37A3D1"/>
      </a:accent1>
      <a:accent2>
        <a:srgbClr val="2286BD"/>
      </a:accent2>
      <a:accent3>
        <a:srgbClr val="FFFFFF"/>
      </a:accent3>
      <a:accent4>
        <a:srgbClr val="000000"/>
      </a:accent4>
      <a:accent5>
        <a:srgbClr val="AECEE5"/>
      </a:accent5>
      <a:accent6>
        <a:srgbClr val="1E79AB"/>
      </a:accent6>
      <a:hlink>
        <a:srgbClr val="89CFE8"/>
      </a:hlink>
      <a:folHlink>
        <a:srgbClr val="99CC00"/>
      </a:folHlink>
    </a:clrScheme>
    <a:fontScheme name="medical_motion">
      <a:majorFont>
        <a:latin typeface="Verdana"/>
        <a:ea typeface="굴림"/>
        <a:cs typeface=""/>
      </a:majorFont>
      <a:minorFont>
        <a:latin typeface="Verdana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edical_motion 1">
        <a:dk1>
          <a:srgbClr val="000000"/>
        </a:dk1>
        <a:lt1>
          <a:srgbClr val="FFFFFF"/>
        </a:lt1>
        <a:dk2>
          <a:srgbClr val="11425C"/>
        </a:dk2>
        <a:lt2>
          <a:srgbClr val="E6E6E6"/>
        </a:lt2>
        <a:accent1>
          <a:srgbClr val="37A3D1"/>
        </a:accent1>
        <a:accent2>
          <a:srgbClr val="2286BD"/>
        </a:accent2>
        <a:accent3>
          <a:srgbClr val="FFFFFF"/>
        </a:accent3>
        <a:accent4>
          <a:srgbClr val="000000"/>
        </a:accent4>
        <a:accent5>
          <a:srgbClr val="AECEE5"/>
        </a:accent5>
        <a:accent6>
          <a:srgbClr val="1E79AB"/>
        </a:accent6>
        <a:hlink>
          <a:srgbClr val="89CFE8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_motion 2">
        <a:dk1>
          <a:srgbClr val="000000"/>
        </a:dk1>
        <a:lt1>
          <a:srgbClr val="FFFFFF"/>
        </a:lt1>
        <a:dk2>
          <a:srgbClr val="004600"/>
        </a:dk2>
        <a:lt2>
          <a:srgbClr val="E6E6E6"/>
        </a:lt2>
        <a:accent1>
          <a:srgbClr val="99CC00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007300"/>
        </a:accent6>
        <a:hlink>
          <a:srgbClr val="CCFF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cal_motion 3">
        <a:dk1>
          <a:srgbClr val="000000"/>
        </a:dk1>
        <a:lt1>
          <a:srgbClr val="FFFFFF"/>
        </a:lt1>
        <a:dk2>
          <a:srgbClr val="003399"/>
        </a:dk2>
        <a:lt2>
          <a:srgbClr val="E6E6E6"/>
        </a:lt2>
        <a:accent1>
          <a:srgbClr val="0BBFFF"/>
        </a:accent1>
        <a:accent2>
          <a:srgbClr val="0088E4"/>
        </a:accent2>
        <a:accent3>
          <a:srgbClr val="FFFFFF"/>
        </a:accent3>
        <a:accent4>
          <a:srgbClr val="000000"/>
        </a:accent4>
        <a:accent5>
          <a:srgbClr val="AADCFF"/>
        </a:accent5>
        <a:accent6>
          <a:srgbClr val="007BCF"/>
        </a:accent6>
        <a:hlink>
          <a:srgbClr val="A1ED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medical_motion</Template>
  <TotalTime>2</TotalTime>
  <Words>291</Words>
  <Application>Microsoft PowerPoint</Application>
  <PresentationFormat>全屏显示(4:3)</PresentationFormat>
  <Paragraphs>98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</vt:lpstr>
      <vt:lpstr>Verdana</vt:lpstr>
      <vt:lpstr>굴림</vt:lpstr>
      <vt:lpstr>Times New Roman</vt:lpstr>
      <vt:lpstr>Wingdings</vt:lpstr>
      <vt:lpstr>medical_motion</vt:lpstr>
      <vt:lpstr>Microsoft Graph Chart</vt:lpstr>
      <vt:lpstr>医疗研究报告</vt:lpstr>
      <vt:lpstr>Contents</vt:lpstr>
      <vt:lpstr>Click to edit headline</vt:lpstr>
      <vt:lpstr>Click to edit headline</vt:lpstr>
      <vt:lpstr>Click to edit headline</vt:lpstr>
      <vt:lpstr>Click to edit headline</vt:lpstr>
      <vt:lpstr>Click to edit headline</vt:lpstr>
      <vt:lpstr>Click to edit headline</vt:lpstr>
      <vt:lpstr>Click to edit headline</vt:lpstr>
      <vt:lpstr>Click to edit headline</vt:lpstr>
      <vt:lpstr>Click to edit headline</vt:lpstr>
      <vt:lpstr>幻灯片 12</vt:lpstr>
      <vt:lpstr>幻灯片 13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Design Template</dc:title>
  <dc:creator>微软用户</dc:creator>
  <cp:lastModifiedBy>Windows 用户</cp:lastModifiedBy>
  <cp:revision>4</cp:revision>
  <dcterms:created xsi:type="dcterms:W3CDTF">2009-05-25T12:15:07Z</dcterms:created>
  <dcterms:modified xsi:type="dcterms:W3CDTF">2015-01-13T06:36:05Z</dcterms:modified>
</cp:coreProperties>
</file>