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92A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49" autoAdjust="0"/>
    <p:restoredTop sz="94660"/>
  </p:normalViewPr>
  <p:slideViewPr>
    <p:cSldViewPr>
      <p:cViewPr>
        <p:scale>
          <a:sx n="66" d="100"/>
          <a:sy n="66" d="100"/>
        </p:scale>
        <p:origin x="-828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8"/>
          <p:cNvSpPr>
            <a:spLocks noChangeArrowheads="1"/>
          </p:cNvSpPr>
          <p:nvPr/>
        </p:nvSpPr>
        <p:spPr bwMode="ltGray">
          <a:xfrm>
            <a:off x="84138" y="4581525"/>
            <a:ext cx="8994775" cy="2276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pic>
        <p:nvPicPr>
          <p:cNvPr id="5" name="Picture 89" descr="AA053737"/>
          <p:cNvPicPr>
            <a:picLocks noChangeAspect="1" noChangeArrowheads="1"/>
          </p:cNvPicPr>
          <p:nvPr/>
        </p:nvPicPr>
        <p:blipFill>
          <a:blip r:embed="rId3"/>
          <a:srcRect t="46793" b="14693"/>
          <a:stretch>
            <a:fillRect/>
          </a:stretch>
        </p:blipFill>
        <p:spPr bwMode="auto">
          <a:xfrm>
            <a:off x="0" y="2276475"/>
            <a:ext cx="91440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90"/>
          <p:cNvGraphicFramePr>
            <a:graphicFrameLocks noChangeAspect="1"/>
          </p:cNvGraphicFramePr>
          <p:nvPr/>
        </p:nvGraphicFramePr>
        <p:xfrm>
          <a:off x="0" y="0"/>
          <a:ext cx="9144000" cy="2201863"/>
        </p:xfrm>
        <a:graphic>
          <a:graphicData uri="http://schemas.openxmlformats.org/presentationml/2006/ole">
            <p:oleObj spid="_x0000_s24578" name="Image" r:id="rId4" imgW="13003175" imgH="3047619" progId="Photoshop.Image.7">
              <p:embed/>
            </p:oleObj>
          </a:graphicData>
        </a:graphic>
      </p:graphicFrame>
      <p:grpSp>
        <p:nvGrpSpPr>
          <p:cNvPr id="7" name="Group 91"/>
          <p:cNvGrpSpPr>
            <a:grpSpLocks/>
          </p:cNvGrpSpPr>
          <p:nvPr/>
        </p:nvGrpSpPr>
        <p:grpSpPr bwMode="auto">
          <a:xfrm>
            <a:off x="0" y="0"/>
            <a:ext cx="9150350" cy="6859588"/>
            <a:chOff x="0" y="0"/>
            <a:chExt cx="5764" cy="4321"/>
          </a:xfrm>
        </p:grpSpPr>
        <p:sp>
          <p:nvSpPr>
            <p:cNvPr id="8" name="AutoShape 92"/>
            <p:cNvSpPr>
              <a:spLocks noChangeArrowheads="1"/>
            </p:cNvSpPr>
            <p:nvPr/>
          </p:nvSpPr>
          <p:spPr bwMode="white">
            <a:xfrm>
              <a:off x="27" y="24"/>
              <a:ext cx="5712" cy="4274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9" name="Freeform 93"/>
            <p:cNvSpPr>
              <a:spLocks/>
            </p:cNvSpPr>
            <p:nvPr/>
          </p:nvSpPr>
          <p:spPr bwMode="white">
            <a:xfrm>
              <a:off x="0" y="0"/>
              <a:ext cx="288" cy="282"/>
            </a:xfrm>
            <a:custGeom>
              <a:avLst/>
              <a:gdLst>
                <a:gd name="T0" fmla="*/ 2 w 288"/>
                <a:gd name="T1" fmla="*/ 282 h 282"/>
                <a:gd name="T2" fmla="*/ 82 w 288"/>
                <a:gd name="T3" fmla="*/ 144 h 282"/>
                <a:gd name="T4" fmla="*/ 165 w 288"/>
                <a:gd name="T5" fmla="*/ 36 h 282"/>
                <a:gd name="T6" fmla="*/ 288 w 288"/>
                <a:gd name="T7" fmla="*/ 0 h 282"/>
                <a:gd name="T8" fmla="*/ 0 w 288"/>
                <a:gd name="T9" fmla="*/ 0 h 2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2">
                  <a:moveTo>
                    <a:pt x="2" y="282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94"/>
            <p:cNvSpPr>
              <a:spLocks/>
            </p:cNvSpPr>
            <p:nvPr/>
          </p:nvSpPr>
          <p:spPr bwMode="white">
            <a:xfrm>
              <a:off x="5" y="3985"/>
              <a:ext cx="244" cy="336"/>
            </a:xfrm>
            <a:custGeom>
              <a:avLst/>
              <a:gdLst>
                <a:gd name="T0" fmla="*/ 244 w 243"/>
                <a:gd name="T1" fmla="*/ 335 h 336"/>
                <a:gd name="T2" fmla="*/ 123 w 243"/>
                <a:gd name="T3" fmla="*/ 239 h 336"/>
                <a:gd name="T4" fmla="*/ 30 w 243"/>
                <a:gd name="T5" fmla="*/ 144 h 336"/>
                <a:gd name="T6" fmla="*/ 0 w 243"/>
                <a:gd name="T7" fmla="*/ 0 h 336"/>
                <a:gd name="T8" fmla="*/ 1 w 243"/>
                <a:gd name="T9" fmla="*/ 336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3" h="336">
                  <a:moveTo>
                    <a:pt x="243" y="335"/>
                  </a:moveTo>
                  <a:lnTo>
                    <a:pt x="122" y="239"/>
                  </a:lnTo>
                  <a:lnTo>
                    <a:pt x="30" y="144"/>
                  </a:lnTo>
                  <a:lnTo>
                    <a:pt x="0" y="0"/>
                  </a:lnTo>
                  <a:lnTo>
                    <a:pt x="1" y="336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95"/>
            <p:cNvSpPr>
              <a:spLocks/>
            </p:cNvSpPr>
            <p:nvPr/>
          </p:nvSpPr>
          <p:spPr bwMode="white">
            <a:xfrm>
              <a:off x="5511" y="4029"/>
              <a:ext cx="253" cy="290"/>
            </a:xfrm>
            <a:custGeom>
              <a:avLst/>
              <a:gdLst>
                <a:gd name="T0" fmla="*/ 250 w 232"/>
                <a:gd name="T1" fmla="*/ 0 h 290"/>
                <a:gd name="T2" fmla="*/ 179 w 232"/>
                <a:gd name="T3" fmla="*/ 144 h 290"/>
                <a:gd name="T4" fmla="*/ 107 w 232"/>
                <a:gd name="T5" fmla="*/ 253 h 290"/>
                <a:gd name="T6" fmla="*/ 0 w 232"/>
                <a:gd name="T7" fmla="*/ 290 h 290"/>
                <a:gd name="T8" fmla="*/ 253 w 232"/>
                <a:gd name="T9" fmla="*/ 287 h 2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96"/>
            <p:cNvSpPr>
              <a:spLocks/>
            </p:cNvSpPr>
            <p:nvPr/>
          </p:nvSpPr>
          <p:spPr bwMode="white">
            <a:xfrm>
              <a:off x="5472" y="0"/>
              <a:ext cx="288" cy="288"/>
            </a:xfrm>
            <a:custGeom>
              <a:avLst/>
              <a:gdLst>
                <a:gd name="T0" fmla="*/ 0 w 288"/>
                <a:gd name="T1" fmla="*/ 0 h 288"/>
                <a:gd name="T2" fmla="*/ 144 w 288"/>
                <a:gd name="T3" fmla="*/ 82 h 288"/>
                <a:gd name="T4" fmla="*/ 252 w 288"/>
                <a:gd name="T5" fmla="*/ 165 h 288"/>
                <a:gd name="T6" fmla="*/ 288 w 288"/>
                <a:gd name="T7" fmla="*/ 288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144" y="82"/>
                  </a:lnTo>
                  <a:lnTo>
                    <a:pt x="252" y="165"/>
                  </a:lnTo>
                  <a:lnTo>
                    <a:pt x="288" y="288"/>
                  </a:lnTo>
                  <a:lnTo>
                    <a:pt x="288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" name="Oval 97"/>
          <p:cNvSpPr>
            <a:spLocks noChangeArrowheads="1"/>
          </p:cNvSpPr>
          <p:nvPr/>
        </p:nvSpPr>
        <p:spPr bwMode="gray">
          <a:xfrm>
            <a:off x="7956550" y="184467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4" name="Oval 98"/>
          <p:cNvSpPr>
            <a:spLocks noChangeArrowheads="1"/>
          </p:cNvSpPr>
          <p:nvPr/>
        </p:nvSpPr>
        <p:spPr bwMode="gray">
          <a:xfrm>
            <a:off x="8316913" y="184467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5" name="Oval 99"/>
          <p:cNvSpPr>
            <a:spLocks noChangeArrowheads="1"/>
          </p:cNvSpPr>
          <p:nvPr/>
        </p:nvSpPr>
        <p:spPr bwMode="gray">
          <a:xfrm>
            <a:off x="8677275" y="184467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295400" y="5181600"/>
            <a:ext cx="6477000" cy="609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371600"/>
            <a:ext cx="8153400" cy="7620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16" name="Rectangle 7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564313"/>
            <a:ext cx="2133600" cy="15716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" name="Rectangle 7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50025"/>
            <a:ext cx="2895600" cy="1714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14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Rectangle 7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5738"/>
            <a:ext cx="2133600" cy="185737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14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CAEC69F-0B7A-4B45-AFB9-8A44FCB8CA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64BAA-A3FC-439A-B784-F12DC501037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00850" y="107950"/>
            <a:ext cx="2114550" cy="60182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07950"/>
            <a:ext cx="6191250" cy="60182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5AB53-C0D3-4F12-88C3-8658834277E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00" y="107950"/>
            <a:ext cx="7924800" cy="944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30EEE-92D1-4D61-B516-EEBC1D0BE4C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C7BCB-2E86-4F25-B83B-DE41C0B423C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B6926-0FBE-4AFD-867D-351D0912E1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8CB25-7502-437C-BB5C-220B545E9EB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CE570-1648-4723-B8F1-C865180F875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D7944-6289-4707-BED0-58E54429E73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23906-6C54-47E8-A945-151BFB903DB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304FB-E4A2-42AD-A19E-9A305D6C80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18192-1B63-4FE2-9B9D-FB88EEC058D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0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9"/>
          <p:cNvSpPr>
            <a:spLocks noChangeArrowheads="1"/>
          </p:cNvSpPr>
          <p:nvPr/>
        </p:nvSpPr>
        <p:spPr bwMode="ltGray">
          <a:xfrm>
            <a:off x="31750" y="1052513"/>
            <a:ext cx="250825" cy="58054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7" name="Rectangle 90"/>
          <p:cNvSpPr>
            <a:spLocks noChangeArrowheads="1"/>
          </p:cNvSpPr>
          <p:nvPr/>
        </p:nvSpPr>
        <p:spPr bwMode="ltGray">
          <a:xfrm>
            <a:off x="8893175" y="1052513"/>
            <a:ext cx="250825" cy="58054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aphicFrame>
        <p:nvGraphicFramePr>
          <p:cNvPr id="1028" name="Object 91"/>
          <p:cNvGraphicFramePr>
            <a:graphicFrameLocks noChangeAspect="1"/>
          </p:cNvGraphicFramePr>
          <p:nvPr/>
        </p:nvGraphicFramePr>
        <p:xfrm>
          <a:off x="0" y="0"/>
          <a:ext cx="9091613" cy="1196975"/>
        </p:xfrm>
        <a:graphic>
          <a:graphicData uri="http://schemas.openxmlformats.org/presentationml/2006/ole">
            <p:oleObj spid="_x0000_s1028" name="Image" r:id="rId15" imgW="9092063" imgH="1345557" progId="Photoshop.Image.7">
              <p:embed/>
            </p:oleObj>
          </a:graphicData>
        </a:graphic>
      </p:graphicFrame>
      <p:sp>
        <p:nvSpPr>
          <p:cNvPr id="1029" name="Rectangle 92"/>
          <p:cNvSpPr>
            <a:spLocks noChangeArrowheads="1"/>
          </p:cNvSpPr>
          <p:nvPr/>
        </p:nvSpPr>
        <p:spPr bwMode="invGray">
          <a:xfrm>
            <a:off x="0" y="6453188"/>
            <a:ext cx="9109075" cy="40481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4770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 smtClean="0">
                <a:solidFill>
                  <a:schemeClr val="bg1"/>
                </a:solidFill>
                <a:latin typeface="Verdana" pitchFamily="34" charset="0"/>
                <a:ea typeface="宋体" charset="-122"/>
              </a:defRPr>
            </a:lvl1pPr>
          </a:lstStyle>
          <a:p>
            <a:pPr>
              <a:defRPr/>
            </a:pPr>
            <a:fld id="{B5F55B0F-2FF3-4D53-A7B0-9FE38DE57E1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1" name="Group 93"/>
          <p:cNvGrpSpPr>
            <a:grpSpLocks/>
          </p:cNvGrpSpPr>
          <p:nvPr/>
        </p:nvGrpSpPr>
        <p:grpSpPr bwMode="auto">
          <a:xfrm>
            <a:off x="0" y="0"/>
            <a:ext cx="9150350" cy="6859588"/>
            <a:chOff x="0" y="0"/>
            <a:chExt cx="5764" cy="4321"/>
          </a:xfrm>
        </p:grpSpPr>
        <p:sp>
          <p:nvSpPr>
            <p:cNvPr id="1038" name="AutoShape 94"/>
            <p:cNvSpPr>
              <a:spLocks noChangeArrowheads="1"/>
            </p:cNvSpPr>
            <p:nvPr/>
          </p:nvSpPr>
          <p:spPr bwMode="white">
            <a:xfrm>
              <a:off x="27" y="24"/>
              <a:ext cx="5712" cy="4274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39" name="Freeform 95"/>
            <p:cNvSpPr>
              <a:spLocks/>
            </p:cNvSpPr>
            <p:nvPr/>
          </p:nvSpPr>
          <p:spPr bwMode="white">
            <a:xfrm>
              <a:off x="0" y="0"/>
              <a:ext cx="288" cy="282"/>
            </a:xfrm>
            <a:custGeom>
              <a:avLst/>
              <a:gdLst>
                <a:gd name="T0" fmla="*/ 2 w 288"/>
                <a:gd name="T1" fmla="*/ 282 h 282"/>
                <a:gd name="T2" fmla="*/ 82 w 288"/>
                <a:gd name="T3" fmla="*/ 144 h 282"/>
                <a:gd name="T4" fmla="*/ 165 w 288"/>
                <a:gd name="T5" fmla="*/ 36 h 282"/>
                <a:gd name="T6" fmla="*/ 288 w 288"/>
                <a:gd name="T7" fmla="*/ 0 h 282"/>
                <a:gd name="T8" fmla="*/ 0 w 288"/>
                <a:gd name="T9" fmla="*/ 0 h 2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2">
                  <a:moveTo>
                    <a:pt x="2" y="282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" name="Freeform 96"/>
            <p:cNvSpPr>
              <a:spLocks/>
            </p:cNvSpPr>
            <p:nvPr/>
          </p:nvSpPr>
          <p:spPr bwMode="white">
            <a:xfrm>
              <a:off x="5" y="3985"/>
              <a:ext cx="244" cy="336"/>
            </a:xfrm>
            <a:custGeom>
              <a:avLst/>
              <a:gdLst>
                <a:gd name="T0" fmla="*/ 244 w 243"/>
                <a:gd name="T1" fmla="*/ 335 h 336"/>
                <a:gd name="T2" fmla="*/ 123 w 243"/>
                <a:gd name="T3" fmla="*/ 239 h 336"/>
                <a:gd name="T4" fmla="*/ 30 w 243"/>
                <a:gd name="T5" fmla="*/ 144 h 336"/>
                <a:gd name="T6" fmla="*/ 0 w 243"/>
                <a:gd name="T7" fmla="*/ 0 h 336"/>
                <a:gd name="T8" fmla="*/ 1 w 243"/>
                <a:gd name="T9" fmla="*/ 336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3" h="336">
                  <a:moveTo>
                    <a:pt x="243" y="335"/>
                  </a:moveTo>
                  <a:lnTo>
                    <a:pt x="122" y="239"/>
                  </a:lnTo>
                  <a:lnTo>
                    <a:pt x="30" y="144"/>
                  </a:lnTo>
                  <a:lnTo>
                    <a:pt x="0" y="0"/>
                  </a:lnTo>
                  <a:lnTo>
                    <a:pt x="1" y="336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" name="Freeform 97"/>
            <p:cNvSpPr>
              <a:spLocks/>
            </p:cNvSpPr>
            <p:nvPr/>
          </p:nvSpPr>
          <p:spPr bwMode="white">
            <a:xfrm>
              <a:off x="5511" y="4029"/>
              <a:ext cx="253" cy="290"/>
            </a:xfrm>
            <a:custGeom>
              <a:avLst/>
              <a:gdLst>
                <a:gd name="T0" fmla="*/ 250 w 232"/>
                <a:gd name="T1" fmla="*/ 0 h 290"/>
                <a:gd name="T2" fmla="*/ 179 w 232"/>
                <a:gd name="T3" fmla="*/ 144 h 290"/>
                <a:gd name="T4" fmla="*/ 107 w 232"/>
                <a:gd name="T5" fmla="*/ 253 h 290"/>
                <a:gd name="T6" fmla="*/ 0 w 232"/>
                <a:gd name="T7" fmla="*/ 290 h 290"/>
                <a:gd name="T8" fmla="*/ 253 w 232"/>
                <a:gd name="T9" fmla="*/ 287 h 2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2" name="Freeform 98"/>
            <p:cNvSpPr>
              <a:spLocks/>
            </p:cNvSpPr>
            <p:nvPr/>
          </p:nvSpPr>
          <p:spPr bwMode="white">
            <a:xfrm>
              <a:off x="5472" y="0"/>
              <a:ext cx="288" cy="288"/>
            </a:xfrm>
            <a:custGeom>
              <a:avLst/>
              <a:gdLst>
                <a:gd name="T0" fmla="*/ 0 w 288"/>
                <a:gd name="T1" fmla="*/ 0 h 288"/>
                <a:gd name="T2" fmla="*/ 144 w 288"/>
                <a:gd name="T3" fmla="*/ 82 h 288"/>
                <a:gd name="T4" fmla="*/ 252 w 288"/>
                <a:gd name="T5" fmla="*/ 165 h 288"/>
                <a:gd name="T6" fmla="*/ 288 w 288"/>
                <a:gd name="T7" fmla="*/ 288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144" y="82"/>
                  </a:lnTo>
                  <a:lnTo>
                    <a:pt x="252" y="165"/>
                  </a:lnTo>
                  <a:lnTo>
                    <a:pt x="288" y="288"/>
                  </a:lnTo>
                  <a:lnTo>
                    <a:pt x="288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32" name="Oval 99"/>
          <p:cNvSpPr>
            <a:spLocks noChangeArrowheads="1"/>
          </p:cNvSpPr>
          <p:nvPr/>
        </p:nvSpPr>
        <p:spPr bwMode="ltGray">
          <a:xfrm>
            <a:off x="7451725" y="260350"/>
            <a:ext cx="865188" cy="86518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33" name="Oval 100"/>
          <p:cNvSpPr>
            <a:spLocks noChangeArrowheads="1"/>
          </p:cNvSpPr>
          <p:nvPr/>
        </p:nvSpPr>
        <p:spPr bwMode="ltGray">
          <a:xfrm>
            <a:off x="6516688" y="260350"/>
            <a:ext cx="865187" cy="86518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34" name="Oval 101"/>
          <p:cNvSpPr>
            <a:spLocks noChangeArrowheads="1"/>
          </p:cNvSpPr>
          <p:nvPr/>
        </p:nvSpPr>
        <p:spPr bwMode="ltGray">
          <a:xfrm>
            <a:off x="5580063" y="260350"/>
            <a:ext cx="865187" cy="86518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990600" y="107950"/>
            <a:ext cx="79248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32" name="Rectangle 10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77000"/>
            <a:ext cx="259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solidFill>
                  <a:schemeClr val="bg1"/>
                </a:solidFill>
                <a:latin typeface="Verdana" pitchFamily="34" charset="0"/>
                <a:ea typeface="宋体" charset="-122"/>
              </a:defRPr>
            </a:lvl1pPr>
          </a:lstStyle>
          <a:p>
            <a:pPr>
              <a:defRPr/>
            </a:pPr>
            <a:r>
              <a:rPr lang="en-US" altLang="zh-CN"/>
              <a:t>Company Logo</a:t>
            </a:r>
          </a:p>
        </p:txBody>
      </p:sp>
      <p:sp>
        <p:nvSpPr>
          <p:cNvPr id="1037" name="Rectangle 10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57200" y="1371600"/>
            <a:ext cx="8031163" cy="685800"/>
          </a:xfrm>
        </p:spPr>
        <p:txBody>
          <a:bodyPr/>
          <a:lstStyle/>
          <a:p>
            <a:pPr algn="ctr" eaLnBrk="1" hangingPunct="1"/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医疗报告通用蓝色模板</a:t>
            </a:r>
            <a:endParaRPr lang="en-US" altLang="zh-CN" sz="5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5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>
                <a:ea typeface="宋体" charset="-122"/>
              </a:rPr>
              <a:t>Diagram</a:t>
            </a:r>
            <a:endParaRPr lang="en-US" altLang="zh-CN" sz="2400" smtClean="0">
              <a:ea typeface="宋体" charset="-122"/>
            </a:endParaRPr>
          </a:p>
        </p:txBody>
      </p:sp>
      <p:grpSp>
        <p:nvGrpSpPr>
          <p:cNvPr id="12292" name="Group 3"/>
          <p:cNvGrpSpPr>
            <a:grpSpLocks/>
          </p:cNvGrpSpPr>
          <p:nvPr/>
        </p:nvGrpSpPr>
        <p:grpSpPr bwMode="auto">
          <a:xfrm>
            <a:off x="1066800" y="2362200"/>
            <a:ext cx="7016750" cy="2971800"/>
            <a:chOff x="1008" y="1536"/>
            <a:chExt cx="4420" cy="1872"/>
          </a:xfrm>
        </p:grpSpPr>
        <p:sp>
          <p:nvSpPr>
            <p:cNvPr id="12293" name="AutoShape 4"/>
            <p:cNvSpPr>
              <a:spLocks noChangeArrowheads="1"/>
            </p:cNvSpPr>
            <p:nvPr/>
          </p:nvSpPr>
          <p:spPr bwMode="gray">
            <a:xfrm>
              <a:off x="2259" y="2000"/>
              <a:ext cx="293" cy="335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2294" name="AutoShape 5"/>
            <p:cNvSpPr>
              <a:spLocks noChangeArrowheads="1"/>
            </p:cNvSpPr>
            <p:nvPr/>
          </p:nvSpPr>
          <p:spPr bwMode="gray">
            <a:xfrm>
              <a:off x="3843" y="2000"/>
              <a:ext cx="292" cy="335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10" name="Oval 6"/>
            <p:cNvSpPr>
              <a:spLocks noChangeArrowheads="1"/>
            </p:cNvSpPr>
            <p:nvPr/>
          </p:nvSpPr>
          <p:spPr bwMode="gray">
            <a:xfrm>
              <a:off x="4177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11" name="Oval 7"/>
            <p:cNvSpPr>
              <a:spLocks noChangeArrowheads="1"/>
            </p:cNvSpPr>
            <p:nvPr/>
          </p:nvSpPr>
          <p:spPr bwMode="gray">
            <a:xfrm>
              <a:off x="4177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12" name="Oval 8"/>
            <p:cNvSpPr>
              <a:spLocks noChangeArrowheads="1"/>
            </p:cNvSpPr>
            <p:nvPr/>
          </p:nvSpPr>
          <p:spPr bwMode="gray">
            <a:xfrm>
              <a:off x="4259" y="1622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13" name="Oval 9"/>
            <p:cNvSpPr>
              <a:spLocks noChangeArrowheads="1"/>
            </p:cNvSpPr>
            <p:nvPr/>
          </p:nvSpPr>
          <p:spPr bwMode="gray">
            <a:xfrm>
              <a:off x="4277" y="1628"/>
              <a:ext cx="1088" cy="109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2299" name="Oval 10"/>
            <p:cNvSpPr>
              <a:spLocks noChangeArrowheads="1"/>
            </p:cNvSpPr>
            <p:nvPr/>
          </p:nvSpPr>
          <p:spPr bwMode="gray">
            <a:xfrm>
              <a:off x="4317" y="1676"/>
              <a:ext cx="980" cy="98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15" name="Oval 11"/>
            <p:cNvSpPr>
              <a:spLocks noChangeArrowheads="1"/>
            </p:cNvSpPr>
            <p:nvPr/>
          </p:nvSpPr>
          <p:spPr bwMode="gray">
            <a:xfrm>
              <a:off x="1008" y="1536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16" name="Oval 12"/>
            <p:cNvSpPr>
              <a:spLocks noChangeArrowheads="1"/>
            </p:cNvSpPr>
            <p:nvPr/>
          </p:nvSpPr>
          <p:spPr bwMode="gray">
            <a:xfrm>
              <a:off x="1008" y="1536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17" name="Oval 13"/>
            <p:cNvSpPr>
              <a:spLocks noChangeArrowheads="1"/>
            </p:cNvSpPr>
            <p:nvPr/>
          </p:nvSpPr>
          <p:spPr bwMode="gray">
            <a:xfrm>
              <a:off x="1090" y="1618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18" name="Oval 14"/>
            <p:cNvSpPr>
              <a:spLocks noChangeArrowheads="1"/>
            </p:cNvSpPr>
            <p:nvPr/>
          </p:nvSpPr>
          <p:spPr bwMode="gray">
            <a:xfrm>
              <a:off x="1091" y="1620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2304" name="Oval 15"/>
            <p:cNvSpPr>
              <a:spLocks noChangeArrowheads="1"/>
            </p:cNvSpPr>
            <p:nvPr/>
          </p:nvSpPr>
          <p:spPr bwMode="gray">
            <a:xfrm>
              <a:off x="1144" y="1673"/>
              <a:ext cx="979" cy="98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12305" name="Group 16"/>
            <p:cNvGrpSpPr>
              <a:grpSpLocks/>
            </p:cNvGrpSpPr>
            <p:nvPr/>
          </p:nvGrpSpPr>
          <p:grpSpPr bwMode="auto">
            <a:xfrm>
              <a:off x="1160" y="1687"/>
              <a:ext cx="947" cy="952"/>
              <a:chOff x="4166" y="1706"/>
              <a:chExt cx="1252" cy="1252"/>
            </a:xfrm>
          </p:grpSpPr>
          <p:sp>
            <p:nvSpPr>
              <p:cNvPr id="12327" name="Oval 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328" name="Oval 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329" name="Oval 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330" name="Oval 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72725" name="Oval 21"/>
            <p:cNvSpPr>
              <a:spLocks noChangeArrowheads="1"/>
            </p:cNvSpPr>
            <p:nvPr/>
          </p:nvSpPr>
          <p:spPr bwMode="gray">
            <a:xfrm>
              <a:off x="2593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26" name="Oval 22"/>
            <p:cNvSpPr>
              <a:spLocks noChangeArrowheads="1"/>
            </p:cNvSpPr>
            <p:nvPr/>
          </p:nvSpPr>
          <p:spPr bwMode="gray">
            <a:xfrm>
              <a:off x="2593" y="1540"/>
              <a:ext cx="1251" cy="125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27" name="Oval 23"/>
            <p:cNvSpPr>
              <a:spLocks noChangeArrowheads="1"/>
            </p:cNvSpPr>
            <p:nvPr/>
          </p:nvSpPr>
          <p:spPr bwMode="gray">
            <a:xfrm>
              <a:off x="2675" y="1622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2728" name="Oval 24"/>
            <p:cNvSpPr>
              <a:spLocks noChangeArrowheads="1"/>
            </p:cNvSpPr>
            <p:nvPr/>
          </p:nvSpPr>
          <p:spPr bwMode="gray">
            <a:xfrm>
              <a:off x="2676" y="1624"/>
              <a:ext cx="1087" cy="109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2310" name="Oval 25"/>
            <p:cNvSpPr>
              <a:spLocks noChangeArrowheads="1"/>
            </p:cNvSpPr>
            <p:nvPr/>
          </p:nvSpPr>
          <p:spPr bwMode="gray">
            <a:xfrm>
              <a:off x="2729" y="1676"/>
              <a:ext cx="979" cy="98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12311" name="Group 26"/>
            <p:cNvGrpSpPr>
              <a:grpSpLocks/>
            </p:cNvGrpSpPr>
            <p:nvPr/>
          </p:nvGrpSpPr>
          <p:grpSpPr bwMode="auto">
            <a:xfrm>
              <a:off x="2745" y="1687"/>
              <a:ext cx="947" cy="952"/>
              <a:chOff x="4166" y="1706"/>
              <a:chExt cx="1252" cy="1252"/>
            </a:xfrm>
          </p:grpSpPr>
          <p:sp>
            <p:nvSpPr>
              <p:cNvPr id="12323" name="Oval 2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324" name="Oval 2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325" name="Oval 2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326" name="Oval 3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grpSp>
          <p:nvGrpSpPr>
            <p:cNvPr id="12312" name="Group 31"/>
            <p:cNvGrpSpPr>
              <a:grpSpLocks/>
            </p:cNvGrpSpPr>
            <p:nvPr/>
          </p:nvGrpSpPr>
          <p:grpSpPr bwMode="auto">
            <a:xfrm>
              <a:off x="4335" y="1687"/>
              <a:ext cx="948" cy="952"/>
              <a:chOff x="4166" y="1706"/>
              <a:chExt cx="1252" cy="1252"/>
            </a:xfrm>
          </p:grpSpPr>
          <p:sp>
            <p:nvSpPr>
              <p:cNvPr id="12319" name="Oval 32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320" name="Oval 33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321" name="Oval 34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322" name="Oval 35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72740" name="AutoShape 36"/>
            <p:cNvSpPr>
              <a:spLocks noChangeArrowheads="1"/>
            </p:cNvSpPr>
            <p:nvPr/>
          </p:nvSpPr>
          <p:spPr bwMode="gray">
            <a:xfrm>
              <a:off x="1036" y="3108"/>
              <a:ext cx="1192" cy="3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63500" dir="3187806" algn="ctr" rotWithShape="0">
                      <a:srgbClr val="001D3A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2741" name="AutoShape 37"/>
            <p:cNvSpPr>
              <a:spLocks noChangeArrowheads="1"/>
            </p:cNvSpPr>
            <p:nvPr/>
          </p:nvSpPr>
          <p:spPr bwMode="gray">
            <a:xfrm>
              <a:off x="2620" y="3108"/>
              <a:ext cx="1191" cy="3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63500" dir="3187806" algn="ctr" rotWithShape="0">
                      <a:srgbClr val="001D3A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2742" name="AutoShape 38"/>
            <p:cNvSpPr>
              <a:spLocks noChangeArrowheads="1"/>
            </p:cNvSpPr>
            <p:nvPr/>
          </p:nvSpPr>
          <p:spPr bwMode="gray">
            <a:xfrm>
              <a:off x="4214" y="3108"/>
              <a:ext cx="1191" cy="3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63500" dir="3187806" algn="ctr" rotWithShape="0">
                      <a:srgbClr val="001D3A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12316" name="Text Box 39"/>
            <p:cNvSpPr txBox="1">
              <a:spLocks noChangeArrowheads="1"/>
            </p:cNvSpPr>
            <p:nvPr/>
          </p:nvSpPr>
          <p:spPr bwMode="gray">
            <a:xfrm>
              <a:off x="1391" y="2039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12317" name="Text Box 40"/>
            <p:cNvSpPr txBox="1">
              <a:spLocks noChangeArrowheads="1"/>
            </p:cNvSpPr>
            <p:nvPr/>
          </p:nvSpPr>
          <p:spPr bwMode="gray">
            <a:xfrm>
              <a:off x="2980" y="2039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12318" name="Text Box 41"/>
            <p:cNvSpPr txBox="1">
              <a:spLocks noChangeArrowheads="1"/>
            </p:cNvSpPr>
            <p:nvPr/>
          </p:nvSpPr>
          <p:spPr bwMode="gray">
            <a:xfrm>
              <a:off x="4568" y="2039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>
                <a:ea typeface="宋体" charset="-122"/>
              </a:rPr>
              <a:t>Diagram</a:t>
            </a:r>
            <a:endParaRPr lang="en-US" altLang="zh-CN" sz="2400" smtClean="0">
              <a:ea typeface="宋体" charset="-122"/>
            </a:endParaRPr>
          </a:p>
        </p:txBody>
      </p:sp>
      <p:grpSp>
        <p:nvGrpSpPr>
          <p:cNvPr id="13316" name="Group 3"/>
          <p:cNvGrpSpPr>
            <a:grpSpLocks/>
          </p:cNvGrpSpPr>
          <p:nvPr/>
        </p:nvGrpSpPr>
        <p:grpSpPr bwMode="auto">
          <a:xfrm>
            <a:off x="1371600" y="1447800"/>
            <a:ext cx="7086600" cy="4476750"/>
            <a:chOff x="1104" y="1020"/>
            <a:chExt cx="4464" cy="2820"/>
          </a:xfrm>
        </p:grpSpPr>
        <p:sp>
          <p:nvSpPr>
            <p:cNvPr id="13317" name="Freeform 4"/>
            <p:cNvSpPr>
              <a:spLocks noEditPoints="1"/>
            </p:cNvSpPr>
            <p:nvPr/>
          </p:nvSpPr>
          <p:spPr bwMode="gray">
            <a:xfrm>
              <a:off x="1104" y="1296"/>
              <a:ext cx="3744" cy="2544"/>
            </a:xfrm>
            <a:custGeom>
              <a:avLst/>
              <a:gdLst>
                <a:gd name="T0" fmla="*/ 1450 w 2820"/>
                <a:gd name="T1" fmla="*/ 44 h 2912"/>
                <a:gd name="T2" fmla="*/ 1091 w 2820"/>
                <a:gd name="T3" fmla="*/ 147 h 2912"/>
                <a:gd name="T4" fmla="*/ 789 w 2820"/>
                <a:gd name="T5" fmla="*/ 262 h 2912"/>
                <a:gd name="T6" fmla="*/ 539 w 2820"/>
                <a:gd name="T7" fmla="*/ 390 h 2912"/>
                <a:gd name="T8" fmla="*/ 337 w 2820"/>
                <a:gd name="T9" fmla="*/ 528 h 2912"/>
                <a:gd name="T10" fmla="*/ 186 w 2820"/>
                <a:gd name="T11" fmla="*/ 674 h 2912"/>
                <a:gd name="T12" fmla="*/ 80 w 2820"/>
                <a:gd name="T13" fmla="*/ 825 h 2912"/>
                <a:gd name="T14" fmla="*/ 19 w 2820"/>
                <a:gd name="T15" fmla="*/ 980 h 2912"/>
                <a:gd name="T16" fmla="*/ 0 w 2820"/>
                <a:gd name="T17" fmla="*/ 1136 h 2912"/>
                <a:gd name="T18" fmla="*/ 24 w 2820"/>
                <a:gd name="T19" fmla="*/ 1289 h 2912"/>
                <a:gd name="T20" fmla="*/ 85 w 2820"/>
                <a:gd name="T21" fmla="*/ 1441 h 2912"/>
                <a:gd name="T22" fmla="*/ 183 w 2820"/>
                <a:gd name="T23" fmla="*/ 1588 h 2912"/>
                <a:gd name="T24" fmla="*/ 316 w 2820"/>
                <a:gd name="T25" fmla="*/ 1728 h 2912"/>
                <a:gd name="T26" fmla="*/ 483 w 2820"/>
                <a:gd name="T27" fmla="*/ 1857 h 2912"/>
                <a:gd name="T28" fmla="*/ 680 w 2820"/>
                <a:gd name="T29" fmla="*/ 1976 h 2912"/>
                <a:gd name="T30" fmla="*/ 908 w 2820"/>
                <a:gd name="T31" fmla="*/ 2081 h 2912"/>
                <a:gd name="T32" fmla="*/ 1160 w 2820"/>
                <a:gd name="T33" fmla="*/ 2170 h 2912"/>
                <a:gd name="T34" fmla="*/ 1442 w 2820"/>
                <a:gd name="T35" fmla="*/ 2240 h 2912"/>
                <a:gd name="T36" fmla="*/ 1745 w 2820"/>
                <a:gd name="T37" fmla="*/ 2291 h 2912"/>
                <a:gd name="T38" fmla="*/ 2068 w 2820"/>
                <a:gd name="T39" fmla="*/ 2319 h 2912"/>
                <a:gd name="T40" fmla="*/ 2414 w 2820"/>
                <a:gd name="T41" fmla="*/ 2322 h 2912"/>
                <a:gd name="T42" fmla="*/ 2775 w 2820"/>
                <a:gd name="T43" fmla="*/ 2299 h 2912"/>
                <a:gd name="T44" fmla="*/ 3152 w 2820"/>
                <a:gd name="T45" fmla="*/ 2249 h 2912"/>
                <a:gd name="T46" fmla="*/ 3378 w 2820"/>
                <a:gd name="T47" fmla="*/ 2544 h 2912"/>
                <a:gd name="T48" fmla="*/ 2480 w 2820"/>
                <a:gd name="T49" fmla="*/ 1356 h 2912"/>
                <a:gd name="T50" fmla="*/ 2597 w 2820"/>
                <a:gd name="T51" fmla="*/ 1672 h 2912"/>
                <a:gd name="T52" fmla="*/ 2374 w 2820"/>
                <a:gd name="T53" fmla="*/ 1691 h 2912"/>
                <a:gd name="T54" fmla="*/ 2145 w 2820"/>
                <a:gd name="T55" fmla="*/ 1690 h 2912"/>
                <a:gd name="T56" fmla="*/ 1914 w 2820"/>
                <a:gd name="T57" fmla="*/ 1670 h 2912"/>
                <a:gd name="T58" fmla="*/ 1689 w 2820"/>
                <a:gd name="T59" fmla="*/ 1635 h 2912"/>
                <a:gd name="T60" fmla="*/ 1471 w 2820"/>
                <a:gd name="T61" fmla="*/ 1583 h 2912"/>
                <a:gd name="T62" fmla="*/ 1264 w 2820"/>
                <a:gd name="T63" fmla="*/ 1517 h 2912"/>
                <a:gd name="T64" fmla="*/ 1075 w 2820"/>
                <a:gd name="T65" fmla="*/ 1438 h 2912"/>
                <a:gd name="T66" fmla="*/ 908 w 2820"/>
                <a:gd name="T67" fmla="*/ 1347 h 2912"/>
                <a:gd name="T68" fmla="*/ 767 w 2820"/>
                <a:gd name="T69" fmla="*/ 1248 h 2912"/>
                <a:gd name="T70" fmla="*/ 656 w 2820"/>
                <a:gd name="T71" fmla="*/ 1139 h 2912"/>
                <a:gd name="T72" fmla="*/ 582 w 2820"/>
                <a:gd name="T73" fmla="*/ 1022 h 2912"/>
                <a:gd name="T74" fmla="*/ 544 w 2820"/>
                <a:gd name="T75" fmla="*/ 902 h 2912"/>
                <a:gd name="T76" fmla="*/ 552 w 2820"/>
                <a:gd name="T77" fmla="*/ 776 h 2912"/>
                <a:gd name="T78" fmla="*/ 611 w 2820"/>
                <a:gd name="T79" fmla="*/ 648 h 2912"/>
                <a:gd name="T80" fmla="*/ 722 w 2820"/>
                <a:gd name="T81" fmla="*/ 517 h 2912"/>
                <a:gd name="T82" fmla="*/ 890 w 2820"/>
                <a:gd name="T83" fmla="*/ 388 h 2912"/>
                <a:gd name="T84" fmla="*/ 1121 w 2820"/>
                <a:gd name="T85" fmla="*/ 260 h 2912"/>
                <a:gd name="T86" fmla="*/ 1421 w 2820"/>
                <a:gd name="T87" fmla="*/ 135 h 2912"/>
                <a:gd name="T88" fmla="*/ 1790 w 2820"/>
                <a:gd name="T89" fmla="*/ 14 h 2912"/>
                <a:gd name="T90" fmla="*/ 1652 w 2820"/>
                <a:gd name="T91" fmla="*/ 0 h 2912"/>
                <a:gd name="T92" fmla="*/ 3744 w 2820"/>
                <a:gd name="T93" fmla="*/ 1690 h 2912"/>
                <a:gd name="T94" fmla="*/ 3744 w 2820"/>
                <a:gd name="T95" fmla="*/ 1690 h 29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820" h="2912">
                  <a:moveTo>
                    <a:pt x="1244" y="0"/>
                  </a:moveTo>
                  <a:lnTo>
                    <a:pt x="1092" y="50"/>
                  </a:lnTo>
                  <a:lnTo>
                    <a:pt x="952" y="106"/>
                  </a:lnTo>
                  <a:lnTo>
                    <a:pt x="822" y="168"/>
                  </a:lnTo>
                  <a:lnTo>
                    <a:pt x="704" y="232"/>
                  </a:lnTo>
                  <a:lnTo>
                    <a:pt x="594" y="300"/>
                  </a:lnTo>
                  <a:lnTo>
                    <a:pt x="494" y="372"/>
                  </a:lnTo>
                  <a:lnTo>
                    <a:pt x="406" y="446"/>
                  </a:lnTo>
                  <a:lnTo>
                    <a:pt x="324" y="524"/>
                  </a:lnTo>
                  <a:lnTo>
                    <a:pt x="254" y="604"/>
                  </a:lnTo>
                  <a:lnTo>
                    <a:pt x="192" y="686"/>
                  </a:lnTo>
                  <a:lnTo>
                    <a:pt x="140" y="772"/>
                  </a:lnTo>
                  <a:lnTo>
                    <a:pt x="96" y="856"/>
                  </a:lnTo>
                  <a:lnTo>
                    <a:pt x="60" y="944"/>
                  </a:lnTo>
                  <a:lnTo>
                    <a:pt x="32" y="1032"/>
                  </a:lnTo>
                  <a:lnTo>
                    <a:pt x="14" y="1122"/>
                  </a:lnTo>
                  <a:lnTo>
                    <a:pt x="2" y="1210"/>
                  </a:lnTo>
                  <a:lnTo>
                    <a:pt x="0" y="1300"/>
                  </a:lnTo>
                  <a:lnTo>
                    <a:pt x="4" y="1388"/>
                  </a:lnTo>
                  <a:lnTo>
                    <a:pt x="18" y="1476"/>
                  </a:lnTo>
                  <a:lnTo>
                    <a:pt x="36" y="1564"/>
                  </a:lnTo>
                  <a:lnTo>
                    <a:pt x="64" y="1650"/>
                  </a:lnTo>
                  <a:lnTo>
                    <a:pt x="96" y="1736"/>
                  </a:lnTo>
                  <a:lnTo>
                    <a:pt x="138" y="1818"/>
                  </a:lnTo>
                  <a:lnTo>
                    <a:pt x="184" y="1900"/>
                  </a:lnTo>
                  <a:lnTo>
                    <a:pt x="238" y="1978"/>
                  </a:lnTo>
                  <a:lnTo>
                    <a:pt x="298" y="2054"/>
                  </a:lnTo>
                  <a:lnTo>
                    <a:pt x="364" y="2126"/>
                  </a:lnTo>
                  <a:lnTo>
                    <a:pt x="434" y="2196"/>
                  </a:lnTo>
                  <a:lnTo>
                    <a:pt x="512" y="2262"/>
                  </a:lnTo>
                  <a:lnTo>
                    <a:pt x="596" y="2324"/>
                  </a:lnTo>
                  <a:lnTo>
                    <a:pt x="684" y="2382"/>
                  </a:lnTo>
                  <a:lnTo>
                    <a:pt x="776" y="2436"/>
                  </a:lnTo>
                  <a:lnTo>
                    <a:pt x="874" y="2484"/>
                  </a:lnTo>
                  <a:lnTo>
                    <a:pt x="978" y="2526"/>
                  </a:lnTo>
                  <a:lnTo>
                    <a:pt x="1086" y="2564"/>
                  </a:lnTo>
                  <a:lnTo>
                    <a:pt x="1198" y="2596"/>
                  </a:lnTo>
                  <a:lnTo>
                    <a:pt x="1314" y="2622"/>
                  </a:lnTo>
                  <a:lnTo>
                    <a:pt x="1434" y="2642"/>
                  </a:lnTo>
                  <a:lnTo>
                    <a:pt x="1558" y="2654"/>
                  </a:lnTo>
                  <a:lnTo>
                    <a:pt x="1686" y="2660"/>
                  </a:lnTo>
                  <a:lnTo>
                    <a:pt x="1818" y="2658"/>
                  </a:lnTo>
                  <a:lnTo>
                    <a:pt x="1952" y="2650"/>
                  </a:lnTo>
                  <a:lnTo>
                    <a:pt x="2090" y="2632"/>
                  </a:lnTo>
                  <a:lnTo>
                    <a:pt x="2230" y="2608"/>
                  </a:lnTo>
                  <a:lnTo>
                    <a:pt x="2374" y="2574"/>
                  </a:lnTo>
                  <a:lnTo>
                    <a:pt x="2542" y="2912"/>
                  </a:lnTo>
                  <a:lnTo>
                    <a:pt x="2544" y="2912"/>
                  </a:lnTo>
                  <a:lnTo>
                    <a:pt x="2820" y="1934"/>
                  </a:lnTo>
                  <a:lnTo>
                    <a:pt x="1868" y="1552"/>
                  </a:lnTo>
                  <a:lnTo>
                    <a:pt x="2036" y="1894"/>
                  </a:lnTo>
                  <a:lnTo>
                    <a:pt x="1956" y="1914"/>
                  </a:lnTo>
                  <a:lnTo>
                    <a:pt x="1872" y="1928"/>
                  </a:lnTo>
                  <a:lnTo>
                    <a:pt x="1788" y="1936"/>
                  </a:lnTo>
                  <a:lnTo>
                    <a:pt x="1702" y="1938"/>
                  </a:lnTo>
                  <a:lnTo>
                    <a:pt x="1616" y="1934"/>
                  </a:lnTo>
                  <a:lnTo>
                    <a:pt x="1528" y="1926"/>
                  </a:lnTo>
                  <a:lnTo>
                    <a:pt x="1442" y="1912"/>
                  </a:lnTo>
                  <a:lnTo>
                    <a:pt x="1356" y="1894"/>
                  </a:lnTo>
                  <a:lnTo>
                    <a:pt x="1272" y="1872"/>
                  </a:lnTo>
                  <a:lnTo>
                    <a:pt x="1188" y="1844"/>
                  </a:lnTo>
                  <a:lnTo>
                    <a:pt x="1108" y="1812"/>
                  </a:lnTo>
                  <a:lnTo>
                    <a:pt x="1028" y="1776"/>
                  </a:lnTo>
                  <a:lnTo>
                    <a:pt x="952" y="1736"/>
                  </a:lnTo>
                  <a:lnTo>
                    <a:pt x="880" y="1692"/>
                  </a:lnTo>
                  <a:lnTo>
                    <a:pt x="810" y="1646"/>
                  </a:lnTo>
                  <a:lnTo>
                    <a:pt x="744" y="1596"/>
                  </a:lnTo>
                  <a:lnTo>
                    <a:pt x="684" y="1542"/>
                  </a:lnTo>
                  <a:lnTo>
                    <a:pt x="628" y="1486"/>
                  </a:lnTo>
                  <a:lnTo>
                    <a:pt x="578" y="1428"/>
                  </a:lnTo>
                  <a:lnTo>
                    <a:pt x="532" y="1366"/>
                  </a:lnTo>
                  <a:lnTo>
                    <a:pt x="494" y="1304"/>
                  </a:lnTo>
                  <a:lnTo>
                    <a:pt x="462" y="1238"/>
                  </a:lnTo>
                  <a:lnTo>
                    <a:pt x="438" y="1170"/>
                  </a:lnTo>
                  <a:lnTo>
                    <a:pt x="420" y="1102"/>
                  </a:lnTo>
                  <a:lnTo>
                    <a:pt x="410" y="1032"/>
                  </a:lnTo>
                  <a:lnTo>
                    <a:pt x="410" y="960"/>
                  </a:lnTo>
                  <a:lnTo>
                    <a:pt x="416" y="888"/>
                  </a:lnTo>
                  <a:lnTo>
                    <a:pt x="434" y="816"/>
                  </a:lnTo>
                  <a:lnTo>
                    <a:pt x="460" y="742"/>
                  </a:lnTo>
                  <a:lnTo>
                    <a:pt x="496" y="668"/>
                  </a:lnTo>
                  <a:lnTo>
                    <a:pt x="544" y="592"/>
                  </a:lnTo>
                  <a:lnTo>
                    <a:pt x="602" y="518"/>
                  </a:lnTo>
                  <a:lnTo>
                    <a:pt x="670" y="444"/>
                  </a:lnTo>
                  <a:lnTo>
                    <a:pt x="752" y="370"/>
                  </a:lnTo>
                  <a:lnTo>
                    <a:pt x="844" y="298"/>
                  </a:lnTo>
                  <a:lnTo>
                    <a:pt x="950" y="226"/>
                  </a:lnTo>
                  <a:lnTo>
                    <a:pt x="1070" y="154"/>
                  </a:lnTo>
                  <a:lnTo>
                    <a:pt x="1202" y="84"/>
                  </a:lnTo>
                  <a:lnTo>
                    <a:pt x="1348" y="16"/>
                  </a:lnTo>
                  <a:lnTo>
                    <a:pt x="1244" y="0"/>
                  </a:lnTo>
                  <a:close/>
                  <a:moveTo>
                    <a:pt x="2820" y="1934"/>
                  </a:moveTo>
                  <a:lnTo>
                    <a:pt x="2820" y="1934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accent1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  <a:effectLst>
              <a:outerShdw dist="206741" dir="8249373" algn="ctr" rotWithShape="0">
                <a:srgbClr val="C1D1D3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33" name="Text Box 5"/>
            <p:cNvSpPr txBox="1">
              <a:spLocks noChangeArrowheads="1"/>
            </p:cNvSpPr>
            <p:nvPr/>
          </p:nvSpPr>
          <p:spPr bwMode="auto">
            <a:xfrm>
              <a:off x="3888" y="2256"/>
              <a:ext cx="168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rPr>
                <a:t>Add Your Title</a:t>
              </a:r>
              <a:endParaRPr lang="en-US" altLang="zh-CN" sz="2800">
                <a:ea typeface="宋体" charset="-122"/>
              </a:endParaRPr>
            </a:p>
          </p:txBody>
        </p:sp>
        <p:sp>
          <p:nvSpPr>
            <p:cNvPr id="13319" name="Oval 6"/>
            <p:cNvSpPr>
              <a:spLocks noChangeArrowheads="1"/>
            </p:cNvSpPr>
            <p:nvPr/>
          </p:nvSpPr>
          <p:spPr bwMode="gray">
            <a:xfrm rot="-723406">
              <a:off x="2521" y="3180"/>
              <a:ext cx="906" cy="420"/>
            </a:xfrm>
            <a:prstGeom prst="ellipse">
              <a:avLst/>
            </a:prstGeom>
            <a:solidFill>
              <a:srgbClr val="0F2145">
                <a:alpha val="3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20" name="Oval 7"/>
            <p:cNvSpPr>
              <a:spLocks noChangeArrowheads="1"/>
            </p:cNvSpPr>
            <p:nvPr/>
          </p:nvSpPr>
          <p:spPr bwMode="gray">
            <a:xfrm>
              <a:off x="2478" y="2412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21" name="Oval 8"/>
            <p:cNvSpPr>
              <a:spLocks noChangeArrowheads="1"/>
            </p:cNvSpPr>
            <p:nvPr/>
          </p:nvSpPr>
          <p:spPr bwMode="gray">
            <a:xfrm>
              <a:off x="2491" y="2418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22" name="Oval 9"/>
            <p:cNvSpPr>
              <a:spLocks noChangeArrowheads="1"/>
            </p:cNvSpPr>
            <p:nvPr/>
          </p:nvSpPr>
          <p:spPr bwMode="gray">
            <a:xfrm>
              <a:off x="2502" y="2428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23" name="Oval 10"/>
            <p:cNvSpPr>
              <a:spLocks noChangeArrowheads="1"/>
            </p:cNvSpPr>
            <p:nvPr/>
          </p:nvSpPr>
          <p:spPr bwMode="gray">
            <a:xfrm>
              <a:off x="2560" y="2456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24" name="Text Box 11"/>
            <p:cNvSpPr txBox="1">
              <a:spLocks noChangeArrowheads="1"/>
            </p:cNvSpPr>
            <p:nvPr/>
          </p:nvSpPr>
          <p:spPr bwMode="gray">
            <a:xfrm>
              <a:off x="2740" y="2807"/>
              <a:ext cx="552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000000"/>
                  </a:solidFill>
                  <a:ea typeface="宋体" charset="-122"/>
                </a:rPr>
                <a:t>Text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13325" name="Oval 12"/>
            <p:cNvSpPr>
              <a:spLocks noChangeArrowheads="1"/>
            </p:cNvSpPr>
            <p:nvPr/>
          </p:nvSpPr>
          <p:spPr bwMode="gray">
            <a:xfrm rot="-772996">
              <a:off x="1360" y="2796"/>
              <a:ext cx="714" cy="384"/>
            </a:xfrm>
            <a:prstGeom prst="ellipse">
              <a:avLst/>
            </a:prstGeom>
            <a:solidFill>
              <a:srgbClr val="0F2145">
                <a:alpha val="3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13326" name="Group 13"/>
            <p:cNvGrpSpPr>
              <a:grpSpLocks/>
            </p:cNvGrpSpPr>
            <p:nvPr/>
          </p:nvGrpSpPr>
          <p:grpSpPr bwMode="auto">
            <a:xfrm>
              <a:off x="1312" y="2172"/>
              <a:ext cx="864" cy="908"/>
              <a:chOff x="732" y="2112"/>
              <a:chExt cx="842" cy="860"/>
            </a:xfrm>
          </p:grpSpPr>
          <p:sp>
            <p:nvSpPr>
              <p:cNvPr id="13339" name="Oval 14"/>
              <p:cNvSpPr>
                <a:spLocks noChangeArrowheads="1"/>
              </p:cNvSpPr>
              <p:nvPr/>
            </p:nvSpPr>
            <p:spPr bwMode="gray">
              <a:xfrm>
                <a:off x="732" y="2112"/>
                <a:ext cx="842" cy="860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3340" name="Oval 15"/>
              <p:cNvSpPr>
                <a:spLocks noChangeArrowheads="1"/>
              </p:cNvSpPr>
              <p:nvPr/>
            </p:nvSpPr>
            <p:spPr bwMode="gray">
              <a:xfrm>
                <a:off x="743" y="2117"/>
                <a:ext cx="821" cy="83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3341" name="Oval 16"/>
              <p:cNvSpPr>
                <a:spLocks noChangeArrowheads="1"/>
              </p:cNvSpPr>
              <p:nvPr/>
            </p:nvSpPr>
            <p:spPr bwMode="gray">
              <a:xfrm>
                <a:off x="751" y="2125"/>
                <a:ext cx="781" cy="784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3342" name="Oval 17"/>
              <p:cNvSpPr>
                <a:spLocks noChangeArrowheads="1"/>
              </p:cNvSpPr>
              <p:nvPr/>
            </p:nvSpPr>
            <p:spPr bwMode="gray">
              <a:xfrm>
                <a:off x="795" y="2147"/>
                <a:ext cx="695" cy="63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3343" name="Text Box 18"/>
              <p:cNvSpPr txBox="1">
                <a:spLocks noChangeArrowheads="1"/>
              </p:cNvSpPr>
              <p:nvPr/>
            </p:nvSpPr>
            <p:spPr bwMode="gray">
              <a:xfrm>
                <a:off x="904" y="2414"/>
                <a:ext cx="476" cy="2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400">
                    <a:solidFill>
                      <a:srgbClr val="000000"/>
                    </a:solidFill>
                    <a:ea typeface="宋体" charset="-122"/>
                  </a:rPr>
                  <a:t>Text</a:t>
                </a:r>
                <a:endParaRPr lang="en-US" altLang="zh-CN">
                  <a:ea typeface="宋体" charset="-122"/>
                </a:endParaRPr>
              </a:p>
            </p:txBody>
          </p:sp>
        </p:grpSp>
        <p:sp>
          <p:nvSpPr>
            <p:cNvPr id="13327" name="Oval 19"/>
            <p:cNvSpPr>
              <a:spLocks noChangeArrowheads="1"/>
            </p:cNvSpPr>
            <p:nvPr/>
          </p:nvSpPr>
          <p:spPr bwMode="gray">
            <a:xfrm>
              <a:off x="1248" y="1690"/>
              <a:ext cx="576" cy="336"/>
            </a:xfrm>
            <a:prstGeom prst="ellipse">
              <a:avLst/>
            </a:prstGeom>
            <a:solidFill>
              <a:srgbClr val="0F2145">
                <a:alpha val="3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28" name="Oval 20"/>
            <p:cNvSpPr>
              <a:spLocks noChangeArrowheads="1"/>
            </p:cNvSpPr>
            <p:nvPr/>
          </p:nvSpPr>
          <p:spPr bwMode="gray">
            <a:xfrm>
              <a:off x="1296" y="1308"/>
              <a:ext cx="645" cy="64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29" name="Oval 21"/>
            <p:cNvSpPr>
              <a:spLocks noChangeArrowheads="1"/>
            </p:cNvSpPr>
            <p:nvPr/>
          </p:nvSpPr>
          <p:spPr bwMode="gray">
            <a:xfrm>
              <a:off x="1304" y="1311"/>
              <a:ext cx="630" cy="6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30" name="Oval 22"/>
            <p:cNvSpPr>
              <a:spLocks noChangeArrowheads="1"/>
            </p:cNvSpPr>
            <p:nvPr/>
          </p:nvSpPr>
          <p:spPr bwMode="gray">
            <a:xfrm>
              <a:off x="1311" y="1318"/>
              <a:ext cx="599" cy="588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31" name="Oval 23"/>
            <p:cNvSpPr>
              <a:spLocks noChangeArrowheads="1"/>
            </p:cNvSpPr>
            <p:nvPr/>
          </p:nvSpPr>
          <p:spPr bwMode="gray">
            <a:xfrm>
              <a:off x="1345" y="1334"/>
              <a:ext cx="534" cy="47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32" name="Text Box 24"/>
            <p:cNvSpPr txBox="1">
              <a:spLocks noChangeArrowheads="1"/>
            </p:cNvSpPr>
            <p:nvPr/>
          </p:nvSpPr>
          <p:spPr bwMode="gray">
            <a:xfrm>
              <a:off x="1419" y="1528"/>
              <a:ext cx="41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000000"/>
                  </a:solidFill>
                  <a:ea typeface="宋体" charset="-122"/>
                </a:rPr>
                <a:t>Text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13333" name="Oval 25"/>
            <p:cNvSpPr>
              <a:spLocks noChangeArrowheads="1"/>
            </p:cNvSpPr>
            <p:nvPr/>
          </p:nvSpPr>
          <p:spPr bwMode="gray">
            <a:xfrm>
              <a:off x="2046" y="1356"/>
              <a:ext cx="432" cy="144"/>
            </a:xfrm>
            <a:prstGeom prst="ellipse">
              <a:avLst/>
            </a:prstGeom>
            <a:solidFill>
              <a:srgbClr val="0F2145">
                <a:alpha val="3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34" name="Oval 26"/>
            <p:cNvSpPr>
              <a:spLocks noChangeArrowheads="1"/>
            </p:cNvSpPr>
            <p:nvPr/>
          </p:nvSpPr>
          <p:spPr bwMode="gray">
            <a:xfrm>
              <a:off x="2123" y="1020"/>
              <a:ext cx="430" cy="430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35" name="Oval 27"/>
            <p:cNvSpPr>
              <a:spLocks noChangeArrowheads="1"/>
            </p:cNvSpPr>
            <p:nvPr/>
          </p:nvSpPr>
          <p:spPr bwMode="gray">
            <a:xfrm>
              <a:off x="2129" y="1022"/>
              <a:ext cx="419" cy="42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36" name="Oval 28"/>
            <p:cNvSpPr>
              <a:spLocks noChangeArrowheads="1"/>
            </p:cNvSpPr>
            <p:nvPr/>
          </p:nvSpPr>
          <p:spPr bwMode="gray">
            <a:xfrm>
              <a:off x="2133" y="1026"/>
              <a:ext cx="399" cy="392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37" name="Oval 29"/>
            <p:cNvSpPr>
              <a:spLocks noChangeArrowheads="1"/>
            </p:cNvSpPr>
            <p:nvPr/>
          </p:nvSpPr>
          <p:spPr bwMode="gray">
            <a:xfrm>
              <a:off x="2156" y="1038"/>
              <a:ext cx="355" cy="31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38" name="Text Box 30"/>
            <p:cNvSpPr txBox="1">
              <a:spLocks noChangeArrowheads="1"/>
            </p:cNvSpPr>
            <p:nvPr/>
          </p:nvSpPr>
          <p:spPr bwMode="gray">
            <a:xfrm>
              <a:off x="2167" y="1161"/>
              <a:ext cx="345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b="1">
                  <a:solidFill>
                    <a:srgbClr val="000000"/>
                  </a:solidFill>
                  <a:ea typeface="宋体" charset="-122"/>
                </a:rPr>
                <a:t>Text</a:t>
              </a:r>
              <a:endParaRPr lang="en-US" altLang="zh-CN">
                <a:ea typeface="宋体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>
                <a:ea typeface="宋体" charset="-122"/>
              </a:rPr>
              <a:t>Diagram</a:t>
            </a:r>
            <a:endParaRPr lang="en-US" altLang="zh-CN" sz="2400" smtClean="0">
              <a:ea typeface="宋体" charset="-122"/>
            </a:endParaRPr>
          </a:p>
        </p:txBody>
      </p:sp>
      <p:grpSp>
        <p:nvGrpSpPr>
          <p:cNvPr id="14340" name="Group 33"/>
          <p:cNvGrpSpPr>
            <a:grpSpLocks/>
          </p:cNvGrpSpPr>
          <p:nvPr/>
        </p:nvGrpSpPr>
        <p:grpSpPr bwMode="auto">
          <a:xfrm>
            <a:off x="749300" y="1828800"/>
            <a:ext cx="7289800" cy="3770313"/>
            <a:chOff x="472" y="1152"/>
            <a:chExt cx="4592" cy="2375"/>
          </a:xfrm>
        </p:grpSpPr>
        <p:sp>
          <p:nvSpPr>
            <p:cNvPr id="14341" name="AutoShape 3"/>
            <p:cNvSpPr>
              <a:spLocks noChangeArrowheads="1"/>
            </p:cNvSpPr>
            <p:nvPr/>
          </p:nvSpPr>
          <p:spPr bwMode="gray">
            <a:xfrm rot="-3626814">
              <a:off x="2875" y="1599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2" name="AutoShape 4"/>
            <p:cNvSpPr>
              <a:spLocks noChangeArrowheads="1"/>
            </p:cNvSpPr>
            <p:nvPr/>
          </p:nvSpPr>
          <p:spPr bwMode="gray">
            <a:xfrm rot="3465783">
              <a:off x="2907" y="2928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3" name="AutoShape 5"/>
            <p:cNvSpPr>
              <a:spLocks noChangeArrowheads="1"/>
            </p:cNvSpPr>
            <p:nvPr/>
          </p:nvSpPr>
          <p:spPr bwMode="gray">
            <a:xfrm rot="-7230978">
              <a:off x="2139" y="1613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4" name="AutoShape 6"/>
            <p:cNvSpPr>
              <a:spLocks noChangeArrowheads="1"/>
            </p:cNvSpPr>
            <p:nvPr/>
          </p:nvSpPr>
          <p:spPr bwMode="gray">
            <a:xfrm rot="7535209">
              <a:off x="2115" y="2907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5" name="AutoShape 7"/>
            <p:cNvSpPr>
              <a:spLocks noChangeArrowheads="1"/>
            </p:cNvSpPr>
            <p:nvPr/>
          </p:nvSpPr>
          <p:spPr bwMode="gray">
            <a:xfrm>
              <a:off x="3272" y="2275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6" name="AutoShape 8"/>
            <p:cNvSpPr>
              <a:spLocks noChangeArrowheads="1"/>
            </p:cNvSpPr>
            <p:nvPr/>
          </p:nvSpPr>
          <p:spPr bwMode="gray">
            <a:xfrm rot="10800000">
              <a:off x="1754" y="2271"/>
              <a:ext cx="544" cy="182"/>
            </a:xfrm>
            <a:prstGeom prst="rightArrow">
              <a:avLst>
                <a:gd name="adj1" fmla="val 35167"/>
                <a:gd name="adj2" fmla="val 121041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7" name="Oval 9"/>
            <p:cNvSpPr>
              <a:spLocks noChangeArrowheads="1"/>
            </p:cNvSpPr>
            <p:nvPr/>
          </p:nvSpPr>
          <p:spPr bwMode="auto">
            <a:xfrm>
              <a:off x="1578" y="1168"/>
              <a:ext cx="2358" cy="2359"/>
            </a:xfrm>
            <a:prstGeom prst="ellipse">
              <a:avLst/>
            </a:prstGeom>
            <a:no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8" name="Text Box 10"/>
            <p:cNvSpPr txBox="1">
              <a:spLocks noChangeArrowheads="1"/>
            </p:cNvSpPr>
            <p:nvPr/>
          </p:nvSpPr>
          <p:spPr bwMode="auto">
            <a:xfrm>
              <a:off x="3498" y="1152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14349" name="Text Box 11"/>
            <p:cNvSpPr txBox="1">
              <a:spLocks noChangeArrowheads="1"/>
            </p:cNvSpPr>
            <p:nvPr/>
          </p:nvSpPr>
          <p:spPr bwMode="auto">
            <a:xfrm>
              <a:off x="1048" y="1152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14350" name="Text Box 12"/>
            <p:cNvSpPr txBox="1">
              <a:spLocks noChangeArrowheads="1"/>
            </p:cNvSpPr>
            <p:nvPr/>
          </p:nvSpPr>
          <p:spPr bwMode="auto">
            <a:xfrm>
              <a:off x="4074" y="2256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14351" name="Text Box 13"/>
            <p:cNvSpPr txBox="1">
              <a:spLocks noChangeArrowheads="1"/>
            </p:cNvSpPr>
            <p:nvPr/>
          </p:nvSpPr>
          <p:spPr bwMode="auto">
            <a:xfrm>
              <a:off x="3498" y="3264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14352" name="Text Box 14"/>
            <p:cNvSpPr txBox="1">
              <a:spLocks noChangeArrowheads="1"/>
            </p:cNvSpPr>
            <p:nvPr/>
          </p:nvSpPr>
          <p:spPr bwMode="auto">
            <a:xfrm>
              <a:off x="472" y="2256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14353" name="Text Box 15"/>
            <p:cNvSpPr txBox="1">
              <a:spLocks noChangeArrowheads="1"/>
            </p:cNvSpPr>
            <p:nvPr/>
          </p:nvSpPr>
          <p:spPr bwMode="auto">
            <a:xfrm>
              <a:off x="1000" y="3225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83984" name="Oval 16"/>
            <p:cNvSpPr>
              <a:spLocks noChangeArrowheads="1"/>
            </p:cNvSpPr>
            <p:nvPr/>
          </p:nvSpPr>
          <p:spPr bwMode="gray">
            <a:xfrm>
              <a:off x="1488" y="228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3985" name="Oval 17"/>
            <p:cNvSpPr>
              <a:spLocks noChangeArrowheads="1"/>
            </p:cNvSpPr>
            <p:nvPr/>
          </p:nvSpPr>
          <p:spPr bwMode="gray">
            <a:xfrm>
              <a:off x="20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3986" name="Oval 18"/>
            <p:cNvSpPr>
              <a:spLocks noChangeArrowheads="1"/>
            </p:cNvSpPr>
            <p:nvPr/>
          </p:nvSpPr>
          <p:spPr bwMode="gray">
            <a:xfrm>
              <a:off x="32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3987" name="Oval 19"/>
            <p:cNvSpPr>
              <a:spLocks noChangeArrowheads="1"/>
            </p:cNvSpPr>
            <p:nvPr/>
          </p:nvSpPr>
          <p:spPr bwMode="gray">
            <a:xfrm>
              <a:off x="2016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3988" name="Oval 20"/>
            <p:cNvSpPr>
              <a:spLocks noChangeArrowheads="1"/>
            </p:cNvSpPr>
            <p:nvPr/>
          </p:nvSpPr>
          <p:spPr bwMode="gray">
            <a:xfrm>
              <a:off x="3264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3989" name="Oval 21"/>
            <p:cNvSpPr>
              <a:spLocks noChangeArrowheads="1"/>
            </p:cNvSpPr>
            <p:nvPr/>
          </p:nvSpPr>
          <p:spPr bwMode="gray">
            <a:xfrm>
              <a:off x="3840" y="228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3990" name="Oval 22"/>
            <p:cNvSpPr>
              <a:spLocks noChangeArrowheads="1"/>
            </p:cNvSpPr>
            <p:nvPr/>
          </p:nvSpPr>
          <p:spPr bwMode="gray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3991" name="Oval 23"/>
            <p:cNvSpPr>
              <a:spLocks noChangeArrowheads="1"/>
            </p:cNvSpPr>
            <p:nvPr/>
          </p:nvSpPr>
          <p:spPr bwMode="gray">
            <a:xfrm>
              <a:off x="2230" y="182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3992" name="Oval 24"/>
            <p:cNvSpPr>
              <a:spLocks noChangeArrowheads="1"/>
            </p:cNvSpPr>
            <p:nvPr/>
          </p:nvSpPr>
          <p:spPr bwMode="gray">
            <a:xfrm>
              <a:off x="2303" y="188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3993" name="Oval 25"/>
            <p:cNvSpPr>
              <a:spLocks noChangeArrowheads="1"/>
            </p:cNvSpPr>
            <p:nvPr/>
          </p:nvSpPr>
          <p:spPr bwMode="gray">
            <a:xfrm>
              <a:off x="2311" y="1872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64" name="Oval 26"/>
            <p:cNvSpPr>
              <a:spLocks noChangeArrowheads="1"/>
            </p:cNvSpPr>
            <p:nvPr/>
          </p:nvSpPr>
          <p:spPr bwMode="gray">
            <a:xfrm>
              <a:off x="2350" y="1933"/>
              <a:ext cx="840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14365" name="Group 27"/>
            <p:cNvGrpSpPr>
              <a:grpSpLocks/>
            </p:cNvGrpSpPr>
            <p:nvPr/>
          </p:nvGrpSpPr>
          <p:grpSpPr bwMode="auto">
            <a:xfrm>
              <a:off x="2363" y="1945"/>
              <a:ext cx="813" cy="805"/>
              <a:chOff x="4166" y="1706"/>
              <a:chExt cx="1252" cy="1252"/>
            </a:xfrm>
          </p:grpSpPr>
          <p:sp>
            <p:nvSpPr>
              <p:cNvPr id="14367" name="Oval 28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4368" name="Oval 29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4369" name="Oval 30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4370" name="Oval 31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4366" name="Text Box 32"/>
            <p:cNvSpPr txBox="1">
              <a:spLocks noChangeArrowheads="1"/>
            </p:cNvSpPr>
            <p:nvPr/>
          </p:nvSpPr>
          <p:spPr bwMode="gray">
            <a:xfrm>
              <a:off x="2528" y="2243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Table</a:t>
            </a: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1219200" y="1676400"/>
            <a:ext cx="6781800" cy="4006850"/>
            <a:chOff x="240" y="864"/>
            <a:chExt cx="5280" cy="3120"/>
          </a:xfrm>
        </p:grpSpPr>
        <p:sp>
          <p:nvSpPr>
            <p:cNvPr id="75781" name="AutoShape 5"/>
            <p:cNvSpPr>
              <a:spLocks noChangeArrowheads="1"/>
            </p:cNvSpPr>
            <p:nvPr/>
          </p:nvSpPr>
          <p:spPr bwMode="gray">
            <a:xfrm>
              <a:off x="240" y="1007"/>
              <a:ext cx="2592" cy="2977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12157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aphicFrame>
          <p:nvGraphicFramePr>
            <p:cNvPr id="15366" name="Object 6"/>
            <p:cNvGraphicFramePr>
              <a:graphicFrameLocks noChangeAspect="1"/>
            </p:cNvGraphicFramePr>
            <p:nvPr/>
          </p:nvGraphicFramePr>
          <p:xfrm>
            <a:off x="384" y="1344"/>
            <a:ext cx="2280" cy="2555"/>
          </p:xfrm>
          <a:graphic>
            <a:graphicData uri="http://schemas.openxmlformats.org/presentationml/2006/ole">
              <p:oleObj spid="_x0000_s15366" name="Chart" r:id="rId3" imgW="3609975" imgH="4057498" progId="MSGraph.Chart.8">
                <p:embed followColorScheme="full"/>
              </p:oleObj>
            </a:graphicData>
          </a:graphic>
        </p:graphicFrame>
        <p:sp>
          <p:nvSpPr>
            <p:cNvPr id="75783" name="AutoShape 7"/>
            <p:cNvSpPr>
              <a:spLocks noChangeArrowheads="1"/>
            </p:cNvSpPr>
            <p:nvPr/>
          </p:nvSpPr>
          <p:spPr bwMode="gray">
            <a:xfrm>
              <a:off x="480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368" name="AutoShape 8"/>
            <p:cNvSpPr>
              <a:spLocks noChangeArrowheads="1"/>
            </p:cNvSpPr>
            <p:nvPr/>
          </p:nvSpPr>
          <p:spPr bwMode="gray">
            <a:xfrm>
              <a:off x="576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369" name="AutoShape 9"/>
            <p:cNvSpPr>
              <a:spLocks noChangeArrowheads="1"/>
            </p:cNvSpPr>
            <p:nvPr/>
          </p:nvSpPr>
          <p:spPr bwMode="gray">
            <a:xfrm>
              <a:off x="2400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5786" name="AutoShape 10"/>
            <p:cNvSpPr>
              <a:spLocks noChangeArrowheads="1"/>
            </p:cNvSpPr>
            <p:nvPr/>
          </p:nvSpPr>
          <p:spPr bwMode="gray">
            <a:xfrm>
              <a:off x="2928" y="1007"/>
              <a:ext cx="2592" cy="2977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27451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aphicFrame>
          <p:nvGraphicFramePr>
            <p:cNvPr id="15371" name="Object 11"/>
            <p:cNvGraphicFramePr>
              <a:graphicFrameLocks noChangeAspect="1"/>
            </p:cNvGraphicFramePr>
            <p:nvPr/>
          </p:nvGraphicFramePr>
          <p:xfrm>
            <a:off x="3072" y="1344"/>
            <a:ext cx="2280" cy="2555"/>
          </p:xfrm>
          <a:graphic>
            <a:graphicData uri="http://schemas.openxmlformats.org/presentationml/2006/ole">
              <p:oleObj spid="_x0000_s15371" name="Chart" r:id="rId4" imgW="3609975" imgH="4057498" progId="MSGraph.Chart.8">
                <p:embed followColorScheme="full"/>
              </p:oleObj>
            </a:graphicData>
          </a:graphic>
        </p:graphicFrame>
        <p:sp>
          <p:nvSpPr>
            <p:cNvPr id="75788" name="AutoShape 12"/>
            <p:cNvSpPr>
              <a:spLocks noChangeArrowheads="1"/>
            </p:cNvSpPr>
            <p:nvPr/>
          </p:nvSpPr>
          <p:spPr bwMode="gray">
            <a:xfrm>
              <a:off x="3168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373" name="AutoShape 13"/>
            <p:cNvSpPr>
              <a:spLocks noChangeArrowheads="1"/>
            </p:cNvSpPr>
            <p:nvPr/>
          </p:nvSpPr>
          <p:spPr bwMode="gray">
            <a:xfrm>
              <a:off x="3264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374" name="AutoShape 14"/>
            <p:cNvSpPr>
              <a:spLocks noChangeArrowheads="1"/>
            </p:cNvSpPr>
            <p:nvPr/>
          </p:nvSpPr>
          <p:spPr bwMode="gray">
            <a:xfrm>
              <a:off x="5088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>
                <a:ea typeface="宋体" charset="-122"/>
              </a:rPr>
              <a:t>Diagram</a:t>
            </a:r>
            <a:endParaRPr lang="en-US" altLang="zh-CN" sz="2400" smtClean="0">
              <a:ea typeface="宋体" charset="-122"/>
            </a:endParaRPr>
          </a:p>
        </p:txBody>
      </p:sp>
      <p:grpSp>
        <p:nvGrpSpPr>
          <p:cNvPr id="16388" name="Group 3"/>
          <p:cNvGrpSpPr>
            <a:grpSpLocks/>
          </p:cNvGrpSpPr>
          <p:nvPr/>
        </p:nvGrpSpPr>
        <p:grpSpPr bwMode="auto">
          <a:xfrm>
            <a:off x="1143000" y="1831975"/>
            <a:ext cx="2170113" cy="4035425"/>
            <a:chOff x="720" y="1296"/>
            <a:chExt cx="1367" cy="2542"/>
          </a:xfrm>
        </p:grpSpPr>
        <p:sp>
          <p:nvSpPr>
            <p:cNvPr id="16418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19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20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21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22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23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16424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6427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6428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6429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6430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6431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6425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1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16426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charset="-122"/>
                </a:rPr>
                <a:t>ThemeGallery is a Design Digital Content &amp; Contents mall developed by Guild Design Inc.</a:t>
              </a:r>
              <a:endParaRPr lang="en-US" altLang="zh-CN">
                <a:ea typeface="宋体" charset="-122"/>
              </a:endParaRPr>
            </a:p>
          </p:txBody>
        </p:sp>
      </p:grpSp>
      <p:grpSp>
        <p:nvGrpSpPr>
          <p:cNvPr id="16389" name="Group 18"/>
          <p:cNvGrpSpPr>
            <a:grpSpLocks/>
          </p:cNvGrpSpPr>
          <p:nvPr/>
        </p:nvGrpSpPr>
        <p:grpSpPr bwMode="auto">
          <a:xfrm>
            <a:off x="3505200" y="1831975"/>
            <a:ext cx="2166938" cy="4035425"/>
            <a:chOff x="2208" y="1296"/>
            <a:chExt cx="1365" cy="2542"/>
          </a:xfrm>
        </p:grpSpPr>
        <p:sp>
          <p:nvSpPr>
            <p:cNvPr id="16405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06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07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08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09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10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11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12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13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14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2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16415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charset="-122"/>
                </a:rPr>
                <a:t>ThemeGallery is a Design Digital Content &amp; Contents mall developed by Guild Design Inc.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16416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17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6390" name="Group 32"/>
          <p:cNvGrpSpPr>
            <a:grpSpLocks/>
          </p:cNvGrpSpPr>
          <p:nvPr/>
        </p:nvGrpSpPr>
        <p:grpSpPr bwMode="auto">
          <a:xfrm>
            <a:off x="5861050" y="1831975"/>
            <a:ext cx="2170113" cy="4035425"/>
            <a:chOff x="3692" y="1296"/>
            <a:chExt cx="1367" cy="2542"/>
          </a:xfrm>
        </p:grpSpPr>
        <p:sp>
          <p:nvSpPr>
            <p:cNvPr id="16391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392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393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F2EDA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394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16395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16400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6401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6402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6403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6404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6396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3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16397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charset="-122"/>
                </a:rPr>
                <a:t>ThemeGallery is a Design Digital Content &amp; Contents mall developed by Guild Design Inc.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16398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399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>
                <a:ea typeface="宋体" charset="-122"/>
              </a:rPr>
              <a:t>Diagram</a:t>
            </a:r>
            <a:endParaRPr lang="en-US" altLang="zh-CN" sz="2400" smtClean="0">
              <a:ea typeface="宋体" charset="-122"/>
            </a:endParaRPr>
          </a:p>
        </p:txBody>
      </p:sp>
      <p:grpSp>
        <p:nvGrpSpPr>
          <p:cNvPr id="17412" name="Group 99"/>
          <p:cNvGrpSpPr>
            <a:grpSpLocks/>
          </p:cNvGrpSpPr>
          <p:nvPr/>
        </p:nvGrpSpPr>
        <p:grpSpPr bwMode="auto">
          <a:xfrm>
            <a:off x="0" y="1752600"/>
            <a:ext cx="9144000" cy="4114800"/>
            <a:chOff x="0" y="1104"/>
            <a:chExt cx="5760" cy="2592"/>
          </a:xfrm>
        </p:grpSpPr>
        <p:grpSp>
          <p:nvGrpSpPr>
            <p:cNvPr id="17413" name="Group 3"/>
            <p:cNvGrpSpPr>
              <a:grpSpLocks/>
            </p:cNvGrpSpPr>
            <p:nvPr/>
          </p:nvGrpSpPr>
          <p:grpSpPr bwMode="auto">
            <a:xfrm>
              <a:off x="0" y="2040"/>
              <a:ext cx="5760" cy="77"/>
              <a:chOff x="0" y="1896"/>
              <a:chExt cx="5760" cy="120"/>
            </a:xfrm>
          </p:grpSpPr>
          <p:sp>
            <p:nvSpPr>
              <p:cNvPr id="17505" name="Rectangle 4"/>
              <p:cNvSpPr>
                <a:spLocks noChangeArrowheads="1"/>
              </p:cNvSpPr>
              <p:nvPr/>
            </p:nvSpPr>
            <p:spPr bwMode="gray">
              <a:xfrm>
                <a:off x="0" y="1896"/>
                <a:ext cx="5760" cy="4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ECECEC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7506" name="Rectangle 5"/>
              <p:cNvSpPr>
                <a:spLocks noChangeArrowheads="1"/>
              </p:cNvSpPr>
              <p:nvPr/>
            </p:nvSpPr>
            <p:spPr bwMode="gray">
              <a:xfrm>
                <a:off x="0" y="1942"/>
                <a:ext cx="5760" cy="74"/>
              </a:xfrm>
              <a:prstGeom prst="rect">
                <a:avLst/>
              </a:prstGeom>
              <a:gradFill rotWithShape="1">
                <a:gsLst>
                  <a:gs pos="0">
                    <a:srgbClr val="CFCFCF"/>
                  </a:gs>
                  <a:gs pos="100000">
                    <a:srgbClr val="5F5F5F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grpSp>
          <p:nvGrpSpPr>
            <p:cNvPr id="17414" name="Group 95"/>
            <p:cNvGrpSpPr>
              <a:grpSpLocks/>
            </p:cNvGrpSpPr>
            <p:nvPr/>
          </p:nvGrpSpPr>
          <p:grpSpPr bwMode="auto">
            <a:xfrm>
              <a:off x="869" y="1644"/>
              <a:ext cx="1079" cy="2010"/>
              <a:chOff x="869" y="1644"/>
              <a:chExt cx="1079" cy="2010"/>
            </a:xfrm>
          </p:grpSpPr>
          <p:grpSp>
            <p:nvGrpSpPr>
              <p:cNvPr id="17485" name="Group 59"/>
              <p:cNvGrpSpPr>
                <a:grpSpLocks/>
              </p:cNvGrpSpPr>
              <p:nvPr/>
            </p:nvGrpSpPr>
            <p:grpSpPr bwMode="auto">
              <a:xfrm rot="3877067">
                <a:off x="962" y="2667"/>
                <a:ext cx="1432" cy="541"/>
                <a:chOff x="2290" y="2725"/>
                <a:chExt cx="1832" cy="713"/>
              </a:xfrm>
            </p:grpSpPr>
            <p:grpSp>
              <p:nvGrpSpPr>
                <p:cNvPr id="17499" name="Group 60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17503" name="Freeform 6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04" name="Freeform 6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7500" name="Group 63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17501" name="Freeform 64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02" name="Freeform 65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7486" name="Group 66"/>
              <p:cNvGrpSpPr>
                <a:grpSpLocks/>
              </p:cNvGrpSpPr>
              <p:nvPr/>
            </p:nvGrpSpPr>
            <p:grpSpPr bwMode="auto">
              <a:xfrm>
                <a:off x="869" y="1644"/>
                <a:ext cx="799" cy="824"/>
                <a:chOff x="2789" y="1625"/>
                <a:chExt cx="907" cy="907"/>
              </a:xfrm>
            </p:grpSpPr>
            <p:sp>
              <p:nvSpPr>
                <p:cNvPr id="17489" name="Oval 67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90" name="Oval 68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8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91" name="Oval 69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92" name="Oval 70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93" name="Oval 71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grpSp>
              <p:nvGrpSpPr>
                <p:cNvPr id="17494" name="Group 72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17495" name="Oval 73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7496" name="Oval 74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7497" name="Oval 75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7498" name="Oval 76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</p:grpSp>
          <p:sp>
            <p:nvSpPr>
              <p:cNvPr id="17487" name="Text Box 77"/>
              <p:cNvSpPr txBox="1">
                <a:spLocks noChangeArrowheads="1"/>
              </p:cNvSpPr>
              <p:nvPr/>
            </p:nvSpPr>
            <p:spPr bwMode="gray">
              <a:xfrm rot="3925970">
                <a:off x="1099" y="278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charset="-122"/>
                  </a:rPr>
                  <a:t>Your Text</a:t>
                </a:r>
              </a:p>
            </p:txBody>
          </p:sp>
          <p:sp>
            <p:nvSpPr>
              <p:cNvPr id="17488" name="Text Box 78"/>
              <p:cNvSpPr txBox="1">
                <a:spLocks noChangeArrowheads="1"/>
              </p:cNvSpPr>
              <p:nvPr/>
            </p:nvSpPr>
            <p:spPr bwMode="gray">
              <a:xfrm rot="3925970">
                <a:off x="1392" y="261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charset="-122"/>
                  </a:rPr>
                  <a:t>Your Text</a:t>
                </a:r>
              </a:p>
            </p:txBody>
          </p:sp>
        </p:grpSp>
        <p:grpSp>
          <p:nvGrpSpPr>
            <p:cNvPr id="17415" name="Group 96"/>
            <p:cNvGrpSpPr>
              <a:grpSpLocks/>
            </p:cNvGrpSpPr>
            <p:nvPr/>
          </p:nvGrpSpPr>
          <p:grpSpPr bwMode="auto">
            <a:xfrm>
              <a:off x="1970" y="1644"/>
              <a:ext cx="1078" cy="2010"/>
              <a:chOff x="1970" y="1644"/>
              <a:chExt cx="1078" cy="2010"/>
            </a:xfrm>
          </p:grpSpPr>
          <p:grpSp>
            <p:nvGrpSpPr>
              <p:cNvPr id="17465" name="Group 41"/>
              <p:cNvGrpSpPr>
                <a:grpSpLocks/>
              </p:cNvGrpSpPr>
              <p:nvPr/>
            </p:nvGrpSpPr>
            <p:grpSpPr bwMode="auto">
              <a:xfrm rot="3877067">
                <a:off x="2062" y="2667"/>
                <a:ext cx="1432" cy="541"/>
                <a:chOff x="2290" y="2725"/>
                <a:chExt cx="1832" cy="713"/>
              </a:xfrm>
            </p:grpSpPr>
            <p:grpSp>
              <p:nvGrpSpPr>
                <p:cNvPr id="17479" name="Group 42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17483" name="Freeform 43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84" name="Freeform 44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7480" name="Group 45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17481" name="Freeform 46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82" name="Freeform 47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7466" name="Group 48"/>
              <p:cNvGrpSpPr>
                <a:grpSpLocks/>
              </p:cNvGrpSpPr>
              <p:nvPr/>
            </p:nvGrpSpPr>
            <p:grpSpPr bwMode="auto">
              <a:xfrm>
                <a:off x="1970" y="1644"/>
                <a:ext cx="799" cy="824"/>
                <a:chOff x="2789" y="1625"/>
                <a:chExt cx="907" cy="907"/>
              </a:xfrm>
            </p:grpSpPr>
            <p:sp>
              <p:nvSpPr>
                <p:cNvPr id="17469" name="Oval 49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70" name="Oval 50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8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71" name="Oval 51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72" name="Oval 52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73" name="Oval 53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grpSp>
              <p:nvGrpSpPr>
                <p:cNvPr id="17474" name="Group 54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17475" name="Oval 55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7476" name="Oval 56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7477" name="Oval 57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7478" name="Oval 58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</p:grpSp>
          <p:sp>
            <p:nvSpPr>
              <p:cNvPr id="17467" name="Text Box 79"/>
              <p:cNvSpPr txBox="1">
                <a:spLocks noChangeArrowheads="1"/>
              </p:cNvSpPr>
              <p:nvPr/>
            </p:nvSpPr>
            <p:spPr bwMode="gray">
              <a:xfrm rot="3925970">
                <a:off x="2196" y="278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charset="-122"/>
                  </a:rPr>
                  <a:t>Your Text</a:t>
                </a:r>
              </a:p>
            </p:txBody>
          </p:sp>
          <p:sp>
            <p:nvSpPr>
              <p:cNvPr id="17468" name="Text Box 80"/>
              <p:cNvSpPr txBox="1">
                <a:spLocks noChangeArrowheads="1"/>
              </p:cNvSpPr>
              <p:nvPr/>
            </p:nvSpPr>
            <p:spPr bwMode="gray">
              <a:xfrm rot="3925970">
                <a:off x="2489" y="261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charset="-122"/>
                  </a:rPr>
                  <a:t>Your Text</a:t>
                </a:r>
              </a:p>
            </p:txBody>
          </p:sp>
        </p:grpSp>
        <p:grpSp>
          <p:nvGrpSpPr>
            <p:cNvPr id="17416" name="Group 97"/>
            <p:cNvGrpSpPr>
              <a:grpSpLocks/>
            </p:cNvGrpSpPr>
            <p:nvPr/>
          </p:nvGrpSpPr>
          <p:grpSpPr bwMode="auto">
            <a:xfrm>
              <a:off x="3106" y="1644"/>
              <a:ext cx="1079" cy="2010"/>
              <a:chOff x="3106" y="1644"/>
              <a:chExt cx="1079" cy="2010"/>
            </a:xfrm>
          </p:grpSpPr>
          <p:grpSp>
            <p:nvGrpSpPr>
              <p:cNvPr id="17445" name="Group 6"/>
              <p:cNvGrpSpPr>
                <a:grpSpLocks/>
              </p:cNvGrpSpPr>
              <p:nvPr/>
            </p:nvGrpSpPr>
            <p:grpSpPr bwMode="auto">
              <a:xfrm rot="3877067">
                <a:off x="3199" y="2667"/>
                <a:ext cx="1432" cy="541"/>
                <a:chOff x="2290" y="2725"/>
                <a:chExt cx="1832" cy="713"/>
              </a:xfrm>
            </p:grpSpPr>
            <p:grpSp>
              <p:nvGrpSpPr>
                <p:cNvPr id="17459" name="Group 7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17463" name="Freeform 8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64" name="Freeform 9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7460" name="Group 10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17461" name="Freeform 1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62" name="Freeform 1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7446" name="Group 13"/>
              <p:cNvGrpSpPr>
                <a:grpSpLocks/>
              </p:cNvGrpSpPr>
              <p:nvPr/>
            </p:nvGrpSpPr>
            <p:grpSpPr bwMode="auto">
              <a:xfrm>
                <a:off x="3106" y="1644"/>
                <a:ext cx="800" cy="824"/>
                <a:chOff x="2789" y="1625"/>
                <a:chExt cx="907" cy="907"/>
              </a:xfrm>
            </p:grpSpPr>
            <p:sp>
              <p:nvSpPr>
                <p:cNvPr id="17449" name="Oval 14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50" name="Oval 15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8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51" name="Oval 16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52" name="Oval 17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53" name="Oval 18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grpSp>
              <p:nvGrpSpPr>
                <p:cNvPr id="17454" name="Group 19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17455" name="Oval 20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7456" name="Oval 21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7457" name="Oval 22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7458" name="Oval 23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</p:grpSp>
          <p:sp>
            <p:nvSpPr>
              <p:cNvPr id="17447" name="Text Box 81"/>
              <p:cNvSpPr txBox="1">
                <a:spLocks noChangeArrowheads="1"/>
              </p:cNvSpPr>
              <p:nvPr/>
            </p:nvSpPr>
            <p:spPr bwMode="gray">
              <a:xfrm rot="3925970">
                <a:off x="3338" y="278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charset="-122"/>
                  </a:rPr>
                  <a:t>Your Text</a:t>
                </a:r>
              </a:p>
            </p:txBody>
          </p:sp>
          <p:sp>
            <p:nvSpPr>
              <p:cNvPr id="17448" name="Text Box 82"/>
              <p:cNvSpPr txBox="1">
                <a:spLocks noChangeArrowheads="1"/>
              </p:cNvSpPr>
              <p:nvPr/>
            </p:nvSpPr>
            <p:spPr bwMode="gray">
              <a:xfrm rot="3925970">
                <a:off x="3631" y="261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charset="-122"/>
                  </a:rPr>
                  <a:t>Your Text</a:t>
                </a:r>
              </a:p>
            </p:txBody>
          </p:sp>
        </p:grpSp>
        <p:grpSp>
          <p:nvGrpSpPr>
            <p:cNvPr id="17417" name="Group 98"/>
            <p:cNvGrpSpPr>
              <a:grpSpLocks/>
            </p:cNvGrpSpPr>
            <p:nvPr/>
          </p:nvGrpSpPr>
          <p:grpSpPr bwMode="auto">
            <a:xfrm>
              <a:off x="4225" y="1553"/>
              <a:ext cx="1199" cy="2143"/>
              <a:chOff x="4225" y="1553"/>
              <a:chExt cx="1199" cy="2143"/>
            </a:xfrm>
          </p:grpSpPr>
          <p:grpSp>
            <p:nvGrpSpPr>
              <p:cNvPr id="17426" name="Group 24"/>
              <p:cNvGrpSpPr>
                <a:grpSpLocks/>
              </p:cNvGrpSpPr>
              <p:nvPr/>
            </p:nvGrpSpPr>
            <p:grpSpPr bwMode="auto">
              <a:xfrm rot="3877067">
                <a:off x="4438" y="2709"/>
                <a:ext cx="1432" cy="541"/>
                <a:chOff x="2290" y="2725"/>
                <a:chExt cx="1832" cy="713"/>
              </a:xfrm>
            </p:grpSpPr>
            <p:grpSp>
              <p:nvGrpSpPr>
                <p:cNvPr id="17439" name="Group 25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17443" name="Freeform 26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0066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44" name="Freeform 27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7440" name="Group 28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17441" name="Freeform 29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699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42" name="Freeform 30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7427" name="Oval 31"/>
              <p:cNvSpPr>
                <a:spLocks noChangeArrowheads="1"/>
              </p:cNvSpPr>
              <p:nvPr/>
            </p:nvSpPr>
            <p:spPr bwMode="gray">
              <a:xfrm>
                <a:off x="4225" y="1553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399FF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7428" name="Oval 32"/>
              <p:cNvSpPr>
                <a:spLocks noChangeArrowheads="1"/>
              </p:cNvSpPr>
              <p:nvPr/>
            </p:nvSpPr>
            <p:spPr bwMode="gray">
              <a:xfrm>
                <a:off x="4225" y="1553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7429" name="Oval 33"/>
              <p:cNvSpPr>
                <a:spLocks noChangeArrowheads="1"/>
              </p:cNvSpPr>
              <p:nvPr/>
            </p:nvSpPr>
            <p:spPr bwMode="gray">
              <a:xfrm>
                <a:off x="4289" y="1618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1C538A"/>
                  </a:gs>
                  <a:gs pos="50000">
                    <a:srgbClr val="3399FF"/>
                  </a:gs>
                  <a:gs pos="100000">
                    <a:srgbClr val="1C538A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7430" name="Oval 34"/>
              <p:cNvSpPr>
                <a:spLocks noChangeArrowheads="1"/>
              </p:cNvSpPr>
              <p:nvPr/>
            </p:nvSpPr>
            <p:spPr bwMode="gray">
              <a:xfrm>
                <a:off x="4290" y="1620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2061A2"/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7431" name="Oval 35"/>
              <p:cNvSpPr>
                <a:spLocks noChangeArrowheads="1"/>
              </p:cNvSpPr>
              <p:nvPr/>
            </p:nvSpPr>
            <p:spPr bwMode="gray">
              <a:xfrm>
                <a:off x="4330" y="1661"/>
                <a:ext cx="751" cy="772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>
                  <a:ea typeface="宋体" charset="-122"/>
                </a:endParaRPr>
              </a:p>
            </p:txBody>
          </p:sp>
          <p:grpSp>
            <p:nvGrpSpPr>
              <p:cNvPr id="17432" name="Group 36"/>
              <p:cNvGrpSpPr>
                <a:grpSpLocks/>
              </p:cNvGrpSpPr>
              <p:nvPr/>
            </p:nvGrpSpPr>
            <p:grpSpPr bwMode="auto">
              <a:xfrm>
                <a:off x="4342" y="1673"/>
                <a:ext cx="728" cy="749"/>
                <a:chOff x="4166" y="1706"/>
                <a:chExt cx="1252" cy="1252"/>
              </a:xfrm>
            </p:grpSpPr>
            <p:sp>
              <p:nvSpPr>
                <p:cNvPr id="17435" name="Oval 37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36" name="Oval 38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37" name="Oval 39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7438" name="Oval 40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  <p:sp>
            <p:nvSpPr>
              <p:cNvPr id="17433" name="Text Box 83"/>
              <p:cNvSpPr txBox="1">
                <a:spLocks noChangeArrowheads="1"/>
              </p:cNvSpPr>
              <p:nvPr/>
            </p:nvSpPr>
            <p:spPr bwMode="gray">
              <a:xfrm rot="3925970">
                <a:off x="4568" y="2878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charset="-122"/>
                  </a:rPr>
                  <a:t>Your Text</a:t>
                </a:r>
              </a:p>
            </p:txBody>
          </p:sp>
          <p:sp>
            <p:nvSpPr>
              <p:cNvPr id="17434" name="Text Box 84"/>
              <p:cNvSpPr txBox="1">
                <a:spLocks noChangeArrowheads="1"/>
              </p:cNvSpPr>
              <p:nvPr/>
            </p:nvSpPr>
            <p:spPr bwMode="gray">
              <a:xfrm rot="3925970">
                <a:off x="4860" y="2705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charset="-122"/>
                  </a:rPr>
                  <a:t>Your Text</a:t>
                </a:r>
              </a:p>
            </p:txBody>
          </p:sp>
        </p:grpSp>
        <p:grpSp>
          <p:nvGrpSpPr>
            <p:cNvPr id="17418" name="Group 85"/>
            <p:cNvGrpSpPr>
              <a:grpSpLocks/>
            </p:cNvGrpSpPr>
            <p:nvPr/>
          </p:nvGrpSpPr>
          <p:grpSpPr bwMode="auto">
            <a:xfrm>
              <a:off x="1063" y="1104"/>
              <a:ext cx="3880" cy="256"/>
              <a:chOff x="967" y="1152"/>
              <a:chExt cx="3880" cy="256"/>
            </a:xfrm>
          </p:grpSpPr>
          <p:sp>
            <p:nvSpPr>
              <p:cNvPr id="17419" name="Text Box 86"/>
              <p:cNvSpPr txBox="1">
                <a:spLocks noChangeArrowheads="1"/>
              </p:cNvSpPr>
              <p:nvPr/>
            </p:nvSpPr>
            <p:spPr bwMode="gray">
              <a:xfrm>
                <a:off x="967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>
                    <a:latin typeface="Verdana" pitchFamily="34" charset="0"/>
                    <a:ea typeface="宋体" charset="-122"/>
                  </a:rPr>
                  <a:t>2001</a:t>
                </a:r>
              </a:p>
            </p:txBody>
          </p:sp>
          <p:sp>
            <p:nvSpPr>
              <p:cNvPr id="17420" name="Text Box 87"/>
              <p:cNvSpPr txBox="1">
                <a:spLocks noChangeArrowheads="1"/>
              </p:cNvSpPr>
              <p:nvPr/>
            </p:nvSpPr>
            <p:spPr bwMode="gray">
              <a:xfrm>
                <a:off x="2072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>
                    <a:latin typeface="Verdana" pitchFamily="34" charset="0"/>
                    <a:ea typeface="宋体" charset="-122"/>
                  </a:rPr>
                  <a:t>2002</a:t>
                </a:r>
              </a:p>
            </p:txBody>
          </p:sp>
          <p:sp>
            <p:nvSpPr>
              <p:cNvPr id="17421" name="Text Box 88"/>
              <p:cNvSpPr txBox="1">
                <a:spLocks noChangeArrowheads="1"/>
              </p:cNvSpPr>
              <p:nvPr/>
            </p:nvSpPr>
            <p:spPr bwMode="gray">
              <a:xfrm>
                <a:off x="3172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>
                    <a:latin typeface="Verdana" pitchFamily="34" charset="0"/>
                    <a:ea typeface="宋体" charset="-122"/>
                  </a:rPr>
                  <a:t>2003</a:t>
                </a:r>
              </a:p>
            </p:txBody>
          </p:sp>
          <p:sp>
            <p:nvSpPr>
              <p:cNvPr id="17422" name="Text Box 89"/>
              <p:cNvSpPr txBox="1">
                <a:spLocks noChangeArrowheads="1"/>
              </p:cNvSpPr>
              <p:nvPr/>
            </p:nvSpPr>
            <p:spPr bwMode="gray">
              <a:xfrm>
                <a:off x="4275" y="1152"/>
                <a:ext cx="57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latin typeface="Verdana" pitchFamily="34" charset="0"/>
                    <a:ea typeface="宋体" charset="-122"/>
                  </a:rPr>
                  <a:t>2004</a:t>
                </a:r>
              </a:p>
            </p:txBody>
          </p:sp>
          <p:cxnSp>
            <p:nvCxnSpPr>
              <p:cNvPr id="17423" name="AutoShape 90"/>
              <p:cNvCxnSpPr>
                <a:cxnSpLocks noChangeShapeType="1"/>
                <a:stCxn id="17419" idx="3"/>
                <a:endCxn id="17420" idx="1"/>
              </p:cNvCxnSpPr>
              <p:nvPr/>
            </p:nvCxnSpPr>
            <p:spPr bwMode="gray">
              <a:xfrm>
                <a:off x="1451" y="1293"/>
                <a:ext cx="621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424" name="AutoShape 91"/>
              <p:cNvCxnSpPr>
                <a:cxnSpLocks noChangeShapeType="1"/>
                <a:stCxn id="17420" idx="3"/>
                <a:endCxn id="17421" idx="1"/>
              </p:cNvCxnSpPr>
              <p:nvPr/>
            </p:nvCxnSpPr>
            <p:spPr bwMode="gray">
              <a:xfrm>
                <a:off x="2556" y="1293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425" name="AutoShape 92"/>
              <p:cNvCxnSpPr>
                <a:cxnSpLocks noChangeShapeType="1"/>
              </p:cNvCxnSpPr>
              <p:nvPr/>
            </p:nvCxnSpPr>
            <p:spPr bwMode="gray">
              <a:xfrm>
                <a:off x="3656" y="1296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页脚占位符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Progress Diagram</a:t>
            </a:r>
          </a:p>
        </p:txBody>
      </p:sp>
      <p:grpSp>
        <p:nvGrpSpPr>
          <p:cNvPr id="18436" name="Group 3"/>
          <p:cNvGrpSpPr>
            <a:grpSpLocks/>
          </p:cNvGrpSpPr>
          <p:nvPr/>
        </p:nvGrpSpPr>
        <p:grpSpPr bwMode="auto">
          <a:xfrm>
            <a:off x="1371600" y="2057400"/>
            <a:ext cx="6858000" cy="3429000"/>
            <a:chOff x="528" y="1200"/>
            <a:chExt cx="4752" cy="2352"/>
          </a:xfrm>
        </p:grpSpPr>
        <p:sp>
          <p:nvSpPr>
            <p:cNvPr id="78852" name="AutoShape 4"/>
            <p:cNvSpPr>
              <a:spLocks noChangeArrowheads="1"/>
            </p:cNvSpPr>
            <p:nvPr/>
          </p:nvSpPr>
          <p:spPr bwMode="gray">
            <a:xfrm>
              <a:off x="3504" y="1728"/>
              <a:ext cx="1776" cy="1824"/>
            </a:xfrm>
            <a:prstGeom prst="chevron">
              <a:avLst>
                <a:gd name="adj" fmla="val 16468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8853" name="AutoShape 5"/>
            <p:cNvSpPr>
              <a:spLocks noChangeArrowheads="1"/>
            </p:cNvSpPr>
            <p:nvPr/>
          </p:nvSpPr>
          <p:spPr bwMode="gray">
            <a:xfrm>
              <a:off x="2016" y="1728"/>
              <a:ext cx="1872" cy="1824"/>
            </a:xfrm>
            <a:prstGeom prst="chevron">
              <a:avLst>
                <a:gd name="adj" fmla="val 1784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8854" name="AutoShape 6"/>
            <p:cNvSpPr>
              <a:spLocks noChangeArrowheads="1"/>
            </p:cNvSpPr>
            <p:nvPr/>
          </p:nvSpPr>
          <p:spPr bwMode="gray">
            <a:xfrm>
              <a:off x="528" y="1728"/>
              <a:ext cx="1872" cy="1824"/>
            </a:xfrm>
            <a:prstGeom prst="chevron">
              <a:avLst>
                <a:gd name="adj" fmla="val 17842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8855" name="AutoShape 7"/>
            <p:cNvSpPr>
              <a:spLocks noChangeArrowheads="1"/>
            </p:cNvSpPr>
            <p:nvPr/>
          </p:nvSpPr>
          <p:spPr bwMode="gray">
            <a:xfrm>
              <a:off x="672" y="1200"/>
              <a:ext cx="1296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altLang="zh-CN" sz="2000" b="1">
                  <a:solidFill>
                    <a:schemeClr val="bg1"/>
                  </a:solidFill>
                  <a:ea typeface="宋体" charset="-122"/>
                </a:rPr>
                <a:t>Phase 1</a:t>
              </a:r>
            </a:p>
          </p:txBody>
        </p:sp>
        <p:sp>
          <p:nvSpPr>
            <p:cNvPr id="78856" name="AutoShape 8"/>
            <p:cNvSpPr>
              <a:spLocks noChangeArrowheads="1"/>
            </p:cNvSpPr>
            <p:nvPr/>
          </p:nvSpPr>
          <p:spPr bwMode="gray">
            <a:xfrm>
              <a:off x="2133" y="1200"/>
              <a:ext cx="1296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2000" b="1">
                  <a:solidFill>
                    <a:schemeClr val="bg1"/>
                  </a:solidFill>
                  <a:ea typeface="宋体" charset="-122"/>
                </a:rPr>
                <a:t>Phase 2</a:t>
              </a:r>
            </a:p>
          </p:txBody>
        </p:sp>
        <p:sp>
          <p:nvSpPr>
            <p:cNvPr id="78857" name="AutoShape 9"/>
            <p:cNvSpPr>
              <a:spLocks noChangeArrowheads="1"/>
            </p:cNvSpPr>
            <p:nvPr/>
          </p:nvSpPr>
          <p:spPr bwMode="gray">
            <a:xfrm>
              <a:off x="3600" y="1200"/>
              <a:ext cx="1296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2000" b="1">
                  <a:solidFill>
                    <a:schemeClr val="bg1"/>
                  </a:solidFill>
                  <a:ea typeface="宋体" charset="-122"/>
                </a:rPr>
                <a:t>Phase 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页脚占位符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Block Diagram</a:t>
            </a:r>
          </a:p>
        </p:txBody>
      </p:sp>
      <p:sp>
        <p:nvSpPr>
          <p:cNvPr id="19460" name="AutoShape 3"/>
          <p:cNvSpPr>
            <a:spLocks noChangeArrowheads="1"/>
          </p:cNvSpPr>
          <p:nvPr/>
        </p:nvSpPr>
        <p:spPr bwMode="auto">
          <a:xfrm>
            <a:off x="6303963" y="3128963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9461" name="AutoShape 4"/>
          <p:cNvSpPr>
            <a:spLocks noChangeArrowheads="1"/>
          </p:cNvSpPr>
          <p:nvPr/>
        </p:nvSpPr>
        <p:spPr bwMode="auto">
          <a:xfrm>
            <a:off x="4608513" y="3128963"/>
            <a:ext cx="1611312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9462" name="AutoShape 5"/>
          <p:cNvSpPr>
            <a:spLocks noChangeArrowheads="1"/>
          </p:cNvSpPr>
          <p:nvPr/>
        </p:nvSpPr>
        <p:spPr bwMode="auto">
          <a:xfrm>
            <a:off x="2925763" y="3128963"/>
            <a:ext cx="156368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9463" name="AutoShape 6"/>
          <p:cNvSpPr>
            <a:spLocks noChangeArrowheads="1"/>
          </p:cNvSpPr>
          <p:nvPr/>
        </p:nvSpPr>
        <p:spPr bwMode="auto">
          <a:xfrm>
            <a:off x="1219200" y="3128963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19464" name="Group 7"/>
          <p:cNvGrpSpPr>
            <a:grpSpLocks/>
          </p:cNvGrpSpPr>
          <p:nvPr/>
        </p:nvGrpSpPr>
        <p:grpSpPr bwMode="auto">
          <a:xfrm>
            <a:off x="1439863" y="1752600"/>
            <a:ext cx="5895975" cy="936625"/>
            <a:chOff x="624" y="1152"/>
            <a:chExt cx="4080" cy="720"/>
          </a:xfrm>
        </p:grpSpPr>
        <p:sp>
          <p:nvSpPr>
            <p:cNvPr id="79880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19474" name="Group 9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19488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9489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79884" name="Oval 12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79885" name="Oval 13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9475" name="Rectangle 14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19476" name="Group 15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19484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9485" name="Rectangle 17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79890" name="Oval 18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79891" name="Oval 19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79892" name="Rectangle 20"/>
            <p:cNvSpPr>
              <a:spLocks noChangeArrowheads="1"/>
            </p:cNvSpPr>
            <p:nvPr/>
          </p:nvSpPr>
          <p:spPr bwMode="gray">
            <a:xfrm rot="3419336">
              <a:off x="2880" y="1153"/>
              <a:ext cx="672" cy="671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19478" name="Group 21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19480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9481" name="Rectangle 23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79896" name="Oval 24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79897" name="Oval 25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19479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9465" name="Rectangle 27"/>
          <p:cNvSpPr>
            <a:spLocks noChangeArrowheads="1"/>
          </p:cNvSpPr>
          <p:nvPr/>
        </p:nvSpPr>
        <p:spPr bwMode="gray">
          <a:xfrm>
            <a:off x="1593850" y="20542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ea typeface="宋体" charset="-122"/>
              </a:rPr>
              <a:t>TEXT</a:t>
            </a:r>
          </a:p>
        </p:txBody>
      </p:sp>
      <p:sp>
        <p:nvSpPr>
          <p:cNvPr id="19466" name="Rectangle 28"/>
          <p:cNvSpPr>
            <a:spLocks noChangeArrowheads="1"/>
          </p:cNvSpPr>
          <p:nvPr/>
        </p:nvSpPr>
        <p:spPr bwMode="gray">
          <a:xfrm>
            <a:off x="3289300" y="20542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ea typeface="宋体" charset="-122"/>
              </a:rPr>
              <a:t>TEXT</a:t>
            </a:r>
          </a:p>
        </p:txBody>
      </p:sp>
      <p:sp>
        <p:nvSpPr>
          <p:cNvPr id="19467" name="Rectangle 29"/>
          <p:cNvSpPr>
            <a:spLocks noChangeArrowheads="1"/>
          </p:cNvSpPr>
          <p:nvPr/>
        </p:nvSpPr>
        <p:spPr bwMode="gray">
          <a:xfrm>
            <a:off x="4835525" y="20542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ea typeface="宋体" charset="-122"/>
              </a:rPr>
              <a:t>TEXT</a:t>
            </a:r>
          </a:p>
        </p:txBody>
      </p:sp>
      <p:sp>
        <p:nvSpPr>
          <p:cNvPr id="19468" name="Rectangle 30"/>
          <p:cNvSpPr>
            <a:spLocks noChangeArrowheads="1"/>
          </p:cNvSpPr>
          <p:nvPr/>
        </p:nvSpPr>
        <p:spPr bwMode="gray">
          <a:xfrm>
            <a:off x="6530975" y="20542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ea typeface="宋体" charset="-122"/>
              </a:rPr>
              <a:t>TEXT</a:t>
            </a:r>
          </a:p>
        </p:txBody>
      </p:sp>
      <p:sp>
        <p:nvSpPr>
          <p:cNvPr id="19469" name="Rectangle 31"/>
          <p:cNvSpPr>
            <a:spLocks noChangeArrowheads="1"/>
          </p:cNvSpPr>
          <p:nvPr/>
        </p:nvSpPr>
        <p:spPr bwMode="auto">
          <a:xfrm>
            <a:off x="1600200" y="33464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charset="-122"/>
              </a:rPr>
              <a:t>TEXT</a:t>
            </a:r>
          </a:p>
        </p:txBody>
      </p:sp>
      <p:sp>
        <p:nvSpPr>
          <p:cNvPr id="19470" name="Rectangle 32"/>
          <p:cNvSpPr>
            <a:spLocks noChangeArrowheads="1"/>
          </p:cNvSpPr>
          <p:nvPr/>
        </p:nvSpPr>
        <p:spPr bwMode="auto">
          <a:xfrm>
            <a:off x="3294063" y="33464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charset="-122"/>
              </a:rPr>
              <a:t>TEXT</a:t>
            </a:r>
          </a:p>
        </p:txBody>
      </p:sp>
      <p:sp>
        <p:nvSpPr>
          <p:cNvPr id="19471" name="Rectangle 33"/>
          <p:cNvSpPr>
            <a:spLocks noChangeArrowheads="1"/>
          </p:cNvSpPr>
          <p:nvPr/>
        </p:nvSpPr>
        <p:spPr bwMode="auto">
          <a:xfrm>
            <a:off x="4989513" y="33464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charset="-122"/>
              </a:rPr>
              <a:t>TEXT</a:t>
            </a:r>
          </a:p>
        </p:txBody>
      </p:sp>
      <p:sp>
        <p:nvSpPr>
          <p:cNvPr id="19472" name="Rectangle 34"/>
          <p:cNvSpPr>
            <a:spLocks noChangeArrowheads="1"/>
          </p:cNvSpPr>
          <p:nvPr/>
        </p:nvSpPr>
        <p:spPr bwMode="auto">
          <a:xfrm>
            <a:off x="6684963" y="33464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charset="-122"/>
              </a:rPr>
              <a:t>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页脚占位符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3-D Pie Chart</a:t>
            </a:r>
          </a:p>
        </p:txBody>
      </p:sp>
      <p:grpSp>
        <p:nvGrpSpPr>
          <p:cNvPr id="20484" name="Group 3"/>
          <p:cNvGrpSpPr>
            <a:grpSpLocks/>
          </p:cNvGrpSpPr>
          <p:nvPr/>
        </p:nvGrpSpPr>
        <p:grpSpPr bwMode="auto">
          <a:xfrm>
            <a:off x="1417638" y="1752600"/>
            <a:ext cx="6507162" cy="3870325"/>
            <a:chOff x="1200" y="1162"/>
            <a:chExt cx="4099" cy="2438"/>
          </a:xfrm>
        </p:grpSpPr>
        <p:sp>
          <p:nvSpPr>
            <p:cNvPr id="20485" name="Oval 4"/>
            <p:cNvSpPr>
              <a:spLocks noChangeArrowheads="1"/>
            </p:cNvSpPr>
            <p:nvPr/>
          </p:nvSpPr>
          <p:spPr bwMode="gray">
            <a:xfrm>
              <a:off x="1795" y="2765"/>
              <a:ext cx="3504" cy="835"/>
            </a:xfrm>
            <a:prstGeom prst="ellipse">
              <a:avLst/>
            </a:prstGeom>
            <a:gradFill rotWithShape="1">
              <a:gsLst>
                <a:gs pos="0">
                  <a:srgbClr val="292929"/>
                </a:gs>
                <a:gs pos="100000">
                  <a:schemeClr val="bg1"/>
                </a:gs>
              </a:gsLst>
              <a:lin ang="2700000" scaled="1"/>
            </a:gradFill>
            <a:ln w="3175">
              <a:noFill/>
              <a:round/>
              <a:headEnd/>
              <a:tailEnd type="none" w="sm" len="sm"/>
            </a:ln>
            <a:effectLst/>
          </p:spPr>
          <p:txBody>
            <a:bodyPr vert="eaVert" wrap="none" lIns="92075" tIns="46038" rIns="92075" bIns="46038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486" name="Oval 5"/>
            <p:cNvSpPr>
              <a:spLocks noChangeArrowheads="1"/>
            </p:cNvSpPr>
            <p:nvPr/>
          </p:nvSpPr>
          <p:spPr bwMode="gray">
            <a:xfrm rot="-998297">
              <a:off x="1256" y="1386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29698D"/>
                </a:gs>
                <a:gs pos="50000">
                  <a:srgbClr val="CBDBE3"/>
                </a:gs>
                <a:gs pos="100000">
                  <a:srgbClr val="29698D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487" name="Oval 6"/>
            <p:cNvSpPr>
              <a:spLocks noChangeArrowheads="1"/>
            </p:cNvSpPr>
            <p:nvPr/>
          </p:nvSpPr>
          <p:spPr bwMode="gray">
            <a:xfrm rot="-998297">
              <a:off x="1292" y="1284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08282"/>
                </a:gs>
                <a:gs pos="100000">
                  <a:srgbClr val="33CCCC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488" name="Arc 7"/>
            <p:cNvSpPr>
              <a:spLocks/>
            </p:cNvSpPr>
            <p:nvPr/>
          </p:nvSpPr>
          <p:spPr bwMode="gray">
            <a:xfrm rot="-998297">
              <a:off x="2960" y="1333"/>
              <a:ext cx="1796" cy="969"/>
            </a:xfrm>
            <a:custGeom>
              <a:avLst/>
              <a:gdLst>
                <a:gd name="T0" fmla="*/ 1343 w 21600"/>
                <a:gd name="T1" fmla="*/ 0 h 22718"/>
                <a:gd name="T2" fmla="*/ 1655 w 21600"/>
                <a:gd name="T3" fmla="*/ 969 h 22718"/>
                <a:gd name="T4" fmla="*/ 0 w 21600"/>
                <a:gd name="T5" fmla="*/ 611 h 227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2718" fill="none" extrusionOk="0">
                  <a:moveTo>
                    <a:pt x="16157" y="-1"/>
                  </a:moveTo>
                  <a:cubicBezTo>
                    <a:pt x="19663" y="3951"/>
                    <a:pt x="21600" y="9051"/>
                    <a:pt x="21600" y="14335"/>
                  </a:cubicBezTo>
                  <a:cubicBezTo>
                    <a:pt x="21600" y="17214"/>
                    <a:pt x="21024" y="20064"/>
                    <a:pt x="19906" y="22717"/>
                  </a:cubicBezTo>
                </a:path>
                <a:path w="21600" h="22718" stroke="0" extrusionOk="0">
                  <a:moveTo>
                    <a:pt x="16157" y="-1"/>
                  </a:moveTo>
                  <a:cubicBezTo>
                    <a:pt x="19663" y="3951"/>
                    <a:pt x="21600" y="9051"/>
                    <a:pt x="21600" y="14335"/>
                  </a:cubicBezTo>
                  <a:cubicBezTo>
                    <a:pt x="21600" y="17214"/>
                    <a:pt x="21024" y="20064"/>
                    <a:pt x="19906" y="22717"/>
                  </a:cubicBezTo>
                  <a:lnTo>
                    <a:pt x="0" y="14335"/>
                  </a:lnTo>
                  <a:lnTo>
                    <a:pt x="16157" y="-1"/>
                  </a:lnTo>
                  <a:close/>
                </a:path>
              </a:pathLst>
            </a:custGeom>
            <a:solidFill>
              <a:srgbClr val="0099CC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89" name="Arc 8"/>
            <p:cNvSpPr>
              <a:spLocks/>
            </p:cNvSpPr>
            <p:nvPr/>
          </p:nvSpPr>
          <p:spPr bwMode="gray">
            <a:xfrm rot="20601703" flipH="1">
              <a:off x="1326" y="2160"/>
              <a:ext cx="1812" cy="1027"/>
            </a:xfrm>
            <a:custGeom>
              <a:avLst/>
              <a:gdLst>
                <a:gd name="T0" fmla="*/ 1716 w 21600"/>
                <a:gd name="T1" fmla="*/ 0 h 24439"/>
                <a:gd name="T2" fmla="*/ 1063 w 21600"/>
                <a:gd name="T3" fmla="*/ 1027 h 24439"/>
                <a:gd name="T4" fmla="*/ 0 w 21600"/>
                <a:gd name="T5" fmla="*/ 292 h 2443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4439" fill="none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</a:path>
                <a:path w="21600" h="24439" stroke="0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  <a:lnTo>
                    <a:pt x="0" y="6947"/>
                  </a:lnTo>
                  <a:lnTo>
                    <a:pt x="20452" y="-1"/>
                  </a:lnTo>
                  <a:close/>
                </a:path>
              </a:pathLst>
            </a:custGeom>
            <a:gradFill rotWithShape="1">
              <a:gsLst>
                <a:gs pos="0">
                  <a:srgbClr val="ABD9F2"/>
                </a:gs>
                <a:gs pos="100000">
                  <a:srgbClr val="47ABE3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90" name="Arc 9"/>
            <p:cNvSpPr>
              <a:spLocks/>
            </p:cNvSpPr>
            <p:nvPr/>
          </p:nvSpPr>
          <p:spPr bwMode="gray">
            <a:xfrm rot="-998297">
              <a:off x="2484" y="1162"/>
              <a:ext cx="1772" cy="893"/>
            </a:xfrm>
            <a:custGeom>
              <a:avLst/>
              <a:gdLst>
                <a:gd name="T0" fmla="*/ 0 w 21397"/>
                <a:gd name="T1" fmla="*/ 23 h 21600"/>
                <a:gd name="T2" fmla="*/ 1772 w 21397"/>
                <a:gd name="T3" fmla="*/ 320 h 21600"/>
                <a:gd name="T4" fmla="*/ 401 w 21397"/>
                <a:gd name="T5" fmla="*/ 893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397" h="21600" fill="none" extrusionOk="0">
                  <a:moveTo>
                    <a:pt x="0" y="549"/>
                  </a:moveTo>
                  <a:cubicBezTo>
                    <a:pt x="1587" y="184"/>
                    <a:pt x="3210" y="-1"/>
                    <a:pt x="4839" y="0"/>
                  </a:cubicBezTo>
                  <a:cubicBezTo>
                    <a:pt x="11230" y="0"/>
                    <a:pt x="17293" y="2830"/>
                    <a:pt x="21397" y="7729"/>
                  </a:cubicBezTo>
                </a:path>
                <a:path w="21397" h="21600" stroke="0" extrusionOk="0">
                  <a:moveTo>
                    <a:pt x="0" y="549"/>
                  </a:moveTo>
                  <a:cubicBezTo>
                    <a:pt x="1587" y="184"/>
                    <a:pt x="3210" y="-1"/>
                    <a:pt x="4839" y="0"/>
                  </a:cubicBezTo>
                  <a:cubicBezTo>
                    <a:pt x="11230" y="0"/>
                    <a:pt x="17293" y="2830"/>
                    <a:pt x="21397" y="7729"/>
                  </a:cubicBezTo>
                  <a:lnTo>
                    <a:pt x="4839" y="21600"/>
                  </a:lnTo>
                  <a:lnTo>
                    <a:pt x="0" y="549"/>
                  </a:lnTo>
                  <a:close/>
                </a:path>
              </a:pathLst>
            </a:custGeom>
            <a:gradFill rotWithShape="1">
              <a:gsLst>
                <a:gs pos="0">
                  <a:srgbClr val="4F4A73"/>
                </a:gs>
                <a:gs pos="100000">
                  <a:srgbClr val="AAA0F8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91" name="Arc 10"/>
            <p:cNvSpPr>
              <a:spLocks/>
            </p:cNvSpPr>
            <p:nvPr/>
          </p:nvSpPr>
          <p:spPr bwMode="gray">
            <a:xfrm rot="20601703" flipH="1">
              <a:off x="1200" y="1573"/>
              <a:ext cx="1740" cy="870"/>
            </a:xfrm>
            <a:custGeom>
              <a:avLst/>
              <a:gdLst>
                <a:gd name="T0" fmla="*/ 368 w 20934"/>
                <a:gd name="T1" fmla="*/ 0 h 21142"/>
                <a:gd name="T2" fmla="*/ 1740 w 20934"/>
                <a:gd name="T3" fmla="*/ 651 h 21142"/>
                <a:gd name="T4" fmla="*/ 0 w 20934"/>
                <a:gd name="T5" fmla="*/ 870 h 2114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934" h="21142" fill="none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</a:path>
                <a:path w="20934" h="21142" stroke="0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  <a:lnTo>
                    <a:pt x="0" y="21142"/>
                  </a:lnTo>
                  <a:lnTo>
                    <a:pt x="4423" y="-1"/>
                  </a:lnTo>
                  <a:close/>
                </a:path>
              </a:pathLst>
            </a:custGeom>
            <a:gradFill rotWithShape="1">
              <a:gsLst>
                <a:gs pos="0">
                  <a:srgbClr val="47ABE3"/>
                </a:gs>
                <a:gs pos="100000">
                  <a:srgbClr val="214F69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92" name="Oval 11"/>
            <p:cNvSpPr>
              <a:spLocks noChangeArrowheads="1"/>
            </p:cNvSpPr>
            <p:nvPr/>
          </p:nvSpPr>
          <p:spPr bwMode="gray">
            <a:xfrm rot="-998297">
              <a:off x="2212" y="1734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C1C1C1"/>
                </a:gs>
                <a:gs pos="100000">
                  <a:srgbClr val="00000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493" name="Text Box 12"/>
            <p:cNvSpPr txBox="1">
              <a:spLocks noChangeArrowheads="1"/>
            </p:cNvSpPr>
            <p:nvPr/>
          </p:nvSpPr>
          <p:spPr bwMode="gray">
            <a:xfrm>
              <a:off x="1761" y="1874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charset="-122"/>
                </a:rPr>
                <a:t>Text1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20494" name="Text Box 13"/>
            <p:cNvSpPr txBox="1">
              <a:spLocks noChangeArrowheads="1"/>
            </p:cNvSpPr>
            <p:nvPr/>
          </p:nvSpPr>
          <p:spPr bwMode="gray">
            <a:xfrm>
              <a:off x="2961" y="1298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charset="-122"/>
                </a:rPr>
                <a:t>Text2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20495" name="Text Box 14"/>
            <p:cNvSpPr txBox="1">
              <a:spLocks noChangeArrowheads="1"/>
            </p:cNvSpPr>
            <p:nvPr/>
          </p:nvSpPr>
          <p:spPr bwMode="gray">
            <a:xfrm>
              <a:off x="4017" y="1586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charset="-122"/>
                </a:rPr>
                <a:t>Text3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20496" name="Freeform 15"/>
            <p:cNvSpPr>
              <a:spLocks/>
            </p:cNvSpPr>
            <p:nvPr/>
          </p:nvSpPr>
          <p:spPr bwMode="gray">
            <a:xfrm>
              <a:off x="4305" y="1922"/>
              <a:ext cx="816" cy="1078"/>
            </a:xfrm>
            <a:custGeom>
              <a:avLst/>
              <a:gdLst>
                <a:gd name="T0" fmla="*/ 0 w 816"/>
                <a:gd name="T1" fmla="*/ 841 h 1078"/>
                <a:gd name="T2" fmla="*/ 784 w 816"/>
                <a:gd name="T3" fmla="*/ 0 h 1078"/>
                <a:gd name="T4" fmla="*/ 816 w 816"/>
                <a:gd name="T5" fmla="*/ 280 h 1078"/>
                <a:gd name="T6" fmla="*/ 544 w 816"/>
                <a:gd name="T7" fmla="*/ 672 h 1078"/>
                <a:gd name="T8" fmla="*/ 25 w 816"/>
                <a:gd name="T9" fmla="*/ 1078 h 1078"/>
                <a:gd name="T10" fmla="*/ 0 w 816"/>
                <a:gd name="T11" fmla="*/ 841 h 10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16" h="1078">
                  <a:moveTo>
                    <a:pt x="0" y="841"/>
                  </a:moveTo>
                  <a:lnTo>
                    <a:pt x="784" y="0"/>
                  </a:lnTo>
                  <a:lnTo>
                    <a:pt x="816" y="280"/>
                  </a:lnTo>
                  <a:cubicBezTo>
                    <a:pt x="776" y="392"/>
                    <a:pt x="676" y="539"/>
                    <a:pt x="544" y="672"/>
                  </a:cubicBezTo>
                  <a:cubicBezTo>
                    <a:pt x="412" y="805"/>
                    <a:pt x="116" y="1050"/>
                    <a:pt x="25" y="1078"/>
                  </a:cubicBezTo>
                  <a:cubicBezTo>
                    <a:pt x="7" y="1006"/>
                    <a:pt x="0" y="841"/>
                    <a:pt x="0" y="841"/>
                  </a:cubicBezTo>
                  <a:close/>
                </a:path>
              </a:pathLst>
            </a:custGeom>
            <a:gradFill rotWithShape="0">
              <a:gsLst>
                <a:gs pos="0">
                  <a:srgbClr val="B98BE8"/>
                </a:gs>
                <a:gs pos="100000">
                  <a:srgbClr val="6600CC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0497" name="Arc 16"/>
            <p:cNvSpPr>
              <a:spLocks/>
            </p:cNvSpPr>
            <p:nvPr/>
          </p:nvSpPr>
          <p:spPr bwMode="gray">
            <a:xfrm rot="-1060795">
              <a:off x="3296" y="1926"/>
              <a:ext cx="1880" cy="848"/>
            </a:xfrm>
            <a:custGeom>
              <a:avLst/>
              <a:gdLst>
                <a:gd name="T0" fmla="*/ 1880 w 20601"/>
                <a:gd name="T1" fmla="*/ 282 h 19523"/>
                <a:gd name="T2" fmla="*/ 843 w 20601"/>
                <a:gd name="T3" fmla="*/ 848 h 19523"/>
                <a:gd name="T4" fmla="*/ 0 w 20601"/>
                <a:gd name="T5" fmla="*/ 0 h 195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601" h="19523" fill="none" extrusionOk="0">
                  <a:moveTo>
                    <a:pt x="20601" y="6492"/>
                  </a:moveTo>
                  <a:cubicBezTo>
                    <a:pt x="18793" y="12227"/>
                    <a:pt x="14677" y="16949"/>
                    <a:pt x="9241" y="19522"/>
                  </a:cubicBezTo>
                </a:path>
                <a:path w="20601" h="19523" stroke="0" extrusionOk="0">
                  <a:moveTo>
                    <a:pt x="20601" y="6492"/>
                  </a:moveTo>
                  <a:cubicBezTo>
                    <a:pt x="18793" y="12227"/>
                    <a:pt x="14677" y="16949"/>
                    <a:pt x="9241" y="19522"/>
                  </a:cubicBezTo>
                  <a:lnTo>
                    <a:pt x="0" y="0"/>
                  </a:lnTo>
                  <a:lnTo>
                    <a:pt x="20601" y="6492"/>
                  </a:lnTo>
                  <a:close/>
                </a:path>
              </a:pathLst>
            </a:custGeom>
            <a:solidFill>
              <a:srgbClr val="CC99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98" name="Freeform 17"/>
            <p:cNvSpPr>
              <a:spLocks/>
            </p:cNvSpPr>
            <p:nvPr/>
          </p:nvSpPr>
          <p:spPr bwMode="gray">
            <a:xfrm>
              <a:off x="3234" y="2225"/>
              <a:ext cx="1108" cy="779"/>
            </a:xfrm>
            <a:custGeom>
              <a:avLst/>
              <a:gdLst>
                <a:gd name="T0" fmla="*/ 1071 w 1108"/>
                <a:gd name="T1" fmla="*/ 546 h 779"/>
                <a:gd name="T2" fmla="*/ 1108 w 1108"/>
                <a:gd name="T3" fmla="*/ 779 h 779"/>
                <a:gd name="T4" fmla="*/ 67 w 1108"/>
                <a:gd name="T5" fmla="*/ 168 h 779"/>
                <a:gd name="T6" fmla="*/ 0 w 1108"/>
                <a:gd name="T7" fmla="*/ 0 h 779"/>
                <a:gd name="T8" fmla="*/ 1071 w 1108"/>
                <a:gd name="T9" fmla="*/ 546 h 7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8" h="779">
                  <a:moveTo>
                    <a:pt x="1071" y="546"/>
                  </a:moveTo>
                  <a:lnTo>
                    <a:pt x="1108" y="779"/>
                  </a:lnTo>
                  <a:lnTo>
                    <a:pt x="67" y="168"/>
                  </a:lnTo>
                  <a:lnTo>
                    <a:pt x="0" y="0"/>
                  </a:lnTo>
                  <a:lnTo>
                    <a:pt x="1071" y="546"/>
                  </a:lnTo>
                  <a:close/>
                </a:path>
              </a:pathLst>
            </a:custGeom>
            <a:gradFill rotWithShape="1">
              <a:gsLst>
                <a:gs pos="0">
                  <a:srgbClr val="AF8ED4"/>
                </a:gs>
                <a:gs pos="100000">
                  <a:srgbClr val="5007A1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0499" name="Text Box 18"/>
            <p:cNvSpPr txBox="1">
              <a:spLocks noChangeArrowheads="1"/>
            </p:cNvSpPr>
            <p:nvPr/>
          </p:nvSpPr>
          <p:spPr bwMode="gray">
            <a:xfrm>
              <a:off x="4017" y="2210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charset="-122"/>
                </a:rPr>
                <a:t>Text4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20500" name="Text Box 19"/>
            <p:cNvSpPr txBox="1">
              <a:spLocks noChangeArrowheads="1"/>
            </p:cNvSpPr>
            <p:nvPr/>
          </p:nvSpPr>
          <p:spPr bwMode="gray">
            <a:xfrm>
              <a:off x="2913" y="2690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charset="-122"/>
                </a:rPr>
                <a:t>Text5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20501" name="Text Box 20"/>
            <p:cNvSpPr txBox="1">
              <a:spLocks noChangeArrowheads="1"/>
            </p:cNvSpPr>
            <p:nvPr/>
          </p:nvSpPr>
          <p:spPr bwMode="gray">
            <a:xfrm>
              <a:off x="1713" y="2594"/>
              <a:ext cx="525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charset="-122"/>
                </a:rPr>
                <a:t>Text6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20502" name="Oval 21"/>
            <p:cNvSpPr>
              <a:spLocks noChangeArrowheads="1"/>
            </p:cNvSpPr>
            <p:nvPr/>
          </p:nvSpPr>
          <p:spPr bwMode="gray">
            <a:xfrm rot="-998297">
              <a:off x="2276" y="1893"/>
              <a:ext cx="1629" cy="687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503" name="Freeform 22"/>
            <p:cNvSpPr>
              <a:spLocks/>
            </p:cNvSpPr>
            <p:nvPr/>
          </p:nvSpPr>
          <p:spPr bwMode="gray">
            <a:xfrm>
              <a:off x="3345" y="2474"/>
              <a:ext cx="808" cy="648"/>
            </a:xfrm>
            <a:custGeom>
              <a:avLst/>
              <a:gdLst>
                <a:gd name="T0" fmla="*/ 0 w 808"/>
                <a:gd name="T1" fmla="*/ 24 h 648"/>
                <a:gd name="T2" fmla="*/ 352 w 808"/>
                <a:gd name="T3" fmla="*/ 448 h 648"/>
                <a:gd name="T4" fmla="*/ 360 w 808"/>
                <a:gd name="T5" fmla="*/ 648 h 648"/>
                <a:gd name="T6" fmla="*/ 808 w 808"/>
                <a:gd name="T7" fmla="*/ 424 h 648"/>
                <a:gd name="T8" fmla="*/ 104 w 808"/>
                <a:gd name="T9" fmla="*/ 0 h 648"/>
                <a:gd name="T10" fmla="*/ 0 w 808"/>
                <a:gd name="T11" fmla="*/ 24 h 6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08" h="648">
                  <a:moveTo>
                    <a:pt x="0" y="24"/>
                  </a:moveTo>
                  <a:lnTo>
                    <a:pt x="352" y="448"/>
                  </a:lnTo>
                  <a:lnTo>
                    <a:pt x="360" y="648"/>
                  </a:lnTo>
                  <a:lnTo>
                    <a:pt x="808" y="424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3399">
                <a:alpha val="49019"/>
              </a:srgb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Table</a:t>
            </a:r>
          </a:p>
        </p:txBody>
      </p:sp>
      <p:grpSp>
        <p:nvGrpSpPr>
          <p:cNvPr id="21508" name="Group 3"/>
          <p:cNvGrpSpPr>
            <a:grpSpLocks/>
          </p:cNvGrpSpPr>
          <p:nvPr/>
        </p:nvGrpSpPr>
        <p:grpSpPr bwMode="auto">
          <a:xfrm>
            <a:off x="1590675" y="1492250"/>
            <a:ext cx="5419725" cy="4756150"/>
            <a:chOff x="768" y="768"/>
            <a:chExt cx="3645" cy="3199"/>
          </a:xfrm>
        </p:grpSpPr>
        <p:sp>
          <p:nvSpPr>
            <p:cNvPr id="21509" name="Oval 4"/>
            <p:cNvSpPr>
              <a:spLocks noChangeArrowheads="1"/>
            </p:cNvSpPr>
            <p:nvPr/>
          </p:nvSpPr>
          <p:spPr bwMode="gray">
            <a:xfrm>
              <a:off x="3234" y="1310"/>
              <a:ext cx="468" cy="13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21510" name="Oval 5"/>
            <p:cNvSpPr>
              <a:spLocks noChangeArrowheads="1"/>
            </p:cNvSpPr>
            <p:nvPr/>
          </p:nvSpPr>
          <p:spPr bwMode="gray">
            <a:xfrm>
              <a:off x="2424" y="2372"/>
              <a:ext cx="792" cy="22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21511" name="Oval 6"/>
            <p:cNvSpPr>
              <a:spLocks noChangeArrowheads="1"/>
            </p:cNvSpPr>
            <p:nvPr/>
          </p:nvSpPr>
          <p:spPr bwMode="gray">
            <a:xfrm>
              <a:off x="3264" y="3648"/>
              <a:ext cx="1149" cy="31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21512" name="Oval 7"/>
            <p:cNvSpPr>
              <a:spLocks noChangeArrowheads="1"/>
            </p:cNvSpPr>
            <p:nvPr/>
          </p:nvSpPr>
          <p:spPr bwMode="gray">
            <a:xfrm>
              <a:off x="912" y="2789"/>
              <a:ext cx="933" cy="25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21513" name="Rectangle 8"/>
            <p:cNvSpPr>
              <a:spLocks noChangeArrowheads="1"/>
            </p:cNvSpPr>
            <p:nvPr/>
          </p:nvSpPr>
          <p:spPr bwMode="gray">
            <a:xfrm rot="-7829975">
              <a:off x="2951" y="2306"/>
              <a:ext cx="605" cy="121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1514" name="Rectangle 9"/>
            <p:cNvSpPr>
              <a:spLocks noChangeArrowheads="1"/>
            </p:cNvSpPr>
            <p:nvPr/>
          </p:nvSpPr>
          <p:spPr bwMode="gray">
            <a:xfrm rot="-743917">
              <a:off x="1698" y="2021"/>
              <a:ext cx="636" cy="109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21515" name="Group 10"/>
            <p:cNvGrpSpPr>
              <a:grpSpLocks/>
            </p:cNvGrpSpPr>
            <p:nvPr/>
          </p:nvGrpSpPr>
          <p:grpSpPr bwMode="auto">
            <a:xfrm>
              <a:off x="2289" y="1186"/>
              <a:ext cx="1014" cy="1169"/>
              <a:chOff x="2433" y="1234"/>
              <a:chExt cx="1014" cy="1169"/>
            </a:xfrm>
          </p:grpSpPr>
          <p:sp>
            <p:nvSpPr>
              <p:cNvPr id="21531" name="Rectangle 11"/>
              <p:cNvSpPr>
                <a:spLocks noChangeArrowheads="1"/>
              </p:cNvSpPr>
              <p:nvPr/>
            </p:nvSpPr>
            <p:spPr bwMode="gray">
              <a:xfrm rot="-3205350">
                <a:off x="3175" y="1380"/>
                <a:ext cx="376" cy="83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grpSp>
            <p:nvGrpSpPr>
              <p:cNvPr id="21532" name="Group 12"/>
              <p:cNvGrpSpPr>
                <a:grpSpLocks/>
              </p:cNvGrpSpPr>
              <p:nvPr/>
            </p:nvGrpSpPr>
            <p:grpSpPr bwMode="auto">
              <a:xfrm>
                <a:off x="2433" y="1401"/>
                <a:ext cx="1014" cy="1002"/>
                <a:chOff x="2016" y="1920"/>
                <a:chExt cx="1680" cy="1680"/>
              </a:xfrm>
            </p:grpSpPr>
            <p:sp>
              <p:nvSpPr>
                <p:cNvPr id="81933" name="Oval 13"/>
                <p:cNvSpPr>
                  <a:spLocks noChangeArrowheads="1"/>
                </p:cNvSpPr>
                <p:nvPr/>
              </p:nvSpPr>
              <p:spPr bwMode="gray">
                <a:xfrm>
                  <a:off x="2017" y="1918"/>
                  <a:ext cx="1679" cy="16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1535" name="Freeform 1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276 w 1321"/>
                    <a:gd name="T1" fmla="*/ 357 h 712"/>
                    <a:gd name="T2" fmla="*/ 1292 w 1321"/>
                    <a:gd name="T3" fmla="*/ 394 h 712"/>
                    <a:gd name="T4" fmla="*/ 1296 w 1321"/>
                    <a:gd name="T5" fmla="*/ 428 h 712"/>
                    <a:gd name="T6" fmla="*/ 1290 w 1321"/>
                    <a:gd name="T7" fmla="*/ 459 h 712"/>
                    <a:gd name="T8" fmla="*/ 1273 w 1321"/>
                    <a:gd name="T9" fmla="*/ 490 h 712"/>
                    <a:gd name="T10" fmla="*/ 1248 w 1321"/>
                    <a:gd name="T11" fmla="*/ 516 h 712"/>
                    <a:gd name="T12" fmla="*/ 1216 w 1321"/>
                    <a:gd name="T13" fmla="*/ 538 h 712"/>
                    <a:gd name="T14" fmla="*/ 1173 w 1321"/>
                    <a:gd name="T15" fmla="*/ 559 h 712"/>
                    <a:gd name="T16" fmla="*/ 1125 w 1321"/>
                    <a:gd name="T17" fmla="*/ 578 h 712"/>
                    <a:gd name="T18" fmla="*/ 1071 w 1321"/>
                    <a:gd name="T19" fmla="*/ 594 h 712"/>
                    <a:gd name="T20" fmla="*/ 1011 w 1321"/>
                    <a:gd name="T21" fmla="*/ 608 h 712"/>
                    <a:gd name="T22" fmla="*/ 949 w 1321"/>
                    <a:gd name="T23" fmla="*/ 618 h 712"/>
                    <a:gd name="T24" fmla="*/ 879 w 1321"/>
                    <a:gd name="T25" fmla="*/ 627 h 712"/>
                    <a:gd name="T26" fmla="*/ 808 w 1321"/>
                    <a:gd name="T27" fmla="*/ 632 h 712"/>
                    <a:gd name="T28" fmla="*/ 780 w 1321"/>
                    <a:gd name="T29" fmla="*/ 634 h 712"/>
                    <a:gd name="T30" fmla="*/ 467 w 1321"/>
                    <a:gd name="T31" fmla="*/ 634 h 712"/>
                    <a:gd name="T32" fmla="*/ 463 w 1321"/>
                    <a:gd name="T33" fmla="*/ 634 h 712"/>
                    <a:gd name="T34" fmla="*/ 401 w 1321"/>
                    <a:gd name="T35" fmla="*/ 630 h 712"/>
                    <a:gd name="T36" fmla="*/ 341 w 1321"/>
                    <a:gd name="T37" fmla="*/ 627 h 712"/>
                    <a:gd name="T38" fmla="*/ 285 w 1321"/>
                    <a:gd name="T39" fmla="*/ 620 h 712"/>
                    <a:gd name="T40" fmla="*/ 231 w 1321"/>
                    <a:gd name="T41" fmla="*/ 614 h 712"/>
                    <a:gd name="T42" fmla="*/ 182 w 1321"/>
                    <a:gd name="T43" fmla="*/ 603 h 712"/>
                    <a:gd name="T44" fmla="*/ 138 w 1321"/>
                    <a:gd name="T45" fmla="*/ 590 h 712"/>
                    <a:gd name="T46" fmla="*/ 100 w 1321"/>
                    <a:gd name="T47" fmla="*/ 577 h 712"/>
                    <a:gd name="T48" fmla="*/ 66 w 1321"/>
                    <a:gd name="T49" fmla="*/ 561 h 712"/>
                    <a:gd name="T50" fmla="*/ 38 w 1321"/>
                    <a:gd name="T51" fmla="*/ 541 h 712"/>
                    <a:gd name="T52" fmla="*/ 18 w 1321"/>
                    <a:gd name="T53" fmla="*/ 519 h 712"/>
                    <a:gd name="T54" fmla="*/ 6 w 1321"/>
                    <a:gd name="T55" fmla="*/ 493 h 712"/>
                    <a:gd name="T56" fmla="*/ 0 w 1321"/>
                    <a:gd name="T57" fmla="*/ 467 h 712"/>
                    <a:gd name="T58" fmla="*/ 0 w 1321"/>
                    <a:gd name="T59" fmla="*/ 463 h 712"/>
                    <a:gd name="T60" fmla="*/ 4 w 1321"/>
                    <a:gd name="T61" fmla="*/ 434 h 712"/>
                    <a:gd name="T62" fmla="*/ 16 w 1321"/>
                    <a:gd name="T63" fmla="*/ 397 h 712"/>
                    <a:gd name="T64" fmla="*/ 50 w 1321"/>
                    <a:gd name="T65" fmla="*/ 329 h 712"/>
                    <a:gd name="T66" fmla="*/ 92 w 1321"/>
                    <a:gd name="T67" fmla="*/ 266 h 712"/>
                    <a:gd name="T68" fmla="*/ 144 w 1321"/>
                    <a:gd name="T69" fmla="*/ 209 h 712"/>
                    <a:gd name="T70" fmla="*/ 200 w 1321"/>
                    <a:gd name="T71" fmla="*/ 157 h 712"/>
                    <a:gd name="T72" fmla="*/ 265 w 1321"/>
                    <a:gd name="T73" fmla="*/ 111 h 712"/>
                    <a:gd name="T74" fmla="*/ 335 w 1321"/>
                    <a:gd name="T75" fmla="*/ 73 h 712"/>
                    <a:gd name="T76" fmla="*/ 407 w 1321"/>
                    <a:gd name="T77" fmla="*/ 42 h 712"/>
                    <a:gd name="T78" fmla="*/ 488 w 1321"/>
                    <a:gd name="T79" fmla="*/ 19 h 712"/>
                    <a:gd name="T80" fmla="*/ 570 w 1321"/>
                    <a:gd name="T81" fmla="*/ 5 h 712"/>
                    <a:gd name="T82" fmla="*/ 654 w 1321"/>
                    <a:gd name="T83" fmla="*/ 0 h 712"/>
                    <a:gd name="T84" fmla="*/ 654 w 1321"/>
                    <a:gd name="T85" fmla="*/ 0 h 712"/>
                    <a:gd name="T86" fmla="*/ 745 w 1321"/>
                    <a:gd name="T87" fmla="*/ 5 h 712"/>
                    <a:gd name="T88" fmla="*/ 831 w 1321"/>
                    <a:gd name="T89" fmla="*/ 20 h 712"/>
                    <a:gd name="T90" fmla="*/ 914 w 1321"/>
                    <a:gd name="T91" fmla="*/ 47 h 712"/>
                    <a:gd name="T92" fmla="*/ 991 w 1321"/>
                    <a:gd name="T93" fmla="*/ 80 h 712"/>
                    <a:gd name="T94" fmla="*/ 1062 w 1321"/>
                    <a:gd name="T95" fmla="*/ 122 h 712"/>
                    <a:gd name="T96" fmla="*/ 1127 w 1321"/>
                    <a:gd name="T97" fmla="*/ 173 h 712"/>
                    <a:gd name="T98" fmla="*/ 1185 w 1321"/>
                    <a:gd name="T99" fmla="*/ 228 h 712"/>
                    <a:gd name="T100" fmla="*/ 1234 w 1321"/>
                    <a:gd name="T101" fmla="*/ 289 h 712"/>
                    <a:gd name="T102" fmla="*/ 1276 w 1321"/>
                    <a:gd name="T103" fmla="*/ 357 h 712"/>
                    <a:gd name="T104" fmla="*/ 1276 w 1321"/>
                    <a:gd name="T105" fmla="*/ 357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1935" name="Text Box 15"/>
              <p:cNvSpPr txBox="1">
                <a:spLocks noChangeArrowheads="1"/>
              </p:cNvSpPr>
              <p:nvPr/>
            </p:nvSpPr>
            <p:spPr bwMode="gray">
              <a:xfrm>
                <a:off x="2457" y="1837"/>
                <a:ext cx="944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Concept</a:t>
                </a:r>
              </a:p>
            </p:txBody>
          </p:sp>
        </p:grpSp>
        <p:grpSp>
          <p:nvGrpSpPr>
            <p:cNvPr id="21516" name="Group 16"/>
            <p:cNvGrpSpPr>
              <a:grpSpLocks/>
            </p:cNvGrpSpPr>
            <p:nvPr/>
          </p:nvGrpSpPr>
          <p:grpSpPr bwMode="auto">
            <a:xfrm>
              <a:off x="3160" y="768"/>
              <a:ext cx="610" cy="543"/>
              <a:chOff x="3304" y="816"/>
              <a:chExt cx="610" cy="543"/>
            </a:xfrm>
          </p:grpSpPr>
          <p:grpSp>
            <p:nvGrpSpPr>
              <p:cNvPr id="21527" name="Group 17"/>
              <p:cNvGrpSpPr>
                <a:grpSpLocks/>
              </p:cNvGrpSpPr>
              <p:nvPr/>
            </p:nvGrpSpPr>
            <p:grpSpPr bwMode="auto">
              <a:xfrm>
                <a:off x="3321" y="816"/>
                <a:ext cx="549" cy="543"/>
                <a:chOff x="2016" y="1920"/>
                <a:chExt cx="1680" cy="1680"/>
              </a:xfrm>
            </p:grpSpPr>
            <p:sp>
              <p:nvSpPr>
                <p:cNvPr id="81938" name="Oval 18"/>
                <p:cNvSpPr>
                  <a:spLocks noChangeArrowheads="1"/>
                </p:cNvSpPr>
                <p:nvPr/>
              </p:nvSpPr>
              <p:spPr bwMode="gray">
                <a:xfrm>
                  <a:off x="2015" y="1920"/>
                  <a:ext cx="1683" cy="16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1530" name="Freeform 1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276 w 1321"/>
                    <a:gd name="T1" fmla="*/ 357 h 712"/>
                    <a:gd name="T2" fmla="*/ 1292 w 1321"/>
                    <a:gd name="T3" fmla="*/ 394 h 712"/>
                    <a:gd name="T4" fmla="*/ 1296 w 1321"/>
                    <a:gd name="T5" fmla="*/ 428 h 712"/>
                    <a:gd name="T6" fmla="*/ 1290 w 1321"/>
                    <a:gd name="T7" fmla="*/ 459 h 712"/>
                    <a:gd name="T8" fmla="*/ 1273 w 1321"/>
                    <a:gd name="T9" fmla="*/ 490 h 712"/>
                    <a:gd name="T10" fmla="*/ 1248 w 1321"/>
                    <a:gd name="T11" fmla="*/ 516 h 712"/>
                    <a:gd name="T12" fmla="*/ 1216 w 1321"/>
                    <a:gd name="T13" fmla="*/ 538 h 712"/>
                    <a:gd name="T14" fmla="*/ 1173 w 1321"/>
                    <a:gd name="T15" fmla="*/ 559 h 712"/>
                    <a:gd name="T16" fmla="*/ 1125 w 1321"/>
                    <a:gd name="T17" fmla="*/ 578 h 712"/>
                    <a:gd name="T18" fmla="*/ 1071 w 1321"/>
                    <a:gd name="T19" fmla="*/ 594 h 712"/>
                    <a:gd name="T20" fmla="*/ 1011 w 1321"/>
                    <a:gd name="T21" fmla="*/ 608 h 712"/>
                    <a:gd name="T22" fmla="*/ 949 w 1321"/>
                    <a:gd name="T23" fmla="*/ 618 h 712"/>
                    <a:gd name="T24" fmla="*/ 879 w 1321"/>
                    <a:gd name="T25" fmla="*/ 627 h 712"/>
                    <a:gd name="T26" fmla="*/ 808 w 1321"/>
                    <a:gd name="T27" fmla="*/ 632 h 712"/>
                    <a:gd name="T28" fmla="*/ 780 w 1321"/>
                    <a:gd name="T29" fmla="*/ 634 h 712"/>
                    <a:gd name="T30" fmla="*/ 467 w 1321"/>
                    <a:gd name="T31" fmla="*/ 634 h 712"/>
                    <a:gd name="T32" fmla="*/ 463 w 1321"/>
                    <a:gd name="T33" fmla="*/ 634 h 712"/>
                    <a:gd name="T34" fmla="*/ 401 w 1321"/>
                    <a:gd name="T35" fmla="*/ 630 h 712"/>
                    <a:gd name="T36" fmla="*/ 341 w 1321"/>
                    <a:gd name="T37" fmla="*/ 627 h 712"/>
                    <a:gd name="T38" fmla="*/ 285 w 1321"/>
                    <a:gd name="T39" fmla="*/ 620 h 712"/>
                    <a:gd name="T40" fmla="*/ 231 w 1321"/>
                    <a:gd name="T41" fmla="*/ 614 h 712"/>
                    <a:gd name="T42" fmla="*/ 182 w 1321"/>
                    <a:gd name="T43" fmla="*/ 603 h 712"/>
                    <a:gd name="T44" fmla="*/ 138 w 1321"/>
                    <a:gd name="T45" fmla="*/ 590 h 712"/>
                    <a:gd name="T46" fmla="*/ 100 w 1321"/>
                    <a:gd name="T47" fmla="*/ 577 h 712"/>
                    <a:gd name="T48" fmla="*/ 66 w 1321"/>
                    <a:gd name="T49" fmla="*/ 561 h 712"/>
                    <a:gd name="T50" fmla="*/ 38 w 1321"/>
                    <a:gd name="T51" fmla="*/ 541 h 712"/>
                    <a:gd name="T52" fmla="*/ 18 w 1321"/>
                    <a:gd name="T53" fmla="*/ 519 h 712"/>
                    <a:gd name="T54" fmla="*/ 6 w 1321"/>
                    <a:gd name="T55" fmla="*/ 493 h 712"/>
                    <a:gd name="T56" fmla="*/ 0 w 1321"/>
                    <a:gd name="T57" fmla="*/ 467 h 712"/>
                    <a:gd name="T58" fmla="*/ 0 w 1321"/>
                    <a:gd name="T59" fmla="*/ 463 h 712"/>
                    <a:gd name="T60" fmla="*/ 4 w 1321"/>
                    <a:gd name="T61" fmla="*/ 434 h 712"/>
                    <a:gd name="T62" fmla="*/ 16 w 1321"/>
                    <a:gd name="T63" fmla="*/ 397 h 712"/>
                    <a:gd name="T64" fmla="*/ 50 w 1321"/>
                    <a:gd name="T65" fmla="*/ 329 h 712"/>
                    <a:gd name="T66" fmla="*/ 92 w 1321"/>
                    <a:gd name="T67" fmla="*/ 266 h 712"/>
                    <a:gd name="T68" fmla="*/ 144 w 1321"/>
                    <a:gd name="T69" fmla="*/ 209 h 712"/>
                    <a:gd name="T70" fmla="*/ 200 w 1321"/>
                    <a:gd name="T71" fmla="*/ 157 h 712"/>
                    <a:gd name="T72" fmla="*/ 265 w 1321"/>
                    <a:gd name="T73" fmla="*/ 111 h 712"/>
                    <a:gd name="T74" fmla="*/ 335 w 1321"/>
                    <a:gd name="T75" fmla="*/ 73 h 712"/>
                    <a:gd name="T76" fmla="*/ 407 w 1321"/>
                    <a:gd name="T77" fmla="*/ 42 h 712"/>
                    <a:gd name="T78" fmla="*/ 488 w 1321"/>
                    <a:gd name="T79" fmla="*/ 19 h 712"/>
                    <a:gd name="T80" fmla="*/ 570 w 1321"/>
                    <a:gd name="T81" fmla="*/ 5 h 712"/>
                    <a:gd name="T82" fmla="*/ 654 w 1321"/>
                    <a:gd name="T83" fmla="*/ 0 h 712"/>
                    <a:gd name="T84" fmla="*/ 654 w 1321"/>
                    <a:gd name="T85" fmla="*/ 0 h 712"/>
                    <a:gd name="T86" fmla="*/ 745 w 1321"/>
                    <a:gd name="T87" fmla="*/ 5 h 712"/>
                    <a:gd name="T88" fmla="*/ 831 w 1321"/>
                    <a:gd name="T89" fmla="*/ 20 h 712"/>
                    <a:gd name="T90" fmla="*/ 914 w 1321"/>
                    <a:gd name="T91" fmla="*/ 47 h 712"/>
                    <a:gd name="T92" fmla="*/ 991 w 1321"/>
                    <a:gd name="T93" fmla="*/ 80 h 712"/>
                    <a:gd name="T94" fmla="*/ 1062 w 1321"/>
                    <a:gd name="T95" fmla="*/ 122 h 712"/>
                    <a:gd name="T96" fmla="*/ 1127 w 1321"/>
                    <a:gd name="T97" fmla="*/ 173 h 712"/>
                    <a:gd name="T98" fmla="*/ 1185 w 1321"/>
                    <a:gd name="T99" fmla="*/ 228 h 712"/>
                    <a:gd name="T100" fmla="*/ 1234 w 1321"/>
                    <a:gd name="T101" fmla="*/ 289 h 712"/>
                    <a:gd name="T102" fmla="*/ 1276 w 1321"/>
                    <a:gd name="T103" fmla="*/ 357 h 712"/>
                    <a:gd name="T104" fmla="*/ 1276 w 1321"/>
                    <a:gd name="T105" fmla="*/ 357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1940" name="Text Box 20"/>
              <p:cNvSpPr txBox="1">
                <a:spLocks noChangeArrowheads="1"/>
              </p:cNvSpPr>
              <p:nvPr/>
            </p:nvSpPr>
            <p:spPr bwMode="gray">
              <a:xfrm>
                <a:off x="3304" y="1025"/>
                <a:ext cx="611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1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charset="-122"/>
                  </a:rPr>
                  <a:t>Concept</a:t>
                </a:r>
              </a:p>
            </p:txBody>
          </p:sp>
        </p:grpSp>
        <p:grpSp>
          <p:nvGrpSpPr>
            <p:cNvPr id="21517" name="Group 21"/>
            <p:cNvGrpSpPr>
              <a:grpSpLocks/>
            </p:cNvGrpSpPr>
            <p:nvPr/>
          </p:nvGrpSpPr>
          <p:grpSpPr bwMode="auto">
            <a:xfrm>
              <a:off x="768" y="1603"/>
              <a:ext cx="1099" cy="1128"/>
              <a:chOff x="912" y="1651"/>
              <a:chExt cx="1099" cy="1128"/>
            </a:xfrm>
          </p:grpSpPr>
          <p:grpSp>
            <p:nvGrpSpPr>
              <p:cNvPr id="21523" name="Group 22"/>
              <p:cNvGrpSpPr>
                <a:grpSpLocks/>
              </p:cNvGrpSpPr>
              <p:nvPr/>
            </p:nvGrpSpPr>
            <p:grpSpPr bwMode="auto">
              <a:xfrm>
                <a:off x="912" y="1651"/>
                <a:ext cx="1099" cy="1128"/>
                <a:chOff x="2016" y="1920"/>
                <a:chExt cx="1680" cy="1680"/>
              </a:xfrm>
            </p:grpSpPr>
            <p:sp>
              <p:nvSpPr>
                <p:cNvPr id="81943" name="Oval 2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79" cy="16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7254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1526" name="Freeform 2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276 w 1321"/>
                    <a:gd name="T1" fmla="*/ 357 h 712"/>
                    <a:gd name="T2" fmla="*/ 1292 w 1321"/>
                    <a:gd name="T3" fmla="*/ 394 h 712"/>
                    <a:gd name="T4" fmla="*/ 1296 w 1321"/>
                    <a:gd name="T5" fmla="*/ 428 h 712"/>
                    <a:gd name="T6" fmla="*/ 1290 w 1321"/>
                    <a:gd name="T7" fmla="*/ 459 h 712"/>
                    <a:gd name="T8" fmla="*/ 1273 w 1321"/>
                    <a:gd name="T9" fmla="*/ 490 h 712"/>
                    <a:gd name="T10" fmla="*/ 1248 w 1321"/>
                    <a:gd name="T11" fmla="*/ 516 h 712"/>
                    <a:gd name="T12" fmla="*/ 1216 w 1321"/>
                    <a:gd name="T13" fmla="*/ 538 h 712"/>
                    <a:gd name="T14" fmla="*/ 1173 w 1321"/>
                    <a:gd name="T15" fmla="*/ 559 h 712"/>
                    <a:gd name="T16" fmla="*/ 1125 w 1321"/>
                    <a:gd name="T17" fmla="*/ 578 h 712"/>
                    <a:gd name="T18" fmla="*/ 1071 w 1321"/>
                    <a:gd name="T19" fmla="*/ 594 h 712"/>
                    <a:gd name="T20" fmla="*/ 1011 w 1321"/>
                    <a:gd name="T21" fmla="*/ 608 h 712"/>
                    <a:gd name="T22" fmla="*/ 949 w 1321"/>
                    <a:gd name="T23" fmla="*/ 618 h 712"/>
                    <a:gd name="T24" fmla="*/ 879 w 1321"/>
                    <a:gd name="T25" fmla="*/ 627 h 712"/>
                    <a:gd name="T26" fmla="*/ 808 w 1321"/>
                    <a:gd name="T27" fmla="*/ 632 h 712"/>
                    <a:gd name="T28" fmla="*/ 780 w 1321"/>
                    <a:gd name="T29" fmla="*/ 634 h 712"/>
                    <a:gd name="T30" fmla="*/ 467 w 1321"/>
                    <a:gd name="T31" fmla="*/ 634 h 712"/>
                    <a:gd name="T32" fmla="*/ 463 w 1321"/>
                    <a:gd name="T33" fmla="*/ 634 h 712"/>
                    <a:gd name="T34" fmla="*/ 401 w 1321"/>
                    <a:gd name="T35" fmla="*/ 630 h 712"/>
                    <a:gd name="T36" fmla="*/ 341 w 1321"/>
                    <a:gd name="T37" fmla="*/ 627 h 712"/>
                    <a:gd name="T38" fmla="*/ 285 w 1321"/>
                    <a:gd name="T39" fmla="*/ 620 h 712"/>
                    <a:gd name="T40" fmla="*/ 231 w 1321"/>
                    <a:gd name="T41" fmla="*/ 614 h 712"/>
                    <a:gd name="T42" fmla="*/ 182 w 1321"/>
                    <a:gd name="T43" fmla="*/ 603 h 712"/>
                    <a:gd name="T44" fmla="*/ 138 w 1321"/>
                    <a:gd name="T45" fmla="*/ 590 h 712"/>
                    <a:gd name="T46" fmla="*/ 100 w 1321"/>
                    <a:gd name="T47" fmla="*/ 577 h 712"/>
                    <a:gd name="T48" fmla="*/ 66 w 1321"/>
                    <a:gd name="T49" fmla="*/ 561 h 712"/>
                    <a:gd name="T50" fmla="*/ 38 w 1321"/>
                    <a:gd name="T51" fmla="*/ 541 h 712"/>
                    <a:gd name="T52" fmla="*/ 18 w 1321"/>
                    <a:gd name="T53" fmla="*/ 519 h 712"/>
                    <a:gd name="T54" fmla="*/ 6 w 1321"/>
                    <a:gd name="T55" fmla="*/ 493 h 712"/>
                    <a:gd name="T56" fmla="*/ 0 w 1321"/>
                    <a:gd name="T57" fmla="*/ 467 h 712"/>
                    <a:gd name="T58" fmla="*/ 0 w 1321"/>
                    <a:gd name="T59" fmla="*/ 463 h 712"/>
                    <a:gd name="T60" fmla="*/ 4 w 1321"/>
                    <a:gd name="T61" fmla="*/ 434 h 712"/>
                    <a:gd name="T62" fmla="*/ 16 w 1321"/>
                    <a:gd name="T63" fmla="*/ 397 h 712"/>
                    <a:gd name="T64" fmla="*/ 50 w 1321"/>
                    <a:gd name="T65" fmla="*/ 329 h 712"/>
                    <a:gd name="T66" fmla="*/ 92 w 1321"/>
                    <a:gd name="T67" fmla="*/ 266 h 712"/>
                    <a:gd name="T68" fmla="*/ 144 w 1321"/>
                    <a:gd name="T69" fmla="*/ 209 h 712"/>
                    <a:gd name="T70" fmla="*/ 200 w 1321"/>
                    <a:gd name="T71" fmla="*/ 157 h 712"/>
                    <a:gd name="T72" fmla="*/ 265 w 1321"/>
                    <a:gd name="T73" fmla="*/ 111 h 712"/>
                    <a:gd name="T74" fmla="*/ 335 w 1321"/>
                    <a:gd name="T75" fmla="*/ 73 h 712"/>
                    <a:gd name="T76" fmla="*/ 407 w 1321"/>
                    <a:gd name="T77" fmla="*/ 42 h 712"/>
                    <a:gd name="T78" fmla="*/ 488 w 1321"/>
                    <a:gd name="T79" fmla="*/ 19 h 712"/>
                    <a:gd name="T80" fmla="*/ 570 w 1321"/>
                    <a:gd name="T81" fmla="*/ 5 h 712"/>
                    <a:gd name="T82" fmla="*/ 654 w 1321"/>
                    <a:gd name="T83" fmla="*/ 0 h 712"/>
                    <a:gd name="T84" fmla="*/ 654 w 1321"/>
                    <a:gd name="T85" fmla="*/ 0 h 712"/>
                    <a:gd name="T86" fmla="*/ 745 w 1321"/>
                    <a:gd name="T87" fmla="*/ 5 h 712"/>
                    <a:gd name="T88" fmla="*/ 831 w 1321"/>
                    <a:gd name="T89" fmla="*/ 20 h 712"/>
                    <a:gd name="T90" fmla="*/ 914 w 1321"/>
                    <a:gd name="T91" fmla="*/ 47 h 712"/>
                    <a:gd name="T92" fmla="*/ 991 w 1321"/>
                    <a:gd name="T93" fmla="*/ 80 h 712"/>
                    <a:gd name="T94" fmla="*/ 1062 w 1321"/>
                    <a:gd name="T95" fmla="*/ 122 h 712"/>
                    <a:gd name="T96" fmla="*/ 1127 w 1321"/>
                    <a:gd name="T97" fmla="*/ 173 h 712"/>
                    <a:gd name="T98" fmla="*/ 1185 w 1321"/>
                    <a:gd name="T99" fmla="*/ 228 h 712"/>
                    <a:gd name="T100" fmla="*/ 1234 w 1321"/>
                    <a:gd name="T101" fmla="*/ 289 h 712"/>
                    <a:gd name="T102" fmla="*/ 1276 w 1321"/>
                    <a:gd name="T103" fmla="*/ 357 h 712"/>
                    <a:gd name="T104" fmla="*/ 1276 w 1321"/>
                    <a:gd name="T105" fmla="*/ 357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1945" name="Text Box 25"/>
              <p:cNvSpPr txBox="1">
                <a:spLocks noChangeArrowheads="1"/>
              </p:cNvSpPr>
              <p:nvPr/>
            </p:nvSpPr>
            <p:spPr bwMode="gray">
              <a:xfrm>
                <a:off x="935" y="2152"/>
                <a:ext cx="1043" cy="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concept</a:t>
                </a:r>
              </a:p>
            </p:txBody>
          </p:sp>
        </p:grpSp>
        <p:grpSp>
          <p:nvGrpSpPr>
            <p:cNvPr id="21518" name="Group 26"/>
            <p:cNvGrpSpPr>
              <a:grpSpLocks/>
            </p:cNvGrpSpPr>
            <p:nvPr/>
          </p:nvGrpSpPr>
          <p:grpSpPr bwMode="auto">
            <a:xfrm>
              <a:off x="3134" y="2397"/>
              <a:ext cx="1268" cy="1253"/>
              <a:chOff x="3278" y="2445"/>
              <a:chExt cx="1268" cy="1253"/>
            </a:xfrm>
          </p:grpSpPr>
          <p:grpSp>
            <p:nvGrpSpPr>
              <p:cNvPr id="21519" name="Group 27"/>
              <p:cNvGrpSpPr>
                <a:grpSpLocks/>
              </p:cNvGrpSpPr>
              <p:nvPr/>
            </p:nvGrpSpPr>
            <p:grpSpPr bwMode="auto">
              <a:xfrm>
                <a:off x="3278" y="2445"/>
                <a:ext cx="1268" cy="1253"/>
                <a:chOff x="2016" y="1920"/>
                <a:chExt cx="1680" cy="1680"/>
              </a:xfrm>
            </p:grpSpPr>
            <p:sp>
              <p:nvSpPr>
                <p:cNvPr id="81948" name="Oval 28"/>
                <p:cNvSpPr>
                  <a:spLocks noChangeArrowheads="1"/>
                </p:cNvSpPr>
                <p:nvPr/>
              </p:nvSpPr>
              <p:spPr bwMode="gray">
                <a:xfrm>
                  <a:off x="2016" y="1921"/>
                  <a:ext cx="1681" cy="16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451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sy="50000" kx="-2453608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81949" name="Freeform 29"/>
                <p:cNvSpPr>
                  <a:spLocks/>
                </p:cNvSpPr>
                <p:nvPr/>
              </p:nvSpPr>
              <p:spPr bwMode="gray">
                <a:xfrm>
                  <a:off x="2208" y="1949"/>
                  <a:ext cx="1296" cy="633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81950" name="Text Box 30"/>
              <p:cNvSpPr txBox="1">
                <a:spLocks noChangeArrowheads="1"/>
              </p:cNvSpPr>
              <p:nvPr/>
            </p:nvSpPr>
            <p:spPr bwMode="gray">
              <a:xfrm>
                <a:off x="3423" y="2988"/>
                <a:ext cx="1083" cy="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Concept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Contents</a:t>
            </a:r>
          </a:p>
        </p:txBody>
      </p:sp>
      <p:grpSp>
        <p:nvGrpSpPr>
          <p:cNvPr id="4100" name="Group 36"/>
          <p:cNvGrpSpPr>
            <a:grpSpLocks/>
          </p:cNvGrpSpPr>
          <p:nvPr/>
        </p:nvGrpSpPr>
        <p:grpSpPr bwMode="auto">
          <a:xfrm>
            <a:off x="1981200" y="2176463"/>
            <a:ext cx="5410200" cy="665162"/>
            <a:chOff x="1248" y="1371"/>
            <a:chExt cx="3408" cy="419"/>
          </a:xfrm>
        </p:grpSpPr>
        <p:grpSp>
          <p:nvGrpSpPr>
            <p:cNvPr id="4125" name="Group 8"/>
            <p:cNvGrpSpPr>
              <a:grpSpLocks/>
            </p:cNvGrpSpPr>
            <p:nvPr/>
          </p:nvGrpSpPr>
          <p:grpSpPr bwMode="auto">
            <a:xfrm>
              <a:off x="1248" y="1371"/>
              <a:ext cx="480" cy="419"/>
              <a:chOff x="1110" y="2656"/>
              <a:chExt cx="1549" cy="1351"/>
            </a:xfrm>
          </p:grpSpPr>
          <p:sp>
            <p:nvSpPr>
              <p:cNvPr id="4129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130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1451" name="AutoShape 11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4126" name="Line 16"/>
            <p:cNvSpPr>
              <a:spLocks noChangeShapeType="1"/>
            </p:cNvSpPr>
            <p:nvPr/>
          </p:nvSpPr>
          <p:spPr bwMode="auto">
            <a:xfrm>
              <a:off x="1632" y="1755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27" name="Text Box 17"/>
            <p:cNvSpPr txBox="1">
              <a:spLocks noChangeArrowheads="1"/>
            </p:cNvSpPr>
            <p:nvPr/>
          </p:nvSpPr>
          <p:spPr bwMode="auto">
            <a:xfrm>
              <a:off x="2256" y="1419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charset="-122"/>
                </a:rPr>
                <a:t>Click to add Title</a:t>
              </a:r>
            </a:p>
          </p:txBody>
        </p:sp>
        <p:sp>
          <p:nvSpPr>
            <p:cNvPr id="4128" name="Text Box 18"/>
            <p:cNvSpPr txBox="1">
              <a:spLocks noChangeArrowheads="1"/>
            </p:cNvSpPr>
            <p:nvPr/>
          </p:nvSpPr>
          <p:spPr bwMode="gray">
            <a:xfrm>
              <a:off x="1372" y="1433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1</a:t>
              </a:r>
            </a:p>
          </p:txBody>
        </p:sp>
      </p:grpSp>
      <p:grpSp>
        <p:nvGrpSpPr>
          <p:cNvPr id="4101" name="Group 37"/>
          <p:cNvGrpSpPr>
            <a:grpSpLocks/>
          </p:cNvGrpSpPr>
          <p:nvPr/>
        </p:nvGrpSpPr>
        <p:grpSpPr bwMode="auto">
          <a:xfrm>
            <a:off x="1981200" y="3090863"/>
            <a:ext cx="5410200" cy="665162"/>
            <a:chOff x="1248" y="1947"/>
            <a:chExt cx="3408" cy="419"/>
          </a:xfrm>
        </p:grpSpPr>
        <p:grpSp>
          <p:nvGrpSpPr>
            <p:cNvPr id="4118" name="Group 12"/>
            <p:cNvGrpSpPr>
              <a:grpSpLocks/>
            </p:cNvGrpSpPr>
            <p:nvPr/>
          </p:nvGrpSpPr>
          <p:grpSpPr bwMode="auto">
            <a:xfrm>
              <a:off x="1248" y="1947"/>
              <a:ext cx="480" cy="419"/>
              <a:chOff x="3174" y="2656"/>
              <a:chExt cx="1549" cy="1351"/>
            </a:xfrm>
          </p:grpSpPr>
          <p:sp>
            <p:nvSpPr>
              <p:cNvPr id="4122" name="AutoShape 13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123" name="AutoShape 14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1455" name="AutoShape 15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4119" name="Line 19"/>
            <p:cNvSpPr>
              <a:spLocks noChangeShapeType="1"/>
            </p:cNvSpPr>
            <p:nvPr/>
          </p:nvSpPr>
          <p:spPr bwMode="auto">
            <a:xfrm>
              <a:off x="1632" y="2331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20" name="Text Box 20"/>
            <p:cNvSpPr txBox="1">
              <a:spLocks noChangeArrowheads="1"/>
            </p:cNvSpPr>
            <p:nvPr/>
          </p:nvSpPr>
          <p:spPr bwMode="auto">
            <a:xfrm>
              <a:off x="2256" y="1995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charset="-122"/>
                </a:rPr>
                <a:t>Click to add Title</a:t>
              </a:r>
            </a:p>
          </p:txBody>
        </p:sp>
        <p:sp>
          <p:nvSpPr>
            <p:cNvPr id="4121" name="Text Box 21"/>
            <p:cNvSpPr txBox="1">
              <a:spLocks noChangeArrowheads="1"/>
            </p:cNvSpPr>
            <p:nvPr/>
          </p:nvSpPr>
          <p:spPr bwMode="gray">
            <a:xfrm>
              <a:off x="1372" y="2009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2</a:t>
              </a:r>
            </a:p>
          </p:txBody>
        </p:sp>
      </p:grpSp>
      <p:grpSp>
        <p:nvGrpSpPr>
          <p:cNvPr id="4102" name="Group 38"/>
          <p:cNvGrpSpPr>
            <a:grpSpLocks/>
          </p:cNvGrpSpPr>
          <p:nvPr/>
        </p:nvGrpSpPr>
        <p:grpSpPr bwMode="auto">
          <a:xfrm>
            <a:off x="1981200" y="3983038"/>
            <a:ext cx="5410200" cy="665162"/>
            <a:chOff x="1248" y="2509"/>
            <a:chExt cx="3408" cy="419"/>
          </a:xfrm>
        </p:grpSpPr>
        <p:grpSp>
          <p:nvGrpSpPr>
            <p:cNvPr id="4111" name="Group 22"/>
            <p:cNvGrpSpPr>
              <a:grpSpLocks/>
            </p:cNvGrpSpPr>
            <p:nvPr/>
          </p:nvGrpSpPr>
          <p:grpSpPr bwMode="auto">
            <a:xfrm>
              <a:off x="1248" y="2509"/>
              <a:ext cx="480" cy="419"/>
              <a:chOff x="1110" y="2656"/>
              <a:chExt cx="1549" cy="1351"/>
            </a:xfrm>
          </p:grpSpPr>
          <p:sp>
            <p:nvSpPr>
              <p:cNvPr id="4115" name="AutoShape 2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116" name="AutoShape 2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1465" name="AutoShape 25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4112" name="Line 30"/>
            <p:cNvSpPr>
              <a:spLocks noChangeShapeType="1"/>
            </p:cNvSpPr>
            <p:nvPr/>
          </p:nvSpPr>
          <p:spPr bwMode="auto">
            <a:xfrm>
              <a:off x="1632" y="2893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13" name="Text Box 31"/>
            <p:cNvSpPr txBox="1">
              <a:spLocks noChangeArrowheads="1"/>
            </p:cNvSpPr>
            <p:nvPr/>
          </p:nvSpPr>
          <p:spPr bwMode="auto">
            <a:xfrm>
              <a:off x="2256" y="2557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charset="-122"/>
                </a:rPr>
                <a:t>Click to add Title</a:t>
              </a:r>
            </a:p>
          </p:txBody>
        </p:sp>
        <p:sp>
          <p:nvSpPr>
            <p:cNvPr id="4114" name="Text Box 32"/>
            <p:cNvSpPr txBox="1">
              <a:spLocks noChangeArrowheads="1"/>
            </p:cNvSpPr>
            <p:nvPr/>
          </p:nvSpPr>
          <p:spPr bwMode="gray">
            <a:xfrm>
              <a:off x="1372" y="257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3</a:t>
              </a:r>
            </a:p>
          </p:txBody>
        </p:sp>
      </p:grpSp>
      <p:grpSp>
        <p:nvGrpSpPr>
          <p:cNvPr id="4103" name="Group 39"/>
          <p:cNvGrpSpPr>
            <a:grpSpLocks/>
          </p:cNvGrpSpPr>
          <p:nvPr/>
        </p:nvGrpSpPr>
        <p:grpSpPr bwMode="auto">
          <a:xfrm>
            <a:off x="1981200" y="4897438"/>
            <a:ext cx="5410200" cy="665162"/>
            <a:chOff x="1248" y="3085"/>
            <a:chExt cx="3408" cy="419"/>
          </a:xfrm>
        </p:grpSpPr>
        <p:grpSp>
          <p:nvGrpSpPr>
            <p:cNvPr id="4104" name="Group 26"/>
            <p:cNvGrpSpPr>
              <a:grpSpLocks/>
            </p:cNvGrpSpPr>
            <p:nvPr/>
          </p:nvGrpSpPr>
          <p:grpSpPr bwMode="auto">
            <a:xfrm>
              <a:off x="1248" y="3085"/>
              <a:ext cx="480" cy="419"/>
              <a:chOff x="3174" y="2656"/>
              <a:chExt cx="1549" cy="1351"/>
            </a:xfrm>
          </p:grpSpPr>
          <p:sp>
            <p:nvSpPr>
              <p:cNvPr id="4108" name="AutoShape 27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109" name="AutoShape 28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1469" name="AutoShape 29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4105" name="Line 33"/>
            <p:cNvSpPr>
              <a:spLocks noChangeShapeType="1"/>
            </p:cNvSpPr>
            <p:nvPr/>
          </p:nvSpPr>
          <p:spPr bwMode="auto">
            <a:xfrm>
              <a:off x="1632" y="3469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6" name="Text Box 34"/>
            <p:cNvSpPr txBox="1">
              <a:spLocks noChangeArrowheads="1"/>
            </p:cNvSpPr>
            <p:nvPr/>
          </p:nvSpPr>
          <p:spPr bwMode="auto">
            <a:xfrm>
              <a:off x="2256" y="3133"/>
              <a:ext cx="153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>
                  <a:ea typeface="宋体" charset="-122"/>
                </a:rPr>
                <a:t>Click to add Title</a:t>
              </a:r>
            </a:p>
          </p:txBody>
        </p:sp>
        <p:sp>
          <p:nvSpPr>
            <p:cNvPr id="4107" name="Text Box 35"/>
            <p:cNvSpPr txBox="1">
              <a:spLocks noChangeArrowheads="1"/>
            </p:cNvSpPr>
            <p:nvPr/>
          </p:nvSpPr>
          <p:spPr bwMode="gray">
            <a:xfrm>
              <a:off x="1372" y="3147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800600"/>
            <a:ext cx="4943475" cy="60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1600" smtClean="0">
                <a:ea typeface="宋体" charset="-122"/>
              </a:rPr>
              <a:t>www.themegallery.com</a:t>
            </a:r>
          </a:p>
        </p:txBody>
      </p:sp>
      <p:sp>
        <p:nvSpPr>
          <p:cNvPr id="22531" name="WordArt 3"/>
          <p:cNvSpPr>
            <a:spLocks noChangeArrowheads="1" noChangeShapeType="1" noTextEdit="1"/>
          </p:cNvSpPr>
          <p:nvPr/>
        </p:nvSpPr>
        <p:spPr bwMode="gray">
          <a:xfrm>
            <a:off x="2133600" y="1447800"/>
            <a:ext cx="49530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54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rgbClr val="194C60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Thank You !</a:t>
            </a:r>
            <a:endParaRPr lang="zh-CN" altLang="en-US" sz="5400" b="1" kern="1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/>
                  </a:gs>
                  <a:gs pos="100000">
                    <a:srgbClr val="194C60"/>
                  </a:gs>
                </a:gsLst>
                <a:lin ang="5400000" scaled="1"/>
              </a:gradFill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Hot Tip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685800" y="1531938"/>
            <a:ext cx="7693025" cy="4422775"/>
          </a:xfrm>
          <a:noFill/>
        </p:spPr>
        <p:txBody>
          <a:bodyPr/>
          <a:lstStyle/>
          <a:p>
            <a:pPr eaLnBrk="1" hangingPunct="1"/>
            <a:r>
              <a:rPr lang="en-US" altLang="zh-CN" sz="3200" b="0" smtClean="0">
                <a:ea typeface="宋体" charset="-122"/>
              </a:rPr>
              <a:t>How do I incorporate my logo to a slide that will apply to all the other slides?</a:t>
            </a:r>
            <a:r>
              <a:rPr lang="en-US" altLang="zh-CN" sz="3600" b="0" smtClean="0">
                <a:ea typeface="宋体" charset="-122"/>
              </a:rPr>
              <a:t> </a:t>
            </a:r>
          </a:p>
          <a:p>
            <a:pPr eaLnBrk="1" hangingPunct="1"/>
            <a:endParaRPr lang="en-US" altLang="zh-CN" sz="3600" b="0" smtClean="0">
              <a:ea typeface="宋体" charset="-122"/>
            </a:endParaRPr>
          </a:p>
          <a:p>
            <a:pPr lvl="1" eaLnBrk="1" hangingPunct="1"/>
            <a:r>
              <a:rPr lang="en-US" altLang="zh-CN" smtClean="0">
                <a:solidFill>
                  <a:schemeClr val="hlink"/>
                </a:solidFill>
                <a:ea typeface="宋体" charset="-122"/>
              </a:rPr>
              <a:t>On the </a:t>
            </a:r>
            <a:r>
              <a:rPr lang="en-US" altLang="zh-CN" smtClean="0">
                <a:solidFill>
                  <a:schemeClr val="accent1"/>
                </a:solidFill>
                <a:ea typeface="宋体" charset="-122"/>
              </a:rPr>
              <a:t>[View]</a:t>
            </a:r>
            <a:r>
              <a:rPr lang="en-US" altLang="zh-CN" smtClean="0">
                <a:solidFill>
                  <a:schemeClr val="hlink"/>
                </a:solidFill>
                <a:ea typeface="宋体" charset="-122"/>
              </a:rPr>
              <a:t> menu, point to </a:t>
            </a:r>
            <a:r>
              <a:rPr lang="en-US" altLang="zh-CN" smtClean="0">
                <a:solidFill>
                  <a:schemeClr val="accent1"/>
                </a:solidFill>
                <a:ea typeface="宋体" charset="-122"/>
              </a:rPr>
              <a:t>[Master],</a:t>
            </a:r>
            <a:r>
              <a:rPr lang="en-US" altLang="zh-CN" smtClean="0">
                <a:solidFill>
                  <a:schemeClr val="hlink"/>
                </a:solidFill>
                <a:ea typeface="宋体" charset="-122"/>
              </a:rPr>
              <a:t> and then click </a:t>
            </a:r>
            <a:r>
              <a:rPr lang="en-US" altLang="zh-CN" smtClean="0">
                <a:solidFill>
                  <a:schemeClr val="accent1"/>
                </a:solidFill>
                <a:ea typeface="宋体" charset="-122"/>
              </a:rPr>
              <a:t>[Slide Master]</a:t>
            </a:r>
            <a:r>
              <a:rPr lang="en-US" altLang="zh-CN" smtClean="0">
                <a:solidFill>
                  <a:schemeClr val="hlink"/>
                </a:solidFill>
                <a:ea typeface="宋体" charset="-122"/>
              </a:rPr>
              <a:t> or </a:t>
            </a:r>
            <a:r>
              <a:rPr lang="en-US" altLang="zh-CN" smtClean="0">
                <a:solidFill>
                  <a:schemeClr val="accent1"/>
                </a:solidFill>
                <a:ea typeface="宋体" charset="-122"/>
              </a:rPr>
              <a:t>[Notes Master].</a:t>
            </a:r>
            <a:r>
              <a:rPr lang="en-US" altLang="zh-CN" smtClean="0">
                <a:solidFill>
                  <a:schemeClr val="hlink"/>
                </a:solidFill>
                <a:ea typeface="宋体" charset="-122"/>
              </a:rPr>
              <a:t> Change images to the one you like, then it will apply to all the other slides.</a:t>
            </a:r>
            <a:r>
              <a:rPr lang="en-US" altLang="zh-CN" smtClean="0">
                <a:solidFill>
                  <a:schemeClr val="bg2"/>
                </a:solidFill>
                <a:ea typeface="宋体" charset="-122"/>
              </a:rPr>
              <a:t> </a:t>
            </a:r>
            <a:br>
              <a:rPr lang="en-US" altLang="zh-CN" smtClean="0">
                <a:solidFill>
                  <a:schemeClr val="bg2"/>
                </a:solidFill>
                <a:ea typeface="宋体" charset="-122"/>
              </a:rPr>
            </a:br>
            <a:endParaRPr lang="en-US" altLang="zh-CN" smtClean="0">
              <a:solidFill>
                <a:schemeClr val="bg2"/>
              </a:solidFill>
              <a:ea typeface="宋体" charset="-122"/>
            </a:endParaRPr>
          </a:p>
          <a:p>
            <a:pPr lvl="1" eaLnBrk="1" hangingPunct="1">
              <a:buFont typeface="Wingdings" pitchFamily="2" charset="2"/>
              <a:buNone/>
            </a:pPr>
            <a:endParaRPr lang="en-US" altLang="zh-CN" smtClean="0">
              <a:solidFill>
                <a:schemeClr val="bg2"/>
              </a:solidFill>
              <a:ea typeface="宋体" charset="-122"/>
            </a:endParaRPr>
          </a:p>
          <a:p>
            <a:pPr eaLnBrk="1" hangingPunct="1">
              <a:buFont typeface="Wingdings" pitchFamily="2" charset="2"/>
              <a:buNone/>
            </a:pPr>
            <a:endParaRPr lang="zh-CN" altLang="en-US" sz="1400" b="0" smtClean="0">
              <a:solidFill>
                <a:schemeClr val="tx1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>
                <a:ea typeface="宋体" charset="-122"/>
              </a:rPr>
              <a:t>Diagram</a:t>
            </a:r>
            <a:endParaRPr lang="en-US" altLang="zh-CN" sz="2400" smtClean="0">
              <a:ea typeface="宋体" charset="-122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1905000" y="1600200"/>
            <a:ext cx="5867400" cy="1301750"/>
            <a:chOff x="912" y="1008"/>
            <a:chExt cx="3984" cy="912"/>
          </a:xfrm>
        </p:grpSpPr>
        <p:sp>
          <p:nvSpPr>
            <p:cNvPr id="6163" name="AutoShape 5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3F3F3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6164" name="Group 6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66567" name="AutoShape 7"/>
              <p:cNvSpPr>
                <a:spLocks noChangeArrowheads="1"/>
              </p:cNvSpPr>
              <p:nvPr/>
            </p:nvSpPr>
            <p:spPr bwMode="gray">
              <a:xfrm>
                <a:off x="999" y="1093"/>
                <a:ext cx="767" cy="74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6568" name="Freeform 8"/>
              <p:cNvSpPr>
                <a:spLocks/>
              </p:cNvSpPr>
              <p:nvPr/>
            </p:nvSpPr>
            <p:spPr bwMode="gray">
              <a:xfrm>
                <a:off x="1048" y="1140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6569" name="Text Box 9"/>
              <p:cNvSpPr txBox="1">
                <a:spLocks noChangeArrowheads="1"/>
              </p:cNvSpPr>
              <p:nvPr/>
            </p:nvSpPr>
            <p:spPr bwMode="gray">
              <a:xfrm>
                <a:off x="1083" y="1295"/>
                <a:ext cx="582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Title</a:t>
                </a:r>
              </a:p>
            </p:txBody>
          </p:sp>
        </p:grpSp>
        <p:sp>
          <p:nvSpPr>
            <p:cNvPr id="6165" name="Text Box 10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is a Design Digital Content &amp; Contents mall developed by Guild Design Inc.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1905000" y="3130550"/>
            <a:ext cx="5867400" cy="1301750"/>
            <a:chOff x="912" y="2016"/>
            <a:chExt cx="3984" cy="912"/>
          </a:xfrm>
        </p:grpSpPr>
        <p:sp>
          <p:nvSpPr>
            <p:cNvPr id="6157" name="AutoShape 12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F2F2F2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6158" name="Group 13"/>
            <p:cNvGrpSpPr>
              <a:grpSpLocks/>
            </p:cNvGrpSpPr>
            <p:nvPr/>
          </p:nvGrpSpPr>
          <p:grpSpPr bwMode="auto">
            <a:xfrm>
              <a:off x="999" y="2100"/>
              <a:ext cx="768" cy="746"/>
              <a:chOff x="999" y="2100"/>
              <a:chExt cx="768" cy="746"/>
            </a:xfrm>
          </p:grpSpPr>
          <p:sp>
            <p:nvSpPr>
              <p:cNvPr id="66574" name="AutoShape 14"/>
              <p:cNvSpPr>
                <a:spLocks noChangeArrowheads="1"/>
              </p:cNvSpPr>
              <p:nvPr/>
            </p:nvSpPr>
            <p:spPr bwMode="gray">
              <a:xfrm>
                <a:off x="999" y="2101"/>
                <a:ext cx="767" cy="74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6575" name="Freeform 15"/>
              <p:cNvSpPr>
                <a:spLocks/>
              </p:cNvSpPr>
              <p:nvPr/>
            </p:nvSpPr>
            <p:spPr bwMode="gray">
              <a:xfrm>
                <a:off x="1048" y="214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6576" name="Text Box 16"/>
              <p:cNvSpPr txBox="1">
                <a:spLocks noChangeArrowheads="1"/>
              </p:cNvSpPr>
              <p:nvPr/>
            </p:nvSpPr>
            <p:spPr bwMode="gray">
              <a:xfrm>
                <a:off x="1083" y="2304"/>
                <a:ext cx="582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Title</a:t>
                </a:r>
              </a:p>
            </p:txBody>
          </p:sp>
        </p:grpSp>
        <p:sp>
          <p:nvSpPr>
            <p:cNvPr id="6159" name="Text Box 17"/>
            <p:cNvSpPr txBox="1">
              <a:spLocks noChangeArrowheads="1"/>
            </p:cNvSpPr>
            <p:nvPr/>
          </p:nvSpPr>
          <p:spPr bwMode="gray">
            <a:xfrm>
              <a:off x="1872" y="2141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is a Design Digital Content &amp; Contents mall developed by Guild Design Inc.</a:t>
              </a:r>
            </a:p>
          </p:txBody>
        </p:sp>
      </p:grpSp>
      <p:grpSp>
        <p:nvGrpSpPr>
          <p:cNvPr id="6150" name="Group 18"/>
          <p:cNvGrpSpPr>
            <a:grpSpLocks/>
          </p:cNvGrpSpPr>
          <p:nvPr/>
        </p:nvGrpSpPr>
        <p:grpSpPr bwMode="auto">
          <a:xfrm>
            <a:off x="1905000" y="4670425"/>
            <a:ext cx="5867400" cy="1301750"/>
            <a:chOff x="912" y="3036"/>
            <a:chExt cx="3984" cy="912"/>
          </a:xfrm>
        </p:grpSpPr>
        <p:sp>
          <p:nvSpPr>
            <p:cNvPr id="6151" name="AutoShape 19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EEEEEE"/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6152" name="Group 20"/>
            <p:cNvGrpSpPr>
              <a:grpSpLocks/>
            </p:cNvGrpSpPr>
            <p:nvPr/>
          </p:nvGrpSpPr>
          <p:grpSpPr bwMode="auto"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66581" name="AutoShape 21"/>
              <p:cNvSpPr>
                <a:spLocks noChangeArrowheads="1"/>
              </p:cNvSpPr>
              <p:nvPr/>
            </p:nvSpPr>
            <p:spPr bwMode="gray">
              <a:xfrm>
                <a:off x="999" y="3121"/>
                <a:ext cx="767" cy="74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6582" name="Freeform 22"/>
              <p:cNvSpPr>
                <a:spLocks/>
              </p:cNvSpPr>
              <p:nvPr/>
            </p:nvSpPr>
            <p:spPr bwMode="gray">
              <a:xfrm>
                <a:off x="1048" y="316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6583" name="Text Box 23"/>
              <p:cNvSpPr txBox="1">
                <a:spLocks noChangeArrowheads="1"/>
              </p:cNvSpPr>
              <p:nvPr/>
            </p:nvSpPr>
            <p:spPr bwMode="gray">
              <a:xfrm>
                <a:off x="1083" y="3324"/>
                <a:ext cx="582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Title</a:t>
                </a:r>
              </a:p>
            </p:txBody>
          </p:sp>
        </p:grpSp>
        <p:sp>
          <p:nvSpPr>
            <p:cNvPr id="6153" name="Text Box 24"/>
            <p:cNvSpPr txBox="1">
              <a:spLocks noChangeArrowheads="1"/>
            </p:cNvSpPr>
            <p:nvPr/>
          </p:nvSpPr>
          <p:spPr bwMode="gray">
            <a:xfrm>
              <a:off x="1872" y="3161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>
                <a:ea typeface="宋体" charset="-122"/>
              </a:rPr>
              <a:t>Diagram</a:t>
            </a:r>
            <a:endParaRPr lang="en-US" altLang="zh-CN" sz="2400" smtClean="0">
              <a:ea typeface="宋体" charset="-122"/>
            </a:endParaRPr>
          </a:p>
        </p:txBody>
      </p:sp>
      <p:grpSp>
        <p:nvGrpSpPr>
          <p:cNvPr id="7172" name="Group 21"/>
          <p:cNvGrpSpPr>
            <a:grpSpLocks/>
          </p:cNvGrpSpPr>
          <p:nvPr/>
        </p:nvGrpSpPr>
        <p:grpSpPr bwMode="auto">
          <a:xfrm>
            <a:off x="1219200" y="3303588"/>
            <a:ext cx="2982913" cy="2763837"/>
            <a:chOff x="768" y="2081"/>
            <a:chExt cx="1879" cy="1741"/>
          </a:xfrm>
        </p:grpSpPr>
        <p:sp>
          <p:nvSpPr>
            <p:cNvPr id="7188" name="AutoShape 4"/>
            <p:cNvSpPr>
              <a:spLocks noChangeArrowheads="1"/>
            </p:cNvSpPr>
            <p:nvPr/>
          </p:nvSpPr>
          <p:spPr bwMode="auto">
            <a:xfrm>
              <a:off x="768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7189" name="Text Box 5"/>
            <p:cNvSpPr txBox="1">
              <a:spLocks noChangeArrowheads="1"/>
            </p:cNvSpPr>
            <p:nvPr/>
          </p:nvSpPr>
          <p:spPr bwMode="auto">
            <a:xfrm>
              <a:off x="828" y="2268"/>
              <a:ext cx="1284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  <a:ea typeface="宋体" charset="-122"/>
                </a:rPr>
                <a:t>is a Design Digital Content &amp; Contents mall developed by Guild Design Inc.</a:t>
              </a:r>
            </a:p>
          </p:txBody>
        </p:sp>
        <p:sp>
          <p:nvSpPr>
            <p:cNvPr id="67590" name="Freeform 6"/>
            <p:cNvSpPr>
              <a:spLocks/>
            </p:cNvSpPr>
            <p:nvPr/>
          </p:nvSpPr>
          <p:spPr bwMode="gray">
            <a:xfrm>
              <a:off x="2078" y="2081"/>
              <a:ext cx="569" cy="782"/>
            </a:xfrm>
            <a:custGeom>
              <a:avLst/>
              <a:gdLst>
                <a:gd name="T0" fmla="*/ 580 w 580"/>
                <a:gd name="T1" fmla="*/ 0 h 798"/>
                <a:gd name="T2" fmla="*/ 578 w 580"/>
                <a:gd name="T3" fmla="*/ 90 h 798"/>
                <a:gd name="T4" fmla="*/ 568 w 580"/>
                <a:gd name="T5" fmla="*/ 174 h 798"/>
                <a:gd name="T6" fmla="*/ 552 w 580"/>
                <a:gd name="T7" fmla="*/ 252 h 798"/>
                <a:gd name="T8" fmla="*/ 526 w 580"/>
                <a:gd name="T9" fmla="*/ 324 h 798"/>
                <a:gd name="T10" fmla="*/ 494 w 580"/>
                <a:gd name="T11" fmla="*/ 390 h 798"/>
                <a:gd name="T12" fmla="*/ 452 w 580"/>
                <a:gd name="T13" fmla="*/ 450 h 798"/>
                <a:gd name="T14" fmla="*/ 402 w 580"/>
                <a:gd name="T15" fmla="*/ 508 h 798"/>
                <a:gd name="T16" fmla="*/ 342 w 580"/>
                <a:gd name="T17" fmla="*/ 560 h 798"/>
                <a:gd name="T18" fmla="*/ 270 w 580"/>
                <a:gd name="T19" fmla="*/ 610 h 798"/>
                <a:gd name="T20" fmla="*/ 188 w 580"/>
                <a:gd name="T21" fmla="*/ 656 h 798"/>
                <a:gd name="T22" fmla="*/ 188 w 580"/>
                <a:gd name="T23" fmla="*/ 798 h 798"/>
                <a:gd name="T24" fmla="*/ 0 w 580"/>
                <a:gd name="T25" fmla="*/ 514 h 798"/>
                <a:gd name="T26" fmla="*/ 188 w 580"/>
                <a:gd name="T27" fmla="*/ 230 h 798"/>
                <a:gd name="T28" fmla="*/ 188 w 580"/>
                <a:gd name="T29" fmla="*/ 372 h 798"/>
                <a:gd name="T30" fmla="*/ 224 w 580"/>
                <a:gd name="T31" fmla="*/ 368 h 798"/>
                <a:gd name="T32" fmla="*/ 264 w 580"/>
                <a:gd name="T33" fmla="*/ 356 h 798"/>
                <a:gd name="T34" fmla="*/ 306 w 580"/>
                <a:gd name="T35" fmla="*/ 336 h 798"/>
                <a:gd name="T36" fmla="*/ 348 w 580"/>
                <a:gd name="T37" fmla="*/ 310 h 798"/>
                <a:gd name="T38" fmla="*/ 392 w 580"/>
                <a:gd name="T39" fmla="*/ 280 h 798"/>
                <a:gd name="T40" fmla="*/ 432 w 580"/>
                <a:gd name="T41" fmla="*/ 246 h 798"/>
                <a:gd name="T42" fmla="*/ 472 w 580"/>
                <a:gd name="T43" fmla="*/ 208 h 798"/>
                <a:gd name="T44" fmla="*/ 506 w 580"/>
                <a:gd name="T45" fmla="*/ 166 h 798"/>
                <a:gd name="T46" fmla="*/ 536 w 580"/>
                <a:gd name="T47" fmla="*/ 124 h 798"/>
                <a:gd name="T48" fmla="*/ 558 w 580"/>
                <a:gd name="T49" fmla="*/ 82 h 798"/>
                <a:gd name="T50" fmla="*/ 574 w 580"/>
                <a:gd name="T51" fmla="*/ 40 h 798"/>
                <a:gd name="T52" fmla="*/ 578 w 580"/>
                <a:gd name="T53" fmla="*/ 0 h 798"/>
                <a:gd name="T54" fmla="*/ 580 w 580"/>
                <a:gd name="T55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3529"/>
                    <a:invGamma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A06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173" name="AutoShape 7"/>
          <p:cNvSpPr>
            <a:spLocks noChangeAspect="1" noChangeArrowheads="1" noTextEdit="1"/>
          </p:cNvSpPr>
          <p:nvPr/>
        </p:nvSpPr>
        <p:spPr bwMode="gray">
          <a:xfrm flipH="1">
            <a:off x="4945063" y="3300413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174" name="Group 23"/>
          <p:cNvGrpSpPr>
            <a:grpSpLocks/>
          </p:cNvGrpSpPr>
          <p:nvPr/>
        </p:nvGrpSpPr>
        <p:grpSpPr bwMode="auto">
          <a:xfrm>
            <a:off x="3124200" y="1676400"/>
            <a:ext cx="2998788" cy="1601788"/>
            <a:chOff x="1968" y="1056"/>
            <a:chExt cx="1889" cy="1009"/>
          </a:xfrm>
        </p:grpSpPr>
        <p:grpSp>
          <p:nvGrpSpPr>
            <p:cNvPr id="7179" name="Group 9"/>
            <p:cNvGrpSpPr>
              <a:grpSpLocks/>
            </p:cNvGrpSpPr>
            <p:nvPr/>
          </p:nvGrpSpPr>
          <p:grpSpPr bwMode="auto">
            <a:xfrm>
              <a:off x="1968" y="1056"/>
              <a:ext cx="1889" cy="1009"/>
              <a:chOff x="1997" y="1314"/>
              <a:chExt cx="1889" cy="1009"/>
            </a:xfrm>
          </p:grpSpPr>
          <p:grpSp>
            <p:nvGrpSpPr>
              <p:cNvPr id="7181" name="Group 10"/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67595" name="Oval 11"/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67596" name="Oval 12"/>
                <p:cNvSpPr>
                  <a:spLocks noChangeArrowheads="1"/>
                </p:cNvSpPr>
                <p:nvPr/>
              </p:nvSpPr>
              <p:spPr bwMode="gray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  <p:sp>
            <p:nvSpPr>
              <p:cNvPr id="67597" name="Oval 13"/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7598" name="Oval 14"/>
              <p:cNvSpPr>
                <a:spLocks noChangeArrowheads="1"/>
              </p:cNvSpPr>
              <p:nvPr/>
            </p:nvSpPr>
            <p:spPr bwMode="gray"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34902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7599" name="Oval 15"/>
              <p:cNvSpPr>
                <a:spLocks noChangeArrowheads="1"/>
              </p:cNvSpPr>
              <p:nvPr/>
            </p:nvSpPr>
            <p:spPr bwMode="gray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67600" name="Oval 16"/>
              <p:cNvSpPr>
                <a:spLocks noChangeArrowheads="1"/>
              </p:cNvSpPr>
              <p:nvPr/>
            </p:nvSpPr>
            <p:spPr bwMode="gray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8000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7180" name="Text Box 17"/>
            <p:cNvSpPr txBox="1">
              <a:spLocks noChangeArrowheads="1"/>
            </p:cNvSpPr>
            <p:nvPr/>
          </p:nvSpPr>
          <p:spPr bwMode="auto">
            <a:xfrm>
              <a:off x="2496" y="1182"/>
              <a:ext cx="774" cy="4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000000"/>
                  </a:solidFill>
                  <a:ea typeface="宋体" charset="-122"/>
                </a:rPr>
                <a:t>Title</a:t>
              </a:r>
            </a:p>
            <a:p>
              <a:pPr algn="ctr" eaLnBrk="0" hangingPunct="0"/>
              <a:r>
                <a:rPr lang="en-US" altLang="zh-CN" sz="1400">
                  <a:solidFill>
                    <a:srgbClr val="000000"/>
                  </a:solidFill>
                  <a:ea typeface="宋体" charset="-122"/>
                </a:rPr>
                <a:t>Add your text</a:t>
              </a:r>
            </a:p>
          </p:txBody>
        </p:sp>
      </p:grpSp>
      <p:grpSp>
        <p:nvGrpSpPr>
          <p:cNvPr id="7175" name="Group 22"/>
          <p:cNvGrpSpPr>
            <a:grpSpLocks/>
          </p:cNvGrpSpPr>
          <p:nvPr/>
        </p:nvGrpSpPr>
        <p:grpSpPr bwMode="auto">
          <a:xfrm>
            <a:off x="5638800" y="3400425"/>
            <a:ext cx="2286000" cy="2667000"/>
            <a:chOff x="3552" y="2142"/>
            <a:chExt cx="1440" cy="1680"/>
          </a:xfrm>
        </p:grpSpPr>
        <p:sp>
          <p:nvSpPr>
            <p:cNvPr id="7177" name="AutoShape 3"/>
            <p:cNvSpPr>
              <a:spLocks noChangeArrowheads="1"/>
            </p:cNvSpPr>
            <p:nvPr/>
          </p:nvSpPr>
          <p:spPr bwMode="auto">
            <a:xfrm>
              <a:off x="3552" y="2142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7178" name="Text Box 19"/>
            <p:cNvSpPr txBox="1">
              <a:spLocks noChangeArrowheads="1"/>
            </p:cNvSpPr>
            <p:nvPr/>
          </p:nvSpPr>
          <p:spPr bwMode="auto">
            <a:xfrm>
              <a:off x="3708" y="2286"/>
              <a:ext cx="1284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  <a:ea typeface="宋体" charset="-122"/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67592" name="Freeform 8"/>
          <p:cNvSpPr>
            <a:spLocks/>
          </p:cNvSpPr>
          <p:nvPr/>
        </p:nvSpPr>
        <p:spPr bwMode="gray">
          <a:xfrm flipH="1">
            <a:off x="4951413" y="3303588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页脚占位符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ea typeface="宋体" charset="-122"/>
              </a:rPr>
              <a:t> </a:t>
            </a:r>
            <a:r>
              <a:rPr lang="en-US" altLang="zh-CN" smtClean="0">
                <a:ea typeface="宋体" charset="-122"/>
              </a:rPr>
              <a:t>Cycle Diagram</a:t>
            </a:r>
          </a:p>
        </p:txBody>
      </p:sp>
      <p:grpSp>
        <p:nvGrpSpPr>
          <p:cNvPr id="8196" name="Group 25"/>
          <p:cNvGrpSpPr>
            <a:grpSpLocks/>
          </p:cNvGrpSpPr>
          <p:nvPr/>
        </p:nvGrpSpPr>
        <p:grpSpPr bwMode="auto">
          <a:xfrm>
            <a:off x="762000" y="1981200"/>
            <a:ext cx="7315200" cy="3886200"/>
            <a:chOff x="480" y="1248"/>
            <a:chExt cx="4608" cy="2448"/>
          </a:xfrm>
        </p:grpSpPr>
        <p:sp>
          <p:nvSpPr>
            <p:cNvPr id="68612" name="Freeform 4"/>
            <p:cNvSpPr>
              <a:spLocks noEditPoints="1"/>
            </p:cNvSpPr>
            <p:nvPr/>
          </p:nvSpPr>
          <p:spPr bwMode="gray">
            <a:xfrm rot="-1358056">
              <a:off x="877" y="1717"/>
              <a:ext cx="3839" cy="1527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F7C16B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198" name="Oval 5"/>
            <p:cNvSpPr>
              <a:spLocks noChangeArrowheads="1"/>
            </p:cNvSpPr>
            <p:nvPr/>
          </p:nvSpPr>
          <p:spPr bwMode="gray">
            <a:xfrm rot="-1543677">
              <a:off x="2736" y="1680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199" name="Oval 6"/>
            <p:cNvSpPr>
              <a:spLocks noChangeArrowheads="1"/>
            </p:cNvSpPr>
            <p:nvPr/>
          </p:nvSpPr>
          <p:spPr bwMode="gray">
            <a:xfrm rot="-1543677">
              <a:off x="4416" y="177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00" name="Oval 7"/>
            <p:cNvSpPr>
              <a:spLocks noChangeArrowheads="1"/>
            </p:cNvSpPr>
            <p:nvPr/>
          </p:nvSpPr>
          <p:spPr bwMode="gray">
            <a:xfrm rot="-1543677">
              <a:off x="1824" y="3456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01" name="Oval 8"/>
            <p:cNvSpPr>
              <a:spLocks noChangeArrowheads="1"/>
            </p:cNvSpPr>
            <p:nvPr/>
          </p:nvSpPr>
          <p:spPr bwMode="gray">
            <a:xfrm rot="-1543677">
              <a:off x="3456" y="3072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02" name="Oval 9"/>
            <p:cNvSpPr>
              <a:spLocks noChangeArrowheads="1"/>
            </p:cNvSpPr>
            <p:nvPr/>
          </p:nvSpPr>
          <p:spPr bwMode="gray">
            <a:xfrm rot="-1543677">
              <a:off x="1296" y="254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68618" name="Oval 10"/>
            <p:cNvSpPr>
              <a:spLocks noChangeArrowheads="1"/>
            </p:cNvSpPr>
            <p:nvPr/>
          </p:nvSpPr>
          <p:spPr bwMode="gray">
            <a:xfrm>
              <a:off x="2407" y="1248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ea typeface="宋体" charset="-122"/>
              </a:endParaRPr>
            </a:p>
          </p:txBody>
        </p:sp>
        <p:sp>
          <p:nvSpPr>
            <p:cNvPr id="68619" name="Oval 11"/>
            <p:cNvSpPr>
              <a:spLocks noChangeArrowheads="1"/>
            </p:cNvSpPr>
            <p:nvPr/>
          </p:nvSpPr>
          <p:spPr bwMode="gray">
            <a:xfrm>
              <a:off x="999" y="2078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ea typeface="宋体" charset="-122"/>
              </a:endParaRPr>
            </a:p>
          </p:txBody>
        </p:sp>
        <p:sp>
          <p:nvSpPr>
            <p:cNvPr id="68620" name="Oval 12"/>
            <p:cNvSpPr>
              <a:spLocks noChangeArrowheads="1"/>
            </p:cNvSpPr>
            <p:nvPr/>
          </p:nvSpPr>
          <p:spPr bwMode="gray">
            <a:xfrm>
              <a:off x="1493" y="3002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ea typeface="宋体" charset="-122"/>
              </a:endParaRPr>
            </a:p>
          </p:txBody>
        </p:sp>
        <p:sp>
          <p:nvSpPr>
            <p:cNvPr id="68621" name="Oval 13"/>
            <p:cNvSpPr>
              <a:spLocks noChangeArrowheads="1"/>
            </p:cNvSpPr>
            <p:nvPr/>
          </p:nvSpPr>
          <p:spPr bwMode="gray">
            <a:xfrm>
              <a:off x="3048" y="2659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ea typeface="宋体" charset="-122"/>
              </a:endParaRPr>
            </a:p>
          </p:txBody>
        </p:sp>
        <p:sp>
          <p:nvSpPr>
            <p:cNvPr id="68622" name="Oval 14"/>
            <p:cNvSpPr>
              <a:spLocks noChangeArrowheads="1"/>
            </p:cNvSpPr>
            <p:nvPr/>
          </p:nvSpPr>
          <p:spPr bwMode="gray">
            <a:xfrm>
              <a:off x="4072" y="1372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 b="1">
                <a:ea typeface="宋体" charset="-122"/>
              </a:endParaRPr>
            </a:p>
          </p:txBody>
        </p:sp>
        <p:sp>
          <p:nvSpPr>
            <p:cNvPr id="8208" name="Text Box 15"/>
            <p:cNvSpPr txBox="1">
              <a:spLocks noChangeArrowheads="1"/>
            </p:cNvSpPr>
            <p:nvPr/>
          </p:nvSpPr>
          <p:spPr bwMode="gray">
            <a:xfrm>
              <a:off x="1127" y="2327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Text</a:t>
              </a:r>
            </a:p>
          </p:txBody>
        </p:sp>
        <p:sp>
          <p:nvSpPr>
            <p:cNvPr id="8209" name="Text Box 16"/>
            <p:cNvSpPr txBox="1">
              <a:spLocks noChangeArrowheads="1"/>
            </p:cNvSpPr>
            <p:nvPr/>
          </p:nvSpPr>
          <p:spPr bwMode="gray">
            <a:xfrm>
              <a:off x="2532" y="1491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Text</a:t>
              </a:r>
            </a:p>
          </p:txBody>
        </p:sp>
        <p:sp>
          <p:nvSpPr>
            <p:cNvPr id="8210" name="Text Box 17"/>
            <p:cNvSpPr txBox="1">
              <a:spLocks noChangeArrowheads="1"/>
            </p:cNvSpPr>
            <p:nvPr/>
          </p:nvSpPr>
          <p:spPr bwMode="gray">
            <a:xfrm>
              <a:off x="4180" y="1618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Text</a:t>
              </a:r>
            </a:p>
          </p:txBody>
        </p:sp>
        <p:sp>
          <p:nvSpPr>
            <p:cNvPr id="8211" name="Text Box 18"/>
            <p:cNvSpPr txBox="1">
              <a:spLocks noChangeArrowheads="1"/>
            </p:cNvSpPr>
            <p:nvPr/>
          </p:nvSpPr>
          <p:spPr bwMode="gray">
            <a:xfrm>
              <a:off x="3177" y="2908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Text</a:t>
              </a:r>
            </a:p>
          </p:txBody>
        </p:sp>
        <p:sp>
          <p:nvSpPr>
            <p:cNvPr id="8212" name="Text Box 19"/>
            <p:cNvSpPr txBox="1">
              <a:spLocks noChangeArrowheads="1"/>
            </p:cNvSpPr>
            <p:nvPr/>
          </p:nvSpPr>
          <p:spPr bwMode="gray">
            <a:xfrm>
              <a:off x="1620" y="3247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Text</a:t>
              </a:r>
            </a:p>
          </p:txBody>
        </p:sp>
        <p:sp>
          <p:nvSpPr>
            <p:cNvPr id="8213" name="Text Box 20"/>
            <p:cNvSpPr txBox="1">
              <a:spLocks noChangeArrowheads="1"/>
            </p:cNvSpPr>
            <p:nvPr/>
          </p:nvSpPr>
          <p:spPr bwMode="gray">
            <a:xfrm>
              <a:off x="2160" y="2256"/>
              <a:ext cx="14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800" b="1">
                  <a:ea typeface="宋体" charset="-122"/>
                </a:rPr>
                <a:t>Cycle name</a:t>
              </a:r>
            </a:p>
          </p:txBody>
        </p:sp>
        <p:sp>
          <p:nvSpPr>
            <p:cNvPr id="8214" name="Line 21"/>
            <p:cNvSpPr>
              <a:spLocks noChangeShapeType="1"/>
            </p:cNvSpPr>
            <p:nvPr/>
          </p:nvSpPr>
          <p:spPr bwMode="gray">
            <a:xfrm>
              <a:off x="1639" y="1497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cxnSp>
          <p:nvCxnSpPr>
            <p:cNvPr id="8215" name="AutoShape 22"/>
            <p:cNvCxnSpPr>
              <a:cxnSpLocks noChangeShapeType="1"/>
            </p:cNvCxnSpPr>
            <p:nvPr/>
          </p:nvCxnSpPr>
          <p:spPr bwMode="gray">
            <a:xfrm flipH="1">
              <a:off x="559" y="1497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8216" name="Text Box 23"/>
            <p:cNvSpPr txBox="1">
              <a:spLocks noChangeArrowheads="1"/>
            </p:cNvSpPr>
            <p:nvPr/>
          </p:nvSpPr>
          <p:spPr bwMode="gray">
            <a:xfrm>
              <a:off x="480" y="1248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600" b="1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Diagram</a:t>
            </a:r>
            <a:endParaRPr lang="en-US" altLang="zh-CN" sz="2000" smtClean="0">
              <a:ea typeface="宋体" charset="-122"/>
            </a:endParaRPr>
          </a:p>
        </p:txBody>
      </p:sp>
      <p:grpSp>
        <p:nvGrpSpPr>
          <p:cNvPr id="9220" name="Group 3"/>
          <p:cNvGrpSpPr>
            <a:grpSpLocks/>
          </p:cNvGrpSpPr>
          <p:nvPr/>
        </p:nvGrpSpPr>
        <p:grpSpPr bwMode="auto">
          <a:xfrm>
            <a:off x="1295400" y="1752600"/>
            <a:ext cx="6477000" cy="4124325"/>
            <a:chOff x="624" y="967"/>
            <a:chExt cx="4416" cy="2735"/>
          </a:xfrm>
        </p:grpSpPr>
        <p:sp>
          <p:nvSpPr>
            <p:cNvPr id="69636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69637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69638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9224" name="Text Box 7"/>
            <p:cNvSpPr txBox="1">
              <a:spLocks noChangeArrowheads="1"/>
            </p:cNvSpPr>
            <p:nvPr/>
          </p:nvSpPr>
          <p:spPr bwMode="gray">
            <a:xfrm>
              <a:off x="2627" y="1969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9225" name="Text Box 8"/>
            <p:cNvSpPr txBox="1">
              <a:spLocks noChangeArrowheads="1"/>
            </p:cNvSpPr>
            <p:nvPr/>
          </p:nvSpPr>
          <p:spPr bwMode="gray">
            <a:xfrm>
              <a:off x="2627" y="2305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9226" name="Text Box 9"/>
            <p:cNvSpPr txBox="1">
              <a:spLocks noChangeArrowheads="1"/>
            </p:cNvSpPr>
            <p:nvPr/>
          </p:nvSpPr>
          <p:spPr bwMode="gray">
            <a:xfrm>
              <a:off x="2627" y="2641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69642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9228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9229" name="Text Box 12"/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Add Your</a:t>
              </a:r>
            </a:p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Title Text</a:t>
              </a:r>
            </a:p>
            <a:p>
              <a:pPr algn="ctr" eaLnBrk="0" hangingPunct="0"/>
              <a:endParaRPr lang="en-US" altLang="zh-CN">
                <a:solidFill>
                  <a:srgbClr val="001D3A"/>
                </a:solidFill>
                <a:latin typeface="Verdana" pitchFamily="34" charset="0"/>
                <a:ea typeface="宋体" charset="-122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5</a:t>
              </a:r>
            </a:p>
          </p:txBody>
        </p:sp>
        <p:sp>
          <p:nvSpPr>
            <p:cNvPr id="9230" name="AutoShape 13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9231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Add Your</a:t>
              </a:r>
            </a:p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Title Text</a:t>
              </a:r>
            </a:p>
            <a:p>
              <a:pPr algn="ctr" eaLnBrk="0" hangingPunct="0"/>
              <a:endParaRPr lang="en-US" altLang="zh-CN">
                <a:solidFill>
                  <a:srgbClr val="001D3A"/>
                </a:solidFill>
                <a:latin typeface="Verdana" pitchFamily="34" charset="0"/>
                <a:ea typeface="宋体" charset="-122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5</a:t>
              </a:r>
            </a:p>
          </p:txBody>
        </p:sp>
        <p:sp>
          <p:nvSpPr>
            <p:cNvPr id="69647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69648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69649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9235" name="Text Box 18"/>
            <p:cNvSpPr txBox="1">
              <a:spLocks noChangeArrowheads="1"/>
            </p:cNvSpPr>
            <p:nvPr/>
          </p:nvSpPr>
          <p:spPr bwMode="gray">
            <a:xfrm>
              <a:off x="2612" y="1107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9236" name="AutoShape 19"/>
            <p:cNvSpPr>
              <a:spLocks noChangeArrowheads="1"/>
            </p:cNvSpPr>
            <p:nvPr/>
          </p:nvSpPr>
          <p:spPr bwMode="gray">
            <a:xfrm>
              <a:off x="1872" y="3312"/>
              <a:ext cx="1920" cy="3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rgbClr val="1F571E"/>
                </a:gs>
                <a:gs pos="50000">
                  <a:srgbClr val="44BD41"/>
                </a:gs>
                <a:gs pos="100000">
                  <a:srgbClr val="1F571E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9237" name="Text Box 20"/>
            <p:cNvSpPr txBox="1">
              <a:spLocks noChangeArrowheads="1"/>
            </p:cNvSpPr>
            <p:nvPr/>
          </p:nvSpPr>
          <p:spPr bwMode="gray">
            <a:xfrm>
              <a:off x="2612" y="3459"/>
              <a:ext cx="42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69653" name="AutoShape 21"/>
            <p:cNvSpPr>
              <a:spLocks noChangeArrowheads="1"/>
            </p:cNvSpPr>
            <p:nvPr/>
          </p:nvSpPr>
          <p:spPr bwMode="gray">
            <a:xfrm>
              <a:off x="2269" y="2928"/>
              <a:ext cx="1106" cy="331"/>
            </a:xfrm>
            <a:prstGeom prst="downArrow">
              <a:avLst>
                <a:gd name="adj1" fmla="val 67093"/>
                <a:gd name="adj2" fmla="val 64051"/>
              </a:avLst>
            </a:prstGeom>
            <a:gradFill rotWithShape="1">
              <a:gsLst>
                <a:gs pos="0">
                  <a:schemeClr val="bg2">
                    <a:gamma/>
                    <a:tint val="63529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Diagram</a:t>
            </a:r>
            <a:endParaRPr lang="en-US" altLang="zh-CN" sz="2000" smtClean="0">
              <a:ea typeface="宋体" charset="-122"/>
            </a:endParaRPr>
          </a:p>
        </p:txBody>
      </p:sp>
      <p:grpSp>
        <p:nvGrpSpPr>
          <p:cNvPr id="10244" name="Group 30"/>
          <p:cNvGrpSpPr>
            <a:grpSpLocks/>
          </p:cNvGrpSpPr>
          <p:nvPr/>
        </p:nvGrpSpPr>
        <p:grpSpPr bwMode="auto">
          <a:xfrm>
            <a:off x="1219200" y="2209800"/>
            <a:ext cx="6705600" cy="3352800"/>
            <a:chOff x="768" y="1392"/>
            <a:chExt cx="4224" cy="2112"/>
          </a:xfrm>
        </p:grpSpPr>
        <p:sp>
          <p:nvSpPr>
            <p:cNvPr id="10245" name="AutoShape 5"/>
            <p:cNvSpPr>
              <a:spLocks noChangeArrowheads="1"/>
            </p:cNvSpPr>
            <p:nvPr/>
          </p:nvSpPr>
          <p:spPr bwMode="gray">
            <a:xfrm rot="16200000" flipH="1">
              <a:off x="1893" y="2053"/>
              <a:ext cx="290" cy="187"/>
            </a:xfrm>
            <a:prstGeom prst="upArrow">
              <a:avLst>
                <a:gd name="adj1" fmla="val 51676"/>
                <a:gd name="adj2" fmla="val 100000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46" name="AutoShape 6"/>
            <p:cNvSpPr>
              <a:spLocks noChangeArrowheads="1"/>
            </p:cNvSpPr>
            <p:nvPr/>
          </p:nvSpPr>
          <p:spPr bwMode="gray">
            <a:xfrm rot="5400000" flipH="1">
              <a:off x="3533" y="2022"/>
              <a:ext cx="289" cy="187"/>
            </a:xfrm>
            <a:prstGeom prst="upArrow">
              <a:avLst>
                <a:gd name="adj1" fmla="val 51676"/>
                <a:gd name="adj2" fmla="val 100000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47" name="AutoShape 7"/>
            <p:cNvSpPr>
              <a:spLocks noChangeArrowheads="1"/>
            </p:cNvSpPr>
            <p:nvPr/>
          </p:nvSpPr>
          <p:spPr bwMode="gray">
            <a:xfrm rot="10800000" flipH="1">
              <a:off x="2718" y="2904"/>
              <a:ext cx="279" cy="193"/>
            </a:xfrm>
            <a:prstGeom prst="upArrow">
              <a:avLst>
                <a:gd name="adj1" fmla="val 51676"/>
                <a:gd name="adj2" fmla="val 100000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48" name="Oval 8"/>
            <p:cNvSpPr>
              <a:spLocks noChangeArrowheads="1"/>
            </p:cNvSpPr>
            <p:nvPr/>
          </p:nvSpPr>
          <p:spPr bwMode="gray">
            <a:xfrm>
              <a:off x="2131" y="1392"/>
              <a:ext cx="1465" cy="1512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49" name="Oval 9"/>
            <p:cNvSpPr>
              <a:spLocks noChangeArrowheads="1"/>
            </p:cNvSpPr>
            <p:nvPr/>
          </p:nvSpPr>
          <p:spPr bwMode="gray">
            <a:xfrm>
              <a:off x="2214" y="1477"/>
              <a:ext cx="1298" cy="1339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0666" name="Oval 10"/>
            <p:cNvSpPr>
              <a:spLocks noChangeArrowheads="1"/>
            </p:cNvSpPr>
            <p:nvPr/>
          </p:nvSpPr>
          <p:spPr bwMode="gray">
            <a:xfrm>
              <a:off x="2291" y="1557"/>
              <a:ext cx="1144" cy="118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51" name="Oval 11"/>
            <p:cNvSpPr>
              <a:spLocks noChangeArrowheads="1"/>
            </p:cNvSpPr>
            <p:nvPr/>
          </p:nvSpPr>
          <p:spPr bwMode="gray">
            <a:xfrm>
              <a:off x="2291" y="1557"/>
              <a:ext cx="1144" cy="1183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0668" name="Oval 12"/>
            <p:cNvSpPr>
              <a:spLocks noChangeArrowheads="1"/>
            </p:cNvSpPr>
            <p:nvPr/>
          </p:nvSpPr>
          <p:spPr bwMode="gray">
            <a:xfrm>
              <a:off x="2366" y="1635"/>
              <a:ext cx="994" cy="102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53" name="Oval 13"/>
            <p:cNvSpPr>
              <a:spLocks noChangeArrowheads="1"/>
            </p:cNvSpPr>
            <p:nvPr/>
          </p:nvSpPr>
          <p:spPr bwMode="gray">
            <a:xfrm>
              <a:off x="2366" y="1635"/>
              <a:ext cx="994" cy="102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0670" name="AutoShape 14"/>
            <p:cNvSpPr>
              <a:spLocks noChangeArrowheads="1"/>
            </p:cNvSpPr>
            <p:nvPr/>
          </p:nvSpPr>
          <p:spPr bwMode="gray">
            <a:xfrm>
              <a:off x="768" y="2336"/>
              <a:ext cx="1045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0671" name="AutoShape 15"/>
            <p:cNvSpPr>
              <a:spLocks noChangeArrowheads="1"/>
            </p:cNvSpPr>
            <p:nvPr/>
          </p:nvSpPr>
          <p:spPr bwMode="gray">
            <a:xfrm>
              <a:off x="768" y="2021"/>
              <a:ext cx="1045" cy="36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0672" name="AutoShape 16"/>
            <p:cNvSpPr>
              <a:spLocks noChangeArrowheads="1"/>
            </p:cNvSpPr>
            <p:nvPr/>
          </p:nvSpPr>
          <p:spPr bwMode="gray">
            <a:xfrm>
              <a:off x="768" y="1707"/>
              <a:ext cx="1045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0673" name="AutoShape 17"/>
            <p:cNvSpPr>
              <a:spLocks noChangeArrowheads="1"/>
            </p:cNvSpPr>
            <p:nvPr/>
          </p:nvSpPr>
          <p:spPr bwMode="gray">
            <a:xfrm>
              <a:off x="3903" y="2336"/>
              <a:ext cx="1089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0674" name="AutoShape 18"/>
            <p:cNvSpPr>
              <a:spLocks noChangeArrowheads="1"/>
            </p:cNvSpPr>
            <p:nvPr/>
          </p:nvSpPr>
          <p:spPr bwMode="gray">
            <a:xfrm>
              <a:off x="3903" y="2021"/>
              <a:ext cx="1089" cy="36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0675" name="AutoShape 19"/>
            <p:cNvSpPr>
              <a:spLocks noChangeArrowheads="1"/>
            </p:cNvSpPr>
            <p:nvPr/>
          </p:nvSpPr>
          <p:spPr bwMode="gray">
            <a:xfrm>
              <a:off x="3903" y="1707"/>
              <a:ext cx="1089" cy="3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260" name="Text Box 20"/>
            <p:cNvSpPr txBox="1">
              <a:spLocks noChangeArrowheads="1"/>
            </p:cNvSpPr>
            <p:nvPr/>
          </p:nvSpPr>
          <p:spPr bwMode="gray">
            <a:xfrm>
              <a:off x="2425" y="2021"/>
              <a:ext cx="8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Concept</a:t>
              </a:r>
            </a:p>
          </p:txBody>
        </p:sp>
        <p:sp>
          <p:nvSpPr>
            <p:cNvPr id="10261" name="AutoShape 21"/>
            <p:cNvSpPr>
              <a:spLocks noChangeArrowheads="1"/>
            </p:cNvSpPr>
            <p:nvPr/>
          </p:nvSpPr>
          <p:spPr bwMode="auto">
            <a:xfrm>
              <a:off x="1751" y="3189"/>
              <a:ext cx="2220" cy="31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10262" name="Text Box 22"/>
            <p:cNvSpPr txBox="1">
              <a:spLocks noChangeArrowheads="1"/>
            </p:cNvSpPr>
            <p:nvPr/>
          </p:nvSpPr>
          <p:spPr bwMode="gray">
            <a:xfrm>
              <a:off x="1055" y="1799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10263" name="Text Box 23"/>
            <p:cNvSpPr txBox="1">
              <a:spLocks noChangeArrowheads="1"/>
            </p:cNvSpPr>
            <p:nvPr/>
          </p:nvSpPr>
          <p:spPr bwMode="gray">
            <a:xfrm>
              <a:off x="1055" y="2114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10264" name="Text Box 24"/>
            <p:cNvSpPr txBox="1">
              <a:spLocks noChangeArrowheads="1"/>
            </p:cNvSpPr>
            <p:nvPr/>
          </p:nvSpPr>
          <p:spPr bwMode="gray">
            <a:xfrm>
              <a:off x="1055" y="2428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10265" name="Text Box 25"/>
            <p:cNvSpPr txBox="1">
              <a:spLocks noChangeArrowheads="1"/>
            </p:cNvSpPr>
            <p:nvPr/>
          </p:nvSpPr>
          <p:spPr bwMode="gray">
            <a:xfrm>
              <a:off x="4266" y="1799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10266" name="Text Box 26"/>
            <p:cNvSpPr txBox="1">
              <a:spLocks noChangeArrowheads="1"/>
            </p:cNvSpPr>
            <p:nvPr/>
          </p:nvSpPr>
          <p:spPr bwMode="gray">
            <a:xfrm>
              <a:off x="4266" y="2114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10267" name="Text Box 27"/>
            <p:cNvSpPr txBox="1">
              <a:spLocks noChangeArrowheads="1"/>
            </p:cNvSpPr>
            <p:nvPr/>
          </p:nvSpPr>
          <p:spPr bwMode="gray">
            <a:xfrm>
              <a:off x="4266" y="2428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页脚占位符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Company Logo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>
                <a:ea typeface="宋体" charset="-122"/>
              </a:rPr>
              <a:t>Diagram</a:t>
            </a:r>
            <a:endParaRPr lang="en-US" altLang="zh-CN" sz="2400" smtClean="0">
              <a:ea typeface="宋体" charset="-122"/>
            </a:endParaRPr>
          </a:p>
        </p:txBody>
      </p:sp>
      <p:grpSp>
        <p:nvGrpSpPr>
          <p:cNvPr id="11268" name="Group 3"/>
          <p:cNvGrpSpPr>
            <a:grpSpLocks/>
          </p:cNvGrpSpPr>
          <p:nvPr/>
        </p:nvGrpSpPr>
        <p:grpSpPr bwMode="auto">
          <a:xfrm>
            <a:off x="1295400" y="2362200"/>
            <a:ext cx="6748463" cy="3352800"/>
            <a:chOff x="1029" y="1488"/>
            <a:chExt cx="4251" cy="2112"/>
          </a:xfrm>
        </p:grpSpPr>
        <p:sp>
          <p:nvSpPr>
            <p:cNvPr id="11269" name="Freeform 4"/>
            <p:cNvSpPr>
              <a:spLocks/>
            </p:cNvSpPr>
            <p:nvPr/>
          </p:nvSpPr>
          <p:spPr bwMode="gray">
            <a:xfrm>
              <a:off x="4949" y="1488"/>
              <a:ext cx="327" cy="533"/>
            </a:xfrm>
            <a:custGeom>
              <a:avLst/>
              <a:gdLst>
                <a:gd name="T0" fmla="*/ 327 w 308"/>
                <a:gd name="T1" fmla="*/ 144 h 444"/>
                <a:gd name="T2" fmla="*/ 0 w 308"/>
                <a:gd name="T3" fmla="*/ 533 h 444"/>
                <a:gd name="T4" fmla="*/ 0 w 308"/>
                <a:gd name="T5" fmla="*/ 343 h 444"/>
                <a:gd name="T6" fmla="*/ 327 w 308"/>
                <a:gd name="T7" fmla="*/ 0 h 444"/>
                <a:gd name="T8" fmla="*/ 327 w 308"/>
                <a:gd name="T9" fmla="*/ 144 h 4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00281D"/>
                </a:gs>
                <a:gs pos="50000">
                  <a:srgbClr val="00563F"/>
                </a:gs>
                <a:gs pos="100000">
                  <a:srgbClr val="00281D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0" name="Freeform 5"/>
            <p:cNvSpPr>
              <a:spLocks/>
            </p:cNvSpPr>
            <p:nvPr/>
          </p:nvSpPr>
          <p:spPr bwMode="gray">
            <a:xfrm>
              <a:off x="3380" y="1488"/>
              <a:ext cx="1900" cy="341"/>
            </a:xfrm>
            <a:custGeom>
              <a:avLst/>
              <a:gdLst>
                <a:gd name="T0" fmla="*/ 1572 w 1786"/>
                <a:gd name="T1" fmla="*/ 341 h 284"/>
                <a:gd name="T2" fmla="*/ 0 w 1786"/>
                <a:gd name="T3" fmla="*/ 341 h 284"/>
                <a:gd name="T4" fmla="*/ 474 w 1786"/>
                <a:gd name="T5" fmla="*/ 0 h 284"/>
                <a:gd name="T6" fmla="*/ 1900 w 1786"/>
                <a:gd name="T7" fmla="*/ 0 h 284"/>
                <a:gd name="T8" fmla="*/ 1572 w 1786"/>
                <a:gd name="T9" fmla="*/ 34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rgbClr val="00CC9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1" name="Freeform 6"/>
            <p:cNvSpPr>
              <a:spLocks/>
            </p:cNvSpPr>
            <p:nvPr/>
          </p:nvSpPr>
          <p:spPr bwMode="gray">
            <a:xfrm>
              <a:off x="4619" y="2018"/>
              <a:ext cx="328" cy="530"/>
            </a:xfrm>
            <a:custGeom>
              <a:avLst/>
              <a:gdLst>
                <a:gd name="T0" fmla="*/ 328 w 308"/>
                <a:gd name="T1" fmla="*/ 144 h 442"/>
                <a:gd name="T2" fmla="*/ 0 w 308"/>
                <a:gd name="T3" fmla="*/ 530 h 442"/>
                <a:gd name="T4" fmla="*/ 0 w 308"/>
                <a:gd name="T5" fmla="*/ 343 h 442"/>
                <a:gd name="T6" fmla="*/ 328 w 308"/>
                <a:gd name="T7" fmla="*/ 0 h 442"/>
                <a:gd name="T8" fmla="*/ 328 w 308"/>
                <a:gd name="T9" fmla="*/ 144 h 4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230744"/>
                </a:gs>
                <a:gs pos="50000">
                  <a:srgbClr val="4B1092"/>
                </a:gs>
                <a:gs pos="100000">
                  <a:srgbClr val="230744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2" name="Freeform 7"/>
            <p:cNvSpPr>
              <a:spLocks/>
            </p:cNvSpPr>
            <p:nvPr/>
          </p:nvSpPr>
          <p:spPr bwMode="gray">
            <a:xfrm>
              <a:off x="2908" y="2018"/>
              <a:ext cx="2042" cy="340"/>
            </a:xfrm>
            <a:custGeom>
              <a:avLst/>
              <a:gdLst>
                <a:gd name="T0" fmla="*/ 1714 w 1920"/>
                <a:gd name="T1" fmla="*/ 340 h 284"/>
                <a:gd name="T2" fmla="*/ 0 w 1920"/>
                <a:gd name="T3" fmla="*/ 340 h 284"/>
                <a:gd name="T4" fmla="*/ 474 w 1920"/>
                <a:gd name="T5" fmla="*/ 0 h 284"/>
                <a:gd name="T6" fmla="*/ 2042 w 1920"/>
                <a:gd name="T7" fmla="*/ 0 h 284"/>
                <a:gd name="T8" fmla="*/ 1714 w 1920"/>
                <a:gd name="T9" fmla="*/ 340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rgbClr val="A77B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3" name="Freeform 8"/>
            <p:cNvSpPr>
              <a:spLocks/>
            </p:cNvSpPr>
            <p:nvPr/>
          </p:nvSpPr>
          <p:spPr bwMode="gray">
            <a:xfrm>
              <a:off x="4289" y="2542"/>
              <a:ext cx="326" cy="532"/>
            </a:xfrm>
            <a:custGeom>
              <a:avLst/>
              <a:gdLst>
                <a:gd name="T0" fmla="*/ 326 w 306"/>
                <a:gd name="T1" fmla="*/ 146 h 444"/>
                <a:gd name="T2" fmla="*/ 0 w 306"/>
                <a:gd name="T3" fmla="*/ 532 h 444"/>
                <a:gd name="T4" fmla="*/ 0 w 306"/>
                <a:gd name="T5" fmla="*/ 343 h 444"/>
                <a:gd name="T6" fmla="*/ 326 w 306"/>
                <a:gd name="T7" fmla="*/ 0 h 444"/>
                <a:gd name="T8" fmla="*/ 326 w 306"/>
                <a:gd name="T9" fmla="*/ 146 h 4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rgbClr val="431805"/>
                </a:gs>
                <a:gs pos="50000">
                  <a:srgbClr val="90330A"/>
                </a:gs>
                <a:gs pos="100000">
                  <a:srgbClr val="431805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4" name="Freeform 9"/>
            <p:cNvSpPr>
              <a:spLocks/>
            </p:cNvSpPr>
            <p:nvPr/>
          </p:nvSpPr>
          <p:spPr bwMode="gray">
            <a:xfrm>
              <a:off x="3961" y="3067"/>
              <a:ext cx="328" cy="533"/>
            </a:xfrm>
            <a:custGeom>
              <a:avLst/>
              <a:gdLst>
                <a:gd name="T0" fmla="*/ 328 w 308"/>
                <a:gd name="T1" fmla="*/ 146 h 444"/>
                <a:gd name="T2" fmla="*/ 0 w 308"/>
                <a:gd name="T3" fmla="*/ 533 h 444"/>
                <a:gd name="T4" fmla="*/ 0 w 308"/>
                <a:gd name="T5" fmla="*/ 343 h 444"/>
                <a:gd name="T6" fmla="*/ 328 w 308"/>
                <a:gd name="T7" fmla="*/ 0 h 444"/>
                <a:gd name="T8" fmla="*/ 328 w 308"/>
                <a:gd name="T9" fmla="*/ 146 h 4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rgbClr val="433206"/>
                </a:gs>
                <a:gs pos="50000">
                  <a:srgbClr val="906B0E"/>
                </a:gs>
                <a:gs pos="100000">
                  <a:srgbClr val="433206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5" name="Freeform 10"/>
            <p:cNvSpPr>
              <a:spLocks/>
            </p:cNvSpPr>
            <p:nvPr/>
          </p:nvSpPr>
          <p:spPr bwMode="gray">
            <a:xfrm>
              <a:off x="1970" y="3070"/>
              <a:ext cx="2319" cy="340"/>
            </a:xfrm>
            <a:custGeom>
              <a:avLst/>
              <a:gdLst>
                <a:gd name="T0" fmla="*/ 1991 w 2180"/>
                <a:gd name="T1" fmla="*/ 340 h 284"/>
                <a:gd name="T2" fmla="*/ 0 w 2180"/>
                <a:gd name="T3" fmla="*/ 340 h 284"/>
                <a:gd name="T4" fmla="*/ 474 w 2180"/>
                <a:gd name="T5" fmla="*/ 0 h 284"/>
                <a:gd name="T6" fmla="*/ 2319 w 2180"/>
                <a:gd name="T7" fmla="*/ 0 h 284"/>
                <a:gd name="T8" fmla="*/ 1991 w 2180"/>
                <a:gd name="T9" fmla="*/ 340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rgbClr val="F2E1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6" name="Line 11"/>
            <p:cNvSpPr>
              <a:spLocks noChangeShapeType="1"/>
            </p:cNvSpPr>
            <p:nvPr/>
          </p:nvSpPr>
          <p:spPr bwMode="gray">
            <a:xfrm flipH="1">
              <a:off x="1037" y="3067"/>
              <a:ext cx="12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77" name="Line 12"/>
            <p:cNvSpPr>
              <a:spLocks noChangeShapeType="1"/>
            </p:cNvSpPr>
            <p:nvPr/>
          </p:nvSpPr>
          <p:spPr bwMode="gray">
            <a:xfrm flipH="1">
              <a:off x="1029" y="2544"/>
              <a:ext cx="17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78" name="Line 13"/>
            <p:cNvSpPr>
              <a:spLocks noChangeShapeType="1"/>
            </p:cNvSpPr>
            <p:nvPr/>
          </p:nvSpPr>
          <p:spPr bwMode="gray">
            <a:xfrm flipH="1">
              <a:off x="1029" y="2022"/>
              <a:ext cx="23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79" name="Line 14"/>
            <p:cNvSpPr>
              <a:spLocks noChangeShapeType="1"/>
            </p:cNvSpPr>
            <p:nvPr/>
          </p:nvSpPr>
          <p:spPr bwMode="gray">
            <a:xfrm flipH="1">
              <a:off x="1029" y="1492"/>
              <a:ext cx="28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80" name="Line 15"/>
            <p:cNvSpPr>
              <a:spLocks noChangeShapeType="1"/>
            </p:cNvSpPr>
            <p:nvPr/>
          </p:nvSpPr>
          <p:spPr bwMode="gray">
            <a:xfrm>
              <a:off x="1131" y="1488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81" name="Line 16"/>
            <p:cNvSpPr>
              <a:spLocks noChangeShapeType="1"/>
            </p:cNvSpPr>
            <p:nvPr/>
          </p:nvSpPr>
          <p:spPr bwMode="gray">
            <a:xfrm>
              <a:off x="1131" y="2037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82" name="Line 17"/>
            <p:cNvSpPr>
              <a:spLocks noChangeShapeType="1"/>
            </p:cNvSpPr>
            <p:nvPr/>
          </p:nvSpPr>
          <p:spPr bwMode="gray">
            <a:xfrm>
              <a:off x="1131" y="2552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83" name="Line 18"/>
            <p:cNvSpPr>
              <a:spLocks noChangeShapeType="1"/>
            </p:cNvSpPr>
            <p:nvPr/>
          </p:nvSpPr>
          <p:spPr bwMode="gray">
            <a:xfrm>
              <a:off x="1131" y="3067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84" name="Freeform 19"/>
            <p:cNvSpPr>
              <a:spLocks/>
            </p:cNvSpPr>
            <p:nvPr/>
          </p:nvSpPr>
          <p:spPr bwMode="gray">
            <a:xfrm>
              <a:off x="2327" y="1591"/>
              <a:ext cx="1045" cy="1715"/>
            </a:xfrm>
            <a:custGeom>
              <a:avLst/>
              <a:gdLst>
                <a:gd name="T0" fmla="*/ 7 w 1824"/>
                <a:gd name="T1" fmla="*/ 1596 h 2648"/>
                <a:gd name="T2" fmla="*/ 32 w 1824"/>
                <a:gd name="T3" fmla="*/ 1373 h 2648"/>
                <a:gd name="T4" fmla="*/ 71 w 1824"/>
                <a:gd name="T5" fmla="*/ 1171 h 2648"/>
                <a:gd name="T6" fmla="*/ 121 w 1824"/>
                <a:gd name="T7" fmla="*/ 987 h 2648"/>
                <a:gd name="T8" fmla="*/ 181 w 1824"/>
                <a:gd name="T9" fmla="*/ 823 h 2648"/>
                <a:gd name="T10" fmla="*/ 246 w 1824"/>
                <a:gd name="T11" fmla="*/ 676 h 2648"/>
                <a:gd name="T12" fmla="*/ 315 w 1824"/>
                <a:gd name="T13" fmla="*/ 548 h 2648"/>
                <a:gd name="T14" fmla="*/ 385 w 1824"/>
                <a:gd name="T15" fmla="*/ 437 h 2648"/>
                <a:gd name="T16" fmla="*/ 454 w 1824"/>
                <a:gd name="T17" fmla="*/ 342 h 2648"/>
                <a:gd name="T18" fmla="*/ 519 w 1824"/>
                <a:gd name="T19" fmla="*/ 264 h 2648"/>
                <a:gd name="T20" fmla="*/ 579 w 1824"/>
                <a:gd name="T21" fmla="*/ 201 h 2648"/>
                <a:gd name="T22" fmla="*/ 628 w 1824"/>
                <a:gd name="T23" fmla="*/ 153 h 2648"/>
                <a:gd name="T24" fmla="*/ 667 w 1824"/>
                <a:gd name="T25" fmla="*/ 119 h 2648"/>
                <a:gd name="T26" fmla="*/ 692 w 1824"/>
                <a:gd name="T27" fmla="*/ 100 h 2648"/>
                <a:gd name="T28" fmla="*/ 701 w 1824"/>
                <a:gd name="T29" fmla="*/ 93 h 2648"/>
                <a:gd name="T30" fmla="*/ 990 w 1824"/>
                <a:gd name="T31" fmla="*/ 36 h 2648"/>
                <a:gd name="T32" fmla="*/ 898 w 1824"/>
                <a:gd name="T33" fmla="*/ 212 h 2648"/>
                <a:gd name="T34" fmla="*/ 890 w 1824"/>
                <a:gd name="T35" fmla="*/ 215 h 2648"/>
                <a:gd name="T36" fmla="*/ 867 w 1824"/>
                <a:gd name="T37" fmla="*/ 224 h 2648"/>
                <a:gd name="T38" fmla="*/ 832 w 1824"/>
                <a:gd name="T39" fmla="*/ 240 h 2648"/>
                <a:gd name="T40" fmla="*/ 785 w 1824"/>
                <a:gd name="T41" fmla="*/ 266 h 2648"/>
                <a:gd name="T42" fmla="*/ 728 w 1824"/>
                <a:gd name="T43" fmla="*/ 302 h 2648"/>
                <a:gd name="T44" fmla="*/ 663 w 1824"/>
                <a:gd name="T45" fmla="*/ 350 h 2648"/>
                <a:gd name="T46" fmla="*/ 592 w 1824"/>
                <a:gd name="T47" fmla="*/ 412 h 2648"/>
                <a:gd name="T48" fmla="*/ 518 w 1824"/>
                <a:gd name="T49" fmla="*/ 490 h 2648"/>
                <a:gd name="T50" fmla="*/ 441 w 1824"/>
                <a:gd name="T51" fmla="*/ 583 h 2648"/>
                <a:gd name="T52" fmla="*/ 362 w 1824"/>
                <a:gd name="T53" fmla="*/ 697 h 2648"/>
                <a:gd name="T54" fmla="*/ 285 w 1824"/>
                <a:gd name="T55" fmla="*/ 829 h 2648"/>
                <a:gd name="T56" fmla="*/ 212 w 1824"/>
                <a:gd name="T57" fmla="*/ 983 h 2648"/>
                <a:gd name="T58" fmla="*/ 142 w 1824"/>
                <a:gd name="T59" fmla="*/ 1161 h 2648"/>
                <a:gd name="T60" fmla="*/ 79 w 1824"/>
                <a:gd name="T61" fmla="*/ 1363 h 2648"/>
                <a:gd name="T62" fmla="*/ 24 w 1824"/>
                <a:gd name="T63" fmla="*/ 1591 h 26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61092E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5" name="Rectangle 20"/>
            <p:cNvSpPr>
              <a:spLocks noChangeArrowheads="1"/>
            </p:cNvSpPr>
            <p:nvPr/>
          </p:nvSpPr>
          <p:spPr bwMode="gray">
            <a:xfrm>
              <a:off x="3383" y="1829"/>
              <a:ext cx="1573" cy="192"/>
            </a:xfrm>
            <a:prstGeom prst="rect">
              <a:avLst/>
            </a:prstGeom>
            <a:gradFill rotWithShape="1">
              <a:gsLst>
                <a:gs pos="0">
                  <a:srgbClr val="00684D"/>
                </a:gs>
                <a:gs pos="50000">
                  <a:srgbClr val="00906A"/>
                </a:gs>
                <a:gs pos="100000">
                  <a:srgbClr val="00684D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11286" name="Rectangle 21"/>
            <p:cNvSpPr>
              <a:spLocks noChangeArrowheads="1"/>
            </p:cNvSpPr>
            <p:nvPr/>
          </p:nvSpPr>
          <p:spPr bwMode="gray">
            <a:xfrm>
              <a:off x="2909" y="2358"/>
              <a:ext cx="1714" cy="188"/>
            </a:xfrm>
            <a:prstGeom prst="rect">
              <a:avLst/>
            </a:prstGeom>
            <a:gradFill rotWithShape="1">
              <a:gsLst>
                <a:gs pos="0">
                  <a:srgbClr val="5D2FB9"/>
                </a:gs>
                <a:gs pos="50000">
                  <a:srgbClr val="8041FF"/>
                </a:gs>
                <a:gs pos="100000">
                  <a:srgbClr val="5D2FB9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11287" name="Freeform 22"/>
            <p:cNvSpPr>
              <a:spLocks/>
            </p:cNvSpPr>
            <p:nvPr/>
          </p:nvSpPr>
          <p:spPr bwMode="gray">
            <a:xfrm>
              <a:off x="2440" y="2542"/>
              <a:ext cx="2179" cy="343"/>
            </a:xfrm>
            <a:custGeom>
              <a:avLst/>
              <a:gdLst>
                <a:gd name="T0" fmla="*/ 1853 w 2048"/>
                <a:gd name="T1" fmla="*/ 343 h 286"/>
                <a:gd name="T2" fmla="*/ 0 w 2048"/>
                <a:gd name="T3" fmla="*/ 343 h 286"/>
                <a:gd name="T4" fmla="*/ 475 w 2048"/>
                <a:gd name="T5" fmla="*/ 0 h 286"/>
                <a:gd name="T6" fmla="*/ 2179 w 2048"/>
                <a:gd name="T7" fmla="*/ 0 h 286"/>
                <a:gd name="T8" fmla="*/ 1853 w 2048"/>
                <a:gd name="T9" fmla="*/ 3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rgbClr val="FF996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8" name="Rectangle 23"/>
            <p:cNvSpPr>
              <a:spLocks noChangeArrowheads="1"/>
            </p:cNvSpPr>
            <p:nvPr/>
          </p:nvSpPr>
          <p:spPr bwMode="gray">
            <a:xfrm>
              <a:off x="2441" y="2884"/>
              <a:ext cx="1855" cy="188"/>
            </a:xfrm>
            <a:prstGeom prst="rect">
              <a:avLst/>
            </a:prstGeom>
            <a:gradFill rotWithShape="1">
              <a:gsLst>
                <a:gs pos="0">
                  <a:srgbClr val="A0523A"/>
                </a:gs>
                <a:gs pos="50000">
                  <a:srgbClr val="DC7150"/>
                </a:gs>
                <a:gs pos="100000">
                  <a:srgbClr val="A0523A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11289" name="Rectangle 24"/>
            <p:cNvSpPr>
              <a:spLocks noChangeArrowheads="1"/>
            </p:cNvSpPr>
            <p:nvPr/>
          </p:nvSpPr>
          <p:spPr bwMode="gray">
            <a:xfrm>
              <a:off x="1969" y="3411"/>
              <a:ext cx="1996" cy="187"/>
            </a:xfrm>
            <a:prstGeom prst="rect">
              <a:avLst/>
            </a:prstGeom>
            <a:gradFill rotWithShape="1">
              <a:gsLst>
                <a:gs pos="0">
                  <a:srgbClr val="977514"/>
                </a:gs>
                <a:gs pos="50000">
                  <a:srgbClr val="D0A11C"/>
                </a:gs>
                <a:gs pos="100000">
                  <a:srgbClr val="977514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11290" name="Text Box 25"/>
            <p:cNvSpPr txBox="1">
              <a:spLocks noChangeArrowheads="1"/>
            </p:cNvSpPr>
            <p:nvPr/>
          </p:nvSpPr>
          <p:spPr bwMode="gray">
            <a:xfrm>
              <a:off x="1126" y="1692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11291" name="Text Box 26"/>
            <p:cNvSpPr txBox="1">
              <a:spLocks noChangeArrowheads="1"/>
            </p:cNvSpPr>
            <p:nvPr/>
          </p:nvSpPr>
          <p:spPr bwMode="gray">
            <a:xfrm>
              <a:off x="1126" y="2213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11292" name="Text Box 27"/>
            <p:cNvSpPr txBox="1">
              <a:spLocks noChangeArrowheads="1"/>
            </p:cNvSpPr>
            <p:nvPr/>
          </p:nvSpPr>
          <p:spPr bwMode="gray">
            <a:xfrm>
              <a:off x="1126" y="2757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11293" name="Text Box 28"/>
            <p:cNvSpPr txBox="1">
              <a:spLocks noChangeArrowheads="1"/>
            </p:cNvSpPr>
            <p:nvPr/>
          </p:nvSpPr>
          <p:spPr bwMode="gray">
            <a:xfrm>
              <a:off x="1126" y="3265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11294" name="Line 29"/>
            <p:cNvSpPr>
              <a:spLocks noChangeShapeType="1"/>
            </p:cNvSpPr>
            <p:nvPr/>
          </p:nvSpPr>
          <p:spPr bwMode="gray">
            <a:xfrm flipH="1">
              <a:off x="1029" y="3593"/>
              <a:ext cx="92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3TGp_Medical_light_v2">
  <a:themeElements>
    <a:clrScheme name="013TGp_Medical_light_v2 5">
      <a:dk1>
        <a:srgbClr val="000066"/>
      </a:dk1>
      <a:lt1>
        <a:srgbClr val="FFFFFF"/>
      </a:lt1>
      <a:dk2>
        <a:srgbClr val="FFFFE7"/>
      </a:dk2>
      <a:lt2>
        <a:srgbClr val="B2B2B2"/>
      </a:lt2>
      <a:accent1>
        <a:srgbClr val="36A4D0"/>
      </a:accent1>
      <a:accent2>
        <a:srgbClr val="FF9966"/>
      </a:accent2>
      <a:accent3>
        <a:srgbClr val="FFFFFF"/>
      </a:accent3>
      <a:accent4>
        <a:srgbClr val="000056"/>
      </a:accent4>
      <a:accent5>
        <a:srgbClr val="AECFE4"/>
      </a:accent5>
      <a:accent6>
        <a:srgbClr val="E78A5C"/>
      </a:accent6>
      <a:hlink>
        <a:srgbClr val="3B5AB1"/>
      </a:hlink>
      <a:folHlink>
        <a:srgbClr val="666699"/>
      </a:folHlink>
    </a:clrScheme>
    <a:fontScheme name="013TGp_Medical_light_v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3TGp_Medical_light_v2 1">
        <a:dk1>
          <a:srgbClr val="000000"/>
        </a:dk1>
        <a:lt1>
          <a:srgbClr val="FFFFFF"/>
        </a:lt1>
        <a:dk2>
          <a:srgbClr val="FFFFFF"/>
        </a:dk2>
        <a:lt2>
          <a:srgbClr val="A1ABA3"/>
        </a:lt2>
        <a:accent1>
          <a:srgbClr val="A4C961"/>
        </a:accent1>
        <a:accent2>
          <a:srgbClr val="7C57C7"/>
        </a:accent2>
        <a:accent3>
          <a:srgbClr val="FFFFFF"/>
        </a:accent3>
        <a:accent4>
          <a:srgbClr val="000000"/>
        </a:accent4>
        <a:accent5>
          <a:srgbClr val="CFE1B7"/>
        </a:accent5>
        <a:accent6>
          <a:srgbClr val="704EB4"/>
        </a:accent6>
        <a:hlink>
          <a:srgbClr val="4D97B5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3TGp_Medical_light_v2 2">
        <a:dk1>
          <a:srgbClr val="000066"/>
        </a:dk1>
        <a:lt1>
          <a:srgbClr val="FFFFFF"/>
        </a:lt1>
        <a:dk2>
          <a:srgbClr val="FFFFFF"/>
        </a:dk2>
        <a:lt2>
          <a:srgbClr val="B2B2B2"/>
        </a:lt2>
        <a:accent1>
          <a:srgbClr val="AF7DC3"/>
        </a:accent1>
        <a:accent2>
          <a:srgbClr val="0099CC"/>
        </a:accent2>
        <a:accent3>
          <a:srgbClr val="FFFFFF"/>
        </a:accent3>
        <a:accent4>
          <a:srgbClr val="000056"/>
        </a:accent4>
        <a:accent5>
          <a:srgbClr val="D4BFDE"/>
        </a:accent5>
        <a:accent6>
          <a:srgbClr val="008AB9"/>
        </a:accent6>
        <a:hlink>
          <a:srgbClr val="7055AD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3TGp_Medical_light_v2 3">
        <a:dk1>
          <a:srgbClr val="000066"/>
        </a:dk1>
        <a:lt1>
          <a:srgbClr val="FFFFFF"/>
        </a:lt1>
        <a:dk2>
          <a:srgbClr val="FFFFE7"/>
        </a:dk2>
        <a:lt2>
          <a:srgbClr val="B2B2B2"/>
        </a:lt2>
        <a:accent1>
          <a:srgbClr val="6D77BF"/>
        </a:accent1>
        <a:accent2>
          <a:srgbClr val="FF7C80"/>
        </a:accent2>
        <a:accent3>
          <a:srgbClr val="FFFFFF"/>
        </a:accent3>
        <a:accent4>
          <a:srgbClr val="000056"/>
        </a:accent4>
        <a:accent5>
          <a:srgbClr val="BABDDC"/>
        </a:accent5>
        <a:accent6>
          <a:srgbClr val="E77073"/>
        </a:accent6>
        <a:hlink>
          <a:srgbClr val="5A94A8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3TGp_Medical_light_v2 4">
        <a:dk1>
          <a:srgbClr val="000066"/>
        </a:dk1>
        <a:lt1>
          <a:srgbClr val="FFFFFF"/>
        </a:lt1>
        <a:dk2>
          <a:srgbClr val="FFFFE7"/>
        </a:dk2>
        <a:lt2>
          <a:srgbClr val="B2B2B2"/>
        </a:lt2>
        <a:accent1>
          <a:srgbClr val="969696"/>
        </a:accent1>
        <a:accent2>
          <a:srgbClr val="FF7C80"/>
        </a:accent2>
        <a:accent3>
          <a:srgbClr val="FFFFFF"/>
        </a:accent3>
        <a:accent4>
          <a:srgbClr val="000056"/>
        </a:accent4>
        <a:accent5>
          <a:srgbClr val="C9C9C9"/>
        </a:accent5>
        <a:accent6>
          <a:srgbClr val="E77073"/>
        </a:accent6>
        <a:hlink>
          <a:srgbClr val="5A94A8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3TGp_Medical_light_v2 5">
        <a:dk1>
          <a:srgbClr val="000066"/>
        </a:dk1>
        <a:lt1>
          <a:srgbClr val="FFFFFF"/>
        </a:lt1>
        <a:dk2>
          <a:srgbClr val="FFFFE7"/>
        </a:dk2>
        <a:lt2>
          <a:srgbClr val="B2B2B2"/>
        </a:lt2>
        <a:accent1>
          <a:srgbClr val="36A4D0"/>
        </a:accent1>
        <a:accent2>
          <a:srgbClr val="FF9966"/>
        </a:accent2>
        <a:accent3>
          <a:srgbClr val="FFFFFF"/>
        </a:accent3>
        <a:accent4>
          <a:srgbClr val="000056"/>
        </a:accent4>
        <a:accent5>
          <a:srgbClr val="AECFE4"/>
        </a:accent5>
        <a:accent6>
          <a:srgbClr val="E78A5C"/>
        </a:accent6>
        <a:hlink>
          <a:srgbClr val="3B5AB1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013TGp_Medical_light_v2</Template>
  <TotalTime>1</TotalTime>
  <Words>439</Words>
  <Application>Microsoft PowerPoint</Application>
  <PresentationFormat>全屏显示(4:3)</PresentationFormat>
  <Paragraphs>161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Wingdings</vt:lpstr>
      <vt:lpstr>Calibri</vt:lpstr>
      <vt:lpstr>Verdana</vt:lpstr>
      <vt:lpstr>宋体</vt:lpstr>
      <vt:lpstr>Times New Roman</vt:lpstr>
      <vt:lpstr>013TGp_Medical_light_v2</vt:lpstr>
      <vt:lpstr>Adobe Photoshop Image</vt:lpstr>
      <vt:lpstr>Microsoft Graph Chart</vt:lpstr>
      <vt:lpstr>医疗报告通用蓝色模板</vt:lpstr>
      <vt:lpstr>Contents</vt:lpstr>
      <vt:lpstr>Hot Tip</vt:lpstr>
      <vt:lpstr>Diagram</vt:lpstr>
      <vt:lpstr>Diagram</vt:lpstr>
      <vt:lpstr> Cycle Diagram</vt:lpstr>
      <vt:lpstr>Diagram</vt:lpstr>
      <vt:lpstr>Diagram</vt:lpstr>
      <vt:lpstr>Diagram</vt:lpstr>
      <vt:lpstr>Diagram</vt:lpstr>
      <vt:lpstr>Diagram</vt:lpstr>
      <vt:lpstr>Diagram</vt:lpstr>
      <vt:lpstr>Table</vt:lpstr>
      <vt:lpstr>Diagram</vt:lpstr>
      <vt:lpstr>Diagram</vt:lpstr>
      <vt:lpstr>Progress Diagram</vt:lpstr>
      <vt:lpstr>Block Diagram</vt:lpstr>
      <vt:lpstr>3-D Pie Chart</vt:lpstr>
      <vt:lpstr>Table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keke</dc:creator>
  <cp:lastModifiedBy>Windows 用户</cp:lastModifiedBy>
  <cp:revision>5</cp:revision>
  <dcterms:created xsi:type="dcterms:W3CDTF">2009-03-07T03:09:06Z</dcterms:created>
  <dcterms:modified xsi:type="dcterms:W3CDTF">2015-01-13T06:34:31Z</dcterms:modified>
</cp:coreProperties>
</file>