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313" r:id="rId3"/>
    <p:sldId id="314" r:id="rId4"/>
    <p:sldId id="316" r:id="rId5"/>
    <p:sldId id="353" r:id="rId6"/>
    <p:sldId id="341" r:id="rId7"/>
    <p:sldId id="346" r:id="rId8"/>
    <p:sldId id="322" r:id="rId9"/>
    <p:sldId id="342" r:id="rId10"/>
    <p:sldId id="324" r:id="rId11"/>
    <p:sldId id="325" r:id="rId12"/>
    <p:sldId id="327" r:id="rId13"/>
    <p:sldId id="328" r:id="rId14"/>
    <p:sldId id="329" r:id="rId15"/>
    <p:sldId id="330" r:id="rId16"/>
    <p:sldId id="343" r:id="rId17"/>
    <p:sldId id="351" r:id="rId18"/>
    <p:sldId id="354" r:id="rId19"/>
    <p:sldId id="350" r:id="rId20"/>
    <p:sldId id="312" r:id="rId21"/>
  </p:sldIdLst>
  <p:sldSz cx="9144000" cy="6858000" type="screen4x3"/>
  <p:notesSz cx="6858000" cy="9144000"/>
  <p:defaultTextStyle>
    <a:defPPr>
      <a:defRPr lang="en-US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181F"/>
    <a:srgbClr val="000000"/>
    <a:srgbClr val="FFFFFF"/>
    <a:srgbClr val="CC3300"/>
    <a:srgbClr val="E0E4D0"/>
    <a:srgbClr val="CCE7D4"/>
    <a:srgbClr val="B4C58E"/>
    <a:srgbClr val="9696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5" autoAdjust="0"/>
    <p:restoredTop sz="94667" autoAdjust="0"/>
  </p:normalViewPr>
  <p:slideViewPr>
    <p:cSldViewPr>
      <p:cViewPr varScale="1">
        <p:scale>
          <a:sx n="81" d="100"/>
          <a:sy n="81" d="100"/>
        </p:scale>
        <p:origin x="-4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8" name="Rectangle 96"/>
          <p:cNvSpPr>
            <a:spLocks noChangeArrowheads="1"/>
          </p:cNvSpPr>
          <p:nvPr/>
        </p:nvSpPr>
        <p:spPr bwMode="gray">
          <a:xfrm>
            <a:off x="0" y="5383213"/>
            <a:ext cx="2640013" cy="147478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64" name="Rectangle 92"/>
          <p:cNvSpPr>
            <a:spLocks noChangeArrowheads="1"/>
          </p:cNvSpPr>
          <p:nvPr/>
        </p:nvSpPr>
        <p:spPr bwMode="gray">
          <a:xfrm>
            <a:off x="0" y="0"/>
            <a:ext cx="2659063" cy="2149475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65" name="Rectangle 93"/>
          <p:cNvSpPr>
            <a:spLocks noChangeArrowheads="1"/>
          </p:cNvSpPr>
          <p:nvPr/>
        </p:nvSpPr>
        <p:spPr bwMode="gray">
          <a:xfrm>
            <a:off x="2667000" y="0"/>
            <a:ext cx="6477000" cy="2149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153150" y="6477000"/>
            <a:ext cx="2895600" cy="304800"/>
          </a:xfrm>
        </p:spPr>
        <p:txBody>
          <a:bodyPr/>
          <a:lstStyle>
            <a:lvl1pPr algn="ctr">
              <a:defRPr sz="1700" b="0">
                <a:solidFill>
                  <a:srgbClr val="000000"/>
                </a:solidFill>
              </a:defRPr>
            </a:lvl1pPr>
          </a:lstStyle>
          <a:p>
            <a:endParaRPr lang="zh-CN" altLang="zh-CN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gray">
          <a:xfrm>
            <a:off x="1358900" y="1706563"/>
            <a:ext cx="12319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200" i="1">
                <a:solidFill>
                  <a:srgbClr val="D7181F"/>
                </a:solidFill>
                <a:latin typeface="Arial Black" pitchFamily="34" charset="0"/>
                <a:ea typeface="宋体" charset="-122"/>
              </a:rPr>
              <a:t>LOGO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3200" y="1143000"/>
            <a:ext cx="6172200" cy="685800"/>
          </a:xfrm>
        </p:spPr>
        <p:txBody>
          <a:bodyPr/>
          <a:lstStyle>
            <a:lvl1pPr>
              <a:defRPr sz="4500">
                <a:latin typeface="Arial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0" y="6477000"/>
            <a:ext cx="4495800" cy="3048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800" b="0">
                <a:solidFill>
                  <a:srgbClr val="000000"/>
                </a:solidFill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en-US" altLang="zh-CN"/>
          </a:p>
        </p:txBody>
      </p:sp>
      <p:sp>
        <p:nvSpPr>
          <p:cNvPr id="3174" name="Rectangle 102"/>
          <p:cNvSpPr>
            <a:spLocks noChangeArrowheads="1"/>
          </p:cNvSpPr>
          <p:nvPr/>
        </p:nvSpPr>
        <p:spPr bwMode="gray">
          <a:xfrm>
            <a:off x="0" y="2133600"/>
            <a:ext cx="5768975" cy="32591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5" name="Rectangle 103"/>
          <p:cNvSpPr>
            <a:spLocks noChangeArrowheads="1"/>
          </p:cNvSpPr>
          <p:nvPr/>
        </p:nvSpPr>
        <p:spPr bwMode="gray">
          <a:xfrm>
            <a:off x="5768975" y="2133600"/>
            <a:ext cx="3365500" cy="325913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9" name="Line 107"/>
          <p:cNvSpPr>
            <a:spLocks noChangeShapeType="1"/>
          </p:cNvSpPr>
          <p:nvPr/>
        </p:nvSpPr>
        <p:spPr bwMode="gray">
          <a:xfrm>
            <a:off x="2667000" y="0"/>
            <a:ext cx="0" cy="2133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181" name="Line 109"/>
          <p:cNvSpPr>
            <a:spLocks noChangeShapeType="1"/>
          </p:cNvSpPr>
          <p:nvPr/>
        </p:nvSpPr>
        <p:spPr bwMode="gray">
          <a:xfrm>
            <a:off x="0" y="5395913"/>
            <a:ext cx="9144000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185" name="Rectangle 113" descr="03"/>
          <p:cNvSpPr>
            <a:spLocks noChangeArrowheads="1"/>
          </p:cNvSpPr>
          <p:nvPr/>
        </p:nvSpPr>
        <p:spPr bwMode="gray">
          <a:xfrm>
            <a:off x="9525" y="2133600"/>
            <a:ext cx="5768975" cy="3259138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86" name="Rectangle 114"/>
          <p:cNvSpPr>
            <a:spLocks noChangeArrowheads="1"/>
          </p:cNvSpPr>
          <p:nvPr/>
        </p:nvSpPr>
        <p:spPr bwMode="gray">
          <a:xfrm>
            <a:off x="5778500" y="2133600"/>
            <a:ext cx="3365500" cy="325913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80" name="Line 108"/>
          <p:cNvSpPr>
            <a:spLocks noChangeShapeType="1"/>
          </p:cNvSpPr>
          <p:nvPr/>
        </p:nvSpPr>
        <p:spPr bwMode="gray">
          <a:xfrm>
            <a:off x="0" y="2133600"/>
            <a:ext cx="9144000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182" name="Line 110"/>
          <p:cNvSpPr>
            <a:spLocks noChangeShapeType="1"/>
          </p:cNvSpPr>
          <p:nvPr/>
        </p:nvSpPr>
        <p:spPr bwMode="gray">
          <a:xfrm>
            <a:off x="5778500" y="2139950"/>
            <a:ext cx="0" cy="3260725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3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5" grpId="0" animBg="1"/>
      <p:bldP spid="3186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02C20D-4940-4092-8B77-96BCAF9401F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96100" y="198438"/>
            <a:ext cx="2019300" cy="612616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98438"/>
            <a:ext cx="5905500" cy="612616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1A7754-8BAB-42E8-8628-B4D445FA7D1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9713FD-92F8-4474-8676-48543CF564A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3F4D25-9C15-4B65-886E-C1D73227C18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066800"/>
            <a:ext cx="39624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53000" y="1066800"/>
            <a:ext cx="39624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03AFE0-56F3-4D5C-ACAC-9CA8A7288AF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9FBE5F-A2E6-474B-B82F-DC5657D8854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AC8D4A-EF31-41D5-8D77-785177D6A2B3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434860-BD21-4AB1-A2C5-C1D5335A29C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1E7952-2B95-4231-B927-1E3E77EE23E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E973D-1901-423B-99BB-CDEAA10425C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" name="Rectangle 122"/>
          <p:cNvSpPr>
            <a:spLocks noChangeArrowheads="1"/>
          </p:cNvSpPr>
          <p:nvPr/>
        </p:nvSpPr>
        <p:spPr bwMode="gray">
          <a:xfrm>
            <a:off x="666750" y="0"/>
            <a:ext cx="8477250" cy="89058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51" name="Rectangle 127"/>
          <p:cNvSpPr>
            <a:spLocks noChangeArrowheads="1"/>
          </p:cNvSpPr>
          <p:nvPr/>
        </p:nvSpPr>
        <p:spPr bwMode="gray">
          <a:xfrm>
            <a:off x="1588" y="895350"/>
            <a:ext cx="669925" cy="508952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45" name="Rectangle 121"/>
          <p:cNvSpPr>
            <a:spLocks noChangeArrowheads="1"/>
          </p:cNvSpPr>
          <p:nvPr/>
        </p:nvSpPr>
        <p:spPr bwMode="gray">
          <a:xfrm>
            <a:off x="0" y="0"/>
            <a:ext cx="665163" cy="890588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143" name="Group 119"/>
          <p:cNvGrpSpPr>
            <a:grpSpLocks/>
          </p:cNvGrpSpPr>
          <p:nvPr/>
        </p:nvGrpSpPr>
        <p:grpSpPr bwMode="auto">
          <a:xfrm>
            <a:off x="8216900" y="5562600"/>
            <a:ext cx="917575" cy="757238"/>
            <a:chOff x="5176" y="3504"/>
            <a:chExt cx="578" cy="477"/>
          </a:xfrm>
        </p:grpSpPr>
        <p:sp>
          <p:nvSpPr>
            <p:cNvPr id="1132" name="Rectangle 108"/>
            <p:cNvSpPr>
              <a:spLocks noChangeArrowheads="1"/>
            </p:cNvSpPr>
            <p:nvPr/>
          </p:nvSpPr>
          <p:spPr bwMode="gray">
            <a:xfrm>
              <a:off x="5314" y="3829"/>
              <a:ext cx="152" cy="15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33" name="Rectangle 109"/>
            <p:cNvSpPr>
              <a:spLocks noChangeArrowheads="1"/>
            </p:cNvSpPr>
            <p:nvPr/>
          </p:nvSpPr>
          <p:spPr bwMode="gray">
            <a:xfrm>
              <a:off x="5176" y="3504"/>
              <a:ext cx="152" cy="15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34" name="Rectangle 110"/>
            <p:cNvSpPr>
              <a:spLocks noChangeArrowheads="1"/>
            </p:cNvSpPr>
            <p:nvPr/>
          </p:nvSpPr>
          <p:spPr bwMode="gray">
            <a:xfrm>
              <a:off x="5602" y="3504"/>
              <a:ext cx="152" cy="15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3528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6232525" y="6546850"/>
            <a:ext cx="2082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  <a:ea typeface="宋体" charset="-122"/>
              </a:defRPr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838200" y="198438"/>
            <a:ext cx="65532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838200" y="1066800"/>
            <a:ext cx="8077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1150" name="Text Box 126"/>
          <p:cNvSpPr txBox="1">
            <a:spLocks noChangeArrowheads="1"/>
          </p:cNvSpPr>
          <p:nvPr/>
        </p:nvSpPr>
        <p:spPr bwMode="gray">
          <a:xfrm>
            <a:off x="8077200" y="6491288"/>
            <a:ext cx="990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i="1">
                <a:solidFill>
                  <a:srgbClr val="D7181F"/>
                </a:solidFill>
                <a:latin typeface="Arial Black" pitchFamily="34" charset="0"/>
                <a:ea typeface="宋体" charset="-122"/>
              </a:rPr>
              <a:t>LOGO</a:t>
            </a:r>
          </a:p>
        </p:txBody>
      </p:sp>
      <p:sp>
        <p:nvSpPr>
          <p:cNvPr id="1153" name="Rectangle 129"/>
          <p:cNvSpPr>
            <a:spLocks noChangeArrowheads="1"/>
          </p:cNvSpPr>
          <p:nvPr/>
        </p:nvSpPr>
        <p:spPr bwMode="gray">
          <a:xfrm>
            <a:off x="0" y="5970588"/>
            <a:ext cx="669925" cy="887412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1524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tx2"/>
                </a:solidFill>
                <a:latin typeface="+mn-lt"/>
                <a:ea typeface="宋体" charset="-122"/>
              </a:defRPr>
            </a:lvl1pPr>
          </a:lstStyle>
          <a:p>
            <a:fld id="{1993059B-A800-4BCA-B1DD-B17CD652D3C9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1154" name="Rectangle 130"/>
          <p:cNvSpPr>
            <a:spLocks noChangeArrowheads="1"/>
          </p:cNvSpPr>
          <p:nvPr/>
        </p:nvSpPr>
        <p:spPr bwMode="gray">
          <a:xfrm>
            <a:off x="7848600" y="0"/>
            <a:ext cx="1295400" cy="887413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57" name="Line 133"/>
          <p:cNvSpPr>
            <a:spLocks noChangeShapeType="1"/>
          </p:cNvSpPr>
          <p:nvPr/>
        </p:nvSpPr>
        <p:spPr bwMode="gray">
          <a:xfrm>
            <a:off x="0" y="895350"/>
            <a:ext cx="9144000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56" name="Line 132"/>
          <p:cNvSpPr>
            <a:spLocks noChangeShapeType="1"/>
          </p:cNvSpPr>
          <p:nvPr/>
        </p:nvSpPr>
        <p:spPr bwMode="gray">
          <a:xfrm>
            <a:off x="669925" y="0"/>
            <a:ext cx="0" cy="900113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58" name="Line 134"/>
          <p:cNvSpPr>
            <a:spLocks noChangeShapeType="1"/>
          </p:cNvSpPr>
          <p:nvPr/>
        </p:nvSpPr>
        <p:spPr bwMode="gray">
          <a:xfrm>
            <a:off x="7842250" y="0"/>
            <a:ext cx="0" cy="900113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59" name="Line 135"/>
          <p:cNvSpPr>
            <a:spLocks noChangeShapeType="1"/>
          </p:cNvSpPr>
          <p:nvPr/>
        </p:nvSpPr>
        <p:spPr bwMode="gray">
          <a:xfrm>
            <a:off x="9525" y="5967413"/>
            <a:ext cx="641350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v"/>
        <a:defRPr sz="2800" b="1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800">
          <a:solidFill>
            <a:schemeClr val="tx2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400">
          <a:solidFill>
            <a:schemeClr val="tx2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Arial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2500">
                <a:ea typeface="宋体" charset="-122"/>
              </a:rPr>
              <a:t>ThemeGallery </a:t>
            </a:r>
            <a:r>
              <a:rPr lang="en-US" altLang="zh-CN" sz="4300" b="1">
                <a:ea typeface="宋体" charset="-122"/>
              </a:rPr>
              <a:t>PowerTemplate</a:t>
            </a:r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105400" y="6477000"/>
            <a:ext cx="4038600" cy="30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1600">
                <a:ea typeface="宋体" charset="-122"/>
              </a:rPr>
              <a:t>www.themegallery.com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Diagram</a:t>
            </a:r>
          </a:p>
        </p:txBody>
      </p:sp>
      <p:sp>
        <p:nvSpPr>
          <p:cNvPr id="203779" name="Rectangle 3"/>
          <p:cNvSpPr>
            <a:spLocks noChangeArrowheads="1"/>
          </p:cNvSpPr>
          <p:nvPr/>
        </p:nvSpPr>
        <p:spPr bwMode="gray">
          <a:xfrm>
            <a:off x="5168900" y="3657600"/>
            <a:ext cx="1835150" cy="4318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3780" name="Rectangle 4"/>
          <p:cNvSpPr>
            <a:spLocks noChangeArrowheads="1"/>
          </p:cNvSpPr>
          <p:nvPr/>
        </p:nvSpPr>
        <p:spPr bwMode="gray">
          <a:xfrm>
            <a:off x="3362325" y="4146550"/>
            <a:ext cx="1806575" cy="4318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3781" name="Rectangle 5"/>
          <p:cNvSpPr>
            <a:spLocks noChangeArrowheads="1"/>
          </p:cNvSpPr>
          <p:nvPr/>
        </p:nvSpPr>
        <p:spPr bwMode="gray">
          <a:xfrm>
            <a:off x="1533525" y="4640263"/>
            <a:ext cx="1825625" cy="4318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zh-CN"/>
          </a:p>
        </p:txBody>
      </p:sp>
      <p:sp>
        <p:nvSpPr>
          <p:cNvPr id="203782" name="AutoShape 6"/>
          <p:cNvSpPr>
            <a:spLocks noChangeArrowheads="1"/>
          </p:cNvSpPr>
          <p:nvPr/>
        </p:nvSpPr>
        <p:spPr bwMode="gray">
          <a:xfrm flipH="1">
            <a:off x="930275" y="4027488"/>
            <a:ext cx="2428875" cy="615950"/>
          </a:xfrm>
          <a:prstGeom prst="parallelogram">
            <a:avLst>
              <a:gd name="adj" fmla="val 98582"/>
            </a:avLst>
          </a:prstGeom>
          <a:gradFill rotWithShape="1">
            <a:gsLst>
              <a:gs pos="0">
                <a:schemeClr val="folHlink">
                  <a:gamma/>
                  <a:tint val="54510"/>
                  <a:invGamma/>
                  <a:alpha val="82001"/>
                </a:schemeClr>
              </a:gs>
              <a:gs pos="100000">
                <a:schemeClr val="folHlink">
                  <a:alpha val="50000"/>
                </a:scheme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3783" name="AutoShape 7"/>
          <p:cNvSpPr>
            <a:spLocks noChangeArrowheads="1"/>
          </p:cNvSpPr>
          <p:nvPr/>
        </p:nvSpPr>
        <p:spPr bwMode="gray">
          <a:xfrm flipH="1">
            <a:off x="2743200" y="3517900"/>
            <a:ext cx="2428875" cy="646113"/>
          </a:xfrm>
          <a:prstGeom prst="parallelogram">
            <a:avLst>
              <a:gd name="adj" fmla="val 9633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5372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3784" name="Freeform 8"/>
          <p:cNvSpPr>
            <a:spLocks/>
          </p:cNvSpPr>
          <p:nvPr/>
        </p:nvSpPr>
        <p:spPr bwMode="gray">
          <a:xfrm>
            <a:off x="2749550" y="3519488"/>
            <a:ext cx="612775" cy="1130300"/>
          </a:xfrm>
          <a:custGeom>
            <a:avLst/>
            <a:gdLst/>
            <a:ahLst/>
            <a:cxnLst>
              <a:cxn ang="0">
                <a:pos x="0" y="167"/>
              </a:cxn>
              <a:cxn ang="0">
                <a:pos x="201" y="370"/>
              </a:cxn>
              <a:cxn ang="0">
                <a:pos x="201" y="210"/>
              </a:cxn>
              <a:cxn ang="0">
                <a:pos x="0" y="0"/>
              </a:cxn>
              <a:cxn ang="0">
                <a:pos x="0" y="167"/>
              </a:cxn>
            </a:cxnLst>
            <a:rect l="0" t="0" r="r" b="b"/>
            <a:pathLst>
              <a:path w="201" h="370">
                <a:moveTo>
                  <a:pt x="0" y="167"/>
                </a:moveTo>
                <a:lnTo>
                  <a:pt x="201" y="370"/>
                </a:lnTo>
                <a:lnTo>
                  <a:pt x="201" y="210"/>
                </a:lnTo>
                <a:lnTo>
                  <a:pt x="0" y="0"/>
                </a:lnTo>
                <a:lnTo>
                  <a:pt x="0" y="167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03785" name="AutoShape 9"/>
          <p:cNvSpPr>
            <a:spLocks noChangeArrowheads="1"/>
          </p:cNvSpPr>
          <p:nvPr/>
        </p:nvSpPr>
        <p:spPr bwMode="gray">
          <a:xfrm flipH="1">
            <a:off x="4556125" y="3001963"/>
            <a:ext cx="2438400" cy="657225"/>
          </a:xfrm>
          <a:prstGeom prst="parallelogram">
            <a:avLst>
              <a:gd name="adj" fmla="val 92256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5372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3786" name="Freeform 10"/>
          <p:cNvSpPr>
            <a:spLocks/>
          </p:cNvSpPr>
          <p:nvPr/>
        </p:nvSpPr>
        <p:spPr bwMode="gray">
          <a:xfrm>
            <a:off x="4552950" y="2997200"/>
            <a:ext cx="615950" cy="1163638"/>
          </a:xfrm>
          <a:custGeom>
            <a:avLst/>
            <a:gdLst/>
            <a:ahLst/>
            <a:cxnLst>
              <a:cxn ang="0">
                <a:pos x="0" y="167"/>
              </a:cxn>
              <a:cxn ang="0">
                <a:pos x="201" y="370"/>
              </a:cxn>
              <a:cxn ang="0">
                <a:pos x="201" y="210"/>
              </a:cxn>
              <a:cxn ang="0">
                <a:pos x="0" y="0"/>
              </a:cxn>
              <a:cxn ang="0">
                <a:pos x="0" y="167"/>
              </a:cxn>
            </a:cxnLst>
            <a:rect l="0" t="0" r="r" b="b"/>
            <a:pathLst>
              <a:path w="201" h="370">
                <a:moveTo>
                  <a:pt x="0" y="167"/>
                </a:moveTo>
                <a:lnTo>
                  <a:pt x="201" y="370"/>
                </a:lnTo>
                <a:lnTo>
                  <a:pt x="201" y="210"/>
                </a:lnTo>
                <a:lnTo>
                  <a:pt x="0" y="0"/>
                </a:lnTo>
                <a:lnTo>
                  <a:pt x="0" y="167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100000">
                <a:schemeClr val="folHlink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pic>
        <p:nvPicPr>
          <p:cNvPr id="203787" name="Picture 11" descr="light_shadow"/>
          <p:cNvPicPr>
            <a:picLocks noChangeAspect="1" noChangeArrowheads="1"/>
          </p:cNvPicPr>
          <p:nvPr/>
        </p:nvPicPr>
        <p:blipFill>
          <a:blip r:embed="rId2" cstate="print">
            <a:lum bright="-76000" contrast="-4000"/>
            <a:grayscl/>
          </a:blip>
          <a:srcRect/>
          <a:stretch>
            <a:fillRect/>
          </a:stretch>
        </p:blipFill>
        <p:spPr bwMode="gray">
          <a:xfrm>
            <a:off x="1549400" y="4181475"/>
            <a:ext cx="1008063" cy="280988"/>
          </a:xfrm>
          <a:prstGeom prst="rect">
            <a:avLst/>
          </a:prstGeom>
          <a:noFill/>
        </p:spPr>
      </p:pic>
      <p:pic>
        <p:nvPicPr>
          <p:cNvPr id="203788" name="Picture 12" descr="circuler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1462088" y="3221038"/>
            <a:ext cx="1152525" cy="1139825"/>
          </a:xfrm>
          <a:prstGeom prst="rect">
            <a:avLst/>
          </a:prstGeom>
          <a:noFill/>
        </p:spPr>
      </p:pic>
      <p:sp>
        <p:nvSpPr>
          <p:cNvPr id="203789" name="Oval 13"/>
          <p:cNvSpPr>
            <a:spLocks noChangeArrowheads="1"/>
          </p:cNvSpPr>
          <p:nvPr/>
        </p:nvSpPr>
        <p:spPr bwMode="gray">
          <a:xfrm>
            <a:off x="1462088" y="3221038"/>
            <a:ext cx="1144587" cy="1143000"/>
          </a:xfrm>
          <a:prstGeom prst="ellipse">
            <a:avLst/>
          </a:prstGeom>
          <a:gradFill rotWithShape="1">
            <a:gsLst>
              <a:gs pos="0">
                <a:schemeClr val="folHlink">
                  <a:alpha val="45000"/>
                </a:schemeClr>
              </a:gs>
              <a:gs pos="50000">
                <a:schemeClr val="folHlink">
                  <a:gamma/>
                  <a:tint val="54510"/>
                  <a:invGamma/>
                  <a:alpha val="89999"/>
                </a:schemeClr>
              </a:gs>
              <a:gs pos="100000">
                <a:schemeClr val="folHlink">
                  <a:alpha val="45000"/>
                </a:scheme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3790" name="Freeform 14"/>
          <p:cNvSpPr>
            <a:spLocks/>
          </p:cNvSpPr>
          <p:nvPr/>
        </p:nvSpPr>
        <p:spPr bwMode="gray">
          <a:xfrm>
            <a:off x="1581150" y="3244850"/>
            <a:ext cx="898525" cy="395288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chemeClr val="folHlink">
                  <a:alpha val="17999"/>
                </a:scheme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03791" name="Picture 15" descr="light_shadow"/>
          <p:cNvPicPr>
            <a:picLocks noChangeAspect="1" noChangeArrowheads="1"/>
          </p:cNvPicPr>
          <p:nvPr/>
        </p:nvPicPr>
        <p:blipFill>
          <a:blip r:embed="rId2" cstate="print">
            <a:lum bright="-76000" contrast="-4000"/>
            <a:grayscl/>
          </a:blip>
          <a:srcRect/>
          <a:stretch>
            <a:fillRect/>
          </a:stretch>
        </p:blipFill>
        <p:spPr bwMode="gray">
          <a:xfrm>
            <a:off x="3392488" y="3678238"/>
            <a:ext cx="1008062" cy="280987"/>
          </a:xfrm>
          <a:prstGeom prst="rect">
            <a:avLst/>
          </a:prstGeom>
          <a:noFill/>
        </p:spPr>
      </p:pic>
      <p:pic>
        <p:nvPicPr>
          <p:cNvPr id="203792" name="Picture 16" descr="circuler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3305175" y="2717800"/>
            <a:ext cx="1152525" cy="1139825"/>
          </a:xfrm>
          <a:prstGeom prst="rect">
            <a:avLst/>
          </a:prstGeom>
          <a:noFill/>
        </p:spPr>
      </p:pic>
      <p:sp>
        <p:nvSpPr>
          <p:cNvPr id="203793" name="Oval 17"/>
          <p:cNvSpPr>
            <a:spLocks noChangeArrowheads="1"/>
          </p:cNvSpPr>
          <p:nvPr/>
        </p:nvSpPr>
        <p:spPr bwMode="gray">
          <a:xfrm>
            <a:off x="3305175" y="2717800"/>
            <a:ext cx="1144588" cy="114300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26275"/>
                  <a:invGamma/>
                  <a:alpha val="89999"/>
                </a:schemeClr>
              </a:gs>
              <a:gs pos="50000">
                <a:schemeClr val="accent1">
                  <a:alpha val="45000"/>
                </a:schemeClr>
              </a:gs>
              <a:gs pos="100000">
                <a:schemeClr val="accent1">
                  <a:gamma/>
                  <a:shade val="26275"/>
                  <a:invGamma/>
                  <a:alpha val="89999"/>
                </a:scheme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3794" name="Freeform 18"/>
          <p:cNvSpPr>
            <a:spLocks/>
          </p:cNvSpPr>
          <p:nvPr/>
        </p:nvSpPr>
        <p:spPr bwMode="gray">
          <a:xfrm>
            <a:off x="3424238" y="2741613"/>
            <a:ext cx="898525" cy="395287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chemeClr val="accent1">
                  <a:alpha val="17999"/>
                </a:scheme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03795" name="Picture 19" descr="light_shadow"/>
          <p:cNvPicPr>
            <a:picLocks noChangeAspect="1" noChangeArrowheads="1"/>
          </p:cNvPicPr>
          <p:nvPr/>
        </p:nvPicPr>
        <p:blipFill>
          <a:blip r:embed="rId2" cstate="print">
            <a:lum bright="-76000" contrast="-4000"/>
            <a:grayscl/>
          </a:blip>
          <a:srcRect/>
          <a:stretch>
            <a:fillRect/>
          </a:stretch>
        </p:blipFill>
        <p:spPr bwMode="gray">
          <a:xfrm>
            <a:off x="5313363" y="3190875"/>
            <a:ext cx="1008062" cy="280988"/>
          </a:xfrm>
          <a:prstGeom prst="rect">
            <a:avLst/>
          </a:prstGeom>
          <a:noFill/>
        </p:spPr>
      </p:pic>
      <p:pic>
        <p:nvPicPr>
          <p:cNvPr id="203796" name="Picture 20" descr="circuler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5226050" y="2230438"/>
            <a:ext cx="1152525" cy="1139825"/>
          </a:xfrm>
          <a:prstGeom prst="rect">
            <a:avLst/>
          </a:prstGeom>
          <a:noFill/>
        </p:spPr>
      </p:pic>
      <p:sp>
        <p:nvSpPr>
          <p:cNvPr id="203797" name="Oval 21"/>
          <p:cNvSpPr>
            <a:spLocks noChangeArrowheads="1"/>
          </p:cNvSpPr>
          <p:nvPr/>
        </p:nvSpPr>
        <p:spPr bwMode="gray">
          <a:xfrm>
            <a:off x="5226050" y="2230438"/>
            <a:ext cx="1144588" cy="1143000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shade val="26275"/>
                  <a:invGamma/>
                  <a:alpha val="89999"/>
                </a:schemeClr>
              </a:gs>
              <a:gs pos="50000">
                <a:schemeClr val="folHlink">
                  <a:alpha val="45000"/>
                </a:schemeClr>
              </a:gs>
              <a:gs pos="100000">
                <a:schemeClr val="folHlink">
                  <a:gamma/>
                  <a:shade val="26275"/>
                  <a:invGamma/>
                  <a:alpha val="89999"/>
                </a:scheme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3798" name="Freeform 22"/>
          <p:cNvSpPr>
            <a:spLocks/>
          </p:cNvSpPr>
          <p:nvPr/>
        </p:nvSpPr>
        <p:spPr bwMode="gray">
          <a:xfrm>
            <a:off x="5345113" y="2254250"/>
            <a:ext cx="898525" cy="395288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chemeClr val="folHlink">
                  <a:alpha val="17999"/>
                </a:scheme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3799" name="Text Box 23"/>
          <p:cNvSpPr txBox="1">
            <a:spLocks noChangeArrowheads="1"/>
          </p:cNvSpPr>
          <p:nvPr/>
        </p:nvSpPr>
        <p:spPr bwMode="auto">
          <a:xfrm>
            <a:off x="1611313" y="3654425"/>
            <a:ext cx="9556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altLang="zh-CN" sz="1400" b="1">
                <a:solidFill>
                  <a:srgbClr val="D13F11"/>
                </a:solidFill>
                <a:ea typeface="宋体" charset="-122"/>
              </a:rPr>
              <a:t>A </a:t>
            </a:r>
            <a:r>
              <a:rPr lang="en-US" altLang="zh-CN" sz="1400" b="1">
                <a:solidFill>
                  <a:srgbClr val="000000"/>
                </a:solidFill>
                <a:ea typeface="宋体" charset="-122"/>
              </a:rPr>
              <a:t>Group</a:t>
            </a:r>
          </a:p>
        </p:txBody>
      </p:sp>
      <p:sp>
        <p:nvSpPr>
          <p:cNvPr id="203800" name="Text Box 24"/>
          <p:cNvSpPr txBox="1">
            <a:spLocks noChangeArrowheads="1"/>
          </p:cNvSpPr>
          <p:nvPr/>
        </p:nvSpPr>
        <p:spPr bwMode="auto">
          <a:xfrm>
            <a:off x="3449638" y="3149600"/>
            <a:ext cx="9556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altLang="zh-CN" sz="1400" b="1">
                <a:solidFill>
                  <a:srgbClr val="D13F11"/>
                </a:solidFill>
                <a:ea typeface="宋体" charset="-122"/>
              </a:rPr>
              <a:t>B </a:t>
            </a:r>
            <a:r>
              <a:rPr lang="en-US" altLang="zh-CN" sz="1400" b="1">
                <a:solidFill>
                  <a:srgbClr val="000000"/>
                </a:solidFill>
                <a:ea typeface="宋体" charset="-122"/>
              </a:rPr>
              <a:t>Group</a:t>
            </a:r>
          </a:p>
        </p:txBody>
      </p:sp>
      <p:sp>
        <p:nvSpPr>
          <p:cNvPr id="203801" name="Text Box 25"/>
          <p:cNvSpPr txBox="1">
            <a:spLocks noChangeArrowheads="1"/>
          </p:cNvSpPr>
          <p:nvPr/>
        </p:nvSpPr>
        <p:spPr bwMode="auto">
          <a:xfrm>
            <a:off x="5375275" y="2652713"/>
            <a:ext cx="9556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altLang="zh-CN" sz="1400" b="1">
                <a:solidFill>
                  <a:srgbClr val="D13F11"/>
                </a:solidFill>
                <a:ea typeface="宋体" charset="-122"/>
              </a:rPr>
              <a:t>C </a:t>
            </a:r>
            <a:r>
              <a:rPr lang="en-US" altLang="zh-CN" sz="1400" b="1">
                <a:solidFill>
                  <a:srgbClr val="000000"/>
                </a:solidFill>
                <a:ea typeface="宋体" charset="-122"/>
              </a:rPr>
              <a:t>Group</a:t>
            </a:r>
          </a:p>
        </p:txBody>
      </p:sp>
      <p:sp>
        <p:nvSpPr>
          <p:cNvPr id="203802" name="Text Box 26"/>
          <p:cNvSpPr txBox="1">
            <a:spLocks noChangeArrowheads="1"/>
          </p:cNvSpPr>
          <p:nvPr/>
        </p:nvSpPr>
        <p:spPr bwMode="black">
          <a:xfrm>
            <a:off x="1604963" y="4841875"/>
            <a:ext cx="1690687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>
              <a:spcBef>
                <a:spcPct val="50000"/>
              </a:spcBef>
              <a:buClr>
                <a:srgbClr val="1C1C1C"/>
              </a:buClr>
              <a:buFontTx/>
              <a:buChar char="•"/>
            </a:pPr>
            <a:r>
              <a:rPr lang="en-US" altLang="zh-CN" sz="1000" b="1">
                <a:solidFill>
                  <a:schemeClr val="tx2"/>
                </a:solidFill>
                <a:ea typeface="宋体" charset="-122"/>
              </a:rPr>
              <a:t>Add your text in here</a:t>
            </a:r>
          </a:p>
          <a:p>
            <a:pPr marL="120650" indent="-120650" algn="l">
              <a:spcBef>
                <a:spcPct val="50000"/>
              </a:spcBef>
              <a:buClr>
                <a:srgbClr val="1C1C1C"/>
              </a:buClr>
              <a:buFontTx/>
              <a:buChar char="•"/>
            </a:pPr>
            <a:endParaRPr lang="en-US" altLang="zh-CN" sz="800" b="1">
              <a:solidFill>
                <a:schemeClr val="tx2"/>
              </a:solidFill>
              <a:ea typeface="宋体" charset="-122"/>
            </a:endParaRP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en-US" altLang="zh-CN" sz="1200">
                <a:solidFill>
                  <a:srgbClr val="333333"/>
                </a:solidFill>
                <a:ea typeface="宋体" charset="-122"/>
              </a:rPr>
              <a:t>      - Your text in here</a:t>
            </a: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en-US" altLang="zh-CN" sz="1200">
                <a:solidFill>
                  <a:srgbClr val="333333"/>
                </a:solidFill>
                <a:ea typeface="宋体" charset="-122"/>
              </a:rPr>
              <a:t>      - Your text in here</a:t>
            </a:r>
          </a:p>
          <a:p>
            <a:pPr marL="120650" indent="-120650" algn="l"/>
            <a:r>
              <a:rPr lang="en-US" altLang="zh-CN" sz="1200">
                <a:ea typeface="宋体" charset="-122"/>
              </a:rPr>
              <a:t>      </a:t>
            </a:r>
            <a:r>
              <a:rPr lang="en-US" altLang="zh-CN" sz="1200">
                <a:solidFill>
                  <a:srgbClr val="333333"/>
                </a:solidFill>
                <a:ea typeface="宋体" charset="-122"/>
              </a:rPr>
              <a:t>- Your text in here</a:t>
            </a:r>
          </a:p>
          <a:p>
            <a:pPr marL="120650" indent="-120650" algn="l"/>
            <a:r>
              <a:rPr lang="en-US" altLang="zh-CN" sz="1200">
                <a:solidFill>
                  <a:srgbClr val="333333"/>
                </a:solidFill>
                <a:ea typeface="宋体" charset="-122"/>
              </a:rPr>
              <a:t>      - Your text in here</a:t>
            </a: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en-US" altLang="zh-CN" sz="1200">
              <a:solidFill>
                <a:srgbClr val="333333"/>
              </a:solidFill>
              <a:ea typeface="宋体" charset="-122"/>
            </a:endParaRP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en-US" altLang="zh-CN" sz="1000">
              <a:solidFill>
                <a:srgbClr val="333333"/>
              </a:solidFill>
              <a:ea typeface="宋体" charset="-122"/>
            </a:endParaRPr>
          </a:p>
        </p:txBody>
      </p:sp>
      <p:sp>
        <p:nvSpPr>
          <p:cNvPr id="203803" name="Text Box 27"/>
          <p:cNvSpPr txBox="1">
            <a:spLocks noChangeArrowheads="1"/>
          </p:cNvSpPr>
          <p:nvPr/>
        </p:nvSpPr>
        <p:spPr bwMode="black">
          <a:xfrm>
            <a:off x="3427413" y="4365625"/>
            <a:ext cx="1741487" cy="136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>
              <a:spcBef>
                <a:spcPct val="50000"/>
              </a:spcBef>
              <a:buClr>
                <a:srgbClr val="1C1C1C"/>
              </a:buClr>
              <a:buFontTx/>
              <a:buChar char="•"/>
            </a:pPr>
            <a:r>
              <a:rPr lang="en-US" altLang="zh-CN" sz="1000" b="1">
                <a:solidFill>
                  <a:srgbClr val="333333"/>
                </a:solidFill>
                <a:ea typeface="宋体" charset="-122"/>
              </a:rPr>
              <a:t>Add your text in here</a:t>
            </a:r>
          </a:p>
          <a:p>
            <a:pPr marL="120650" indent="-120650" algn="l">
              <a:spcBef>
                <a:spcPct val="50000"/>
              </a:spcBef>
              <a:buClr>
                <a:srgbClr val="1C1C1C"/>
              </a:buClr>
              <a:buFontTx/>
              <a:buChar char="•"/>
            </a:pPr>
            <a:endParaRPr lang="en-US" altLang="zh-CN" sz="800" b="1">
              <a:solidFill>
                <a:srgbClr val="333333"/>
              </a:solidFill>
              <a:ea typeface="宋体" charset="-122"/>
            </a:endParaRPr>
          </a:p>
          <a:p>
            <a:pPr marL="120650" indent="-120650" algn="l"/>
            <a:r>
              <a:rPr lang="en-US" altLang="zh-CN" sz="1200">
                <a:ea typeface="宋体" charset="-122"/>
              </a:rPr>
              <a:t>      </a:t>
            </a:r>
            <a:r>
              <a:rPr lang="en-US" altLang="zh-CN" sz="1200">
                <a:solidFill>
                  <a:srgbClr val="333333"/>
                </a:solidFill>
                <a:ea typeface="宋体" charset="-122"/>
              </a:rPr>
              <a:t>- Your text in here</a:t>
            </a:r>
          </a:p>
          <a:p>
            <a:pPr marL="120650" indent="-120650" algn="l"/>
            <a:r>
              <a:rPr lang="en-US" altLang="zh-CN" sz="1200">
                <a:solidFill>
                  <a:srgbClr val="333333"/>
                </a:solidFill>
                <a:ea typeface="宋体" charset="-122"/>
              </a:rPr>
              <a:t>      - Your text in here</a:t>
            </a:r>
            <a:endParaRPr lang="en-US" altLang="zh-CN" sz="1200" b="1">
              <a:solidFill>
                <a:srgbClr val="333333"/>
              </a:solidFill>
              <a:ea typeface="宋体" charset="-122"/>
            </a:endParaRPr>
          </a:p>
          <a:p>
            <a:pPr marL="120650" indent="-120650" algn="l"/>
            <a:r>
              <a:rPr lang="en-US" altLang="zh-CN" sz="1200">
                <a:solidFill>
                  <a:srgbClr val="333333"/>
                </a:solidFill>
                <a:ea typeface="宋体" charset="-122"/>
              </a:rPr>
              <a:t>      - Your text in here</a:t>
            </a:r>
          </a:p>
          <a:p>
            <a:pPr marL="120650" indent="-120650" algn="l"/>
            <a:r>
              <a:rPr lang="en-US" altLang="zh-CN" sz="1200">
                <a:solidFill>
                  <a:srgbClr val="333333"/>
                </a:solidFill>
                <a:ea typeface="宋体" charset="-122"/>
              </a:rPr>
              <a:t>      - Your text in here</a:t>
            </a: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  <a:buFontTx/>
              <a:buChar char="•"/>
            </a:pPr>
            <a:endParaRPr lang="en-US" altLang="zh-CN" sz="1200">
              <a:solidFill>
                <a:srgbClr val="333333"/>
              </a:solidFill>
              <a:ea typeface="宋体" charset="-122"/>
            </a:endParaRPr>
          </a:p>
        </p:txBody>
      </p:sp>
      <p:sp>
        <p:nvSpPr>
          <p:cNvPr id="203804" name="Text Box 28"/>
          <p:cNvSpPr txBox="1">
            <a:spLocks noChangeArrowheads="1"/>
          </p:cNvSpPr>
          <p:nvPr/>
        </p:nvSpPr>
        <p:spPr bwMode="black">
          <a:xfrm>
            <a:off x="5232400" y="3990975"/>
            <a:ext cx="1762125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>
              <a:spcBef>
                <a:spcPct val="50000"/>
              </a:spcBef>
              <a:buClr>
                <a:srgbClr val="1C1C1C"/>
              </a:buClr>
              <a:buFontTx/>
              <a:buChar char="•"/>
            </a:pPr>
            <a:r>
              <a:rPr lang="en-US" altLang="zh-CN" sz="1000" b="1">
                <a:solidFill>
                  <a:srgbClr val="333333"/>
                </a:solidFill>
                <a:ea typeface="宋体" charset="-122"/>
              </a:rPr>
              <a:t>Add your text in here</a:t>
            </a:r>
          </a:p>
          <a:p>
            <a:pPr marL="120650" indent="-120650" algn="l">
              <a:spcBef>
                <a:spcPct val="50000"/>
              </a:spcBef>
              <a:buClr>
                <a:srgbClr val="1C1C1C"/>
              </a:buClr>
              <a:buFontTx/>
              <a:buChar char="•"/>
            </a:pPr>
            <a:endParaRPr lang="en-US" altLang="zh-CN" sz="800" b="1">
              <a:solidFill>
                <a:srgbClr val="333333"/>
              </a:solidFill>
              <a:ea typeface="宋体" charset="-122"/>
            </a:endParaRP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en-US" altLang="zh-CN" sz="1200">
                <a:solidFill>
                  <a:srgbClr val="333333"/>
                </a:solidFill>
                <a:ea typeface="宋体" charset="-122"/>
              </a:rPr>
              <a:t>      - Your text in here</a:t>
            </a: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en-US" altLang="zh-CN" sz="1200">
                <a:solidFill>
                  <a:srgbClr val="333333"/>
                </a:solidFill>
                <a:ea typeface="宋体" charset="-122"/>
              </a:rPr>
              <a:t>      - Your text in here</a:t>
            </a:r>
            <a:endParaRPr lang="en-US" altLang="zh-CN" sz="1200" b="1">
              <a:solidFill>
                <a:srgbClr val="333333"/>
              </a:solidFill>
              <a:ea typeface="宋体" charset="-122"/>
            </a:endParaRPr>
          </a:p>
          <a:p>
            <a:pPr marL="120650" indent="-120650" algn="l" eaLnBrk="0" hangingPunct="0">
              <a:buClr>
                <a:srgbClr val="1C1C1C"/>
              </a:buClr>
            </a:pPr>
            <a:r>
              <a:rPr lang="en-US" altLang="zh-CN" sz="1200">
                <a:solidFill>
                  <a:srgbClr val="333333"/>
                </a:solidFill>
                <a:ea typeface="宋体" charset="-122"/>
              </a:rPr>
              <a:t>      - Your text in here</a:t>
            </a:r>
          </a:p>
          <a:p>
            <a:pPr marL="120650" indent="-120650" algn="l" eaLnBrk="0" hangingPunct="0">
              <a:buClr>
                <a:srgbClr val="1C1C1C"/>
              </a:buClr>
            </a:pPr>
            <a:r>
              <a:rPr lang="en-US" altLang="zh-CN" sz="1200">
                <a:solidFill>
                  <a:srgbClr val="333333"/>
                </a:solidFill>
                <a:ea typeface="宋体" charset="-122"/>
              </a:rPr>
              <a:t>      - Your text in here</a:t>
            </a:r>
          </a:p>
        </p:txBody>
      </p:sp>
      <p:grpSp>
        <p:nvGrpSpPr>
          <p:cNvPr id="203805" name="Group 29"/>
          <p:cNvGrpSpPr>
            <a:grpSpLocks/>
          </p:cNvGrpSpPr>
          <p:nvPr/>
        </p:nvGrpSpPr>
        <p:grpSpPr bwMode="auto">
          <a:xfrm rot="-1297425" flipH="1" flipV="1">
            <a:off x="1528763" y="4059238"/>
            <a:ext cx="1062037" cy="254000"/>
            <a:chOff x="2532" y="1051"/>
            <a:chExt cx="893" cy="246"/>
          </a:xfrm>
        </p:grpSpPr>
        <p:grpSp>
          <p:nvGrpSpPr>
            <p:cNvPr id="203806" name="Group 30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203807" name="AutoShape 31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chemeClr val="bg1">
                  <a:alpha val="3999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3808" name="AutoShape 32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chemeClr val="bg1">
                  <a:alpha val="3999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3809" name="AutoShape 33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chemeClr val="bg1">
                  <a:alpha val="3999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3810" name="AutoShape 34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chemeClr val="bg1">
                  <a:alpha val="3999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03811" name="Group 35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203812" name="AutoShape 36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chemeClr val="bg1">
                  <a:alpha val="3999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3813" name="AutoShape 37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chemeClr val="bg1">
                  <a:alpha val="3999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3814" name="AutoShape 38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chemeClr val="bg1">
                  <a:alpha val="3999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3815" name="AutoShape 39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chemeClr val="bg1">
                  <a:alpha val="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203816" name="Group 40"/>
          <p:cNvGrpSpPr>
            <a:grpSpLocks/>
          </p:cNvGrpSpPr>
          <p:nvPr/>
        </p:nvGrpSpPr>
        <p:grpSpPr bwMode="auto">
          <a:xfrm rot="-1297425" flipH="1" flipV="1">
            <a:off x="3419475" y="3584575"/>
            <a:ext cx="1062038" cy="254000"/>
            <a:chOff x="2532" y="1051"/>
            <a:chExt cx="893" cy="246"/>
          </a:xfrm>
        </p:grpSpPr>
        <p:grpSp>
          <p:nvGrpSpPr>
            <p:cNvPr id="203817" name="Group 41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203818" name="AutoShape 42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3819" name="AutoShape 43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3820" name="AutoShape 44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3821" name="AutoShape 45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03822" name="Group 46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203823" name="AutoShape 47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3824" name="AutoShape 48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3825" name="AutoShape 49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3826" name="AutoShape 50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203827" name="Group 51"/>
          <p:cNvGrpSpPr>
            <a:grpSpLocks/>
          </p:cNvGrpSpPr>
          <p:nvPr/>
        </p:nvGrpSpPr>
        <p:grpSpPr bwMode="auto">
          <a:xfrm rot="-1297425" flipH="1" flipV="1">
            <a:off x="5268913" y="3081338"/>
            <a:ext cx="1062037" cy="254000"/>
            <a:chOff x="2532" y="1051"/>
            <a:chExt cx="893" cy="246"/>
          </a:xfrm>
        </p:grpSpPr>
        <p:grpSp>
          <p:nvGrpSpPr>
            <p:cNvPr id="203828" name="Group 52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203829" name="AutoShape 53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3830" name="AutoShape 54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3831" name="AutoShape 55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3832" name="AutoShape 56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03833" name="Group 57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203834" name="AutoShape 58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3835" name="AutoShape 59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3836" name="AutoShape 60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3837" name="AutoShape 61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03838" name="Rectangle 62"/>
          <p:cNvSpPr>
            <a:spLocks noChangeArrowheads="1"/>
          </p:cNvSpPr>
          <p:nvPr/>
        </p:nvSpPr>
        <p:spPr bwMode="auto">
          <a:xfrm>
            <a:off x="1219200" y="1508125"/>
            <a:ext cx="5105400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2000" b="1">
                <a:solidFill>
                  <a:schemeClr val="tx2"/>
                </a:solidFill>
                <a:ea typeface="宋体" charset="-122"/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 is a Design Digital Content &amp; Contents mall developed by Guild Design Inc.</a:t>
            </a:r>
          </a:p>
        </p:txBody>
      </p:sp>
      <p:sp>
        <p:nvSpPr>
          <p:cNvPr id="203839" name="Rectangle 63"/>
          <p:cNvSpPr>
            <a:spLocks noChangeArrowheads="1"/>
          </p:cNvSpPr>
          <p:nvPr/>
        </p:nvSpPr>
        <p:spPr bwMode="gray">
          <a:xfrm>
            <a:off x="7004050" y="3163888"/>
            <a:ext cx="1835150" cy="4318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3840" name="AutoShape 64"/>
          <p:cNvSpPr>
            <a:spLocks noChangeArrowheads="1"/>
          </p:cNvSpPr>
          <p:nvPr/>
        </p:nvSpPr>
        <p:spPr bwMode="gray">
          <a:xfrm flipH="1">
            <a:off x="6391275" y="2508250"/>
            <a:ext cx="2438400" cy="657225"/>
          </a:xfrm>
          <a:prstGeom prst="parallelogram">
            <a:avLst>
              <a:gd name="adj" fmla="val 92256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5372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3841" name="Freeform 65"/>
          <p:cNvSpPr>
            <a:spLocks/>
          </p:cNvSpPr>
          <p:nvPr/>
        </p:nvSpPr>
        <p:spPr bwMode="gray">
          <a:xfrm>
            <a:off x="6388100" y="2503488"/>
            <a:ext cx="615950" cy="1163637"/>
          </a:xfrm>
          <a:custGeom>
            <a:avLst/>
            <a:gdLst/>
            <a:ahLst/>
            <a:cxnLst>
              <a:cxn ang="0">
                <a:pos x="0" y="167"/>
              </a:cxn>
              <a:cxn ang="0">
                <a:pos x="201" y="370"/>
              </a:cxn>
              <a:cxn ang="0">
                <a:pos x="201" y="210"/>
              </a:cxn>
              <a:cxn ang="0">
                <a:pos x="0" y="0"/>
              </a:cxn>
              <a:cxn ang="0">
                <a:pos x="0" y="167"/>
              </a:cxn>
            </a:cxnLst>
            <a:rect l="0" t="0" r="r" b="b"/>
            <a:pathLst>
              <a:path w="201" h="370">
                <a:moveTo>
                  <a:pt x="0" y="167"/>
                </a:moveTo>
                <a:lnTo>
                  <a:pt x="201" y="370"/>
                </a:lnTo>
                <a:lnTo>
                  <a:pt x="201" y="210"/>
                </a:lnTo>
                <a:lnTo>
                  <a:pt x="0" y="0"/>
                </a:lnTo>
                <a:lnTo>
                  <a:pt x="0" y="167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pic>
        <p:nvPicPr>
          <p:cNvPr id="203842" name="Picture 66" descr="light_shadow"/>
          <p:cNvPicPr>
            <a:picLocks noChangeAspect="1" noChangeArrowheads="1"/>
          </p:cNvPicPr>
          <p:nvPr/>
        </p:nvPicPr>
        <p:blipFill>
          <a:blip r:embed="rId2" cstate="print">
            <a:lum bright="-76000" contrast="-4000"/>
            <a:grayscl/>
          </a:blip>
          <a:srcRect/>
          <a:stretch>
            <a:fillRect/>
          </a:stretch>
        </p:blipFill>
        <p:spPr bwMode="gray">
          <a:xfrm>
            <a:off x="7148513" y="2697163"/>
            <a:ext cx="1008062" cy="280987"/>
          </a:xfrm>
          <a:prstGeom prst="rect">
            <a:avLst/>
          </a:prstGeom>
          <a:noFill/>
        </p:spPr>
      </p:pic>
      <p:pic>
        <p:nvPicPr>
          <p:cNvPr id="203843" name="Picture 67" descr="circuler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7061200" y="1736725"/>
            <a:ext cx="1152525" cy="1139825"/>
          </a:xfrm>
          <a:prstGeom prst="rect">
            <a:avLst/>
          </a:prstGeom>
          <a:noFill/>
        </p:spPr>
      </p:pic>
      <p:sp>
        <p:nvSpPr>
          <p:cNvPr id="203844" name="Oval 68"/>
          <p:cNvSpPr>
            <a:spLocks noChangeArrowheads="1"/>
          </p:cNvSpPr>
          <p:nvPr/>
        </p:nvSpPr>
        <p:spPr bwMode="gray">
          <a:xfrm>
            <a:off x="7061200" y="1736725"/>
            <a:ext cx="1144588" cy="114300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26275"/>
                  <a:invGamma/>
                  <a:alpha val="89999"/>
                </a:schemeClr>
              </a:gs>
              <a:gs pos="50000">
                <a:schemeClr val="accent1">
                  <a:alpha val="45000"/>
                </a:schemeClr>
              </a:gs>
              <a:gs pos="100000">
                <a:schemeClr val="accent1">
                  <a:gamma/>
                  <a:shade val="26275"/>
                  <a:invGamma/>
                  <a:alpha val="89999"/>
                </a:scheme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3845" name="Freeform 69"/>
          <p:cNvSpPr>
            <a:spLocks/>
          </p:cNvSpPr>
          <p:nvPr/>
        </p:nvSpPr>
        <p:spPr bwMode="gray">
          <a:xfrm>
            <a:off x="7180263" y="1760538"/>
            <a:ext cx="898525" cy="395287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chemeClr val="accent1">
                  <a:alpha val="17999"/>
                </a:scheme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3846" name="Text Box 70"/>
          <p:cNvSpPr txBox="1">
            <a:spLocks noChangeArrowheads="1"/>
          </p:cNvSpPr>
          <p:nvPr/>
        </p:nvSpPr>
        <p:spPr bwMode="auto">
          <a:xfrm>
            <a:off x="7210425" y="2159000"/>
            <a:ext cx="9556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altLang="zh-CN" sz="1400" b="1">
                <a:solidFill>
                  <a:srgbClr val="D13F11"/>
                </a:solidFill>
                <a:ea typeface="宋体" charset="-122"/>
              </a:rPr>
              <a:t>D </a:t>
            </a:r>
            <a:r>
              <a:rPr lang="en-US" altLang="zh-CN" sz="1400" b="1">
                <a:solidFill>
                  <a:srgbClr val="000000"/>
                </a:solidFill>
                <a:ea typeface="宋体" charset="-122"/>
              </a:rPr>
              <a:t>Group</a:t>
            </a:r>
          </a:p>
        </p:txBody>
      </p:sp>
      <p:sp>
        <p:nvSpPr>
          <p:cNvPr id="203847" name="Text Box 71"/>
          <p:cNvSpPr txBox="1">
            <a:spLocks noChangeArrowheads="1"/>
          </p:cNvSpPr>
          <p:nvPr/>
        </p:nvSpPr>
        <p:spPr bwMode="black">
          <a:xfrm>
            <a:off x="7067550" y="3497263"/>
            <a:ext cx="1762125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>
              <a:spcBef>
                <a:spcPct val="50000"/>
              </a:spcBef>
              <a:buClr>
                <a:srgbClr val="1C1C1C"/>
              </a:buClr>
              <a:buFontTx/>
              <a:buChar char="•"/>
            </a:pPr>
            <a:r>
              <a:rPr lang="en-US" altLang="zh-CN" sz="1000" b="1">
                <a:solidFill>
                  <a:srgbClr val="333333"/>
                </a:solidFill>
                <a:ea typeface="宋体" charset="-122"/>
              </a:rPr>
              <a:t>Add your text in here</a:t>
            </a:r>
          </a:p>
          <a:p>
            <a:pPr marL="120650" indent="-120650" algn="l">
              <a:spcBef>
                <a:spcPct val="50000"/>
              </a:spcBef>
              <a:buClr>
                <a:srgbClr val="1C1C1C"/>
              </a:buClr>
              <a:buFontTx/>
              <a:buChar char="•"/>
            </a:pPr>
            <a:endParaRPr lang="en-US" altLang="zh-CN" sz="800" b="1">
              <a:solidFill>
                <a:srgbClr val="333333"/>
              </a:solidFill>
              <a:ea typeface="宋体" charset="-122"/>
            </a:endParaRP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en-US" altLang="zh-CN" sz="1200">
                <a:solidFill>
                  <a:srgbClr val="333333"/>
                </a:solidFill>
                <a:ea typeface="宋体" charset="-122"/>
              </a:rPr>
              <a:t>      - Your text in here</a:t>
            </a: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en-US" altLang="zh-CN" sz="1200">
                <a:solidFill>
                  <a:srgbClr val="333333"/>
                </a:solidFill>
                <a:ea typeface="宋体" charset="-122"/>
              </a:rPr>
              <a:t>      - Your text in here</a:t>
            </a:r>
            <a:endParaRPr lang="en-US" altLang="zh-CN" sz="1200" b="1">
              <a:solidFill>
                <a:srgbClr val="333333"/>
              </a:solidFill>
              <a:ea typeface="宋体" charset="-122"/>
            </a:endParaRPr>
          </a:p>
          <a:p>
            <a:pPr marL="120650" indent="-120650" algn="l" eaLnBrk="0" hangingPunct="0">
              <a:buClr>
                <a:srgbClr val="1C1C1C"/>
              </a:buClr>
            </a:pPr>
            <a:r>
              <a:rPr lang="en-US" altLang="zh-CN" sz="1200">
                <a:solidFill>
                  <a:srgbClr val="333333"/>
                </a:solidFill>
                <a:ea typeface="宋体" charset="-122"/>
              </a:rPr>
              <a:t>      - Your text in here</a:t>
            </a:r>
          </a:p>
          <a:p>
            <a:pPr marL="120650" indent="-120650" algn="l" eaLnBrk="0" hangingPunct="0">
              <a:buClr>
                <a:srgbClr val="1C1C1C"/>
              </a:buClr>
            </a:pPr>
            <a:r>
              <a:rPr lang="en-US" altLang="zh-CN" sz="1200">
                <a:solidFill>
                  <a:srgbClr val="333333"/>
                </a:solidFill>
                <a:ea typeface="宋体" charset="-122"/>
              </a:rPr>
              <a:t>      - Your text in here</a:t>
            </a:r>
          </a:p>
        </p:txBody>
      </p:sp>
      <p:grpSp>
        <p:nvGrpSpPr>
          <p:cNvPr id="203848" name="Group 72"/>
          <p:cNvGrpSpPr>
            <a:grpSpLocks/>
          </p:cNvGrpSpPr>
          <p:nvPr/>
        </p:nvGrpSpPr>
        <p:grpSpPr bwMode="auto">
          <a:xfrm rot="-1297425" flipH="1" flipV="1">
            <a:off x="7104063" y="2587625"/>
            <a:ext cx="1062037" cy="254000"/>
            <a:chOff x="2532" y="1051"/>
            <a:chExt cx="893" cy="246"/>
          </a:xfrm>
        </p:grpSpPr>
        <p:grpSp>
          <p:nvGrpSpPr>
            <p:cNvPr id="203849" name="Group 73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203850" name="AutoShape 74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3851" name="AutoShape 75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3852" name="AutoShape 76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3853" name="AutoShape 77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03854" name="Group 78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203855" name="AutoShape 79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3856" name="AutoShape 80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3857" name="AutoShape 81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3858" name="AutoShape 82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03859" name="Freeform 83"/>
          <p:cNvSpPr>
            <a:spLocks/>
          </p:cNvSpPr>
          <p:nvPr/>
        </p:nvSpPr>
        <p:spPr bwMode="gray">
          <a:xfrm>
            <a:off x="930275" y="4011613"/>
            <a:ext cx="612775" cy="1130300"/>
          </a:xfrm>
          <a:custGeom>
            <a:avLst/>
            <a:gdLst/>
            <a:ahLst/>
            <a:cxnLst>
              <a:cxn ang="0">
                <a:pos x="3" y="292"/>
              </a:cxn>
              <a:cxn ang="0">
                <a:pos x="386" y="712"/>
              </a:cxn>
              <a:cxn ang="0">
                <a:pos x="386" y="404"/>
              </a:cxn>
              <a:cxn ang="0">
                <a:pos x="0" y="0"/>
              </a:cxn>
              <a:cxn ang="0">
                <a:pos x="3" y="292"/>
              </a:cxn>
            </a:cxnLst>
            <a:rect l="0" t="0" r="r" b="b"/>
            <a:pathLst>
              <a:path w="386" h="712">
                <a:moveTo>
                  <a:pt x="3" y="292"/>
                </a:moveTo>
                <a:lnTo>
                  <a:pt x="386" y="712"/>
                </a:lnTo>
                <a:lnTo>
                  <a:pt x="386" y="404"/>
                </a:lnTo>
                <a:lnTo>
                  <a:pt x="0" y="0"/>
                </a:lnTo>
                <a:lnTo>
                  <a:pt x="3" y="292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alpha val="80000"/>
                </a:schemeClr>
              </a:gs>
              <a:gs pos="100000">
                <a:schemeClr val="folHlink">
                  <a:gamma/>
                  <a:tint val="48627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Diagram</a:t>
            </a:r>
          </a:p>
        </p:txBody>
      </p:sp>
      <p:sp>
        <p:nvSpPr>
          <p:cNvPr id="204803" name="Oval 3"/>
          <p:cNvSpPr>
            <a:spLocks noChangeArrowheads="1"/>
          </p:cNvSpPr>
          <p:nvPr/>
        </p:nvSpPr>
        <p:spPr bwMode="ltGray">
          <a:xfrm>
            <a:off x="1171575" y="3962400"/>
            <a:ext cx="4362450" cy="1265238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shade val="94118"/>
                  <a:invGamma/>
                </a:schemeClr>
              </a:gs>
              <a:gs pos="100000">
                <a:schemeClr val="bg2">
                  <a:alpha val="11000"/>
                </a:scheme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04" name="Arc 4"/>
          <p:cNvSpPr>
            <a:spLocks/>
          </p:cNvSpPr>
          <p:nvPr/>
        </p:nvSpPr>
        <p:spPr bwMode="ltGray">
          <a:xfrm rot="16200000">
            <a:off x="2794000" y="2003425"/>
            <a:ext cx="1536700" cy="405765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33380 w 43200"/>
              <a:gd name="T1" fmla="*/ 39705 h 43200"/>
              <a:gd name="T2" fmla="*/ 38438 w 43200"/>
              <a:gd name="T3" fmla="*/ 35129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33380" y="39705"/>
                </a:moveTo>
                <a:cubicBezTo>
                  <a:pt x="29874" y="41985"/>
                  <a:pt x="25782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6520"/>
                  <a:pt x="41520" y="31293"/>
                  <a:pt x="38438" y="35129"/>
                </a:cubicBezTo>
              </a:path>
              <a:path w="43200" h="43200" stroke="0" extrusionOk="0">
                <a:moveTo>
                  <a:pt x="33380" y="39705"/>
                </a:moveTo>
                <a:cubicBezTo>
                  <a:pt x="29874" y="41985"/>
                  <a:pt x="25782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6520"/>
                  <a:pt x="41520" y="31293"/>
                  <a:pt x="38438" y="35129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tx2"/>
          </a:solidFill>
          <a:ln w="38100">
            <a:noFill/>
            <a:round/>
            <a:headEnd/>
            <a:tailEnd type="arrow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05" name="Text Box 5"/>
          <p:cNvSpPr txBox="1">
            <a:spLocks noChangeArrowheads="1"/>
          </p:cNvSpPr>
          <p:nvPr/>
        </p:nvSpPr>
        <p:spPr bwMode="auto">
          <a:xfrm>
            <a:off x="2808288" y="3355975"/>
            <a:ext cx="6921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2000" b="1">
                <a:solidFill>
                  <a:srgbClr val="1C1C1C"/>
                </a:solidFill>
                <a:ea typeface="宋体" charset="-122"/>
              </a:rPr>
              <a:t>70%</a:t>
            </a:r>
          </a:p>
        </p:txBody>
      </p:sp>
      <p:sp>
        <p:nvSpPr>
          <p:cNvPr id="204806" name="Arc 6"/>
          <p:cNvSpPr>
            <a:spLocks/>
          </p:cNvSpPr>
          <p:nvPr/>
        </p:nvSpPr>
        <p:spPr bwMode="gray">
          <a:xfrm rot="16200000">
            <a:off x="2930525" y="1901826"/>
            <a:ext cx="1379537" cy="3903662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28692 w 43200"/>
              <a:gd name="T1" fmla="*/ 42002 h 43200"/>
              <a:gd name="T2" fmla="*/ 31490 w 43200"/>
              <a:gd name="T3" fmla="*/ 40803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28692" y="42002"/>
                </a:moveTo>
                <a:cubicBezTo>
                  <a:pt x="26411" y="42795"/>
                  <a:pt x="24014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</a:path>
              <a:path w="43200" h="43200" stroke="0" extrusionOk="0">
                <a:moveTo>
                  <a:pt x="28692" y="42002"/>
                </a:moveTo>
                <a:cubicBezTo>
                  <a:pt x="26411" y="42795"/>
                  <a:pt x="24014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  <a:lnTo>
                  <a:pt x="21600" y="2160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51373"/>
                  <a:invGamma/>
                </a:schemeClr>
              </a:gs>
            </a:gsLst>
            <a:lin ang="2700000" scaled="1"/>
          </a:gradFill>
          <a:ln w="38100">
            <a:noFill/>
            <a:round/>
            <a:headEnd/>
            <a:tailEnd type="arrow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07" name="Arc 7"/>
          <p:cNvSpPr>
            <a:spLocks/>
          </p:cNvSpPr>
          <p:nvPr/>
        </p:nvSpPr>
        <p:spPr bwMode="gray">
          <a:xfrm rot="16200000">
            <a:off x="2822575" y="2047876"/>
            <a:ext cx="1379537" cy="3763962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5027 w 43200"/>
              <a:gd name="T1" fmla="*/ 42175 h 42175"/>
              <a:gd name="T2" fmla="*/ 31490 w 43200"/>
              <a:gd name="T3" fmla="*/ 40803 h 42175"/>
              <a:gd name="T4" fmla="*/ 21600 w 43200"/>
              <a:gd name="T5" fmla="*/ 21600 h 42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2175" fill="none" extrusionOk="0">
                <a:moveTo>
                  <a:pt x="15026" y="42175"/>
                </a:moveTo>
                <a:cubicBezTo>
                  <a:pt x="6075" y="39315"/>
                  <a:pt x="0" y="3099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</a:path>
              <a:path w="43200" h="42175" stroke="0" extrusionOk="0">
                <a:moveTo>
                  <a:pt x="15026" y="42175"/>
                </a:moveTo>
                <a:cubicBezTo>
                  <a:pt x="6075" y="39315"/>
                  <a:pt x="0" y="3099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  <a:lnTo>
                  <a:pt x="21600" y="21600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51373"/>
                  <a:invGamma/>
                </a:schemeClr>
              </a:gs>
              <a:gs pos="100000">
                <a:schemeClr val="folHlink"/>
              </a:gs>
            </a:gsLst>
            <a:lin ang="18900000" scaled="1"/>
          </a:gradFill>
          <a:ln w="38100">
            <a:noFill/>
            <a:round/>
            <a:headEnd/>
            <a:tailEnd type="arrow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08" name="Arc 8"/>
          <p:cNvSpPr>
            <a:spLocks/>
          </p:cNvSpPr>
          <p:nvPr/>
        </p:nvSpPr>
        <p:spPr bwMode="gray">
          <a:xfrm rot="16200000">
            <a:off x="2753520" y="2097881"/>
            <a:ext cx="1414462" cy="3635375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6943 w 43200"/>
              <a:gd name="T1" fmla="*/ 37466 h 40803"/>
              <a:gd name="T2" fmla="*/ 31490 w 43200"/>
              <a:gd name="T3" fmla="*/ 40803 h 40803"/>
              <a:gd name="T4" fmla="*/ 21600 w 43200"/>
              <a:gd name="T5" fmla="*/ 21600 h 40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0803" fill="none" extrusionOk="0">
                <a:moveTo>
                  <a:pt x="6942" y="37466"/>
                </a:moveTo>
                <a:cubicBezTo>
                  <a:pt x="2516" y="33377"/>
                  <a:pt x="0" y="27625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</a:path>
              <a:path w="43200" h="40803" stroke="0" extrusionOk="0">
                <a:moveTo>
                  <a:pt x="6942" y="37466"/>
                </a:moveTo>
                <a:cubicBezTo>
                  <a:pt x="2516" y="33377"/>
                  <a:pt x="0" y="27625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  <a:lnTo>
                  <a:pt x="21600" y="2160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3529"/>
                  <a:invGamma/>
                </a:schemeClr>
              </a:gs>
            </a:gsLst>
            <a:lin ang="0" scaled="1"/>
          </a:gradFill>
          <a:ln w="38100">
            <a:noFill/>
            <a:round/>
            <a:headEnd/>
            <a:tailEnd type="arrow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09" name="Text Box 9"/>
          <p:cNvSpPr txBox="1">
            <a:spLocks noChangeArrowheads="1"/>
          </p:cNvSpPr>
          <p:nvPr/>
        </p:nvSpPr>
        <p:spPr bwMode="auto">
          <a:xfrm>
            <a:off x="4471988" y="4010025"/>
            <a:ext cx="614362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400" b="1">
                <a:solidFill>
                  <a:srgbClr val="1C1C1C"/>
                </a:solidFill>
                <a:ea typeface="宋体" charset="-122"/>
              </a:rPr>
              <a:t>10%</a:t>
            </a:r>
          </a:p>
        </p:txBody>
      </p:sp>
      <p:sp>
        <p:nvSpPr>
          <p:cNvPr id="204810" name="Text Box 10"/>
          <p:cNvSpPr txBox="1">
            <a:spLocks noChangeArrowheads="1"/>
          </p:cNvSpPr>
          <p:nvPr/>
        </p:nvSpPr>
        <p:spPr bwMode="auto">
          <a:xfrm>
            <a:off x="4972050" y="3703638"/>
            <a:ext cx="5365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400" b="1">
                <a:solidFill>
                  <a:srgbClr val="1C1C1C"/>
                </a:solidFill>
                <a:ea typeface="宋体" charset="-122"/>
              </a:rPr>
              <a:t>5%</a:t>
            </a:r>
          </a:p>
        </p:txBody>
      </p:sp>
      <p:sp>
        <p:nvSpPr>
          <p:cNvPr id="204811" name="Line 11"/>
          <p:cNvSpPr>
            <a:spLocks noChangeShapeType="1"/>
          </p:cNvSpPr>
          <p:nvPr/>
        </p:nvSpPr>
        <p:spPr bwMode="ltGray">
          <a:xfrm>
            <a:off x="5391150" y="4143375"/>
            <a:ext cx="0" cy="115888"/>
          </a:xfrm>
          <a:prstGeom prst="line">
            <a:avLst/>
          </a:prstGeom>
          <a:noFill/>
          <a:ln w="9525">
            <a:solidFill>
              <a:srgbClr val="1C1C1C">
                <a:alpha val="39999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12" name="Line 12"/>
          <p:cNvSpPr>
            <a:spLocks noChangeShapeType="1"/>
          </p:cNvSpPr>
          <p:nvPr/>
        </p:nvSpPr>
        <p:spPr bwMode="ltGray">
          <a:xfrm flipH="1">
            <a:off x="4976813" y="4402138"/>
            <a:ext cx="0" cy="69850"/>
          </a:xfrm>
          <a:prstGeom prst="line">
            <a:avLst/>
          </a:prstGeom>
          <a:noFill/>
          <a:ln w="9525">
            <a:solidFill>
              <a:srgbClr val="1C1C1C">
                <a:alpha val="39999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13" name="Line 13"/>
          <p:cNvSpPr>
            <a:spLocks noChangeShapeType="1"/>
          </p:cNvSpPr>
          <p:nvPr/>
        </p:nvSpPr>
        <p:spPr bwMode="gray">
          <a:xfrm flipH="1">
            <a:off x="2733675" y="3894138"/>
            <a:ext cx="1014413" cy="8302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14" name="Arc 14"/>
          <p:cNvSpPr>
            <a:spLocks/>
          </p:cNvSpPr>
          <p:nvPr/>
        </p:nvSpPr>
        <p:spPr bwMode="gray">
          <a:xfrm rot="16200000">
            <a:off x="2774156" y="1670845"/>
            <a:ext cx="1768475" cy="4532312"/>
          </a:xfrm>
          <a:custGeom>
            <a:avLst/>
            <a:gdLst>
              <a:gd name="G0" fmla="+- 19812 0 0"/>
              <a:gd name="G1" fmla="+- 21600 0 0"/>
              <a:gd name="G2" fmla="+- 21600 0 0"/>
              <a:gd name="T0" fmla="*/ 0 w 41412"/>
              <a:gd name="T1" fmla="*/ 12994 h 41573"/>
              <a:gd name="T2" fmla="*/ 28035 w 41412"/>
              <a:gd name="T3" fmla="*/ 41573 h 41573"/>
              <a:gd name="T4" fmla="*/ 19812 w 41412"/>
              <a:gd name="T5" fmla="*/ 21600 h 4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412" h="41573" fill="none" extrusionOk="0">
                <a:moveTo>
                  <a:pt x="0" y="12994"/>
                </a:moveTo>
                <a:cubicBezTo>
                  <a:pt x="3427" y="5104"/>
                  <a:pt x="11209" y="-1"/>
                  <a:pt x="19812" y="0"/>
                </a:cubicBezTo>
                <a:cubicBezTo>
                  <a:pt x="31741" y="0"/>
                  <a:pt x="41412" y="9670"/>
                  <a:pt x="41412" y="21600"/>
                </a:cubicBezTo>
                <a:cubicBezTo>
                  <a:pt x="41412" y="30353"/>
                  <a:pt x="36129" y="38241"/>
                  <a:pt x="28035" y="41573"/>
                </a:cubicBezTo>
              </a:path>
              <a:path w="41412" h="41573" stroke="0" extrusionOk="0">
                <a:moveTo>
                  <a:pt x="0" y="12994"/>
                </a:moveTo>
                <a:cubicBezTo>
                  <a:pt x="3427" y="5104"/>
                  <a:pt x="11209" y="-1"/>
                  <a:pt x="19812" y="0"/>
                </a:cubicBezTo>
                <a:cubicBezTo>
                  <a:pt x="31741" y="0"/>
                  <a:pt x="41412" y="9670"/>
                  <a:pt x="41412" y="21600"/>
                </a:cubicBezTo>
                <a:cubicBezTo>
                  <a:pt x="41412" y="30353"/>
                  <a:pt x="36129" y="38241"/>
                  <a:pt x="28035" y="41573"/>
                </a:cubicBezTo>
                <a:lnTo>
                  <a:pt x="19812" y="2160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51373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38100">
            <a:noFill/>
            <a:round/>
            <a:headEnd/>
            <a:tailEnd type="arrow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15" name="Freeform 15"/>
          <p:cNvSpPr>
            <a:spLocks/>
          </p:cNvSpPr>
          <p:nvPr/>
        </p:nvSpPr>
        <p:spPr bwMode="gray">
          <a:xfrm>
            <a:off x="5743575" y="3352800"/>
            <a:ext cx="223838" cy="295275"/>
          </a:xfrm>
          <a:custGeom>
            <a:avLst/>
            <a:gdLst/>
            <a:ahLst/>
            <a:cxnLst>
              <a:cxn ang="0">
                <a:pos x="133" y="72"/>
              </a:cxn>
              <a:cxn ang="0">
                <a:pos x="141" y="161"/>
              </a:cxn>
              <a:cxn ang="0">
                <a:pos x="15" y="186"/>
              </a:cxn>
              <a:cxn ang="0">
                <a:pos x="0" y="0"/>
              </a:cxn>
              <a:cxn ang="0">
                <a:pos x="133" y="72"/>
              </a:cxn>
            </a:cxnLst>
            <a:rect l="0" t="0" r="r" b="b"/>
            <a:pathLst>
              <a:path w="141" h="186">
                <a:moveTo>
                  <a:pt x="133" y="72"/>
                </a:moveTo>
                <a:lnTo>
                  <a:pt x="141" y="161"/>
                </a:lnTo>
                <a:lnTo>
                  <a:pt x="15" y="186"/>
                </a:lnTo>
                <a:lnTo>
                  <a:pt x="0" y="0"/>
                </a:lnTo>
                <a:lnTo>
                  <a:pt x="133" y="72"/>
                </a:lnTo>
                <a:close/>
              </a:path>
            </a:pathLst>
          </a:custGeom>
          <a:solidFill>
            <a:schemeClr val="accent1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16" name="Arc 16"/>
          <p:cNvSpPr>
            <a:spLocks/>
          </p:cNvSpPr>
          <p:nvPr/>
        </p:nvSpPr>
        <p:spPr bwMode="ltGray">
          <a:xfrm rot="16200000">
            <a:off x="2790032" y="1500981"/>
            <a:ext cx="1757362" cy="4537075"/>
          </a:xfrm>
          <a:custGeom>
            <a:avLst/>
            <a:gdLst>
              <a:gd name="G0" fmla="+- 19534 0 0"/>
              <a:gd name="G1" fmla="+- 21600 0 0"/>
              <a:gd name="G2" fmla="+- 21600 0 0"/>
              <a:gd name="T0" fmla="*/ 0 w 41134"/>
              <a:gd name="T1" fmla="*/ 12382 h 41573"/>
              <a:gd name="T2" fmla="*/ 27757 w 41134"/>
              <a:gd name="T3" fmla="*/ 41573 h 41573"/>
              <a:gd name="T4" fmla="*/ 19534 w 41134"/>
              <a:gd name="T5" fmla="*/ 21600 h 4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134" h="41573" fill="none" extrusionOk="0">
                <a:moveTo>
                  <a:pt x="-1" y="12381"/>
                </a:moveTo>
                <a:cubicBezTo>
                  <a:pt x="3566" y="4822"/>
                  <a:pt x="11175" y="-1"/>
                  <a:pt x="19534" y="0"/>
                </a:cubicBezTo>
                <a:cubicBezTo>
                  <a:pt x="31463" y="0"/>
                  <a:pt x="41134" y="9670"/>
                  <a:pt x="41134" y="21600"/>
                </a:cubicBezTo>
                <a:cubicBezTo>
                  <a:pt x="41134" y="30353"/>
                  <a:pt x="35851" y="38241"/>
                  <a:pt x="27757" y="41573"/>
                </a:cubicBezTo>
              </a:path>
              <a:path w="41134" h="41573" stroke="0" extrusionOk="0">
                <a:moveTo>
                  <a:pt x="-1" y="12381"/>
                </a:moveTo>
                <a:cubicBezTo>
                  <a:pt x="3566" y="4822"/>
                  <a:pt x="11175" y="-1"/>
                  <a:pt x="19534" y="0"/>
                </a:cubicBezTo>
                <a:cubicBezTo>
                  <a:pt x="31463" y="0"/>
                  <a:pt x="41134" y="9670"/>
                  <a:pt x="41134" y="21600"/>
                </a:cubicBezTo>
                <a:cubicBezTo>
                  <a:pt x="41134" y="30353"/>
                  <a:pt x="35851" y="38241"/>
                  <a:pt x="27757" y="41573"/>
                </a:cubicBezTo>
                <a:lnTo>
                  <a:pt x="19534" y="2160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40000"/>
                  <a:invGamma/>
                </a:schemeClr>
              </a:gs>
            </a:gsLst>
            <a:lin ang="5400000" scaled="1"/>
          </a:gradFill>
          <a:ln w="19050">
            <a:noFill/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17" name="Text Box 17"/>
          <p:cNvSpPr txBox="1">
            <a:spLocks noChangeArrowheads="1"/>
          </p:cNvSpPr>
          <p:nvPr/>
        </p:nvSpPr>
        <p:spPr bwMode="auto">
          <a:xfrm>
            <a:off x="3228975" y="3124200"/>
            <a:ext cx="9366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2000" b="1">
                <a:solidFill>
                  <a:schemeClr val="bg1"/>
                </a:solidFill>
                <a:ea typeface="宋体" charset="-122"/>
              </a:rPr>
              <a:t>60%</a:t>
            </a:r>
          </a:p>
        </p:txBody>
      </p:sp>
      <p:cxnSp>
        <p:nvCxnSpPr>
          <p:cNvPr id="204818" name="AutoShape 18"/>
          <p:cNvCxnSpPr>
            <a:cxnSpLocks noChangeShapeType="1"/>
            <a:endCxn id="204817" idx="3"/>
          </p:cNvCxnSpPr>
          <p:nvPr/>
        </p:nvCxnSpPr>
        <p:spPr bwMode="auto">
          <a:xfrm rot="10800000" flipV="1">
            <a:off x="4165600" y="2692400"/>
            <a:ext cx="2797175" cy="630238"/>
          </a:xfrm>
          <a:prstGeom prst="bentConnector3">
            <a:avLst>
              <a:gd name="adj1" fmla="val 74856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04819" name="AutoShape 19"/>
          <p:cNvCxnSpPr>
            <a:cxnSpLocks noChangeShapeType="1"/>
            <a:endCxn id="204810" idx="3"/>
          </p:cNvCxnSpPr>
          <p:nvPr/>
        </p:nvCxnSpPr>
        <p:spPr bwMode="auto">
          <a:xfrm rot="10800000">
            <a:off x="5508625" y="3856038"/>
            <a:ext cx="1524000" cy="395287"/>
          </a:xfrm>
          <a:prstGeom prst="bentConnector3">
            <a:avLst>
              <a:gd name="adj1" fmla="val 7687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04820" name="Text Box 20"/>
          <p:cNvSpPr txBox="1">
            <a:spLocks noChangeArrowheads="1"/>
          </p:cNvSpPr>
          <p:nvPr/>
        </p:nvSpPr>
        <p:spPr bwMode="auto">
          <a:xfrm>
            <a:off x="3540125" y="4124325"/>
            <a:ext cx="6635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400" b="1">
                <a:solidFill>
                  <a:srgbClr val="1C1C1C"/>
                </a:solidFill>
                <a:ea typeface="宋体" charset="-122"/>
              </a:rPr>
              <a:t>25%</a:t>
            </a:r>
          </a:p>
        </p:txBody>
      </p:sp>
      <p:sp>
        <p:nvSpPr>
          <p:cNvPr id="204821" name="Rectangle 21"/>
          <p:cNvSpPr>
            <a:spLocks noChangeArrowheads="1"/>
          </p:cNvSpPr>
          <p:nvPr/>
        </p:nvSpPr>
        <p:spPr bwMode="auto">
          <a:xfrm>
            <a:off x="1247775" y="1447800"/>
            <a:ext cx="5105400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2000" b="1">
                <a:solidFill>
                  <a:schemeClr val="tx2"/>
                </a:solidFill>
                <a:ea typeface="宋体" charset="-122"/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 is a Design Digital Content &amp; Contents mall developed by Guild Design Inc.</a:t>
            </a:r>
          </a:p>
        </p:txBody>
      </p:sp>
      <p:grpSp>
        <p:nvGrpSpPr>
          <p:cNvPr id="204822" name="Group 22"/>
          <p:cNvGrpSpPr>
            <a:grpSpLocks/>
          </p:cNvGrpSpPr>
          <p:nvPr/>
        </p:nvGrpSpPr>
        <p:grpSpPr bwMode="auto">
          <a:xfrm>
            <a:off x="6762750" y="2438400"/>
            <a:ext cx="2028825" cy="482600"/>
            <a:chOff x="816" y="2304"/>
            <a:chExt cx="1440" cy="448"/>
          </a:xfrm>
        </p:grpSpPr>
        <p:sp>
          <p:nvSpPr>
            <p:cNvPr id="204823" name="Freeform 23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/>
              <a:ahLst/>
              <a:cxnLst>
                <a:cxn ang="0">
                  <a:pos x="1120" y="252"/>
                </a:cxn>
                <a:cxn ang="0">
                  <a:pos x="1116" y="250"/>
                </a:cxn>
                <a:cxn ang="0">
                  <a:pos x="1100" y="246"/>
                </a:cxn>
                <a:cxn ang="0">
                  <a:pos x="1074" y="240"/>
                </a:cxn>
                <a:cxn ang="0">
                  <a:pos x="1038" y="232"/>
                </a:cxn>
                <a:cxn ang="0">
                  <a:pos x="992" y="222"/>
                </a:cxn>
                <a:cxn ang="0">
                  <a:pos x="938" y="212"/>
                </a:cxn>
                <a:cxn ang="0">
                  <a:pos x="876" y="204"/>
                </a:cxn>
                <a:cxn ang="0">
                  <a:pos x="806" y="196"/>
                </a:cxn>
                <a:cxn ang="0">
                  <a:pos x="730" y="190"/>
                </a:cxn>
                <a:cxn ang="0">
                  <a:pos x="646" y="184"/>
                </a:cxn>
                <a:cxn ang="0">
                  <a:pos x="556" y="184"/>
                </a:cxn>
                <a:cxn ang="0">
                  <a:pos x="466" y="184"/>
                </a:cxn>
                <a:cxn ang="0">
                  <a:pos x="384" y="190"/>
                </a:cxn>
                <a:cxn ang="0">
                  <a:pos x="308" y="196"/>
                </a:cxn>
                <a:cxn ang="0">
                  <a:pos x="238" y="204"/>
                </a:cxn>
                <a:cxn ang="0">
                  <a:pos x="178" y="212"/>
                </a:cxn>
                <a:cxn ang="0">
                  <a:pos x="126" y="222"/>
                </a:cxn>
                <a:cxn ang="0">
                  <a:pos x="82" y="232"/>
                </a:cxn>
                <a:cxn ang="0">
                  <a:pos x="46" y="240"/>
                </a:cxn>
                <a:cxn ang="0">
                  <a:pos x="20" y="246"/>
                </a:cxn>
                <a:cxn ang="0">
                  <a:pos x="6" y="250"/>
                </a:cxn>
                <a:cxn ang="0">
                  <a:pos x="0" y="252"/>
                </a:cxn>
                <a:cxn ang="0">
                  <a:pos x="0" y="62"/>
                </a:cxn>
                <a:cxn ang="0">
                  <a:pos x="560" y="0"/>
                </a:cxn>
                <a:cxn ang="0">
                  <a:pos x="1120" y="62"/>
                </a:cxn>
                <a:cxn ang="0">
                  <a:pos x="1120" y="252"/>
                </a:cxn>
                <a:cxn ang="0">
                  <a:pos x="1120" y="252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824" name="Rectangle 24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75686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zh-CN" b="1">
                  <a:solidFill>
                    <a:schemeClr val="bg1"/>
                  </a:solidFill>
                  <a:ea typeface="宋体" charset="-122"/>
                </a:rPr>
                <a:t>Text in here</a:t>
              </a:r>
            </a:p>
          </p:txBody>
        </p:sp>
      </p:grpSp>
      <p:grpSp>
        <p:nvGrpSpPr>
          <p:cNvPr id="204825" name="Group 25"/>
          <p:cNvGrpSpPr>
            <a:grpSpLocks/>
          </p:cNvGrpSpPr>
          <p:nvPr/>
        </p:nvGrpSpPr>
        <p:grpSpPr bwMode="auto">
          <a:xfrm>
            <a:off x="6810375" y="3962400"/>
            <a:ext cx="2028825" cy="482600"/>
            <a:chOff x="816" y="2304"/>
            <a:chExt cx="1440" cy="448"/>
          </a:xfrm>
        </p:grpSpPr>
        <p:sp>
          <p:nvSpPr>
            <p:cNvPr id="204826" name="Freeform 26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/>
              <a:ahLst/>
              <a:cxnLst>
                <a:cxn ang="0">
                  <a:pos x="1120" y="252"/>
                </a:cxn>
                <a:cxn ang="0">
                  <a:pos x="1116" y="250"/>
                </a:cxn>
                <a:cxn ang="0">
                  <a:pos x="1100" y="246"/>
                </a:cxn>
                <a:cxn ang="0">
                  <a:pos x="1074" y="240"/>
                </a:cxn>
                <a:cxn ang="0">
                  <a:pos x="1038" y="232"/>
                </a:cxn>
                <a:cxn ang="0">
                  <a:pos x="992" y="222"/>
                </a:cxn>
                <a:cxn ang="0">
                  <a:pos x="938" y="212"/>
                </a:cxn>
                <a:cxn ang="0">
                  <a:pos x="876" y="204"/>
                </a:cxn>
                <a:cxn ang="0">
                  <a:pos x="806" y="196"/>
                </a:cxn>
                <a:cxn ang="0">
                  <a:pos x="730" y="190"/>
                </a:cxn>
                <a:cxn ang="0">
                  <a:pos x="646" y="184"/>
                </a:cxn>
                <a:cxn ang="0">
                  <a:pos x="556" y="184"/>
                </a:cxn>
                <a:cxn ang="0">
                  <a:pos x="466" y="184"/>
                </a:cxn>
                <a:cxn ang="0">
                  <a:pos x="384" y="190"/>
                </a:cxn>
                <a:cxn ang="0">
                  <a:pos x="308" y="196"/>
                </a:cxn>
                <a:cxn ang="0">
                  <a:pos x="238" y="204"/>
                </a:cxn>
                <a:cxn ang="0">
                  <a:pos x="178" y="212"/>
                </a:cxn>
                <a:cxn ang="0">
                  <a:pos x="126" y="222"/>
                </a:cxn>
                <a:cxn ang="0">
                  <a:pos x="82" y="232"/>
                </a:cxn>
                <a:cxn ang="0">
                  <a:pos x="46" y="240"/>
                </a:cxn>
                <a:cxn ang="0">
                  <a:pos x="20" y="246"/>
                </a:cxn>
                <a:cxn ang="0">
                  <a:pos x="6" y="250"/>
                </a:cxn>
                <a:cxn ang="0">
                  <a:pos x="0" y="252"/>
                </a:cxn>
                <a:cxn ang="0">
                  <a:pos x="0" y="62"/>
                </a:cxn>
                <a:cxn ang="0">
                  <a:pos x="560" y="0"/>
                </a:cxn>
                <a:cxn ang="0">
                  <a:pos x="1120" y="62"/>
                </a:cxn>
                <a:cxn ang="0">
                  <a:pos x="1120" y="252"/>
                </a:cxn>
                <a:cxn ang="0">
                  <a:pos x="1120" y="252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827" name="Rectangle 27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shade val="81961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zh-CN" b="1">
                  <a:solidFill>
                    <a:schemeClr val="bg1"/>
                  </a:solidFill>
                  <a:ea typeface="宋体" charset="-122"/>
                </a:rPr>
                <a:t>Text in here</a:t>
              </a:r>
            </a:p>
          </p:txBody>
        </p:sp>
      </p:grpSp>
      <p:grpSp>
        <p:nvGrpSpPr>
          <p:cNvPr id="204828" name="Group 28"/>
          <p:cNvGrpSpPr>
            <a:grpSpLocks/>
          </p:cNvGrpSpPr>
          <p:nvPr/>
        </p:nvGrpSpPr>
        <p:grpSpPr bwMode="auto">
          <a:xfrm>
            <a:off x="6353175" y="5257800"/>
            <a:ext cx="2028825" cy="482600"/>
            <a:chOff x="816" y="2304"/>
            <a:chExt cx="1440" cy="448"/>
          </a:xfrm>
        </p:grpSpPr>
        <p:sp>
          <p:nvSpPr>
            <p:cNvPr id="204829" name="Freeform 29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/>
              <a:ahLst/>
              <a:cxnLst>
                <a:cxn ang="0">
                  <a:pos x="1120" y="252"/>
                </a:cxn>
                <a:cxn ang="0">
                  <a:pos x="1116" y="250"/>
                </a:cxn>
                <a:cxn ang="0">
                  <a:pos x="1100" y="246"/>
                </a:cxn>
                <a:cxn ang="0">
                  <a:pos x="1074" y="240"/>
                </a:cxn>
                <a:cxn ang="0">
                  <a:pos x="1038" y="232"/>
                </a:cxn>
                <a:cxn ang="0">
                  <a:pos x="992" y="222"/>
                </a:cxn>
                <a:cxn ang="0">
                  <a:pos x="938" y="212"/>
                </a:cxn>
                <a:cxn ang="0">
                  <a:pos x="876" y="204"/>
                </a:cxn>
                <a:cxn ang="0">
                  <a:pos x="806" y="196"/>
                </a:cxn>
                <a:cxn ang="0">
                  <a:pos x="730" y="190"/>
                </a:cxn>
                <a:cxn ang="0">
                  <a:pos x="646" y="184"/>
                </a:cxn>
                <a:cxn ang="0">
                  <a:pos x="556" y="184"/>
                </a:cxn>
                <a:cxn ang="0">
                  <a:pos x="466" y="184"/>
                </a:cxn>
                <a:cxn ang="0">
                  <a:pos x="384" y="190"/>
                </a:cxn>
                <a:cxn ang="0">
                  <a:pos x="308" y="196"/>
                </a:cxn>
                <a:cxn ang="0">
                  <a:pos x="238" y="204"/>
                </a:cxn>
                <a:cxn ang="0">
                  <a:pos x="178" y="212"/>
                </a:cxn>
                <a:cxn ang="0">
                  <a:pos x="126" y="222"/>
                </a:cxn>
                <a:cxn ang="0">
                  <a:pos x="82" y="232"/>
                </a:cxn>
                <a:cxn ang="0">
                  <a:pos x="46" y="240"/>
                </a:cxn>
                <a:cxn ang="0">
                  <a:pos x="20" y="246"/>
                </a:cxn>
                <a:cxn ang="0">
                  <a:pos x="6" y="250"/>
                </a:cxn>
                <a:cxn ang="0">
                  <a:pos x="0" y="252"/>
                </a:cxn>
                <a:cxn ang="0">
                  <a:pos x="0" y="62"/>
                </a:cxn>
                <a:cxn ang="0">
                  <a:pos x="560" y="0"/>
                </a:cxn>
                <a:cxn ang="0">
                  <a:pos x="1120" y="62"/>
                </a:cxn>
                <a:cxn ang="0">
                  <a:pos x="1120" y="252"/>
                </a:cxn>
                <a:cxn ang="0">
                  <a:pos x="1120" y="252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830" name="Rectangle 30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81961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zh-CN" b="1">
                  <a:solidFill>
                    <a:schemeClr val="bg1"/>
                  </a:solidFill>
                  <a:ea typeface="宋体" charset="-122"/>
                </a:rPr>
                <a:t>Text in here</a:t>
              </a:r>
            </a:p>
          </p:txBody>
        </p:sp>
      </p:grpSp>
      <p:grpSp>
        <p:nvGrpSpPr>
          <p:cNvPr id="204831" name="Group 31"/>
          <p:cNvGrpSpPr>
            <a:grpSpLocks/>
          </p:cNvGrpSpPr>
          <p:nvPr/>
        </p:nvGrpSpPr>
        <p:grpSpPr bwMode="auto">
          <a:xfrm>
            <a:off x="1400175" y="5410200"/>
            <a:ext cx="2028825" cy="482600"/>
            <a:chOff x="816" y="2304"/>
            <a:chExt cx="1440" cy="448"/>
          </a:xfrm>
        </p:grpSpPr>
        <p:sp>
          <p:nvSpPr>
            <p:cNvPr id="204832" name="Freeform 32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/>
              <a:ahLst/>
              <a:cxnLst>
                <a:cxn ang="0">
                  <a:pos x="1120" y="252"/>
                </a:cxn>
                <a:cxn ang="0">
                  <a:pos x="1116" y="250"/>
                </a:cxn>
                <a:cxn ang="0">
                  <a:pos x="1100" y="246"/>
                </a:cxn>
                <a:cxn ang="0">
                  <a:pos x="1074" y="240"/>
                </a:cxn>
                <a:cxn ang="0">
                  <a:pos x="1038" y="232"/>
                </a:cxn>
                <a:cxn ang="0">
                  <a:pos x="992" y="222"/>
                </a:cxn>
                <a:cxn ang="0">
                  <a:pos x="938" y="212"/>
                </a:cxn>
                <a:cxn ang="0">
                  <a:pos x="876" y="204"/>
                </a:cxn>
                <a:cxn ang="0">
                  <a:pos x="806" y="196"/>
                </a:cxn>
                <a:cxn ang="0">
                  <a:pos x="730" y="190"/>
                </a:cxn>
                <a:cxn ang="0">
                  <a:pos x="646" y="184"/>
                </a:cxn>
                <a:cxn ang="0">
                  <a:pos x="556" y="184"/>
                </a:cxn>
                <a:cxn ang="0">
                  <a:pos x="466" y="184"/>
                </a:cxn>
                <a:cxn ang="0">
                  <a:pos x="384" y="190"/>
                </a:cxn>
                <a:cxn ang="0">
                  <a:pos x="308" y="196"/>
                </a:cxn>
                <a:cxn ang="0">
                  <a:pos x="238" y="204"/>
                </a:cxn>
                <a:cxn ang="0">
                  <a:pos x="178" y="212"/>
                </a:cxn>
                <a:cxn ang="0">
                  <a:pos x="126" y="222"/>
                </a:cxn>
                <a:cxn ang="0">
                  <a:pos x="82" y="232"/>
                </a:cxn>
                <a:cxn ang="0">
                  <a:pos x="46" y="240"/>
                </a:cxn>
                <a:cxn ang="0">
                  <a:pos x="20" y="246"/>
                </a:cxn>
                <a:cxn ang="0">
                  <a:pos x="6" y="250"/>
                </a:cxn>
                <a:cxn ang="0">
                  <a:pos x="0" y="252"/>
                </a:cxn>
                <a:cxn ang="0">
                  <a:pos x="0" y="62"/>
                </a:cxn>
                <a:cxn ang="0">
                  <a:pos x="560" y="0"/>
                </a:cxn>
                <a:cxn ang="0">
                  <a:pos x="1120" y="62"/>
                </a:cxn>
                <a:cxn ang="0">
                  <a:pos x="1120" y="252"/>
                </a:cxn>
                <a:cxn ang="0">
                  <a:pos x="1120" y="252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833" name="Rectangle 33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57647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zh-CN" b="1">
                  <a:solidFill>
                    <a:schemeClr val="bg1"/>
                  </a:solidFill>
                  <a:ea typeface="宋体" charset="-122"/>
                </a:rPr>
                <a:t>Text in here</a:t>
              </a:r>
            </a:p>
          </p:txBody>
        </p:sp>
      </p:grpSp>
      <p:cxnSp>
        <p:nvCxnSpPr>
          <p:cNvPr id="204834" name="AutoShape 34"/>
          <p:cNvCxnSpPr>
            <a:cxnSpLocks noChangeShapeType="1"/>
          </p:cNvCxnSpPr>
          <p:nvPr/>
        </p:nvCxnSpPr>
        <p:spPr bwMode="auto">
          <a:xfrm rot="10800000">
            <a:off x="5057775" y="4267200"/>
            <a:ext cx="1295400" cy="12192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04835" name="AutoShape 35"/>
          <p:cNvCxnSpPr>
            <a:cxnSpLocks noChangeShapeType="1"/>
          </p:cNvCxnSpPr>
          <p:nvPr/>
        </p:nvCxnSpPr>
        <p:spPr bwMode="auto">
          <a:xfrm flipV="1">
            <a:off x="3429000" y="4419600"/>
            <a:ext cx="257175" cy="1203325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grpSp>
        <p:nvGrpSpPr>
          <p:cNvPr id="206850" name="Group 2"/>
          <p:cNvGrpSpPr>
            <a:grpSpLocks/>
          </p:cNvGrpSpPr>
          <p:nvPr/>
        </p:nvGrpSpPr>
        <p:grpSpPr bwMode="auto">
          <a:xfrm>
            <a:off x="2286000" y="2362200"/>
            <a:ext cx="5257800" cy="2895600"/>
            <a:chOff x="1443" y="1680"/>
            <a:chExt cx="2706" cy="1854"/>
          </a:xfrm>
        </p:grpSpPr>
        <p:sp>
          <p:nvSpPr>
            <p:cNvPr id="206851" name="Freeform 3"/>
            <p:cNvSpPr>
              <a:spLocks/>
            </p:cNvSpPr>
            <p:nvPr/>
          </p:nvSpPr>
          <p:spPr bwMode="gray">
            <a:xfrm>
              <a:off x="1851" y="2634"/>
              <a:ext cx="2298" cy="900"/>
            </a:xfrm>
            <a:custGeom>
              <a:avLst/>
              <a:gdLst/>
              <a:ahLst/>
              <a:cxnLst>
                <a:cxn ang="0">
                  <a:pos x="531" y="361"/>
                </a:cxn>
                <a:cxn ang="0">
                  <a:pos x="999" y="406"/>
                </a:cxn>
                <a:cxn ang="0">
                  <a:pos x="1547" y="188"/>
                </a:cxn>
                <a:cxn ang="0">
                  <a:pos x="1325" y="131"/>
                </a:cxn>
                <a:cxn ang="0">
                  <a:pos x="2005" y="0"/>
                </a:cxn>
                <a:cxn ang="0">
                  <a:pos x="2298" y="425"/>
                </a:cxn>
                <a:cxn ang="0">
                  <a:pos x="2054" y="340"/>
                </a:cxn>
                <a:cxn ang="0">
                  <a:pos x="1120" y="816"/>
                </a:cxn>
                <a:cxn ang="0">
                  <a:pos x="0" y="608"/>
                </a:cxn>
                <a:cxn ang="0">
                  <a:pos x="401" y="633"/>
                </a:cxn>
                <a:cxn ang="0">
                  <a:pos x="531" y="361"/>
                </a:cxn>
              </a:cxnLst>
              <a:rect l="0" t="0" r="r" b="b"/>
              <a:pathLst>
                <a:path w="2298" h="900">
                  <a:moveTo>
                    <a:pt x="531" y="361"/>
                  </a:moveTo>
                  <a:cubicBezTo>
                    <a:pt x="623" y="386"/>
                    <a:pt x="670" y="427"/>
                    <a:pt x="999" y="406"/>
                  </a:cubicBezTo>
                  <a:cubicBezTo>
                    <a:pt x="1329" y="385"/>
                    <a:pt x="1493" y="233"/>
                    <a:pt x="1547" y="188"/>
                  </a:cubicBezTo>
                  <a:lnTo>
                    <a:pt x="1325" y="131"/>
                  </a:lnTo>
                  <a:lnTo>
                    <a:pt x="2005" y="0"/>
                  </a:lnTo>
                  <a:lnTo>
                    <a:pt x="2298" y="425"/>
                  </a:lnTo>
                  <a:lnTo>
                    <a:pt x="2054" y="340"/>
                  </a:lnTo>
                  <a:cubicBezTo>
                    <a:pt x="1934" y="456"/>
                    <a:pt x="1774" y="732"/>
                    <a:pt x="1120" y="816"/>
                  </a:cubicBezTo>
                  <a:cubicBezTo>
                    <a:pt x="466" y="900"/>
                    <a:pt x="119" y="633"/>
                    <a:pt x="0" y="608"/>
                  </a:cubicBezTo>
                  <a:lnTo>
                    <a:pt x="401" y="633"/>
                  </a:lnTo>
                  <a:lnTo>
                    <a:pt x="531" y="361"/>
                  </a:lnTo>
                  <a:close/>
                </a:path>
              </a:pathLst>
            </a:custGeom>
            <a:solidFill>
              <a:srgbClr val="C0C0C0">
                <a:alpha val="58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852" name="Freeform 4"/>
            <p:cNvSpPr>
              <a:spLocks/>
            </p:cNvSpPr>
            <p:nvPr/>
          </p:nvSpPr>
          <p:spPr bwMode="gray">
            <a:xfrm>
              <a:off x="2281" y="1680"/>
              <a:ext cx="1863" cy="1144"/>
            </a:xfrm>
            <a:custGeom>
              <a:avLst/>
              <a:gdLst/>
              <a:ahLst/>
              <a:cxnLst>
                <a:cxn ang="0">
                  <a:pos x="474" y="211"/>
                </a:cxn>
                <a:cxn ang="0">
                  <a:pos x="463" y="0"/>
                </a:cxn>
                <a:cxn ang="0">
                  <a:pos x="0" y="404"/>
                </a:cxn>
                <a:cxn ang="0">
                  <a:pos x="498" y="815"/>
                </a:cxn>
                <a:cxn ang="0">
                  <a:pos x="490" y="580"/>
                </a:cxn>
                <a:cxn ang="0">
                  <a:pos x="1020" y="663"/>
                </a:cxn>
                <a:cxn ang="0">
                  <a:pos x="1200" y="982"/>
                </a:cxn>
                <a:cxn ang="0">
                  <a:pos x="1608" y="911"/>
                </a:cxn>
                <a:cxn ang="0">
                  <a:pos x="1762" y="1144"/>
                </a:cxn>
                <a:cxn ang="0">
                  <a:pos x="1739" y="701"/>
                </a:cxn>
                <a:cxn ang="0">
                  <a:pos x="1196" y="296"/>
                </a:cxn>
                <a:cxn ang="0">
                  <a:pos x="474" y="211"/>
                </a:cxn>
              </a:cxnLst>
              <a:rect l="0" t="0" r="r" b="b"/>
              <a:pathLst>
                <a:path w="1863" h="1144">
                  <a:moveTo>
                    <a:pt x="474" y="211"/>
                  </a:moveTo>
                  <a:lnTo>
                    <a:pt x="463" y="0"/>
                  </a:lnTo>
                  <a:lnTo>
                    <a:pt x="0" y="404"/>
                  </a:lnTo>
                  <a:lnTo>
                    <a:pt x="498" y="815"/>
                  </a:lnTo>
                  <a:lnTo>
                    <a:pt x="490" y="580"/>
                  </a:lnTo>
                  <a:cubicBezTo>
                    <a:pt x="577" y="555"/>
                    <a:pt x="902" y="596"/>
                    <a:pt x="1020" y="663"/>
                  </a:cubicBezTo>
                  <a:cubicBezTo>
                    <a:pt x="1239" y="776"/>
                    <a:pt x="1189" y="964"/>
                    <a:pt x="1200" y="982"/>
                  </a:cubicBezTo>
                  <a:lnTo>
                    <a:pt x="1608" y="911"/>
                  </a:lnTo>
                  <a:lnTo>
                    <a:pt x="1762" y="1144"/>
                  </a:lnTo>
                  <a:cubicBezTo>
                    <a:pt x="1783" y="1109"/>
                    <a:pt x="1863" y="914"/>
                    <a:pt x="1739" y="701"/>
                  </a:cubicBezTo>
                  <a:cubicBezTo>
                    <a:pt x="1615" y="488"/>
                    <a:pt x="1492" y="406"/>
                    <a:pt x="1196" y="296"/>
                  </a:cubicBezTo>
                  <a:cubicBezTo>
                    <a:pt x="900" y="186"/>
                    <a:pt x="474" y="211"/>
                    <a:pt x="474" y="211"/>
                  </a:cubicBezTo>
                  <a:close/>
                </a:path>
              </a:pathLst>
            </a:custGeom>
            <a:solidFill>
              <a:srgbClr val="C0C0C0">
                <a:alpha val="58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853" name="Freeform 5"/>
            <p:cNvSpPr>
              <a:spLocks/>
            </p:cNvSpPr>
            <p:nvPr/>
          </p:nvSpPr>
          <p:spPr bwMode="gray">
            <a:xfrm>
              <a:off x="1443" y="1934"/>
              <a:ext cx="1018" cy="1289"/>
            </a:xfrm>
            <a:custGeom>
              <a:avLst/>
              <a:gdLst/>
              <a:ahLst/>
              <a:cxnLst>
                <a:cxn ang="0">
                  <a:pos x="0" y="1220"/>
                </a:cxn>
                <a:cxn ang="0">
                  <a:pos x="774" y="1289"/>
                </a:cxn>
                <a:cxn ang="0">
                  <a:pos x="966" y="866"/>
                </a:cxn>
                <a:cxn ang="0">
                  <a:pos x="733" y="935"/>
                </a:cxn>
                <a:cxn ang="0">
                  <a:pos x="602" y="629"/>
                </a:cxn>
                <a:cxn ang="0">
                  <a:pos x="1018" y="346"/>
                </a:cxn>
                <a:cxn ang="0">
                  <a:pos x="777" y="156"/>
                </a:cxn>
                <a:cxn ang="0">
                  <a:pos x="976" y="0"/>
                </a:cxn>
                <a:cxn ang="0">
                  <a:pos x="346" y="233"/>
                </a:cxn>
                <a:cxn ang="0">
                  <a:pos x="21" y="669"/>
                </a:cxn>
                <a:cxn ang="0">
                  <a:pos x="209" y="1139"/>
                </a:cxn>
                <a:cxn ang="0">
                  <a:pos x="0" y="1220"/>
                </a:cxn>
              </a:cxnLst>
              <a:rect l="0" t="0" r="r" b="b"/>
              <a:pathLst>
                <a:path w="1018" h="1289">
                  <a:moveTo>
                    <a:pt x="0" y="1220"/>
                  </a:moveTo>
                  <a:lnTo>
                    <a:pt x="774" y="1289"/>
                  </a:lnTo>
                  <a:lnTo>
                    <a:pt x="966" y="866"/>
                  </a:lnTo>
                  <a:lnTo>
                    <a:pt x="733" y="935"/>
                  </a:lnTo>
                  <a:cubicBezTo>
                    <a:pt x="672" y="896"/>
                    <a:pt x="552" y="799"/>
                    <a:pt x="602" y="629"/>
                  </a:cubicBezTo>
                  <a:cubicBezTo>
                    <a:pt x="653" y="458"/>
                    <a:pt x="984" y="345"/>
                    <a:pt x="1018" y="346"/>
                  </a:cubicBezTo>
                  <a:lnTo>
                    <a:pt x="777" y="156"/>
                  </a:lnTo>
                  <a:lnTo>
                    <a:pt x="976" y="0"/>
                  </a:lnTo>
                  <a:cubicBezTo>
                    <a:pt x="727" y="41"/>
                    <a:pt x="502" y="123"/>
                    <a:pt x="346" y="233"/>
                  </a:cubicBezTo>
                  <a:cubicBezTo>
                    <a:pt x="189" y="343"/>
                    <a:pt x="44" y="517"/>
                    <a:pt x="21" y="669"/>
                  </a:cubicBezTo>
                  <a:cubicBezTo>
                    <a:pt x="7" y="814"/>
                    <a:pt x="62" y="1010"/>
                    <a:pt x="209" y="1139"/>
                  </a:cubicBezTo>
                  <a:lnTo>
                    <a:pt x="0" y="1220"/>
                  </a:lnTo>
                  <a:close/>
                </a:path>
              </a:pathLst>
            </a:custGeom>
            <a:solidFill>
              <a:srgbClr val="C0C0C0">
                <a:alpha val="58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68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>
                <a:ea typeface="宋体" charset="-122"/>
              </a:rPr>
              <a:t>Diagram</a:t>
            </a:r>
            <a:endParaRPr lang="en-US" altLang="zh-CN" sz="2000">
              <a:ea typeface="宋体" charset="-122"/>
            </a:endParaRPr>
          </a:p>
        </p:txBody>
      </p:sp>
      <p:grpSp>
        <p:nvGrpSpPr>
          <p:cNvPr id="206855" name="Group 7"/>
          <p:cNvGrpSpPr>
            <a:grpSpLocks/>
          </p:cNvGrpSpPr>
          <p:nvPr/>
        </p:nvGrpSpPr>
        <p:grpSpPr bwMode="auto">
          <a:xfrm>
            <a:off x="2209800" y="2286000"/>
            <a:ext cx="5334000" cy="2819400"/>
            <a:chOff x="1443" y="1680"/>
            <a:chExt cx="2706" cy="1854"/>
          </a:xfrm>
        </p:grpSpPr>
        <p:sp>
          <p:nvSpPr>
            <p:cNvPr id="206856" name="Freeform 8"/>
            <p:cNvSpPr>
              <a:spLocks/>
            </p:cNvSpPr>
            <p:nvPr/>
          </p:nvSpPr>
          <p:spPr bwMode="gray">
            <a:xfrm>
              <a:off x="1851" y="2634"/>
              <a:ext cx="2298" cy="900"/>
            </a:xfrm>
            <a:custGeom>
              <a:avLst/>
              <a:gdLst/>
              <a:ahLst/>
              <a:cxnLst>
                <a:cxn ang="0">
                  <a:pos x="531" y="361"/>
                </a:cxn>
                <a:cxn ang="0">
                  <a:pos x="999" y="406"/>
                </a:cxn>
                <a:cxn ang="0">
                  <a:pos x="1547" y="188"/>
                </a:cxn>
                <a:cxn ang="0">
                  <a:pos x="1325" y="131"/>
                </a:cxn>
                <a:cxn ang="0">
                  <a:pos x="2005" y="0"/>
                </a:cxn>
                <a:cxn ang="0">
                  <a:pos x="2298" y="425"/>
                </a:cxn>
                <a:cxn ang="0">
                  <a:pos x="2054" y="340"/>
                </a:cxn>
                <a:cxn ang="0">
                  <a:pos x="1120" y="816"/>
                </a:cxn>
                <a:cxn ang="0">
                  <a:pos x="0" y="608"/>
                </a:cxn>
                <a:cxn ang="0">
                  <a:pos x="401" y="633"/>
                </a:cxn>
                <a:cxn ang="0">
                  <a:pos x="531" y="361"/>
                </a:cxn>
              </a:cxnLst>
              <a:rect l="0" t="0" r="r" b="b"/>
              <a:pathLst>
                <a:path w="2298" h="900">
                  <a:moveTo>
                    <a:pt x="531" y="361"/>
                  </a:moveTo>
                  <a:cubicBezTo>
                    <a:pt x="623" y="386"/>
                    <a:pt x="670" y="427"/>
                    <a:pt x="999" y="406"/>
                  </a:cubicBezTo>
                  <a:cubicBezTo>
                    <a:pt x="1329" y="385"/>
                    <a:pt x="1493" y="233"/>
                    <a:pt x="1547" y="188"/>
                  </a:cubicBezTo>
                  <a:lnTo>
                    <a:pt x="1325" y="131"/>
                  </a:lnTo>
                  <a:lnTo>
                    <a:pt x="2005" y="0"/>
                  </a:lnTo>
                  <a:lnTo>
                    <a:pt x="2298" y="425"/>
                  </a:lnTo>
                  <a:lnTo>
                    <a:pt x="2054" y="340"/>
                  </a:lnTo>
                  <a:cubicBezTo>
                    <a:pt x="1934" y="456"/>
                    <a:pt x="1774" y="732"/>
                    <a:pt x="1120" y="816"/>
                  </a:cubicBezTo>
                  <a:cubicBezTo>
                    <a:pt x="466" y="900"/>
                    <a:pt x="119" y="633"/>
                    <a:pt x="0" y="608"/>
                  </a:cubicBezTo>
                  <a:lnTo>
                    <a:pt x="401" y="633"/>
                  </a:lnTo>
                  <a:lnTo>
                    <a:pt x="531" y="361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857" name="Freeform 9"/>
            <p:cNvSpPr>
              <a:spLocks/>
            </p:cNvSpPr>
            <p:nvPr/>
          </p:nvSpPr>
          <p:spPr bwMode="gray">
            <a:xfrm>
              <a:off x="2281" y="1680"/>
              <a:ext cx="1863" cy="1144"/>
            </a:xfrm>
            <a:custGeom>
              <a:avLst/>
              <a:gdLst/>
              <a:ahLst/>
              <a:cxnLst>
                <a:cxn ang="0">
                  <a:pos x="474" y="211"/>
                </a:cxn>
                <a:cxn ang="0">
                  <a:pos x="463" y="0"/>
                </a:cxn>
                <a:cxn ang="0">
                  <a:pos x="0" y="404"/>
                </a:cxn>
                <a:cxn ang="0">
                  <a:pos x="498" y="815"/>
                </a:cxn>
                <a:cxn ang="0">
                  <a:pos x="490" y="580"/>
                </a:cxn>
                <a:cxn ang="0">
                  <a:pos x="1020" y="663"/>
                </a:cxn>
                <a:cxn ang="0">
                  <a:pos x="1200" y="982"/>
                </a:cxn>
                <a:cxn ang="0">
                  <a:pos x="1608" y="911"/>
                </a:cxn>
                <a:cxn ang="0">
                  <a:pos x="1762" y="1144"/>
                </a:cxn>
                <a:cxn ang="0">
                  <a:pos x="1739" y="701"/>
                </a:cxn>
                <a:cxn ang="0">
                  <a:pos x="1196" y="296"/>
                </a:cxn>
                <a:cxn ang="0">
                  <a:pos x="474" y="211"/>
                </a:cxn>
              </a:cxnLst>
              <a:rect l="0" t="0" r="r" b="b"/>
              <a:pathLst>
                <a:path w="1863" h="1144">
                  <a:moveTo>
                    <a:pt x="474" y="211"/>
                  </a:moveTo>
                  <a:lnTo>
                    <a:pt x="463" y="0"/>
                  </a:lnTo>
                  <a:lnTo>
                    <a:pt x="0" y="404"/>
                  </a:lnTo>
                  <a:lnTo>
                    <a:pt x="498" y="815"/>
                  </a:lnTo>
                  <a:lnTo>
                    <a:pt x="490" y="580"/>
                  </a:lnTo>
                  <a:cubicBezTo>
                    <a:pt x="577" y="555"/>
                    <a:pt x="902" y="596"/>
                    <a:pt x="1020" y="663"/>
                  </a:cubicBezTo>
                  <a:cubicBezTo>
                    <a:pt x="1239" y="776"/>
                    <a:pt x="1189" y="964"/>
                    <a:pt x="1200" y="982"/>
                  </a:cubicBezTo>
                  <a:lnTo>
                    <a:pt x="1608" y="911"/>
                  </a:lnTo>
                  <a:lnTo>
                    <a:pt x="1762" y="1144"/>
                  </a:lnTo>
                  <a:cubicBezTo>
                    <a:pt x="1783" y="1109"/>
                    <a:pt x="1863" y="914"/>
                    <a:pt x="1739" y="701"/>
                  </a:cubicBezTo>
                  <a:cubicBezTo>
                    <a:pt x="1615" y="488"/>
                    <a:pt x="1492" y="406"/>
                    <a:pt x="1196" y="296"/>
                  </a:cubicBezTo>
                  <a:cubicBezTo>
                    <a:pt x="900" y="186"/>
                    <a:pt x="474" y="211"/>
                    <a:pt x="474" y="21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858" name="Freeform 10"/>
            <p:cNvSpPr>
              <a:spLocks/>
            </p:cNvSpPr>
            <p:nvPr/>
          </p:nvSpPr>
          <p:spPr bwMode="gray">
            <a:xfrm>
              <a:off x="1443" y="1934"/>
              <a:ext cx="1018" cy="1289"/>
            </a:xfrm>
            <a:custGeom>
              <a:avLst/>
              <a:gdLst/>
              <a:ahLst/>
              <a:cxnLst>
                <a:cxn ang="0">
                  <a:pos x="0" y="1220"/>
                </a:cxn>
                <a:cxn ang="0">
                  <a:pos x="774" y="1289"/>
                </a:cxn>
                <a:cxn ang="0">
                  <a:pos x="966" y="866"/>
                </a:cxn>
                <a:cxn ang="0">
                  <a:pos x="733" y="935"/>
                </a:cxn>
                <a:cxn ang="0">
                  <a:pos x="602" y="629"/>
                </a:cxn>
                <a:cxn ang="0">
                  <a:pos x="1018" y="346"/>
                </a:cxn>
                <a:cxn ang="0">
                  <a:pos x="777" y="156"/>
                </a:cxn>
                <a:cxn ang="0">
                  <a:pos x="976" y="0"/>
                </a:cxn>
                <a:cxn ang="0">
                  <a:pos x="346" y="233"/>
                </a:cxn>
                <a:cxn ang="0">
                  <a:pos x="21" y="669"/>
                </a:cxn>
                <a:cxn ang="0">
                  <a:pos x="209" y="1139"/>
                </a:cxn>
                <a:cxn ang="0">
                  <a:pos x="0" y="1220"/>
                </a:cxn>
              </a:cxnLst>
              <a:rect l="0" t="0" r="r" b="b"/>
              <a:pathLst>
                <a:path w="1018" h="1289">
                  <a:moveTo>
                    <a:pt x="0" y="1220"/>
                  </a:moveTo>
                  <a:lnTo>
                    <a:pt x="774" y="1289"/>
                  </a:lnTo>
                  <a:lnTo>
                    <a:pt x="966" y="866"/>
                  </a:lnTo>
                  <a:lnTo>
                    <a:pt x="733" y="935"/>
                  </a:lnTo>
                  <a:cubicBezTo>
                    <a:pt x="672" y="896"/>
                    <a:pt x="552" y="799"/>
                    <a:pt x="602" y="629"/>
                  </a:cubicBezTo>
                  <a:cubicBezTo>
                    <a:pt x="653" y="458"/>
                    <a:pt x="984" y="345"/>
                    <a:pt x="1018" y="346"/>
                  </a:cubicBezTo>
                  <a:lnTo>
                    <a:pt x="777" y="156"/>
                  </a:lnTo>
                  <a:lnTo>
                    <a:pt x="976" y="0"/>
                  </a:lnTo>
                  <a:cubicBezTo>
                    <a:pt x="727" y="41"/>
                    <a:pt x="502" y="123"/>
                    <a:pt x="346" y="233"/>
                  </a:cubicBezTo>
                  <a:cubicBezTo>
                    <a:pt x="189" y="343"/>
                    <a:pt x="44" y="517"/>
                    <a:pt x="21" y="669"/>
                  </a:cubicBezTo>
                  <a:cubicBezTo>
                    <a:pt x="7" y="814"/>
                    <a:pt x="62" y="1010"/>
                    <a:pt x="209" y="1139"/>
                  </a:cubicBezTo>
                  <a:lnTo>
                    <a:pt x="0" y="122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72549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6859" name="Text Box 11"/>
          <p:cNvSpPr txBox="1">
            <a:spLocks noChangeArrowheads="1"/>
          </p:cNvSpPr>
          <p:nvPr/>
        </p:nvSpPr>
        <p:spPr bwMode="gray">
          <a:xfrm>
            <a:off x="3851275" y="3489325"/>
            <a:ext cx="193992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2000">
                <a:solidFill>
                  <a:srgbClr val="000000"/>
                </a:solidFill>
                <a:ea typeface="宋体" charset="-122"/>
              </a:rPr>
              <a:t>Click to </a:t>
            </a:r>
          </a:p>
          <a:p>
            <a:pPr algn="ctr" eaLnBrk="0" hangingPunct="0"/>
            <a:r>
              <a:rPr lang="en-US" altLang="zh-CN" sz="2000">
                <a:solidFill>
                  <a:srgbClr val="000000"/>
                </a:solidFill>
                <a:ea typeface="宋体" charset="-122"/>
              </a:rPr>
              <a:t>add Title</a:t>
            </a:r>
          </a:p>
        </p:txBody>
      </p:sp>
      <p:sp>
        <p:nvSpPr>
          <p:cNvPr id="206860" name="AutoShape 12"/>
          <p:cNvSpPr>
            <a:spLocks/>
          </p:cNvSpPr>
          <p:nvPr/>
        </p:nvSpPr>
        <p:spPr bwMode="auto">
          <a:xfrm>
            <a:off x="6172200" y="1828800"/>
            <a:ext cx="2743200" cy="914400"/>
          </a:xfrm>
          <a:prstGeom prst="accentCallout2">
            <a:avLst>
              <a:gd name="adj1" fmla="val 12500"/>
              <a:gd name="adj2" fmla="val -2778"/>
              <a:gd name="adj3" fmla="val 12500"/>
              <a:gd name="adj4" fmla="val -36981"/>
              <a:gd name="adj5" fmla="val 118579"/>
              <a:gd name="adj6" fmla="val -37560"/>
            </a:avLst>
          </a:prstGeom>
          <a:noFill/>
          <a:ln w="9525">
            <a:solidFill>
              <a:srgbClr val="C11594"/>
            </a:solidFill>
            <a:miter lim="800000"/>
            <a:headEnd type="triangle" w="med" len="med"/>
            <a:tailEnd type="oval" w="med" len="med"/>
          </a:ln>
          <a:effectLst/>
        </p:spPr>
        <p:txBody>
          <a:bodyPr anchor="ctr"/>
          <a:lstStyle/>
          <a:p>
            <a:pPr algn="l" eaLnBrk="0" hangingPunct="0"/>
            <a:r>
              <a:rPr lang="en-US" altLang="zh-CN" sz="1400" b="1">
                <a:solidFill>
                  <a:srgbClr val="1C1C1C"/>
                </a:solidFill>
                <a:ea typeface="宋体" charset="-122"/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 is a Design Digital Content &amp; Contents mall developed by Guild Design Inc.</a:t>
            </a:r>
            <a:endParaRPr lang="en-US" altLang="zh-CN" sz="1400" b="1">
              <a:solidFill>
                <a:srgbClr val="1C1C1C"/>
              </a:solidFill>
              <a:ea typeface="宋体" charset="-122"/>
            </a:endParaRPr>
          </a:p>
        </p:txBody>
      </p:sp>
      <p:sp>
        <p:nvSpPr>
          <p:cNvPr id="206861" name="AutoShape 13"/>
          <p:cNvSpPr>
            <a:spLocks/>
          </p:cNvSpPr>
          <p:nvPr/>
        </p:nvSpPr>
        <p:spPr bwMode="auto">
          <a:xfrm>
            <a:off x="5029200" y="5257800"/>
            <a:ext cx="3048000" cy="854075"/>
          </a:xfrm>
          <a:prstGeom prst="accentCallout2">
            <a:avLst>
              <a:gd name="adj1" fmla="val 13384"/>
              <a:gd name="adj2" fmla="val -2500"/>
              <a:gd name="adj3" fmla="val 13384"/>
              <a:gd name="adj4" fmla="val -14792"/>
              <a:gd name="adj5" fmla="val -58366"/>
              <a:gd name="adj6" fmla="val -14792"/>
            </a:avLst>
          </a:prstGeom>
          <a:noFill/>
          <a:ln w="9525">
            <a:solidFill>
              <a:schemeClr val="accent1"/>
            </a:solidFill>
            <a:miter lim="800000"/>
            <a:headEnd type="triangle" w="med" len="med"/>
            <a:tailEnd type="oval" w="med" len="med"/>
          </a:ln>
          <a:effectLst/>
        </p:spPr>
        <p:txBody>
          <a:bodyPr anchor="ctr"/>
          <a:lstStyle/>
          <a:p>
            <a:pPr algn="l" eaLnBrk="0" hangingPunct="0"/>
            <a:r>
              <a:rPr lang="en-US" altLang="zh-CN" sz="1400" b="1">
                <a:solidFill>
                  <a:srgbClr val="1C1C1C"/>
                </a:solidFill>
                <a:ea typeface="宋体" charset="-122"/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 is a Design Digital Content &amp; Contents mall developed by Guild Design Inc.</a:t>
            </a:r>
            <a:endParaRPr lang="en-US" altLang="zh-CN" sz="1400" b="1">
              <a:solidFill>
                <a:srgbClr val="1C1C1C"/>
              </a:solidFill>
              <a:ea typeface="宋体" charset="-122"/>
            </a:endParaRPr>
          </a:p>
        </p:txBody>
      </p:sp>
      <p:sp>
        <p:nvSpPr>
          <p:cNvPr id="206862" name="AutoShape 14"/>
          <p:cNvSpPr>
            <a:spLocks/>
          </p:cNvSpPr>
          <p:nvPr/>
        </p:nvSpPr>
        <p:spPr bwMode="auto">
          <a:xfrm>
            <a:off x="708025" y="2330450"/>
            <a:ext cx="2192338" cy="965200"/>
          </a:xfrm>
          <a:prstGeom prst="accentCallout2">
            <a:avLst>
              <a:gd name="adj1" fmla="val 11843"/>
              <a:gd name="adj2" fmla="val 103477"/>
              <a:gd name="adj3" fmla="val 11843"/>
              <a:gd name="adj4" fmla="val 120856"/>
              <a:gd name="adj5" fmla="val 75000"/>
              <a:gd name="adj6" fmla="val 127301"/>
            </a:avLst>
          </a:prstGeom>
          <a:noFill/>
          <a:ln w="9525">
            <a:solidFill>
              <a:schemeClr val="tx2"/>
            </a:solidFill>
            <a:miter lim="800000"/>
            <a:headEnd type="triangle" w="med" len="med"/>
            <a:tailEnd type="oval" w="med" len="med"/>
          </a:ln>
          <a:effectLst/>
        </p:spPr>
        <p:txBody>
          <a:bodyPr anchor="ctr"/>
          <a:lstStyle/>
          <a:p>
            <a:pPr eaLnBrk="0" hangingPunct="0"/>
            <a:r>
              <a:rPr lang="en-US" altLang="zh-CN" sz="1400" b="1">
                <a:solidFill>
                  <a:srgbClr val="1C1C1C"/>
                </a:solidFill>
                <a:ea typeface="宋体" charset="-122"/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 is a Design Digital Content &amp; Contents mall developed by Guild Design Inc.</a:t>
            </a:r>
            <a:endParaRPr lang="en-US" altLang="zh-CN" sz="1400" b="1">
              <a:solidFill>
                <a:srgbClr val="1C1C1C"/>
              </a:solidFill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>
                <a:ea typeface="宋体" charset="-122"/>
              </a:rPr>
              <a:t>Diagram</a:t>
            </a:r>
            <a:endParaRPr lang="en-US" altLang="zh-CN" sz="2000">
              <a:ea typeface="宋体" charset="-122"/>
            </a:endParaRPr>
          </a:p>
        </p:txBody>
      </p:sp>
      <p:sp>
        <p:nvSpPr>
          <p:cNvPr id="207875" name="Oval 3"/>
          <p:cNvSpPr>
            <a:spLocks noChangeArrowheads="1"/>
          </p:cNvSpPr>
          <p:nvPr/>
        </p:nvSpPr>
        <p:spPr bwMode="gray">
          <a:xfrm>
            <a:off x="3509963" y="1382713"/>
            <a:ext cx="2641600" cy="2644775"/>
          </a:xfrm>
          <a:prstGeom prst="ellipse">
            <a:avLst/>
          </a:prstGeom>
          <a:solidFill>
            <a:schemeClr val="accent2">
              <a:alpha val="50000"/>
            </a:scheme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7876" name="Oval 4"/>
          <p:cNvSpPr>
            <a:spLocks noChangeArrowheads="1"/>
          </p:cNvSpPr>
          <p:nvPr/>
        </p:nvSpPr>
        <p:spPr bwMode="gray">
          <a:xfrm>
            <a:off x="4449763" y="2774950"/>
            <a:ext cx="2643187" cy="2643188"/>
          </a:xfrm>
          <a:prstGeom prst="ellipse">
            <a:avLst/>
          </a:prstGeom>
          <a:solidFill>
            <a:schemeClr val="folHlink">
              <a:alpha val="50000"/>
            </a:scheme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7877" name="Oval 5"/>
          <p:cNvSpPr>
            <a:spLocks noChangeArrowheads="1"/>
          </p:cNvSpPr>
          <p:nvPr/>
        </p:nvSpPr>
        <p:spPr bwMode="gray">
          <a:xfrm>
            <a:off x="2466975" y="2740025"/>
            <a:ext cx="2644775" cy="2643188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7878" name="Line 6"/>
          <p:cNvSpPr>
            <a:spLocks noChangeShapeType="1"/>
          </p:cNvSpPr>
          <p:nvPr/>
        </p:nvSpPr>
        <p:spPr bwMode="auto">
          <a:xfrm flipH="1" flipV="1">
            <a:off x="2819400" y="2286000"/>
            <a:ext cx="1385888" cy="974725"/>
          </a:xfrm>
          <a:prstGeom prst="line">
            <a:avLst/>
          </a:prstGeom>
          <a:noFill/>
          <a:ln w="19050">
            <a:solidFill>
              <a:srgbClr val="4D4D4D"/>
            </a:solidFill>
            <a:round/>
            <a:headEnd type="oval" w="lg" len="lg"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7879" name="Line 7"/>
          <p:cNvSpPr>
            <a:spLocks noChangeShapeType="1"/>
          </p:cNvSpPr>
          <p:nvPr/>
        </p:nvSpPr>
        <p:spPr bwMode="auto">
          <a:xfrm flipV="1">
            <a:off x="5561013" y="2438400"/>
            <a:ext cx="1677987" cy="787400"/>
          </a:xfrm>
          <a:prstGeom prst="line">
            <a:avLst/>
          </a:prstGeom>
          <a:noFill/>
          <a:ln w="19050">
            <a:solidFill>
              <a:srgbClr val="4D4D4D"/>
            </a:solidFill>
            <a:round/>
            <a:headEnd type="oval" w="lg" len="lg"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7880" name="Line 8"/>
          <p:cNvSpPr>
            <a:spLocks noChangeShapeType="1"/>
          </p:cNvSpPr>
          <p:nvPr/>
        </p:nvSpPr>
        <p:spPr bwMode="auto">
          <a:xfrm flipH="1">
            <a:off x="4762500" y="4410075"/>
            <a:ext cx="25400" cy="1042988"/>
          </a:xfrm>
          <a:prstGeom prst="line">
            <a:avLst/>
          </a:prstGeom>
          <a:noFill/>
          <a:ln w="19050">
            <a:solidFill>
              <a:srgbClr val="4D4D4D"/>
            </a:solidFill>
            <a:round/>
            <a:headEnd type="oval" w="lg" len="lg"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7881" name="Rectangle 9"/>
          <p:cNvSpPr>
            <a:spLocks noChangeArrowheads="1"/>
          </p:cNvSpPr>
          <p:nvPr/>
        </p:nvSpPr>
        <p:spPr bwMode="gray">
          <a:xfrm>
            <a:off x="4038600" y="3355975"/>
            <a:ext cx="160813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2000" b="1">
                <a:solidFill>
                  <a:schemeClr val="bg1"/>
                </a:solidFill>
                <a:ea typeface="宋体" charset="-122"/>
              </a:rPr>
              <a:t>Text in here</a:t>
            </a:r>
          </a:p>
        </p:txBody>
      </p:sp>
      <p:sp>
        <p:nvSpPr>
          <p:cNvPr id="207882" name="Text Box 10"/>
          <p:cNvSpPr txBox="1">
            <a:spLocks noChangeArrowheads="1"/>
          </p:cNvSpPr>
          <p:nvPr/>
        </p:nvSpPr>
        <p:spPr bwMode="auto">
          <a:xfrm>
            <a:off x="762000" y="1905000"/>
            <a:ext cx="2052638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>
              <a:spcBef>
                <a:spcPct val="50000"/>
              </a:spcBef>
            </a:pPr>
            <a:r>
              <a:rPr lang="en-US" altLang="zh-CN" sz="1400">
                <a:solidFill>
                  <a:schemeClr val="accent2"/>
                </a:solidFill>
                <a:ea typeface="宋体" charset="-122"/>
              </a:rPr>
              <a:t>   </a:t>
            </a:r>
            <a:r>
              <a:rPr lang="en-US" altLang="zh-CN" sz="1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01.Title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Add your text in here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Add your text in here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Add your text in here</a:t>
            </a:r>
          </a:p>
        </p:txBody>
      </p:sp>
      <p:sp>
        <p:nvSpPr>
          <p:cNvPr id="207883" name="Text Box 11"/>
          <p:cNvSpPr txBox="1">
            <a:spLocks noChangeArrowheads="1"/>
          </p:cNvSpPr>
          <p:nvPr/>
        </p:nvSpPr>
        <p:spPr bwMode="auto">
          <a:xfrm>
            <a:off x="6934200" y="2209800"/>
            <a:ext cx="2052638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>
              <a:spcBef>
                <a:spcPct val="50000"/>
              </a:spcBef>
            </a:pPr>
            <a:r>
              <a:rPr lang="en-US" altLang="zh-CN" sz="1400">
                <a:solidFill>
                  <a:srgbClr val="669900"/>
                </a:solidFill>
                <a:ea typeface="宋体" charset="-122"/>
              </a:rPr>
              <a:t>   </a:t>
            </a:r>
            <a:r>
              <a:rPr lang="en-US" altLang="zh-CN" sz="14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02.Title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Add your text in here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Add your text in here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Add your text in here</a:t>
            </a:r>
          </a:p>
        </p:txBody>
      </p:sp>
      <p:sp>
        <p:nvSpPr>
          <p:cNvPr id="207884" name="Text Box 12"/>
          <p:cNvSpPr txBox="1">
            <a:spLocks noChangeArrowheads="1"/>
          </p:cNvSpPr>
          <p:nvPr/>
        </p:nvSpPr>
        <p:spPr bwMode="auto">
          <a:xfrm>
            <a:off x="3648075" y="5395913"/>
            <a:ext cx="226060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>
              <a:spcBef>
                <a:spcPct val="50000"/>
              </a:spcBef>
            </a:pPr>
            <a:r>
              <a:rPr lang="en-US" altLang="zh-CN" sz="1400">
                <a:solidFill>
                  <a:srgbClr val="333399"/>
                </a:solidFill>
                <a:ea typeface="宋体" charset="-122"/>
              </a:rPr>
              <a:t>   </a:t>
            </a:r>
            <a:r>
              <a:rPr lang="en-US" altLang="zh-CN" sz="1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03.Title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Add your text in here   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Add your text in here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Add your text in here</a:t>
            </a:r>
          </a:p>
        </p:txBody>
      </p:sp>
      <p:sp>
        <p:nvSpPr>
          <p:cNvPr id="207885" name="Text Box 13"/>
          <p:cNvSpPr txBox="1">
            <a:spLocks noChangeArrowheads="1"/>
          </p:cNvSpPr>
          <p:nvPr/>
        </p:nvSpPr>
        <p:spPr bwMode="black">
          <a:xfrm>
            <a:off x="3924300" y="1719263"/>
            <a:ext cx="1824038" cy="1004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200" b="1">
                <a:solidFill>
                  <a:srgbClr val="1C1C1C"/>
                </a:solidFill>
                <a:ea typeface="宋体" charset="-122"/>
              </a:rPr>
              <a:t>ThemeGallery</a:t>
            </a: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 is a </a:t>
            </a:r>
          </a:p>
          <a:p>
            <a:pPr algn="ctr" eaLnBrk="0" hangingPunct="0"/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Design Digital Content &amp; Contents mall developed </a:t>
            </a:r>
          </a:p>
          <a:p>
            <a:pPr algn="ctr" eaLnBrk="0" hangingPunct="0"/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by Guild Design Inc.</a:t>
            </a:r>
          </a:p>
        </p:txBody>
      </p:sp>
      <p:sp>
        <p:nvSpPr>
          <p:cNvPr id="207886" name="Text Box 14"/>
          <p:cNvSpPr txBox="1">
            <a:spLocks noChangeArrowheads="1"/>
          </p:cNvSpPr>
          <p:nvPr/>
        </p:nvSpPr>
        <p:spPr bwMode="black">
          <a:xfrm>
            <a:off x="2671763" y="3829050"/>
            <a:ext cx="1824037" cy="1004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200" b="1">
                <a:solidFill>
                  <a:srgbClr val="1C1C1C"/>
                </a:solidFill>
                <a:ea typeface="宋体" charset="-122"/>
              </a:rPr>
              <a:t>ThemeGallery</a:t>
            </a: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 is a </a:t>
            </a:r>
          </a:p>
          <a:p>
            <a:pPr algn="ctr" eaLnBrk="0" hangingPunct="0"/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Design Digital Content &amp; Contents mall developed </a:t>
            </a:r>
          </a:p>
          <a:p>
            <a:pPr algn="ctr" eaLnBrk="0" hangingPunct="0"/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by Guild Design Inc.</a:t>
            </a:r>
          </a:p>
        </p:txBody>
      </p:sp>
      <p:sp>
        <p:nvSpPr>
          <p:cNvPr id="207887" name="Text Box 15"/>
          <p:cNvSpPr txBox="1">
            <a:spLocks noChangeArrowheads="1"/>
          </p:cNvSpPr>
          <p:nvPr/>
        </p:nvSpPr>
        <p:spPr bwMode="black">
          <a:xfrm>
            <a:off x="5105400" y="3868738"/>
            <a:ext cx="1824038" cy="1004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200" b="1">
                <a:solidFill>
                  <a:srgbClr val="1C1C1C"/>
                </a:solidFill>
                <a:ea typeface="宋体" charset="-122"/>
              </a:rPr>
              <a:t>ThemeGallery</a:t>
            </a: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 is a </a:t>
            </a:r>
          </a:p>
          <a:p>
            <a:pPr algn="ctr" eaLnBrk="0" hangingPunct="0"/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Design Digital Content &amp; Contents mall developed </a:t>
            </a:r>
          </a:p>
          <a:p>
            <a:pPr algn="ctr" eaLnBrk="0" hangingPunct="0"/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>
                <a:ea typeface="宋体" charset="-122"/>
              </a:rPr>
              <a:t>Diagram</a:t>
            </a:r>
          </a:p>
        </p:txBody>
      </p:sp>
      <p:pic>
        <p:nvPicPr>
          <p:cNvPr id="208899" name="Picture 3" descr="circuler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6263" y="2692400"/>
            <a:ext cx="2309812" cy="2289175"/>
          </a:xfrm>
          <a:prstGeom prst="rect">
            <a:avLst/>
          </a:prstGeom>
          <a:noFill/>
        </p:spPr>
      </p:pic>
      <p:sp>
        <p:nvSpPr>
          <p:cNvPr id="208900" name="Arc 4"/>
          <p:cNvSpPr>
            <a:spLocks/>
          </p:cNvSpPr>
          <p:nvPr/>
        </p:nvSpPr>
        <p:spPr bwMode="gray">
          <a:xfrm rot="5400000" flipH="1" flipV="1">
            <a:off x="3838575" y="3251200"/>
            <a:ext cx="2279650" cy="1174750"/>
          </a:xfrm>
          <a:custGeom>
            <a:avLst/>
            <a:gdLst>
              <a:gd name="G0" fmla="+- 21592 0 0"/>
              <a:gd name="G1" fmla="+- 21600 0 0"/>
              <a:gd name="G2" fmla="+- 21600 0 0"/>
              <a:gd name="T0" fmla="*/ 0 w 43192"/>
              <a:gd name="T1" fmla="*/ 21001 h 21809"/>
              <a:gd name="T2" fmla="*/ 43191 w 43192"/>
              <a:gd name="T3" fmla="*/ 21809 h 21809"/>
              <a:gd name="T4" fmla="*/ 21592 w 43192"/>
              <a:gd name="T5" fmla="*/ 21600 h 21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92" h="21809" fill="none" extrusionOk="0">
                <a:moveTo>
                  <a:pt x="0" y="21001"/>
                </a:moveTo>
                <a:cubicBezTo>
                  <a:pt x="324" y="9309"/>
                  <a:pt x="9895" y="-1"/>
                  <a:pt x="21592" y="0"/>
                </a:cubicBezTo>
                <a:cubicBezTo>
                  <a:pt x="33521" y="0"/>
                  <a:pt x="43192" y="9670"/>
                  <a:pt x="43192" y="21600"/>
                </a:cubicBezTo>
                <a:cubicBezTo>
                  <a:pt x="43192" y="21669"/>
                  <a:pt x="43191" y="21739"/>
                  <a:pt x="43190" y="21808"/>
                </a:cubicBezTo>
              </a:path>
              <a:path w="43192" h="21809" stroke="0" extrusionOk="0">
                <a:moveTo>
                  <a:pt x="0" y="21001"/>
                </a:moveTo>
                <a:cubicBezTo>
                  <a:pt x="324" y="9309"/>
                  <a:pt x="9895" y="-1"/>
                  <a:pt x="21592" y="0"/>
                </a:cubicBezTo>
                <a:cubicBezTo>
                  <a:pt x="33521" y="0"/>
                  <a:pt x="43192" y="9670"/>
                  <a:pt x="43192" y="21600"/>
                </a:cubicBezTo>
                <a:cubicBezTo>
                  <a:pt x="43192" y="21669"/>
                  <a:pt x="43191" y="21739"/>
                  <a:pt x="43190" y="21808"/>
                </a:cubicBezTo>
                <a:lnTo>
                  <a:pt x="21592" y="21600"/>
                </a:lnTo>
                <a:close/>
              </a:path>
            </a:pathLst>
          </a:custGeom>
          <a:solidFill>
            <a:schemeClr val="accent1">
              <a:alpha val="86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8901" name="Arc 5"/>
          <p:cNvSpPr>
            <a:spLocks/>
          </p:cNvSpPr>
          <p:nvPr/>
        </p:nvSpPr>
        <p:spPr bwMode="ltGray">
          <a:xfrm rot="-5109568" flipH="1" flipV="1">
            <a:off x="4939507" y="3267868"/>
            <a:ext cx="2279650" cy="1230313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67 w 43180"/>
              <a:gd name="T1" fmla="*/ 23297 h 23297"/>
              <a:gd name="T2" fmla="*/ 43180 w 43180"/>
              <a:gd name="T3" fmla="*/ 20669 h 23297"/>
              <a:gd name="T4" fmla="*/ 21600 w 43180"/>
              <a:gd name="T5" fmla="*/ 21600 h 23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80" h="23297" fill="none" extrusionOk="0">
                <a:moveTo>
                  <a:pt x="66" y="23297"/>
                </a:moveTo>
                <a:cubicBezTo>
                  <a:pt x="22" y="22732"/>
                  <a:pt x="0" y="22166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167" y="-1"/>
                  <a:pt x="42681" y="9112"/>
                  <a:pt x="43179" y="20669"/>
                </a:cubicBezTo>
              </a:path>
              <a:path w="43180" h="23297" stroke="0" extrusionOk="0">
                <a:moveTo>
                  <a:pt x="66" y="23297"/>
                </a:moveTo>
                <a:cubicBezTo>
                  <a:pt x="22" y="22732"/>
                  <a:pt x="0" y="22166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167" y="-1"/>
                  <a:pt x="42681" y="9112"/>
                  <a:pt x="43179" y="20669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folHlink">
              <a:alpha val="99001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08902" name="Group 6"/>
          <p:cNvGrpSpPr>
            <a:grpSpLocks/>
          </p:cNvGrpSpPr>
          <p:nvPr/>
        </p:nvGrpSpPr>
        <p:grpSpPr bwMode="auto">
          <a:xfrm rot="-3733502" flipH="1" flipV="1">
            <a:off x="5056982" y="4241006"/>
            <a:ext cx="2005012" cy="485775"/>
            <a:chOff x="2532" y="1051"/>
            <a:chExt cx="893" cy="246"/>
          </a:xfrm>
        </p:grpSpPr>
        <p:grpSp>
          <p:nvGrpSpPr>
            <p:cNvPr id="208903" name="Group 7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208904" name="AutoShape 8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8905" name="AutoShape 9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8906" name="AutoShape 10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8907" name="AutoShape 11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08908" name="Group 12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208909" name="AutoShape 13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8910" name="AutoShape 14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8911" name="AutoShape 15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8912" name="AutoShape 16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08913" name="Text Box 17"/>
          <p:cNvSpPr txBox="1">
            <a:spLocks noChangeArrowheads="1"/>
          </p:cNvSpPr>
          <p:nvPr/>
        </p:nvSpPr>
        <p:spPr bwMode="auto">
          <a:xfrm>
            <a:off x="4624388" y="3673475"/>
            <a:ext cx="912812" cy="639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 sz="1200" b="1">
                <a:solidFill>
                  <a:srgbClr val="292929"/>
                </a:solidFill>
                <a:ea typeface="宋体" charset="-122"/>
              </a:rPr>
              <a:t>Add your text in here</a:t>
            </a:r>
          </a:p>
        </p:txBody>
      </p:sp>
      <p:sp>
        <p:nvSpPr>
          <p:cNvPr id="208914" name="Text Box 18"/>
          <p:cNvSpPr txBox="1">
            <a:spLocks noChangeArrowheads="1"/>
          </p:cNvSpPr>
          <p:nvPr/>
        </p:nvSpPr>
        <p:spPr bwMode="auto">
          <a:xfrm>
            <a:off x="5624513" y="3327400"/>
            <a:ext cx="912812" cy="639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 sz="1200" b="1">
                <a:solidFill>
                  <a:srgbClr val="292929"/>
                </a:solidFill>
                <a:ea typeface="宋体" charset="-122"/>
              </a:rPr>
              <a:t>Add your text in here</a:t>
            </a:r>
          </a:p>
        </p:txBody>
      </p:sp>
      <p:sp>
        <p:nvSpPr>
          <p:cNvPr id="208915" name="Line 19"/>
          <p:cNvSpPr>
            <a:spLocks noChangeShapeType="1"/>
          </p:cNvSpPr>
          <p:nvPr/>
        </p:nvSpPr>
        <p:spPr bwMode="auto">
          <a:xfrm>
            <a:off x="4071938" y="3106738"/>
            <a:ext cx="342900" cy="10795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8916" name="Line 20"/>
          <p:cNvSpPr>
            <a:spLocks noChangeShapeType="1"/>
          </p:cNvSpPr>
          <p:nvPr/>
        </p:nvSpPr>
        <p:spPr bwMode="auto">
          <a:xfrm flipV="1">
            <a:off x="4143375" y="4799013"/>
            <a:ext cx="247650" cy="19050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8917" name="Line 21"/>
          <p:cNvSpPr>
            <a:spLocks noChangeShapeType="1"/>
          </p:cNvSpPr>
          <p:nvPr/>
        </p:nvSpPr>
        <p:spPr bwMode="auto">
          <a:xfrm rot="18903867" flipV="1">
            <a:off x="4870450" y="5153025"/>
            <a:ext cx="247650" cy="19050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8918" name="Line 22"/>
          <p:cNvSpPr>
            <a:spLocks noChangeShapeType="1"/>
          </p:cNvSpPr>
          <p:nvPr/>
        </p:nvSpPr>
        <p:spPr bwMode="auto">
          <a:xfrm rot="2103433" flipV="1">
            <a:off x="3948113" y="4000500"/>
            <a:ext cx="249237" cy="19050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8919" name="Line 23"/>
          <p:cNvSpPr>
            <a:spLocks noChangeShapeType="1"/>
          </p:cNvSpPr>
          <p:nvPr/>
        </p:nvSpPr>
        <p:spPr bwMode="auto">
          <a:xfrm rot="15143245" flipH="1" flipV="1">
            <a:off x="5975350" y="2525713"/>
            <a:ext cx="342900" cy="10795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8920" name="Line 24"/>
          <p:cNvSpPr>
            <a:spLocks noChangeShapeType="1"/>
          </p:cNvSpPr>
          <p:nvPr/>
        </p:nvSpPr>
        <p:spPr bwMode="auto">
          <a:xfrm rot="4384254" flipH="1">
            <a:off x="6732588" y="4398963"/>
            <a:ext cx="247650" cy="19050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8921" name="Line 25"/>
          <p:cNvSpPr>
            <a:spLocks noChangeShapeType="1"/>
          </p:cNvSpPr>
          <p:nvPr/>
        </p:nvSpPr>
        <p:spPr bwMode="auto">
          <a:xfrm rot="120645" flipH="1">
            <a:off x="6611938" y="2882900"/>
            <a:ext cx="247650" cy="19050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8922" name="AutoShape 26"/>
          <p:cNvSpPr>
            <a:spLocks noChangeArrowheads="1"/>
          </p:cNvSpPr>
          <p:nvPr/>
        </p:nvSpPr>
        <p:spPr bwMode="gray">
          <a:xfrm>
            <a:off x="2619375" y="2646363"/>
            <a:ext cx="1384300" cy="677862"/>
          </a:xfrm>
          <a:prstGeom prst="roundRect">
            <a:avLst>
              <a:gd name="adj" fmla="val 50000"/>
            </a:avLst>
          </a:prstGeom>
          <a:solidFill>
            <a:srgbClr val="C0C0C0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8923" name="AutoShape 27"/>
          <p:cNvSpPr>
            <a:spLocks noChangeArrowheads="1"/>
          </p:cNvSpPr>
          <p:nvPr/>
        </p:nvSpPr>
        <p:spPr bwMode="gray">
          <a:xfrm>
            <a:off x="2652713" y="2686050"/>
            <a:ext cx="1301750" cy="587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alpha val="96001"/>
                </a:schemeClr>
              </a:gs>
              <a:gs pos="100000">
                <a:schemeClr val="accent1">
                  <a:gamma/>
                  <a:tint val="43922"/>
                  <a:invGamma/>
                  <a:alpha val="70000"/>
                </a:schemeClr>
              </a:gs>
            </a:gsLst>
            <a:lin ang="5400000" scaled="1"/>
          </a:gradFill>
          <a:ln w="19050" algn="ctr">
            <a:solidFill>
              <a:srgbClr val="F8F8F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8924" name="AutoShape 28"/>
          <p:cNvSpPr>
            <a:spLocks noChangeArrowheads="1"/>
          </p:cNvSpPr>
          <p:nvPr/>
        </p:nvSpPr>
        <p:spPr bwMode="gray">
          <a:xfrm flipH="1">
            <a:off x="5467350" y="1593850"/>
            <a:ext cx="1382713" cy="677863"/>
          </a:xfrm>
          <a:prstGeom prst="roundRect">
            <a:avLst>
              <a:gd name="adj" fmla="val 50000"/>
            </a:avLst>
          </a:prstGeom>
          <a:solidFill>
            <a:srgbClr val="B2B2B2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8925" name="AutoShape 29"/>
          <p:cNvSpPr>
            <a:spLocks noChangeArrowheads="1"/>
          </p:cNvSpPr>
          <p:nvPr/>
        </p:nvSpPr>
        <p:spPr bwMode="gray">
          <a:xfrm flipH="1">
            <a:off x="5503863" y="1631950"/>
            <a:ext cx="1300162" cy="587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folHlink">
                  <a:alpha val="70000"/>
                </a:schemeClr>
              </a:gs>
              <a:gs pos="100000">
                <a:schemeClr val="folHlink">
                  <a:gamma/>
                  <a:shade val="81961"/>
                  <a:invGamma/>
                  <a:alpha val="70000"/>
                </a:schemeClr>
              </a:gs>
            </a:gsLst>
            <a:lin ang="5400000" scaled="1"/>
          </a:gradFill>
          <a:ln w="19050" algn="ctr">
            <a:solidFill>
              <a:srgbClr val="F8F8F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8926" name="Rectangle 30"/>
          <p:cNvSpPr>
            <a:spLocks noChangeArrowheads="1"/>
          </p:cNvSpPr>
          <p:nvPr/>
        </p:nvSpPr>
        <p:spPr bwMode="auto">
          <a:xfrm>
            <a:off x="3001963" y="2806700"/>
            <a:ext cx="6016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600" b="1">
                <a:solidFill>
                  <a:srgbClr val="1C1C1C"/>
                </a:solidFill>
                <a:ea typeface="宋体" charset="-122"/>
              </a:rPr>
              <a:t>Text</a:t>
            </a:r>
          </a:p>
        </p:txBody>
      </p:sp>
      <p:sp>
        <p:nvSpPr>
          <p:cNvPr id="208927" name="Rectangle 31"/>
          <p:cNvSpPr>
            <a:spLocks noChangeArrowheads="1"/>
          </p:cNvSpPr>
          <p:nvPr/>
        </p:nvSpPr>
        <p:spPr bwMode="auto">
          <a:xfrm>
            <a:off x="5876925" y="1776413"/>
            <a:ext cx="6016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600" b="1">
                <a:solidFill>
                  <a:srgbClr val="1C1C1C"/>
                </a:solidFill>
                <a:ea typeface="宋体" charset="-122"/>
              </a:rPr>
              <a:t>Text</a:t>
            </a:r>
          </a:p>
        </p:txBody>
      </p:sp>
      <p:sp>
        <p:nvSpPr>
          <p:cNvPr id="208928" name="AutoShape 32"/>
          <p:cNvSpPr>
            <a:spLocks noChangeArrowheads="1"/>
          </p:cNvSpPr>
          <p:nvPr/>
        </p:nvSpPr>
        <p:spPr bwMode="gray">
          <a:xfrm>
            <a:off x="2462213" y="3762375"/>
            <a:ext cx="1384300" cy="677863"/>
          </a:xfrm>
          <a:prstGeom prst="roundRect">
            <a:avLst>
              <a:gd name="adj" fmla="val 50000"/>
            </a:avLst>
          </a:prstGeom>
          <a:solidFill>
            <a:srgbClr val="C0C0C0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8929" name="AutoShape 33"/>
          <p:cNvSpPr>
            <a:spLocks noChangeArrowheads="1"/>
          </p:cNvSpPr>
          <p:nvPr/>
        </p:nvSpPr>
        <p:spPr bwMode="gray">
          <a:xfrm>
            <a:off x="2495550" y="3802063"/>
            <a:ext cx="1301750" cy="587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alpha val="96001"/>
                </a:schemeClr>
              </a:gs>
              <a:gs pos="100000">
                <a:schemeClr val="accent1">
                  <a:gamma/>
                  <a:tint val="43922"/>
                  <a:invGamma/>
                  <a:alpha val="70000"/>
                </a:schemeClr>
              </a:gs>
            </a:gsLst>
            <a:lin ang="5400000" scaled="1"/>
          </a:gradFill>
          <a:ln w="19050" algn="ctr">
            <a:solidFill>
              <a:srgbClr val="F8F8F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8930" name="Rectangle 34"/>
          <p:cNvSpPr>
            <a:spLocks noChangeArrowheads="1"/>
          </p:cNvSpPr>
          <p:nvPr/>
        </p:nvSpPr>
        <p:spPr bwMode="auto">
          <a:xfrm>
            <a:off x="2844800" y="3922713"/>
            <a:ext cx="6016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600" b="1">
                <a:solidFill>
                  <a:srgbClr val="1C1C1C"/>
                </a:solidFill>
                <a:ea typeface="宋体" charset="-122"/>
              </a:rPr>
              <a:t>Text</a:t>
            </a:r>
          </a:p>
        </p:txBody>
      </p:sp>
      <p:sp>
        <p:nvSpPr>
          <p:cNvPr id="208931" name="AutoShape 35"/>
          <p:cNvSpPr>
            <a:spLocks noChangeArrowheads="1"/>
          </p:cNvSpPr>
          <p:nvPr/>
        </p:nvSpPr>
        <p:spPr bwMode="gray">
          <a:xfrm>
            <a:off x="2759075" y="4848225"/>
            <a:ext cx="1384300" cy="677863"/>
          </a:xfrm>
          <a:prstGeom prst="roundRect">
            <a:avLst>
              <a:gd name="adj" fmla="val 50000"/>
            </a:avLst>
          </a:prstGeom>
          <a:solidFill>
            <a:srgbClr val="C0C0C0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8932" name="AutoShape 36"/>
          <p:cNvSpPr>
            <a:spLocks noChangeArrowheads="1"/>
          </p:cNvSpPr>
          <p:nvPr/>
        </p:nvSpPr>
        <p:spPr bwMode="gray">
          <a:xfrm>
            <a:off x="2792413" y="4887913"/>
            <a:ext cx="1301750" cy="587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alpha val="96001"/>
                </a:schemeClr>
              </a:gs>
              <a:gs pos="100000">
                <a:schemeClr val="accent1">
                  <a:gamma/>
                  <a:tint val="43922"/>
                  <a:invGamma/>
                  <a:alpha val="70000"/>
                </a:schemeClr>
              </a:gs>
            </a:gsLst>
            <a:lin ang="5400000" scaled="1"/>
          </a:gradFill>
          <a:ln w="19050" algn="ctr">
            <a:solidFill>
              <a:srgbClr val="F8F8F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8933" name="Rectangle 37"/>
          <p:cNvSpPr>
            <a:spLocks noChangeArrowheads="1"/>
          </p:cNvSpPr>
          <p:nvPr/>
        </p:nvSpPr>
        <p:spPr bwMode="auto">
          <a:xfrm>
            <a:off x="3141663" y="5008563"/>
            <a:ext cx="6016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600" b="1">
                <a:solidFill>
                  <a:srgbClr val="1C1C1C"/>
                </a:solidFill>
                <a:ea typeface="宋体" charset="-122"/>
              </a:rPr>
              <a:t>Text</a:t>
            </a:r>
          </a:p>
        </p:txBody>
      </p:sp>
      <p:sp>
        <p:nvSpPr>
          <p:cNvPr id="208934" name="AutoShape 38"/>
          <p:cNvSpPr>
            <a:spLocks noChangeArrowheads="1"/>
          </p:cNvSpPr>
          <p:nvPr/>
        </p:nvSpPr>
        <p:spPr bwMode="gray">
          <a:xfrm>
            <a:off x="4229100" y="5478463"/>
            <a:ext cx="1384300" cy="677862"/>
          </a:xfrm>
          <a:prstGeom prst="roundRect">
            <a:avLst>
              <a:gd name="adj" fmla="val 50000"/>
            </a:avLst>
          </a:prstGeom>
          <a:solidFill>
            <a:srgbClr val="C0C0C0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8935" name="AutoShape 39"/>
          <p:cNvSpPr>
            <a:spLocks noChangeArrowheads="1"/>
          </p:cNvSpPr>
          <p:nvPr/>
        </p:nvSpPr>
        <p:spPr bwMode="gray">
          <a:xfrm>
            <a:off x="4262438" y="5518150"/>
            <a:ext cx="1301750" cy="587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alpha val="96001"/>
                </a:schemeClr>
              </a:gs>
              <a:gs pos="100000">
                <a:schemeClr val="accent1">
                  <a:gamma/>
                  <a:tint val="43922"/>
                  <a:invGamma/>
                  <a:alpha val="70000"/>
                </a:schemeClr>
              </a:gs>
            </a:gsLst>
            <a:lin ang="5400000" scaled="1"/>
          </a:gradFill>
          <a:ln w="19050" algn="ctr">
            <a:solidFill>
              <a:srgbClr val="F8F8F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8936" name="Rectangle 40"/>
          <p:cNvSpPr>
            <a:spLocks noChangeArrowheads="1"/>
          </p:cNvSpPr>
          <p:nvPr/>
        </p:nvSpPr>
        <p:spPr bwMode="auto">
          <a:xfrm>
            <a:off x="4611688" y="5638800"/>
            <a:ext cx="6016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600" b="1">
                <a:solidFill>
                  <a:srgbClr val="1C1C1C"/>
                </a:solidFill>
                <a:ea typeface="宋体" charset="-122"/>
              </a:rPr>
              <a:t>Text</a:t>
            </a:r>
          </a:p>
        </p:txBody>
      </p:sp>
      <p:sp>
        <p:nvSpPr>
          <p:cNvPr id="208937" name="AutoShape 41"/>
          <p:cNvSpPr>
            <a:spLocks noChangeArrowheads="1"/>
          </p:cNvSpPr>
          <p:nvPr/>
        </p:nvSpPr>
        <p:spPr bwMode="gray">
          <a:xfrm flipH="1">
            <a:off x="6880225" y="2328863"/>
            <a:ext cx="1382713" cy="677862"/>
          </a:xfrm>
          <a:prstGeom prst="roundRect">
            <a:avLst>
              <a:gd name="adj" fmla="val 50000"/>
            </a:avLst>
          </a:prstGeom>
          <a:solidFill>
            <a:srgbClr val="B2B2B2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8938" name="AutoShape 42"/>
          <p:cNvSpPr>
            <a:spLocks noChangeArrowheads="1"/>
          </p:cNvSpPr>
          <p:nvPr/>
        </p:nvSpPr>
        <p:spPr bwMode="gray">
          <a:xfrm flipH="1">
            <a:off x="6916738" y="2366963"/>
            <a:ext cx="1300162" cy="587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folHlink">
                  <a:alpha val="70000"/>
                </a:schemeClr>
              </a:gs>
              <a:gs pos="100000">
                <a:schemeClr val="folHlink">
                  <a:gamma/>
                  <a:shade val="84706"/>
                  <a:invGamma/>
                  <a:alpha val="70000"/>
                </a:schemeClr>
              </a:gs>
            </a:gsLst>
            <a:lin ang="5400000" scaled="1"/>
          </a:gradFill>
          <a:ln w="19050" algn="ctr">
            <a:solidFill>
              <a:srgbClr val="F8F8F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8939" name="Rectangle 43"/>
          <p:cNvSpPr>
            <a:spLocks noChangeArrowheads="1"/>
          </p:cNvSpPr>
          <p:nvPr/>
        </p:nvSpPr>
        <p:spPr bwMode="auto">
          <a:xfrm>
            <a:off x="7289800" y="2511425"/>
            <a:ext cx="6016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600" b="1">
                <a:solidFill>
                  <a:srgbClr val="1C1C1C"/>
                </a:solidFill>
                <a:ea typeface="宋体" charset="-122"/>
              </a:rPr>
              <a:t>Text</a:t>
            </a:r>
          </a:p>
        </p:txBody>
      </p:sp>
      <p:sp>
        <p:nvSpPr>
          <p:cNvPr id="208940" name="AutoShape 44"/>
          <p:cNvSpPr>
            <a:spLocks noChangeArrowheads="1"/>
          </p:cNvSpPr>
          <p:nvPr/>
        </p:nvSpPr>
        <p:spPr bwMode="gray">
          <a:xfrm flipH="1">
            <a:off x="7304088" y="3395663"/>
            <a:ext cx="1382712" cy="677862"/>
          </a:xfrm>
          <a:prstGeom prst="roundRect">
            <a:avLst>
              <a:gd name="adj" fmla="val 50000"/>
            </a:avLst>
          </a:prstGeom>
          <a:solidFill>
            <a:srgbClr val="B2B2B2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8941" name="AutoShape 45"/>
          <p:cNvSpPr>
            <a:spLocks noChangeArrowheads="1"/>
          </p:cNvSpPr>
          <p:nvPr/>
        </p:nvSpPr>
        <p:spPr bwMode="gray">
          <a:xfrm flipH="1">
            <a:off x="7340600" y="3433763"/>
            <a:ext cx="1300163" cy="587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folHlink">
                  <a:alpha val="70000"/>
                </a:schemeClr>
              </a:gs>
              <a:gs pos="100000">
                <a:schemeClr val="folHlink">
                  <a:gamma/>
                  <a:invGamma/>
                  <a:alpha val="70000"/>
                </a:schemeClr>
              </a:gs>
            </a:gsLst>
            <a:lin ang="5400000" scaled="1"/>
          </a:gradFill>
          <a:ln w="19050" algn="ctr">
            <a:solidFill>
              <a:srgbClr val="F8F8F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8942" name="Rectangle 46"/>
          <p:cNvSpPr>
            <a:spLocks noChangeArrowheads="1"/>
          </p:cNvSpPr>
          <p:nvPr/>
        </p:nvSpPr>
        <p:spPr bwMode="auto">
          <a:xfrm>
            <a:off x="7713663" y="3578225"/>
            <a:ext cx="6016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600" b="1">
                <a:solidFill>
                  <a:srgbClr val="1C1C1C"/>
                </a:solidFill>
                <a:ea typeface="宋体" charset="-122"/>
              </a:rPr>
              <a:t>Text</a:t>
            </a:r>
          </a:p>
        </p:txBody>
      </p:sp>
      <p:sp>
        <p:nvSpPr>
          <p:cNvPr id="208943" name="AutoShape 47"/>
          <p:cNvSpPr>
            <a:spLocks noChangeArrowheads="1"/>
          </p:cNvSpPr>
          <p:nvPr/>
        </p:nvSpPr>
        <p:spPr bwMode="gray">
          <a:xfrm flipH="1">
            <a:off x="7034213" y="4416425"/>
            <a:ext cx="1382712" cy="677863"/>
          </a:xfrm>
          <a:prstGeom prst="roundRect">
            <a:avLst>
              <a:gd name="adj" fmla="val 50000"/>
            </a:avLst>
          </a:prstGeom>
          <a:solidFill>
            <a:srgbClr val="B2B2B2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8944" name="AutoShape 48"/>
          <p:cNvSpPr>
            <a:spLocks noChangeArrowheads="1"/>
          </p:cNvSpPr>
          <p:nvPr/>
        </p:nvSpPr>
        <p:spPr bwMode="gray">
          <a:xfrm flipH="1">
            <a:off x="7070725" y="4454525"/>
            <a:ext cx="1300163" cy="587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folHlink">
                  <a:alpha val="70000"/>
                </a:schemeClr>
              </a:gs>
              <a:gs pos="100000">
                <a:schemeClr val="folHlink">
                  <a:gamma/>
                  <a:shade val="84706"/>
                  <a:invGamma/>
                  <a:alpha val="70000"/>
                </a:schemeClr>
              </a:gs>
            </a:gsLst>
            <a:lin ang="5400000" scaled="1"/>
          </a:gradFill>
          <a:ln w="19050" algn="ctr">
            <a:solidFill>
              <a:srgbClr val="F8F8F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8945" name="Rectangle 49"/>
          <p:cNvSpPr>
            <a:spLocks noChangeArrowheads="1"/>
          </p:cNvSpPr>
          <p:nvPr/>
        </p:nvSpPr>
        <p:spPr bwMode="auto">
          <a:xfrm>
            <a:off x="7443788" y="4598988"/>
            <a:ext cx="6016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600" b="1">
                <a:solidFill>
                  <a:srgbClr val="1C1C1C"/>
                </a:solidFill>
                <a:ea typeface="宋体" charset="-122"/>
              </a:rPr>
              <a:t>Text</a:t>
            </a:r>
          </a:p>
        </p:txBody>
      </p:sp>
      <p:sp>
        <p:nvSpPr>
          <p:cNvPr id="208946" name="Line 50"/>
          <p:cNvSpPr>
            <a:spLocks noChangeShapeType="1"/>
          </p:cNvSpPr>
          <p:nvPr/>
        </p:nvSpPr>
        <p:spPr bwMode="auto">
          <a:xfrm rot="2147097" flipH="1">
            <a:off x="6919913" y="3632200"/>
            <a:ext cx="249237" cy="19050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08947" name="Group 51"/>
          <p:cNvGrpSpPr>
            <a:grpSpLocks/>
          </p:cNvGrpSpPr>
          <p:nvPr/>
        </p:nvGrpSpPr>
        <p:grpSpPr bwMode="auto">
          <a:xfrm>
            <a:off x="838200" y="1524000"/>
            <a:ext cx="4191000" cy="762000"/>
            <a:chOff x="144" y="1104"/>
            <a:chExt cx="2640" cy="480"/>
          </a:xfrm>
        </p:grpSpPr>
        <p:sp>
          <p:nvSpPr>
            <p:cNvPr id="208948" name="AutoShape 52"/>
            <p:cNvSpPr>
              <a:spLocks noChangeArrowheads="1"/>
            </p:cNvSpPr>
            <p:nvPr/>
          </p:nvSpPr>
          <p:spPr bwMode="auto">
            <a:xfrm>
              <a:off x="144" y="1104"/>
              <a:ext cx="2640" cy="480"/>
            </a:xfrm>
            <a:prstGeom prst="wedgeRectCallout">
              <a:avLst>
                <a:gd name="adj1" fmla="val 40907"/>
                <a:gd name="adj2" fmla="val 111250"/>
              </a:avLst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3187806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 algn="ctr"/>
              <a:endParaRPr lang="zh-CN" altLang="zh-CN"/>
            </a:p>
          </p:txBody>
        </p:sp>
        <p:sp>
          <p:nvSpPr>
            <p:cNvPr id="208949" name="Rectangle 53"/>
            <p:cNvSpPr>
              <a:spLocks noChangeArrowheads="1"/>
            </p:cNvSpPr>
            <p:nvPr/>
          </p:nvSpPr>
          <p:spPr bwMode="auto">
            <a:xfrm>
              <a:off x="240" y="1200"/>
              <a:ext cx="2544" cy="32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zh-CN" sz="1400" b="1">
                  <a:solidFill>
                    <a:schemeClr val="tx2"/>
                  </a:solidFill>
                  <a:ea typeface="宋体" charset="-122"/>
                </a:rPr>
                <a:t>ThemeGallery</a:t>
              </a:r>
              <a:r>
                <a:rPr lang="en-US" altLang="zh-CN" sz="1400">
                  <a:solidFill>
                    <a:schemeClr val="tx2"/>
                  </a:solidFill>
                  <a:ea typeface="宋体" charset="-122"/>
                </a:rPr>
                <a:t> is a Design Digital Content &amp; Contents mall developed by Guild Design Inc.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>
                <a:ea typeface="宋体" charset="-122"/>
              </a:rPr>
              <a:t>Diagram</a:t>
            </a:r>
            <a:endParaRPr lang="en-US" altLang="zh-CN" sz="2000">
              <a:ea typeface="宋体" charset="-122"/>
            </a:endParaRPr>
          </a:p>
        </p:txBody>
      </p:sp>
      <p:sp>
        <p:nvSpPr>
          <p:cNvPr id="209923" name="AutoShape 3"/>
          <p:cNvSpPr>
            <a:spLocks noChangeArrowheads="1"/>
          </p:cNvSpPr>
          <p:nvPr/>
        </p:nvSpPr>
        <p:spPr bwMode="gray">
          <a:xfrm rot="5400000">
            <a:off x="1122363" y="3730625"/>
            <a:ext cx="2181225" cy="2028825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chemeClr val="bg1">
                  <a:gamma/>
                  <a:shade val="78824"/>
                  <a:invGamma/>
                  <a:alpha val="98000"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78824"/>
                  <a:invGamma/>
                  <a:alpha val="98000"/>
                </a:schemeClr>
              </a:gs>
            </a:gsLst>
            <a:lin ang="5400000" scaled="1"/>
          </a:gradFill>
          <a:ln w="38100" algn="ctr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9924" name="Freeform 4"/>
          <p:cNvSpPr>
            <a:spLocks/>
          </p:cNvSpPr>
          <p:nvPr/>
        </p:nvSpPr>
        <p:spPr bwMode="gray">
          <a:xfrm>
            <a:off x="1209675" y="3652838"/>
            <a:ext cx="2006600" cy="481012"/>
          </a:xfrm>
          <a:custGeom>
            <a:avLst/>
            <a:gdLst/>
            <a:ahLst/>
            <a:cxnLst>
              <a:cxn ang="0">
                <a:pos x="5" y="303"/>
              </a:cxn>
              <a:cxn ang="0">
                <a:pos x="21" y="177"/>
              </a:cxn>
              <a:cxn ang="0">
                <a:pos x="172" y="22"/>
              </a:cxn>
              <a:cxn ang="0">
                <a:pos x="361" y="11"/>
              </a:cxn>
              <a:cxn ang="0">
                <a:pos x="932" y="12"/>
              </a:cxn>
              <a:cxn ang="0">
                <a:pos x="1070" y="14"/>
              </a:cxn>
              <a:cxn ang="0">
                <a:pos x="1260" y="189"/>
              </a:cxn>
              <a:cxn ang="0">
                <a:pos x="1266" y="302"/>
              </a:cxn>
              <a:cxn ang="0">
                <a:pos x="5" y="303"/>
              </a:cxn>
            </a:cxnLst>
            <a:rect l="0" t="0" r="r" b="b"/>
            <a:pathLst>
              <a:path w="1270" h="303">
                <a:moveTo>
                  <a:pt x="5" y="303"/>
                </a:moveTo>
                <a:cubicBezTo>
                  <a:pt x="5" y="303"/>
                  <a:pt x="0" y="253"/>
                  <a:pt x="21" y="177"/>
                </a:cubicBezTo>
                <a:cubicBezTo>
                  <a:pt x="48" y="130"/>
                  <a:pt x="69" y="44"/>
                  <a:pt x="172" y="22"/>
                </a:cubicBezTo>
                <a:cubicBezTo>
                  <a:pt x="275" y="0"/>
                  <a:pt x="235" y="13"/>
                  <a:pt x="361" y="11"/>
                </a:cubicBezTo>
                <a:cubicBezTo>
                  <a:pt x="487" y="9"/>
                  <a:pt x="813" y="12"/>
                  <a:pt x="932" y="12"/>
                </a:cubicBezTo>
                <a:cubicBezTo>
                  <a:pt x="1050" y="12"/>
                  <a:pt x="998" y="2"/>
                  <a:pt x="1070" y="14"/>
                </a:cubicBezTo>
                <a:cubicBezTo>
                  <a:pt x="1143" y="26"/>
                  <a:pt x="1215" y="84"/>
                  <a:pt x="1260" y="189"/>
                </a:cubicBezTo>
                <a:cubicBezTo>
                  <a:pt x="1270" y="262"/>
                  <a:pt x="1266" y="302"/>
                  <a:pt x="1266" y="302"/>
                </a:cubicBezTo>
                <a:lnTo>
                  <a:pt x="5" y="303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 w="38100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9925" name="Rectangle 5"/>
          <p:cNvSpPr>
            <a:spLocks noChangeArrowheads="1"/>
          </p:cNvSpPr>
          <p:nvPr/>
        </p:nvSpPr>
        <p:spPr bwMode="gray">
          <a:xfrm>
            <a:off x="1473200" y="3740150"/>
            <a:ext cx="1390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1C1C1C"/>
                </a:solidFill>
                <a:ea typeface="宋体" charset="-122"/>
              </a:rPr>
              <a:t>Text in here</a:t>
            </a:r>
          </a:p>
        </p:txBody>
      </p:sp>
      <p:sp>
        <p:nvSpPr>
          <p:cNvPr id="209926" name="Text Box 6"/>
          <p:cNvSpPr txBox="1">
            <a:spLocks noChangeArrowheads="1"/>
          </p:cNvSpPr>
          <p:nvPr/>
        </p:nvSpPr>
        <p:spPr bwMode="gray">
          <a:xfrm>
            <a:off x="1198563" y="4330700"/>
            <a:ext cx="2011362" cy="1084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300" b="1">
                <a:solidFill>
                  <a:srgbClr val="1C1C1C"/>
                </a:solidFill>
                <a:ea typeface="宋体" charset="-122"/>
              </a:rPr>
              <a:t>ThemeGallery</a:t>
            </a:r>
            <a:r>
              <a:rPr lang="en-US" altLang="zh-CN" sz="1300">
                <a:solidFill>
                  <a:srgbClr val="1C1C1C"/>
                </a:solidFill>
                <a:ea typeface="宋体" charset="-122"/>
              </a:rPr>
              <a:t> is </a:t>
            </a:r>
          </a:p>
          <a:p>
            <a:pPr algn="ctr" eaLnBrk="0" hangingPunct="0"/>
            <a:r>
              <a:rPr lang="en-US" altLang="zh-CN" sz="1300">
                <a:solidFill>
                  <a:srgbClr val="1C1C1C"/>
                </a:solidFill>
                <a:ea typeface="宋体" charset="-122"/>
              </a:rPr>
              <a:t>a Design Digital Content </a:t>
            </a:r>
          </a:p>
          <a:p>
            <a:pPr algn="ctr" eaLnBrk="0" hangingPunct="0"/>
            <a:r>
              <a:rPr lang="en-US" altLang="zh-CN" sz="1300">
                <a:solidFill>
                  <a:srgbClr val="1C1C1C"/>
                </a:solidFill>
                <a:ea typeface="宋体" charset="-122"/>
              </a:rPr>
              <a:t>&amp; Contents mall developed</a:t>
            </a:r>
          </a:p>
          <a:p>
            <a:pPr algn="ctr" eaLnBrk="0" hangingPunct="0"/>
            <a:r>
              <a:rPr lang="en-US" altLang="zh-CN" sz="1300">
                <a:solidFill>
                  <a:srgbClr val="1C1C1C"/>
                </a:solidFill>
                <a:ea typeface="宋体" charset="-122"/>
              </a:rPr>
              <a:t>by Guild Design Inc.</a:t>
            </a:r>
          </a:p>
        </p:txBody>
      </p:sp>
      <p:sp>
        <p:nvSpPr>
          <p:cNvPr id="209927" name="AutoShape 7"/>
          <p:cNvSpPr>
            <a:spLocks noChangeArrowheads="1"/>
          </p:cNvSpPr>
          <p:nvPr/>
        </p:nvSpPr>
        <p:spPr bwMode="gray">
          <a:xfrm rot="5400000">
            <a:off x="3865563" y="3730625"/>
            <a:ext cx="2181225" cy="2028825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chemeClr val="bg1">
                  <a:gamma/>
                  <a:shade val="78824"/>
                  <a:invGamma/>
                  <a:alpha val="98000"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78824"/>
                  <a:invGamma/>
                  <a:alpha val="98000"/>
                </a:schemeClr>
              </a:gs>
            </a:gsLst>
            <a:lin ang="5400000" scaled="1"/>
          </a:gradFill>
          <a:ln w="38100" algn="ctr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9928" name="Freeform 8"/>
          <p:cNvSpPr>
            <a:spLocks/>
          </p:cNvSpPr>
          <p:nvPr/>
        </p:nvSpPr>
        <p:spPr bwMode="gray">
          <a:xfrm>
            <a:off x="3957638" y="3651250"/>
            <a:ext cx="2001837" cy="481013"/>
          </a:xfrm>
          <a:custGeom>
            <a:avLst/>
            <a:gdLst/>
            <a:ahLst/>
            <a:cxnLst>
              <a:cxn ang="0">
                <a:pos x="6" y="297"/>
              </a:cxn>
              <a:cxn ang="0">
                <a:pos x="18" y="174"/>
              </a:cxn>
              <a:cxn ang="0">
                <a:pos x="171" y="30"/>
              </a:cxn>
              <a:cxn ang="0">
                <a:pos x="352" y="13"/>
              </a:cxn>
              <a:cxn ang="0">
                <a:pos x="922" y="10"/>
              </a:cxn>
              <a:cxn ang="0">
                <a:pos x="1061" y="12"/>
              </a:cxn>
              <a:cxn ang="0">
                <a:pos x="1251" y="190"/>
              </a:cxn>
              <a:cxn ang="0">
                <a:pos x="1257" y="303"/>
              </a:cxn>
              <a:cxn ang="0">
                <a:pos x="6" y="297"/>
              </a:cxn>
            </a:cxnLst>
            <a:rect l="0" t="0" r="r" b="b"/>
            <a:pathLst>
              <a:path w="1261" h="303">
                <a:moveTo>
                  <a:pt x="6" y="297"/>
                </a:moveTo>
                <a:cubicBezTo>
                  <a:pt x="6" y="297"/>
                  <a:pt x="0" y="225"/>
                  <a:pt x="18" y="174"/>
                </a:cubicBezTo>
                <a:cubicBezTo>
                  <a:pt x="36" y="123"/>
                  <a:pt x="105" y="45"/>
                  <a:pt x="171" y="30"/>
                </a:cubicBezTo>
                <a:cubicBezTo>
                  <a:pt x="237" y="15"/>
                  <a:pt x="227" y="16"/>
                  <a:pt x="352" y="13"/>
                </a:cubicBezTo>
                <a:cubicBezTo>
                  <a:pt x="477" y="10"/>
                  <a:pt x="804" y="10"/>
                  <a:pt x="922" y="10"/>
                </a:cubicBezTo>
                <a:cubicBezTo>
                  <a:pt x="1039" y="10"/>
                  <a:pt x="988" y="0"/>
                  <a:pt x="1061" y="12"/>
                </a:cubicBezTo>
                <a:cubicBezTo>
                  <a:pt x="1133" y="24"/>
                  <a:pt x="1206" y="83"/>
                  <a:pt x="1251" y="190"/>
                </a:cubicBezTo>
                <a:cubicBezTo>
                  <a:pt x="1261" y="263"/>
                  <a:pt x="1257" y="303"/>
                  <a:pt x="1257" y="303"/>
                </a:cubicBezTo>
                <a:lnTo>
                  <a:pt x="6" y="297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 w="38100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9929" name="Rectangle 9"/>
          <p:cNvSpPr>
            <a:spLocks noChangeArrowheads="1"/>
          </p:cNvSpPr>
          <p:nvPr/>
        </p:nvSpPr>
        <p:spPr bwMode="gray">
          <a:xfrm>
            <a:off x="4216400" y="3740150"/>
            <a:ext cx="1390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1C1C1C"/>
                </a:solidFill>
                <a:ea typeface="宋体" charset="-122"/>
              </a:rPr>
              <a:t>Text in here</a:t>
            </a:r>
          </a:p>
        </p:txBody>
      </p:sp>
      <p:sp>
        <p:nvSpPr>
          <p:cNvPr id="209930" name="Text Box 10"/>
          <p:cNvSpPr txBox="1">
            <a:spLocks noChangeArrowheads="1"/>
          </p:cNvSpPr>
          <p:nvPr/>
        </p:nvSpPr>
        <p:spPr bwMode="gray">
          <a:xfrm>
            <a:off x="3941763" y="4330700"/>
            <a:ext cx="2011362" cy="1084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300" b="1">
                <a:solidFill>
                  <a:srgbClr val="1C1C1C"/>
                </a:solidFill>
                <a:ea typeface="宋体" charset="-122"/>
              </a:rPr>
              <a:t>ThemeGallery</a:t>
            </a:r>
            <a:r>
              <a:rPr lang="en-US" altLang="zh-CN" sz="1300">
                <a:solidFill>
                  <a:srgbClr val="1C1C1C"/>
                </a:solidFill>
                <a:ea typeface="宋体" charset="-122"/>
              </a:rPr>
              <a:t> is </a:t>
            </a:r>
          </a:p>
          <a:p>
            <a:pPr algn="ctr" eaLnBrk="0" hangingPunct="0"/>
            <a:r>
              <a:rPr lang="en-US" altLang="zh-CN" sz="1300">
                <a:solidFill>
                  <a:srgbClr val="1C1C1C"/>
                </a:solidFill>
                <a:ea typeface="宋体" charset="-122"/>
              </a:rPr>
              <a:t>a Design Digital Content </a:t>
            </a:r>
          </a:p>
          <a:p>
            <a:pPr algn="ctr" eaLnBrk="0" hangingPunct="0"/>
            <a:r>
              <a:rPr lang="en-US" altLang="zh-CN" sz="1300">
                <a:solidFill>
                  <a:srgbClr val="1C1C1C"/>
                </a:solidFill>
                <a:ea typeface="宋体" charset="-122"/>
              </a:rPr>
              <a:t>&amp; Contents mall developed</a:t>
            </a:r>
          </a:p>
          <a:p>
            <a:pPr algn="ctr" eaLnBrk="0" hangingPunct="0"/>
            <a:r>
              <a:rPr lang="en-US" altLang="zh-CN" sz="1300">
                <a:solidFill>
                  <a:srgbClr val="1C1C1C"/>
                </a:solidFill>
                <a:ea typeface="宋体" charset="-122"/>
              </a:rPr>
              <a:t>by Guild Design Inc.</a:t>
            </a:r>
          </a:p>
        </p:txBody>
      </p:sp>
      <p:sp>
        <p:nvSpPr>
          <p:cNvPr id="209931" name="AutoShape 11"/>
          <p:cNvSpPr>
            <a:spLocks noChangeArrowheads="1"/>
          </p:cNvSpPr>
          <p:nvPr/>
        </p:nvSpPr>
        <p:spPr bwMode="gray">
          <a:xfrm rot="5400000">
            <a:off x="6570663" y="3730625"/>
            <a:ext cx="2181225" cy="2028825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chemeClr val="bg1">
                  <a:gamma/>
                  <a:shade val="78824"/>
                  <a:invGamma/>
                  <a:alpha val="98000"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78824"/>
                  <a:invGamma/>
                  <a:alpha val="98000"/>
                </a:schemeClr>
              </a:gs>
            </a:gsLst>
            <a:lin ang="5400000" scaled="1"/>
          </a:gradFill>
          <a:ln w="38100" algn="ctr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9932" name="Rectangle 12"/>
          <p:cNvSpPr>
            <a:spLocks noChangeArrowheads="1"/>
          </p:cNvSpPr>
          <p:nvPr/>
        </p:nvSpPr>
        <p:spPr bwMode="gray">
          <a:xfrm>
            <a:off x="6921500" y="3740150"/>
            <a:ext cx="1390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1C1C1C"/>
                </a:solidFill>
                <a:ea typeface="宋体" charset="-122"/>
              </a:rPr>
              <a:t>Text in here</a:t>
            </a:r>
          </a:p>
        </p:txBody>
      </p:sp>
      <p:sp>
        <p:nvSpPr>
          <p:cNvPr id="209933" name="Text Box 13"/>
          <p:cNvSpPr txBox="1">
            <a:spLocks noChangeArrowheads="1"/>
          </p:cNvSpPr>
          <p:nvPr/>
        </p:nvSpPr>
        <p:spPr bwMode="gray">
          <a:xfrm>
            <a:off x="6646863" y="4330700"/>
            <a:ext cx="2011362" cy="1084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300" b="1">
                <a:solidFill>
                  <a:srgbClr val="1C1C1C"/>
                </a:solidFill>
                <a:ea typeface="宋体" charset="-122"/>
              </a:rPr>
              <a:t>ThemeGallery</a:t>
            </a:r>
            <a:r>
              <a:rPr lang="en-US" altLang="zh-CN" sz="1300">
                <a:solidFill>
                  <a:srgbClr val="1C1C1C"/>
                </a:solidFill>
                <a:ea typeface="宋体" charset="-122"/>
              </a:rPr>
              <a:t> is </a:t>
            </a:r>
          </a:p>
          <a:p>
            <a:pPr algn="ctr" eaLnBrk="0" hangingPunct="0"/>
            <a:r>
              <a:rPr lang="en-US" altLang="zh-CN" sz="1300">
                <a:solidFill>
                  <a:srgbClr val="1C1C1C"/>
                </a:solidFill>
                <a:ea typeface="宋体" charset="-122"/>
              </a:rPr>
              <a:t>a Design Digital Content </a:t>
            </a:r>
          </a:p>
          <a:p>
            <a:pPr algn="ctr" eaLnBrk="0" hangingPunct="0"/>
            <a:r>
              <a:rPr lang="en-US" altLang="zh-CN" sz="1300">
                <a:solidFill>
                  <a:srgbClr val="1C1C1C"/>
                </a:solidFill>
                <a:ea typeface="宋体" charset="-122"/>
              </a:rPr>
              <a:t>&amp; Contents mall developed</a:t>
            </a:r>
          </a:p>
          <a:p>
            <a:pPr algn="ctr" eaLnBrk="0" hangingPunct="0"/>
            <a:r>
              <a:rPr lang="en-US" altLang="zh-CN" sz="1300">
                <a:solidFill>
                  <a:srgbClr val="1C1C1C"/>
                </a:solidFill>
                <a:ea typeface="宋体" charset="-122"/>
              </a:rPr>
              <a:t>by Guild Design Inc.</a:t>
            </a:r>
          </a:p>
        </p:txBody>
      </p:sp>
      <p:grpSp>
        <p:nvGrpSpPr>
          <p:cNvPr id="209934" name="Group 14"/>
          <p:cNvGrpSpPr>
            <a:grpSpLocks/>
          </p:cNvGrpSpPr>
          <p:nvPr/>
        </p:nvGrpSpPr>
        <p:grpSpPr bwMode="auto">
          <a:xfrm>
            <a:off x="3759200" y="1676400"/>
            <a:ext cx="2382838" cy="538163"/>
            <a:chOff x="2251" y="1126"/>
            <a:chExt cx="1501" cy="339"/>
          </a:xfrm>
        </p:grpSpPr>
        <p:sp>
          <p:nvSpPr>
            <p:cNvPr id="209935" name="AutoShape 15"/>
            <p:cNvSpPr>
              <a:spLocks noChangeArrowheads="1"/>
            </p:cNvSpPr>
            <p:nvPr/>
          </p:nvSpPr>
          <p:spPr bwMode="gray">
            <a:xfrm>
              <a:off x="2251" y="1126"/>
              <a:ext cx="1501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EAEA">
                    <a:gamma/>
                    <a:shade val="36078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36078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9936" name="AutoShape 16"/>
            <p:cNvSpPr>
              <a:spLocks noChangeArrowheads="1"/>
            </p:cNvSpPr>
            <p:nvPr/>
          </p:nvSpPr>
          <p:spPr bwMode="gray">
            <a:xfrm>
              <a:off x="2269" y="1145"/>
              <a:ext cx="1465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alpha val="89999"/>
                  </a:schemeClr>
                </a:gs>
                <a:gs pos="5000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>
                    <a:alpha val="89999"/>
                  </a:scheme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09937" name="Rectangle 17"/>
          <p:cNvSpPr>
            <a:spLocks noChangeArrowheads="1"/>
          </p:cNvSpPr>
          <p:nvPr/>
        </p:nvSpPr>
        <p:spPr bwMode="gray">
          <a:xfrm>
            <a:off x="4229100" y="1746250"/>
            <a:ext cx="1465263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1C1C1C"/>
                </a:solidFill>
                <a:ea typeface="宋体" charset="-122"/>
              </a:rPr>
              <a:t>Text in here</a:t>
            </a:r>
          </a:p>
        </p:txBody>
      </p:sp>
      <p:grpSp>
        <p:nvGrpSpPr>
          <p:cNvPr id="209938" name="Group 18"/>
          <p:cNvGrpSpPr>
            <a:grpSpLocks/>
          </p:cNvGrpSpPr>
          <p:nvPr/>
        </p:nvGrpSpPr>
        <p:grpSpPr bwMode="auto">
          <a:xfrm>
            <a:off x="6486525" y="1676400"/>
            <a:ext cx="2384425" cy="538163"/>
            <a:chOff x="3969" y="1126"/>
            <a:chExt cx="1502" cy="339"/>
          </a:xfrm>
        </p:grpSpPr>
        <p:sp>
          <p:nvSpPr>
            <p:cNvPr id="209939" name="AutoShape 19"/>
            <p:cNvSpPr>
              <a:spLocks noChangeArrowheads="1"/>
            </p:cNvSpPr>
            <p:nvPr/>
          </p:nvSpPr>
          <p:spPr bwMode="gray">
            <a:xfrm>
              <a:off x="3969" y="1126"/>
              <a:ext cx="1502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EAEA">
                    <a:gamma/>
                    <a:shade val="36078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36078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9940" name="AutoShape 20"/>
            <p:cNvSpPr>
              <a:spLocks noChangeArrowheads="1"/>
            </p:cNvSpPr>
            <p:nvPr/>
          </p:nvSpPr>
          <p:spPr bwMode="gray">
            <a:xfrm>
              <a:off x="3988" y="1145"/>
              <a:ext cx="1464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alpha val="89999"/>
                  </a:schemeClr>
                </a:gs>
                <a:gs pos="50000">
                  <a:schemeClr val="hlink">
                    <a:gamma/>
                    <a:tint val="33725"/>
                    <a:invGamma/>
                  </a:schemeClr>
                </a:gs>
                <a:gs pos="100000">
                  <a:schemeClr val="hlink">
                    <a:alpha val="89999"/>
                  </a:scheme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09941" name="Rectangle 21"/>
          <p:cNvSpPr>
            <a:spLocks noChangeArrowheads="1"/>
          </p:cNvSpPr>
          <p:nvPr/>
        </p:nvSpPr>
        <p:spPr bwMode="gray">
          <a:xfrm>
            <a:off x="6958013" y="1746250"/>
            <a:ext cx="14668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1C1C1C"/>
                </a:solidFill>
                <a:ea typeface="宋体" charset="-122"/>
              </a:rPr>
              <a:t>Text in here</a:t>
            </a:r>
          </a:p>
        </p:txBody>
      </p:sp>
      <p:grpSp>
        <p:nvGrpSpPr>
          <p:cNvPr id="209942" name="Group 22"/>
          <p:cNvGrpSpPr>
            <a:grpSpLocks/>
          </p:cNvGrpSpPr>
          <p:nvPr/>
        </p:nvGrpSpPr>
        <p:grpSpPr bwMode="auto">
          <a:xfrm>
            <a:off x="1066800" y="1676400"/>
            <a:ext cx="2384425" cy="538163"/>
            <a:chOff x="555" y="1126"/>
            <a:chExt cx="1502" cy="339"/>
          </a:xfrm>
        </p:grpSpPr>
        <p:sp>
          <p:nvSpPr>
            <p:cNvPr id="209943" name="AutoShape 23"/>
            <p:cNvSpPr>
              <a:spLocks noChangeArrowheads="1"/>
            </p:cNvSpPr>
            <p:nvPr/>
          </p:nvSpPr>
          <p:spPr bwMode="gray">
            <a:xfrm>
              <a:off x="555" y="1126"/>
              <a:ext cx="1502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36078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36078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9944" name="AutoShape 24"/>
            <p:cNvSpPr>
              <a:spLocks noChangeArrowheads="1"/>
            </p:cNvSpPr>
            <p:nvPr/>
          </p:nvSpPr>
          <p:spPr bwMode="gray">
            <a:xfrm>
              <a:off x="574" y="1145"/>
              <a:ext cx="1464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alpha val="89999"/>
                  </a:schemeClr>
                </a:gs>
                <a:gs pos="5000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89999"/>
                  </a:scheme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09945" name="Rectangle 25"/>
          <p:cNvSpPr>
            <a:spLocks noChangeArrowheads="1"/>
          </p:cNvSpPr>
          <p:nvPr/>
        </p:nvSpPr>
        <p:spPr bwMode="gray">
          <a:xfrm>
            <a:off x="1538288" y="1746250"/>
            <a:ext cx="14668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1C1C1C"/>
                </a:solidFill>
                <a:ea typeface="宋体" charset="-122"/>
              </a:rPr>
              <a:t>Text in here</a:t>
            </a:r>
          </a:p>
        </p:txBody>
      </p:sp>
      <p:sp>
        <p:nvSpPr>
          <p:cNvPr id="209946" name="AutoShape 26"/>
          <p:cNvSpPr>
            <a:spLocks noChangeArrowheads="1"/>
          </p:cNvSpPr>
          <p:nvPr/>
        </p:nvSpPr>
        <p:spPr bwMode="gray">
          <a:xfrm flipV="1">
            <a:off x="1252538" y="2251075"/>
            <a:ext cx="1981200" cy="13716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9947" name="AutoShape 27"/>
          <p:cNvSpPr>
            <a:spLocks noChangeArrowheads="1"/>
          </p:cNvSpPr>
          <p:nvPr/>
        </p:nvSpPr>
        <p:spPr bwMode="gray">
          <a:xfrm flipV="1">
            <a:off x="3919538" y="2251075"/>
            <a:ext cx="1981200" cy="13716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9948" name="AutoShape 28"/>
          <p:cNvSpPr>
            <a:spLocks noChangeArrowheads="1"/>
          </p:cNvSpPr>
          <p:nvPr/>
        </p:nvSpPr>
        <p:spPr bwMode="gray">
          <a:xfrm flipV="1">
            <a:off x="6662738" y="2251075"/>
            <a:ext cx="1981200" cy="13716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9949" name="Freeform 29"/>
          <p:cNvSpPr>
            <a:spLocks/>
          </p:cNvSpPr>
          <p:nvPr/>
        </p:nvSpPr>
        <p:spPr bwMode="gray">
          <a:xfrm>
            <a:off x="6653213" y="3651250"/>
            <a:ext cx="2001837" cy="481013"/>
          </a:xfrm>
          <a:custGeom>
            <a:avLst/>
            <a:gdLst/>
            <a:ahLst/>
            <a:cxnLst>
              <a:cxn ang="0">
                <a:pos x="6" y="297"/>
              </a:cxn>
              <a:cxn ang="0">
                <a:pos x="18" y="174"/>
              </a:cxn>
              <a:cxn ang="0">
                <a:pos x="171" y="30"/>
              </a:cxn>
              <a:cxn ang="0">
                <a:pos x="352" y="13"/>
              </a:cxn>
              <a:cxn ang="0">
                <a:pos x="922" y="10"/>
              </a:cxn>
              <a:cxn ang="0">
                <a:pos x="1061" y="12"/>
              </a:cxn>
              <a:cxn ang="0">
                <a:pos x="1251" y="190"/>
              </a:cxn>
              <a:cxn ang="0">
                <a:pos x="1257" y="303"/>
              </a:cxn>
              <a:cxn ang="0">
                <a:pos x="6" y="297"/>
              </a:cxn>
            </a:cxnLst>
            <a:rect l="0" t="0" r="r" b="b"/>
            <a:pathLst>
              <a:path w="1261" h="303">
                <a:moveTo>
                  <a:pt x="6" y="297"/>
                </a:moveTo>
                <a:cubicBezTo>
                  <a:pt x="6" y="297"/>
                  <a:pt x="0" y="225"/>
                  <a:pt x="18" y="174"/>
                </a:cubicBezTo>
                <a:cubicBezTo>
                  <a:pt x="36" y="123"/>
                  <a:pt x="105" y="45"/>
                  <a:pt x="171" y="30"/>
                </a:cubicBezTo>
                <a:cubicBezTo>
                  <a:pt x="237" y="15"/>
                  <a:pt x="227" y="16"/>
                  <a:pt x="352" y="13"/>
                </a:cubicBezTo>
                <a:cubicBezTo>
                  <a:pt x="477" y="10"/>
                  <a:pt x="804" y="10"/>
                  <a:pt x="922" y="10"/>
                </a:cubicBezTo>
                <a:cubicBezTo>
                  <a:pt x="1039" y="10"/>
                  <a:pt x="988" y="0"/>
                  <a:pt x="1061" y="12"/>
                </a:cubicBezTo>
                <a:cubicBezTo>
                  <a:pt x="1133" y="24"/>
                  <a:pt x="1206" y="83"/>
                  <a:pt x="1251" y="190"/>
                </a:cubicBezTo>
                <a:cubicBezTo>
                  <a:pt x="1261" y="263"/>
                  <a:pt x="1257" y="303"/>
                  <a:pt x="1257" y="303"/>
                </a:cubicBezTo>
                <a:lnTo>
                  <a:pt x="6" y="297"/>
                </a:lnTo>
                <a:close/>
              </a:path>
            </a:pathLst>
          </a:custGeom>
          <a:solidFill>
            <a:schemeClr val="hlink">
              <a:alpha val="50000"/>
            </a:schemeClr>
          </a:solidFill>
          <a:ln w="38100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Diagram</a:t>
            </a:r>
          </a:p>
        </p:txBody>
      </p:sp>
      <p:sp>
        <p:nvSpPr>
          <p:cNvPr id="225283" name="AutoShape 3"/>
          <p:cNvSpPr>
            <a:spLocks noChangeArrowheads="1"/>
          </p:cNvSpPr>
          <p:nvPr/>
        </p:nvSpPr>
        <p:spPr bwMode="gray">
          <a:xfrm>
            <a:off x="927100" y="5213350"/>
            <a:ext cx="2143125" cy="1035050"/>
          </a:xfrm>
          <a:prstGeom prst="roundRect">
            <a:avLst>
              <a:gd name="adj" fmla="val 16667"/>
            </a:avLst>
          </a:prstGeom>
          <a:noFill/>
          <a:ln w="12700" algn="ctr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284" name="AutoShape 4"/>
          <p:cNvSpPr>
            <a:spLocks noChangeArrowheads="1"/>
          </p:cNvSpPr>
          <p:nvPr/>
        </p:nvSpPr>
        <p:spPr bwMode="gray">
          <a:xfrm>
            <a:off x="6619875" y="5168900"/>
            <a:ext cx="2143125" cy="993775"/>
          </a:xfrm>
          <a:prstGeom prst="roundRect">
            <a:avLst>
              <a:gd name="adj" fmla="val 16667"/>
            </a:avLst>
          </a:prstGeom>
          <a:noFill/>
          <a:ln w="12700" algn="ctr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285" name="AutoShape 5"/>
          <p:cNvSpPr>
            <a:spLocks noChangeArrowheads="1"/>
          </p:cNvSpPr>
          <p:nvPr/>
        </p:nvSpPr>
        <p:spPr bwMode="gray">
          <a:xfrm>
            <a:off x="6615113" y="4122738"/>
            <a:ext cx="2143125" cy="965200"/>
          </a:xfrm>
          <a:prstGeom prst="roundRect">
            <a:avLst>
              <a:gd name="adj" fmla="val 16667"/>
            </a:avLst>
          </a:prstGeom>
          <a:noFill/>
          <a:ln w="12700" algn="ctr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286" name="AutoShape 6"/>
          <p:cNvSpPr>
            <a:spLocks noChangeArrowheads="1"/>
          </p:cNvSpPr>
          <p:nvPr/>
        </p:nvSpPr>
        <p:spPr bwMode="gray">
          <a:xfrm>
            <a:off x="955675" y="4141788"/>
            <a:ext cx="2143125" cy="987425"/>
          </a:xfrm>
          <a:prstGeom prst="roundRect">
            <a:avLst>
              <a:gd name="adj" fmla="val 16667"/>
            </a:avLst>
          </a:prstGeom>
          <a:noFill/>
          <a:ln w="12700" algn="ctr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287" name="AutoShape 7"/>
          <p:cNvSpPr>
            <a:spLocks noChangeArrowheads="1"/>
          </p:cNvSpPr>
          <p:nvPr/>
        </p:nvSpPr>
        <p:spPr bwMode="gray">
          <a:xfrm>
            <a:off x="2911475" y="4397375"/>
            <a:ext cx="1022350" cy="4889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 algn="ctr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288" name="Arc 8"/>
          <p:cNvSpPr>
            <a:spLocks/>
          </p:cNvSpPr>
          <p:nvPr/>
        </p:nvSpPr>
        <p:spPr bwMode="gray">
          <a:xfrm rot="5400000" flipH="1" flipV="1">
            <a:off x="3462338" y="4529138"/>
            <a:ext cx="419100" cy="2159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8 w 43200"/>
              <a:gd name="T1" fmla="*/ 22192 h 22192"/>
              <a:gd name="T2" fmla="*/ 43199 w 43200"/>
              <a:gd name="T3" fmla="*/ 21801 h 22192"/>
              <a:gd name="T4" fmla="*/ 21600 w 43200"/>
              <a:gd name="T5" fmla="*/ 21600 h 22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22192" fill="none" extrusionOk="0">
                <a:moveTo>
                  <a:pt x="8" y="22191"/>
                </a:moveTo>
                <a:cubicBezTo>
                  <a:pt x="2" y="21994"/>
                  <a:pt x="0" y="2179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1667"/>
                  <a:pt x="43199" y="21734"/>
                  <a:pt x="43199" y="21801"/>
                </a:cubicBezTo>
              </a:path>
              <a:path w="43200" h="22192" stroke="0" extrusionOk="0">
                <a:moveTo>
                  <a:pt x="8" y="22191"/>
                </a:moveTo>
                <a:cubicBezTo>
                  <a:pt x="2" y="21994"/>
                  <a:pt x="0" y="2179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1667"/>
                  <a:pt x="43199" y="21734"/>
                  <a:pt x="43199" y="21801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>
            <a:outerShdw dist="56796" dir="3806097" algn="ctr" rotWithShape="0">
              <a:srgbClr val="C0C0C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289" name="AutoShape 9"/>
          <p:cNvSpPr>
            <a:spLocks noChangeArrowheads="1"/>
          </p:cNvSpPr>
          <p:nvPr/>
        </p:nvSpPr>
        <p:spPr bwMode="gray">
          <a:xfrm>
            <a:off x="2903538" y="5499100"/>
            <a:ext cx="995362" cy="45561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 algn="ctr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290" name="Arc 10"/>
          <p:cNvSpPr>
            <a:spLocks/>
          </p:cNvSpPr>
          <p:nvPr/>
        </p:nvSpPr>
        <p:spPr bwMode="gray">
          <a:xfrm rot="9670427">
            <a:off x="3554413" y="5526088"/>
            <a:ext cx="206375" cy="355600"/>
          </a:xfrm>
          <a:custGeom>
            <a:avLst/>
            <a:gdLst>
              <a:gd name="G0" fmla="+- 5560 0 0"/>
              <a:gd name="G1" fmla="+- 21600 0 0"/>
              <a:gd name="G2" fmla="+- 21600 0 0"/>
              <a:gd name="T0" fmla="*/ 0 w 11660"/>
              <a:gd name="T1" fmla="*/ 728 h 21600"/>
              <a:gd name="T2" fmla="*/ 11660 w 11660"/>
              <a:gd name="T3" fmla="*/ 879 h 21600"/>
              <a:gd name="T4" fmla="*/ 5560 w 1166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660" h="21600" fill="none" extrusionOk="0">
                <a:moveTo>
                  <a:pt x="-1" y="727"/>
                </a:moveTo>
                <a:cubicBezTo>
                  <a:pt x="1813" y="244"/>
                  <a:pt x="3682" y="-1"/>
                  <a:pt x="5560" y="0"/>
                </a:cubicBezTo>
                <a:cubicBezTo>
                  <a:pt x="7624" y="0"/>
                  <a:pt x="9679" y="296"/>
                  <a:pt x="11659" y="879"/>
                </a:cubicBezTo>
              </a:path>
              <a:path w="11660" h="21600" stroke="0" extrusionOk="0">
                <a:moveTo>
                  <a:pt x="-1" y="727"/>
                </a:moveTo>
                <a:cubicBezTo>
                  <a:pt x="1813" y="244"/>
                  <a:pt x="3682" y="-1"/>
                  <a:pt x="5560" y="0"/>
                </a:cubicBezTo>
                <a:cubicBezTo>
                  <a:pt x="7624" y="0"/>
                  <a:pt x="9679" y="296"/>
                  <a:pt x="11659" y="879"/>
                </a:cubicBezTo>
                <a:lnTo>
                  <a:pt x="5560" y="21600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bg2"/>
            </a:solidFill>
            <a:round/>
            <a:headEnd/>
            <a:tailEnd/>
          </a:ln>
          <a:effectLst>
            <a:outerShdw dist="52363" dir="842175" algn="ctr" rotWithShape="0">
              <a:srgbClr val="C0C0C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291" name="AutoShape 11"/>
          <p:cNvSpPr>
            <a:spLocks noChangeArrowheads="1"/>
          </p:cNvSpPr>
          <p:nvPr/>
        </p:nvSpPr>
        <p:spPr bwMode="gray">
          <a:xfrm>
            <a:off x="5897563" y="5468938"/>
            <a:ext cx="960437" cy="4540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 algn="ctr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292" name="AutoShape 12"/>
          <p:cNvSpPr>
            <a:spLocks noChangeArrowheads="1"/>
          </p:cNvSpPr>
          <p:nvPr/>
        </p:nvSpPr>
        <p:spPr bwMode="gray">
          <a:xfrm>
            <a:off x="5894388" y="4387850"/>
            <a:ext cx="958850" cy="4540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 algn="ctr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293" name="Arc 13"/>
          <p:cNvSpPr>
            <a:spLocks/>
          </p:cNvSpPr>
          <p:nvPr/>
        </p:nvSpPr>
        <p:spPr bwMode="gray">
          <a:xfrm rot="5400000">
            <a:off x="6435725" y="5553076"/>
            <a:ext cx="365125" cy="254000"/>
          </a:xfrm>
          <a:custGeom>
            <a:avLst/>
            <a:gdLst>
              <a:gd name="G0" fmla="+- 13148 0 0"/>
              <a:gd name="G1" fmla="+- 21600 0 0"/>
              <a:gd name="G2" fmla="+- 21600 0 0"/>
              <a:gd name="T0" fmla="*/ 0 w 31154"/>
              <a:gd name="T1" fmla="*/ 4462 h 21600"/>
              <a:gd name="T2" fmla="*/ 31154 w 31154"/>
              <a:gd name="T3" fmla="*/ 9670 h 21600"/>
              <a:gd name="T4" fmla="*/ 13148 w 3115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154" h="21600" fill="none" extrusionOk="0">
                <a:moveTo>
                  <a:pt x="0" y="4462"/>
                </a:moveTo>
                <a:cubicBezTo>
                  <a:pt x="3772" y="1568"/>
                  <a:pt x="8393" y="-1"/>
                  <a:pt x="13148" y="0"/>
                </a:cubicBezTo>
                <a:cubicBezTo>
                  <a:pt x="20391" y="0"/>
                  <a:pt x="27153" y="3631"/>
                  <a:pt x="31154" y="9669"/>
                </a:cubicBezTo>
              </a:path>
              <a:path w="31154" h="21600" stroke="0" extrusionOk="0">
                <a:moveTo>
                  <a:pt x="0" y="4462"/>
                </a:moveTo>
                <a:cubicBezTo>
                  <a:pt x="3772" y="1568"/>
                  <a:pt x="8393" y="-1"/>
                  <a:pt x="13148" y="0"/>
                </a:cubicBezTo>
                <a:cubicBezTo>
                  <a:pt x="20391" y="0"/>
                  <a:pt x="27153" y="3631"/>
                  <a:pt x="31154" y="9669"/>
                </a:cubicBezTo>
                <a:lnTo>
                  <a:pt x="13148" y="21600"/>
                </a:lnTo>
                <a:close/>
              </a:path>
            </a:pathLst>
          </a:custGeom>
          <a:solidFill>
            <a:srgbClr val="993366"/>
          </a:solidFill>
          <a:ln w="9525">
            <a:noFill/>
            <a:round/>
            <a:headEnd/>
            <a:tailEnd/>
          </a:ln>
          <a:effectLst>
            <a:outerShdw dist="56796" dir="1593903" algn="ctr" rotWithShape="0">
              <a:srgbClr val="C0C0C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294" name="Arc 14"/>
          <p:cNvSpPr>
            <a:spLocks/>
          </p:cNvSpPr>
          <p:nvPr/>
        </p:nvSpPr>
        <p:spPr bwMode="gray">
          <a:xfrm>
            <a:off x="6521450" y="4427538"/>
            <a:ext cx="273050" cy="34766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17047"/>
              <a:gd name="T1" fmla="*/ 0 h 21600"/>
              <a:gd name="T2" fmla="*/ 17047 w 17047"/>
              <a:gd name="T3" fmla="*/ 8335 h 21600"/>
              <a:gd name="T4" fmla="*/ 0 w 17047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047" h="21600" fill="none" extrusionOk="0">
                <a:moveTo>
                  <a:pt x="-1" y="0"/>
                </a:moveTo>
                <a:cubicBezTo>
                  <a:pt x="6663" y="0"/>
                  <a:pt x="12954" y="3075"/>
                  <a:pt x="17046" y="8335"/>
                </a:cubicBezTo>
              </a:path>
              <a:path w="17047" h="21600" stroke="0" extrusionOk="0">
                <a:moveTo>
                  <a:pt x="-1" y="0"/>
                </a:moveTo>
                <a:cubicBezTo>
                  <a:pt x="6663" y="0"/>
                  <a:pt x="12954" y="3075"/>
                  <a:pt x="17046" y="8335"/>
                </a:cubicBez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  <a:effectLst>
            <a:outerShdw dist="81320" dir="2319588" algn="ctr" rotWithShape="0">
              <a:srgbClr val="C0C0C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295" name="Text Box 15"/>
          <p:cNvSpPr txBox="1">
            <a:spLocks noChangeArrowheads="1"/>
          </p:cNvSpPr>
          <p:nvPr/>
        </p:nvSpPr>
        <p:spPr bwMode="gray">
          <a:xfrm>
            <a:off x="2841625" y="4433888"/>
            <a:ext cx="8191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000000"/>
                </a:solidFill>
                <a:ea typeface="宋体" charset="-122"/>
              </a:rPr>
              <a:t>50%</a:t>
            </a:r>
          </a:p>
        </p:txBody>
      </p:sp>
      <p:sp>
        <p:nvSpPr>
          <p:cNvPr id="225296" name="Text Box 16"/>
          <p:cNvSpPr txBox="1">
            <a:spLocks noChangeArrowheads="1"/>
          </p:cNvSpPr>
          <p:nvPr/>
        </p:nvSpPr>
        <p:spPr bwMode="gray">
          <a:xfrm>
            <a:off x="5807075" y="5508625"/>
            <a:ext cx="8191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000000"/>
                </a:solidFill>
                <a:ea typeface="宋体" charset="-122"/>
              </a:rPr>
              <a:t>24%</a:t>
            </a:r>
          </a:p>
        </p:txBody>
      </p:sp>
      <p:sp>
        <p:nvSpPr>
          <p:cNvPr id="225297" name="Text Box 17"/>
          <p:cNvSpPr txBox="1">
            <a:spLocks noChangeArrowheads="1"/>
          </p:cNvSpPr>
          <p:nvPr/>
        </p:nvSpPr>
        <p:spPr bwMode="gray">
          <a:xfrm>
            <a:off x="2822575" y="5545138"/>
            <a:ext cx="8191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000000"/>
                </a:solidFill>
                <a:ea typeface="宋体" charset="-122"/>
              </a:rPr>
              <a:t>10%</a:t>
            </a:r>
          </a:p>
        </p:txBody>
      </p:sp>
      <p:sp>
        <p:nvSpPr>
          <p:cNvPr id="225298" name="Text Box 18"/>
          <p:cNvSpPr txBox="1">
            <a:spLocks noChangeArrowheads="1"/>
          </p:cNvSpPr>
          <p:nvPr/>
        </p:nvSpPr>
        <p:spPr bwMode="gray">
          <a:xfrm>
            <a:off x="5795963" y="4432300"/>
            <a:ext cx="8191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000000"/>
                </a:solidFill>
                <a:ea typeface="宋体" charset="-122"/>
              </a:rPr>
              <a:t>16%</a:t>
            </a:r>
          </a:p>
        </p:txBody>
      </p:sp>
      <p:sp>
        <p:nvSpPr>
          <p:cNvPr id="225299" name="Oval 19"/>
          <p:cNvSpPr>
            <a:spLocks noChangeArrowheads="1"/>
          </p:cNvSpPr>
          <p:nvPr/>
        </p:nvSpPr>
        <p:spPr bwMode="gray">
          <a:xfrm>
            <a:off x="3217863" y="1231900"/>
            <a:ext cx="3302000" cy="3281363"/>
          </a:xfrm>
          <a:prstGeom prst="ellipse">
            <a:avLst/>
          </a:prstGeom>
          <a:gradFill rotWithShape="1">
            <a:gsLst>
              <a:gs pos="0">
                <a:schemeClr val="bg1">
                  <a:gamma/>
                  <a:shade val="0"/>
                  <a:invGamma/>
                  <a:alpha val="2700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>
                  <a:gamma/>
                  <a:shade val="0"/>
                  <a:invGamma/>
                  <a:alpha val="27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225300" name="Picture 20" descr="a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3217863" y="1227138"/>
            <a:ext cx="3313112" cy="3306762"/>
          </a:xfrm>
          <a:prstGeom prst="rect">
            <a:avLst/>
          </a:prstGeom>
          <a:noFill/>
        </p:spPr>
      </p:pic>
      <p:sp>
        <p:nvSpPr>
          <p:cNvPr id="225301" name="Arc 21"/>
          <p:cNvSpPr>
            <a:spLocks/>
          </p:cNvSpPr>
          <p:nvPr/>
        </p:nvSpPr>
        <p:spPr bwMode="ltGray">
          <a:xfrm>
            <a:off x="4841875" y="1227138"/>
            <a:ext cx="1325563" cy="1651000"/>
          </a:xfrm>
          <a:custGeom>
            <a:avLst/>
            <a:gdLst>
              <a:gd name="G0" fmla="+- 322 0 0"/>
              <a:gd name="G1" fmla="+- 21600 0 0"/>
              <a:gd name="G2" fmla="+- 21600 0 0"/>
              <a:gd name="T0" fmla="*/ 0 w 17369"/>
              <a:gd name="T1" fmla="*/ 2 h 21600"/>
              <a:gd name="T2" fmla="*/ 17369 w 17369"/>
              <a:gd name="T3" fmla="*/ 8335 h 21600"/>
              <a:gd name="T4" fmla="*/ 322 w 17369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369" h="21600" fill="none" extrusionOk="0">
                <a:moveTo>
                  <a:pt x="0" y="2"/>
                </a:moveTo>
                <a:cubicBezTo>
                  <a:pt x="107" y="0"/>
                  <a:pt x="214" y="-1"/>
                  <a:pt x="322" y="0"/>
                </a:cubicBezTo>
                <a:cubicBezTo>
                  <a:pt x="6985" y="0"/>
                  <a:pt x="13276" y="3075"/>
                  <a:pt x="17368" y="8335"/>
                </a:cubicBezTo>
              </a:path>
              <a:path w="17369" h="21600" stroke="0" extrusionOk="0">
                <a:moveTo>
                  <a:pt x="0" y="2"/>
                </a:moveTo>
                <a:cubicBezTo>
                  <a:pt x="107" y="0"/>
                  <a:pt x="214" y="-1"/>
                  <a:pt x="322" y="0"/>
                </a:cubicBezTo>
                <a:cubicBezTo>
                  <a:pt x="6985" y="0"/>
                  <a:pt x="13276" y="3075"/>
                  <a:pt x="17368" y="8335"/>
                </a:cubicBezTo>
                <a:lnTo>
                  <a:pt x="322" y="21600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02" name="Arc 22"/>
          <p:cNvSpPr>
            <a:spLocks/>
          </p:cNvSpPr>
          <p:nvPr/>
        </p:nvSpPr>
        <p:spPr bwMode="gray">
          <a:xfrm rot="5400000">
            <a:off x="4495801" y="2224087"/>
            <a:ext cx="2411412" cy="1649413"/>
          </a:xfrm>
          <a:custGeom>
            <a:avLst/>
            <a:gdLst>
              <a:gd name="G0" fmla="+- 13537 0 0"/>
              <a:gd name="G1" fmla="+- 21600 0 0"/>
              <a:gd name="G2" fmla="+- 21600 0 0"/>
              <a:gd name="T0" fmla="*/ 0 w 31543"/>
              <a:gd name="T1" fmla="*/ 4768 h 21600"/>
              <a:gd name="T2" fmla="*/ 31543 w 31543"/>
              <a:gd name="T3" fmla="*/ 9670 h 21600"/>
              <a:gd name="T4" fmla="*/ 13537 w 31543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543" h="21600" fill="none" extrusionOk="0">
                <a:moveTo>
                  <a:pt x="0" y="4768"/>
                </a:moveTo>
                <a:cubicBezTo>
                  <a:pt x="3837" y="1682"/>
                  <a:pt x="8613" y="-1"/>
                  <a:pt x="13537" y="0"/>
                </a:cubicBezTo>
                <a:cubicBezTo>
                  <a:pt x="20780" y="0"/>
                  <a:pt x="27542" y="3631"/>
                  <a:pt x="31543" y="9669"/>
                </a:cubicBezTo>
              </a:path>
              <a:path w="31543" h="21600" stroke="0" extrusionOk="0">
                <a:moveTo>
                  <a:pt x="0" y="4768"/>
                </a:moveTo>
                <a:cubicBezTo>
                  <a:pt x="3837" y="1682"/>
                  <a:pt x="8613" y="-1"/>
                  <a:pt x="13537" y="0"/>
                </a:cubicBezTo>
                <a:cubicBezTo>
                  <a:pt x="20780" y="0"/>
                  <a:pt x="27542" y="3631"/>
                  <a:pt x="31543" y="9669"/>
                </a:cubicBezTo>
                <a:lnTo>
                  <a:pt x="13537" y="21600"/>
                </a:lnTo>
                <a:close/>
              </a:path>
            </a:pathLst>
          </a:custGeom>
          <a:solidFill>
            <a:srgbClr val="993366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03" name="Arc 23"/>
          <p:cNvSpPr>
            <a:spLocks/>
          </p:cNvSpPr>
          <p:nvPr/>
        </p:nvSpPr>
        <p:spPr bwMode="black">
          <a:xfrm rot="5400000" flipH="1" flipV="1">
            <a:off x="2443163" y="2024063"/>
            <a:ext cx="3284537" cy="1716087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8 w 43197"/>
              <a:gd name="T1" fmla="*/ 22479 h 22479"/>
              <a:gd name="T2" fmla="*/ 43197 w 43197"/>
              <a:gd name="T3" fmla="*/ 21211 h 22479"/>
              <a:gd name="T4" fmla="*/ 21600 w 43197"/>
              <a:gd name="T5" fmla="*/ 21600 h 22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97" h="22479" fill="none" extrusionOk="0">
                <a:moveTo>
                  <a:pt x="17" y="22479"/>
                </a:moveTo>
                <a:cubicBezTo>
                  <a:pt x="5" y="22186"/>
                  <a:pt x="0" y="21893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377" y="-1"/>
                  <a:pt x="42984" y="9435"/>
                  <a:pt x="43196" y="21211"/>
                </a:cubicBezTo>
              </a:path>
              <a:path w="43197" h="22479" stroke="0" extrusionOk="0">
                <a:moveTo>
                  <a:pt x="17" y="22479"/>
                </a:moveTo>
                <a:cubicBezTo>
                  <a:pt x="5" y="22186"/>
                  <a:pt x="0" y="21893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377" y="-1"/>
                  <a:pt x="42984" y="9435"/>
                  <a:pt x="43196" y="21211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folHlink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25304" name="Group 24"/>
          <p:cNvGrpSpPr>
            <a:grpSpLocks/>
          </p:cNvGrpSpPr>
          <p:nvPr/>
        </p:nvGrpSpPr>
        <p:grpSpPr bwMode="auto">
          <a:xfrm rot="3173304" flipV="1">
            <a:off x="2885282" y="3691731"/>
            <a:ext cx="2278062" cy="454025"/>
            <a:chOff x="1565" y="2568"/>
            <a:chExt cx="1118" cy="279"/>
          </a:xfrm>
        </p:grpSpPr>
        <p:sp>
          <p:nvSpPr>
            <p:cNvPr id="225305" name="AutoShape 25"/>
            <p:cNvSpPr>
              <a:spLocks noChangeArrowheads="1"/>
            </p:cNvSpPr>
            <p:nvPr/>
          </p:nvSpPr>
          <p:spPr bwMode="white">
            <a:xfrm rot="5263130">
              <a:off x="1859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306" name="AutoShape 26"/>
            <p:cNvSpPr>
              <a:spLocks noChangeArrowheads="1"/>
            </p:cNvSpPr>
            <p:nvPr/>
          </p:nvSpPr>
          <p:spPr bwMode="white">
            <a:xfrm rot="6078281">
              <a:off x="1995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307" name="AutoShape 27"/>
            <p:cNvSpPr>
              <a:spLocks noChangeArrowheads="1"/>
            </p:cNvSpPr>
            <p:nvPr/>
          </p:nvSpPr>
          <p:spPr bwMode="white">
            <a:xfrm rot="6373927">
              <a:off x="2071" y="229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308" name="AutoShape 28"/>
            <p:cNvSpPr>
              <a:spLocks noChangeArrowheads="1"/>
            </p:cNvSpPr>
            <p:nvPr/>
          </p:nvSpPr>
          <p:spPr bwMode="white">
            <a:xfrm rot="6906312">
              <a:off x="2161" y="232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25309" name="Arc 29"/>
          <p:cNvSpPr>
            <a:spLocks/>
          </p:cNvSpPr>
          <p:nvPr/>
        </p:nvSpPr>
        <p:spPr bwMode="ltGray">
          <a:xfrm rot="9670427">
            <a:off x="4675188" y="2836863"/>
            <a:ext cx="890587" cy="1651000"/>
          </a:xfrm>
          <a:custGeom>
            <a:avLst/>
            <a:gdLst>
              <a:gd name="G0" fmla="+- 5560 0 0"/>
              <a:gd name="G1" fmla="+- 21600 0 0"/>
              <a:gd name="G2" fmla="+- 21600 0 0"/>
              <a:gd name="T0" fmla="*/ 0 w 11660"/>
              <a:gd name="T1" fmla="*/ 728 h 21600"/>
              <a:gd name="T2" fmla="*/ 11660 w 11660"/>
              <a:gd name="T3" fmla="*/ 879 h 21600"/>
              <a:gd name="T4" fmla="*/ 5560 w 1166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660" h="21600" fill="none" extrusionOk="0">
                <a:moveTo>
                  <a:pt x="-1" y="727"/>
                </a:moveTo>
                <a:cubicBezTo>
                  <a:pt x="1813" y="244"/>
                  <a:pt x="3682" y="-1"/>
                  <a:pt x="5560" y="0"/>
                </a:cubicBezTo>
                <a:cubicBezTo>
                  <a:pt x="7624" y="0"/>
                  <a:pt x="9679" y="296"/>
                  <a:pt x="11659" y="879"/>
                </a:cubicBezTo>
              </a:path>
              <a:path w="11660" h="21600" stroke="0" extrusionOk="0">
                <a:moveTo>
                  <a:pt x="-1" y="727"/>
                </a:moveTo>
                <a:cubicBezTo>
                  <a:pt x="1813" y="244"/>
                  <a:pt x="3682" y="-1"/>
                  <a:pt x="5560" y="0"/>
                </a:cubicBezTo>
                <a:cubicBezTo>
                  <a:pt x="7624" y="0"/>
                  <a:pt x="9679" y="296"/>
                  <a:pt x="11659" y="879"/>
                </a:cubicBezTo>
                <a:lnTo>
                  <a:pt x="5560" y="21600"/>
                </a:lnTo>
                <a:close/>
              </a:path>
            </a:pathLst>
          </a:custGeom>
          <a:solidFill>
            <a:schemeClr val="hlink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10" name="Oval 30"/>
          <p:cNvSpPr>
            <a:spLocks noChangeArrowheads="1"/>
          </p:cNvSpPr>
          <p:nvPr/>
        </p:nvSpPr>
        <p:spPr bwMode="white">
          <a:xfrm>
            <a:off x="4306888" y="2327275"/>
            <a:ext cx="1123950" cy="112395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11" name="Text Box 31"/>
          <p:cNvSpPr txBox="1">
            <a:spLocks noChangeArrowheads="1"/>
          </p:cNvSpPr>
          <p:nvPr/>
        </p:nvSpPr>
        <p:spPr bwMode="white">
          <a:xfrm>
            <a:off x="3255963" y="2627313"/>
            <a:ext cx="97313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000000"/>
                </a:solidFill>
                <a:ea typeface="宋体" charset="-122"/>
              </a:rPr>
              <a:t>50%</a:t>
            </a:r>
          </a:p>
        </p:txBody>
      </p:sp>
      <p:sp>
        <p:nvSpPr>
          <p:cNvPr id="225312" name="Text Box 32"/>
          <p:cNvSpPr txBox="1">
            <a:spLocks noChangeArrowheads="1"/>
          </p:cNvSpPr>
          <p:nvPr/>
        </p:nvSpPr>
        <p:spPr bwMode="auto">
          <a:xfrm>
            <a:off x="5637213" y="2822575"/>
            <a:ext cx="7556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000000"/>
                </a:solidFill>
                <a:ea typeface="宋体" charset="-122"/>
              </a:rPr>
              <a:t>24%</a:t>
            </a:r>
          </a:p>
        </p:txBody>
      </p:sp>
      <p:sp>
        <p:nvSpPr>
          <p:cNvPr id="225313" name="Text Box 33"/>
          <p:cNvSpPr txBox="1">
            <a:spLocks noChangeArrowheads="1"/>
          </p:cNvSpPr>
          <p:nvPr/>
        </p:nvSpPr>
        <p:spPr bwMode="auto">
          <a:xfrm>
            <a:off x="4903788" y="1674813"/>
            <a:ext cx="7588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000000"/>
                </a:solidFill>
                <a:ea typeface="宋体" charset="-122"/>
              </a:rPr>
              <a:t>16%</a:t>
            </a:r>
          </a:p>
        </p:txBody>
      </p:sp>
      <p:sp>
        <p:nvSpPr>
          <p:cNvPr id="225314" name="Text Box 34"/>
          <p:cNvSpPr txBox="1">
            <a:spLocks noChangeArrowheads="1"/>
          </p:cNvSpPr>
          <p:nvPr/>
        </p:nvSpPr>
        <p:spPr bwMode="black">
          <a:xfrm>
            <a:off x="4903788" y="3806825"/>
            <a:ext cx="7588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000000"/>
                </a:solidFill>
                <a:ea typeface="宋体" charset="-122"/>
              </a:rPr>
              <a:t>10%</a:t>
            </a:r>
          </a:p>
        </p:txBody>
      </p:sp>
      <p:sp>
        <p:nvSpPr>
          <p:cNvPr id="225315" name="Rectangle 35"/>
          <p:cNvSpPr>
            <a:spLocks noChangeArrowheads="1"/>
          </p:cNvSpPr>
          <p:nvPr/>
        </p:nvSpPr>
        <p:spPr bwMode="black">
          <a:xfrm>
            <a:off x="1023938" y="4187825"/>
            <a:ext cx="1746250" cy="884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 b="1">
                <a:solidFill>
                  <a:schemeClr val="folHlink"/>
                </a:solidFill>
                <a:ea typeface="宋体" charset="-122"/>
              </a:rPr>
              <a:t>Products</a:t>
            </a:r>
          </a:p>
          <a:p>
            <a:pPr algn="l"/>
            <a:endParaRPr lang="en-US" altLang="zh-CN" sz="1000" b="1">
              <a:solidFill>
                <a:schemeClr val="tx2"/>
              </a:solidFill>
              <a:ea typeface="宋体" charset="-122"/>
            </a:endParaRPr>
          </a:p>
          <a:p>
            <a:pPr algn="l"/>
            <a:r>
              <a:rPr lang="en-US" altLang="zh-CN" sz="1200" b="1">
                <a:solidFill>
                  <a:srgbClr val="000000"/>
                </a:solidFill>
                <a:ea typeface="宋体" charset="-122"/>
              </a:rPr>
              <a:t>Description of the company’s products</a:t>
            </a:r>
          </a:p>
        </p:txBody>
      </p:sp>
      <p:sp>
        <p:nvSpPr>
          <p:cNvPr id="225316" name="Rectangle 36"/>
          <p:cNvSpPr>
            <a:spLocks noChangeArrowheads="1"/>
          </p:cNvSpPr>
          <p:nvPr/>
        </p:nvSpPr>
        <p:spPr bwMode="black">
          <a:xfrm>
            <a:off x="7067550" y="5205413"/>
            <a:ext cx="1616075" cy="884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993366"/>
                </a:solidFill>
                <a:ea typeface="宋体" charset="-122"/>
              </a:rPr>
              <a:t>Service</a:t>
            </a:r>
          </a:p>
          <a:p>
            <a:endParaRPr lang="en-US" altLang="zh-CN" sz="1000" b="1">
              <a:solidFill>
                <a:srgbClr val="FF6600"/>
              </a:solidFill>
              <a:ea typeface="宋体" charset="-122"/>
            </a:endParaRPr>
          </a:p>
          <a:p>
            <a:r>
              <a:rPr lang="en-US" altLang="zh-CN" sz="1200" b="1">
                <a:solidFill>
                  <a:srgbClr val="000000"/>
                </a:solidFill>
                <a:ea typeface="宋体" charset="-122"/>
              </a:rPr>
              <a:t>Description of the company’s service</a:t>
            </a:r>
          </a:p>
        </p:txBody>
      </p:sp>
      <p:sp>
        <p:nvSpPr>
          <p:cNvPr id="225317" name="Rectangle 37"/>
          <p:cNvSpPr>
            <a:spLocks noChangeArrowheads="1"/>
          </p:cNvSpPr>
          <p:nvPr/>
        </p:nvSpPr>
        <p:spPr bwMode="black">
          <a:xfrm>
            <a:off x="987425" y="5286375"/>
            <a:ext cx="1925638" cy="884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 b="1">
                <a:solidFill>
                  <a:schemeClr val="hlink"/>
                </a:solidFill>
                <a:ea typeface="宋体" charset="-122"/>
              </a:rPr>
              <a:t>Technology</a:t>
            </a:r>
          </a:p>
          <a:p>
            <a:pPr algn="l"/>
            <a:endParaRPr lang="en-US" altLang="zh-CN" sz="1000" b="1">
              <a:ea typeface="宋体" charset="-122"/>
            </a:endParaRPr>
          </a:p>
          <a:p>
            <a:pPr algn="l"/>
            <a:r>
              <a:rPr lang="en-US" altLang="zh-CN" sz="1200" b="1">
                <a:solidFill>
                  <a:srgbClr val="000000"/>
                </a:solidFill>
                <a:ea typeface="宋体" charset="-122"/>
              </a:rPr>
              <a:t>Description of the company’s technology</a:t>
            </a:r>
          </a:p>
        </p:txBody>
      </p:sp>
      <p:sp>
        <p:nvSpPr>
          <p:cNvPr id="225318" name="Rectangle 38"/>
          <p:cNvSpPr>
            <a:spLocks noChangeArrowheads="1"/>
          </p:cNvSpPr>
          <p:nvPr/>
        </p:nvSpPr>
        <p:spPr bwMode="black">
          <a:xfrm>
            <a:off x="7080250" y="4144963"/>
            <a:ext cx="1598613" cy="884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b="1">
                <a:solidFill>
                  <a:schemeClr val="accent2"/>
                </a:solidFill>
                <a:ea typeface="宋体" charset="-122"/>
              </a:rPr>
              <a:t>Market</a:t>
            </a:r>
          </a:p>
          <a:p>
            <a:endParaRPr lang="en-US" altLang="zh-CN" sz="1000" b="1">
              <a:ea typeface="宋体" charset="-122"/>
            </a:endParaRPr>
          </a:p>
          <a:p>
            <a:r>
              <a:rPr lang="en-US" altLang="zh-CN" sz="1200" b="1">
                <a:solidFill>
                  <a:srgbClr val="000000"/>
                </a:solidFill>
                <a:ea typeface="宋体" charset="-122"/>
              </a:rPr>
              <a:t>Description of the company’s market</a:t>
            </a:r>
          </a:p>
        </p:txBody>
      </p:sp>
      <p:grpSp>
        <p:nvGrpSpPr>
          <p:cNvPr id="225319" name="Group 39"/>
          <p:cNvGrpSpPr>
            <a:grpSpLocks/>
          </p:cNvGrpSpPr>
          <p:nvPr/>
        </p:nvGrpSpPr>
        <p:grpSpPr bwMode="auto">
          <a:xfrm rot="14245961" flipV="1">
            <a:off x="4591844" y="1539081"/>
            <a:ext cx="2190750" cy="484188"/>
            <a:chOff x="2532" y="1051"/>
            <a:chExt cx="893" cy="246"/>
          </a:xfrm>
        </p:grpSpPr>
        <p:grpSp>
          <p:nvGrpSpPr>
            <p:cNvPr id="225320" name="Group 40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225321" name="AutoShape 41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322" name="AutoShape 42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323" name="AutoShape 43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324" name="AutoShape 44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25325" name="Group 45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225326" name="AutoShape 46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327" name="AutoShape 47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328" name="AutoShape 48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329" name="AutoShape 49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Diagram</a:t>
            </a:r>
          </a:p>
        </p:txBody>
      </p:sp>
      <p:grpSp>
        <p:nvGrpSpPr>
          <p:cNvPr id="246825" name="Group 41"/>
          <p:cNvGrpSpPr>
            <a:grpSpLocks/>
          </p:cNvGrpSpPr>
          <p:nvPr/>
        </p:nvGrpSpPr>
        <p:grpSpPr bwMode="auto">
          <a:xfrm>
            <a:off x="1157288" y="1295400"/>
            <a:ext cx="7605712" cy="5011738"/>
            <a:chOff x="273" y="432"/>
            <a:chExt cx="5318" cy="3504"/>
          </a:xfrm>
        </p:grpSpPr>
        <p:sp>
          <p:nvSpPr>
            <p:cNvPr id="246797" name="Freeform 13"/>
            <p:cNvSpPr>
              <a:spLocks/>
            </p:cNvSpPr>
            <p:nvPr/>
          </p:nvSpPr>
          <p:spPr bwMode="invGray">
            <a:xfrm rot="29242760" flipH="1" flipV="1">
              <a:off x="973" y="1405"/>
              <a:ext cx="895" cy="327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6" y="470"/>
                </a:cxn>
                <a:cxn ang="0">
                  <a:pos x="660" y="201"/>
                </a:cxn>
                <a:cxn ang="0">
                  <a:pos x="1286" y="431"/>
                </a:cxn>
                <a:cxn ang="0">
                  <a:pos x="1286" y="0"/>
                </a:cxn>
                <a:cxn ang="0">
                  <a:pos x="1163" y="168"/>
                </a:cxn>
                <a:cxn ang="0">
                  <a:pos x="666" y="39"/>
                </a:cxn>
                <a:cxn ang="0">
                  <a:pos x="0" y="291"/>
                </a:cxn>
              </a:cxnLst>
              <a:rect l="0" t="0" r="r" b="b"/>
              <a:pathLst>
                <a:path w="1286" h="470">
                  <a:moveTo>
                    <a:pt x="0" y="291"/>
                  </a:moveTo>
                  <a:lnTo>
                    <a:pt x="6" y="470"/>
                  </a:lnTo>
                  <a:cubicBezTo>
                    <a:pt x="252" y="201"/>
                    <a:pt x="573" y="202"/>
                    <a:pt x="660" y="201"/>
                  </a:cubicBezTo>
                  <a:cubicBezTo>
                    <a:pt x="748" y="199"/>
                    <a:pt x="1051" y="212"/>
                    <a:pt x="1286" y="431"/>
                  </a:cubicBezTo>
                  <a:lnTo>
                    <a:pt x="1286" y="0"/>
                  </a:lnTo>
                  <a:lnTo>
                    <a:pt x="1163" y="168"/>
                  </a:lnTo>
                  <a:cubicBezTo>
                    <a:pt x="1125" y="136"/>
                    <a:pt x="895" y="45"/>
                    <a:pt x="666" y="39"/>
                  </a:cubicBezTo>
                  <a:cubicBezTo>
                    <a:pt x="437" y="33"/>
                    <a:pt x="144" y="119"/>
                    <a:pt x="0" y="291"/>
                  </a:cubicBezTo>
                  <a:close/>
                </a:path>
              </a:pathLst>
            </a:custGeom>
            <a:gradFill rotWithShape="1">
              <a:gsLst>
                <a:gs pos="0">
                  <a:srgbClr val="338899">
                    <a:gamma/>
                    <a:tint val="0"/>
                    <a:invGamma/>
                  </a:srgbClr>
                </a:gs>
                <a:gs pos="100000">
                  <a:srgbClr val="338899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6798" name="Freeform 14"/>
            <p:cNvSpPr>
              <a:spLocks/>
            </p:cNvSpPr>
            <p:nvPr/>
          </p:nvSpPr>
          <p:spPr bwMode="invGray">
            <a:xfrm rot="14031870" flipH="1" flipV="1">
              <a:off x="3690" y="1254"/>
              <a:ext cx="926" cy="338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6" y="470"/>
                </a:cxn>
                <a:cxn ang="0">
                  <a:pos x="660" y="201"/>
                </a:cxn>
                <a:cxn ang="0">
                  <a:pos x="1286" y="431"/>
                </a:cxn>
                <a:cxn ang="0">
                  <a:pos x="1286" y="0"/>
                </a:cxn>
                <a:cxn ang="0">
                  <a:pos x="1163" y="168"/>
                </a:cxn>
                <a:cxn ang="0">
                  <a:pos x="666" y="39"/>
                </a:cxn>
                <a:cxn ang="0">
                  <a:pos x="0" y="291"/>
                </a:cxn>
              </a:cxnLst>
              <a:rect l="0" t="0" r="r" b="b"/>
              <a:pathLst>
                <a:path w="1286" h="470">
                  <a:moveTo>
                    <a:pt x="0" y="291"/>
                  </a:moveTo>
                  <a:lnTo>
                    <a:pt x="6" y="470"/>
                  </a:lnTo>
                  <a:cubicBezTo>
                    <a:pt x="252" y="201"/>
                    <a:pt x="573" y="202"/>
                    <a:pt x="660" y="201"/>
                  </a:cubicBezTo>
                  <a:cubicBezTo>
                    <a:pt x="748" y="199"/>
                    <a:pt x="1051" y="212"/>
                    <a:pt x="1286" y="431"/>
                  </a:cubicBezTo>
                  <a:lnTo>
                    <a:pt x="1286" y="0"/>
                  </a:lnTo>
                  <a:lnTo>
                    <a:pt x="1163" y="168"/>
                  </a:lnTo>
                  <a:cubicBezTo>
                    <a:pt x="1125" y="136"/>
                    <a:pt x="895" y="45"/>
                    <a:pt x="666" y="39"/>
                  </a:cubicBezTo>
                  <a:cubicBezTo>
                    <a:pt x="437" y="33"/>
                    <a:pt x="144" y="119"/>
                    <a:pt x="0" y="291"/>
                  </a:cubicBezTo>
                  <a:close/>
                </a:path>
              </a:pathLst>
            </a:custGeom>
            <a:gradFill rotWithShape="1">
              <a:gsLst>
                <a:gs pos="0">
                  <a:srgbClr val="338899">
                    <a:gamma/>
                    <a:tint val="0"/>
                    <a:invGamma/>
                  </a:srgbClr>
                </a:gs>
                <a:gs pos="100000">
                  <a:srgbClr val="338899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6799" name="Oval 15"/>
            <p:cNvSpPr>
              <a:spLocks noChangeArrowheads="1"/>
            </p:cNvSpPr>
            <p:nvPr/>
          </p:nvSpPr>
          <p:spPr bwMode="gray">
            <a:xfrm>
              <a:off x="1781" y="1318"/>
              <a:ext cx="2178" cy="2178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 w="9525" algn="ctr">
              <a:solidFill>
                <a:schemeClr val="accent2"/>
              </a:solidFill>
              <a:prstDash val="lg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6800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2519" y="2256"/>
              <a:ext cx="745" cy="27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2000" b="1" kern="10">
                  <a:ln w="222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>
                    <a:outerShdw dist="45791" dir="3378596" algn="ctr" rotWithShape="0">
                      <a:srgbClr val="000000">
                        <a:alpha val="50000"/>
                      </a:srgbClr>
                    </a:outerShdw>
                  </a:effectLst>
                  <a:latin typeface="Arial Black"/>
                </a:rPr>
                <a:t>Title</a:t>
              </a:r>
              <a:endParaRPr lang="zh-CN" altLang="en-US" sz="2000" b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45791" dir="3378596" algn="ctr" rotWithShape="0">
                    <a:srgbClr val="000000">
                      <a:alpha val="50000"/>
                    </a:srgbClr>
                  </a:outerShdw>
                </a:effectLst>
                <a:latin typeface="Arial Black"/>
              </a:endParaRPr>
            </a:p>
          </p:txBody>
        </p:sp>
        <p:grpSp>
          <p:nvGrpSpPr>
            <p:cNvPr id="246801" name="Group 17"/>
            <p:cNvGrpSpPr>
              <a:grpSpLocks/>
            </p:cNvGrpSpPr>
            <p:nvPr/>
          </p:nvGrpSpPr>
          <p:grpSpPr bwMode="auto">
            <a:xfrm>
              <a:off x="1897" y="432"/>
              <a:ext cx="1943" cy="1069"/>
              <a:chOff x="336" y="1536"/>
              <a:chExt cx="1392" cy="720"/>
            </a:xfrm>
          </p:grpSpPr>
          <p:sp>
            <p:nvSpPr>
              <p:cNvPr id="246802" name="AutoShape 18"/>
              <p:cNvSpPr>
                <a:spLocks noChangeArrowheads="1"/>
              </p:cNvSpPr>
              <p:nvPr/>
            </p:nvSpPr>
            <p:spPr bwMode="auto">
              <a:xfrm>
                <a:off x="336" y="1536"/>
                <a:ext cx="1392" cy="720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 w="9525">
                <a:noFill/>
                <a:round/>
                <a:headEnd/>
                <a:tailEnd/>
              </a:ln>
              <a:effectLst>
                <a:outerShdw dist="45791" dir="2021404" algn="ctr" rotWithShape="0">
                  <a:srgbClr val="DDDDDD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803" name="Rectangle 19"/>
              <p:cNvSpPr>
                <a:spLocks noChangeArrowheads="1"/>
              </p:cNvSpPr>
              <p:nvPr/>
            </p:nvSpPr>
            <p:spPr bwMode="auto">
              <a:xfrm>
                <a:off x="336" y="1536"/>
                <a:ext cx="258" cy="336"/>
              </a:xfrm>
              <a:prstGeom prst="rect">
                <a:avLst/>
              </a:prstGeom>
              <a:solidFill>
                <a:srgbClr val="FF99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46804" name="Group 20"/>
            <p:cNvGrpSpPr>
              <a:grpSpLocks/>
            </p:cNvGrpSpPr>
            <p:nvPr/>
          </p:nvGrpSpPr>
          <p:grpSpPr bwMode="auto">
            <a:xfrm>
              <a:off x="1942" y="479"/>
              <a:ext cx="1854" cy="972"/>
              <a:chOff x="2190" y="1344"/>
              <a:chExt cx="1392" cy="720"/>
            </a:xfrm>
          </p:grpSpPr>
          <p:sp>
            <p:nvSpPr>
              <p:cNvPr id="246805" name="AutoShape 21"/>
              <p:cNvSpPr>
                <a:spLocks noChangeArrowheads="1"/>
              </p:cNvSpPr>
              <p:nvPr/>
            </p:nvSpPr>
            <p:spPr bwMode="auto">
              <a:xfrm>
                <a:off x="2190" y="1344"/>
                <a:ext cx="1392" cy="72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806" name="Rectangle 22"/>
              <p:cNvSpPr>
                <a:spLocks noChangeArrowheads="1"/>
              </p:cNvSpPr>
              <p:nvPr/>
            </p:nvSpPr>
            <p:spPr bwMode="auto">
              <a:xfrm>
                <a:off x="2190" y="1344"/>
                <a:ext cx="258" cy="33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46807" name="Line 23"/>
            <p:cNvSpPr>
              <a:spLocks noChangeShapeType="1"/>
            </p:cNvSpPr>
            <p:nvPr/>
          </p:nvSpPr>
          <p:spPr bwMode="auto">
            <a:xfrm>
              <a:off x="2074" y="851"/>
              <a:ext cx="1663" cy="0"/>
            </a:xfrm>
            <a:prstGeom prst="line">
              <a:avLst/>
            </a:prstGeom>
            <a:noFill/>
            <a:ln w="12700">
              <a:solidFill>
                <a:srgbClr val="FF99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46808" name="Group 24"/>
            <p:cNvGrpSpPr>
              <a:grpSpLocks/>
            </p:cNvGrpSpPr>
            <p:nvPr/>
          </p:nvGrpSpPr>
          <p:grpSpPr bwMode="auto">
            <a:xfrm>
              <a:off x="318" y="2675"/>
              <a:ext cx="1943" cy="1069"/>
              <a:chOff x="336" y="1536"/>
              <a:chExt cx="1392" cy="720"/>
            </a:xfrm>
          </p:grpSpPr>
          <p:sp>
            <p:nvSpPr>
              <p:cNvPr id="246809" name="AutoShape 25"/>
              <p:cNvSpPr>
                <a:spLocks noChangeArrowheads="1"/>
              </p:cNvSpPr>
              <p:nvPr/>
            </p:nvSpPr>
            <p:spPr bwMode="auto">
              <a:xfrm>
                <a:off x="336" y="1536"/>
                <a:ext cx="1392" cy="720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>
                <a:outerShdw dist="45791" dir="2021404" algn="ctr" rotWithShape="0">
                  <a:srgbClr val="DDDDDD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810" name="Rectangle 26"/>
              <p:cNvSpPr>
                <a:spLocks noChangeArrowheads="1"/>
              </p:cNvSpPr>
              <p:nvPr/>
            </p:nvSpPr>
            <p:spPr bwMode="auto">
              <a:xfrm>
                <a:off x="336" y="1536"/>
                <a:ext cx="258" cy="33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46811" name="Group 27"/>
            <p:cNvGrpSpPr>
              <a:grpSpLocks/>
            </p:cNvGrpSpPr>
            <p:nvPr/>
          </p:nvGrpSpPr>
          <p:grpSpPr bwMode="auto">
            <a:xfrm>
              <a:off x="363" y="2722"/>
              <a:ext cx="1854" cy="972"/>
              <a:chOff x="2190" y="1344"/>
              <a:chExt cx="1392" cy="720"/>
            </a:xfrm>
          </p:grpSpPr>
          <p:sp>
            <p:nvSpPr>
              <p:cNvPr id="246812" name="AutoShape 28"/>
              <p:cNvSpPr>
                <a:spLocks noChangeArrowheads="1"/>
              </p:cNvSpPr>
              <p:nvPr/>
            </p:nvSpPr>
            <p:spPr bwMode="auto">
              <a:xfrm>
                <a:off x="2190" y="1344"/>
                <a:ext cx="1392" cy="72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813" name="Rectangle 29"/>
              <p:cNvSpPr>
                <a:spLocks noChangeArrowheads="1"/>
              </p:cNvSpPr>
              <p:nvPr/>
            </p:nvSpPr>
            <p:spPr bwMode="auto">
              <a:xfrm>
                <a:off x="2190" y="1344"/>
                <a:ext cx="258" cy="33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46814" name="Line 30"/>
            <p:cNvSpPr>
              <a:spLocks noChangeShapeType="1"/>
            </p:cNvSpPr>
            <p:nvPr/>
          </p:nvSpPr>
          <p:spPr bwMode="auto">
            <a:xfrm>
              <a:off x="495" y="3094"/>
              <a:ext cx="1663" cy="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46815" name="Group 31"/>
            <p:cNvGrpSpPr>
              <a:grpSpLocks/>
            </p:cNvGrpSpPr>
            <p:nvPr/>
          </p:nvGrpSpPr>
          <p:grpSpPr bwMode="auto">
            <a:xfrm>
              <a:off x="3648" y="2693"/>
              <a:ext cx="1943" cy="1069"/>
              <a:chOff x="336" y="1536"/>
              <a:chExt cx="1392" cy="720"/>
            </a:xfrm>
          </p:grpSpPr>
          <p:sp>
            <p:nvSpPr>
              <p:cNvPr id="246816" name="AutoShape 32"/>
              <p:cNvSpPr>
                <a:spLocks noChangeArrowheads="1"/>
              </p:cNvSpPr>
              <p:nvPr/>
            </p:nvSpPr>
            <p:spPr bwMode="auto">
              <a:xfrm>
                <a:off x="336" y="1536"/>
                <a:ext cx="1392" cy="720"/>
              </a:xfrm>
              <a:prstGeom prst="roundRect">
                <a:avLst>
                  <a:gd name="adj" fmla="val 16667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>
                <a:outerShdw dist="45791" dir="2021404" algn="ctr" rotWithShape="0">
                  <a:srgbClr val="DDDDDD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817" name="Rectangle 33"/>
              <p:cNvSpPr>
                <a:spLocks noChangeArrowheads="1"/>
              </p:cNvSpPr>
              <p:nvPr/>
            </p:nvSpPr>
            <p:spPr bwMode="auto">
              <a:xfrm>
                <a:off x="336" y="1536"/>
                <a:ext cx="258" cy="336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46818" name="Group 34"/>
            <p:cNvGrpSpPr>
              <a:grpSpLocks/>
            </p:cNvGrpSpPr>
            <p:nvPr/>
          </p:nvGrpSpPr>
          <p:grpSpPr bwMode="auto">
            <a:xfrm>
              <a:off x="3693" y="2740"/>
              <a:ext cx="1854" cy="972"/>
              <a:chOff x="2190" y="1344"/>
              <a:chExt cx="1392" cy="720"/>
            </a:xfrm>
          </p:grpSpPr>
          <p:sp>
            <p:nvSpPr>
              <p:cNvPr id="246819" name="AutoShape 35"/>
              <p:cNvSpPr>
                <a:spLocks noChangeArrowheads="1"/>
              </p:cNvSpPr>
              <p:nvPr/>
            </p:nvSpPr>
            <p:spPr bwMode="auto">
              <a:xfrm>
                <a:off x="2190" y="1344"/>
                <a:ext cx="1392" cy="720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820" name="Rectangle 36"/>
              <p:cNvSpPr>
                <a:spLocks noChangeArrowheads="1"/>
              </p:cNvSpPr>
              <p:nvPr/>
            </p:nvSpPr>
            <p:spPr bwMode="auto">
              <a:xfrm>
                <a:off x="2190" y="1344"/>
                <a:ext cx="258" cy="33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46821" name="Line 37"/>
            <p:cNvSpPr>
              <a:spLocks noChangeShapeType="1"/>
            </p:cNvSpPr>
            <p:nvPr/>
          </p:nvSpPr>
          <p:spPr bwMode="auto">
            <a:xfrm>
              <a:off x="3825" y="3112"/>
              <a:ext cx="1663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822" name="Freeform 38"/>
            <p:cNvSpPr>
              <a:spLocks/>
            </p:cNvSpPr>
            <p:nvPr/>
          </p:nvSpPr>
          <p:spPr bwMode="invGray">
            <a:xfrm flipH="1" flipV="1">
              <a:off x="2436" y="3563"/>
              <a:ext cx="1020" cy="373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6" y="470"/>
                </a:cxn>
                <a:cxn ang="0">
                  <a:pos x="660" y="201"/>
                </a:cxn>
                <a:cxn ang="0">
                  <a:pos x="1286" y="431"/>
                </a:cxn>
                <a:cxn ang="0">
                  <a:pos x="1286" y="0"/>
                </a:cxn>
                <a:cxn ang="0">
                  <a:pos x="1163" y="168"/>
                </a:cxn>
                <a:cxn ang="0">
                  <a:pos x="666" y="39"/>
                </a:cxn>
                <a:cxn ang="0">
                  <a:pos x="0" y="291"/>
                </a:cxn>
              </a:cxnLst>
              <a:rect l="0" t="0" r="r" b="b"/>
              <a:pathLst>
                <a:path w="1286" h="470">
                  <a:moveTo>
                    <a:pt x="0" y="291"/>
                  </a:moveTo>
                  <a:lnTo>
                    <a:pt x="6" y="470"/>
                  </a:lnTo>
                  <a:cubicBezTo>
                    <a:pt x="252" y="201"/>
                    <a:pt x="573" y="202"/>
                    <a:pt x="660" y="201"/>
                  </a:cubicBezTo>
                  <a:cubicBezTo>
                    <a:pt x="748" y="199"/>
                    <a:pt x="1051" y="212"/>
                    <a:pt x="1286" y="431"/>
                  </a:cubicBezTo>
                  <a:lnTo>
                    <a:pt x="1286" y="0"/>
                  </a:lnTo>
                  <a:lnTo>
                    <a:pt x="1163" y="168"/>
                  </a:lnTo>
                  <a:cubicBezTo>
                    <a:pt x="1125" y="136"/>
                    <a:pt x="895" y="45"/>
                    <a:pt x="666" y="39"/>
                  </a:cubicBezTo>
                  <a:cubicBezTo>
                    <a:pt x="437" y="33"/>
                    <a:pt x="144" y="119"/>
                    <a:pt x="0" y="291"/>
                  </a:cubicBezTo>
                  <a:close/>
                </a:path>
              </a:pathLst>
            </a:custGeom>
            <a:gradFill rotWithShape="1">
              <a:gsLst>
                <a:gs pos="0">
                  <a:srgbClr val="338899">
                    <a:gamma/>
                    <a:tint val="0"/>
                    <a:invGamma/>
                  </a:srgbClr>
                </a:gs>
                <a:gs pos="100000">
                  <a:srgbClr val="338899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46823" name="Picture 39" descr="3_woman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482" y="1504"/>
              <a:ext cx="996" cy="1190"/>
            </a:xfrm>
            <a:prstGeom prst="rect">
              <a:avLst/>
            </a:prstGeom>
            <a:noFill/>
          </p:spPr>
        </p:pic>
        <p:pic>
          <p:nvPicPr>
            <p:cNvPr id="246824" name="Picture 40" descr="3_man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73" y="1708"/>
              <a:ext cx="1263" cy="968"/>
            </a:xfrm>
            <a:prstGeom prst="rect">
              <a:avLst/>
            </a:prstGeom>
            <a:noFill/>
          </p:spPr>
        </p:pic>
      </p:grpSp>
      <p:sp>
        <p:nvSpPr>
          <p:cNvPr id="246826" name="Rectangle 42"/>
          <p:cNvSpPr>
            <a:spLocks noChangeArrowheads="1"/>
          </p:cNvSpPr>
          <p:nvPr/>
        </p:nvSpPr>
        <p:spPr bwMode="gray">
          <a:xfrm>
            <a:off x="4000500" y="1490663"/>
            <a:ext cx="20510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FF9900"/>
                </a:solidFill>
                <a:ea typeface="宋体" charset="-122"/>
              </a:rPr>
              <a:t>Your Title in here</a:t>
            </a:r>
          </a:p>
        </p:txBody>
      </p:sp>
      <p:sp>
        <p:nvSpPr>
          <p:cNvPr id="246827" name="Rectangle 43"/>
          <p:cNvSpPr>
            <a:spLocks noChangeArrowheads="1"/>
          </p:cNvSpPr>
          <p:nvPr/>
        </p:nvSpPr>
        <p:spPr bwMode="gray">
          <a:xfrm>
            <a:off x="3643313" y="1460500"/>
            <a:ext cx="4667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2000" b="1">
                <a:solidFill>
                  <a:srgbClr val="FF9900"/>
                </a:solidFill>
                <a:ea typeface="宋体" charset="-122"/>
              </a:rPr>
              <a:t>01</a:t>
            </a:r>
          </a:p>
        </p:txBody>
      </p:sp>
      <p:sp>
        <p:nvSpPr>
          <p:cNvPr id="246828" name="Rectangle 44"/>
          <p:cNvSpPr>
            <a:spLocks noChangeArrowheads="1"/>
          </p:cNvSpPr>
          <p:nvPr/>
        </p:nvSpPr>
        <p:spPr bwMode="gray">
          <a:xfrm>
            <a:off x="1785938" y="4667250"/>
            <a:ext cx="20510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chemeClr val="accent1"/>
                </a:solidFill>
                <a:ea typeface="宋体" charset="-122"/>
              </a:rPr>
              <a:t>Your Title in here</a:t>
            </a:r>
          </a:p>
        </p:txBody>
      </p:sp>
      <p:sp>
        <p:nvSpPr>
          <p:cNvPr id="246829" name="Rectangle 45"/>
          <p:cNvSpPr>
            <a:spLocks noChangeArrowheads="1"/>
          </p:cNvSpPr>
          <p:nvPr/>
        </p:nvSpPr>
        <p:spPr bwMode="gray">
          <a:xfrm>
            <a:off x="1428750" y="4637088"/>
            <a:ext cx="4667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2000" b="1">
                <a:solidFill>
                  <a:schemeClr val="accent1"/>
                </a:solidFill>
                <a:ea typeface="宋体" charset="-122"/>
              </a:rPr>
              <a:t>02</a:t>
            </a:r>
          </a:p>
        </p:txBody>
      </p:sp>
      <p:sp>
        <p:nvSpPr>
          <p:cNvPr id="246830" name="Rectangle 46"/>
          <p:cNvSpPr>
            <a:spLocks noChangeArrowheads="1"/>
          </p:cNvSpPr>
          <p:nvPr/>
        </p:nvSpPr>
        <p:spPr bwMode="gray">
          <a:xfrm>
            <a:off x="6546850" y="4719638"/>
            <a:ext cx="20510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chemeClr val="hlink"/>
                </a:solidFill>
                <a:ea typeface="宋体" charset="-122"/>
              </a:rPr>
              <a:t>Your Title in here</a:t>
            </a:r>
          </a:p>
        </p:txBody>
      </p:sp>
      <p:sp>
        <p:nvSpPr>
          <p:cNvPr id="246831" name="Rectangle 47"/>
          <p:cNvSpPr>
            <a:spLocks noChangeArrowheads="1"/>
          </p:cNvSpPr>
          <p:nvPr/>
        </p:nvSpPr>
        <p:spPr bwMode="gray">
          <a:xfrm>
            <a:off x="6189663" y="4689475"/>
            <a:ext cx="4667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2000" b="1">
                <a:solidFill>
                  <a:schemeClr val="hlink"/>
                </a:solidFill>
                <a:ea typeface="宋体" charset="-122"/>
              </a:rPr>
              <a:t>02</a:t>
            </a:r>
          </a:p>
        </p:txBody>
      </p:sp>
      <p:sp>
        <p:nvSpPr>
          <p:cNvPr id="246832" name="Text Box 48"/>
          <p:cNvSpPr txBox="1">
            <a:spLocks noChangeArrowheads="1"/>
          </p:cNvSpPr>
          <p:nvPr/>
        </p:nvSpPr>
        <p:spPr bwMode="gray">
          <a:xfrm>
            <a:off x="3657600" y="1981200"/>
            <a:ext cx="2438400" cy="639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1200" b="1">
                <a:solidFill>
                  <a:srgbClr val="000000"/>
                </a:solidFill>
                <a:ea typeface="宋体" charset="-122"/>
              </a:rPr>
              <a:t>ThemeGallery</a:t>
            </a:r>
            <a:r>
              <a:rPr lang="en-US" altLang="zh-CN" sz="1200">
                <a:solidFill>
                  <a:srgbClr val="000000"/>
                </a:solidFill>
                <a:ea typeface="宋体" charset="-122"/>
              </a:rPr>
              <a:t> is a Design Digital Content &amp; Contents mall developed by Guild Design Inc.</a:t>
            </a:r>
          </a:p>
        </p:txBody>
      </p:sp>
      <p:sp>
        <p:nvSpPr>
          <p:cNvPr id="246833" name="Text Box 49"/>
          <p:cNvSpPr txBox="1">
            <a:spLocks noChangeArrowheads="1"/>
          </p:cNvSpPr>
          <p:nvPr/>
        </p:nvSpPr>
        <p:spPr bwMode="gray">
          <a:xfrm>
            <a:off x="1431925" y="5186363"/>
            <a:ext cx="2438400" cy="6397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1200" b="1">
                <a:solidFill>
                  <a:srgbClr val="000000"/>
                </a:solidFill>
                <a:ea typeface="宋体" charset="-122"/>
              </a:rPr>
              <a:t>ThemeGallery</a:t>
            </a:r>
            <a:r>
              <a:rPr lang="en-US" altLang="zh-CN" sz="1200">
                <a:solidFill>
                  <a:srgbClr val="000000"/>
                </a:solidFill>
                <a:ea typeface="宋体" charset="-122"/>
              </a:rPr>
              <a:t> is a Design Digital Content &amp; Contents mall developed by Guild Design Inc.</a:t>
            </a:r>
          </a:p>
        </p:txBody>
      </p:sp>
      <p:sp>
        <p:nvSpPr>
          <p:cNvPr id="246834" name="Text Box 50"/>
          <p:cNvSpPr txBox="1">
            <a:spLocks noChangeArrowheads="1"/>
          </p:cNvSpPr>
          <p:nvPr/>
        </p:nvSpPr>
        <p:spPr bwMode="gray">
          <a:xfrm>
            <a:off x="6202363" y="5227638"/>
            <a:ext cx="2438400" cy="6397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1200" b="1">
                <a:solidFill>
                  <a:srgbClr val="000000"/>
                </a:solidFill>
                <a:ea typeface="宋体" charset="-122"/>
              </a:rPr>
              <a:t>ThemeGallery</a:t>
            </a:r>
            <a:r>
              <a:rPr lang="en-US" altLang="zh-CN" sz="1200">
                <a:solidFill>
                  <a:srgbClr val="000000"/>
                </a:solidFill>
                <a:ea typeface="宋体" charset="-122"/>
              </a:rPr>
              <a:t> is a Design Digital Content &amp; Contents mall developed 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250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Diagram</a:t>
            </a:r>
          </a:p>
        </p:txBody>
      </p:sp>
      <p:sp>
        <p:nvSpPr>
          <p:cNvPr id="250883" name="Freeform 3"/>
          <p:cNvSpPr>
            <a:spLocks/>
          </p:cNvSpPr>
          <p:nvPr/>
        </p:nvSpPr>
        <p:spPr bwMode="gray">
          <a:xfrm>
            <a:off x="1066800" y="2790825"/>
            <a:ext cx="7505700" cy="2676525"/>
          </a:xfrm>
          <a:custGeom>
            <a:avLst/>
            <a:gdLst/>
            <a:ahLst/>
            <a:cxnLst>
              <a:cxn ang="0">
                <a:pos x="1422" y="3"/>
              </a:cxn>
              <a:cxn ang="0">
                <a:pos x="192" y="705"/>
              </a:cxn>
              <a:cxn ang="0">
                <a:pos x="1096" y="1292"/>
              </a:cxn>
              <a:cxn ang="0">
                <a:pos x="2388" y="1428"/>
              </a:cxn>
              <a:cxn ang="0">
                <a:pos x="3672" y="1275"/>
              </a:cxn>
              <a:cxn ang="0">
                <a:pos x="4524" y="705"/>
              </a:cxn>
              <a:cxn ang="0">
                <a:pos x="3294" y="27"/>
              </a:cxn>
              <a:cxn ang="0">
                <a:pos x="4704" y="717"/>
              </a:cxn>
              <a:cxn ang="0">
                <a:pos x="3798" y="1488"/>
              </a:cxn>
              <a:cxn ang="0">
                <a:pos x="2412" y="1683"/>
              </a:cxn>
              <a:cxn ang="0">
                <a:pos x="972" y="1506"/>
              </a:cxn>
              <a:cxn ang="0">
                <a:pos x="24" y="723"/>
              </a:cxn>
              <a:cxn ang="0">
                <a:pos x="1422" y="3"/>
              </a:cxn>
            </a:cxnLst>
            <a:rect l="0" t="0" r="r" b="b"/>
            <a:pathLst>
              <a:path w="4728" h="1686">
                <a:moveTo>
                  <a:pt x="1422" y="3"/>
                </a:moveTo>
                <a:cubicBezTo>
                  <a:pt x="1450" y="0"/>
                  <a:pt x="252" y="159"/>
                  <a:pt x="192" y="705"/>
                </a:cubicBezTo>
                <a:cubicBezTo>
                  <a:pt x="222" y="1041"/>
                  <a:pt x="828" y="1203"/>
                  <a:pt x="1096" y="1292"/>
                </a:cubicBezTo>
                <a:cubicBezTo>
                  <a:pt x="1364" y="1381"/>
                  <a:pt x="1955" y="1428"/>
                  <a:pt x="2388" y="1428"/>
                </a:cubicBezTo>
                <a:cubicBezTo>
                  <a:pt x="2821" y="1428"/>
                  <a:pt x="3307" y="1379"/>
                  <a:pt x="3672" y="1275"/>
                </a:cubicBezTo>
                <a:cubicBezTo>
                  <a:pt x="4037" y="1171"/>
                  <a:pt x="4506" y="987"/>
                  <a:pt x="4524" y="705"/>
                </a:cubicBezTo>
                <a:cubicBezTo>
                  <a:pt x="4518" y="207"/>
                  <a:pt x="3269" y="50"/>
                  <a:pt x="3294" y="27"/>
                </a:cubicBezTo>
                <a:cubicBezTo>
                  <a:pt x="3324" y="29"/>
                  <a:pt x="4674" y="201"/>
                  <a:pt x="4704" y="717"/>
                </a:cubicBezTo>
                <a:cubicBezTo>
                  <a:pt x="4728" y="1077"/>
                  <a:pt x="4236" y="1365"/>
                  <a:pt x="3798" y="1488"/>
                </a:cubicBezTo>
                <a:cubicBezTo>
                  <a:pt x="3360" y="1611"/>
                  <a:pt x="2883" y="1680"/>
                  <a:pt x="2412" y="1683"/>
                </a:cubicBezTo>
                <a:cubicBezTo>
                  <a:pt x="1941" y="1686"/>
                  <a:pt x="1374" y="1644"/>
                  <a:pt x="972" y="1506"/>
                </a:cubicBezTo>
                <a:cubicBezTo>
                  <a:pt x="570" y="1368"/>
                  <a:pt x="0" y="1173"/>
                  <a:pt x="24" y="723"/>
                </a:cubicBezTo>
                <a:cubicBezTo>
                  <a:pt x="42" y="117"/>
                  <a:pt x="1394" y="6"/>
                  <a:pt x="1422" y="3"/>
                </a:cubicBezTo>
                <a:close/>
              </a:path>
            </a:pathLst>
          </a:custGeom>
          <a:gradFill rotWithShape="1">
            <a:gsLst>
              <a:gs pos="0">
                <a:srgbClr val="336699"/>
              </a:gs>
              <a:gs pos="100000">
                <a:srgbClr val="336699">
                  <a:gamma/>
                  <a:tint val="19216"/>
                  <a:invGamma/>
                </a:srgbClr>
              </a:gs>
            </a:gsLst>
            <a:lin ang="5400000" scaled="1"/>
          </a:gradFill>
          <a:ln w="9525" cap="flat" cmpd="sng">
            <a:noFill/>
            <a:prstDash val="solid"/>
            <a:round/>
            <a:headEnd/>
            <a:tailEnd/>
          </a:ln>
          <a:effectLst/>
          <a:scene3d>
            <a:camera prst="legacyObliqueBottom">
              <a:rot lat="21299999" lon="0" rev="0"/>
            </a:camera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336699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grpSp>
        <p:nvGrpSpPr>
          <p:cNvPr id="250884" name="Group 4"/>
          <p:cNvGrpSpPr>
            <a:grpSpLocks/>
          </p:cNvGrpSpPr>
          <p:nvPr/>
        </p:nvGrpSpPr>
        <p:grpSpPr bwMode="auto">
          <a:xfrm>
            <a:off x="3063875" y="2587625"/>
            <a:ext cx="3606800" cy="760413"/>
            <a:chOff x="1383" y="1452"/>
            <a:chExt cx="2826" cy="596"/>
          </a:xfrm>
        </p:grpSpPr>
        <p:sp>
          <p:nvSpPr>
            <p:cNvPr id="250885" name="Oval 5"/>
            <p:cNvSpPr>
              <a:spLocks noChangeArrowheads="1"/>
            </p:cNvSpPr>
            <p:nvPr/>
          </p:nvSpPr>
          <p:spPr bwMode="ltGray">
            <a:xfrm>
              <a:off x="1383" y="1464"/>
              <a:ext cx="2824" cy="584"/>
            </a:xfrm>
            <a:prstGeom prst="ellipse">
              <a:avLst/>
            </a:prstGeom>
            <a:gradFill rotWithShape="1">
              <a:gsLst>
                <a:gs pos="0">
                  <a:srgbClr val="006699">
                    <a:gamma/>
                    <a:shade val="55686"/>
                    <a:invGamma/>
                  </a:srgbClr>
                </a:gs>
                <a:gs pos="50000">
                  <a:srgbClr val="006699"/>
                </a:gs>
                <a:gs pos="100000">
                  <a:srgbClr val="006699">
                    <a:gamma/>
                    <a:shade val="55686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50886" name="Oval 6"/>
            <p:cNvSpPr>
              <a:spLocks noChangeArrowheads="1"/>
            </p:cNvSpPr>
            <p:nvPr/>
          </p:nvSpPr>
          <p:spPr bwMode="ltGray">
            <a:xfrm>
              <a:off x="1383" y="1455"/>
              <a:ext cx="2826" cy="552"/>
            </a:xfrm>
            <a:prstGeom prst="ellipse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tint val="33725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50887" name="Oval 7"/>
            <p:cNvSpPr>
              <a:spLocks noChangeArrowheads="1"/>
            </p:cNvSpPr>
            <p:nvPr/>
          </p:nvSpPr>
          <p:spPr bwMode="ltGray">
            <a:xfrm>
              <a:off x="1385" y="1452"/>
              <a:ext cx="2808" cy="54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0"/>
                    <a:invGamma/>
                    <a:alpha val="27000"/>
                  </a:schemeClr>
                </a:gs>
                <a:gs pos="50000">
                  <a:schemeClr val="bg1">
                    <a:alpha val="5000"/>
                  </a:schemeClr>
                </a:gs>
                <a:gs pos="100000">
                  <a:schemeClr val="bg1">
                    <a:gamma/>
                    <a:shade val="0"/>
                    <a:invGamma/>
                    <a:alpha val="27000"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50888" name="AutoShape 8"/>
          <p:cNvSpPr>
            <a:spLocks noChangeArrowheads="1"/>
          </p:cNvSpPr>
          <p:nvPr/>
        </p:nvSpPr>
        <p:spPr bwMode="gray">
          <a:xfrm>
            <a:off x="3525838" y="2670175"/>
            <a:ext cx="566737" cy="368300"/>
          </a:xfrm>
          <a:prstGeom prst="cube">
            <a:avLst>
              <a:gd name="adj" fmla="val 48171"/>
            </a:avLst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0889" name="AutoShape 9"/>
          <p:cNvSpPr>
            <a:spLocks noChangeArrowheads="1"/>
          </p:cNvSpPr>
          <p:nvPr/>
        </p:nvSpPr>
        <p:spPr bwMode="ltGray">
          <a:xfrm>
            <a:off x="2865438" y="2249488"/>
            <a:ext cx="1739900" cy="598487"/>
          </a:xfrm>
          <a:prstGeom prst="cube">
            <a:avLst>
              <a:gd name="adj" fmla="val 24338"/>
            </a:avLst>
          </a:prstGeom>
          <a:gradFill rotWithShape="1">
            <a:gsLst>
              <a:gs pos="0">
                <a:schemeClr val="accent2">
                  <a:gamma/>
                  <a:shade val="76078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0890" name="AutoShape 10"/>
          <p:cNvSpPr>
            <a:spLocks noChangeArrowheads="1"/>
          </p:cNvSpPr>
          <p:nvPr/>
        </p:nvSpPr>
        <p:spPr bwMode="gray">
          <a:xfrm>
            <a:off x="4648200" y="1893888"/>
            <a:ext cx="566738" cy="1144587"/>
          </a:xfrm>
          <a:prstGeom prst="cube">
            <a:avLst>
              <a:gd name="adj" fmla="val 48171"/>
            </a:avLst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0891" name="AutoShape 11"/>
          <p:cNvSpPr>
            <a:spLocks noChangeArrowheads="1"/>
          </p:cNvSpPr>
          <p:nvPr/>
        </p:nvSpPr>
        <p:spPr bwMode="ltGray">
          <a:xfrm>
            <a:off x="3940175" y="1600200"/>
            <a:ext cx="2043113" cy="576263"/>
          </a:xfrm>
          <a:prstGeom prst="cube">
            <a:avLst>
              <a:gd name="adj" fmla="val 24338"/>
            </a:avLst>
          </a:prstGeom>
          <a:gradFill rotWithShape="1">
            <a:gsLst>
              <a:gs pos="0">
                <a:schemeClr val="hlink">
                  <a:gamma/>
                  <a:shade val="86275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0892" name="AutoShape 12"/>
          <p:cNvSpPr>
            <a:spLocks noChangeArrowheads="1"/>
          </p:cNvSpPr>
          <p:nvPr/>
        </p:nvSpPr>
        <p:spPr bwMode="gray">
          <a:xfrm>
            <a:off x="5637213" y="2670175"/>
            <a:ext cx="566737" cy="368300"/>
          </a:xfrm>
          <a:prstGeom prst="cube">
            <a:avLst>
              <a:gd name="adj" fmla="val 48171"/>
            </a:avLst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0893" name="AutoShape 13"/>
          <p:cNvSpPr>
            <a:spLocks noChangeArrowheads="1"/>
          </p:cNvSpPr>
          <p:nvPr/>
        </p:nvSpPr>
        <p:spPr bwMode="ltGray">
          <a:xfrm>
            <a:off x="5060950" y="2254250"/>
            <a:ext cx="1689100" cy="598488"/>
          </a:xfrm>
          <a:prstGeom prst="cube">
            <a:avLst>
              <a:gd name="adj" fmla="val 24338"/>
            </a:avLst>
          </a:prstGeom>
          <a:gradFill rotWithShape="1">
            <a:gsLst>
              <a:gs pos="0">
                <a:schemeClr val="accent1">
                  <a:gamma/>
                  <a:shade val="8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0894" name="Rectangle 14"/>
          <p:cNvSpPr>
            <a:spLocks noChangeArrowheads="1"/>
          </p:cNvSpPr>
          <p:nvPr/>
        </p:nvSpPr>
        <p:spPr bwMode="gray">
          <a:xfrm>
            <a:off x="3063875" y="2454275"/>
            <a:ext cx="12731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1600">
                <a:solidFill>
                  <a:srgbClr val="000000"/>
                </a:solidFill>
                <a:ea typeface="宋体" charset="-122"/>
              </a:rPr>
              <a:t>Text in here</a:t>
            </a:r>
          </a:p>
        </p:txBody>
      </p:sp>
      <p:sp>
        <p:nvSpPr>
          <p:cNvPr id="250895" name="Rectangle 15"/>
          <p:cNvSpPr>
            <a:spLocks noChangeArrowheads="1"/>
          </p:cNvSpPr>
          <p:nvPr/>
        </p:nvSpPr>
        <p:spPr bwMode="gray">
          <a:xfrm>
            <a:off x="5183188" y="2454275"/>
            <a:ext cx="12731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1600">
                <a:solidFill>
                  <a:srgbClr val="000000"/>
                </a:solidFill>
                <a:ea typeface="宋体" charset="-122"/>
              </a:rPr>
              <a:t>Text in here</a:t>
            </a:r>
          </a:p>
        </p:txBody>
      </p:sp>
      <p:sp>
        <p:nvSpPr>
          <p:cNvPr id="250896" name="Rectangle 16"/>
          <p:cNvSpPr>
            <a:spLocks noChangeArrowheads="1"/>
          </p:cNvSpPr>
          <p:nvPr/>
        </p:nvSpPr>
        <p:spPr bwMode="gray">
          <a:xfrm>
            <a:off x="4286250" y="1778000"/>
            <a:ext cx="12731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1600">
                <a:solidFill>
                  <a:srgbClr val="000000"/>
                </a:solidFill>
                <a:ea typeface="宋体" charset="-122"/>
              </a:rPr>
              <a:t>Text in here</a:t>
            </a:r>
          </a:p>
        </p:txBody>
      </p:sp>
      <p:sp>
        <p:nvSpPr>
          <p:cNvPr id="250897" name="Rectangle 17"/>
          <p:cNvSpPr>
            <a:spLocks noChangeArrowheads="1"/>
          </p:cNvSpPr>
          <p:nvPr/>
        </p:nvSpPr>
        <p:spPr bwMode="gray">
          <a:xfrm rot="1218268">
            <a:off x="1598613" y="4643438"/>
            <a:ext cx="12731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1600">
                <a:solidFill>
                  <a:srgbClr val="1C1C1C"/>
                </a:solidFill>
                <a:ea typeface="宋体" charset="-122"/>
              </a:rPr>
              <a:t>Text in here</a:t>
            </a:r>
          </a:p>
        </p:txBody>
      </p:sp>
      <p:sp>
        <p:nvSpPr>
          <p:cNvPr id="250898" name="Rectangle 18"/>
          <p:cNvSpPr>
            <a:spLocks noChangeArrowheads="1"/>
          </p:cNvSpPr>
          <p:nvPr/>
        </p:nvSpPr>
        <p:spPr bwMode="gray">
          <a:xfrm rot="-982939">
            <a:off x="6481763" y="4749800"/>
            <a:ext cx="12731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1600">
                <a:solidFill>
                  <a:srgbClr val="1C1C1C"/>
                </a:solidFill>
                <a:ea typeface="宋体" charset="-122"/>
              </a:rPr>
              <a:t>Text in here</a:t>
            </a:r>
          </a:p>
        </p:txBody>
      </p:sp>
      <p:sp>
        <p:nvSpPr>
          <p:cNvPr id="250899" name="Rectangle 19"/>
          <p:cNvSpPr>
            <a:spLocks noChangeArrowheads="1"/>
          </p:cNvSpPr>
          <p:nvPr/>
        </p:nvSpPr>
        <p:spPr bwMode="auto">
          <a:xfrm>
            <a:off x="2657475" y="3560763"/>
            <a:ext cx="4332288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buFont typeface="Wingdings" pitchFamily="2" charset="2"/>
              <a:buNone/>
            </a:pPr>
            <a:r>
              <a:rPr lang="en-US" altLang="zh-CN" sz="1400" b="1">
                <a:solidFill>
                  <a:srgbClr val="1C1C1C"/>
                </a:solidFill>
                <a:ea typeface="宋体" charset="-122"/>
              </a:rPr>
              <a:t> ThemeGallery</a:t>
            </a: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 is a Design Digital Content &amp; Contents mall developed by Guild Design Inc.</a:t>
            </a:r>
          </a:p>
        </p:txBody>
      </p:sp>
      <p:pic>
        <p:nvPicPr>
          <p:cNvPr id="250900" name="Picture 20" descr="circuler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3806825" y="4367213"/>
            <a:ext cx="1863725" cy="1844675"/>
          </a:xfrm>
          <a:prstGeom prst="rect">
            <a:avLst/>
          </a:prstGeom>
          <a:noFill/>
        </p:spPr>
      </p:pic>
      <p:sp>
        <p:nvSpPr>
          <p:cNvPr id="250901" name="Oval 21"/>
          <p:cNvSpPr>
            <a:spLocks noChangeArrowheads="1"/>
          </p:cNvSpPr>
          <p:nvPr/>
        </p:nvSpPr>
        <p:spPr bwMode="blackWhite">
          <a:xfrm>
            <a:off x="3810000" y="4360863"/>
            <a:ext cx="1863725" cy="1851025"/>
          </a:xfrm>
          <a:prstGeom prst="ellipse">
            <a:avLst/>
          </a:prstGeom>
          <a:gradFill rotWithShape="1">
            <a:gsLst>
              <a:gs pos="0">
                <a:srgbClr val="FFFF00">
                  <a:alpha val="85001"/>
                </a:srgbClr>
              </a:gs>
              <a:gs pos="100000">
                <a:srgbClr val="FFFFFF">
                  <a:alpha val="50000"/>
                </a:srgbClr>
              </a:gs>
            </a:gsLst>
            <a:path path="shape">
              <a:fillToRect l="50000" t="50000" r="50000" b="50000"/>
            </a:path>
          </a:gradFill>
          <a:ln w="76200" algn="ctr">
            <a:solidFill>
              <a:srgbClr val="FFFFFF">
                <a:alpha val="60001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0902" name="Text Box 22"/>
          <p:cNvSpPr txBox="1">
            <a:spLocks noChangeArrowheads="1"/>
          </p:cNvSpPr>
          <p:nvPr/>
        </p:nvSpPr>
        <p:spPr bwMode="gray">
          <a:xfrm>
            <a:off x="4156075" y="5018088"/>
            <a:ext cx="1179513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 b="1">
                <a:solidFill>
                  <a:srgbClr val="1C1C1C"/>
                </a:solidFill>
                <a:ea typeface="宋体" charset="-122"/>
              </a:rPr>
              <a:t>Add your text in here</a:t>
            </a:r>
            <a:endParaRPr lang="en-US" altLang="zh-CN" sz="1400">
              <a:solidFill>
                <a:srgbClr val="1C1C1C"/>
              </a:solidFill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244738" name="Freeform 2"/>
          <p:cNvSpPr>
            <a:spLocks/>
          </p:cNvSpPr>
          <p:nvPr/>
        </p:nvSpPr>
        <p:spPr bwMode="gray">
          <a:xfrm>
            <a:off x="6076950" y="2895600"/>
            <a:ext cx="1965325" cy="2638425"/>
          </a:xfrm>
          <a:custGeom>
            <a:avLst/>
            <a:gdLst/>
            <a:ahLst/>
            <a:cxnLst>
              <a:cxn ang="0">
                <a:pos x="1226" y="0"/>
              </a:cxn>
              <a:cxn ang="0">
                <a:pos x="1238" y="1662"/>
              </a:cxn>
              <a:cxn ang="0">
                <a:pos x="0" y="1662"/>
              </a:cxn>
              <a:cxn ang="0">
                <a:pos x="4" y="416"/>
              </a:cxn>
            </a:cxnLst>
            <a:rect l="0" t="0" r="r" b="b"/>
            <a:pathLst>
              <a:path w="1238" h="1662">
                <a:moveTo>
                  <a:pt x="1226" y="0"/>
                </a:moveTo>
                <a:lnTo>
                  <a:pt x="1238" y="1662"/>
                </a:lnTo>
                <a:lnTo>
                  <a:pt x="0" y="1662"/>
                </a:lnTo>
                <a:lnTo>
                  <a:pt x="4" y="416"/>
                </a:lnTo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44739" name="Freeform 3"/>
          <p:cNvSpPr>
            <a:spLocks/>
          </p:cNvSpPr>
          <p:nvPr/>
        </p:nvSpPr>
        <p:spPr bwMode="gray">
          <a:xfrm>
            <a:off x="3971925" y="3151188"/>
            <a:ext cx="1981200" cy="2641600"/>
          </a:xfrm>
          <a:custGeom>
            <a:avLst/>
            <a:gdLst/>
            <a:ahLst/>
            <a:cxnLst>
              <a:cxn ang="0">
                <a:pos x="1158" y="0"/>
              </a:cxn>
              <a:cxn ang="0">
                <a:pos x="1248" y="288"/>
              </a:cxn>
              <a:cxn ang="0">
                <a:pos x="1248" y="1645"/>
              </a:cxn>
              <a:cxn ang="0">
                <a:pos x="0" y="1664"/>
              </a:cxn>
              <a:cxn ang="0">
                <a:pos x="0" y="391"/>
              </a:cxn>
            </a:cxnLst>
            <a:rect l="0" t="0" r="r" b="b"/>
            <a:pathLst>
              <a:path w="1248" h="1664">
                <a:moveTo>
                  <a:pt x="1158" y="0"/>
                </a:moveTo>
                <a:lnTo>
                  <a:pt x="1248" y="288"/>
                </a:lnTo>
                <a:lnTo>
                  <a:pt x="1248" y="1645"/>
                </a:lnTo>
                <a:lnTo>
                  <a:pt x="0" y="1664"/>
                </a:lnTo>
                <a:lnTo>
                  <a:pt x="0" y="391"/>
                </a:lnTo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44740" name="Freeform 4"/>
          <p:cNvSpPr>
            <a:spLocks/>
          </p:cNvSpPr>
          <p:nvPr/>
        </p:nvSpPr>
        <p:spPr bwMode="gray">
          <a:xfrm>
            <a:off x="1847850" y="3382963"/>
            <a:ext cx="1981200" cy="1798637"/>
          </a:xfrm>
          <a:custGeom>
            <a:avLst/>
            <a:gdLst/>
            <a:ahLst/>
            <a:cxnLst>
              <a:cxn ang="0">
                <a:pos x="1158" y="0"/>
              </a:cxn>
              <a:cxn ang="0">
                <a:pos x="1248" y="256"/>
              </a:cxn>
              <a:cxn ang="0">
                <a:pos x="1248" y="1133"/>
              </a:cxn>
              <a:cxn ang="0">
                <a:pos x="0" y="1133"/>
              </a:cxn>
              <a:cxn ang="0">
                <a:pos x="0" y="403"/>
              </a:cxn>
            </a:cxnLst>
            <a:rect l="0" t="0" r="r" b="b"/>
            <a:pathLst>
              <a:path w="1248" h="1133">
                <a:moveTo>
                  <a:pt x="1158" y="0"/>
                </a:moveTo>
                <a:lnTo>
                  <a:pt x="1248" y="256"/>
                </a:lnTo>
                <a:lnTo>
                  <a:pt x="1248" y="1133"/>
                </a:lnTo>
                <a:lnTo>
                  <a:pt x="0" y="1133"/>
                </a:lnTo>
                <a:lnTo>
                  <a:pt x="0" y="403"/>
                </a:lnTo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4474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Diagram</a:t>
            </a:r>
          </a:p>
        </p:txBody>
      </p:sp>
      <p:sp>
        <p:nvSpPr>
          <p:cNvPr id="244742" name="Line 6"/>
          <p:cNvSpPr>
            <a:spLocks noChangeShapeType="1"/>
          </p:cNvSpPr>
          <p:nvPr/>
        </p:nvSpPr>
        <p:spPr bwMode="gray">
          <a:xfrm>
            <a:off x="3903663" y="3341688"/>
            <a:ext cx="0" cy="2497137"/>
          </a:xfrm>
          <a:prstGeom prst="line">
            <a:avLst/>
          </a:prstGeom>
          <a:noFill/>
          <a:ln w="9525">
            <a:solidFill>
              <a:srgbClr val="1C1C1C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4743" name="Line 7"/>
          <p:cNvSpPr>
            <a:spLocks noChangeShapeType="1"/>
          </p:cNvSpPr>
          <p:nvPr/>
        </p:nvSpPr>
        <p:spPr bwMode="gray">
          <a:xfrm>
            <a:off x="6015038" y="3341688"/>
            <a:ext cx="0" cy="2497137"/>
          </a:xfrm>
          <a:prstGeom prst="line">
            <a:avLst/>
          </a:prstGeom>
          <a:noFill/>
          <a:ln w="9525">
            <a:solidFill>
              <a:srgbClr val="1C1C1C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4744" name="Line 8"/>
          <p:cNvSpPr>
            <a:spLocks noChangeShapeType="1"/>
          </p:cNvSpPr>
          <p:nvPr/>
        </p:nvSpPr>
        <p:spPr bwMode="gray">
          <a:xfrm>
            <a:off x="8099425" y="3035300"/>
            <a:ext cx="0" cy="2803525"/>
          </a:xfrm>
          <a:prstGeom prst="line">
            <a:avLst/>
          </a:prstGeom>
          <a:noFill/>
          <a:ln w="9525">
            <a:solidFill>
              <a:srgbClr val="1C1C1C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4745" name="Freeform 9"/>
          <p:cNvSpPr>
            <a:spLocks/>
          </p:cNvSpPr>
          <p:nvPr/>
        </p:nvSpPr>
        <p:spPr bwMode="gray">
          <a:xfrm>
            <a:off x="1824038" y="2114550"/>
            <a:ext cx="6938962" cy="1692275"/>
          </a:xfrm>
          <a:custGeom>
            <a:avLst/>
            <a:gdLst/>
            <a:ahLst/>
            <a:cxnLst>
              <a:cxn ang="0">
                <a:pos x="0" y="845"/>
              </a:cxn>
              <a:cxn ang="0">
                <a:pos x="1523" y="313"/>
              </a:cxn>
              <a:cxn ang="0">
                <a:pos x="1610" y="617"/>
              </a:cxn>
              <a:cxn ang="0">
                <a:pos x="2720" y="243"/>
              </a:cxn>
              <a:cxn ang="0">
                <a:pos x="2784" y="538"/>
              </a:cxn>
              <a:cxn ang="0">
                <a:pos x="3882" y="266"/>
              </a:cxn>
              <a:cxn ang="0">
                <a:pos x="3795" y="0"/>
              </a:cxn>
              <a:cxn ang="0">
                <a:pos x="4371" y="269"/>
              </a:cxn>
              <a:cxn ang="0">
                <a:pos x="3961" y="832"/>
              </a:cxn>
              <a:cxn ang="0">
                <a:pos x="3912" y="542"/>
              </a:cxn>
              <a:cxn ang="0">
                <a:pos x="2594" y="921"/>
              </a:cxn>
              <a:cxn ang="0">
                <a:pos x="2509" y="620"/>
              </a:cxn>
              <a:cxn ang="0">
                <a:pos x="1344" y="968"/>
              </a:cxn>
              <a:cxn ang="0">
                <a:pos x="1280" y="666"/>
              </a:cxn>
              <a:cxn ang="0">
                <a:pos x="67" y="1066"/>
              </a:cxn>
              <a:cxn ang="0">
                <a:pos x="0" y="845"/>
              </a:cxn>
            </a:cxnLst>
            <a:rect l="0" t="0" r="r" b="b"/>
            <a:pathLst>
              <a:path w="4371" h="1066">
                <a:moveTo>
                  <a:pt x="0" y="845"/>
                </a:moveTo>
                <a:lnTo>
                  <a:pt x="1523" y="313"/>
                </a:lnTo>
                <a:lnTo>
                  <a:pt x="1610" y="617"/>
                </a:lnTo>
                <a:lnTo>
                  <a:pt x="2720" y="243"/>
                </a:lnTo>
                <a:lnTo>
                  <a:pt x="2784" y="538"/>
                </a:lnTo>
                <a:lnTo>
                  <a:pt x="3882" y="266"/>
                </a:lnTo>
                <a:lnTo>
                  <a:pt x="3795" y="0"/>
                </a:lnTo>
                <a:lnTo>
                  <a:pt x="4371" y="269"/>
                </a:lnTo>
                <a:lnTo>
                  <a:pt x="3961" y="832"/>
                </a:lnTo>
                <a:lnTo>
                  <a:pt x="3912" y="542"/>
                </a:lnTo>
                <a:lnTo>
                  <a:pt x="2594" y="921"/>
                </a:lnTo>
                <a:lnTo>
                  <a:pt x="2509" y="620"/>
                </a:lnTo>
                <a:lnTo>
                  <a:pt x="1344" y="968"/>
                </a:lnTo>
                <a:lnTo>
                  <a:pt x="1280" y="666"/>
                </a:lnTo>
                <a:lnTo>
                  <a:pt x="67" y="1066"/>
                </a:lnTo>
                <a:lnTo>
                  <a:pt x="0" y="845"/>
                </a:lnTo>
                <a:close/>
              </a:path>
            </a:pathLst>
          </a:custGeom>
          <a:gradFill rotWithShape="1">
            <a:gsLst>
              <a:gs pos="0">
                <a:srgbClr val="990000"/>
              </a:gs>
              <a:gs pos="100000">
                <a:srgbClr val="FF9933"/>
              </a:gs>
            </a:gsLst>
            <a:lin ang="0" scaled="1"/>
          </a:gradFill>
          <a:ln w="9525" cap="flat" cmpd="sng">
            <a:noFill/>
            <a:prstDash val="solid"/>
            <a:round/>
            <a:headEnd/>
            <a:tailEnd/>
          </a:ln>
          <a:effectLst/>
          <a:scene3d>
            <a:camera prst="legacyPerspectiveTopRight">
              <a:rot lat="600000" lon="20999999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rgbClr val="FF9933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44746" name="AutoShape 10"/>
          <p:cNvSpPr>
            <a:spLocks noChangeArrowheads="1"/>
          </p:cNvSpPr>
          <p:nvPr/>
        </p:nvSpPr>
        <p:spPr bwMode="gray">
          <a:xfrm>
            <a:off x="6162675" y="5513388"/>
            <a:ext cx="1781175" cy="314325"/>
          </a:xfrm>
          <a:prstGeom prst="bevel">
            <a:avLst>
              <a:gd name="adj" fmla="val 5949"/>
            </a:avLst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CN" sz="1600">
                <a:solidFill>
                  <a:schemeClr val="bg1"/>
                </a:solidFill>
                <a:ea typeface="宋体" charset="-122"/>
              </a:rPr>
              <a:t>Click to add Text</a:t>
            </a:r>
          </a:p>
        </p:txBody>
      </p:sp>
      <p:sp>
        <p:nvSpPr>
          <p:cNvPr id="244747" name="Text Box 11"/>
          <p:cNvSpPr txBox="1">
            <a:spLocks noChangeArrowheads="1"/>
          </p:cNvSpPr>
          <p:nvPr/>
        </p:nvSpPr>
        <p:spPr bwMode="gray">
          <a:xfrm>
            <a:off x="1982788" y="4267200"/>
            <a:ext cx="1884362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>
              <a:spcBef>
                <a:spcPct val="50000"/>
              </a:spcBef>
              <a:buClr>
                <a:srgbClr val="1F3F5F"/>
              </a:buClr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Add your text in here</a:t>
            </a: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-"/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Your text in here</a:t>
            </a: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-"/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Your text in here</a:t>
            </a: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en-US" altLang="zh-CN" sz="1400">
              <a:solidFill>
                <a:srgbClr val="1C1C1C"/>
              </a:solidFill>
              <a:ea typeface="宋体" charset="-122"/>
            </a:endParaRPr>
          </a:p>
        </p:txBody>
      </p:sp>
      <p:sp>
        <p:nvSpPr>
          <p:cNvPr id="244748" name="Rectangle 12"/>
          <p:cNvSpPr>
            <a:spLocks noChangeArrowheads="1"/>
          </p:cNvSpPr>
          <p:nvPr/>
        </p:nvSpPr>
        <p:spPr bwMode="auto">
          <a:xfrm>
            <a:off x="2228850" y="1627188"/>
            <a:ext cx="5024438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 altLang="zh-CN" b="1">
                <a:solidFill>
                  <a:srgbClr val="000000"/>
                </a:solidFill>
                <a:ea typeface="宋体" charset="-122"/>
              </a:rPr>
              <a:t>ThemeGallery</a:t>
            </a:r>
            <a:r>
              <a:rPr lang="en-US" altLang="zh-CN">
                <a:solidFill>
                  <a:srgbClr val="000000"/>
                </a:solidFill>
                <a:ea typeface="宋体" charset="-122"/>
              </a:rPr>
              <a:t> is a Design Digital Content &amp; Contents mall developed by Guild Design Inc.</a:t>
            </a:r>
          </a:p>
        </p:txBody>
      </p:sp>
      <p:sp>
        <p:nvSpPr>
          <p:cNvPr id="244749" name="AutoShape 13"/>
          <p:cNvSpPr>
            <a:spLocks noChangeArrowheads="1"/>
          </p:cNvSpPr>
          <p:nvPr/>
        </p:nvSpPr>
        <p:spPr bwMode="gray">
          <a:xfrm>
            <a:off x="4076700" y="5513388"/>
            <a:ext cx="1781175" cy="314325"/>
          </a:xfrm>
          <a:prstGeom prst="bevel">
            <a:avLst>
              <a:gd name="adj" fmla="val 5949"/>
            </a:avLst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CN" sz="1600">
                <a:solidFill>
                  <a:schemeClr val="bg1"/>
                </a:solidFill>
                <a:ea typeface="宋体" charset="-122"/>
              </a:rPr>
              <a:t>Click to add Text</a:t>
            </a:r>
          </a:p>
        </p:txBody>
      </p:sp>
      <p:sp>
        <p:nvSpPr>
          <p:cNvPr id="244750" name="AutoShape 14"/>
          <p:cNvSpPr>
            <a:spLocks noChangeArrowheads="1"/>
          </p:cNvSpPr>
          <p:nvPr/>
        </p:nvSpPr>
        <p:spPr bwMode="gray">
          <a:xfrm>
            <a:off x="1924050" y="5513388"/>
            <a:ext cx="1781175" cy="314325"/>
          </a:xfrm>
          <a:prstGeom prst="bevel">
            <a:avLst>
              <a:gd name="adj" fmla="val 5949"/>
            </a:avLst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CN" sz="1600">
                <a:solidFill>
                  <a:schemeClr val="bg1"/>
                </a:solidFill>
                <a:ea typeface="宋体" charset="-122"/>
              </a:rPr>
              <a:t>Click to add Text</a:t>
            </a:r>
          </a:p>
        </p:txBody>
      </p:sp>
      <p:sp>
        <p:nvSpPr>
          <p:cNvPr id="244751" name="Text Box 15"/>
          <p:cNvSpPr txBox="1">
            <a:spLocks noChangeArrowheads="1"/>
          </p:cNvSpPr>
          <p:nvPr/>
        </p:nvSpPr>
        <p:spPr bwMode="gray">
          <a:xfrm>
            <a:off x="3952875" y="4294188"/>
            <a:ext cx="1884363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>
              <a:spcBef>
                <a:spcPct val="50000"/>
              </a:spcBef>
              <a:buClr>
                <a:srgbClr val="1F3F5F"/>
              </a:buClr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Add your text in here</a:t>
            </a: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-"/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Your text in here</a:t>
            </a: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-"/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Your text in here</a:t>
            </a: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en-US" altLang="zh-CN" sz="1400">
              <a:solidFill>
                <a:srgbClr val="1C1C1C"/>
              </a:solidFill>
              <a:ea typeface="宋体" charset="-122"/>
            </a:endParaRPr>
          </a:p>
        </p:txBody>
      </p:sp>
      <p:sp>
        <p:nvSpPr>
          <p:cNvPr id="244752" name="Text Box 16"/>
          <p:cNvSpPr txBox="1">
            <a:spLocks noChangeArrowheads="1"/>
          </p:cNvSpPr>
          <p:nvPr/>
        </p:nvSpPr>
        <p:spPr bwMode="gray">
          <a:xfrm>
            <a:off x="6086475" y="4279900"/>
            <a:ext cx="1884363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>
              <a:spcBef>
                <a:spcPct val="50000"/>
              </a:spcBef>
              <a:buClr>
                <a:srgbClr val="1F3F5F"/>
              </a:buClr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Add your text in here</a:t>
            </a: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-"/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Your text in here</a:t>
            </a: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-"/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Your text in here</a:t>
            </a: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en-US" altLang="zh-CN" sz="1400">
              <a:solidFill>
                <a:srgbClr val="1C1C1C"/>
              </a:solidFill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Contents</a:t>
            </a:r>
            <a:endParaRPr lang="en-US" altLang="zh-CN">
              <a:solidFill>
                <a:schemeClr val="accent1"/>
              </a:solidFill>
              <a:ea typeface="宋体" charset="-122"/>
            </a:endParaRPr>
          </a:p>
        </p:txBody>
      </p:sp>
      <p:sp>
        <p:nvSpPr>
          <p:cNvPr id="192515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zh-CN" altLang="zh-CN"/>
          </a:p>
        </p:txBody>
      </p:sp>
      <p:sp>
        <p:nvSpPr>
          <p:cNvPr id="192554" name="AutoShape 42"/>
          <p:cNvSpPr>
            <a:spLocks noChangeArrowheads="1"/>
          </p:cNvSpPr>
          <p:nvPr/>
        </p:nvSpPr>
        <p:spPr bwMode="auto">
          <a:xfrm>
            <a:off x="1219200" y="1905000"/>
            <a:ext cx="7239000" cy="3962400"/>
          </a:xfrm>
          <a:prstGeom prst="roundRect">
            <a:avLst>
              <a:gd name="adj" fmla="val 10375"/>
            </a:avLst>
          </a:prstGeom>
          <a:noFill/>
          <a:ln w="19050" cap="rnd">
            <a:solidFill>
              <a:srgbClr val="C0C0C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2555" name="AutoShape 43"/>
          <p:cNvSpPr>
            <a:spLocks noChangeArrowheads="1"/>
          </p:cNvSpPr>
          <p:nvPr/>
        </p:nvSpPr>
        <p:spPr bwMode="gray">
          <a:xfrm>
            <a:off x="2286000" y="2590800"/>
            <a:ext cx="5105400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60784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 typeface="Wingdings" pitchFamily="2" charset="2"/>
              <a:buNone/>
            </a:pPr>
            <a:r>
              <a:rPr lang="en-US" altLang="zh-CN" sz="1600">
                <a:ea typeface="宋体" charset="-122"/>
              </a:rPr>
              <a:t> </a:t>
            </a:r>
            <a:r>
              <a:rPr lang="en-US" altLang="zh-CN" sz="1600" b="1">
                <a:solidFill>
                  <a:schemeClr val="tx2"/>
                </a:solidFill>
                <a:ea typeface="宋体" charset="-122"/>
              </a:rPr>
              <a:t>Add your text in here</a:t>
            </a:r>
          </a:p>
        </p:txBody>
      </p:sp>
      <p:sp>
        <p:nvSpPr>
          <p:cNvPr id="192556" name="AutoShape 44"/>
          <p:cNvSpPr>
            <a:spLocks noChangeArrowheads="1"/>
          </p:cNvSpPr>
          <p:nvPr/>
        </p:nvSpPr>
        <p:spPr bwMode="gray">
          <a:xfrm>
            <a:off x="2286000" y="3124200"/>
            <a:ext cx="5105400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60784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 typeface="Wingdings" pitchFamily="2" charset="2"/>
              <a:buNone/>
            </a:pPr>
            <a:r>
              <a:rPr lang="en-US" altLang="zh-CN" sz="1600" b="1">
                <a:solidFill>
                  <a:schemeClr val="tx2"/>
                </a:solidFill>
                <a:ea typeface="宋体" charset="-122"/>
              </a:rPr>
              <a:t> Add your text in here</a:t>
            </a:r>
          </a:p>
        </p:txBody>
      </p:sp>
      <p:sp>
        <p:nvSpPr>
          <p:cNvPr id="192557" name="AutoShape 45"/>
          <p:cNvSpPr>
            <a:spLocks noChangeArrowheads="1"/>
          </p:cNvSpPr>
          <p:nvPr/>
        </p:nvSpPr>
        <p:spPr bwMode="gray">
          <a:xfrm>
            <a:off x="2286000" y="3657600"/>
            <a:ext cx="5105400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60784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 typeface="Wingdings" pitchFamily="2" charset="2"/>
              <a:buNone/>
            </a:pPr>
            <a:r>
              <a:rPr lang="en-US" altLang="zh-CN" sz="1600" b="1">
                <a:solidFill>
                  <a:schemeClr val="tx2"/>
                </a:solidFill>
                <a:ea typeface="宋体" charset="-122"/>
              </a:rPr>
              <a:t> Add your text in here</a:t>
            </a:r>
          </a:p>
        </p:txBody>
      </p:sp>
      <p:sp>
        <p:nvSpPr>
          <p:cNvPr id="192558" name="AutoShape 46"/>
          <p:cNvSpPr>
            <a:spLocks noChangeArrowheads="1"/>
          </p:cNvSpPr>
          <p:nvPr/>
        </p:nvSpPr>
        <p:spPr bwMode="gray">
          <a:xfrm>
            <a:off x="2286000" y="4191000"/>
            <a:ext cx="5105400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60784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 typeface="Wingdings" pitchFamily="2" charset="2"/>
              <a:buNone/>
            </a:pPr>
            <a:r>
              <a:rPr lang="en-US" altLang="zh-CN" sz="1600" b="1">
                <a:solidFill>
                  <a:schemeClr val="tx2"/>
                </a:solidFill>
                <a:ea typeface="宋体" charset="-122"/>
              </a:rPr>
              <a:t> Add your text in here</a:t>
            </a:r>
          </a:p>
        </p:txBody>
      </p:sp>
      <p:sp>
        <p:nvSpPr>
          <p:cNvPr id="192559" name="AutoShape 47"/>
          <p:cNvSpPr>
            <a:spLocks noChangeArrowheads="1"/>
          </p:cNvSpPr>
          <p:nvPr/>
        </p:nvSpPr>
        <p:spPr bwMode="gray">
          <a:xfrm>
            <a:off x="2286000" y="4724400"/>
            <a:ext cx="5105400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60784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 typeface="Wingdings" pitchFamily="2" charset="2"/>
              <a:buNone/>
            </a:pPr>
            <a:r>
              <a:rPr lang="en-US" altLang="zh-CN" sz="1600" b="1">
                <a:solidFill>
                  <a:schemeClr val="tx2"/>
                </a:solidFill>
                <a:ea typeface="宋体" charset="-122"/>
              </a:rPr>
              <a:t> Add your text in here</a:t>
            </a:r>
          </a:p>
        </p:txBody>
      </p:sp>
      <p:sp>
        <p:nvSpPr>
          <p:cNvPr id="192560" name="AutoShape 48"/>
          <p:cNvSpPr>
            <a:spLocks noChangeArrowheads="1"/>
          </p:cNvSpPr>
          <p:nvPr/>
        </p:nvSpPr>
        <p:spPr bwMode="auto">
          <a:xfrm>
            <a:off x="1524000" y="1489075"/>
            <a:ext cx="6553200" cy="5683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 cap="rnd">
            <a:solidFill>
              <a:srgbClr val="C0C0C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CN" sz="1600">
                <a:solidFill>
                  <a:srgbClr val="000000"/>
                </a:solidFill>
                <a:ea typeface="宋体" charset="-122"/>
              </a:rPr>
              <a:t>ThemeGallery is a Design Digital Content &amp; Contents mall </a:t>
            </a:r>
          </a:p>
          <a:p>
            <a:pPr algn="ctr"/>
            <a:r>
              <a:rPr lang="en-US" altLang="zh-CN" sz="1600">
                <a:solidFill>
                  <a:srgbClr val="000000"/>
                </a:solidFill>
                <a:ea typeface="宋体" charset="-122"/>
              </a:rPr>
              <a:t>developed 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105400" y="6477000"/>
            <a:ext cx="3962400" cy="228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1400">
                <a:ea typeface="宋体" charset="-122"/>
              </a:rPr>
              <a:t>www.themegallery.com</a:t>
            </a:r>
          </a:p>
        </p:txBody>
      </p:sp>
      <p:sp>
        <p:nvSpPr>
          <p:cNvPr id="168963" name="WordArt 3"/>
          <p:cNvSpPr>
            <a:spLocks noChangeArrowheads="1" noChangeShapeType="1" noTextEdit="1"/>
          </p:cNvSpPr>
          <p:nvPr/>
        </p:nvSpPr>
        <p:spPr bwMode="gray">
          <a:xfrm>
            <a:off x="2819400" y="1371600"/>
            <a:ext cx="4191000" cy="6858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zh-CN" sz="5400" b="1" kern="10">
                <a:ln w="2857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Thank You !</a:t>
            </a:r>
            <a:endParaRPr lang="zh-CN" altLang="en-US" sz="5400" b="1" kern="10">
              <a:ln w="28575">
                <a:noFill/>
                <a:round/>
                <a:headEnd/>
                <a:tailEnd/>
              </a:ln>
              <a:solidFill>
                <a:srgbClr val="FFFFFF"/>
              </a:solidFill>
              <a:latin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Hot Tip</a:t>
            </a: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55700" y="1233488"/>
            <a:ext cx="7138988" cy="3471862"/>
          </a:xfrm>
        </p:spPr>
        <p:txBody>
          <a:bodyPr/>
          <a:lstStyle/>
          <a:p>
            <a:r>
              <a:rPr lang="en-US" altLang="zh-CN" b="0">
                <a:ea typeface="宋体" charset="-122"/>
              </a:rPr>
              <a:t>How do I incorporate my logo to a slide that will apply to all the other slides? </a:t>
            </a:r>
          </a:p>
          <a:p>
            <a:endParaRPr lang="en-US" altLang="zh-CN" sz="2400" b="0">
              <a:ea typeface="宋体" charset="-122"/>
            </a:endParaRPr>
          </a:p>
          <a:p>
            <a:pPr lvl="1"/>
            <a:r>
              <a:rPr lang="en-US" altLang="zh-CN" sz="2400">
                <a:ea typeface="宋体" charset="-122"/>
              </a:rPr>
              <a:t>On the </a:t>
            </a:r>
            <a:r>
              <a:rPr lang="en-US" altLang="zh-CN" sz="2400">
                <a:solidFill>
                  <a:schemeClr val="accent1"/>
                </a:solidFill>
                <a:ea typeface="宋体" charset="-122"/>
              </a:rPr>
              <a:t>[View]</a:t>
            </a:r>
            <a:r>
              <a:rPr lang="en-US" altLang="zh-CN" sz="2400">
                <a:ea typeface="宋体" charset="-122"/>
              </a:rPr>
              <a:t> menu, point to </a:t>
            </a:r>
            <a:r>
              <a:rPr lang="en-US" altLang="zh-CN" sz="2400">
                <a:solidFill>
                  <a:schemeClr val="accent1"/>
                </a:solidFill>
                <a:ea typeface="宋体" charset="-122"/>
              </a:rPr>
              <a:t>[Master],</a:t>
            </a:r>
            <a:r>
              <a:rPr lang="en-US" altLang="zh-CN" sz="2400">
                <a:ea typeface="宋体" charset="-122"/>
              </a:rPr>
              <a:t> and then click </a:t>
            </a:r>
            <a:r>
              <a:rPr lang="en-US" altLang="zh-CN" sz="2400">
                <a:solidFill>
                  <a:schemeClr val="accent1"/>
                </a:solidFill>
                <a:ea typeface="宋体" charset="-122"/>
              </a:rPr>
              <a:t>[Slide Master]</a:t>
            </a:r>
            <a:r>
              <a:rPr lang="en-US" altLang="zh-CN" sz="2400">
                <a:ea typeface="宋体" charset="-122"/>
              </a:rPr>
              <a:t> or </a:t>
            </a:r>
            <a:r>
              <a:rPr lang="en-US" altLang="zh-CN" sz="2400">
                <a:solidFill>
                  <a:schemeClr val="accent1"/>
                </a:solidFill>
                <a:ea typeface="宋体" charset="-122"/>
              </a:rPr>
              <a:t>[Notes Master].</a:t>
            </a:r>
            <a:r>
              <a:rPr lang="en-US" altLang="zh-CN" sz="2400">
                <a:ea typeface="宋体" charset="-122"/>
              </a:rPr>
              <a:t> Change images to the one you like, then it will apply to all the other slides. </a:t>
            </a:r>
          </a:p>
        </p:txBody>
      </p:sp>
      <p:sp>
        <p:nvSpPr>
          <p:cNvPr id="193540" name="Rectangle 4"/>
          <p:cNvSpPr>
            <a:spLocks noChangeArrowheads="1"/>
          </p:cNvSpPr>
          <p:nvPr/>
        </p:nvSpPr>
        <p:spPr bwMode="auto">
          <a:xfrm>
            <a:off x="1371600" y="4876800"/>
            <a:ext cx="6400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 sz="900" b="1">
                <a:solidFill>
                  <a:srgbClr val="000000"/>
                </a:solidFill>
                <a:ea typeface="宋体" charset="-122"/>
              </a:rPr>
              <a:t>[ Image information in product ]</a:t>
            </a:r>
          </a:p>
          <a:p>
            <a:pPr algn="l"/>
            <a:r>
              <a:rPr lang="en-US" altLang="zh-CN" sz="900">
                <a:solidFill>
                  <a:srgbClr val="000000"/>
                </a:solidFill>
                <a:ea typeface="宋体" charset="-122"/>
              </a:rPr>
              <a:t> Title Image  - </a:t>
            </a:r>
            <a:r>
              <a:rPr lang="en-US" altLang="zh-CN" sz="1000">
                <a:solidFill>
                  <a:srgbClr val="000000"/>
                </a:solidFill>
                <a:ea typeface="宋体" charset="-122"/>
              </a:rPr>
              <a:t>Medicine Today_PHOTODISC(MULTIBITS), Medical perspectives_EYEWIRE(NFINE)</a:t>
            </a:r>
          </a:p>
          <a:p>
            <a:pPr algn="l"/>
            <a:r>
              <a:rPr lang="en-US" altLang="zh-CN" sz="1000">
                <a:ea typeface="宋体" charset="-122"/>
              </a:rPr>
              <a:t> </a:t>
            </a:r>
            <a:r>
              <a:rPr lang="en-US" altLang="zh-CN" sz="1000">
                <a:solidFill>
                  <a:srgbClr val="000000"/>
                </a:solidFill>
                <a:ea typeface="宋体" charset="-122"/>
              </a:rPr>
              <a:t>Note</a:t>
            </a:r>
            <a:r>
              <a:rPr lang="en-US" altLang="zh-CN" sz="900">
                <a:solidFill>
                  <a:srgbClr val="000000"/>
                </a:solidFill>
                <a:ea typeface="宋体" charset="-122"/>
              </a:rPr>
              <a:t> to customers : This image has been licensed to be used within this PowerPoint template only. </a:t>
            </a:r>
          </a:p>
          <a:p>
            <a:pPr algn="l"/>
            <a:r>
              <a:rPr lang="en-US" altLang="zh-CN" sz="900">
                <a:solidFill>
                  <a:srgbClr val="000000"/>
                </a:solidFill>
                <a:ea typeface="宋体" charset="-122"/>
              </a:rPr>
              <a:t>                                 You may not extract the image for any other use. </a:t>
            </a:r>
          </a:p>
        </p:txBody>
      </p:sp>
      <p:pic>
        <p:nvPicPr>
          <p:cNvPr id="193542" name="Picture 6" descr="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1400" y="5410200"/>
            <a:ext cx="1428750" cy="1047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Diagram</a:t>
            </a:r>
          </a:p>
        </p:txBody>
      </p:sp>
      <p:sp>
        <p:nvSpPr>
          <p:cNvPr id="195587" name="AutoShape 3"/>
          <p:cNvSpPr>
            <a:spLocks noChangeArrowheads="1"/>
          </p:cNvSpPr>
          <p:nvPr/>
        </p:nvSpPr>
        <p:spPr bwMode="gray">
          <a:xfrm>
            <a:off x="1371600" y="2481263"/>
            <a:ext cx="6750050" cy="3386137"/>
          </a:xfrm>
          <a:prstGeom prst="roundRect">
            <a:avLst>
              <a:gd name="adj" fmla="val 16667"/>
            </a:avLst>
          </a:prstGeom>
          <a:solidFill>
            <a:schemeClr val="bg2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95588" name="Group 4"/>
          <p:cNvGrpSpPr>
            <a:grpSpLocks/>
          </p:cNvGrpSpPr>
          <p:nvPr/>
        </p:nvGrpSpPr>
        <p:grpSpPr bwMode="auto">
          <a:xfrm>
            <a:off x="1143000" y="2209800"/>
            <a:ext cx="1838325" cy="3309938"/>
            <a:chOff x="528" y="1392"/>
            <a:chExt cx="1158" cy="2085"/>
          </a:xfrm>
        </p:grpSpPr>
        <p:sp>
          <p:nvSpPr>
            <p:cNvPr id="195589" name="AutoShape 5"/>
            <p:cNvSpPr>
              <a:spLocks noChangeArrowheads="1"/>
            </p:cNvSpPr>
            <p:nvPr/>
          </p:nvSpPr>
          <p:spPr bwMode="gray">
            <a:xfrm>
              <a:off x="528" y="1392"/>
              <a:ext cx="1158" cy="2085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5590" name="AutoShape 6"/>
            <p:cNvSpPr>
              <a:spLocks noChangeArrowheads="1"/>
            </p:cNvSpPr>
            <p:nvPr/>
          </p:nvSpPr>
          <p:spPr bwMode="gray">
            <a:xfrm>
              <a:off x="576" y="1416"/>
              <a:ext cx="1063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95591" name="Group 7"/>
          <p:cNvGrpSpPr>
            <a:grpSpLocks/>
          </p:cNvGrpSpPr>
          <p:nvPr/>
        </p:nvGrpSpPr>
        <p:grpSpPr bwMode="auto">
          <a:xfrm>
            <a:off x="3935413" y="2209800"/>
            <a:ext cx="1838325" cy="3309938"/>
            <a:chOff x="2287" y="1392"/>
            <a:chExt cx="1158" cy="2085"/>
          </a:xfrm>
        </p:grpSpPr>
        <p:sp>
          <p:nvSpPr>
            <p:cNvPr id="195592" name="AutoShape 8"/>
            <p:cNvSpPr>
              <a:spLocks noChangeArrowheads="1"/>
            </p:cNvSpPr>
            <p:nvPr/>
          </p:nvSpPr>
          <p:spPr bwMode="gray">
            <a:xfrm>
              <a:off x="2287" y="1392"/>
              <a:ext cx="1158" cy="2085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5593" name="AutoShape 9"/>
            <p:cNvSpPr>
              <a:spLocks noChangeArrowheads="1"/>
            </p:cNvSpPr>
            <p:nvPr/>
          </p:nvSpPr>
          <p:spPr bwMode="gray">
            <a:xfrm>
              <a:off x="2333" y="1416"/>
              <a:ext cx="1063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95594" name="Group 10"/>
          <p:cNvGrpSpPr>
            <a:grpSpLocks/>
          </p:cNvGrpSpPr>
          <p:nvPr/>
        </p:nvGrpSpPr>
        <p:grpSpPr bwMode="auto">
          <a:xfrm>
            <a:off x="6772275" y="2209800"/>
            <a:ext cx="1838325" cy="3309938"/>
            <a:chOff x="4074" y="1392"/>
            <a:chExt cx="1158" cy="2085"/>
          </a:xfrm>
        </p:grpSpPr>
        <p:sp>
          <p:nvSpPr>
            <p:cNvPr id="195595" name="AutoShape 11"/>
            <p:cNvSpPr>
              <a:spLocks noChangeArrowheads="1"/>
            </p:cNvSpPr>
            <p:nvPr/>
          </p:nvSpPr>
          <p:spPr bwMode="gray">
            <a:xfrm>
              <a:off x="4074" y="1392"/>
              <a:ext cx="1158" cy="2085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5596" name="AutoShape 12"/>
            <p:cNvSpPr>
              <a:spLocks noChangeArrowheads="1"/>
            </p:cNvSpPr>
            <p:nvPr/>
          </p:nvSpPr>
          <p:spPr bwMode="gray">
            <a:xfrm>
              <a:off x="4122" y="1422"/>
              <a:ext cx="1063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95597" name="Text Box 13"/>
          <p:cNvSpPr txBox="1">
            <a:spLocks noChangeArrowheads="1"/>
          </p:cNvSpPr>
          <p:nvPr/>
        </p:nvSpPr>
        <p:spPr bwMode="gray">
          <a:xfrm>
            <a:off x="1219200" y="2867025"/>
            <a:ext cx="17526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ea typeface="宋体" charset="-122"/>
              </a:rPr>
              <a:t>Click to add Text</a:t>
            </a:r>
          </a:p>
          <a:p>
            <a:pPr marL="120650" indent="-120650" algn="l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ea typeface="宋体" charset="-122"/>
              </a:rPr>
              <a:t>Click to add Text</a:t>
            </a:r>
          </a:p>
          <a:p>
            <a:pPr marL="120650" indent="-120650" algn="l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ea typeface="宋体" charset="-122"/>
              </a:rPr>
              <a:t>Click to add Text</a:t>
            </a:r>
          </a:p>
        </p:txBody>
      </p:sp>
      <p:sp>
        <p:nvSpPr>
          <p:cNvPr id="195598" name="Text Box 14"/>
          <p:cNvSpPr txBox="1">
            <a:spLocks noChangeArrowheads="1"/>
          </p:cNvSpPr>
          <p:nvPr/>
        </p:nvSpPr>
        <p:spPr bwMode="gray">
          <a:xfrm>
            <a:off x="3962400" y="2867025"/>
            <a:ext cx="17526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ea typeface="宋体" charset="-122"/>
              </a:rPr>
              <a:t>Click to add Text</a:t>
            </a:r>
          </a:p>
          <a:p>
            <a:pPr marL="120650" indent="-120650" algn="l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ea typeface="宋体" charset="-122"/>
              </a:rPr>
              <a:t>Click to add Text</a:t>
            </a:r>
          </a:p>
          <a:p>
            <a:pPr marL="120650" indent="-120650" algn="l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ea typeface="宋体" charset="-122"/>
              </a:rPr>
              <a:t>Click to add Text</a:t>
            </a:r>
          </a:p>
        </p:txBody>
      </p:sp>
      <p:sp>
        <p:nvSpPr>
          <p:cNvPr id="195599" name="Text Box 15"/>
          <p:cNvSpPr txBox="1">
            <a:spLocks noChangeArrowheads="1"/>
          </p:cNvSpPr>
          <p:nvPr/>
        </p:nvSpPr>
        <p:spPr bwMode="gray">
          <a:xfrm>
            <a:off x="6781800" y="2867025"/>
            <a:ext cx="17526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ea typeface="宋体" charset="-122"/>
              </a:rPr>
              <a:t>Click to add Text</a:t>
            </a:r>
          </a:p>
          <a:p>
            <a:pPr marL="120650" indent="-120650" algn="l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ea typeface="宋体" charset="-122"/>
              </a:rPr>
              <a:t>Click to add Text</a:t>
            </a:r>
          </a:p>
          <a:p>
            <a:pPr marL="120650" indent="-120650" algn="l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ea typeface="宋体" charset="-122"/>
              </a:rPr>
              <a:t>Click to add Text</a:t>
            </a:r>
          </a:p>
        </p:txBody>
      </p:sp>
      <p:grpSp>
        <p:nvGrpSpPr>
          <p:cNvPr id="195600" name="Group 16"/>
          <p:cNvGrpSpPr>
            <a:grpSpLocks/>
          </p:cNvGrpSpPr>
          <p:nvPr/>
        </p:nvGrpSpPr>
        <p:grpSpPr bwMode="auto">
          <a:xfrm>
            <a:off x="3276600" y="3733800"/>
            <a:ext cx="504825" cy="496888"/>
            <a:chOff x="1872" y="2352"/>
            <a:chExt cx="240" cy="240"/>
          </a:xfrm>
        </p:grpSpPr>
        <p:grpSp>
          <p:nvGrpSpPr>
            <p:cNvPr id="195601" name="Group 17"/>
            <p:cNvGrpSpPr>
              <a:grpSpLocks/>
            </p:cNvGrpSpPr>
            <p:nvPr/>
          </p:nvGrpSpPr>
          <p:grpSpPr bwMode="auto">
            <a:xfrm>
              <a:off x="1968" y="2352"/>
              <a:ext cx="144" cy="240"/>
              <a:chOff x="1968" y="2352"/>
              <a:chExt cx="144" cy="240"/>
            </a:xfrm>
          </p:grpSpPr>
          <p:sp>
            <p:nvSpPr>
              <p:cNvPr id="195602" name="Oval 18"/>
              <p:cNvSpPr>
                <a:spLocks noChangeArrowheads="1"/>
              </p:cNvSpPr>
              <p:nvPr/>
            </p:nvSpPr>
            <p:spPr bwMode="gray">
              <a:xfrm>
                <a:off x="1968" y="2352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5603" name="Oval 19"/>
              <p:cNvSpPr>
                <a:spLocks noChangeArrowheads="1"/>
              </p:cNvSpPr>
              <p:nvPr/>
            </p:nvSpPr>
            <p:spPr bwMode="gray">
              <a:xfrm>
                <a:off x="2016" y="2400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5604" name="Oval 20"/>
              <p:cNvSpPr>
                <a:spLocks noChangeArrowheads="1"/>
              </p:cNvSpPr>
              <p:nvPr/>
            </p:nvSpPr>
            <p:spPr bwMode="gray">
              <a:xfrm>
                <a:off x="2064" y="2448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5605" name="Oval 21"/>
              <p:cNvSpPr>
                <a:spLocks noChangeArrowheads="1"/>
              </p:cNvSpPr>
              <p:nvPr/>
            </p:nvSpPr>
            <p:spPr bwMode="gray">
              <a:xfrm>
                <a:off x="2016" y="2496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5606" name="Oval 22"/>
              <p:cNvSpPr>
                <a:spLocks noChangeArrowheads="1"/>
              </p:cNvSpPr>
              <p:nvPr/>
            </p:nvSpPr>
            <p:spPr bwMode="gray">
              <a:xfrm>
                <a:off x="1968" y="2544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95607" name="Group 23"/>
            <p:cNvGrpSpPr>
              <a:grpSpLocks/>
            </p:cNvGrpSpPr>
            <p:nvPr/>
          </p:nvGrpSpPr>
          <p:grpSpPr bwMode="auto">
            <a:xfrm>
              <a:off x="1872" y="2352"/>
              <a:ext cx="144" cy="240"/>
              <a:chOff x="1968" y="2352"/>
              <a:chExt cx="144" cy="240"/>
            </a:xfrm>
          </p:grpSpPr>
          <p:sp>
            <p:nvSpPr>
              <p:cNvPr id="195608" name="Oval 24"/>
              <p:cNvSpPr>
                <a:spLocks noChangeArrowheads="1"/>
              </p:cNvSpPr>
              <p:nvPr/>
            </p:nvSpPr>
            <p:spPr bwMode="gray">
              <a:xfrm>
                <a:off x="1968" y="2352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5609" name="Oval 25"/>
              <p:cNvSpPr>
                <a:spLocks noChangeArrowheads="1"/>
              </p:cNvSpPr>
              <p:nvPr/>
            </p:nvSpPr>
            <p:spPr bwMode="gray">
              <a:xfrm>
                <a:off x="2016" y="2400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5610" name="Oval 26"/>
              <p:cNvSpPr>
                <a:spLocks noChangeArrowheads="1"/>
              </p:cNvSpPr>
              <p:nvPr/>
            </p:nvSpPr>
            <p:spPr bwMode="gray">
              <a:xfrm>
                <a:off x="2064" y="2448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5611" name="Oval 27"/>
              <p:cNvSpPr>
                <a:spLocks noChangeArrowheads="1"/>
              </p:cNvSpPr>
              <p:nvPr/>
            </p:nvSpPr>
            <p:spPr bwMode="gray">
              <a:xfrm>
                <a:off x="2016" y="2496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5612" name="Oval 28"/>
              <p:cNvSpPr>
                <a:spLocks noChangeArrowheads="1"/>
              </p:cNvSpPr>
              <p:nvPr/>
            </p:nvSpPr>
            <p:spPr bwMode="gray">
              <a:xfrm>
                <a:off x="1968" y="2544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195613" name="Group 29"/>
          <p:cNvGrpSpPr>
            <a:grpSpLocks/>
          </p:cNvGrpSpPr>
          <p:nvPr/>
        </p:nvGrpSpPr>
        <p:grpSpPr bwMode="auto">
          <a:xfrm>
            <a:off x="6019800" y="3733800"/>
            <a:ext cx="504825" cy="496888"/>
            <a:chOff x="1872" y="2352"/>
            <a:chExt cx="240" cy="240"/>
          </a:xfrm>
        </p:grpSpPr>
        <p:grpSp>
          <p:nvGrpSpPr>
            <p:cNvPr id="195614" name="Group 30"/>
            <p:cNvGrpSpPr>
              <a:grpSpLocks/>
            </p:cNvGrpSpPr>
            <p:nvPr/>
          </p:nvGrpSpPr>
          <p:grpSpPr bwMode="auto">
            <a:xfrm>
              <a:off x="1968" y="2352"/>
              <a:ext cx="144" cy="240"/>
              <a:chOff x="1968" y="2352"/>
              <a:chExt cx="144" cy="240"/>
            </a:xfrm>
          </p:grpSpPr>
          <p:sp>
            <p:nvSpPr>
              <p:cNvPr id="195615" name="Oval 31"/>
              <p:cNvSpPr>
                <a:spLocks noChangeArrowheads="1"/>
              </p:cNvSpPr>
              <p:nvPr/>
            </p:nvSpPr>
            <p:spPr bwMode="gray">
              <a:xfrm>
                <a:off x="1968" y="2352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5616" name="Oval 32"/>
              <p:cNvSpPr>
                <a:spLocks noChangeArrowheads="1"/>
              </p:cNvSpPr>
              <p:nvPr/>
            </p:nvSpPr>
            <p:spPr bwMode="gray">
              <a:xfrm>
                <a:off x="2016" y="2400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5617" name="Oval 33"/>
              <p:cNvSpPr>
                <a:spLocks noChangeArrowheads="1"/>
              </p:cNvSpPr>
              <p:nvPr/>
            </p:nvSpPr>
            <p:spPr bwMode="gray">
              <a:xfrm>
                <a:off x="2064" y="2448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5618" name="Oval 34"/>
              <p:cNvSpPr>
                <a:spLocks noChangeArrowheads="1"/>
              </p:cNvSpPr>
              <p:nvPr/>
            </p:nvSpPr>
            <p:spPr bwMode="gray">
              <a:xfrm>
                <a:off x="2016" y="2496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5619" name="Oval 35"/>
              <p:cNvSpPr>
                <a:spLocks noChangeArrowheads="1"/>
              </p:cNvSpPr>
              <p:nvPr/>
            </p:nvSpPr>
            <p:spPr bwMode="gray">
              <a:xfrm>
                <a:off x="1968" y="2544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95620" name="Group 36"/>
            <p:cNvGrpSpPr>
              <a:grpSpLocks/>
            </p:cNvGrpSpPr>
            <p:nvPr/>
          </p:nvGrpSpPr>
          <p:grpSpPr bwMode="auto">
            <a:xfrm>
              <a:off x="1872" y="2352"/>
              <a:ext cx="144" cy="240"/>
              <a:chOff x="1968" y="2352"/>
              <a:chExt cx="144" cy="240"/>
            </a:xfrm>
          </p:grpSpPr>
          <p:sp>
            <p:nvSpPr>
              <p:cNvPr id="195621" name="Oval 37"/>
              <p:cNvSpPr>
                <a:spLocks noChangeArrowheads="1"/>
              </p:cNvSpPr>
              <p:nvPr/>
            </p:nvSpPr>
            <p:spPr bwMode="gray">
              <a:xfrm>
                <a:off x="1968" y="2352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5622" name="Oval 38"/>
              <p:cNvSpPr>
                <a:spLocks noChangeArrowheads="1"/>
              </p:cNvSpPr>
              <p:nvPr/>
            </p:nvSpPr>
            <p:spPr bwMode="gray">
              <a:xfrm>
                <a:off x="2016" y="2400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5623" name="Oval 39"/>
              <p:cNvSpPr>
                <a:spLocks noChangeArrowheads="1"/>
              </p:cNvSpPr>
              <p:nvPr/>
            </p:nvSpPr>
            <p:spPr bwMode="gray">
              <a:xfrm>
                <a:off x="2064" y="2448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5624" name="Oval 40"/>
              <p:cNvSpPr>
                <a:spLocks noChangeArrowheads="1"/>
              </p:cNvSpPr>
              <p:nvPr/>
            </p:nvSpPr>
            <p:spPr bwMode="gray">
              <a:xfrm>
                <a:off x="2016" y="2496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5625" name="Oval 41"/>
              <p:cNvSpPr>
                <a:spLocks noChangeArrowheads="1"/>
              </p:cNvSpPr>
              <p:nvPr/>
            </p:nvSpPr>
            <p:spPr bwMode="gray">
              <a:xfrm>
                <a:off x="1968" y="2544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95626" name="Text Box 42"/>
          <p:cNvSpPr txBox="1">
            <a:spLocks noChangeArrowheads="1"/>
          </p:cNvSpPr>
          <p:nvPr/>
        </p:nvSpPr>
        <p:spPr bwMode="gray">
          <a:xfrm>
            <a:off x="1143000" y="1447800"/>
            <a:ext cx="5029200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1400" b="1">
                <a:solidFill>
                  <a:srgbClr val="000000"/>
                </a:solidFill>
                <a:ea typeface="宋体" charset="-122"/>
              </a:rPr>
              <a:t>ThemeGallery</a:t>
            </a: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 is a Design Digital Content &amp; Contents mall developed 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248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Diagram</a:t>
            </a:r>
          </a:p>
        </p:txBody>
      </p:sp>
      <p:sp>
        <p:nvSpPr>
          <p:cNvPr id="248835" name="AutoShape 3"/>
          <p:cNvSpPr>
            <a:spLocks noChangeArrowheads="1"/>
          </p:cNvSpPr>
          <p:nvPr/>
        </p:nvSpPr>
        <p:spPr bwMode="gray">
          <a:xfrm>
            <a:off x="5397500" y="1566863"/>
            <a:ext cx="3360738" cy="901700"/>
          </a:xfrm>
          <a:prstGeom prst="chevron">
            <a:avLst>
              <a:gd name="adj" fmla="val 53163"/>
            </a:avLst>
          </a:prstGeom>
          <a:gradFill rotWithShape="1">
            <a:gsLst>
              <a:gs pos="0">
                <a:schemeClr val="folHlink">
                  <a:gamma/>
                  <a:shade val="69804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19050">
            <a:miter lim="800000"/>
            <a:headEnd/>
            <a:tailEnd/>
          </a:ln>
          <a:effectLst/>
          <a:scene3d>
            <a:camera prst="legacyPerspectiveBottomLeft"/>
            <a:lightRig rig="legacyFlat4" dir="b"/>
          </a:scene3d>
          <a:sp3d extrusionH="430200" prstMaterial="legacyMetal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48836" name="AutoShape 4"/>
          <p:cNvSpPr>
            <a:spLocks noChangeArrowheads="1"/>
          </p:cNvSpPr>
          <p:nvPr/>
        </p:nvSpPr>
        <p:spPr bwMode="gray">
          <a:xfrm>
            <a:off x="1709738" y="1460500"/>
            <a:ext cx="4186237" cy="1131888"/>
          </a:xfrm>
          <a:prstGeom prst="homePlate">
            <a:avLst>
              <a:gd name="adj" fmla="val 51607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40000"/>
                  <a:invGamma/>
                </a:schemeClr>
              </a:gs>
            </a:gsLst>
            <a:lin ang="0" scaled="1"/>
          </a:gradFill>
          <a:ln w="19050">
            <a:miter lim="800000"/>
            <a:headEnd/>
            <a:tailEnd/>
          </a:ln>
          <a:effectLst/>
          <a:scene3d>
            <a:camera prst="legacyObliqueBottomLeft"/>
            <a:lightRig rig="legacyFlat3" dir="b"/>
          </a:scene3d>
          <a:sp3d extrusionH="430200" prstMaterial="legacyMetal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grpSp>
        <p:nvGrpSpPr>
          <p:cNvPr id="248837" name="Group 5"/>
          <p:cNvGrpSpPr>
            <a:grpSpLocks/>
          </p:cNvGrpSpPr>
          <p:nvPr/>
        </p:nvGrpSpPr>
        <p:grpSpPr bwMode="auto">
          <a:xfrm>
            <a:off x="990600" y="1447800"/>
            <a:ext cx="1323975" cy="1320800"/>
            <a:chOff x="2161" y="696"/>
            <a:chExt cx="1360" cy="1356"/>
          </a:xfrm>
        </p:grpSpPr>
        <p:grpSp>
          <p:nvGrpSpPr>
            <p:cNvPr id="248838" name="Group 6"/>
            <p:cNvGrpSpPr>
              <a:grpSpLocks/>
            </p:cNvGrpSpPr>
            <p:nvPr/>
          </p:nvGrpSpPr>
          <p:grpSpPr bwMode="auto">
            <a:xfrm>
              <a:off x="2161" y="696"/>
              <a:ext cx="1360" cy="1356"/>
              <a:chOff x="2508" y="1231"/>
              <a:chExt cx="1248" cy="1240"/>
            </a:xfrm>
          </p:grpSpPr>
          <p:sp>
            <p:nvSpPr>
              <p:cNvPr id="248839" name="Oval 7"/>
              <p:cNvSpPr>
                <a:spLocks noChangeArrowheads="1"/>
              </p:cNvSpPr>
              <p:nvPr/>
            </p:nvSpPr>
            <p:spPr bwMode="gray">
              <a:xfrm>
                <a:off x="2508" y="1231"/>
                <a:ext cx="1248" cy="1240"/>
              </a:xfrm>
              <a:prstGeom prst="ellipse">
                <a:avLst/>
              </a:prstGeom>
              <a:solidFill>
                <a:srgbClr val="808080"/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8840" name="Oval 8"/>
              <p:cNvSpPr>
                <a:spLocks noChangeArrowheads="1"/>
              </p:cNvSpPr>
              <p:nvPr/>
            </p:nvSpPr>
            <p:spPr bwMode="gray">
              <a:xfrm>
                <a:off x="2541" y="1256"/>
                <a:ext cx="1190" cy="1190"/>
              </a:xfrm>
              <a:prstGeom prst="ellipse">
                <a:avLst/>
              </a:prstGeom>
              <a:gradFill rotWithShape="1">
                <a:gsLst>
                  <a:gs pos="0">
                    <a:srgbClr val="F8F8F8"/>
                  </a:gs>
                  <a:gs pos="100000">
                    <a:srgbClr val="F8F8F8">
                      <a:gamma/>
                      <a:shade val="26275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8841" name="Oval 9"/>
              <p:cNvSpPr>
                <a:spLocks noChangeArrowheads="1"/>
              </p:cNvSpPr>
              <p:nvPr/>
            </p:nvSpPr>
            <p:spPr bwMode="gray">
              <a:xfrm>
                <a:off x="2590" y="1305"/>
                <a:ext cx="1092" cy="1092"/>
              </a:xfrm>
              <a:prstGeom prst="ellipse">
                <a:avLst/>
              </a:prstGeom>
              <a:solidFill>
                <a:srgbClr val="808080">
                  <a:alpha val="25000"/>
                </a:srgb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8842" name="Oval 10"/>
              <p:cNvSpPr>
                <a:spLocks noChangeArrowheads="1"/>
              </p:cNvSpPr>
              <p:nvPr/>
            </p:nvSpPr>
            <p:spPr bwMode="gray">
              <a:xfrm>
                <a:off x="2623" y="1330"/>
                <a:ext cx="1026" cy="1026"/>
              </a:xfrm>
              <a:prstGeom prst="ellipse">
                <a:avLst/>
              </a:prstGeom>
              <a:solidFill>
                <a:srgbClr val="808080">
                  <a:alpha val="30000"/>
                </a:srgb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8843" name="Oval 11"/>
              <p:cNvSpPr>
                <a:spLocks noChangeArrowheads="1"/>
              </p:cNvSpPr>
              <p:nvPr/>
            </p:nvSpPr>
            <p:spPr bwMode="gray">
              <a:xfrm>
                <a:off x="2637" y="1346"/>
                <a:ext cx="993" cy="994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36078"/>
                      <a:invGamma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48844" name="Oval 12"/>
            <p:cNvSpPr>
              <a:spLocks noChangeArrowheads="1"/>
            </p:cNvSpPr>
            <p:nvPr/>
          </p:nvSpPr>
          <p:spPr bwMode="gray">
            <a:xfrm>
              <a:off x="2322" y="845"/>
              <a:ext cx="1054" cy="1054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571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48845" name="Group 13"/>
          <p:cNvGrpSpPr>
            <a:grpSpLocks/>
          </p:cNvGrpSpPr>
          <p:nvPr/>
        </p:nvGrpSpPr>
        <p:grpSpPr bwMode="auto">
          <a:xfrm>
            <a:off x="1220788" y="1655763"/>
            <a:ext cx="879475" cy="885825"/>
            <a:chOff x="523" y="2809"/>
            <a:chExt cx="876" cy="882"/>
          </a:xfrm>
        </p:grpSpPr>
        <p:sp>
          <p:nvSpPr>
            <p:cNvPr id="248846" name="Oval 14"/>
            <p:cNvSpPr>
              <a:spLocks noChangeArrowheads="1"/>
            </p:cNvSpPr>
            <p:nvPr/>
          </p:nvSpPr>
          <p:spPr bwMode="gray">
            <a:xfrm>
              <a:off x="523" y="2809"/>
              <a:ext cx="876" cy="876"/>
            </a:xfrm>
            <a:prstGeom prst="ellipse">
              <a:avLst/>
            </a:prstGeom>
            <a:noFill/>
            <a:ln w="19050" algn="ctr">
              <a:solidFill>
                <a:srgbClr val="FFFFFF">
                  <a:alpha val="2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8847" name="Line 15"/>
            <p:cNvSpPr>
              <a:spLocks noChangeShapeType="1"/>
            </p:cNvSpPr>
            <p:nvPr/>
          </p:nvSpPr>
          <p:spPr bwMode="gray">
            <a:xfrm>
              <a:off x="964" y="2809"/>
              <a:ext cx="0" cy="870"/>
            </a:xfrm>
            <a:prstGeom prst="line">
              <a:avLst/>
            </a:prstGeom>
            <a:noFill/>
            <a:ln w="19050">
              <a:solidFill>
                <a:srgbClr val="FFFFFF">
                  <a:alpha val="20000"/>
                </a:srgb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8848" name="Line 16"/>
            <p:cNvSpPr>
              <a:spLocks noChangeShapeType="1"/>
            </p:cNvSpPr>
            <p:nvPr/>
          </p:nvSpPr>
          <p:spPr bwMode="gray">
            <a:xfrm>
              <a:off x="523" y="3244"/>
              <a:ext cx="876" cy="0"/>
            </a:xfrm>
            <a:prstGeom prst="line">
              <a:avLst/>
            </a:prstGeom>
            <a:noFill/>
            <a:ln w="19050">
              <a:solidFill>
                <a:srgbClr val="FFFFFF">
                  <a:alpha val="20000"/>
                </a:srgb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8849" name="Freeform 17"/>
            <p:cNvSpPr>
              <a:spLocks/>
            </p:cNvSpPr>
            <p:nvPr/>
          </p:nvSpPr>
          <p:spPr bwMode="gray">
            <a:xfrm>
              <a:off x="1023" y="2815"/>
              <a:ext cx="182" cy="8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2" y="435"/>
                </a:cxn>
                <a:cxn ang="0">
                  <a:pos x="6" y="864"/>
                </a:cxn>
              </a:cxnLst>
              <a:rect l="0" t="0" r="r" b="b"/>
              <a:pathLst>
                <a:path w="182" h="864">
                  <a:moveTo>
                    <a:pt x="0" y="0"/>
                  </a:moveTo>
                  <a:cubicBezTo>
                    <a:pt x="59" y="89"/>
                    <a:pt x="182" y="177"/>
                    <a:pt x="182" y="435"/>
                  </a:cubicBezTo>
                  <a:cubicBezTo>
                    <a:pt x="182" y="693"/>
                    <a:pt x="70" y="800"/>
                    <a:pt x="6" y="864"/>
                  </a:cubicBezTo>
                </a:path>
              </a:pathLst>
            </a:custGeom>
            <a:noFill/>
            <a:ln w="19050" cap="flat" cmpd="sng">
              <a:solidFill>
                <a:srgbClr val="FFFFFF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8850" name="Freeform 18"/>
            <p:cNvSpPr>
              <a:spLocks/>
            </p:cNvSpPr>
            <p:nvPr/>
          </p:nvSpPr>
          <p:spPr bwMode="gray">
            <a:xfrm>
              <a:off x="726" y="2821"/>
              <a:ext cx="197" cy="870"/>
            </a:xfrm>
            <a:custGeom>
              <a:avLst/>
              <a:gdLst/>
              <a:ahLst/>
              <a:cxnLst>
                <a:cxn ang="0">
                  <a:pos x="167" y="0"/>
                </a:cxn>
                <a:cxn ang="0">
                  <a:pos x="0" y="436"/>
                </a:cxn>
                <a:cxn ang="0">
                  <a:pos x="197" y="870"/>
                </a:cxn>
              </a:cxnLst>
              <a:rect l="0" t="0" r="r" b="b"/>
              <a:pathLst>
                <a:path w="197" h="870">
                  <a:moveTo>
                    <a:pt x="167" y="0"/>
                  </a:moveTo>
                  <a:cubicBezTo>
                    <a:pt x="117" y="64"/>
                    <a:pt x="0" y="178"/>
                    <a:pt x="0" y="436"/>
                  </a:cubicBezTo>
                  <a:cubicBezTo>
                    <a:pt x="0" y="694"/>
                    <a:pt x="124" y="769"/>
                    <a:pt x="197" y="870"/>
                  </a:cubicBezTo>
                </a:path>
              </a:pathLst>
            </a:custGeom>
            <a:noFill/>
            <a:ln w="19050" cap="flat" cmpd="sng">
              <a:solidFill>
                <a:srgbClr val="FFFFFF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8851" name="Freeform 19"/>
            <p:cNvSpPr>
              <a:spLocks/>
            </p:cNvSpPr>
            <p:nvPr/>
          </p:nvSpPr>
          <p:spPr bwMode="gray">
            <a:xfrm rot="5400000">
              <a:off x="892" y="3171"/>
              <a:ext cx="114" cy="653"/>
            </a:xfrm>
            <a:custGeom>
              <a:avLst/>
              <a:gdLst/>
              <a:ahLst/>
              <a:cxnLst>
                <a:cxn ang="0">
                  <a:pos x="167" y="0"/>
                </a:cxn>
                <a:cxn ang="0">
                  <a:pos x="0" y="436"/>
                </a:cxn>
                <a:cxn ang="0">
                  <a:pos x="197" y="870"/>
                </a:cxn>
              </a:cxnLst>
              <a:rect l="0" t="0" r="r" b="b"/>
              <a:pathLst>
                <a:path w="197" h="870">
                  <a:moveTo>
                    <a:pt x="167" y="0"/>
                  </a:moveTo>
                  <a:cubicBezTo>
                    <a:pt x="117" y="64"/>
                    <a:pt x="0" y="178"/>
                    <a:pt x="0" y="436"/>
                  </a:cubicBezTo>
                  <a:cubicBezTo>
                    <a:pt x="0" y="694"/>
                    <a:pt x="124" y="769"/>
                    <a:pt x="197" y="870"/>
                  </a:cubicBezTo>
                </a:path>
              </a:pathLst>
            </a:custGeom>
            <a:noFill/>
            <a:ln w="19050" cap="flat" cmpd="sng">
              <a:solidFill>
                <a:srgbClr val="FFFFFF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8852" name="Freeform 20"/>
            <p:cNvSpPr>
              <a:spLocks/>
            </p:cNvSpPr>
            <p:nvPr/>
          </p:nvSpPr>
          <p:spPr bwMode="gray">
            <a:xfrm rot="16200000" flipV="1">
              <a:off x="900" y="2668"/>
              <a:ext cx="114" cy="653"/>
            </a:xfrm>
            <a:custGeom>
              <a:avLst/>
              <a:gdLst/>
              <a:ahLst/>
              <a:cxnLst>
                <a:cxn ang="0">
                  <a:pos x="167" y="0"/>
                </a:cxn>
                <a:cxn ang="0">
                  <a:pos x="0" y="436"/>
                </a:cxn>
                <a:cxn ang="0">
                  <a:pos x="197" y="870"/>
                </a:cxn>
              </a:cxnLst>
              <a:rect l="0" t="0" r="r" b="b"/>
              <a:pathLst>
                <a:path w="197" h="870">
                  <a:moveTo>
                    <a:pt x="167" y="0"/>
                  </a:moveTo>
                  <a:cubicBezTo>
                    <a:pt x="117" y="64"/>
                    <a:pt x="0" y="178"/>
                    <a:pt x="0" y="436"/>
                  </a:cubicBezTo>
                  <a:cubicBezTo>
                    <a:pt x="0" y="694"/>
                    <a:pt x="124" y="769"/>
                    <a:pt x="197" y="870"/>
                  </a:cubicBezTo>
                </a:path>
              </a:pathLst>
            </a:custGeom>
            <a:noFill/>
            <a:ln w="19050" cap="flat" cmpd="sng">
              <a:solidFill>
                <a:srgbClr val="FFFFFF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8853" name="Rectangle 21"/>
          <p:cNvSpPr>
            <a:spLocks noChangeArrowheads="1"/>
          </p:cNvSpPr>
          <p:nvPr/>
        </p:nvSpPr>
        <p:spPr bwMode="white">
          <a:xfrm>
            <a:off x="1133475" y="1911350"/>
            <a:ext cx="10477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F8F8F8"/>
                </a:solidFill>
                <a:ea typeface="宋体" charset="-122"/>
              </a:rPr>
              <a:t>Product</a:t>
            </a:r>
          </a:p>
        </p:txBody>
      </p:sp>
      <p:sp>
        <p:nvSpPr>
          <p:cNvPr id="248854" name="Rectangle 22"/>
          <p:cNvSpPr>
            <a:spLocks noChangeArrowheads="1"/>
          </p:cNvSpPr>
          <p:nvPr/>
        </p:nvSpPr>
        <p:spPr bwMode="auto">
          <a:xfrm>
            <a:off x="2392363" y="1765300"/>
            <a:ext cx="358140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 eaLnBrk="0" hangingPunct="0"/>
            <a:r>
              <a:rPr lang="en-US" altLang="zh-CN" sz="1600">
                <a:solidFill>
                  <a:srgbClr val="000000"/>
                </a:solidFill>
                <a:ea typeface="宋体" charset="-122"/>
              </a:rPr>
              <a:t>Description of the company’s products</a:t>
            </a:r>
          </a:p>
        </p:txBody>
      </p:sp>
      <p:sp>
        <p:nvSpPr>
          <p:cNvPr id="248855" name="Text Box 23"/>
          <p:cNvSpPr txBox="1">
            <a:spLocks noChangeArrowheads="1"/>
          </p:cNvSpPr>
          <p:nvPr/>
        </p:nvSpPr>
        <p:spPr bwMode="gray">
          <a:xfrm>
            <a:off x="5724525" y="1655763"/>
            <a:ext cx="278447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>
                <a:solidFill>
                  <a:srgbClr val="FFFFFF"/>
                </a:solidFill>
                <a:ea typeface="宋体" charset="-122"/>
              </a:rPr>
              <a:t>1,000,000</a:t>
            </a:r>
          </a:p>
        </p:txBody>
      </p:sp>
      <p:sp>
        <p:nvSpPr>
          <p:cNvPr id="248856" name="AutoShape 24"/>
          <p:cNvSpPr>
            <a:spLocks noChangeArrowheads="1"/>
          </p:cNvSpPr>
          <p:nvPr/>
        </p:nvSpPr>
        <p:spPr bwMode="gray">
          <a:xfrm>
            <a:off x="5397500" y="3254375"/>
            <a:ext cx="3360738" cy="901700"/>
          </a:xfrm>
          <a:prstGeom prst="chevron">
            <a:avLst>
              <a:gd name="adj" fmla="val 53163"/>
            </a:avLst>
          </a:prstGeom>
          <a:gradFill rotWithShape="1">
            <a:gsLst>
              <a:gs pos="0">
                <a:schemeClr val="accent2">
                  <a:gamma/>
                  <a:shade val="69804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19050">
            <a:miter lim="800000"/>
            <a:headEnd/>
            <a:tailEnd/>
          </a:ln>
          <a:effectLst/>
          <a:scene3d>
            <a:camera prst="legacyPerspectiveBottomLeft"/>
            <a:lightRig rig="legacyFlat4" dir="b"/>
          </a:scene3d>
          <a:sp3d extrusionH="430200" prstMaterial="legacyMetal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48857" name="AutoShape 25"/>
          <p:cNvSpPr>
            <a:spLocks noChangeArrowheads="1"/>
          </p:cNvSpPr>
          <p:nvPr/>
        </p:nvSpPr>
        <p:spPr bwMode="gray">
          <a:xfrm>
            <a:off x="1709738" y="3148013"/>
            <a:ext cx="4186237" cy="1131887"/>
          </a:xfrm>
          <a:prstGeom prst="homePlate">
            <a:avLst>
              <a:gd name="adj" fmla="val 51607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40000"/>
                  <a:invGamma/>
                </a:schemeClr>
              </a:gs>
            </a:gsLst>
            <a:lin ang="0" scaled="1"/>
          </a:gradFill>
          <a:ln w="19050">
            <a:miter lim="800000"/>
            <a:headEnd/>
            <a:tailEnd/>
          </a:ln>
          <a:effectLst/>
          <a:scene3d>
            <a:camera prst="legacyObliqueBottomLeft"/>
            <a:lightRig rig="legacyFlat3" dir="b"/>
          </a:scene3d>
          <a:sp3d extrusionH="430200" prstMaterial="legacyMetal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grpSp>
        <p:nvGrpSpPr>
          <p:cNvPr id="248858" name="Group 26"/>
          <p:cNvGrpSpPr>
            <a:grpSpLocks/>
          </p:cNvGrpSpPr>
          <p:nvPr/>
        </p:nvGrpSpPr>
        <p:grpSpPr bwMode="auto">
          <a:xfrm>
            <a:off x="990600" y="3135313"/>
            <a:ext cx="1323975" cy="1320800"/>
            <a:chOff x="2161" y="696"/>
            <a:chExt cx="1360" cy="1356"/>
          </a:xfrm>
        </p:grpSpPr>
        <p:grpSp>
          <p:nvGrpSpPr>
            <p:cNvPr id="248859" name="Group 27"/>
            <p:cNvGrpSpPr>
              <a:grpSpLocks/>
            </p:cNvGrpSpPr>
            <p:nvPr/>
          </p:nvGrpSpPr>
          <p:grpSpPr bwMode="auto">
            <a:xfrm>
              <a:off x="2161" y="696"/>
              <a:ext cx="1360" cy="1356"/>
              <a:chOff x="2508" y="1231"/>
              <a:chExt cx="1248" cy="1240"/>
            </a:xfrm>
          </p:grpSpPr>
          <p:sp>
            <p:nvSpPr>
              <p:cNvPr id="248860" name="Oval 28"/>
              <p:cNvSpPr>
                <a:spLocks noChangeArrowheads="1"/>
              </p:cNvSpPr>
              <p:nvPr/>
            </p:nvSpPr>
            <p:spPr bwMode="gray">
              <a:xfrm>
                <a:off x="2508" y="1231"/>
                <a:ext cx="1248" cy="1240"/>
              </a:xfrm>
              <a:prstGeom prst="ellipse">
                <a:avLst/>
              </a:prstGeom>
              <a:solidFill>
                <a:srgbClr val="808080"/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8861" name="Oval 29"/>
              <p:cNvSpPr>
                <a:spLocks noChangeArrowheads="1"/>
              </p:cNvSpPr>
              <p:nvPr/>
            </p:nvSpPr>
            <p:spPr bwMode="gray">
              <a:xfrm>
                <a:off x="2541" y="1256"/>
                <a:ext cx="1190" cy="1190"/>
              </a:xfrm>
              <a:prstGeom prst="ellipse">
                <a:avLst/>
              </a:prstGeom>
              <a:gradFill rotWithShape="1">
                <a:gsLst>
                  <a:gs pos="0">
                    <a:srgbClr val="F8F8F8"/>
                  </a:gs>
                  <a:gs pos="100000">
                    <a:srgbClr val="F8F8F8">
                      <a:gamma/>
                      <a:shade val="26275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8862" name="Oval 30"/>
              <p:cNvSpPr>
                <a:spLocks noChangeArrowheads="1"/>
              </p:cNvSpPr>
              <p:nvPr/>
            </p:nvSpPr>
            <p:spPr bwMode="gray">
              <a:xfrm>
                <a:off x="2590" y="1305"/>
                <a:ext cx="1092" cy="1092"/>
              </a:xfrm>
              <a:prstGeom prst="ellipse">
                <a:avLst/>
              </a:prstGeom>
              <a:solidFill>
                <a:srgbClr val="808080">
                  <a:alpha val="25000"/>
                </a:srgb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8863" name="Oval 31"/>
              <p:cNvSpPr>
                <a:spLocks noChangeArrowheads="1"/>
              </p:cNvSpPr>
              <p:nvPr/>
            </p:nvSpPr>
            <p:spPr bwMode="gray">
              <a:xfrm>
                <a:off x="2623" y="1330"/>
                <a:ext cx="1026" cy="1026"/>
              </a:xfrm>
              <a:prstGeom prst="ellipse">
                <a:avLst/>
              </a:prstGeom>
              <a:solidFill>
                <a:srgbClr val="808080">
                  <a:alpha val="30000"/>
                </a:srgb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8864" name="Oval 32"/>
              <p:cNvSpPr>
                <a:spLocks noChangeArrowheads="1"/>
              </p:cNvSpPr>
              <p:nvPr/>
            </p:nvSpPr>
            <p:spPr bwMode="gray">
              <a:xfrm>
                <a:off x="2637" y="1346"/>
                <a:ext cx="993" cy="994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36078"/>
                      <a:invGamma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48865" name="Oval 33"/>
            <p:cNvSpPr>
              <a:spLocks noChangeArrowheads="1"/>
            </p:cNvSpPr>
            <p:nvPr/>
          </p:nvSpPr>
          <p:spPr bwMode="gray">
            <a:xfrm>
              <a:off x="2322" y="845"/>
              <a:ext cx="1054" cy="1054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571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48866" name="Group 34"/>
          <p:cNvGrpSpPr>
            <a:grpSpLocks/>
          </p:cNvGrpSpPr>
          <p:nvPr/>
        </p:nvGrpSpPr>
        <p:grpSpPr bwMode="auto">
          <a:xfrm>
            <a:off x="1204913" y="3343275"/>
            <a:ext cx="879475" cy="885825"/>
            <a:chOff x="523" y="2809"/>
            <a:chExt cx="876" cy="882"/>
          </a:xfrm>
        </p:grpSpPr>
        <p:sp>
          <p:nvSpPr>
            <p:cNvPr id="248867" name="Oval 35"/>
            <p:cNvSpPr>
              <a:spLocks noChangeArrowheads="1"/>
            </p:cNvSpPr>
            <p:nvPr/>
          </p:nvSpPr>
          <p:spPr bwMode="gray">
            <a:xfrm>
              <a:off x="523" y="2809"/>
              <a:ext cx="876" cy="876"/>
            </a:xfrm>
            <a:prstGeom prst="ellipse">
              <a:avLst/>
            </a:prstGeom>
            <a:noFill/>
            <a:ln w="19050" algn="ctr">
              <a:solidFill>
                <a:srgbClr val="FFFFFF">
                  <a:alpha val="2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8868" name="Line 36"/>
            <p:cNvSpPr>
              <a:spLocks noChangeShapeType="1"/>
            </p:cNvSpPr>
            <p:nvPr/>
          </p:nvSpPr>
          <p:spPr bwMode="gray">
            <a:xfrm>
              <a:off x="964" y="2809"/>
              <a:ext cx="0" cy="870"/>
            </a:xfrm>
            <a:prstGeom prst="line">
              <a:avLst/>
            </a:prstGeom>
            <a:noFill/>
            <a:ln w="19050">
              <a:solidFill>
                <a:srgbClr val="FFFFFF">
                  <a:alpha val="20000"/>
                </a:srgb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8869" name="Line 37"/>
            <p:cNvSpPr>
              <a:spLocks noChangeShapeType="1"/>
            </p:cNvSpPr>
            <p:nvPr/>
          </p:nvSpPr>
          <p:spPr bwMode="gray">
            <a:xfrm>
              <a:off x="523" y="3244"/>
              <a:ext cx="876" cy="0"/>
            </a:xfrm>
            <a:prstGeom prst="line">
              <a:avLst/>
            </a:prstGeom>
            <a:noFill/>
            <a:ln w="19050">
              <a:solidFill>
                <a:srgbClr val="FFFFFF">
                  <a:alpha val="20000"/>
                </a:srgb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8870" name="Freeform 38"/>
            <p:cNvSpPr>
              <a:spLocks/>
            </p:cNvSpPr>
            <p:nvPr/>
          </p:nvSpPr>
          <p:spPr bwMode="gray">
            <a:xfrm>
              <a:off x="1023" y="2815"/>
              <a:ext cx="182" cy="8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2" y="435"/>
                </a:cxn>
                <a:cxn ang="0">
                  <a:pos x="6" y="864"/>
                </a:cxn>
              </a:cxnLst>
              <a:rect l="0" t="0" r="r" b="b"/>
              <a:pathLst>
                <a:path w="182" h="864">
                  <a:moveTo>
                    <a:pt x="0" y="0"/>
                  </a:moveTo>
                  <a:cubicBezTo>
                    <a:pt x="59" y="89"/>
                    <a:pt x="182" y="177"/>
                    <a:pt x="182" y="435"/>
                  </a:cubicBezTo>
                  <a:cubicBezTo>
                    <a:pt x="182" y="693"/>
                    <a:pt x="70" y="800"/>
                    <a:pt x="6" y="864"/>
                  </a:cubicBezTo>
                </a:path>
              </a:pathLst>
            </a:custGeom>
            <a:noFill/>
            <a:ln w="19050" cap="flat" cmpd="sng">
              <a:solidFill>
                <a:srgbClr val="FFFFFF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8871" name="Freeform 39"/>
            <p:cNvSpPr>
              <a:spLocks/>
            </p:cNvSpPr>
            <p:nvPr/>
          </p:nvSpPr>
          <p:spPr bwMode="gray">
            <a:xfrm>
              <a:off x="726" y="2821"/>
              <a:ext cx="197" cy="870"/>
            </a:xfrm>
            <a:custGeom>
              <a:avLst/>
              <a:gdLst/>
              <a:ahLst/>
              <a:cxnLst>
                <a:cxn ang="0">
                  <a:pos x="167" y="0"/>
                </a:cxn>
                <a:cxn ang="0">
                  <a:pos x="0" y="436"/>
                </a:cxn>
                <a:cxn ang="0">
                  <a:pos x="197" y="870"/>
                </a:cxn>
              </a:cxnLst>
              <a:rect l="0" t="0" r="r" b="b"/>
              <a:pathLst>
                <a:path w="197" h="870">
                  <a:moveTo>
                    <a:pt x="167" y="0"/>
                  </a:moveTo>
                  <a:cubicBezTo>
                    <a:pt x="117" y="64"/>
                    <a:pt x="0" y="178"/>
                    <a:pt x="0" y="436"/>
                  </a:cubicBezTo>
                  <a:cubicBezTo>
                    <a:pt x="0" y="694"/>
                    <a:pt x="124" y="769"/>
                    <a:pt x="197" y="870"/>
                  </a:cubicBezTo>
                </a:path>
              </a:pathLst>
            </a:custGeom>
            <a:noFill/>
            <a:ln w="19050" cap="flat" cmpd="sng">
              <a:solidFill>
                <a:srgbClr val="FFFFFF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8872" name="Freeform 40"/>
            <p:cNvSpPr>
              <a:spLocks/>
            </p:cNvSpPr>
            <p:nvPr/>
          </p:nvSpPr>
          <p:spPr bwMode="gray">
            <a:xfrm rot="5400000">
              <a:off x="892" y="3171"/>
              <a:ext cx="114" cy="653"/>
            </a:xfrm>
            <a:custGeom>
              <a:avLst/>
              <a:gdLst/>
              <a:ahLst/>
              <a:cxnLst>
                <a:cxn ang="0">
                  <a:pos x="167" y="0"/>
                </a:cxn>
                <a:cxn ang="0">
                  <a:pos x="0" y="436"/>
                </a:cxn>
                <a:cxn ang="0">
                  <a:pos x="197" y="870"/>
                </a:cxn>
              </a:cxnLst>
              <a:rect l="0" t="0" r="r" b="b"/>
              <a:pathLst>
                <a:path w="197" h="870">
                  <a:moveTo>
                    <a:pt x="167" y="0"/>
                  </a:moveTo>
                  <a:cubicBezTo>
                    <a:pt x="117" y="64"/>
                    <a:pt x="0" y="178"/>
                    <a:pt x="0" y="436"/>
                  </a:cubicBezTo>
                  <a:cubicBezTo>
                    <a:pt x="0" y="694"/>
                    <a:pt x="124" y="769"/>
                    <a:pt x="197" y="870"/>
                  </a:cubicBezTo>
                </a:path>
              </a:pathLst>
            </a:custGeom>
            <a:noFill/>
            <a:ln w="19050" cap="flat" cmpd="sng">
              <a:solidFill>
                <a:srgbClr val="FFFFFF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8873" name="Freeform 41"/>
            <p:cNvSpPr>
              <a:spLocks/>
            </p:cNvSpPr>
            <p:nvPr/>
          </p:nvSpPr>
          <p:spPr bwMode="gray">
            <a:xfrm rot="16200000" flipV="1">
              <a:off x="900" y="2668"/>
              <a:ext cx="114" cy="653"/>
            </a:xfrm>
            <a:custGeom>
              <a:avLst/>
              <a:gdLst/>
              <a:ahLst/>
              <a:cxnLst>
                <a:cxn ang="0">
                  <a:pos x="167" y="0"/>
                </a:cxn>
                <a:cxn ang="0">
                  <a:pos x="0" y="436"/>
                </a:cxn>
                <a:cxn ang="0">
                  <a:pos x="197" y="870"/>
                </a:cxn>
              </a:cxnLst>
              <a:rect l="0" t="0" r="r" b="b"/>
              <a:pathLst>
                <a:path w="197" h="870">
                  <a:moveTo>
                    <a:pt x="167" y="0"/>
                  </a:moveTo>
                  <a:cubicBezTo>
                    <a:pt x="117" y="64"/>
                    <a:pt x="0" y="178"/>
                    <a:pt x="0" y="436"/>
                  </a:cubicBezTo>
                  <a:cubicBezTo>
                    <a:pt x="0" y="694"/>
                    <a:pt x="124" y="769"/>
                    <a:pt x="197" y="870"/>
                  </a:cubicBezTo>
                </a:path>
              </a:pathLst>
            </a:custGeom>
            <a:noFill/>
            <a:ln w="19050" cap="flat" cmpd="sng">
              <a:solidFill>
                <a:srgbClr val="FFFFFF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8874" name="Rectangle 42"/>
          <p:cNvSpPr>
            <a:spLocks noChangeArrowheads="1"/>
          </p:cNvSpPr>
          <p:nvPr/>
        </p:nvSpPr>
        <p:spPr bwMode="white">
          <a:xfrm>
            <a:off x="1133475" y="3598863"/>
            <a:ext cx="10477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F8F8F8"/>
                </a:solidFill>
                <a:ea typeface="宋体" charset="-122"/>
              </a:rPr>
              <a:t>Product</a:t>
            </a:r>
          </a:p>
        </p:txBody>
      </p:sp>
      <p:sp>
        <p:nvSpPr>
          <p:cNvPr id="248875" name="Rectangle 43"/>
          <p:cNvSpPr>
            <a:spLocks noChangeArrowheads="1"/>
          </p:cNvSpPr>
          <p:nvPr/>
        </p:nvSpPr>
        <p:spPr bwMode="auto">
          <a:xfrm>
            <a:off x="2392363" y="3452813"/>
            <a:ext cx="358140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 eaLnBrk="0" hangingPunct="0"/>
            <a:r>
              <a:rPr lang="en-US" altLang="zh-CN" sz="1600">
                <a:solidFill>
                  <a:srgbClr val="000000"/>
                </a:solidFill>
                <a:ea typeface="宋体" charset="-122"/>
              </a:rPr>
              <a:t>Description of the company’s products</a:t>
            </a:r>
          </a:p>
        </p:txBody>
      </p:sp>
      <p:sp>
        <p:nvSpPr>
          <p:cNvPr id="248876" name="Text Box 44"/>
          <p:cNvSpPr txBox="1">
            <a:spLocks noChangeArrowheads="1"/>
          </p:cNvSpPr>
          <p:nvPr/>
        </p:nvSpPr>
        <p:spPr bwMode="gray">
          <a:xfrm>
            <a:off x="5724525" y="3343275"/>
            <a:ext cx="278447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>
                <a:solidFill>
                  <a:srgbClr val="FFFFFF"/>
                </a:solidFill>
                <a:ea typeface="宋体" charset="-122"/>
              </a:rPr>
              <a:t>900,000</a:t>
            </a:r>
          </a:p>
        </p:txBody>
      </p:sp>
      <p:sp>
        <p:nvSpPr>
          <p:cNvPr id="248877" name="AutoShape 45"/>
          <p:cNvSpPr>
            <a:spLocks noChangeArrowheads="1"/>
          </p:cNvSpPr>
          <p:nvPr/>
        </p:nvSpPr>
        <p:spPr bwMode="gray">
          <a:xfrm>
            <a:off x="5397500" y="4932363"/>
            <a:ext cx="3360738" cy="901700"/>
          </a:xfrm>
          <a:prstGeom prst="chevron">
            <a:avLst>
              <a:gd name="adj" fmla="val 53163"/>
            </a:avLst>
          </a:prstGeom>
          <a:gradFill rotWithShape="1">
            <a:gsLst>
              <a:gs pos="0">
                <a:schemeClr val="accent1">
                  <a:gamma/>
                  <a:shade val="69804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19050">
            <a:miter lim="800000"/>
            <a:headEnd/>
            <a:tailEnd/>
          </a:ln>
          <a:effectLst/>
          <a:scene3d>
            <a:camera prst="legacyPerspectiveBottomLeft"/>
            <a:lightRig rig="legacyFlat4" dir="b"/>
          </a:scene3d>
          <a:sp3d extrusionH="430200" prstMaterial="legacyMetal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48878" name="AutoShape 46"/>
          <p:cNvSpPr>
            <a:spLocks noChangeArrowheads="1"/>
          </p:cNvSpPr>
          <p:nvPr/>
        </p:nvSpPr>
        <p:spPr bwMode="gray">
          <a:xfrm>
            <a:off x="1709738" y="4826000"/>
            <a:ext cx="4186237" cy="1131888"/>
          </a:xfrm>
          <a:prstGeom prst="homePlate">
            <a:avLst>
              <a:gd name="adj" fmla="val 51607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40000"/>
                  <a:invGamma/>
                </a:schemeClr>
              </a:gs>
            </a:gsLst>
            <a:lin ang="0" scaled="1"/>
          </a:gradFill>
          <a:ln w="19050">
            <a:miter lim="800000"/>
            <a:headEnd/>
            <a:tailEnd/>
          </a:ln>
          <a:effectLst/>
          <a:scene3d>
            <a:camera prst="legacyObliqueBottomLeft"/>
            <a:lightRig rig="legacyFlat3" dir="b"/>
          </a:scene3d>
          <a:sp3d extrusionH="430200" prstMaterial="legacyMetal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grpSp>
        <p:nvGrpSpPr>
          <p:cNvPr id="248879" name="Group 47"/>
          <p:cNvGrpSpPr>
            <a:grpSpLocks/>
          </p:cNvGrpSpPr>
          <p:nvPr/>
        </p:nvGrpSpPr>
        <p:grpSpPr bwMode="auto">
          <a:xfrm>
            <a:off x="990600" y="4813300"/>
            <a:ext cx="1323975" cy="1320800"/>
            <a:chOff x="2161" y="696"/>
            <a:chExt cx="1360" cy="1356"/>
          </a:xfrm>
        </p:grpSpPr>
        <p:grpSp>
          <p:nvGrpSpPr>
            <p:cNvPr id="248880" name="Group 48"/>
            <p:cNvGrpSpPr>
              <a:grpSpLocks/>
            </p:cNvGrpSpPr>
            <p:nvPr/>
          </p:nvGrpSpPr>
          <p:grpSpPr bwMode="auto">
            <a:xfrm>
              <a:off x="2161" y="696"/>
              <a:ext cx="1360" cy="1356"/>
              <a:chOff x="2508" y="1231"/>
              <a:chExt cx="1248" cy="1240"/>
            </a:xfrm>
          </p:grpSpPr>
          <p:sp>
            <p:nvSpPr>
              <p:cNvPr id="248881" name="Oval 49"/>
              <p:cNvSpPr>
                <a:spLocks noChangeArrowheads="1"/>
              </p:cNvSpPr>
              <p:nvPr/>
            </p:nvSpPr>
            <p:spPr bwMode="gray">
              <a:xfrm>
                <a:off x="2508" y="1231"/>
                <a:ext cx="1248" cy="1240"/>
              </a:xfrm>
              <a:prstGeom prst="ellipse">
                <a:avLst/>
              </a:prstGeom>
              <a:solidFill>
                <a:srgbClr val="808080"/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8882" name="Oval 50"/>
              <p:cNvSpPr>
                <a:spLocks noChangeArrowheads="1"/>
              </p:cNvSpPr>
              <p:nvPr/>
            </p:nvSpPr>
            <p:spPr bwMode="gray">
              <a:xfrm>
                <a:off x="2541" y="1256"/>
                <a:ext cx="1190" cy="1190"/>
              </a:xfrm>
              <a:prstGeom prst="ellipse">
                <a:avLst/>
              </a:prstGeom>
              <a:gradFill rotWithShape="1">
                <a:gsLst>
                  <a:gs pos="0">
                    <a:srgbClr val="F8F8F8"/>
                  </a:gs>
                  <a:gs pos="100000">
                    <a:srgbClr val="F8F8F8">
                      <a:gamma/>
                      <a:shade val="26275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8883" name="Oval 51"/>
              <p:cNvSpPr>
                <a:spLocks noChangeArrowheads="1"/>
              </p:cNvSpPr>
              <p:nvPr/>
            </p:nvSpPr>
            <p:spPr bwMode="gray">
              <a:xfrm>
                <a:off x="2590" y="1305"/>
                <a:ext cx="1092" cy="1092"/>
              </a:xfrm>
              <a:prstGeom prst="ellipse">
                <a:avLst/>
              </a:prstGeom>
              <a:solidFill>
                <a:srgbClr val="808080">
                  <a:alpha val="25000"/>
                </a:srgb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8884" name="Oval 52"/>
              <p:cNvSpPr>
                <a:spLocks noChangeArrowheads="1"/>
              </p:cNvSpPr>
              <p:nvPr/>
            </p:nvSpPr>
            <p:spPr bwMode="gray">
              <a:xfrm>
                <a:off x="2623" y="1330"/>
                <a:ext cx="1026" cy="1026"/>
              </a:xfrm>
              <a:prstGeom prst="ellipse">
                <a:avLst/>
              </a:prstGeom>
              <a:solidFill>
                <a:srgbClr val="808080">
                  <a:alpha val="30000"/>
                </a:srgb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8885" name="Oval 53"/>
              <p:cNvSpPr>
                <a:spLocks noChangeArrowheads="1"/>
              </p:cNvSpPr>
              <p:nvPr/>
            </p:nvSpPr>
            <p:spPr bwMode="gray">
              <a:xfrm>
                <a:off x="2637" y="1346"/>
                <a:ext cx="993" cy="994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36078"/>
                      <a:invGamma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48886" name="Oval 54"/>
            <p:cNvSpPr>
              <a:spLocks noChangeArrowheads="1"/>
            </p:cNvSpPr>
            <p:nvPr/>
          </p:nvSpPr>
          <p:spPr bwMode="gray">
            <a:xfrm>
              <a:off x="2322" y="845"/>
              <a:ext cx="1054" cy="105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571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48887" name="Group 55"/>
          <p:cNvGrpSpPr>
            <a:grpSpLocks/>
          </p:cNvGrpSpPr>
          <p:nvPr/>
        </p:nvGrpSpPr>
        <p:grpSpPr bwMode="auto">
          <a:xfrm>
            <a:off x="1204913" y="5021263"/>
            <a:ext cx="879475" cy="885825"/>
            <a:chOff x="523" y="2809"/>
            <a:chExt cx="876" cy="882"/>
          </a:xfrm>
        </p:grpSpPr>
        <p:sp>
          <p:nvSpPr>
            <p:cNvPr id="248888" name="Oval 56"/>
            <p:cNvSpPr>
              <a:spLocks noChangeArrowheads="1"/>
            </p:cNvSpPr>
            <p:nvPr/>
          </p:nvSpPr>
          <p:spPr bwMode="gray">
            <a:xfrm>
              <a:off x="523" y="2809"/>
              <a:ext cx="876" cy="876"/>
            </a:xfrm>
            <a:prstGeom prst="ellipse">
              <a:avLst/>
            </a:prstGeom>
            <a:noFill/>
            <a:ln w="19050" algn="ctr">
              <a:solidFill>
                <a:srgbClr val="FFFFFF">
                  <a:alpha val="2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8889" name="Line 57"/>
            <p:cNvSpPr>
              <a:spLocks noChangeShapeType="1"/>
            </p:cNvSpPr>
            <p:nvPr/>
          </p:nvSpPr>
          <p:spPr bwMode="gray">
            <a:xfrm>
              <a:off x="964" y="2809"/>
              <a:ext cx="0" cy="870"/>
            </a:xfrm>
            <a:prstGeom prst="line">
              <a:avLst/>
            </a:prstGeom>
            <a:noFill/>
            <a:ln w="19050">
              <a:solidFill>
                <a:srgbClr val="FFFFFF">
                  <a:alpha val="20000"/>
                </a:srgb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8890" name="Line 58"/>
            <p:cNvSpPr>
              <a:spLocks noChangeShapeType="1"/>
            </p:cNvSpPr>
            <p:nvPr/>
          </p:nvSpPr>
          <p:spPr bwMode="gray">
            <a:xfrm>
              <a:off x="523" y="3244"/>
              <a:ext cx="876" cy="0"/>
            </a:xfrm>
            <a:prstGeom prst="line">
              <a:avLst/>
            </a:prstGeom>
            <a:noFill/>
            <a:ln w="19050">
              <a:solidFill>
                <a:srgbClr val="FFFFFF">
                  <a:alpha val="20000"/>
                </a:srgb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8891" name="Freeform 59"/>
            <p:cNvSpPr>
              <a:spLocks/>
            </p:cNvSpPr>
            <p:nvPr/>
          </p:nvSpPr>
          <p:spPr bwMode="gray">
            <a:xfrm>
              <a:off x="1023" y="2815"/>
              <a:ext cx="182" cy="8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2" y="435"/>
                </a:cxn>
                <a:cxn ang="0">
                  <a:pos x="6" y="864"/>
                </a:cxn>
              </a:cxnLst>
              <a:rect l="0" t="0" r="r" b="b"/>
              <a:pathLst>
                <a:path w="182" h="864">
                  <a:moveTo>
                    <a:pt x="0" y="0"/>
                  </a:moveTo>
                  <a:cubicBezTo>
                    <a:pt x="59" y="89"/>
                    <a:pt x="182" y="177"/>
                    <a:pt x="182" y="435"/>
                  </a:cubicBezTo>
                  <a:cubicBezTo>
                    <a:pt x="182" y="693"/>
                    <a:pt x="70" y="800"/>
                    <a:pt x="6" y="864"/>
                  </a:cubicBezTo>
                </a:path>
              </a:pathLst>
            </a:custGeom>
            <a:noFill/>
            <a:ln w="19050" cap="flat" cmpd="sng">
              <a:solidFill>
                <a:srgbClr val="FFFFFF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8892" name="Freeform 60"/>
            <p:cNvSpPr>
              <a:spLocks/>
            </p:cNvSpPr>
            <p:nvPr/>
          </p:nvSpPr>
          <p:spPr bwMode="gray">
            <a:xfrm>
              <a:off x="726" y="2821"/>
              <a:ext cx="197" cy="870"/>
            </a:xfrm>
            <a:custGeom>
              <a:avLst/>
              <a:gdLst/>
              <a:ahLst/>
              <a:cxnLst>
                <a:cxn ang="0">
                  <a:pos x="167" y="0"/>
                </a:cxn>
                <a:cxn ang="0">
                  <a:pos x="0" y="436"/>
                </a:cxn>
                <a:cxn ang="0">
                  <a:pos x="197" y="870"/>
                </a:cxn>
              </a:cxnLst>
              <a:rect l="0" t="0" r="r" b="b"/>
              <a:pathLst>
                <a:path w="197" h="870">
                  <a:moveTo>
                    <a:pt x="167" y="0"/>
                  </a:moveTo>
                  <a:cubicBezTo>
                    <a:pt x="117" y="64"/>
                    <a:pt x="0" y="178"/>
                    <a:pt x="0" y="436"/>
                  </a:cubicBezTo>
                  <a:cubicBezTo>
                    <a:pt x="0" y="694"/>
                    <a:pt x="124" y="769"/>
                    <a:pt x="197" y="870"/>
                  </a:cubicBezTo>
                </a:path>
              </a:pathLst>
            </a:custGeom>
            <a:noFill/>
            <a:ln w="19050" cap="flat" cmpd="sng">
              <a:solidFill>
                <a:srgbClr val="FFFFFF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8893" name="Freeform 61"/>
            <p:cNvSpPr>
              <a:spLocks/>
            </p:cNvSpPr>
            <p:nvPr/>
          </p:nvSpPr>
          <p:spPr bwMode="gray">
            <a:xfrm rot="5400000">
              <a:off x="892" y="3171"/>
              <a:ext cx="114" cy="653"/>
            </a:xfrm>
            <a:custGeom>
              <a:avLst/>
              <a:gdLst/>
              <a:ahLst/>
              <a:cxnLst>
                <a:cxn ang="0">
                  <a:pos x="167" y="0"/>
                </a:cxn>
                <a:cxn ang="0">
                  <a:pos x="0" y="436"/>
                </a:cxn>
                <a:cxn ang="0">
                  <a:pos x="197" y="870"/>
                </a:cxn>
              </a:cxnLst>
              <a:rect l="0" t="0" r="r" b="b"/>
              <a:pathLst>
                <a:path w="197" h="870">
                  <a:moveTo>
                    <a:pt x="167" y="0"/>
                  </a:moveTo>
                  <a:cubicBezTo>
                    <a:pt x="117" y="64"/>
                    <a:pt x="0" y="178"/>
                    <a:pt x="0" y="436"/>
                  </a:cubicBezTo>
                  <a:cubicBezTo>
                    <a:pt x="0" y="694"/>
                    <a:pt x="124" y="769"/>
                    <a:pt x="197" y="870"/>
                  </a:cubicBezTo>
                </a:path>
              </a:pathLst>
            </a:custGeom>
            <a:noFill/>
            <a:ln w="19050" cap="flat" cmpd="sng">
              <a:solidFill>
                <a:srgbClr val="FFFFFF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8894" name="Freeform 62"/>
            <p:cNvSpPr>
              <a:spLocks/>
            </p:cNvSpPr>
            <p:nvPr/>
          </p:nvSpPr>
          <p:spPr bwMode="gray">
            <a:xfrm rot="16200000" flipV="1">
              <a:off x="900" y="2668"/>
              <a:ext cx="114" cy="653"/>
            </a:xfrm>
            <a:custGeom>
              <a:avLst/>
              <a:gdLst/>
              <a:ahLst/>
              <a:cxnLst>
                <a:cxn ang="0">
                  <a:pos x="167" y="0"/>
                </a:cxn>
                <a:cxn ang="0">
                  <a:pos x="0" y="436"/>
                </a:cxn>
                <a:cxn ang="0">
                  <a:pos x="197" y="870"/>
                </a:cxn>
              </a:cxnLst>
              <a:rect l="0" t="0" r="r" b="b"/>
              <a:pathLst>
                <a:path w="197" h="870">
                  <a:moveTo>
                    <a:pt x="167" y="0"/>
                  </a:moveTo>
                  <a:cubicBezTo>
                    <a:pt x="117" y="64"/>
                    <a:pt x="0" y="178"/>
                    <a:pt x="0" y="436"/>
                  </a:cubicBezTo>
                  <a:cubicBezTo>
                    <a:pt x="0" y="694"/>
                    <a:pt x="124" y="769"/>
                    <a:pt x="197" y="870"/>
                  </a:cubicBezTo>
                </a:path>
              </a:pathLst>
            </a:custGeom>
            <a:noFill/>
            <a:ln w="19050" cap="flat" cmpd="sng">
              <a:solidFill>
                <a:srgbClr val="FFFFFF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8895" name="Rectangle 63"/>
          <p:cNvSpPr>
            <a:spLocks noChangeArrowheads="1"/>
          </p:cNvSpPr>
          <p:nvPr/>
        </p:nvSpPr>
        <p:spPr bwMode="white">
          <a:xfrm>
            <a:off x="1133475" y="5276850"/>
            <a:ext cx="10477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F8F8F8"/>
                </a:solidFill>
                <a:ea typeface="宋体" charset="-122"/>
              </a:rPr>
              <a:t>Product</a:t>
            </a:r>
          </a:p>
        </p:txBody>
      </p:sp>
      <p:sp>
        <p:nvSpPr>
          <p:cNvPr id="248896" name="Rectangle 64"/>
          <p:cNvSpPr>
            <a:spLocks noChangeArrowheads="1"/>
          </p:cNvSpPr>
          <p:nvPr/>
        </p:nvSpPr>
        <p:spPr bwMode="auto">
          <a:xfrm>
            <a:off x="2392363" y="5130800"/>
            <a:ext cx="358140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 eaLnBrk="0" hangingPunct="0"/>
            <a:r>
              <a:rPr lang="en-US" altLang="zh-CN" sz="1600">
                <a:solidFill>
                  <a:srgbClr val="000000"/>
                </a:solidFill>
                <a:ea typeface="宋体" charset="-122"/>
              </a:rPr>
              <a:t>Description of the company’s products</a:t>
            </a:r>
          </a:p>
        </p:txBody>
      </p:sp>
      <p:sp>
        <p:nvSpPr>
          <p:cNvPr id="248897" name="Text Box 65"/>
          <p:cNvSpPr txBox="1">
            <a:spLocks noChangeArrowheads="1"/>
          </p:cNvSpPr>
          <p:nvPr/>
        </p:nvSpPr>
        <p:spPr bwMode="gray">
          <a:xfrm>
            <a:off x="5724525" y="5021263"/>
            <a:ext cx="278447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>
                <a:solidFill>
                  <a:srgbClr val="FFFFFF"/>
                </a:solidFill>
                <a:ea typeface="宋体" charset="-122"/>
              </a:rPr>
              <a:t>1,100,000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221186" name="Line 2"/>
          <p:cNvSpPr>
            <a:spLocks noChangeShapeType="1"/>
          </p:cNvSpPr>
          <p:nvPr/>
        </p:nvSpPr>
        <p:spPr bwMode="gray">
          <a:xfrm flipV="1">
            <a:off x="3630613" y="2278063"/>
            <a:ext cx="962025" cy="723900"/>
          </a:xfrm>
          <a:prstGeom prst="line">
            <a:avLst/>
          </a:prstGeom>
          <a:noFill/>
          <a:ln w="76200">
            <a:solidFill>
              <a:srgbClr val="B2B2B2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21187" name="Line 3"/>
          <p:cNvSpPr>
            <a:spLocks noChangeShapeType="1"/>
          </p:cNvSpPr>
          <p:nvPr/>
        </p:nvSpPr>
        <p:spPr bwMode="gray">
          <a:xfrm flipH="1" flipV="1">
            <a:off x="5183188" y="2278063"/>
            <a:ext cx="962025" cy="733425"/>
          </a:xfrm>
          <a:prstGeom prst="line">
            <a:avLst/>
          </a:prstGeom>
          <a:noFill/>
          <a:ln w="76200">
            <a:solidFill>
              <a:srgbClr val="B2B2B2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21188" name="Line 4"/>
          <p:cNvSpPr>
            <a:spLocks noChangeShapeType="1"/>
          </p:cNvSpPr>
          <p:nvPr/>
        </p:nvSpPr>
        <p:spPr bwMode="gray">
          <a:xfrm flipH="1">
            <a:off x="4268788" y="5078413"/>
            <a:ext cx="1203325" cy="0"/>
          </a:xfrm>
          <a:prstGeom prst="line">
            <a:avLst/>
          </a:prstGeom>
          <a:noFill/>
          <a:ln w="76200">
            <a:solidFill>
              <a:srgbClr val="B2B2B2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21189" name="Line 5"/>
          <p:cNvSpPr>
            <a:spLocks noChangeShapeType="1"/>
          </p:cNvSpPr>
          <p:nvPr/>
        </p:nvSpPr>
        <p:spPr bwMode="gray">
          <a:xfrm flipH="1">
            <a:off x="5973763" y="3621088"/>
            <a:ext cx="381000" cy="1114425"/>
          </a:xfrm>
          <a:prstGeom prst="line">
            <a:avLst/>
          </a:prstGeom>
          <a:noFill/>
          <a:ln w="76200">
            <a:solidFill>
              <a:srgbClr val="B2B2B2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21190" name="Line 6"/>
          <p:cNvSpPr>
            <a:spLocks noChangeShapeType="1"/>
          </p:cNvSpPr>
          <p:nvPr/>
        </p:nvSpPr>
        <p:spPr bwMode="gray">
          <a:xfrm>
            <a:off x="3402013" y="3621088"/>
            <a:ext cx="381000" cy="1114425"/>
          </a:xfrm>
          <a:prstGeom prst="line">
            <a:avLst/>
          </a:prstGeom>
          <a:noFill/>
          <a:ln w="76200">
            <a:solidFill>
              <a:srgbClr val="B2B2B2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21191" name="AutoShape 7"/>
          <p:cNvSpPr>
            <a:spLocks noChangeArrowheads="1"/>
          </p:cNvSpPr>
          <p:nvPr/>
        </p:nvSpPr>
        <p:spPr bwMode="grayWhite">
          <a:xfrm>
            <a:off x="3314700" y="4716463"/>
            <a:ext cx="962025" cy="914400"/>
          </a:xfrm>
          <a:prstGeom prst="pentagon">
            <a:avLst/>
          </a:prstGeom>
          <a:solidFill>
            <a:srgbClr val="CC3300">
              <a:alpha val="50000"/>
            </a:srgbClr>
          </a:solidFill>
          <a:ln w="76200" algn="ctr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1192" name="AutoShape 8"/>
          <p:cNvSpPr>
            <a:spLocks noChangeArrowheads="1"/>
          </p:cNvSpPr>
          <p:nvPr/>
        </p:nvSpPr>
        <p:spPr bwMode="grayWhite">
          <a:xfrm>
            <a:off x="2611438" y="2643188"/>
            <a:ext cx="1028700" cy="974725"/>
          </a:xfrm>
          <a:prstGeom prst="pentagon">
            <a:avLst/>
          </a:prstGeom>
          <a:solidFill>
            <a:srgbClr val="FCC704">
              <a:alpha val="50000"/>
            </a:srgbClr>
          </a:solidFill>
          <a:ln w="7620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1193" name="AutoShape 9"/>
          <p:cNvSpPr>
            <a:spLocks noChangeArrowheads="1"/>
          </p:cNvSpPr>
          <p:nvPr/>
        </p:nvSpPr>
        <p:spPr bwMode="grayWhite">
          <a:xfrm>
            <a:off x="6137275" y="2652713"/>
            <a:ext cx="1009650" cy="958850"/>
          </a:xfrm>
          <a:prstGeom prst="pentagon">
            <a:avLst/>
          </a:prstGeom>
          <a:solidFill>
            <a:schemeClr val="accent2">
              <a:alpha val="50000"/>
            </a:schemeClr>
          </a:solidFill>
          <a:ln w="76200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1194" name="AutoShape 10"/>
          <p:cNvSpPr>
            <a:spLocks noChangeArrowheads="1"/>
          </p:cNvSpPr>
          <p:nvPr/>
        </p:nvSpPr>
        <p:spPr bwMode="grayWhite">
          <a:xfrm>
            <a:off x="4421188" y="1438275"/>
            <a:ext cx="942975" cy="895350"/>
          </a:xfrm>
          <a:prstGeom prst="pentagon">
            <a:avLst/>
          </a:prstGeom>
          <a:solidFill>
            <a:srgbClr val="0099CC">
              <a:alpha val="50000"/>
            </a:srgbClr>
          </a:solidFill>
          <a:ln w="76200" algn="ctr">
            <a:solidFill>
              <a:srgbClr val="0099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1195" name="AutoShape 11"/>
          <p:cNvSpPr>
            <a:spLocks noChangeArrowheads="1"/>
          </p:cNvSpPr>
          <p:nvPr/>
        </p:nvSpPr>
        <p:spPr bwMode="grayWhite">
          <a:xfrm>
            <a:off x="5480050" y="4710113"/>
            <a:ext cx="962025" cy="914400"/>
          </a:xfrm>
          <a:prstGeom prst="pentagon">
            <a:avLst/>
          </a:prstGeom>
          <a:solidFill>
            <a:srgbClr val="339966">
              <a:alpha val="50000"/>
            </a:srgbClr>
          </a:solidFill>
          <a:ln w="76200" algn="ctr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21196" name="Group 12"/>
          <p:cNvGrpSpPr>
            <a:grpSpLocks/>
          </p:cNvGrpSpPr>
          <p:nvPr/>
        </p:nvGrpSpPr>
        <p:grpSpPr bwMode="auto">
          <a:xfrm>
            <a:off x="2851150" y="2894013"/>
            <a:ext cx="536575" cy="539750"/>
            <a:chOff x="523" y="2809"/>
            <a:chExt cx="876" cy="882"/>
          </a:xfrm>
        </p:grpSpPr>
        <p:sp>
          <p:nvSpPr>
            <p:cNvPr id="221197" name="Oval 13"/>
            <p:cNvSpPr>
              <a:spLocks noChangeArrowheads="1"/>
            </p:cNvSpPr>
            <p:nvPr/>
          </p:nvSpPr>
          <p:spPr bwMode="gray">
            <a:xfrm>
              <a:off x="523" y="2809"/>
              <a:ext cx="876" cy="876"/>
            </a:xfrm>
            <a:prstGeom prst="ellipse">
              <a:avLst/>
            </a:prstGeom>
            <a:solidFill>
              <a:srgbClr val="292929">
                <a:alpha val="50000"/>
              </a:srgbClr>
            </a:solidFill>
            <a:ln w="19050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198" name="Line 14"/>
            <p:cNvSpPr>
              <a:spLocks noChangeShapeType="1"/>
            </p:cNvSpPr>
            <p:nvPr/>
          </p:nvSpPr>
          <p:spPr bwMode="gray">
            <a:xfrm>
              <a:off x="964" y="2809"/>
              <a:ext cx="0" cy="87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199" name="Line 15"/>
            <p:cNvSpPr>
              <a:spLocks noChangeShapeType="1"/>
            </p:cNvSpPr>
            <p:nvPr/>
          </p:nvSpPr>
          <p:spPr bwMode="gray">
            <a:xfrm>
              <a:off x="523" y="3244"/>
              <a:ext cx="876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200" name="Freeform 16"/>
            <p:cNvSpPr>
              <a:spLocks/>
            </p:cNvSpPr>
            <p:nvPr/>
          </p:nvSpPr>
          <p:spPr bwMode="gray">
            <a:xfrm>
              <a:off x="1023" y="2815"/>
              <a:ext cx="182" cy="8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2" y="435"/>
                </a:cxn>
                <a:cxn ang="0">
                  <a:pos x="6" y="864"/>
                </a:cxn>
              </a:cxnLst>
              <a:rect l="0" t="0" r="r" b="b"/>
              <a:pathLst>
                <a:path w="182" h="864">
                  <a:moveTo>
                    <a:pt x="0" y="0"/>
                  </a:moveTo>
                  <a:cubicBezTo>
                    <a:pt x="59" y="89"/>
                    <a:pt x="182" y="177"/>
                    <a:pt x="182" y="435"/>
                  </a:cubicBezTo>
                  <a:cubicBezTo>
                    <a:pt x="182" y="693"/>
                    <a:pt x="70" y="800"/>
                    <a:pt x="6" y="864"/>
                  </a:cubicBezTo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201" name="Freeform 17"/>
            <p:cNvSpPr>
              <a:spLocks/>
            </p:cNvSpPr>
            <p:nvPr/>
          </p:nvSpPr>
          <p:spPr bwMode="gray">
            <a:xfrm>
              <a:off x="726" y="2821"/>
              <a:ext cx="197" cy="870"/>
            </a:xfrm>
            <a:custGeom>
              <a:avLst/>
              <a:gdLst/>
              <a:ahLst/>
              <a:cxnLst>
                <a:cxn ang="0">
                  <a:pos x="167" y="0"/>
                </a:cxn>
                <a:cxn ang="0">
                  <a:pos x="0" y="436"/>
                </a:cxn>
                <a:cxn ang="0">
                  <a:pos x="197" y="870"/>
                </a:cxn>
              </a:cxnLst>
              <a:rect l="0" t="0" r="r" b="b"/>
              <a:pathLst>
                <a:path w="197" h="870">
                  <a:moveTo>
                    <a:pt x="167" y="0"/>
                  </a:moveTo>
                  <a:cubicBezTo>
                    <a:pt x="117" y="64"/>
                    <a:pt x="0" y="178"/>
                    <a:pt x="0" y="436"/>
                  </a:cubicBezTo>
                  <a:cubicBezTo>
                    <a:pt x="0" y="694"/>
                    <a:pt x="124" y="769"/>
                    <a:pt x="197" y="870"/>
                  </a:cubicBezTo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202" name="Freeform 18"/>
            <p:cNvSpPr>
              <a:spLocks/>
            </p:cNvSpPr>
            <p:nvPr/>
          </p:nvSpPr>
          <p:spPr bwMode="gray">
            <a:xfrm rot="5400000">
              <a:off x="892" y="3171"/>
              <a:ext cx="114" cy="653"/>
            </a:xfrm>
            <a:custGeom>
              <a:avLst/>
              <a:gdLst/>
              <a:ahLst/>
              <a:cxnLst>
                <a:cxn ang="0">
                  <a:pos x="167" y="0"/>
                </a:cxn>
                <a:cxn ang="0">
                  <a:pos x="0" y="436"/>
                </a:cxn>
                <a:cxn ang="0">
                  <a:pos x="197" y="870"/>
                </a:cxn>
              </a:cxnLst>
              <a:rect l="0" t="0" r="r" b="b"/>
              <a:pathLst>
                <a:path w="197" h="870">
                  <a:moveTo>
                    <a:pt x="167" y="0"/>
                  </a:moveTo>
                  <a:cubicBezTo>
                    <a:pt x="117" y="64"/>
                    <a:pt x="0" y="178"/>
                    <a:pt x="0" y="436"/>
                  </a:cubicBezTo>
                  <a:cubicBezTo>
                    <a:pt x="0" y="694"/>
                    <a:pt x="124" y="769"/>
                    <a:pt x="197" y="870"/>
                  </a:cubicBezTo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203" name="Freeform 19"/>
            <p:cNvSpPr>
              <a:spLocks/>
            </p:cNvSpPr>
            <p:nvPr/>
          </p:nvSpPr>
          <p:spPr bwMode="gray">
            <a:xfrm rot="16200000" flipV="1">
              <a:off x="900" y="2668"/>
              <a:ext cx="114" cy="653"/>
            </a:xfrm>
            <a:custGeom>
              <a:avLst/>
              <a:gdLst/>
              <a:ahLst/>
              <a:cxnLst>
                <a:cxn ang="0">
                  <a:pos x="167" y="0"/>
                </a:cxn>
                <a:cxn ang="0">
                  <a:pos x="0" y="436"/>
                </a:cxn>
                <a:cxn ang="0">
                  <a:pos x="197" y="870"/>
                </a:cxn>
              </a:cxnLst>
              <a:rect l="0" t="0" r="r" b="b"/>
              <a:pathLst>
                <a:path w="197" h="870">
                  <a:moveTo>
                    <a:pt x="167" y="0"/>
                  </a:moveTo>
                  <a:cubicBezTo>
                    <a:pt x="117" y="64"/>
                    <a:pt x="0" y="178"/>
                    <a:pt x="0" y="436"/>
                  </a:cubicBezTo>
                  <a:cubicBezTo>
                    <a:pt x="0" y="694"/>
                    <a:pt x="124" y="769"/>
                    <a:pt x="197" y="870"/>
                  </a:cubicBezTo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1204" name="Group 20"/>
          <p:cNvGrpSpPr>
            <a:grpSpLocks/>
          </p:cNvGrpSpPr>
          <p:nvPr/>
        </p:nvGrpSpPr>
        <p:grpSpPr bwMode="auto">
          <a:xfrm>
            <a:off x="3543300" y="4997450"/>
            <a:ext cx="466725" cy="400050"/>
            <a:chOff x="2640" y="3304"/>
            <a:chExt cx="294" cy="252"/>
          </a:xfrm>
        </p:grpSpPr>
        <p:sp>
          <p:nvSpPr>
            <p:cNvPr id="221205" name="AutoShape 21"/>
            <p:cNvSpPr>
              <a:spLocks noChangeArrowheads="1"/>
            </p:cNvSpPr>
            <p:nvPr/>
          </p:nvSpPr>
          <p:spPr bwMode="gray">
            <a:xfrm>
              <a:off x="2700" y="3304"/>
              <a:ext cx="176" cy="176"/>
            </a:xfrm>
            <a:prstGeom prst="roundRect">
              <a:avLst>
                <a:gd name="adj" fmla="val 6250"/>
              </a:avLst>
            </a:prstGeom>
            <a:solidFill>
              <a:srgbClr val="292929">
                <a:alpha val="50000"/>
              </a:srgbClr>
            </a:solidFill>
            <a:ln w="19050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206" name="AutoShape 22"/>
            <p:cNvSpPr>
              <a:spLocks noChangeArrowheads="1"/>
            </p:cNvSpPr>
            <p:nvPr/>
          </p:nvSpPr>
          <p:spPr bwMode="gray">
            <a:xfrm>
              <a:off x="2640" y="3478"/>
              <a:ext cx="294" cy="78"/>
            </a:xfrm>
            <a:prstGeom prst="roundRect">
              <a:avLst>
                <a:gd name="adj" fmla="val 16667"/>
              </a:avLst>
            </a:prstGeom>
            <a:solidFill>
              <a:srgbClr val="292929">
                <a:alpha val="50000"/>
              </a:srgbClr>
            </a:solidFill>
            <a:ln w="19050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207" name="Line 23"/>
            <p:cNvSpPr>
              <a:spLocks noChangeShapeType="1"/>
            </p:cNvSpPr>
            <p:nvPr/>
          </p:nvSpPr>
          <p:spPr bwMode="gray">
            <a:xfrm flipH="1">
              <a:off x="2847" y="3517"/>
              <a:ext cx="45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208" name="Line 24"/>
            <p:cNvSpPr>
              <a:spLocks noChangeShapeType="1"/>
            </p:cNvSpPr>
            <p:nvPr/>
          </p:nvSpPr>
          <p:spPr bwMode="gray">
            <a:xfrm flipH="1">
              <a:off x="2759" y="3359"/>
              <a:ext cx="73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209" name="Line 25"/>
            <p:cNvSpPr>
              <a:spLocks noChangeShapeType="1"/>
            </p:cNvSpPr>
            <p:nvPr/>
          </p:nvSpPr>
          <p:spPr bwMode="gray">
            <a:xfrm flipH="1">
              <a:off x="2787" y="3385"/>
              <a:ext cx="45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210" name="Line 26"/>
            <p:cNvSpPr>
              <a:spLocks noChangeShapeType="1"/>
            </p:cNvSpPr>
            <p:nvPr/>
          </p:nvSpPr>
          <p:spPr bwMode="gray">
            <a:xfrm flipH="1">
              <a:off x="2800" y="3434"/>
              <a:ext cx="32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1211" name="AutoShape 27"/>
          <p:cNvSpPr>
            <a:spLocks noChangeArrowheads="1"/>
          </p:cNvSpPr>
          <p:nvPr/>
        </p:nvSpPr>
        <p:spPr bwMode="gray">
          <a:xfrm>
            <a:off x="4699000" y="1677988"/>
            <a:ext cx="409575" cy="406400"/>
          </a:xfrm>
          <a:prstGeom prst="cube">
            <a:avLst>
              <a:gd name="adj" fmla="val 25000"/>
            </a:avLst>
          </a:prstGeom>
          <a:solidFill>
            <a:srgbClr val="292929">
              <a:alpha val="50000"/>
            </a:srgbClr>
          </a:solidFill>
          <a:ln w="190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21212" name="Group 28"/>
          <p:cNvGrpSpPr>
            <a:grpSpLocks/>
          </p:cNvGrpSpPr>
          <p:nvPr/>
        </p:nvGrpSpPr>
        <p:grpSpPr bwMode="auto">
          <a:xfrm>
            <a:off x="6388100" y="2901950"/>
            <a:ext cx="523875" cy="496888"/>
            <a:chOff x="3422" y="1347"/>
            <a:chExt cx="330" cy="313"/>
          </a:xfrm>
        </p:grpSpPr>
        <p:sp>
          <p:nvSpPr>
            <p:cNvPr id="221213" name="AutoShape 29"/>
            <p:cNvSpPr>
              <a:spLocks noChangeArrowheads="1"/>
            </p:cNvSpPr>
            <p:nvPr/>
          </p:nvSpPr>
          <p:spPr bwMode="gray">
            <a:xfrm>
              <a:off x="3422" y="1411"/>
              <a:ext cx="330" cy="249"/>
            </a:xfrm>
            <a:prstGeom prst="roundRect">
              <a:avLst>
                <a:gd name="adj" fmla="val 16667"/>
              </a:avLst>
            </a:prstGeom>
            <a:solidFill>
              <a:srgbClr val="292929">
                <a:alpha val="50000"/>
              </a:srgbClr>
            </a:solidFill>
            <a:ln w="19050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214" name="AutoShape 30"/>
            <p:cNvSpPr>
              <a:spLocks noChangeArrowheads="1"/>
            </p:cNvSpPr>
            <p:nvPr/>
          </p:nvSpPr>
          <p:spPr bwMode="gray">
            <a:xfrm>
              <a:off x="3522" y="1347"/>
              <a:ext cx="122" cy="113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292929">
                <a:alpha val="50000"/>
              </a:srgbClr>
            </a:solidFill>
            <a:ln w="12700" algn="ctr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21215" name="Group 31"/>
          <p:cNvGrpSpPr>
            <a:grpSpLocks/>
          </p:cNvGrpSpPr>
          <p:nvPr/>
        </p:nvGrpSpPr>
        <p:grpSpPr bwMode="auto">
          <a:xfrm>
            <a:off x="5759450" y="4949825"/>
            <a:ext cx="428625" cy="530225"/>
            <a:chOff x="984" y="878"/>
            <a:chExt cx="3312" cy="4086"/>
          </a:xfrm>
        </p:grpSpPr>
        <p:sp>
          <p:nvSpPr>
            <p:cNvPr id="221216" name="Freeform 32"/>
            <p:cNvSpPr>
              <a:spLocks/>
            </p:cNvSpPr>
            <p:nvPr/>
          </p:nvSpPr>
          <p:spPr bwMode="gray">
            <a:xfrm>
              <a:off x="984" y="1002"/>
              <a:ext cx="3312" cy="3962"/>
            </a:xfrm>
            <a:custGeom>
              <a:avLst/>
              <a:gdLst/>
              <a:ahLst/>
              <a:cxnLst>
                <a:cxn ang="0">
                  <a:pos x="1376" y="696"/>
                </a:cxn>
                <a:cxn ang="0">
                  <a:pos x="1639" y="920"/>
                </a:cxn>
                <a:cxn ang="0">
                  <a:pos x="1926" y="708"/>
                </a:cxn>
                <a:cxn ang="0">
                  <a:pos x="2940" y="66"/>
                </a:cxn>
                <a:cxn ang="0">
                  <a:pos x="3204" y="78"/>
                </a:cxn>
                <a:cxn ang="0">
                  <a:pos x="3072" y="444"/>
                </a:cxn>
                <a:cxn ang="0">
                  <a:pos x="2139" y="1081"/>
                </a:cxn>
                <a:cxn ang="0">
                  <a:pos x="2476" y="2372"/>
                </a:cxn>
                <a:cxn ang="0">
                  <a:pos x="2251" y="2435"/>
                </a:cxn>
                <a:cxn ang="0">
                  <a:pos x="2614" y="3589"/>
                </a:cxn>
                <a:cxn ang="0">
                  <a:pos x="2539" y="3925"/>
                </a:cxn>
                <a:cxn ang="0">
                  <a:pos x="2226" y="3689"/>
                </a:cxn>
                <a:cxn ang="0">
                  <a:pos x="1789" y="2534"/>
                </a:cxn>
                <a:cxn ang="0">
                  <a:pos x="1414" y="2534"/>
                </a:cxn>
                <a:cxn ang="0">
                  <a:pos x="1051" y="3689"/>
                </a:cxn>
                <a:cxn ang="0">
                  <a:pos x="789" y="3925"/>
                </a:cxn>
                <a:cxn ang="0">
                  <a:pos x="676" y="3577"/>
                </a:cxn>
                <a:cxn ang="0">
                  <a:pos x="1001" y="2459"/>
                </a:cxn>
                <a:cxn ang="0">
                  <a:pos x="751" y="2397"/>
                </a:cxn>
                <a:cxn ang="0">
                  <a:pos x="1126" y="1081"/>
                </a:cxn>
                <a:cxn ang="0">
                  <a:pos x="139" y="497"/>
                </a:cxn>
                <a:cxn ang="0">
                  <a:pos x="60" y="180"/>
                </a:cxn>
                <a:cxn ang="0">
                  <a:pos x="389" y="162"/>
                </a:cxn>
                <a:cxn ang="0">
                  <a:pos x="1376" y="696"/>
                </a:cxn>
              </a:cxnLst>
              <a:rect l="0" t="0" r="r" b="b"/>
              <a:pathLst>
                <a:path w="3312" h="3962">
                  <a:moveTo>
                    <a:pt x="1376" y="696"/>
                  </a:moveTo>
                  <a:cubicBezTo>
                    <a:pt x="1401" y="795"/>
                    <a:pt x="1489" y="920"/>
                    <a:pt x="1639" y="920"/>
                  </a:cubicBezTo>
                  <a:cubicBezTo>
                    <a:pt x="1801" y="920"/>
                    <a:pt x="1876" y="795"/>
                    <a:pt x="1926" y="708"/>
                  </a:cubicBezTo>
                  <a:lnTo>
                    <a:pt x="2940" y="66"/>
                  </a:lnTo>
                  <a:cubicBezTo>
                    <a:pt x="3042" y="0"/>
                    <a:pt x="3142" y="16"/>
                    <a:pt x="3204" y="78"/>
                  </a:cubicBezTo>
                  <a:cubicBezTo>
                    <a:pt x="3267" y="140"/>
                    <a:pt x="3312" y="264"/>
                    <a:pt x="3072" y="444"/>
                  </a:cubicBezTo>
                  <a:lnTo>
                    <a:pt x="2139" y="1081"/>
                  </a:lnTo>
                  <a:lnTo>
                    <a:pt x="2476" y="2372"/>
                  </a:lnTo>
                  <a:lnTo>
                    <a:pt x="2251" y="2435"/>
                  </a:lnTo>
                  <a:lnTo>
                    <a:pt x="2614" y="3589"/>
                  </a:lnTo>
                  <a:cubicBezTo>
                    <a:pt x="2651" y="3751"/>
                    <a:pt x="2639" y="3863"/>
                    <a:pt x="2539" y="3925"/>
                  </a:cubicBezTo>
                  <a:cubicBezTo>
                    <a:pt x="2401" y="3962"/>
                    <a:pt x="2289" y="3863"/>
                    <a:pt x="2226" y="3689"/>
                  </a:cubicBezTo>
                  <a:cubicBezTo>
                    <a:pt x="2101" y="3453"/>
                    <a:pt x="1876" y="2720"/>
                    <a:pt x="1789" y="2534"/>
                  </a:cubicBezTo>
                  <a:lnTo>
                    <a:pt x="1414" y="2534"/>
                  </a:lnTo>
                  <a:cubicBezTo>
                    <a:pt x="1339" y="2770"/>
                    <a:pt x="1151" y="3465"/>
                    <a:pt x="1051" y="3689"/>
                  </a:cubicBezTo>
                  <a:cubicBezTo>
                    <a:pt x="1001" y="3838"/>
                    <a:pt x="914" y="3950"/>
                    <a:pt x="789" y="3925"/>
                  </a:cubicBezTo>
                  <a:cubicBezTo>
                    <a:pt x="714" y="3875"/>
                    <a:pt x="614" y="3838"/>
                    <a:pt x="676" y="3577"/>
                  </a:cubicBezTo>
                  <a:lnTo>
                    <a:pt x="1001" y="2459"/>
                  </a:lnTo>
                  <a:lnTo>
                    <a:pt x="751" y="2397"/>
                  </a:lnTo>
                  <a:lnTo>
                    <a:pt x="1126" y="1081"/>
                  </a:lnTo>
                  <a:lnTo>
                    <a:pt x="139" y="497"/>
                  </a:lnTo>
                  <a:cubicBezTo>
                    <a:pt x="54" y="402"/>
                    <a:pt x="0" y="342"/>
                    <a:pt x="60" y="180"/>
                  </a:cubicBezTo>
                  <a:cubicBezTo>
                    <a:pt x="186" y="102"/>
                    <a:pt x="214" y="112"/>
                    <a:pt x="389" y="162"/>
                  </a:cubicBezTo>
                  <a:lnTo>
                    <a:pt x="1376" y="696"/>
                  </a:lnTo>
                  <a:close/>
                </a:path>
              </a:pathLst>
            </a:custGeom>
            <a:solidFill>
              <a:srgbClr val="292929">
                <a:alpha val="50000"/>
              </a:srgbClr>
            </a:solidFill>
            <a:ln w="19050" cmpd="sng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217" name="Oval 33"/>
            <p:cNvSpPr>
              <a:spLocks noChangeArrowheads="1"/>
            </p:cNvSpPr>
            <p:nvPr/>
          </p:nvSpPr>
          <p:spPr bwMode="gray">
            <a:xfrm>
              <a:off x="2208" y="878"/>
              <a:ext cx="862" cy="845"/>
            </a:xfrm>
            <a:prstGeom prst="ellipse">
              <a:avLst/>
            </a:prstGeom>
            <a:solidFill>
              <a:srgbClr val="292929">
                <a:alpha val="50000"/>
              </a:srgbClr>
            </a:solidFill>
            <a:ln w="190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21218" name="Rectangle 34"/>
          <p:cNvSpPr>
            <a:spLocks noChangeArrowheads="1"/>
          </p:cNvSpPr>
          <p:nvPr/>
        </p:nvSpPr>
        <p:spPr bwMode="auto">
          <a:xfrm>
            <a:off x="3916363" y="2970213"/>
            <a:ext cx="1952625" cy="1558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1600" b="1">
                <a:solidFill>
                  <a:srgbClr val="CC0000"/>
                </a:solidFill>
                <a:ea typeface="宋体" charset="-122"/>
              </a:rPr>
              <a:t>ThemeGallery</a:t>
            </a:r>
            <a:r>
              <a:rPr lang="en-US" altLang="zh-CN" sz="1600" b="1">
                <a:solidFill>
                  <a:srgbClr val="FF6600"/>
                </a:solidFill>
                <a:ea typeface="宋体" charset="-122"/>
              </a:rPr>
              <a:t> </a:t>
            </a:r>
            <a:r>
              <a:rPr lang="en-US" altLang="zh-CN" sz="1600" b="1">
                <a:solidFill>
                  <a:srgbClr val="1C1C1C"/>
                </a:solidFill>
                <a:ea typeface="宋体" charset="-122"/>
              </a:rPr>
              <a:t> </a:t>
            </a:r>
            <a:r>
              <a:rPr lang="en-US" altLang="zh-CN" sz="1600">
                <a:solidFill>
                  <a:srgbClr val="000000"/>
                </a:solidFill>
                <a:ea typeface="宋体" charset="-122"/>
              </a:rPr>
              <a:t>is a Design Digital Content &amp;</a:t>
            </a:r>
          </a:p>
          <a:p>
            <a:pPr algn="ctr"/>
            <a:r>
              <a:rPr lang="en-US" altLang="zh-CN" sz="1600">
                <a:solidFill>
                  <a:srgbClr val="000000"/>
                </a:solidFill>
                <a:ea typeface="宋体" charset="-122"/>
              </a:rPr>
              <a:t>    Contents mall developed by Guild Design Inc.</a:t>
            </a:r>
          </a:p>
        </p:txBody>
      </p:sp>
      <p:sp>
        <p:nvSpPr>
          <p:cNvPr id="221219" name="AutoShape 35"/>
          <p:cNvSpPr>
            <a:spLocks/>
          </p:cNvSpPr>
          <p:nvPr/>
        </p:nvSpPr>
        <p:spPr bwMode="auto">
          <a:xfrm>
            <a:off x="2162175" y="1462088"/>
            <a:ext cx="1681163" cy="609600"/>
          </a:xfrm>
          <a:prstGeom prst="accentCallout2">
            <a:avLst>
              <a:gd name="adj1" fmla="val 18750"/>
              <a:gd name="adj2" fmla="val 104532"/>
              <a:gd name="adj3" fmla="val 18750"/>
              <a:gd name="adj4" fmla="val 118509"/>
              <a:gd name="adj5" fmla="val 46093"/>
              <a:gd name="adj6" fmla="val 133051"/>
            </a:avLst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altLang="zh-CN" b="1">
                <a:solidFill>
                  <a:srgbClr val="000000"/>
                </a:solidFill>
                <a:ea typeface="宋体" charset="-122"/>
              </a:rPr>
              <a:t>Product 1</a:t>
            </a:r>
          </a:p>
          <a:p>
            <a:pPr algn="l"/>
            <a:r>
              <a:rPr lang="en-US" altLang="zh-CN" sz="1200">
                <a:solidFill>
                  <a:srgbClr val="000000"/>
                </a:solidFill>
                <a:ea typeface="宋体" charset="-122"/>
              </a:rPr>
              <a:t>You company product description</a:t>
            </a:r>
            <a:endParaRPr lang="en-US" altLang="zh-CN" b="1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221220" name="AutoShape 36"/>
          <p:cNvSpPr>
            <a:spLocks/>
          </p:cNvSpPr>
          <p:nvPr/>
        </p:nvSpPr>
        <p:spPr bwMode="auto">
          <a:xfrm>
            <a:off x="752475" y="3729038"/>
            <a:ext cx="1681163" cy="609600"/>
          </a:xfrm>
          <a:prstGeom prst="accentCallout2">
            <a:avLst>
              <a:gd name="adj1" fmla="val 18750"/>
              <a:gd name="adj2" fmla="val 104532"/>
              <a:gd name="adj3" fmla="val 18750"/>
              <a:gd name="adj4" fmla="val 113125"/>
              <a:gd name="adj5" fmla="val -19009"/>
              <a:gd name="adj6" fmla="val 122097"/>
            </a:avLst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altLang="zh-CN" b="1">
                <a:solidFill>
                  <a:srgbClr val="000000"/>
                </a:solidFill>
                <a:ea typeface="宋体" charset="-122"/>
              </a:rPr>
              <a:t>Product 2</a:t>
            </a:r>
          </a:p>
          <a:p>
            <a:pPr algn="l"/>
            <a:r>
              <a:rPr lang="en-US" altLang="zh-CN" sz="1200">
                <a:solidFill>
                  <a:srgbClr val="000000"/>
                </a:solidFill>
                <a:ea typeface="宋体" charset="-122"/>
              </a:rPr>
              <a:t>You company product description</a:t>
            </a:r>
            <a:endParaRPr lang="en-US" altLang="zh-CN" b="1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221221" name="AutoShape 37"/>
          <p:cNvSpPr>
            <a:spLocks/>
          </p:cNvSpPr>
          <p:nvPr/>
        </p:nvSpPr>
        <p:spPr bwMode="auto">
          <a:xfrm>
            <a:off x="1284288" y="5646738"/>
            <a:ext cx="1681162" cy="609600"/>
          </a:xfrm>
          <a:prstGeom prst="accentCallout2">
            <a:avLst>
              <a:gd name="adj1" fmla="val 18750"/>
              <a:gd name="adj2" fmla="val 104532"/>
              <a:gd name="adj3" fmla="val 18750"/>
              <a:gd name="adj4" fmla="val 117847"/>
              <a:gd name="adj5" fmla="val -2606"/>
              <a:gd name="adj6" fmla="val 131917"/>
            </a:avLst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altLang="zh-CN" b="1">
                <a:solidFill>
                  <a:srgbClr val="000000"/>
                </a:solidFill>
                <a:ea typeface="宋体" charset="-122"/>
              </a:rPr>
              <a:t>Product 3</a:t>
            </a:r>
          </a:p>
          <a:p>
            <a:pPr algn="l"/>
            <a:r>
              <a:rPr lang="en-US" altLang="zh-CN" sz="1200">
                <a:solidFill>
                  <a:srgbClr val="000000"/>
                </a:solidFill>
                <a:ea typeface="宋体" charset="-122"/>
              </a:rPr>
              <a:t>You company product description</a:t>
            </a:r>
            <a:endParaRPr lang="en-US" altLang="zh-CN" b="1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221222" name="AutoShape 38"/>
          <p:cNvSpPr>
            <a:spLocks/>
          </p:cNvSpPr>
          <p:nvPr/>
        </p:nvSpPr>
        <p:spPr bwMode="auto">
          <a:xfrm>
            <a:off x="6845300" y="5688013"/>
            <a:ext cx="1681163" cy="609600"/>
          </a:xfrm>
          <a:prstGeom prst="accentCallout2">
            <a:avLst>
              <a:gd name="adj1" fmla="val 18750"/>
              <a:gd name="adj2" fmla="val -4532"/>
              <a:gd name="adj3" fmla="val 18750"/>
              <a:gd name="adj4" fmla="val -19829"/>
              <a:gd name="adj5" fmla="val -14583"/>
              <a:gd name="adj6" fmla="val -35977"/>
            </a:avLst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altLang="zh-CN" b="1">
                <a:solidFill>
                  <a:srgbClr val="000000"/>
                </a:solidFill>
                <a:ea typeface="宋体" charset="-122"/>
              </a:rPr>
              <a:t>Product 4</a:t>
            </a:r>
          </a:p>
          <a:p>
            <a:pPr algn="l"/>
            <a:r>
              <a:rPr lang="en-US" altLang="zh-CN" sz="1200">
                <a:solidFill>
                  <a:srgbClr val="000000"/>
                </a:solidFill>
                <a:ea typeface="宋体" charset="-122"/>
              </a:rPr>
              <a:t>You company product description</a:t>
            </a:r>
            <a:endParaRPr lang="en-US" altLang="zh-CN" b="1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221223" name="AutoShape 39"/>
          <p:cNvSpPr>
            <a:spLocks/>
          </p:cNvSpPr>
          <p:nvPr/>
        </p:nvSpPr>
        <p:spPr bwMode="auto">
          <a:xfrm>
            <a:off x="7310438" y="3695700"/>
            <a:ext cx="1681162" cy="609600"/>
          </a:xfrm>
          <a:prstGeom prst="accentCallout2">
            <a:avLst>
              <a:gd name="adj1" fmla="val 18750"/>
              <a:gd name="adj2" fmla="val -4532"/>
              <a:gd name="adj3" fmla="val 18750"/>
              <a:gd name="adj4" fmla="val -12750"/>
              <a:gd name="adj5" fmla="val -15884"/>
              <a:gd name="adj6" fmla="val -21625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altLang="zh-CN" b="1">
                <a:solidFill>
                  <a:srgbClr val="000000"/>
                </a:solidFill>
                <a:ea typeface="宋体" charset="-122"/>
              </a:rPr>
              <a:t>Product 5</a:t>
            </a:r>
          </a:p>
          <a:p>
            <a:pPr algn="l"/>
            <a:r>
              <a:rPr lang="en-US" altLang="zh-CN" sz="1200">
                <a:solidFill>
                  <a:srgbClr val="000000"/>
                </a:solidFill>
                <a:ea typeface="宋体" charset="-122"/>
              </a:rPr>
              <a:t>You company product description</a:t>
            </a:r>
            <a:endParaRPr lang="en-US" altLang="zh-CN" b="1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221224" name="Rectangle 40"/>
          <p:cNvSpPr>
            <a:spLocks noChangeArrowheads="1"/>
          </p:cNvSpPr>
          <p:nvPr/>
        </p:nvSpPr>
        <p:spPr bwMode="black">
          <a:xfrm>
            <a:off x="5476875" y="1371600"/>
            <a:ext cx="3492500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1600" b="1">
                <a:solidFill>
                  <a:srgbClr val="000000"/>
                </a:solidFill>
                <a:ea typeface="宋体" charset="-122"/>
              </a:rPr>
              <a:t>ThemeGallery  </a:t>
            </a:r>
            <a:r>
              <a:rPr lang="en-US" altLang="zh-CN" sz="1600">
                <a:solidFill>
                  <a:srgbClr val="000000"/>
                </a:solidFill>
                <a:ea typeface="宋体" charset="-122"/>
              </a:rPr>
              <a:t>is a Design Digital Content &amp; Contents mall developed by Guild Design Inc.</a:t>
            </a:r>
          </a:p>
        </p:txBody>
      </p:sp>
      <p:sp>
        <p:nvSpPr>
          <p:cNvPr id="221225" name="Rectangle 4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Diagram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230402" name="Line 2"/>
          <p:cNvSpPr>
            <a:spLocks noChangeShapeType="1"/>
          </p:cNvSpPr>
          <p:nvPr/>
        </p:nvSpPr>
        <p:spPr bwMode="auto">
          <a:xfrm flipH="1" flipV="1">
            <a:off x="3948113" y="4992688"/>
            <a:ext cx="2116137" cy="665162"/>
          </a:xfrm>
          <a:prstGeom prst="line">
            <a:avLst/>
          </a:prstGeom>
          <a:noFill/>
          <a:ln w="12700">
            <a:solidFill>
              <a:srgbClr val="736839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0403" name="Line 3"/>
          <p:cNvSpPr>
            <a:spLocks noChangeShapeType="1"/>
          </p:cNvSpPr>
          <p:nvPr/>
        </p:nvSpPr>
        <p:spPr bwMode="auto">
          <a:xfrm flipH="1" flipV="1">
            <a:off x="3921125" y="1849438"/>
            <a:ext cx="3095625" cy="920750"/>
          </a:xfrm>
          <a:prstGeom prst="line">
            <a:avLst/>
          </a:prstGeom>
          <a:noFill/>
          <a:ln w="12700">
            <a:solidFill>
              <a:srgbClr val="736839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0405" name="Oval 5"/>
          <p:cNvSpPr>
            <a:spLocks noChangeArrowheads="1"/>
          </p:cNvSpPr>
          <p:nvPr/>
        </p:nvSpPr>
        <p:spPr bwMode="gray">
          <a:xfrm>
            <a:off x="5248275" y="3106738"/>
            <a:ext cx="2605088" cy="264160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56078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0406" name="AutoShape 6"/>
          <p:cNvSpPr>
            <a:spLocks noChangeArrowheads="1"/>
          </p:cNvSpPr>
          <p:nvPr/>
        </p:nvSpPr>
        <p:spPr bwMode="gray">
          <a:xfrm rot="6625733">
            <a:off x="5024438" y="2655888"/>
            <a:ext cx="2976562" cy="2976562"/>
          </a:xfrm>
          <a:custGeom>
            <a:avLst/>
            <a:gdLst>
              <a:gd name="G0" fmla="+- 1290 0 0"/>
              <a:gd name="G1" fmla="+- -1070985 0 0"/>
              <a:gd name="G2" fmla="+- 0 0 -1070985"/>
              <a:gd name="T0" fmla="*/ 0 256 1"/>
              <a:gd name="T1" fmla="*/ 180 256 1"/>
              <a:gd name="G3" fmla="+- -1070985 T0 T1"/>
              <a:gd name="T2" fmla="*/ 0 256 1"/>
              <a:gd name="T3" fmla="*/ 90 256 1"/>
              <a:gd name="G4" fmla="+- -1070985 T2 T3"/>
              <a:gd name="G5" fmla="*/ G4 2 1"/>
              <a:gd name="T4" fmla="*/ 90 256 1"/>
              <a:gd name="T5" fmla="*/ 0 256 1"/>
              <a:gd name="G6" fmla="+- -1070985 T4 T5"/>
              <a:gd name="G7" fmla="*/ G6 2 1"/>
              <a:gd name="G8" fmla="abs -1070985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290"/>
              <a:gd name="G18" fmla="*/ 1290 1 2"/>
              <a:gd name="G19" fmla="+- G18 5400 0"/>
              <a:gd name="G20" fmla="cos G19 -1070985"/>
              <a:gd name="G21" fmla="sin G19 -1070985"/>
              <a:gd name="G22" fmla="+- G20 10800 0"/>
              <a:gd name="G23" fmla="+- G21 10800 0"/>
              <a:gd name="G24" fmla="+- 10800 0 G20"/>
              <a:gd name="G25" fmla="+- 1290 10800 0"/>
              <a:gd name="G26" fmla="?: G9 G17 G25"/>
              <a:gd name="G27" fmla="?: G9 0 21600"/>
              <a:gd name="G28" fmla="cos 10800 -1070985"/>
              <a:gd name="G29" fmla="sin 10800 -1070985"/>
              <a:gd name="G30" fmla="sin 1290 -1070985"/>
              <a:gd name="G31" fmla="+- G28 10800 0"/>
              <a:gd name="G32" fmla="+- G29 10800 0"/>
              <a:gd name="G33" fmla="+- G30 10800 0"/>
              <a:gd name="G34" fmla="?: G4 0 G31"/>
              <a:gd name="G35" fmla="?: -1070985 G34 0"/>
              <a:gd name="G36" fmla="?: G6 G35 G31"/>
              <a:gd name="G37" fmla="+- 21600 0 G36"/>
              <a:gd name="G38" fmla="?: G4 0 G33"/>
              <a:gd name="G39" fmla="?: -1070985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6600 w 21600"/>
              <a:gd name="T15" fmla="*/ 9099 h 21600"/>
              <a:gd name="T16" fmla="*/ 10800 w 21600"/>
              <a:gd name="T17" fmla="*/ 12090 h 21600"/>
              <a:gd name="T18" fmla="*/ 5000 w 21600"/>
              <a:gd name="T19" fmla="*/ 9099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2037" y="10437"/>
                </a:moveTo>
                <a:cubicBezTo>
                  <a:pt x="12072" y="10554"/>
                  <a:pt x="12090" y="10677"/>
                  <a:pt x="12090" y="10800"/>
                </a:cubicBezTo>
                <a:cubicBezTo>
                  <a:pt x="12090" y="11512"/>
                  <a:pt x="11512" y="12090"/>
                  <a:pt x="10800" y="12090"/>
                </a:cubicBezTo>
                <a:cubicBezTo>
                  <a:pt x="10087" y="12090"/>
                  <a:pt x="9510" y="11512"/>
                  <a:pt x="9510" y="10800"/>
                </a:cubicBezTo>
                <a:cubicBezTo>
                  <a:pt x="9509" y="10677"/>
                  <a:pt x="9527" y="10554"/>
                  <a:pt x="9562" y="10437"/>
                </a:cubicBezTo>
                <a:lnTo>
                  <a:pt x="436" y="7761"/>
                </a:lnTo>
                <a:cubicBezTo>
                  <a:pt x="146" y="8748"/>
                  <a:pt x="-1" y="9771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9771"/>
                  <a:pt x="21453" y="8748"/>
                  <a:pt x="21163" y="7761"/>
                </a:cubicBez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8627"/>
                  <a:invGamma/>
                </a:schemeClr>
              </a:gs>
            </a:gsLst>
            <a:lin ang="2700000" scaled="1"/>
          </a:gradFill>
          <a:ln w="9525" algn="ctr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30407" name="Oval 7"/>
          <p:cNvSpPr>
            <a:spLocks noChangeArrowheads="1"/>
          </p:cNvSpPr>
          <p:nvPr/>
        </p:nvSpPr>
        <p:spPr bwMode="gray">
          <a:xfrm>
            <a:off x="6369050" y="4010025"/>
            <a:ext cx="344488" cy="344488"/>
          </a:xfrm>
          <a:prstGeom prst="ellipse">
            <a:avLst/>
          </a:prstGeom>
          <a:solidFill>
            <a:srgbClr val="453D2F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0408" name="Text Box 8"/>
          <p:cNvSpPr txBox="1">
            <a:spLocks noChangeArrowheads="1"/>
          </p:cNvSpPr>
          <p:nvPr/>
        </p:nvSpPr>
        <p:spPr bwMode="black">
          <a:xfrm>
            <a:off x="5256213" y="3570288"/>
            <a:ext cx="938212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800" b="1">
                <a:solidFill>
                  <a:srgbClr val="000000"/>
                </a:solidFill>
                <a:ea typeface="宋体" charset="-122"/>
              </a:rPr>
              <a:t>57%</a:t>
            </a:r>
          </a:p>
        </p:txBody>
      </p:sp>
      <p:grpSp>
        <p:nvGrpSpPr>
          <p:cNvPr id="230409" name="Group 9"/>
          <p:cNvGrpSpPr>
            <a:grpSpLocks/>
          </p:cNvGrpSpPr>
          <p:nvPr/>
        </p:nvGrpSpPr>
        <p:grpSpPr bwMode="auto">
          <a:xfrm>
            <a:off x="7010400" y="3940175"/>
            <a:ext cx="555625" cy="688975"/>
            <a:chOff x="1971" y="2318"/>
            <a:chExt cx="482" cy="596"/>
          </a:xfrm>
        </p:grpSpPr>
        <p:sp>
          <p:nvSpPr>
            <p:cNvPr id="230410" name="Oval 10"/>
            <p:cNvSpPr>
              <a:spLocks noChangeArrowheads="1"/>
            </p:cNvSpPr>
            <p:nvPr/>
          </p:nvSpPr>
          <p:spPr bwMode="invGray">
            <a:xfrm>
              <a:off x="2149" y="2318"/>
              <a:ext cx="126" cy="123"/>
            </a:xfrm>
            <a:prstGeom prst="ellipse">
              <a:avLst/>
            </a:prstGeom>
            <a:solidFill>
              <a:srgbClr val="1C1C1C">
                <a:alpha val="39999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0411" name="Freeform 11"/>
            <p:cNvSpPr>
              <a:spLocks/>
            </p:cNvSpPr>
            <p:nvPr/>
          </p:nvSpPr>
          <p:spPr bwMode="invGray">
            <a:xfrm>
              <a:off x="1971" y="2336"/>
              <a:ext cx="482" cy="578"/>
            </a:xfrm>
            <a:custGeom>
              <a:avLst/>
              <a:gdLst/>
              <a:ahLst/>
              <a:cxnLst>
                <a:cxn ang="0">
                  <a:pos x="1376" y="696"/>
                </a:cxn>
                <a:cxn ang="0">
                  <a:pos x="1639" y="920"/>
                </a:cxn>
                <a:cxn ang="0">
                  <a:pos x="1926" y="708"/>
                </a:cxn>
                <a:cxn ang="0">
                  <a:pos x="2940" y="66"/>
                </a:cxn>
                <a:cxn ang="0">
                  <a:pos x="3204" y="78"/>
                </a:cxn>
                <a:cxn ang="0">
                  <a:pos x="3072" y="444"/>
                </a:cxn>
                <a:cxn ang="0">
                  <a:pos x="2139" y="1081"/>
                </a:cxn>
                <a:cxn ang="0">
                  <a:pos x="2476" y="2372"/>
                </a:cxn>
                <a:cxn ang="0">
                  <a:pos x="2251" y="2435"/>
                </a:cxn>
                <a:cxn ang="0">
                  <a:pos x="2614" y="3589"/>
                </a:cxn>
                <a:cxn ang="0">
                  <a:pos x="2539" y="3925"/>
                </a:cxn>
                <a:cxn ang="0">
                  <a:pos x="2226" y="3689"/>
                </a:cxn>
                <a:cxn ang="0">
                  <a:pos x="1789" y="2534"/>
                </a:cxn>
                <a:cxn ang="0">
                  <a:pos x="1414" y="2534"/>
                </a:cxn>
                <a:cxn ang="0">
                  <a:pos x="1051" y="3689"/>
                </a:cxn>
                <a:cxn ang="0">
                  <a:pos x="789" y="3925"/>
                </a:cxn>
                <a:cxn ang="0">
                  <a:pos x="676" y="3577"/>
                </a:cxn>
                <a:cxn ang="0">
                  <a:pos x="1001" y="2459"/>
                </a:cxn>
                <a:cxn ang="0">
                  <a:pos x="751" y="2397"/>
                </a:cxn>
                <a:cxn ang="0">
                  <a:pos x="1126" y="1081"/>
                </a:cxn>
                <a:cxn ang="0">
                  <a:pos x="139" y="497"/>
                </a:cxn>
                <a:cxn ang="0">
                  <a:pos x="60" y="180"/>
                </a:cxn>
                <a:cxn ang="0">
                  <a:pos x="389" y="162"/>
                </a:cxn>
                <a:cxn ang="0">
                  <a:pos x="1376" y="696"/>
                </a:cxn>
              </a:cxnLst>
              <a:rect l="0" t="0" r="r" b="b"/>
              <a:pathLst>
                <a:path w="3312" h="3962">
                  <a:moveTo>
                    <a:pt x="1376" y="696"/>
                  </a:moveTo>
                  <a:cubicBezTo>
                    <a:pt x="1401" y="795"/>
                    <a:pt x="1489" y="920"/>
                    <a:pt x="1639" y="920"/>
                  </a:cubicBezTo>
                  <a:cubicBezTo>
                    <a:pt x="1801" y="920"/>
                    <a:pt x="1876" y="795"/>
                    <a:pt x="1926" y="708"/>
                  </a:cubicBezTo>
                  <a:lnTo>
                    <a:pt x="2940" y="66"/>
                  </a:lnTo>
                  <a:cubicBezTo>
                    <a:pt x="3042" y="0"/>
                    <a:pt x="3142" y="16"/>
                    <a:pt x="3204" y="78"/>
                  </a:cubicBezTo>
                  <a:cubicBezTo>
                    <a:pt x="3267" y="140"/>
                    <a:pt x="3312" y="264"/>
                    <a:pt x="3072" y="444"/>
                  </a:cubicBezTo>
                  <a:lnTo>
                    <a:pt x="2139" y="1081"/>
                  </a:lnTo>
                  <a:lnTo>
                    <a:pt x="2476" y="2372"/>
                  </a:lnTo>
                  <a:lnTo>
                    <a:pt x="2251" y="2435"/>
                  </a:lnTo>
                  <a:lnTo>
                    <a:pt x="2614" y="3589"/>
                  </a:lnTo>
                  <a:cubicBezTo>
                    <a:pt x="2651" y="3751"/>
                    <a:pt x="2639" y="3863"/>
                    <a:pt x="2539" y="3925"/>
                  </a:cubicBezTo>
                  <a:cubicBezTo>
                    <a:pt x="2401" y="3962"/>
                    <a:pt x="2289" y="3863"/>
                    <a:pt x="2226" y="3689"/>
                  </a:cubicBezTo>
                  <a:cubicBezTo>
                    <a:pt x="2101" y="3453"/>
                    <a:pt x="1876" y="2720"/>
                    <a:pt x="1789" y="2534"/>
                  </a:cubicBezTo>
                  <a:lnTo>
                    <a:pt x="1414" y="2534"/>
                  </a:lnTo>
                  <a:cubicBezTo>
                    <a:pt x="1339" y="2770"/>
                    <a:pt x="1151" y="3465"/>
                    <a:pt x="1051" y="3689"/>
                  </a:cubicBezTo>
                  <a:cubicBezTo>
                    <a:pt x="1001" y="3838"/>
                    <a:pt x="914" y="3950"/>
                    <a:pt x="789" y="3925"/>
                  </a:cubicBezTo>
                  <a:cubicBezTo>
                    <a:pt x="714" y="3875"/>
                    <a:pt x="614" y="3838"/>
                    <a:pt x="676" y="3577"/>
                  </a:cubicBezTo>
                  <a:lnTo>
                    <a:pt x="1001" y="2459"/>
                  </a:lnTo>
                  <a:lnTo>
                    <a:pt x="751" y="2397"/>
                  </a:lnTo>
                  <a:lnTo>
                    <a:pt x="1126" y="1081"/>
                  </a:lnTo>
                  <a:lnTo>
                    <a:pt x="139" y="497"/>
                  </a:lnTo>
                  <a:cubicBezTo>
                    <a:pt x="54" y="402"/>
                    <a:pt x="0" y="342"/>
                    <a:pt x="60" y="180"/>
                  </a:cubicBezTo>
                  <a:cubicBezTo>
                    <a:pt x="186" y="102"/>
                    <a:pt x="214" y="112"/>
                    <a:pt x="389" y="162"/>
                  </a:cubicBezTo>
                  <a:lnTo>
                    <a:pt x="1376" y="696"/>
                  </a:lnTo>
                  <a:close/>
                </a:path>
              </a:pathLst>
            </a:custGeom>
            <a:solidFill>
              <a:srgbClr val="1C1C1C">
                <a:alpha val="39999"/>
              </a:srgbClr>
            </a:solidFill>
            <a:ln w="1905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0412" name="Text Box 12"/>
          <p:cNvSpPr txBox="1">
            <a:spLocks noChangeArrowheads="1"/>
          </p:cNvSpPr>
          <p:nvPr/>
        </p:nvSpPr>
        <p:spPr bwMode="auto">
          <a:xfrm>
            <a:off x="5170488" y="4146550"/>
            <a:ext cx="12985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1200">
                <a:solidFill>
                  <a:srgbClr val="FFFFFF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230413" name="Rectangle 13"/>
          <p:cNvSpPr>
            <a:spLocks noChangeArrowheads="1"/>
          </p:cNvSpPr>
          <p:nvPr/>
        </p:nvSpPr>
        <p:spPr bwMode="gray">
          <a:xfrm>
            <a:off x="1601788" y="1839913"/>
            <a:ext cx="2365375" cy="3171825"/>
          </a:xfrm>
          <a:prstGeom prst="rect">
            <a:avLst/>
          </a:prstGeom>
          <a:noFill/>
          <a:ln w="38100" cap="rnd" algn="ctr">
            <a:solidFill>
              <a:srgbClr val="736839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0414" name="Rectangle 14"/>
          <p:cNvSpPr>
            <a:spLocks noChangeArrowheads="1"/>
          </p:cNvSpPr>
          <p:nvPr/>
        </p:nvSpPr>
        <p:spPr bwMode="gray">
          <a:xfrm>
            <a:off x="1716088" y="2290763"/>
            <a:ext cx="2274887" cy="24526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1450" indent="-171450" algn="l">
              <a:lnSpc>
                <a:spcPct val="110000"/>
              </a:lnSpc>
              <a:buFontTx/>
              <a:buAutoNum type="arabicPeriod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Description of the </a:t>
            </a:r>
          </a:p>
          <a:p>
            <a:pPr marL="171450" indent="-171450" algn="l">
              <a:lnSpc>
                <a:spcPct val="110000"/>
              </a:lnSpc>
            </a:pP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    company’s products</a:t>
            </a:r>
          </a:p>
          <a:p>
            <a:pPr marL="171450" indent="-171450" algn="l">
              <a:lnSpc>
                <a:spcPct val="110000"/>
              </a:lnSpc>
            </a:pPr>
            <a:endParaRPr lang="en-US" altLang="zh-CN" sz="1400">
              <a:solidFill>
                <a:srgbClr val="000000"/>
              </a:solidFill>
              <a:ea typeface="宋体" charset="-122"/>
            </a:endParaRPr>
          </a:p>
          <a:p>
            <a:pPr marL="171450" indent="-171450" algn="l">
              <a:buFontTx/>
              <a:buAutoNum type="arabicPeriod" startAt="2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Description of the </a:t>
            </a:r>
          </a:p>
          <a:p>
            <a:pPr marL="171450" indent="-171450" algn="l"/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    company’s business</a:t>
            </a:r>
          </a:p>
          <a:p>
            <a:pPr marL="171450" indent="-171450" algn="l"/>
            <a:endParaRPr lang="en-US" altLang="zh-CN" sz="1400">
              <a:solidFill>
                <a:srgbClr val="000000"/>
              </a:solidFill>
              <a:ea typeface="宋体" charset="-122"/>
            </a:endParaRPr>
          </a:p>
          <a:p>
            <a:pPr marL="171450" indent="-171450" algn="l">
              <a:buFontTx/>
              <a:buAutoNum type="arabicPeriod" startAt="3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Description of the </a:t>
            </a:r>
          </a:p>
          <a:p>
            <a:pPr marL="171450" indent="-171450" algn="l"/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    company’s technology</a:t>
            </a:r>
          </a:p>
          <a:p>
            <a:pPr marL="171450" indent="-171450" algn="l"/>
            <a:endParaRPr lang="en-US" altLang="zh-CN" sz="1400">
              <a:solidFill>
                <a:srgbClr val="000000"/>
              </a:solidFill>
              <a:ea typeface="宋体" charset="-122"/>
            </a:endParaRPr>
          </a:p>
          <a:p>
            <a:pPr marL="171450" indent="-171450" algn="l">
              <a:lnSpc>
                <a:spcPct val="90000"/>
              </a:lnSpc>
              <a:buFontTx/>
              <a:buAutoNum type="arabicPeriod" startAt="4"/>
            </a:pP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Description of the </a:t>
            </a:r>
          </a:p>
          <a:p>
            <a:pPr marL="171450" indent="-171450" algn="l">
              <a:lnSpc>
                <a:spcPct val="90000"/>
              </a:lnSpc>
            </a:pP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    company’s contents</a:t>
            </a:r>
          </a:p>
        </p:txBody>
      </p:sp>
      <p:sp>
        <p:nvSpPr>
          <p:cNvPr id="230415" name="AutoShape 15"/>
          <p:cNvSpPr>
            <a:spLocks noChangeArrowheads="1"/>
          </p:cNvSpPr>
          <p:nvPr/>
        </p:nvSpPr>
        <p:spPr bwMode="gray">
          <a:xfrm>
            <a:off x="1697038" y="1524000"/>
            <a:ext cx="2151062" cy="593725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0416" name="Rectangle 16"/>
          <p:cNvSpPr>
            <a:spLocks noChangeArrowheads="1"/>
          </p:cNvSpPr>
          <p:nvPr/>
        </p:nvSpPr>
        <p:spPr bwMode="gray">
          <a:xfrm>
            <a:off x="2063750" y="1646238"/>
            <a:ext cx="14668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1C1C1C"/>
                </a:solidFill>
                <a:ea typeface="宋体" charset="-122"/>
              </a:rPr>
              <a:t>Title in here</a:t>
            </a:r>
          </a:p>
        </p:txBody>
      </p:sp>
      <p:grpSp>
        <p:nvGrpSpPr>
          <p:cNvPr id="230417" name="Group 17"/>
          <p:cNvGrpSpPr>
            <a:grpSpLocks/>
          </p:cNvGrpSpPr>
          <p:nvPr/>
        </p:nvGrpSpPr>
        <p:grpSpPr bwMode="auto">
          <a:xfrm>
            <a:off x="5427663" y="2390775"/>
            <a:ext cx="641350" cy="942975"/>
            <a:chOff x="3220" y="1593"/>
            <a:chExt cx="404" cy="594"/>
          </a:xfrm>
        </p:grpSpPr>
        <p:sp>
          <p:nvSpPr>
            <p:cNvPr id="230418" name="Oval 18"/>
            <p:cNvSpPr>
              <a:spLocks noChangeArrowheads="1"/>
            </p:cNvSpPr>
            <p:nvPr/>
          </p:nvSpPr>
          <p:spPr bwMode="gray">
            <a:xfrm flipH="1">
              <a:off x="3366" y="1593"/>
              <a:ext cx="109" cy="124"/>
            </a:xfrm>
            <a:prstGeom prst="ellipse">
              <a:avLst/>
            </a:prstGeom>
            <a:gradFill rotWithShape="1">
              <a:gsLst>
                <a:gs pos="0">
                  <a:srgbClr val="53A5FF"/>
                </a:gs>
                <a:gs pos="100000">
                  <a:srgbClr val="53A5FF">
                    <a:gamma/>
                    <a:shade val="86275"/>
                    <a:invGamma/>
                  </a:srgb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scene3d>
              <a:camera prst="legacyPerspectiveFront">
                <a:rot lat="21299999" lon="600000" rev="0"/>
              </a:camera>
              <a:lightRig rig="legacyNormal3" dir="t"/>
            </a:scene3d>
            <a:sp3d extrusionH="227000" prstMaterial="legacyMetal">
              <a:bevelT w="13500" h="13500" prst="angle"/>
              <a:bevelB w="13500" h="13500" prst="angle"/>
              <a:extrusionClr>
                <a:srgbClr val="8BDAFD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230419" name="Freeform 19"/>
            <p:cNvSpPr>
              <a:spLocks/>
            </p:cNvSpPr>
            <p:nvPr/>
          </p:nvSpPr>
          <p:spPr bwMode="gray">
            <a:xfrm flipH="1">
              <a:off x="3220" y="1714"/>
              <a:ext cx="404" cy="473"/>
            </a:xfrm>
            <a:custGeom>
              <a:avLst/>
              <a:gdLst/>
              <a:ahLst/>
              <a:cxnLst>
                <a:cxn ang="0">
                  <a:pos x="1176" y="0"/>
                </a:cxn>
                <a:cxn ang="0">
                  <a:pos x="1316" y="180"/>
                </a:cxn>
                <a:cxn ang="0">
                  <a:pos x="1448" y="0"/>
                </a:cxn>
                <a:cxn ang="0">
                  <a:pos x="2504" y="0"/>
                </a:cxn>
                <a:cxn ang="0">
                  <a:pos x="2610" y="146"/>
                </a:cxn>
                <a:cxn ang="0">
                  <a:pos x="2492" y="312"/>
                </a:cxn>
                <a:cxn ang="0">
                  <a:pos x="1716" y="312"/>
                </a:cxn>
                <a:cxn ang="0">
                  <a:pos x="2180" y="2278"/>
                </a:cxn>
                <a:cxn ang="0">
                  <a:pos x="2048" y="2586"/>
                </a:cxn>
                <a:cxn ang="0">
                  <a:pos x="1770" y="2454"/>
                </a:cxn>
                <a:cxn ang="0">
                  <a:pos x="1592" y="1864"/>
                </a:cxn>
                <a:cxn ang="0">
                  <a:pos x="1304" y="1494"/>
                </a:cxn>
                <a:cxn ang="0">
                  <a:pos x="1006" y="1888"/>
                </a:cxn>
                <a:cxn ang="0">
                  <a:pos x="856" y="2396"/>
                </a:cxn>
                <a:cxn ang="0">
                  <a:pos x="570" y="2596"/>
                </a:cxn>
                <a:cxn ang="0">
                  <a:pos x="440" y="2256"/>
                </a:cxn>
                <a:cxn ang="0">
                  <a:pos x="906" y="310"/>
                </a:cxn>
                <a:cxn ang="0">
                  <a:pos x="148" y="310"/>
                </a:cxn>
                <a:cxn ang="0">
                  <a:pos x="2" y="174"/>
                </a:cxn>
                <a:cxn ang="0">
                  <a:pos x="148" y="2"/>
                </a:cxn>
                <a:cxn ang="0">
                  <a:pos x="1176" y="0"/>
                </a:cxn>
              </a:cxnLst>
              <a:rect l="0" t="0" r="r" b="b"/>
              <a:pathLst>
                <a:path w="2614" h="2630">
                  <a:moveTo>
                    <a:pt x="1176" y="0"/>
                  </a:moveTo>
                  <a:cubicBezTo>
                    <a:pt x="1196" y="78"/>
                    <a:pt x="1274" y="182"/>
                    <a:pt x="1316" y="180"/>
                  </a:cubicBezTo>
                  <a:cubicBezTo>
                    <a:pt x="1358" y="178"/>
                    <a:pt x="1412" y="78"/>
                    <a:pt x="1448" y="0"/>
                  </a:cubicBezTo>
                  <a:cubicBezTo>
                    <a:pt x="1976" y="0"/>
                    <a:pt x="2504" y="0"/>
                    <a:pt x="2504" y="0"/>
                  </a:cubicBezTo>
                  <a:cubicBezTo>
                    <a:pt x="2576" y="4"/>
                    <a:pt x="2612" y="94"/>
                    <a:pt x="2610" y="146"/>
                  </a:cubicBezTo>
                  <a:cubicBezTo>
                    <a:pt x="2610" y="194"/>
                    <a:pt x="2614" y="294"/>
                    <a:pt x="2492" y="312"/>
                  </a:cubicBezTo>
                  <a:cubicBezTo>
                    <a:pt x="2104" y="312"/>
                    <a:pt x="1716" y="312"/>
                    <a:pt x="1716" y="312"/>
                  </a:cubicBezTo>
                  <a:lnTo>
                    <a:pt x="2180" y="2278"/>
                  </a:lnTo>
                  <a:cubicBezTo>
                    <a:pt x="2210" y="2506"/>
                    <a:pt x="2116" y="2574"/>
                    <a:pt x="2048" y="2586"/>
                  </a:cubicBezTo>
                  <a:cubicBezTo>
                    <a:pt x="1982" y="2614"/>
                    <a:pt x="1826" y="2600"/>
                    <a:pt x="1770" y="2454"/>
                  </a:cubicBezTo>
                  <a:cubicBezTo>
                    <a:pt x="1681" y="2159"/>
                    <a:pt x="1592" y="1864"/>
                    <a:pt x="1592" y="1864"/>
                  </a:cubicBezTo>
                  <a:cubicBezTo>
                    <a:pt x="1520" y="1604"/>
                    <a:pt x="1380" y="1490"/>
                    <a:pt x="1304" y="1494"/>
                  </a:cubicBezTo>
                  <a:cubicBezTo>
                    <a:pt x="1164" y="1510"/>
                    <a:pt x="1062" y="1698"/>
                    <a:pt x="1006" y="1888"/>
                  </a:cubicBezTo>
                  <a:cubicBezTo>
                    <a:pt x="910" y="2176"/>
                    <a:pt x="900" y="2302"/>
                    <a:pt x="856" y="2396"/>
                  </a:cubicBezTo>
                  <a:cubicBezTo>
                    <a:pt x="816" y="2508"/>
                    <a:pt x="720" y="2630"/>
                    <a:pt x="570" y="2596"/>
                  </a:cubicBezTo>
                  <a:cubicBezTo>
                    <a:pt x="506" y="2564"/>
                    <a:pt x="376" y="2548"/>
                    <a:pt x="440" y="2256"/>
                  </a:cubicBezTo>
                  <a:lnTo>
                    <a:pt x="906" y="310"/>
                  </a:lnTo>
                  <a:lnTo>
                    <a:pt x="148" y="310"/>
                  </a:lnTo>
                  <a:cubicBezTo>
                    <a:pt x="48" y="304"/>
                    <a:pt x="7" y="226"/>
                    <a:pt x="2" y="174"/>
                  </a:cubicBezTo>
                  <a:cubicBezTo>
                    <a:pt x="0" y="118"/>
                    <a:pt x="20" y="0"/>
                    <a:pt x="148" y="2"/>
                  </a:cubicBezTo>
                  <a:cubicBezTo>
                    <a:pt x="342" y="2"/>
                    <a:pt x="1176" y="0"/>
                    <a:pt x="1176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53A5FF"/>
                </a:gs>
                <a:gs pos="100000">
                  <a:srgbClr val="53A5FF">
                    <a:gamma/>
                    <a:shade val="86275"/>
                    <a:invGamma/>
                  </a:srgbClr>
                </a:gs>
              </a:gsLst>
              <a:lin ang="5400000" scaled="1"/>
            </a:gradFill>
            <a:ln w="19050" cmpd="sng">
              <a:noFill/>
              <a:round/>
              <a:headEnd/>
              <a:tailEnd/>
            </a:ln>
            <a:effectLst/>
            <a:scene3d>
              <a:camera prst="legacyPerspectiveFront">
                <a:rot lat="21299999" lon="600000" rev="0"/>
              </a:camera>
              <a:lightRig rig="legacyNormal3" dir="t"/>
            </a:scene3d>
            <a:sp3d extrusionH="227000" prstMaterial="legacyMetal">
              <a:bevelT w="13500" h="13500" prst="angle"/>
              <a:bevelB w="13500" h="13500" prst="angle"/>
              <a:extrusionClr>
                <a:srgbClr val="8BDAFD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</p:grpSp>
      <p:grpSp>
        <p:nvGrpSpPr>
          <p:cNvPr id="230420" name="Group 20"/>
          <p:cNvGrpSpPr>
            <a:grpSpLocks/>
          </p:cNvGrpSpPr>
          <p:nvPr/>
        </p:nvGrpSpPr>
        <p:grpSpPr bwMode="auto">
          <a:xfrm>
            <a:off x="6078538" y="2427288"/>
            <a:ext cx="612775" cy="901700"/>
            <a:chOff x="3636" y="1609"/>
            <a:chExt cx="386" cy="568"/>
          </a:xfrm>
        </p:grpSpPr>
        <p:sp>
          <p:nvSpPr>
            <p:cNvPr id="230421" name="Freeform 21"/>
            <p:cNvSpPr>
              <a:spLocks/>
            </p:cNvSpPr>
            <p:nvPr/>
          </p:nvSpPr>
          <p:spPr bwMode="gray">
            <a:xfrm>
              <a:off x="3636" y="1723"/>
              <a:ext cx="386" cy="454"/>
            </a:xfrm>
            <a:custGeom>
              <a:avLst/>
              <a:gdLst/>
              <a:ahLst/>
              <a:cxnLst>
                <a:cxn ang="0">
                  <a:pos x="1100" y="0"/>
                </a:cxn>
                <a:cxn ang="0">
                  <a:pos x="1316" y="180"/>
                </a:cxn>
                <a:cxn ang="0">
                  <a:pos x="1508" y="6"/>
                </a:cxn>
                <a:cxn ang="0">
                  <a:pos x="2504" y="0"/>
                </a:cxn>
                <a:cxn ang="0">
                  <a:pos x="2610" y="146"/>
                </a:cxn>
                <a:cxn ang="0">
                  <a:pos x="2492" y="312"/>
                </a:cxn>
                <a:cxn ang="0">
                  <a:pos x="1716" y="312"/>
                </a:cxn>
                <a:cxn ang="0">
                  <a:pos x="1985" y="1350"/>
                </a:cxn>
                <a:cxn ang="0">
                  <a:pos x="1805" y="1401"/>
                </a:cxn>
                <a:cxn ang="0">
                  <a:pos x="2093" y="2328"/>
                </a:cxn>
                <a:cxn ang="0">
                  <a:pos x="2030" y="2598"/>
                </a:cxn>
                <a:cxn ang="0">
                  <a:pos x="1778" y="2406"/>
                </a:cxn>
                <a:cxn ang="0">
                  <a:pos x="1436" y="1476"/>
                </a:cxn>
                <a:cxn ang="0">
                  <a:pos x="1136" y="1476"/>
                </a:cxn>
                <a:cxn ang="0">
                  <a:pos x="842" y="2412"/>
                </a:cxn>
                <a:cxn ang="0">
                  <a:pos x="635" y="2595"/>
                </a:cxn>
                <a:cxn ang="0">
                  <a:pos x="545" y="2316"/>
                </a:cxn>
                <a:cxn ang="0">
                  <a:pos x="797" y="1416"/>
                </a:cxn>
                <a:cxn ang="0">
                  <a:pos x="602" y="1368"/>
                </a:cxn>
                <a:cxn ang="0">
                  <a:pos x="906" y="310"/>
                </a:cxn>
                <a:cxn ang="0">
                  <a:pos x="148" y="310"/>
                </a:cxn>
                <a:cxn ang="0">
                  <a:pos x="2" y="174"/>
                </a:cxn>
                <a:cxn ang="0">
                  <a:pos x="148" y="2"/>
                </a:cxn>
                <a:cxn ang="0">
                  <a:pos x="1100" y="0"/>
                </a:cxn>
              </a:cxnLst>
              <a:rect l="0" t="0" r="r" b="b"/>
              <a:pathLst>
                <a:path w="2614" h="2628">
                  <a:moveTo>
                    <a:pt x="1100" y="0"/>
                  </a:moveTo>
                  <a:cubicBezTo>
                    <a:pt x="1120" y="78"/>
                    <a:pt x="1193" y="183"/>
                    <a:pt x="1316" y="180"/>
                  </a:cubicBezTo>
                  <a:cubicBezTo>
                    <a:pt x="1439" y="177"/>
                    <a:pt x="1472" y="84"/>
                    <a:pt x="1508" y="6"/>
                  </a:cubicBezTo>
                  <a:cubicBezTo>
                    <a:pt x="2036" y="6"/>
                    <a:pt x="2504" y="0"/>
                    <a:pt x="2504" y="0"/>
                  </a:cubicBezTo>
                  <a:cubicBezTo>
                    <a:pt x="2576" y="4"/>
                    <a:pt x="2612" y="94"/>
                    <a:pt x="2610" y="146"/>
                  </a:cubicBezTo>
                  <a:cubicBezTo>
                    <a:pt x="2610" y="194"/>
                    <a:pt x="2614" y="294"/>
                    <a:pt x="2492" y="312"/>
                  </a:cubicBezTo>
                  <a:cubicBezTo>
                    <a:pt x="2104" y="312"/>
                    <a:pt x="1716" y="312"/>
                    <a:pt x="1716" y="312"/>
                  </a:cubicBezTo>
                  <a:lnTo>
                    <a:pt x="1985" y="1350"/>
                  </a:lnTo>
                  <a:lnTo>
                    <a:pt x="1805" y="1401"/>
                  </a:lnTo>
                  <a:lnTo>
                    <a:pt x="2093" y="2328"/>
                  </a:lnTo>
                  <a:cubicBezTo>
                    <a:pt x="2126" y="2457"/>
                    <a:pt x="2117" y="2547"/>
                    <a:pt x="2030" y="2598"/>
                  </a:cubicBezTo>
                  <a:cubicBezTo>
                    <a:pt x="1919" y="2628"/>
                    <a:pt x="1834" y="2552"/>
                    <a:pt x="1778" y="2406"/>
                  </a:cubicBezTo>
                  <a:cubicBezTo>
                    <a:pt x="1679" y="2219"/>
                    <a:pt x="1507" y="1628"/>
                    <a:pt x="1436" y="1476"/>
                  </a:cubicBezTo>
                  <a:lnTo>
                    <a:pt x="1136" y="1476"/>
                  </a:lnTo>
                  <a:cubicBezTo>
                    <a:pt x="1070" y="1668"/>
                    <a:pt x="926" y="2226"/>
                    <a:pt x="842" y="2412"/>
                  </a:cubicBezTo>
                  <a:cubicBezTo>
                    <a:pt x="802" y="2524"/>
                    <a:pt x="728" y="2616"/>
                    <a:pt x="635" y="2595"/>
                  </a:cubicBezTo>
                  <a:cubicBezTo>
                    <a:pt x="571" y="2563"/>
                    <a:pt x="488" y="2532"/>
                    <a:pt x="545" y="2316"/>
                  </a:cubicBezTo>
                  <a:lnTo>
                    <a:pt x="797" y="1416"/>
                  </a:lnTo>
                  <a:lnTo>
                    <a:pt x="602" y="1368"/>
                  </a:lnTo>
                  <a:lnTo>
                    <a:pt x="906" y="310"/>
                  </a:lnTo>
                  <a:lnTo>
                    <a:pt x="148" y="310"/>
                  </a:lnTo>
                  <a:cubicBezTo>
                    <a:pt x="48" y="304"/>
                    <a:pt x="7" y="226"/>
                    <a:pt x="2" y="174"/>
                  </a:cubicBezTo>
                  <a:cubicBezTo>
                    <a:pt x="0" y="118"/>
                    <a:pt x="20" y="0"/>
                    <a:pt x="148" y="2"/>
                  </a:cubicBezTo>
                  <a:cubicBezTo>
                    <a:pt x="342" y="2"/>
                    <a:pt x="1160" y="0"/>
                    <a:pt x="11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FE9E1E">
                    <a:gamma/>
                    <a:tint val="73725"/>
                    <a:invGamma/>
                  </a:srgbClr>
                </a:gs>
                <a:gs pos="100000">
                  <a:srgbClr val="FE9E1E"/>
                </a:gs>
              </a:gsLst>
              <a:lin ang="5400000" scaled="1"/>
            </a:gradFill>
            <a:ln w="19050" cmpd="sng">
              <a:noFill/>
              <a:round/>
              <a:headEnd/>
              <a:tailEnd/>
            </a:ln>
            <a:effectLst/>
            <a:scene3d>
              <a:camera prst="legacyPerspectiveBottomRight"/>
              <a:lightRig rig="legacyNormal2" dir="t"/>
            </a:scene3d>
            <a:sp3d extrusionH="227000" prstMaterial="legacyMetal">
              <a:bevelT w="13500" h="13500" prst="angle"/>
              <a:bevelB w="13500" h="13500" prst="angle"/>
              <a:extrusionClr>
                <a:srgbClr val="F9FF11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230422" name="Oval 22"/>
            <p:cNvSpPr>
              <a:spLocks noChangeArrowheads="1"/>
            </p:cNvSpPr>
            <p:nvPr/>
          </p:nvSpPr>
          <p:spPr bwMode="gray">
            <a:xfrm>
              <a:off x="3779" y="1609"/>
              <a:ext cx="102" cy="117"/>
            </a:xfrm>
            <a:prstGeom prst="ellipse">
              <a:avLst/>
            </a:prstGeom>
            <a:gradFill rotWithShape="1">
              <a:gsLst>
                <a:gs pos="0">
                  <a:srgbClr val="FE9E1E">
                    <a:gamma/>
                    <a:tint val="73725"/>
                    <a:invGamma/>
                  </a:srgbClr>
                </a:gs>
                <a:gs pos="100000">
                  <a:srgbClr val="FE9E1E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scene3d>
              <a:camera prst="legacyPerspectiveBottomRight"/>
              <a:lightRig rig="legacyNormal2" dir="t"/>
            </a:scene3d>
            <a:sp3d extrusionH="227000" prstMaterial="legacyMetal">
              <a:bevelT w="13500" h="13500" prst="angle"/>
              <a:bevelB w="13500" h="13500" prst="angle"/>
              <a:extrusionClr>
                <a:srgbClr val="F9FF11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</p:grpSp>
      <p:sp>
        <p:nvSpPr>
          <p:cNvPr id="230423" name="Text Box 23"/>
          <p:cNvSpPr txBox="1">
            <a:spLocks noChangeArrowheads="1"/>
          </p:cNvSpPr>
          <p:nvPr/>
        </p:nvSpPr>
        <p:spPr bwMode="white">
          <a:xfrm>
            <a:off x="6565900" y="4668838"/>
            <a:ext cx="12985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1200">
                <a:solidFill>
                  <a:srgbClr val="FFFFFF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230424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Diagram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Diagram</a:t>
            </a:r>
          </a:p>
        </p:txBody>
      </p:sp>
      <p:grpSp>
        <p:nvGrpSpPr>
          <p:cNvPr id="201731" name="Group 3"/>
          <p:cNvGrpSpPr>
            <a:grpSpLocks/>
          </p:cNvGrpSpPr>
          <p:nvPr/>
        </p:nvGrpSpPr>
        <p:grpSpPr bwMode="auto">
          <a:xfrm>
            <a:off x="650875" y="3205163"/>
            <a:ext cx="8493125" cy="119062"/>
            <a:chOff x="0" y="1896"/>
            <a:chExt cx="5760" cy="120"/>
          </a:xfrm>
        </p:grpSpPr>
        <p:sp>
          <p:nvSpPr>
            <p:cNvPr id="201732" name="Rectangle 4"/>
            <p:cNvSpPr>
              <a:spLocks noChangeArrowheads="1"/>
            </p:cNvSpPr>
            <p:nvPr/>
          </p:nvSpPr>
          <p:spPr bwMode="gray">
            <a:xfrm>
              <a:off x="0" y="1896"/>
              <a:ext cx="5760" cy="47"/>
            </a:xfrm>
            <a:prstGeom prst="rect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15294"/>
                    <a:invGamma/>
                  </a:srgb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1733" name="Rectangle 5"/>
            <p:cNvSpPr>
              <a:spLocks noChangeArrowheads="1"/>
            </p:cNvSpPr>
            <p:nvPr/>
          </p:nvSpPr>
          <p:spPr bwMode="gray">
            <a:xfrm>
              <a:off x="0" y="1942"/>
              <a:ext cx="5760" cy="74"/>
            </a:xfrm>
            <a:prstGeom prst="rect">
              <a:avLst/>
            </a:prstGeom>
            <a:gradFill rotWithShape="1">
              <a:gsLst>
                <a:gs pos="0">
                  <a:srgbClr val="5F5F5F">
                    <a:gamma/>
                    <a:tint val="30196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01734" name="Group 6"/>
          <p:cNvGrpSpPr>
            <a:grpSpLocks/>
          </p:cNvGrpSpPr>
          <p:nvPr/>
        </p:nvGrpSpPr>
        <p:grpSpPr bwMode="auto">
          <a:xfrm>
            <a:off x="1676400" y="2686050"/>
            <a:ext cx="1712913" cy="3190875"/>
            <a:chOff x="480" y="1692"/>
            <a:chExt cx="1079" cy="2010"/>
          </a:xfrm>
        </p:grpSpPr>
        <p:grpSp>
          <p:nvGrpSpPr>
            <p:cNvPr id="201735" name="Group 7"/>
            <p:cNvGrpSpPr>
              <a:grpSpLocks/>
            </p:cNvGrpSpPr>
            <p:nvPr/>
          </p:nvGrpSpPr>
          <p:grpSpPr bwMode="auto">
            <a:xfrm rot="3877067">
              <a:off x="573" y="2715"/>
              <a:ext cx="1432" cy="541"/>
              <a:chOff x="2290" y="2725"/>
              <a:chExt cx="1832" cy="713"/>
            </a:xfrm>
          </p:grpSpPr>
          <p:grpSp>
            <p:nvGrpSpPr>
              <p:cNvPr id="201736" name="Group 8"/>
              <p:cNvGrpSpPr>
                <a:grpSpLocks/>
              </p:cNvGrpSpPr>
              <p:nvPr/>
            </p:nvGrpSpPr>
            <p:grpSpPr bwMode="auto">
              <a:xfrm>
                <a:off x="2290" y="3030"/>
                <a:ext cx="1832" cy="408"/>
                <a:chOff x="2290" y="3030"/>
                <a:chExt cx="1832" cy="408"/>
              </a:xfrm>
            </p:grpSpPr>
            <p:sp>
              <p:nvSpPr>
                <p:cNvPr id="201737" name="Freeform 9"/>
                <p:cNvSpPr>
                  <a:spLocks/>
                </p:cNvSpPr>
                <p:nvPr/>
              </p:nvSpPr>
              <p:spPr bwMode="gray">
                <a:xfrm>
                  <a:off x="2290" y="3030"/>
                  <a:ext cx="1832" cy="408"/>
                </a:xfrm>
                <a:custGeom>
                  <a:avLst/>
                  <a:gdLst/>
                  <a:ahLst/>
                  <a:cxnLst>
                    <a:cxn ang="0">
                      <a:pos x="1832" y="32"/>
                    </a:cxn>
                    <a:cxn ang="0">
                      <a:pos x="1830" y="66"/>
                    </a:cxn>
                    <a:cxn ang="0">
                      <a:pos x="1814" y="128"/>
                    </a:cxn>
                    <a:cxn ang="0">
                      <a:pos x="1788" y="188"/>
                    </a:cxn>
                    <a:cxn ang="0">
                      <a:pos x="1754" y="240"/>
                    </a:cxn>
                    <a:cxn ang="0">
                      <a:pos x="1712" y="288"/>
                    </a:cxn>
                    <a:cxn ang="0">
                      <a:pos x="1664" y="330"/>
                    </a:cxn>
                    <a:cxn ang="0">
                      <a:pos x="1610" y="362"/>
                    </a:cxn>
                    <a:cxn ang="0">
                      <a:pos x="1550" y="388"/>
                    </a:cxn>
                    <a:cxn ang="0">
                      <a:pos x="1486" y="402"/>
                    </a:cxn>
                    <a:cxn ang="0">
                      <a:pos x="1418" y="408"/>
                    </a:cxn>
                    <a:cxn ang="0">
                      <a:pos x="0" y="408"/>
                    </a:cxn>
                    <a:cxn ang="0">
                      <a:pos x="0" y="0"/>
                    </a:cxn>
                    <a:cxn ang="0">
                      <a:pos x="1832" y="0"/>
                    </a:cxn>
                    <a:cxn ang="0">
                      <a:pos x="1832" y="32"/>
                    </a:cxn>
                    <a:cxn ang="0">
                      <a:pos x="1832" y="32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solidFill>
                  <a:srgbClr val="608788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1738" name="Freeform 10"/>
                <p:cNvSpPr>
                  <a:spLocks/>
                </p:cNvSpPr>
                <p:nvPr/>
              </p:nvSpPr>
              <p:spPr bwMode="gray">
                <a:xfrm>
                  <a:off x="3810" y="3058"/>
                  <a:ext cx="288" cy="334"/>
                </a:xfrm>
                <a:custGeom>
                  <a:avLst/>
                  <a:gdLst/>
                  <a:ahLst/>
                  <a:cxnLst>
                    <a:cxn ang="0">
                      <a:pos x="288" y="0"/>
                    </a:cxn>
                    <a:cxn ang="0">
                      <a:pos x="284" y="52"/>
                    </a:cxn>
                    <a:cxn ang="0">
                      <a:pos x="272" y="98"/>
                    </a:cxn>
                    <a:cxn ang="0">
                      <a:pos x="254" y="140"/>
                    </a:cxn>
                    <a:cxn ang="0">
                      <a:pos x="230" y="176"/>
                    </a:cxn>
                    <a:cxn ang="0">
                      <a:pos x="204" y="208"/>
                    </a:cxn>
                    <a:cxn ang="0">
                      <a:pos x="174" y="238"/>
                    </a:cxn>
                    <a:cxn ang="0">
                      <a:pos x="144" y="262"/>
                    </a:cxn>
                    <a:cxn ang="0">
                      <a:pos x="112" y="282"/>
                    </a:cxn>
                    <a:cxn ang="0">
                      <a:pos x="84" y="298"/>
                    </a:cxn>
                    <a:cxn ang="0">
                      <a:pos x="56" y="312"/>
                    </a:cxn>
                    <a:cxn ang="0">
                      <a:pos x="34" y="322"/>
                    </a:cxn>
                    <a:cxn ang="0">
                      <a:pos x="16" y="328"/>
                    </a:cxn>
                    <a:cxn ang="0">
                      <a:pos x="4" y="332"/>
                    </a:cxn>
                    <a:cxn ang="0">
                      <a:pos x="0" y="334"/>
                    </a:cxn>
                    <a:cxn ang="0">
                      <a:pos x="4" y="332"/>
                    </a:cxn>
                    <a:cxn ang="0">
                      <a:pos x="16" y="326"/>
                    </a:cxn>
                    <a:cxn ang="0">
                      <a:pos x="34" y="318"/>
                    </a:cxn>
                    <a:cxn ang="0">
                      <a:pos x="56" y="304"/>
                    </a:cxn>
                    <a:cxn ang="0">
                      <a:pos x="84" y="288"/>
                    </a:cxn>
                    <a:cxn ang="0">
                      <a:pos x="112" y="266"/>
                    </a:cxn>
                    <a:cxn ang="0">
                      <a:pos x="142" y="242"/>
                    </a:cxn>
                    <a:cxn ang="0">
                      <a:pos x="170" y="212"/>
                    </a:cxn>
                    <a:cxn ang="0">
                      <a:pos x="196" y="180"/>
                    </a:cxn>
                    <a:cxn ang="0">
                      <a:pos x="220" y="142"/>
                    </a:cxn>
                    <a:cxn ang="0">
                      <a:pos x="238" y="100"/>
                    </a:cxn>
                    <a:cxn ang="0">
                      <a:pos x="250" y="54"/>
                    </a:cxn>
                    <a:cxn ang="0">
                      <a:pos x="254" y="2"/>
                    </a:cxn>
                    <a:cxn ang="0">
                      <a:pos x="288" y="0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01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01739" name="Group 11"/>
              <p:cNvGrpSpPr>
                <a:grpSpLocks/>
              </p:cNvGrpSpPr>
              <p:nvPr/>
            </p:nvGrpSpPr>
            <p:grpSpPr bwMode="auto">
              <a:xfrm flipV="1">
                <a:off x="2290" y="2725"/>
                <a:ext cx="1406" cy="313"/>
                <a:chOff x="2290" y="3030"/>
                <a:chExt cx="1832" cy="408"/>
              </a:xfrm>
            </p:grpSpPr>
            <p:sp>
              <p:nvSpPr>
                <p:cNvPr id="201740" name="Freeform 12"/>
                <p:cNvSpPr>
                  <a:spLocks/>
                </p:cNvSpPr>
                <p:nvPr/>
              </p:nvSpPr>
              <p:spPr bwMode="gray">
                <a:xfrm>
                  <a:off x="2290" y="3030"/>
                  <a:ext cx="1832" cy="408"/>
                </a:xfrm>
                <a:custGeom>
                  <a:avLst/>
                  <a:gdLst/>
                  <a:ahLst/>
                  <a:cxnLst>
                    <a:cxn ang="0">
                      <a:pos x="1832" y="32"/>
                    </a:cxn>
                    <a:cxn ang="0">
                      <a:pos x="1830" y="66"/>
                    </a:cxn>
                    <a:cxn ang="0">
                      <a:pos x="1814" y="128"/>
                    </a:cxn>
                    <a:cxn ang="0">
                      <a:pos x="1788" y="188"/>
                    </a:cxn>
                    <a:cxn ang="0">
                      <a:pos x="1754" y="240"/>
                    </a:cxn>
                    <a:cxn ang="0">
                      <a:pos x="1712" y="288"/>
                    </a:cxn>
                    <a:cxn ang="0">
                      <a:pos x="1664" y="330"/>
                    </a:cxn>
                    <a:cxn ang="0">
                      <a:pos x="1610" y="362"/>
                    </a:cxn>
                    <a:cxn ang="0">
                      <a:pos x="1550" y="388"/>
                    </a:cxn>
                    <a:cxn ang="0">
                      <a:pos x="1486" y="402"/>
                    </a:cxn>
                    <a:cxn ang="0">
                      <a:pos x="1418" y="408"/>
                    </a:cxn>
                    <a:cxn ang="0">
                      <a:pos x="0" y="408"/>
                    </a:cxn>
                    <a:cxn ang="0">
                      <a:pos x="0" y="0"/>
                    </a:cxn>
                    <a:cxn ang="0">
                      <a:pos x="1832" y="0"/>
                    </a:cxn>
                    <a:cxn ang="0">
                      <a:pos x="1832" y="32"/>
                    </a:cxn>
                    <a:cxn ang="0">
                      <a:pos x="1832" y="32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solidFill>
                  <a:srgbClr val="98B5B6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1741" name="Freeform 13"/>
                <p:cNvSpPr>
                  <a:spLocks/>
                </p:cNvSpPr>
                <p:nvPr/>
              </p:nvSpPr>
              <p:spPr bwMode="gray">
                <a:xfrm>
                  <a:off x="3810" y="3058"/>
                  <a:ext cx="288" cy="334"/>
                </a:xfrm>
                <a:custGeom>
                  <a:avLst/>
                  <a:gdLst/>
                  <a:ahLst/>
                  <a:cxnLst>
                    <a:cxn ang="0">
                      <a:pos x="288" y="0"/>
                    </a:cxn>
                    <a:cxn ang="0">
                      <a:pos x="284" y="52"/>
                    </a:cxn>
                    <a:cxn ang="0">
                      <a:pos x="272" y="98"/>
                    </a:cxn>
                    <a:cxn ang="0">
                      <a:pos x="254" y="140"/>
                    </a:cxn>
                    <a:cxn ang="0">
                      <a:pos x="230" y="176"/>
                    </a:cxn>
                    <a:cxn ang="0">
                      <a:pos x="204" y="208"/>
                    </a:cxn>
                    <a:cxn ang="0">
                      <a:pos x="174" y="238"/>
                    </a:cxn>
                    <a:cxn ang="0">
                      <a:pos x="144" y="262"/>
                    </a:cxn>
                    <a:cxn ang="0">
                      <a:pos x="112" y="282"/>
                    </a:cxn>
                    <a:cxn ang="0">
                      <a:pos x="84" y="298"/>
                    </a:cxn>
                    <a:cxn ang="0">
                      <a:pos x="56" y="312"/>
                    </a:cxn>
                    <a:cxn ang="0">
                      <a:pos x="34" y="322"/>
                    </a:cxn>
                    <a:cxn ang="0">
                      <a:pos x="16" y="328"/>
                    </a:cxn>
                    <a:cxn ang="0">
                      <a:pos x="4" y="332"/>
                    </a:cxn>
                    <a:cxn ang="0">
                      <a:pos x="0" y="334"/>
                    </a:cxn>
                    <a:cxn ang="0">
                      <a:pos x="4" y="332"/>
                    </a:cxn>
                    <a:cxn ang="0">
                      <a:pos x="16" y="326"/>
                    </a:cxn>
                    <a:cxn ang="0">
                      <a:pos x="34" y="318"/>
                    </a:cxn>
                    <a:cxn ang="0">
                      <a:pos x="56" y="304"/>
                    </a:cxn>
                    <a:cxn ang="0">
                      <a:pos x="84" y="288"/>
                    </a:cxn>
                    <a:cxn ang="0">
                      <a:pos x="112" y="266"/>
                    </a:cxn>
                    <a:cxn ang="0">
                      <a:pos x="142" y="242"/>
                    </a:cxn>
                    <a:cxn ang="0">
                      <a:pos x="170" y="212"/>
                    </a:cxn>
                    <a:cxn ang="0">
                      <a:pos x="196" y="180"/>
                    </a:cxn>
                    <a:cxn ang="0">
                      <a:pos x="220" y="142"/>
                    </a:cxn>
                    <a:cxn ang="0">
                      <a:pos x="238" y="100"/>
                    </a:cxn>
                    <a:cxn ang="0">
                      <a:pos x="250" y="54"/>
                    </a:cxn>
                    <a:cxn ang="0">
                      <a:pos x="254" y="2"/>
                    </a:cxn>
                    <a:cxn ang="0">
                      <a:pos x="288" y="0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01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01742" name="Group 14"/>
            <p:cNvGrpSpPr>
              <a:grpSpLocks/>
            </p:cNvGrpSpPr>
            <p:nvPr/>
          </p:nvGrpSpPr>
          <p:grpSpPr bwMode="auto">
            <a:xfrm>
              <a:off x="480" y="1692"/>
              <a:ext cx="799" cy="824"/>
              <a:chOff x="2789" y="1625"/>
              <a:chExt cx="907" cy="907"/>
            </a:xfrm>
          </p:grpSpPr>
          <p:sp>
            <p:nvSpPr>
              <p:cNvPr id="201743" name="Oval 15"/>
              <p:cNvSpPr>
                <a:spLocks noChangeArrowheads="1"/>
              </p:cNvSpPr>
              <p:nvPr/>
            </p:nvSpPr>
            <p:spPr bwMode="gray">
              <a:xfrm>
                <a:off x="2789" y="1625"/>
                <a:ext cx="907" cy="907"/>
              </a:xfrm>
              <a:prstGeom prst="ellipse">
                <a:avLst/>
              </a:prstGeom>
              <a:gradFill rotWithShape="1">
                <a:gsLst>
                  <a:gs pos="0">
                    <a:srgbClr val="83A6A7">
                      <a:gamma/>
                      <a:tint val="0"/>
                      <a:invGamma/>
                    </a:srgbClr>
                  </a:gs>
                  <a:gs pos="50000">
                    <a:srgbClr val="83A6A7"/>
                  </a:gs>
                  <a:gs pos="100000">
                    <a:srgbClr val="83A6A7">
                      <a:gamma/>
                      <a:tint val="0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01744" name="Oval 16"/>
              <p:cNvSpPr>
                <a:spLocks noChangeArrowheads="1"/>
              </p:cNvSpPr>
              <p:nvPr/>
            </p:nvSpPr>
            <p:spPr bwMode="gray">
              <a:xfrm>
                <a:off x="2789" y="1625"/>
                <a:ext cx="907" cy="907"/>
              </a:xfrm>
              <a:prstGeom prst="ellipse">
                <a:avLst/>
              </a:prstGeom>
              <a:gradFill rotWithShape="1">
                <a:gsLst>
                  <a:gs pos="0">
                    <a:srgbClr val="83A6A7">
                      <a:alpha val="32001"/>
                    </a:srgbClr>
                  </a:gs>
                  <a:gs pos="100000">
                    <a:srgbClr val="83A6A7">
                      <a:gamma/>
                      <a:shade val="0"/>
                      <a:invGamma/>
                      <a:alpha val="89999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01745" name="Oval 17"/>
              <p:cNvSpPr>
                <a:spLocks noChangeArrowheads="1"/>
              </p:cNvSpPr>
              <p:nvPr/>
            </p:nvSpPr>
            <p:spPr bwMode="gray">
              <a:xfrm>
                <a:off x="2849" y="1684"/>
                <a:ext cx="787" cy="788"/>
              </a:xfrm>
              <a:prstGeom prst="ellipse">
                <a:avLst/>
              </a:prstGeom>
              <a:gradFill rotWithShape="1">
                <a:gsLst>
                  <a:gs pos="0">
                    <a:srgbClr val="83A6A7">
                      <a:gamma/>
                      <a:shade val="54118"/>
                      <a:invGamma/>
                    </a:srgbClr>
                  </a:gs>
                  <a:gs pos="50000">
                    <a:srgbClr val="83A6A7"/>
                  </a:gs>
                  <a:gs pos="100000">
                    <a:srgbClr val="83A6A7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01746" name="Oval 18"/>
              <p:cNvSpPr>
                <a:spLocks noChangeArrowheads="1"/>
              </p:cNvSpPr>
              <p:nvPr/>
            </p:nvSpPr>
            <p:spPr bwMode="gray">
              <a:xfrm>
                <a:off x="2849" y="1686"/>
                <a:ext cx="787" cy="788"/>
              </a:xfrm>
              <a:prstGeom prst="ellipse">
                <a:avLst/>
              </a:prstGeom>
              <a:gradFill rotWithShape="1">
                <a:gsLst>
                  <a:gs pos="0">
                    <a:srgbClr val="83A6A7">
                      <a:gamma/>
                      <a:shade val="63529"/>
                      <a:invGamma/>
                    </a:srgbClr>
                  </a:gs>
                  <a:gs pos="100000">
                    <a:srgbClr val="83A6A7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01747" name="Oval 19"/>
              <p:cNvSpPr>
                <a:spLocks noChangeArrowheads="1"/>
              </p:cNvSpPr>
              <p:nvPr/>
            </p:nvSpPr>
            <p:spPr bwMode="gray">
              <a:xfrm>
                <a:off x="2888" y="1724"/>
                <a:ext cx="709" cy="7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grpSp>
            <p:nvGrpSpPr>
              <p:cNvPr id="201748" name="Group 20"/>
              <p:cNvGrpSpPr>
                <a:grpSpLocks/>
              </p:cNvGrpSpPr>
              <p:nvPr/>
            </p:nvGrpSpPr>
            <p:grpSpPr bwMode="auto">
              <a:xfrm>
                <a:off x="2899" y="1735"/>
                <a:ext cx="687" cy="688"/>
                <a:chOff x="4166" y="1706"/>
                <a:chExt cx="1252" cy="1252"/>
              </a:xfrm>
            </p:grpSpPr>
            <p:sp>
              <p:nvSpPr>
                <p:cNvPr id="201749" name="Oval 21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01750" name="Oval 22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01751" name="Oval 23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01752" name="Oval 24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201753" name="Text Box 25"/>
            <p:cNvSpPr txBox="1">
              <a:spLocks noChangeArrowheads="1"/>
            </p:cNvSpPr>
            <p:nvPr/>
          </p:nvSpPr>
          <p:spPr bwMode="gray">
            <a:xfrm rot="3925970">
              <a:off x="710" y="2836"/>
              <a:ext cx="85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zh-CN" sz="2000" b="1">
                  <a:solidFill>
                    <a:schemeClr val="bg1"/>
                  </a:solidFill>
                  <a:ea typeface="宋体" charset="-122"/>
                </a:rPr>
                <a:t>Your Text</a:t>
              </a:r>
            </a:p>
          </p:txBody>
        </p:sp>
        <p:sp>
          <p:nvSpPr>
            <p:cNvPr id="201754" name="Text Box 26"/>
            <p:cNvSpPr txBox="1">
              <a:spLocks noChangeArrowheads="1"/>
            </p:cNvSpPr>
            <p:nvPr/>
          </p:nvSpPr>
          <p:spPr bwMode="gray">
            <a:xfrm rot="3925970">
              <a:off x="1003" y="2663"/>
              <a:ext cx="63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zh-CN" sz="1400" b="1">
                  <a:solidFill>
                    <a:srgbClr val="FFFFFF"/>
                  </a:solidFill>
                  <a:ea typeface="宋体" charset="-122"/>
                </a:rPr>
                <a:t>Your Text</a:t>
              </a:r>
            </a:p>
          </p:txBody>
        </p:sp>
      </p:grpSp>
      <p:grpSp>
        <p:nvGrpSpPr>
          <p:cNvPr id="201755" name="Group 27"/>
          <p:cNvGrpSpPr>
            <a:grpSpLocks/>
          </p:cNvGrpSpPr>
          <p:nvPr/>
        </p:nvGrpSpPr>
        <p:grpSpPr bwMode="auto">
          <a:xfrm>
            <a:off x="3424238" y="2686050"/>
            <a:ext cx="1711325" cy="3190875"/>
            <a:chOff x="1581" y="1692"/>
            <a:chExt cx="1078" cy="2010"/>
          </a:xfrm>
        </p:grpSpPr>
        <p:grpSp>
          <p:nvGrpSpPr>
            <p:cNvPr id="201756" name="Group 28"/>
            <p:cNvGrpSpPr>
              <a:grpSpLocks/>
            </p:cNvGrpSpPr>
            <p:nvPr/>
          </p:nvGrpSpPr>
          <p:grpSpPr bwMode="auto">
            <a:xfrm rot="3877067">
              <a:off x="1673" y="2715"/>
              <a:ext cx="1432" cy="541"/>
              <a:chOff x="2290" y="2725"/>
              <a:chExt cx="1832" cy="713"/>
            </a:xfrm>
          </p:grpSpPr>
          <p:grpSp>
            <p:nvGrpSpPr>
              <p:cNvPr id="201757" name="Group 29"/>
              <p:cNvGrpSpPr>
                <a:grpSpLocks/>
              </p:cNvGrpSpPr>
              <p:nvPr/>
            </p:nvGrpSpPr>
            <p:grpSpPr bwMode="auto">
              <a:xfrm>
                <a:off x="2290" y="3030"/>
                <a:ext cx="1832" cy="408"/>
                <a:chOff x="2290" y="3030"/>
                <a:chExt cx="1832" cy="408"/>
              </a:xfrm>
            </p:grpSpPr>
            <p:sp>
              <p:nvSpPr>
                <p:cNvPr id="201758" name="Freeform 30"/>
                <p:cNvSpPr>
                  <a:spLocks/>
                </p:cNvSpPr>
                <p:nvPr/>
              </p:nvSpPr>
              <p:spPr bwMode="gray">
                <a:xfrm>
                  <a:off x="2290" y="3030"/>
                  <a:ext cx="1832" cy="408"/>
                </a:xfrm>
                <a:custGeom>
                  <a:avLst/>
                  <a:gdLst/>
                  <a:ahLst/>
                  <a:cxnLst>
                    <a:cxn ang="0">
                      <a:pos x="1832" y="32"/>
                    </a:cxn>
                    <a:cxn ang="0">
                      <a:pos x="1830" y="66"/>
                    </a:cxn>
                    <a:cxn ang="0">
                      <a:pos x="1814" y="128"/>
                    </a:cxn>
                    <a:cxn ang="0">
                      <a:pos x="1788" y="188"/>
                    </a:cxn>
                    <a:cxn ang="0">
                      <a:pos x="1754" y="240"/>
                    </a:cxn>
                    <a:cxn ang="0">
                      <a:pos x="1712" y="288"/>
                    </a:cxn>
                    <a:cxn ang="0">
                      <a:pos x="1664" y="330"/>
                    </a:cxn>
                    <a:cxn ang="0">
                      <a:pos x="1610" y="362"/>
                    </a:cxn>
                    <a:cxn ang="0">
                      <a:pos x="1550" y="388"/>
                    </a:cxn>
                    <a:cxn ang="0">
                      <a:pos x="1486" y="402"/>
                    </a:cxn>
                    <a:cxn ang="0">
                      <a:pos x="1418" y="408"/>
                    </a:cxn>
                    <a:cxn ang="0">
                      <a:pos x="0" y="408"/>
                    </a:cxn>
                    <a:cxn ang="0">
                      <a:pos x="0" y="0"/>
                    </a:cxn>
                    <a:cxn ang="0">
                      <a:pos x="1832" y="0"/>
                    </a:cxn>
                    <a:cxn ang="0">
                      <a:pos x="1832" y="32"/>
                    </a:cxn>
                    <a:cxn ang="0">
                      <a:pos x="1832" y="32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solidFill>
                  <a:srgbClr val="608788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1759" name="Freeform 31"/>
                <p:cNvSpPr>
                  <a:spLocks/>
                </p:cNvSpPr>
                <p:nvPr/>
              </p:nvSpPr>
              <p:spPr bwMode="gray">
                <a:xfrm>
                  <a:off x="3810" y="3058"/>
                  <a:ext cx="288" cy="334"/>
                </a:xfrm>
                <a:custGeom>
                  <a:avLst/>
                  <a:gdLst/>
                  <a:ahLst/>
                  <a:cxnLst>
                    <a:cxn ang="0">
                      <a:pos x="288" y="0"/>
                    </a:cxn>
                    <a:cxn ang="0">
                      <a:pos x="284" y="52"/>
                    </a:cxn>
                    <a:cxn ang="0">
                      <a:pos x="272" y="98"/>
                    </a:cxn>
                    <a:cxn ang="0">
                      <a:pos x="254" y="140"/>
                    </a:cxn>
                    <a:cxn ang="0">
                      <a:pos x="230" y="176"/>
                    </a:cxn>
                    <a:cxn ang="0">
                      <a:pos x="204" y="208"/>
                    </a:cxn>
                    <a:cxn ang="0">
                      <a:pos x="174" y="238"/>
                    </a:cxn>
                    <a:cxn ang="0">
                      <a:pos x="144" y="262"/>
                    </a:cxn>
                    <a:cxn ang="0">
                      <a:pos x="112" y="282"/>
                    </a:cxn>
                    <a:cxn ang="0">
                      <a:pos x="84" y="298"/>
                    </a:cxn>
                    <a:cxn ang="0">
                      <a:pos x="56" y="312"/>
                    </a:cxn>
                    <a:cxn ang="0">
                      <a:pos x="34" y="322"/>
                    </a:cxn>
                    <a:cxn ang="0">
                      <a:pos x="16" y="328"/>
                    </a:cxn>
                    <a:cxn ang="0">
                      <a:pos x="4" y="332"/>
                    </a:cxn>
                    <a:cxn ang="0">
                      <a:pos x="0" y="334"/>
                    </a:cxn>
                    <a:cxn ang="0">
                      <a:pos x="4" y="332"/>
                    </a:cxn>
                    <a:cxn ang="0">
                      <a:pos x="16" y="326"/>
                    </a:cxn>
                    <a:cxn ang="0">
                      <a:pos x="34" y="318"/>
                    </a:cxn>
                    <a:cxn ang="0">
                      <a:pos x="56" y="304"/>
                    </a:cxn>
                    <a:cxn ang="0">
                      <a:pos x="84" y="288"/>
                    </a:cxn>
                    <a:cxn ang="0">
                      <a:pos x="112" y="266"/>
                    </a:cxn>
                    <a:cxn ang="0">
                      <a:pos x="142" y="242"/>
                    </a:cxn>
                    <a:cxn ang="0">
                      <a:pos x="170" y="212"/>
                    </a:cxn>
                    <a:cxn ang="0">
                      <a:pos x="196" y="180"/>
                    </a:cxn>
                    <a:cxn ang="0">
                      <a:pos x="220" y="142"/>
                    </a:cxn>
                    <a:cxn ang="0">
                      <a:pos x="238" y="100"/>
                    </a:cxn>
                    <a:cxn ang="0">
                      <a:pos x="250" y="54"/>
                    </a:cxn>
                    <a:cxn ang="0">
                      <a:pos x="254" y="2"/>
                    </a:cxn>
                    <a:cxn ang="0">
                      <a:pos x="288" y="0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01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01760" name="Group 32"/>
              <p:cNvGrpSpPr>
                <a:grpSpLocks/>
              </p:cNvGrpSpPr>
              <p:nvPr/>
            </p:nvGrpSpPr>
            <p:grpSpPr bwMode="auto">
              <a:xfrm flipV="1">
                <a:off x="2290" y="2725"/>
                <a:ext cx="1406" cy="313"/>
                <a:chOff x="2290" y="3030"/>
                <a:chExt cx="1832" cy="408"/>
              </a:xfrm>
            </p:grpSpPr>
            <p:sp>
              <p:nvSpPr>
                <p:cNvPr id="201761" name="Freeform 33"/>
                <p:cNvSpPr>
                  <a:spLocks/>
                </p:cNvSpPr>
                <p:nvPr/>
              </p:nvSpPr>
              <p:spPr bwMode="gray">
                <a:xfrm>
                  <a:off x="2290" y="3030"/>
                  <a:ext cx="1832" cy="408"/>
                </a:xfrm>
                <a:custGeom>
                  <a:avLst/>
                  <a:gdLst/>
                  <a:ahLst/>
                  <a:cxnLst>
                    <a:cxn ang="0">
                      <a:pos x="1832" y="32"/>
                    </a:cxn>
                    <a:cxn ang="0">
                      <a:pos x="1830" y="66"/>
                    </a:cxn>
                    <a:cxn ang="0">
                      <a:pos x="1814" y="128"/>
                    </a:cxn>
                    <a:cxn ang="0">
                      <a:pos x="1788" y="188"/>
                    </a:cxn>
                    <a:cxn ang="0">
                      <a:pos x="1754" y="240"/>
                    </a:cxn>
                    <a:cxn ang="0">
                      <a:pos x="1712" y="288"/>
                    </a:cxn>
                    <a:cxn ang="0">
                      <a:pos x="1664" y="330"/>
                    </a:cxn>
                    <a:cxn ang="0">
                      <a:pos x="1610" y="362"/>
                    </a:cxn>
                    <a:cxn ang="0">
                      <a:pos x="1550" y="388"/>
                    </a:cxn>
                    <a:cxn ang="0">
                      <a:pos x="1486" y="402"/>
                    </a:cxn>
                    <a:cxn ang="0">
                      <a:pos x="1418" y="408"/>
                    </a:cxn>
                    <a:cxn ang="0">
                      <a:pos x="0" y="408"/>
                    </a:cxn>
                    <a:cxn ang="0">
                      <a:pos x="0" y="0"/>
                    </a:cxn>
                    <a:cxn ang="0">
                      <a:pos x="1832" y="0"/>
                    </a:cxn>
                    <a:cxn ang="0">
                      <a:pos x="1832" y="32"/>
                    </a:cxn>
                    <a:cxn ang="0">
                      <a:pos x="1832" y="32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solidFill>
                  <a:srgbClr val="98B5B6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1762" name="Freeform 34"/>
                <p:cNvSpPr>
                  <a:spLocks/>
                </p:cNvSpPr>
                <p:nvPr/>
              </p:nvSpPr>
              <p:spPr bwMode="gray">
                <a:xfrm>
                  <a:off x="3810" y="3058"/>
                  <a:ext cx="288" cy="334"/>
                </a:xfrm>
                <a:custGeom>
                  <a:avLst/>
                  <a:gdLst/>
                  <a:ahLst/>
                  <a:cxnLst>
                    <a:cxn ang="0">
                      <a:pos x="288" y="0"/>
                    </a:cxn>
                    <a:cxn ang="0">
                      <a:pos x="284" y="52"/>
                    </a:cxn>
                    <a:cxn ang="0">
                      <a:pos x="272" y="98"/>
                    </a:cxn>
                    <a:cxn ang="0">
                      <a:pos x="254" y="140"/>
                    </a:cxn>
                    <a:cxn ang="0">
                      <a:pos x="230" y="176"/>
                    </a:cxn>
                    <a:cxn ang="0">
                      <a:pos x="204" y="208"/>
                    </a:cxn>
                    <a:cxn ang="0">
                      <a:pos x="174" y="238"/>
                    </a:cxn>
                    <a:cxn ang="0">
                      <a:pos x="144" y="262"/>
                    </a:cxn>
                    <a:cxn ang="0">
                      <a:pos x="112" y="282"/>
                    </a:cxn>
                    <a:cxn ang="0">
                      <a:pos x="84" y="298"/>
                    </a:cxn>
                    <a:cxn ang="0">
                      <a:pos x="56" y="312"/>
                    </a:cxn>
                    <a:cxn ang="0">
                      <a:pos x="34" y="322"/>
                    </a:cxn>
                    <a:cxn ang="0">
                      <a:pos x="16" y="328"/>
                    </a:cxn>
                    <a:cxn ang="0">
                      <a:pos x="4" y="332"/>
                    </a:cxn>
                    <a:cxn ang="0">
                      <a:pos x="0" y="334"/>
                    </a:cxn>
                    <a:cxn ang="0">
                      <a:pos x="4" y="332"/>
                    </a:cxn>
                    <a:cxn ang="0">
                      <a:pos x="16" y="326"/>
                    </a:cxn>
                    <a:cxn ang="0">
                      <a:pos x="34" y="318"/>
                    </a:cxn>
                    <a:cxn ang="0">
                      <a:pos x="56" y="304"/>
                    </a:cxn>
                    <a:cxn ang="0">
                      <a:pos x="84" y="288"/>
                    </a:cxn>
                    <a:cxn ang="0">
                      <a:pos x="112" y="266"/>
                    </a:cxn>
                    <a:cxn ang="0">
                      <a:pos x="142" y="242"/>
                    </a:cxn>
                    <a:cxn ang="0">
                      <a:pos x="170" y="212"/>
                    </a:cxn>
                    <a:cxn ang="0">
                      <a:pos x="196" y="180"/>
                    </a:cxn>
                    <a:cxn ang="0">
                      <a:pos x="220" y="142"/>
                    </a:cxn>
                    <a:cxn ang="0">
                      <a:pos x="238" y="100"/>
                    </a:cxn>
                    <a:cxn ang="0">
                      <a:pos x="250" y="54"/>
                    </a:cxn>
                    <a:cxn ang="0">
                      <a:pos x="254" y="2"/>
                    </a:cxn>
                    <a:cxn ang="0">
                      <a:pos x="288" y="0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01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01763" name="Group 35"/>
            <p:cNvGrpSpPr>
              <a:grpSpLocks/>
            </p:cNvGrpSpPr>
            <p:nvPr/>
          </p:nvGrpSpPr>
          <p:grpSpPr bwMode="auto">
            <a:xfrm>
              <a:off x="1581" y="1692"/>
              <a:ext cx="799" cy="824"/>
              <a:chOff x="2789" y="1625"/>
              <a:chExt cx="907" cy="907"/>
            </a:xfrm>
          </p:grpSpPr>
          <p:sp>
            <p:nvSpPr>
              <p:cNvPr id="201764" name="Oval 36"/>
              <p:cNvSpPr>
                <a:spLocks noChangeArrowheads="1"/>
              </p:cNvSpPr>
              <p:nvPr/>
            </p:nvSpPr>
            <p:spPr bwMode="gray">
              <a:xfrm>
                <a:off x="2789" y="1625"/>
                <a:ext cx="907" cy="907"/>
              </a:xfrm>
              <a:prstGeom prst="ellipse">
                <a:avLst/>
              </a:prstGeom>
              <a:gradFill rotWithShape="1">
                <a:gsLst>
                  <a:gs pos="0">
                    <a:srgbClr val="83A6A7">
                      <a:gamma/>
                      <a:tint val="0"/>
                      <a:invGamma/>
                    </a:srgbClr>
                  </a:gs>
                  <a:gs pos="50000">
                    <a:srgbClr val="83A6A7"/>
                  </a:gs>
                  <a:gs pos="100000">
                    <a:srgbClr val="83A6A7">
                      <a:gamma/>
                      <a:tint val="0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01765" name="Oval 37"/>
              <p:cNvSpPr>
                <a:spLocks noChangeArrowheads="1"/>
              </p:cNvSpPr>
              <p:nvPr/>
            </p:nvSpPr>
            <p:spPr bwMode="gray">
              <a:xfrm>
                <a:off x="2789" y="1625"/>
                <a:ext cx="907" cy="907"/>
              </a:xfrm>
              <a:prstGeom prst="ellipse">
                <a:avLst/>
              </a:prstGeom>
              <a:gradFill rotWithShape="1">
                <a:gsLst>
                  <a:gs pos="0">
                    <a:srgbClr val="83A6A7">
                      <a:alpha val="32001"/>
                    </a:srgbClr>
                  </a:gs>
                  <a:gs pos="100000">
                    <a:srgbClr val="83A6A7">
                      <a:gamma/>
                      <a:shade val="0"/>
                      <a:invGamma/>
                      <a:alpha val="89999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01766" name="Oval 38"/>
              <p:cNvSpPr>
                <a:spLocks noChangeArrowheads="1"/>
              </p:cNvSpPr>
              <p:nvPr/>
            </p:nvSpPr>
            <p:spPr bwMode="gray">
              <a:xfrm>
                <a:off x="2849" y="1684"/>
                <a:ext cx="787" cy="788"/>
              </a:xfrm>
              <a:prstGeom prst="ellipse">
                <a:avLst/>
              </a:prstGeom>
              <a:gradFill rotWithShape="1">
                <a:gsLst>
                  <a:gs pos="0">
                    <a:srgbClr val="83A6A7">
                      <a:gamma/>
                      <a:shade val="54118"/>
                      <a:invGamma/>
                    </a:srgbClr>
                  </a:gs>
                  <a:gs pos="50000">
                    <a:srgbClr val="83A6A7"/>
                  </a:gs>
                  <a:gs pos="100000">
                    <a:srgbClr val="83A6A7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01767" name="Oval 39"/>
              <p:cNvSpPr>
                <a:spLocks noChangeArrowheads="1"/>
              </p:cNvSpPr>
              <p:nvPr/>
            </p:nvSpPr>
            <p:spPr bwMode="gray">
              <a:xfrm>
                <a:off x="2849" y="1686"/>
                <a:ext cx="787" cy="788"/>
              </a:xfrm>
              <a:prstGeom prst="ellipse">
                <a:avLst/>
              </a:prstGeom>
              <a:gradFill rotWithShape="1">
                <a:gsLst>
                  <a:gs pos="0">
                    <a:srgbClr val="83A6A7">
                      <a:gamma/>
                      <a:shade val="63529"/>
                      <a:invGamma/>
                    </a:srgbClr>
                  </a:gs>
                  <a:gs pos="100000">
                    <a:srgbClr val="83A6A7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01768" name="Oval 40"/>
              <p:cNvSpPr>
                <a:spLocks noChangeArrowheads="1"/>
              </p:cNvSpPr>
              <p:nvPr/>
            </p:nvSpPr>
            <p:spPr bwMode="gray">
              <a:xfrm>
                <a:off x="2888" y="1724"/>
                <a:ext cx="709" cy="7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grpSp>
            <p:nvGrpSpPr>
              <p:cNvPr id="201769" name="Group 41"/>
              <p:cNvGrpSpPr>
                <a:grpSpLocks/>
              </p:cNvGrpSpPr>
              <p:nvPr/>
            </p:nvGrpSpPr>
            <p:grpSpPr bwMode="auto">
              <a:xfrm>
                <a:off x="2899" y="1735"/>
                <a:ext cx="687" cy="688"/>
                <a:chOff x="4166" y="1706"/>
                <a:chExt cx="1252" cy="1252"/>
              </a:xfrm>
            </p:grpSpPr>
            <p:sp>
              <p:nvSpPr>
                <p:cNvPr id="201770" name="Oval 42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01771" name="Oval 43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01772" name="Oval 44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01773" name="Oval 45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201774" name="Text Box 46"/>
            <p:cNvSpPr txBox="1">
              <a:spLocks noChangeArrowheads="1"/>
            </p:cNvSpPr>
            <p:nvPr/>
          </p:nvSpPr>
          <p:spPr bwMode="gray">
            <a:xfrm rot="3925970">
              <a:off x="1807" y="2836"/>
              <a:ext cx="85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zh-CN" sz="2000" b="1">
                  <a:solidFill>
                    <a:schemeClr val="bg1"/>
                  </a:solidFill>
                  <a:ea typeface="宋体" charset="-122"/>
                </a:rPr>
                <a:t>Your Text</a:t>
              </a:r>
            </a:p>
          </p:txBody>
        </p:sp>
        <p:sp>
          <p:nvSpPr>
            <p:cNvPr id="201775" name="Text Box 47"/>
            <p:cNvSpPr txBox="1">
              <a:spLocks noChangeArrowheads="1"/>
            </p:cNvSpPr>
            <p:nvPr/>
          </p:nvSpPr>
          <p:spPr bwMode="gray">
            <a:xfrm rot="3925970">
              <a:off x="2100" y="2663"/>
              <a:ext cx="63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zh-CN" sz="1400" b="1">
                  <a:solidFill>
                    <a:srgbClr val="FFFFFF"/>
                  </a:solidFill>
                  <a:ea typeface="宋体" charset="-122"/>
                </a:rPr>
                <a:t>Your Text</a:t>
              </a:r>
            </a:p>
          </p:txBody>
        </p:sp>
      </p:grpSp>
      <p:grpSp>
        <p:nvGrpSpPr>
          <p:cNvPr id="201776" name="Group 48"/>
          <p:cNvGrpSpPr>
            <a:grpSpLocks/>
          </p:cNvGrpSpPr>
          <p:nvPr/>
        </p:nvGrpSpPr>
        <p:grpSpPr bwMode="auto">
          <a:xfrm>
            <a:off x="5227638" y="2686050"/>
            <a:ext cx="1712912" cy="3190875"/>
            <a:chOff x="2717" y="1692"/>
            <a:chExt cx="1079" cy="2010"/>
          </a:xfrm>
        </p:grpSpPr>
        <p:grpSp>
          <p:nvGrpSpPr>
            <p:cNvPr id="201777" name="Group 49"/>
            <p:cNvGrpSpPr>
              <a:grpSpLocks/>
            </p:cNvGrpSpPr>
            <p:nvPr/>
          </p:nvGrpSpPr>
          <p:grpSpPr bwMode="auto">
            <a:xfrm rot="3877067">
              <a:off x="2810" y="2715"/>
              <a:ext cx="1432" cy="541"/>
              <a:chOff x="2290" y="2725"/>
              <a:chExt cx="1832" cy="713"/>
            </a:xfrm>
          </p:grpSpPr>
          <p:grpSp>
            <p:nvGrpSpPr>
              <p:cNvPr id="201778" name="Group 50"/>
              <p:cNvGrpSpPr>
                <a:grpSpLocks/>
              </p:cNvGrpSpPr>
              <p:nvPr/>
            </p:nvGrpSpPr>
            <p:grpSpPr bwMode="auto">
              <a:xfrm>
                <a:off x="2290" y="3030"/>
                <a:ext cx="1832" cy="408"/>
                <a:chOff x="2290" y="3030"/>
                <a:chExt cx="1832" cy="408"/>
              </a:xfrm>
            </p:grpSpPr>
            <p:sp>
              <p:nvSpPr>
                <p:cNvPr id="201779" name="Freeform 51"/>
                <p:cNvSpPr>
                  <a:spLocks/>
                </p:cNvSpPr>
                <p:nvPr/>
              </p:nvSpPr>
              <p:spPr bwMode="gray">
                <a:xfrm>
                  <a:off x="2290" y="3030"/>
                  <a:ext cx="1832" cy="408"/>
                </a:xfrm>
                <a:custGeom>
                  <a:avLst/>
                  <a:gdLst/>
                  <a:ahLst/>
                  <a:cxnLst>
                    <a:cxn ang="0">
                      <a:pos x="1832" y="32"/>
                    </a:cxn>
                    <a:cxn ang="0">
                      <a:pos x="1830" y="66"/>
                    </a:cxn>
                    <a:cxn ang="0">
                      <a:pos x="1814" y="128"/>
                    </a:cxn>
                    <a:cxn ang="0">
                      <a:pos x="1788" y="188"/>
                    </a:cxn>
                    <a:cxn ang="0">
                      <a:pos x="1754" y="240"/>
                    </a:cxn>
                    <a:cxn ang="0">
                      <a:pos x="1712" y="288"/>
                    </a:cxn>
                    <a:cxn ang="0">
                      <a:pos x="1664" y="330"/>
                    </a:cxn>
                    <a:cxn ang="0">
                      <a:pos x="1610" y="362"/>
                    </a:cxn>
                    <a:cxn ang="0">
                      <a:pos x="1550" y="388"/>
                    </a:cxn>
                    <a:cxn ang="0">
                      <a:pos x="1486" y="402"/>
                    </a:cxn>
                    <a:cxn ang="0">
                      <a:pos x="1418" y="408"/>
                    </a:cxn>
                    <a:cxn ang="0">
                      <a:pos x="0" y="408"/>
                    </a:cxn>
                    <a:cxn ang="0">
                      <a:pos x="0" y="0"/>
                    </a:cxn>
                    <a:cxn ang="0">
                      <a:pos x="1832" y="0"/>
                    </a:cxn>
                    <a:cxn ang="0">
                      <a:pos x="1832" y="32"/>
                    </a:cxn>
                    <a:cxn ang="0">
                      <a:pos x="1832" y="32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solidFill>
                  <a:srgbClr val="608788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1780" name="Freeform 52"/>
                <p:cNvSpPr>
                  <a:spLocks/>
                </p:cNvSpPr>
                <p:nvPr/>
              </p:nvSpPr>
              <p:spPr bwMode="gray">
                <a:xfrm>
                  <a:off x="3810" y="3058"/>
                  <a:ext cx="288" cy="334"/>
                </a:xfrm>
                <a:custGeom>
                  <a:avLst/>
                  <a:gdLst/>
                  <a:ahLst/>
                  <a:cxnLst>
                    <a:cxn ang="0">
                      <a:pos x="288" y="0"/>
                    </a:cxn>
                    <a:cxn ang="0">
                      <a:pos x="284" y="52"/>
                    </a:cxn>
                    <a:cxn ang="0">
                      <a:pos x="272" y="98"/>
                    </a:cxn>
                    <a:cxn ang="0">
                      <a:pos x="254" y="140"/>
                    </a:cxn>
                    <a:cxn ang="0">
                      <a:pos x="230" y="176"/>
                    </a:cxn>
                    <a:cxn ang="0">
                      <a:pos x="204" y="208"/>
                    </a:cxn>
                    <a:cxn ang="0">
                      <a:pos x="174" y="238"/>
                    </a:cxn>
                    <a:cxn ang="0">
                      <a:pos x="144" y="262"/>
                    </a:cxn>
                    <a:cxn ang="0">
                      <a:pos x="112" y="282"/>
                    </a:cxn>
                    <a:cxn ang="0">
                      <a:pos x="84" y="298"/>
                    </a:cxn>
                    <a:cxn ang="0">
                      <a:pos x="56" y="312"/>
                    </a:cxn>
                    <a:cxn ang="0">
                      <a:pos x="34" y="322"/>
                    </a:cxn>
                    <a:cxn ang="0">
                      <a:pos x="16" y="328"/>
                    </a:cxn>
                    <a:cxn ang="0">
                      <a:pos x="4" y="332"/>
                    </a:cxn>
                    <a:cxn ang="0">
                      <a:pos x="0" y="334"/>
                    </a:cxn>
                    <a:cxn ang="0">
                      <a:pos x="4" y="332"/>
                    </a:cxn>
                    <a:cxn ang="0">
                      <a:pos x="16" y="326"/>
                    </a:cxn>
                    <a:cxn ang="0">
                      <a:pos x="34" y="318"/>
                    </a:cxn>
                    <a:cxn ang="0">
                      <a:pos x="56" y="304"/>
                    </a:cxn>
                    <a:cxn ang="0">
                      <a:pos x="84" y="288"/>
                    </a:cxn>
                    <a:cxn ang="0">
                      <a:pos x="112" y="266"/>
                    </a:cxn>
                    <a:cxn ang="0">
                      <a:pos x="142" y="242"/>
                    </a:cxn>
                    <a:cxn ang="0">
                      <a:pos x="170" y="212"/>
                    </a:cxn>
                    <a:cxn ang="0">
                      <a:pos x="196" y="180"/>
                    </a:cxn>
                    <a:cxn ang="0">
                      <a:pos x="220" y="142"/>
                    </a:cxn>
                    <a:cxn ang="0">
                      <a:pos x="238" y="100"/>
                    </a:cxn>
                    <a:cxn ang="0">
                      <a:pos x="250" y="54"/>
                    </a:cxn>
                    <a:cxn ang="0">
                      <a:pos x="254" y="2"/>
                    </a:cxn>
                    <a:cxn ang="0">
                      <a:pos x="288" y="0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01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01781" name="Group 53"/>
              <p:cNvGrpSpPr>
                <a:grpSpLocks/>
              </p:cNvGrpSpPr>
              <p:nvPr/>
            </p:nvGrpSpPr>
            <p:grpSpPr bwMode="auto">
              <a:xfrm flipV="1">
                <a:off x="2290" y="2725"/>
                <a:ext cx="1406" cy="313"/>
                <a:chOff x="2290" y="3030"/>
                <a:chExt cx="1832" cy="408"/>
              </a:xfrm>
            </p:grpSpPr>
            <p:sp>
              <p:nvSpPr>
                <p:cNvPr id="201782" name="Freeform 54"/>
                <p:cNvSpPr>
                  <a:spLocks/>
                </p:cNvSpPr>
                <p:nvPr/>
              </p:nvSpPr>
              <p:spPr bwMode="gray">
                <a:xfrm>
                  <a:off x="2290" y="3030"/>
                  <a:ext cx="1832" cy="408"/>
                </a:xfrm>
                <a:custGeom>
                  <a:avLst/>
                  <a:gdLst/>
                  <a:ahLst/>
                  <a:cxnLst>
                    <a:cxn ang="0">
                      <a:pos x="1832" y="32"/>
                    </a:cxn>
                    <a:cxn ang="0">
                      <a:pos x="1830" y="66"/>
                    </a:cxn>
                    <a:cxn ang="0">
                      <a:pos x="1814" y="128"/>
                    </a:cxn>
                    <a:cxn ang="0">
                      <a:pos x="1788" y="188"/>
                    </a:cxn>
                    <a:cxn ang="0">
                      <a:pos x="1754" y="240"/>
                    </a:cxn>
                    <a:cxn ang="0">
                      <a:pos x="1712" y="288"/>
                    </a:cxn>
                    <a:cxn ang="0">
                      <a:pos x="1664" y="330"/>
                    </a:cxn>
                    <a:cxn ang="0">
                      <a:pos x="1610" y="362"/>
                    </a:cxn>
                    <a:cxn ang="0">
                      <a:pos x="1550" y="388"/>
                    </a:cxn>
                    <a:cxn ang="0">
                      <a:pos x="1486" y="402"/>
                    </a:cxn>
                    <a:cxn ang="0">
                      <a:pos x="1418" y="408"/>
                    </a:cxn>
                    <a:cxn ang="0">
                      <a:pos x="0" y="408"/>
                    </a:cxn>
                    <a:cxn ang="0">
                      <a:pos x="0" y="0"/>
                    </a:cxn>
                    <a:cxn ang="0">
                      <a:pos x="1832" y="0"/>
                    </a:cxn>
                    <a:cxn ang="0">
                      <a:pos x="1832" y="32"/>
                    </a:cxn>
                    <a:cxn ang="0">
                      <a:pos x="1832" y="32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solidFill>
                  <a:srgbClr val="98B5B6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1783" name="Freeform 55"/>
                <p:cNvSpPr>
                  <a:spLocks/>
                </p:cNvSpPr>
                <p:nvPr/>
              </p:nvSpPr>
              <p:spPr bwMode="gray">
                <a:xfrm>
                  <a:off x="3810" y="3058"/>
                  <a:ext cx="288" cy="334"/>
                </a:xfrm>
                <a:custGeom>
                  <a:avLst/>
                  <a:gdLst/>
                  <a:ahLst/>
                  <a:cxnLst>
                    <a:cxn ang="0">
                      <a:pos x="288" y="0"/>
                    </a:cxn>
                    <a:cxn ang="0">
                      <a:pos x="284" y="52"/>
                    </a:cxn>
                    <a:cxn ang="0">
                      <a:pos x="272" y="98"/>
                    </a:cxn>
                    <a:cxn ang="0">
                      <a:pos x="254" y="140"/>
                    </a:cxn>
                    <a:cxn ang="0">
                      <a:pos x="230" y="176"/>
                    </a:cxn>
                    <a:cxn ang="0">
                      <a:pos x="204" y="208"/>
                    </a:cxn>
                    <a:cxn ang="0">
                      <a:pos x="174" y="238"/>
                    </a:cxn>
                    <a:cxn ang="0">
                      <a:pos x="144" y="262"/>
                    </a:cxn>
                    <a:cxn ang="0">
                      <a:pos x="112" y="282"/>
                    </a:cxn>
                    <a:cxn ang="0">
                      <a:pos x="84" y="298"/>
                    </a:cxn>
                    <a:cxn ang="0">
                      <a:pos x="56" y="312"/>
                    </a:cxn>
                    <a:cxn ang="0">
                      <a:pos x="34" y="322"/>
                    </a:cxn>
                    <a:cxn ang="0">
                      <a:pos x="16" y="328"/>
                    </a:cxn>
                    <a:cxn ang="0">
                      <a:pos x="4" y="332"/>
                    </a:cxn>
                    <a:cxn ang="0">
                      <a:pos x="0" y="334"/>
                    </a:cxn>
                    <a:cxn ang="0">
                      <a:pos x="4" y="332"/>
                    </a:cxn>
                    <a:cxn ang="0">
                      <a:pos x="16" y="326"/>
                    </a:cxn>
                    <a:cxn ang="0">
                      <a:pos x="34" y="318"/>
                    </a:cxn>
                    <a:cxn ang="0">
                      <a:pos x="56" y="304"/>
                    </a:cxn>
                    <a:cxn ang="0">
                      <a:pos x="84" y="288"/>
                    </a:cxn>
                    <a:cxn ang="0">
                      <a:pos x="112" y="266"/>
                    </a:cxn>
                    <a:cxn ang="0">
                      <a:pos x="142" y="242"/>
                    </a:cxn>
                    <a:cxn ang="0">
                      <a:pos x="170" y="212"/>
                    </a:cxn>
                    <a:cxn ang="0">
                      <a:pos x="196" y="180"/>
                    </a:cxn>
                    <a:cxn ang="0">
                      <a:pos x="220" y="142"/>
                    </a:cxn>
                    <a:cxn ang="0">
                      <a:pos x="238" y="100"/>
                    </a:cxn>
                    <a:cxn ang="0">
                      <a:pos x="250" y="54"/>
                    </a:cxn>
                    <a:cxn ang="0">
                      <a:pos x="254" y="2"/>
                    </a:cxn>
                    <a:cxn ang="0">
                      <a:pos x="288" y="0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01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01784" name="Group 56"/>
            <p:cNvGrpSpPr>
              <a:grpSpLocks/>
            </p:cNvGrpSpPr>
            <p:nvPr/>
          </p:nvGrpSpPr>
          <p:grpSpPr bwMode="auto">
            <a:xfrm>
              <a:off x="2717" y="1692"/>
              <a:ext cx="800" cy="824"/>
              <a:chOff x="2789" y="1625"/>
              <a:chExt cx="907" cy="907"/>
            </a:xfrm>
          </p:grpSpPr>
          <p:sp>
            <p:nvSpPr>
              <p:cNvPr id="201785" name="Oval 57"/>
              <p:cNvSpPr>
                <a:spLocks noChangeArrowheads="1"/>
              </p:cNvSpPr>
              <p:nvPr/>
            </p:nvSpPr>
            <p:spPr bwMode="gray">
              <a:xfrm>
                <a:off x="2789" y="1625"/>
                <a:ext cx="907" cy="907"/>
              </a:xfrm>
              <a:prstGeom prst="ellipse">
                <a:avLst/>
              </a:prstGeom>
              <a:gradFill rotWithShape="1">
                <a:gsLst>
                  <a:gs pos="0">
                    <a:srgbClr val="83A6A7">
                      <a:gamma/>
                      <a:tint val="0"/>
                      <a:invGamma/>
                    </a:srgbClr>
                  </a:gs>
                  <a:gs pos="50000">
                    <a:srgbClr val="83A6A7"/>
                  </a:gs>
                  <a:gs pos="100000">
                    <a:srgbClr val="83A6A7">
                      <a:gamma/>
                      <a:tint val="0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01786" name="Oval 58"/>
              <p:cNvSpPr>
                <a:spLocks noChangeArrowheads="1"/>
              </p:cNvSpPr>
              <p:nvPr/>
            </p:nvSpPr>
            <p:spPr bwMode="gray">
              <a:xfrm>
                <a:off x="2789" y="1625"/>
                <a:ext cx="907" cy="907"/>
              </a:xfrm>
              <a:prstGeom prst="ellipse">
                <a:avLst/>
              </a:prstGeom>
              <a:gradFill rotWithShape="1">
                <a:gsLst>
                  <a:gs pos="0">
                    <a:srgbClr val="83A6A7">
                      <a:alpha val="32001"/>
                    </a:srgbClr>
                  </a:gs>
                  <a:gs pos="100000">
                    <a:srgbClr val="83A6A7">
                      <a:gamma/>
                      <a:shade val="0"/>
                      <a:invGamma/>
                      <a:alpha val="89999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01787" name="Oval 59"/>
              <p:cNvSpPr>
                <a:spLocks noChangeArrowheads="1"/>
              </p:cNvSpPr>
              <p:nvPr/>
            </p:nvSpPr>
            <p:spPr bwMode="gray">
              <a:xfrm>
                <a:off x="2849" y="1684"/>
                <a:ext cx="787" cy="788"/>
              </a:xfrm>
              <a:prstGeom prst="ellipse">
                <a:avLst/>
              </a:prstGeom>
              <a:gradFill rotWithShape="1">
                <a:gsLst>
                  <a:gs pos="0">
                    <a:srgbClr val="83A6A7">
                      <a:gamma/>
                      <a:shade val="54118"/>
                      <a:invGamma/>
                    </a:srgbClr>
                  </a:gs>
                  <a:gs pos="50000">
                    <a:srgbClr val="83A6A7"/>
                  </a:gs>
                  <a:gs pos="100000">
                    <a:srgbClr val="83A6A7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01788" name="Oval 60"/>
              <p:cNvSpPr>
                <a:spLocks noChangeArrowheads="1"/>
              </p:cNvSpPr>
              <p:nvPr/>
            </p:nvSpPr>
            <p:spPr bwMode="gray">
              <a:xfrm>
                <a:off x="2849" y="1686"/>
                <a:ext cx="787" cy="788"/>
              </a:xfrm>
              <a:prstGeom prst="ellipse">
                <a:avLst/>
              </a:prstGeom>
              <a:gradFill rotWithShape="1">
                <a:gsLst>
                  <a:gs pos="0">
                    <a:srgbClr val="83A6A7">
                      <a:gamma/>
                      <a:shade val="63529"/>
                      <a:invGamma/>
                    </a:srgbClr>
                  </a:gs>
                  <a:gs pos="100000">
                    <a:srgbClr val="83A6A7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01789" name="Oval 61"/>
              <p:cNvSpPr>
                <a:spLocks noChangeArrowheads="1"/>
              </p:cNvSpPr>
              <p:nvPr/>
            </p:nvSpPr>
            <p:spPr bwMode="gray">
              <a:xfrm>
                <a:off x="2888" y="1724"/>
                <a:ext cx="709" cy="709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grpSp>
            <p:nvGrpSpPr>
              <p:cNvPr id="201790" name="Group 62"/>
              <p:cNvGrpSpPr>
                <a:grpSpLocks/>
              </p:cNvGrpSpPr>
              <p:nvPr/>
            </p:nvGrpSpPr>
            <p:grpSpPr bwMode="auto">
              <a:xfrm>
                <a:off x="2899" y="1735"/>
                <a:ext cx="687" cy="688"/>
                <a:chOff x="4166" y="1706"/>
                <a:chExt cx="1252" cy="1252"/>
              </a:xfrm>
            </p:grpSpPr>
            <p:sp>
              <p:nvSpPr>
                <p:cNvPr id="201791" name="Oval 63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01792" name="Oval 64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01793" name="Oval 65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01794" name="Oval 66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201795" name="Text Box 67"/>
            <p:cNvSpPr txBox="1">
              <a:spLocks noChangeArrowheads="1"/>
            </p:cNvSpPr>
            <p:nvPr/>
          </p:nvSpPr>
          <p:spPr bwMode="gray">
            <a:xfrm rot="3925970">
              <a:off x="2949" y="2836"/>
              <a:ext cx="85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zh-CN" sz="2000" b="1">
                  <a:solidFill>
                    <a:schemeClr val="bg1"/>
                  </a:solidFill>
                  <a:ea typeface="宋体" charset="-122"/>
                </a:rPr>
                <a:t>Your Text</a:t>
              </a:r>
            </a:p>
          </p:txBody>
        </p:sp>
        <p:sp>
          <p:nvSpPr>
            <p:cNvPr id="201796" name="Text Box 68"/>
            <p:cNvSpPr txBox="1">
              <a:spLocks noChangeArrowheads="1"/>
            </p:cNvSpPr>
            <p:nvPr/>
          </p:nvSpPr>
          <p:spPr bwMode="gray">
            <a:xfrm rot="3925970">
              <a:off x="3242" y="2663"/>
              <a:ext cx="63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zh-CN" sz="1400" b="1">
                  <a:solidFill>
                    <a:srgbClr val="FFFFFF"/>
                  </a:solidFill>
                  <a:ea typeface="宋体" charset="-122"/>
                </a:rPr>
                <a:t>Your Text</a:t>
              </a:r>
            </a:p>
          </p:txBody>
        </p:sp>
      </p:grpSp>
      <p:grpSp>
        <p:nvGrpSpPr>
          <p:cNvPr id="201797" name="Group 69"/>
          <p:cNvGrpSpPr>
            <a:grpSpLocks/>
          </p:cNvGrpSpPr>
          <p:nvPr/>
        </p:nvGrpSpPr>
        <p:grpSpPr bwMode="auto">
          <a:xfrm>
            <a:off x="7004050" y="2541588"/>
            <a:ext cx="1903413" cy="3402012"/>
            <a:chOff x="3836" y="1601"/>
            <a:chExt cx="1199" cy="2143"/>
          </a:xfrm>
        </p:grpSpPr>
        <p:grpSp>
          <p:nvGrpSpPr>
            <p:cNvPr id="201798" name="Group 70"/>
            <p:cNvGrpSpPr>
              <a:grpSpLocks/>
            </p:cNvGrpSpPr>
            <p:nvPr/>
          </p:nvGrpSpPr>
          <p:grpSpPr bwMode="auto">
            <a:xfrm rot="3877067">
              <a:off x="4049" y="2757"/>
              <a:ext cx="1432" cy="541"/>
              <a:chOff x="2290" y="2725"/>
              <a:chExt cx="1832" cy="713"/>
            </a:xfrm>
          </p:grpSpPr>
          <p:grpSp>
            <p:nvGrpSpPr>
              <p:cNvPr id="201799" name="Group 71"/>
              <p:cNvGrpSpPr>
                <a:grpSpLocks/>
              </p:cNvGrpSpPr>
              <p:nvPr/>
            </p:nvGrpSpPr>
            <p:grpSpPr bwMode="auto">
              <a:xfrm>
                <a:off x="2290" y="3030"/>
                <a:ext cx="1832" cy="408"/>
                <a:chOff x="2290" y="3030"/>
                <a:chExt cx="1832" cy="408"/>
              </a:xfrm>
            </p:grpSpPr>
            <p:sp>
              <p:nvSpPr>
                <p:cNvPr id="201800" name="Freeform 72"/>
                <p:cNvSpPr>
                  <a:spLocks/>
                </p:cNvSpPr>
                <p:nvPr/>
              </p:nvSpPr>
              <p:spPr bwMode="gray">
                <a:xfrm>
                  <a:off x="2290" y="3030"/>
                  <a:ext cx="1832" cy="408"/>
                </a:xfrm>
                <a:custGeom>
                  <a:avLst/>
                  <a:gdLst/>
                  <a:ahLst/>
                  <a:cxnLst>
                    <a:cxn ang="0">
                      <a:pos x="1832" y="32"/>
                    </a:cxn>
                    <a:cxn ang="0">
                      <a:pos x="1830" y="66"/>
                    </a:cxn>
                    <a:cxn ang="0">
                      <a:pos x="1814" y="128"/>
                    </a:cxn>
                    <a:cxn ang="0">
                      <a:pos x="1788" y="188"/>
                    </a:cxn>
                    <a:cxn ang="0">
                      <a:pos x="1754" y="240"/>
                    </a:cxn>
                    <a:cxn ang="0">
                      <a:pos x="1712" y="288"/>
                    </a:cxn>
                    <a:cxn ang="0">
                      <a:pos x="1664" y="330"/>
                    </a:cxn>
                    <a:cxn ang="0">
                      <a:pos x="1610" y="362"/>
                    </a:cxn>
                    <a:cxn ang="0">
                      <a:pos x="1550" y="388"/>
                    </a:cxn>
                    <a:cxn ang="0">
                      <a:pos x="1486" y="402"/>
                    </a:cxn>
                    <a:cxn ang="0">
                      <a:pos x="1418" y="408"/>
                    </a:cxn>
                    <a:cxn ang="0">
                      <a:pos x="0" y="408"/>
                    </a:cxn>
                    <a:cxn ang="0">
                      <a:pos x="0" y="0"/>
                    </a:cxn>
                    <a:cxn ang="0">
                      <a:pos x="1832" y="0"/>
                    </a:cxn>
                    <a:cxn ang="0">
                      <a:pos x="1832" y="32"/>
                    </a:cxn>
                    <a:cxn ang="0">
                      <a:pos x="1832" y="32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solidFill>
                  <a:srgbClr val="0066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1801" name="Freeform 73"/>
                <p:cNvSpPr>
                  <a:spLocks/>
                </p:cNvSpPr>
                <p:nvPr/>
              </p:nvSpPr>
              <p:spPr bwMode="gray">
                <a:xfrm>
                  <a:off x="3810" y="3058"/>
                  <a:ext cx="288" cy="334"/>
                </a:xfrm>
                <a:custGeom>
                  <a:avLst/>
                  <a:gdLst/>
                  <a:ahLst/>
                  <a:cxnLst>
                    <a:cxn ang="0">
                      <a:pos x="288" y="0"/>
                    </a:cxn>
                    <a:cxn ang="0">
                      <a:pos x="284" y="52"/>
                    </a:cxn>
                    <a:cxn ang="0">
                      <a:pos x="272" y="98"/>
                    </a:cxn>
                    <a:cxn ang="0">
                      <a:pos x="254" y="140"/>
                    </a:cxn>
                    <a:cxn ang="0">
                      <a:pos x="230" y="176"/>
                    </a:cxn>
                    <a:cxn ang="0">
                      <a:pos x="204" y="208"/>
                    </a:cxn>
                    <a:cxn ang="0">
                      <a:pos x="174" y="238"/>
                    </a:cxn>
                    <a:cxn ang="0">
                      <a:pos x="144" y="262"/>
                    </a:cxn>
                    <a:cxn ang="0">
                      <a:pos x="112" y="282"/>
                    </a:cxn>
                    <a:cxn ang="0">
                      <a:pos x="84" y="298"/>
                    </a:cxn>
                    <a:cxn ang="0">
                      <a:pos x="56" y="312"/>
                    </a:cxn>
                    <a:cxn ang="0">
                      <a:pos x="34" y="322"/>
                    </a:cxn>
                    <a:cxn ang="0">
                      <a:pos x="16" y="328"/>
                    </a:cxn>
                    <a:cxn ang="0">
                      <a:pos x="4" y="332"/>
                    </a:cxn>
                    <a:cxn ang="0">
                      <a:pos x="0" y="334"/>
                    </a:cxn>
                    <a:cxn ang="0">
                      <a:pos x="4" y="332"/>
                    </a:cxn>
                    <a:cxn ang="0">
                      <a:pos x="16" y="326"/>
                    </a:cxn>
                    <a:cxn ang="0">
                      <a:pos x="34" y="318"/>
                    </a:cxn>
                    <a:cxn ang="0">
                      <a:pos x="56" y="304"/>
                    </a:cxn>
                    <a:cxn ang="0">
                      <a:pos x="84" y="288"/>
                    </a:cxn>
                    <a:cxn ang="0">
                      <a:pos x="112" y="266"/>
                    </a:cxn>
                    <a:cxn ang="0">
                      <a:pos x="142" y="242"/>
                    </a:cxn>
                    <a:cxn ang="0">
                      <a:pos x="170" y="212"/>
                    </a:cxn>
                    <a:cxn ang="0">
                      <a:pos x="196" y="180"/>
                    </a:cxn>
                    <a:cxn ang="0">
                      <a:pos x="220" y="142"/>
                    </a:cxn>
                    <a:cxn ang="0">
                      <a:pos x="238" y="100"/>
                    </a:cxn>
                    <a:cxn ang="0">
                      <a:pos x="250" y="54"/>
                    </a:cxn>
                    <a:cxn ang="0">
                      <a:pos x="254" y="2"/>
                    </a:cxn>
                    <a:cxn ang="0">
                      <a:pos x="288" y="0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01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01802" name="Group 74"/>
              <p:cNvGrpSpPr>
                <a:grpSpLocks/>
              </p:cNvGrpSpPr>
              <p:nvPr/>
            </p:nvGrpSpPr>
            <p:grpSpPr bwMode="auto">
              <a:xfrm flipV="1">
                <a:off x="2290" y="2725"/>
                <a:ext cx="1406" cy="313"/>
                <a:chOff x="2290" y="3030"/>
                <a:chExt cx="1832" cy="408"/>
              </a:xfrm>
            </p:grpSpPr>
            <p:sp>
              <p:nvSpPr>
                <p:cNvPr id="201803" name="Freeform 75"/>
                <p:cNvSpPr>
                  <a:spLocks/>
                </p:cNvSpPr>
                <p:nvPr/>
              </p:nvSpPr>
              <p:spPr bwMode="gray">
                <a:xfrm>
                  <a:off x="2290" y="3030"/>
                  <a:ext cx="1832" cy="408"/>
                </a:xfrm>
                <a:custGeom>
                  <a:avLst/>
                  <a:gdLst/>
                  <a:ahLst/>
                  <a:cxnLst>
                    <a:cxn ang="0">
                      <a:pos x="1832" y="32"/>
                    </a:cxn>
                    <a:cxn ang="0">
                      <a:pos x="1830" y="66"/>
                    </a:cxn>
                    <a:cxn ang="0">
                      <a:pos x="1814" y="128"/>
                    </a:cxn>
                    <a:cxn ang="0">
                      <a:pos x="1788" y="188"/>
                    </a:cxn>
                    <a:cxn ang="0">
                      <a:pos x="1754" y="240"/>
                    </a:cxn>
                    <a:cxn ang="0">
                      <a:pos x="1712" y="288"/>
                    </a:cxn>
                    <a:cxn ang="0">
                      <a:pos x="1664" y="330"/>
                    </a:cxn>
                    <a:cxn ang="0">
                      <a:pos x="1610" y="362"/>
                    </a:cxn>
                    <a:cxn ang="0">
                      <a:pos x="1550" y="388"/>
                    </a:cxn>
                    <a:cxn ang="0">
                      <a:pos x="1486" y="402"/>
                    </a:cxn>
                    <a:cxn ang="0">
                      <a:pos x="1418" y="408"/>
                    </a:cxn>
                    <a:cxn ang="0">
                      <a:pos x="0" y="408"/>
                    </a:cxn>
                    <a:cxn ang="0">
                      <a:pos x="0" y="0"/>
                    </a:cxn>
                    <a:cxn ang="0">
                      <a:pos x="1832" y="0"/>
                    </a:cxn>
                    <a:cxn ang="0">
                      <a:pos x="1832" y="32"/>
                    </a:cxn>
                    <a:cxn ang="0">
                      <a:pos x="1832" y="32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solidFill>
                  <a:srgbClr val="6699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1804" name="Freeform 76"/>
                <p:cNvSpPr>
                  <a:spLocks/>
                </p:cNvSpPr>
                <p:nvPr/>
              </p:nvSpPr>
              <p:spPr bwMode="gray">
                <a:xfrm>
                  <a:off x="3810" y="3058"/>
                  <a:ext cx="288" cy="334"/>
                </a:xfrm>
                <a:custGeom>
                  <a:avLst/>
                  <a:gdLst/>
                  <a:ahLst/>
                  <a:cxnLst>
                    <a:cxn ang="0">
                      <a:pos x="288" y="0"/>
                    </a:cxn>
                    <a:cxn ang="0">
                      <a:pos x="284" y="52"/>
                    </a:cxn>
                    <a:cxn ang="0">
                      <a:pos x="272" y="98"/>
                    </a:cxn>
                    <a:cxn ang="0">
                      <a:pos x="254" y="140"/>
                    </a:cxn>
                    <a:cxn ang="0">
                      <a:pos x="230" y="176"/>
                    </a:cxn>
                    <a:cxn ang="0">
                      <a:pos x="204" y="208"/>
                    </a:cxn>
                    <a:cxn ang="0">
                      <a:pos x="174" y="238"/>
                    </a:cxn>
                    <a:cxn ang="0">
                      <a:pos x="144" y="262"/>
                    </a:cxn>
                    <a:cxn ang="0">
                      <a:pos x="112" y="282"/>
                    </a:cxn>
                    <a:cxn ang="0">
                      <a:pos x="84" y="298"/>
                    </a:cxn>
                    <a:cxn ang="0">
                      <a:pos x="56" y="312"/>
                    </a:cxn>
                    <a:cxn ang="0">
                      <a:pos x="34" y="322"/>
                    </a:cxn>
                    <a:cxn ang="0">
                      <a:pos x="16" y="328"/>
                    </a:cxn>
                    <a:cxn ang="0">
                      <a:pos x="4" y="332"/>
                    </a:cxn>
                    <a:cxn ang="0">
                      <a:pos x="0" y="334"/>
                    </a:cxn>
                    <a:cxn ang="0">
                      <a:pos x="4" y="332"/>
                    </a:cxn>
                    <a:cxn ang="0">
                      <a:pos x="16" y="326"/>
                    </a:cxn>
                    <a:cxn ang="0">
                      <a:pos x="34" y="318"/>
                    </a:cxn>
                    <a:cxn ang="0">
                      <a:pos x="56" y="304"/>
                    </a:cxn>
                    <a:cxn ang="0">
                      <a:pos x="84" y="288"/>
                    </a:cxn>
                    <a:cxn ang="0">
                      <a:pos x="112" y="266"/>
                    </a:cxn>
                    <a:cxn ang="0">
                      <a:pos x="142" y="242"/>
                    </a:cxn>
                    <a:cxn ang="0">
                      <a:pos x="170" y="212"/>
                    </a:cxn>
                    <a:cxn ang="0">
                      <a:pos x="196" y="180"/>
                    </a:cxn>
                    <a:cxn ang="0">
                      <a:pos x="220" y="142"/>
                    </a:cxn>
                    <a:cxn ang="0">
                      <a:pos x="238" y="100"/>
                    </a:cxn>
                    <a:cxn ang="0">
                      <a:pos x="250" y="54"/>
                    </a:cxn>
                    <a:cxn ang="0">
                      <a:pos x="254" y="2"/>
                    </a:cxn>
                    <a:cxn ang="0">
                      <a:pos x="288" y="0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01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201805" name="Oval 77"/>
            <p:cNvSpPr>
              <a:spLocks noChangeArrowheads="1"/>
            </p:cNvSpPr>
            <p:nvPr/>
          </p:nvSpPr>
          <p:spPr bwMode="gray">
            <a:xfrm>
              <a:off x="3836" y="1601"/>
              <a:ext cx="960" cy="988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gamma/>
                    <a:tint val="0"/>
                    <a:invGamma/>
                  </a:srgbClr>
                </a:gs>
                <a:gs pos="50000">
                  <a:srgbClr val="3399FF"/>
                </a:gs>
                <a:gs pos="100000">
                  <a:srgbClr val="3399FF">
                    <a:gamma/>
                    <a:tint val="0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01806" name="Oval 78"/>
            <p:cNvSpPr>
              <a:spLocks noChangeArrowheads="1"/>
            </p:cNvSpPr>
            <p:nvPr/>
          </p:nvSpPr>
          <p:spPr bwMode="gray">
            <a:xfrm>
              <a:off x="3836" y="1601"/>
              <a:ext cx="960" cy="988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alpha val="32001"/>
                  </a:srgbClr>
                </a:gs>
                <a:gs pos="100000">
                  <a:srgbClr val="3399FF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01807" name="Oval 79"/>
            <p:cNvSpPr>
              <a:spLocks noChangeArrowheads="1"/>
            </p:cNvSpPr>
            <p:nvPr/>
          </p:nvSpPr>
          <p:spPr bwMode="gray">
            <a:xfrm>
              <a:off x="3900" y="1666"/>
              <a:ext cx="834" cy="858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gamma/>
                    <a:shade val="54118"/>
                    <a:invGamma/>
                  </a:srgbClr>
                </a:gs>
                <a:gs pos="50000">
                  <a:srgbClr val="3399FF"/>
                </a:gs>
                <a:gs pos="100000">
                  <a:srgbClr val="3399FF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01808" name="Oval 80"/>
            <p:cNvSpPr>
              <a:spLocks noChangeArrowheads="1"/>
            </p:cNvSpPr>
            <p:nvPr/>
          </p:nvSpPr>
          <p:spPr bwMode="gray">
            <a:xfrm>
              <a:off x="3901" y="1668"/>
              <a:ext cx="834" cy="858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gamma/>
                    <a:shade val="63529"/>
                    <a:invGamma/>
                  </a:srgbClr>
                </a:gs>
                <a:gs pos="100000">
                  <a:srgbClr val="3399FF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01809" name="Oval 81"/>
            <p:cNvSpPr>
              <a:spLocks noChangeArrowheads="1"/>
            </p:cNvSpPr>
            <p:nvPr/>
          </p:nvSpPr>
          <p:spPr bwMode="gray">
            <a:xfrm>
              <a:off x="3941" y="1709"/>
              <a:ext cx="751" cy="772"/>
            </a:xfrm>
            <a:prstGeom prst="ellipse">
              <a:avLst/>
            </a:prstGeom>
            <a:solidFill>
              <a:srgbClr val="000000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201810" name="Group 82"/>
            <p:cNvGrpSpPr>
              <a:grpSpLocks/>
            </p:cNvGrpSpPr>
            <p:nvPr/>
          </p:nvGrpSpPr>
          <p:grpSpPr bwMode="auto">
            <a:xfrm>
              <a:off x="3953" y="1721"/>
              <a:ext cx="728" cy="749"/>
              <a:chOff x="4166" y="1706"/>
              <a:chExt cx="1252" cy="1252"/>
            </a:xfrm>
          </p:grpSpPr>
          <p:sp>
            <p:nvSpPr>
              <p:cNvPr id="201811" name="Oval 83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01812" name="Oval 84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01813" name="Oval 85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01814" name="Oval 86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01815" name="Text Box 87"/>
            <p:cNvSpPr txBox="1">
              <a:spLocks noChangeArrowheads="1"/>
            </p:cNvSpPr>
            <p:nvPr/>
          </p:nvSpPr>
          <p:spPr bwMode="gray">
            <a:xfrm rot="3925970">
              <a:off x="4179" y="2926"/>
              <a:ext cx="85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zh-CN" sz="2000" b="1">
                  <a:solidFill>
                    <a:schemeClr val="bg1"/>
                  </a:solidFill>
                  <a:ea typeface="宋体" charset="-122"/>
                </a:rPr>
                <a:t>Your Text</a:t>
              </a:r>
            </a:p>
          </p:txBody>
        </p:sp>
        <p:sp>
          <p:nvSpPr>
            <p:cNvPr id="201816" name="Text Box 88"/>
            <p:cNvSpPr txBox="1">
              <a:spLocks noChangeArrowheads="1"/>
            </p:cNvSpPr>
            <p:nvPr/>
          </p:nvSpPr>
          <p:spPr bwMode="gray">
            <a:xfrm rot="3925970">
              <a:off x="4471" y="2753"/>
              <a:ext cx="63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zh-CN" sz="1400" b="1">
                  <a:solidFill>
                    <a:srgbClr val="FFFFFF"/>
                  </a:solidFill>
                  <a:ea typeface="宋体" charset="-122"/>
                </a:rPr>
                <a:t>Your Text</a:t>
              </a:r>
            </a:p>
          </p:txBody>
        </p:sp>
      </p:grpSp>
      <p:grpSp>
        <p:nvGrpSpPr>
          <p:cNvPr id="201817" name="Group 89"/>
          <p:cNvGrpSpPr>
            <a:grpSpLocks/>
          </p:cNvGrpSpPr>
          <p:nvPr/>
        </p:nvGrpSpPr>
        <p:grpSpPr bwMode="auto">
          <a:xfrm>
            <a:off x="1984375" y="1828800"/>
            <a:ext cx="6159500" cy="406400"/>
            <a:chOff x="967" y="1152"/>
            <a:chExt cx="3880" cy="256"/>
          </a:xfrm>
        </p:grpSpPr>
        <p:sp>
          <p:nvSpPr>
            <p:cNvPr id="201818" name="Text Box 90"/>
            <p:cNvSpPr txBox="1">
              <a:spLocks noChangeArrowheads="1"/>
            </p:cNvSpPr>
            <p:nvPr/>
          </p:nvSpPr>
          <p:spPr bwMode="gray">
            <a:xfrm>
              <a:off x="967" y="1177"/>
              <a:ext cx="4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zh-CN">
                  <a:solidFill>
                    <a:schemeClr val="tx2"/>
                  </a:solidFill>
                  <a:latin typeface="Verdana" pitchFamily="34" charset="0"/>
                  <a:ea typeface="宋体" charset="-122"/>
                </a:rPr>
                <a:t>2003</a:t>
              </a:r>
            </a:p>
          </p:txBody>
        </p:sp>
        <p:sp>
          <p:nvSpPr>
            <p:cNvPr id="201819" name="Text Box 91"/>
            <p:cNvSpPr txBox="1">
              <a:spLocks noChangeArrowheads="1"/>
            </p:cNvSpPr>
            <p:nvPr/>
          </p:nvSpPr>
          <p:spPr bwMode="gray">
            <a:xfrm>
              <a:off x="2072" y="1177"/>
              <a:ext cx="4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zh-CN">
                  <a:solidFill>
                    <a:schemeClr val="tx2"/>
                  </a:solidFill>
                  <a:latin typeface="Verdana" pitchFamily="34" charset="0"/>
                  <a:ea typeface="宋体" charset="-122"/>
                </a:rPr>
                <a:t>2004</a:t>
              </a:r>
            </a:p>
          </p:txBody>
        </p:sp>
        <p:sp>
          <p:nvSpPr>
            <p:cNvPr id="201820" name="Text Box 92"/>
            <p:cNvSpPr txBox="1">
              <a:spLocks noChangeArrowheads="1"/>
            </p:cNvSpPr>
            <p:nvPr/>
          </p:nvSpPr>
          <p:spPr bwMode="gray">
            <a:xfrm>
              <a:off x="3172" y="1177"/>
              <a:ext cx="4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zh-CN">
                  <a:solidFill>
                    <a:schemeClr val="tx2"/>
                  </a:solidFill>
                  <a:latin typeface="Verdana" pitchFamily="34" charset="0"/>
                  <a:ea typeface="宋体" charset="-122"/>
                </a:rPr>
                <a:t>2005</a:t>
              </a:r>
            </a:p>
          </p:txBody>
        </p:sp>
        <p:sp>
          <p:nvSpPr>
            <p:cNvPr id="201821" name="Text Box 93"/>
            <p:cNvSpPr txBox="1">
              <a:spLocks noChangeArrowheads="1"/>
            </p:cNvSpPr>
            <p:nvPr/>
          </p:nvSpPr>
          <p:spPr bwMode="gray">
            <a:xfrm>
              <a:off x="4275" y="1152"/>
              <a:ext cx="57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zh-CN" sz="2000" b="1">
                  <a:solidFill>
                    <a:schemeClr val="tx2"/>
                  </a:solidFill>
                  <a:latin typeface="Verdana" pitchFamily="34" charset="0"/>
                  <a:ea typeface="宋体" charset="-122"/>
                </a:rPr>
                <a:t>2006</a:t>
              </a:r>
            </a:p>
          </p:txBody>
        </p:sp>
        <p:cxnSp>
          <p:nvCxnSpPr>
            <p:cNvPr id="201822" name="AutoShape 94"/>
            <p:cNvCxnSpPr>
              <a:cxnSpLocks noChangeShapeType="1"/>
              <a:stCxn id="201818" idx="3"/>
              <a:endCxn id="201819" idx="1"/>
            </p:cNvCxnSpPr>
            <p:nvPr/>
          </p:nvCxnSpPr>
          <p:spPr bwMode="gray">
            <a:xfrm>
              <a:off x="1451" y="1293"/>
              <a:ext cx="621" cy="0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01823" name="AutoShape 95"/>
            <p:cNvCxnSpPr>
              <a:cxnSpLocks noChangeShapeType="1"/>
              <a:stCxn id="201819" idx="3"/>
              <a:endCxn id="201820" idx="1"/>
            </p:cNvCxnSpPr>
            <p:nvPr/>
          </p:nvCxnSpPr>
          <p:spPr bwMode="gray">
            <a:xfrm>
              <a:off x="2556" y="1293"/>
              <a:ext cx="616" cy="0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01824" name="AutoShape 96"/>
            <p:cNvCxnSpPr>
              <a:cxnSpLocks noChangeShapeType="1"/>
            </p:cNvCxnSpPr>
            <p:nvPr/>
          </p:nvCxnSpPr>
          <p:spPr bwMode="gray">
            <a:xfrm>
              <a:off x="3656" y="1296"/>
              <a:ext cx="616" cy="0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grpSp>
        <p:nvGrpSpPr>
          <p:cNvPr id="223234" name="Group 2"/>
          <p:cNvGrpSpPr>
            <a:grpSpLocks/>
          </p:cNvGrpSpPr>
          <p:nvPr/>
        </p:nvGrpSpPr>
        <p:grpSpPr bwMode="auto">
          <a:xfrm>
            <a:off x="3962400" y="3686175"/>
            <a:ext cx="1841500" cy="1838325"/>
            <a:chOff x="1349" y="2203"/>
            <a:chExt cx="924" cy="922"/>
          </a:xfrm>
        </p:grpSpPr>
        <p:sp>
          <p:nvSpPr>
            <p:cNvPr id="223235" name="AutoShape 3"/>
            <p:cNvSpPr>
              <a:spLocks noChangeArrowheads="1"/>
            </p:cNvSpPr>
            <p:nvPr/>
          </p:nvSpPr>
          <p:spPr bwMode="gray">
            <a:xfrm>
              <a:off x="1349" y="2203"/>
              <a:ext cx="924" cy="922"/>
            </a:xfrm>
            <a:prstGeom prst="diamond">
              <a:avLst/>
            </a:prstGeom>
            <a:solidFill>
              <a:srgbClr val="926408"/>
            </a:solidFill>
            <a:ln w="57150" algn="ctr">
              <a:solidFill>
                <a:srgbClr val="CDDCE9"/>
              </a:solidFill>
              <a:miter lim="800000"/>
              <a:headEnd/>
              <a:tailEnd/>
            </a:ln>
            <a:effectLst>
              <a:prstShdw prst="shdw17" dist="17961" dir="2700000">
                <a:srgbClr val="CDDCE9">
                  <a:gamma/>
                  <a:shade val="60000"/>
                  <a:invGamma/>
                </a:srgbClr>
              </a:prst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36" name="AutoShape 4"/>
            <p:cNvSpPr>
              <a:spLocks noChangeArrowheads="1"/>
            </p:cNvSpPr>
            <p:nvPr/>
          </p:nvSpPr>
          <p:spPr bwMode="gray">
            <a:xfrm>
              <a:off x="1590" y="2222"/>
              <a:ext cx="442" cy="228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26408">
                    <a:gamma/>
                    <a:tint val="13725"/>
                    <a:invGamma/>
                  </a:srgbClr>
                </a:gs>
                <a:gs pos="100000">
                  <a:srgbClr val="926408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37" name="AutoShape 5"/>
            <p:cNvSpPr>
              <a:spLocks noChangeArrowheads="1"/>
            </p:cNvSpPr>
            <p:nvPr/>
          </p:nvSpPr>
          <p:spPr bwMode="gray">
            <a:xfrm flipV="1">
              <a:off x="1593" y="2881"/>
              <a:ext cx="429" cy="216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26408">
                    <a:gamma/>
                    <a:shade val="46275"/>
                    <a:invGamma/>
                  </a:srgbClr>
                </a:gs>
                <a:gs pos="100000">
                  <a:srgbClr val="926408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23238" name="Group 6"/>
          <p:cNvGrpSpPr>
            <a:grpSpLocks/>
          </p:cNvGrpSpPr>
          <p:nvPr/>
        </p:nvGrpSpPr>
        <p:grpSpPr bwMode="auto">
          <a:xfrm>
            <a:off x="3952875" y="1757363"/>
            <a:ext cx="1843088" cy="1843087"/>
            <a:chOff x="751" y="1531"/>
            <a:chExt cx="1161" cy="1161"/>
          </a:xfrm>
        </p:grpSpPr>
        <p:sp>
          <p:nvSpPr>
            <p:cNvPr id="223239" name="AutoShape 7"/>
            <p:cNvSpPr>
              <a:spLocks noChangeArrowheads="1"/>
            </p:cNvSpPr>
            <p:nvPr/>
          </p:nvSpPr>
          <p:spPr bwMode="gray">
            <a:xfrm>
              <a:off x="751" y="1531"/>
              <a:ext cx="1161" cy="1161"/>
            </a:xfrm>
            <a:prstGeom prst="diamond">
              <a:avLst/>
            </a:prstGeom>
            <a:solidFill>
              <a:srgbClr val="08926B"/>
            </a:solidFill>
            <a:ln w="57150" algn="ctr">
              <a:solidFill>
                <a:srgbClr val="CDDCE9"/>
              </a:solidFill>
              <a:miter lim="800000"/>
              <a:headEnd/>
              <a:tailEnd/>
            </a:ln>
            <a:effectLst>
              <a:prstShdw prst="shdw17" dist="17961" dir="2700000">
                <a:srgbClr val="CDDCE9">
                  <a:gamma/>
                  <a:shade val="60000"/>
                  <a:invGamma/>
                </a:srgbClr>
              </a:prst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40" name="AutoShape 8"/>
            <p:cNvSpPr>
              <a:spLocks noChangeArrowheads="1"/>
            </p:cNvSpPr>
            <p:nvPr/>
          </p:nvSpPr>
          <p:spPr bwMode="gray">
            <a:xfrm>
              <a:off x="1061" y="1554"/>
              <a:ext cx="540" cy="27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49F5C4"/>
                </a:gs>
                <a:gs pos="100000">
                  <a:srgbClr val="08926B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41" name="AutoShape 9"/>
            <p:cNvSpPr>
              <a:spLocks noChangeArrowheads="1"/>
            </p:cNvSpPr>
            <p:nvPr/>
          </p:nvSpPr>
          <p:spPr bwMode="gray">
            <a:xfrm flipV="1">
              <a:off x="1057" y="2385"/>
              <a:ext cx="540" cy="27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8926B">
                    <a:gamma/>
                    <a:shade val="46275"/>
                    <a:invGamma/>
                  </a:srgbClr>
                </a:gs>
                <a:gs pos="100000">
                  <a:srgbClr val="08926B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23242" name="Rectangle 10"/>
          <p:cNvSpPr>
            <a:spLocks noChangeArrowheads="1"/>
          </p:cNvSpPr>
          <p:nvPr/>
        </p:nvSpPr>
        <p:spPr bwMode="gray">
          <a:xfrm>
            <a:off x="4192588" y="2190750"/>
            <a:ext cx="136525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2000" b="1">
                <a:solidFill>
                  <a:schemeClr val="bg1"/>
                </a:solidFill>
                <a:ea typeface="宋体" charset="-122"/>
              </a:rPr>
              <a:t>Title in here</a:t>
            </a:r>
          </a:p>
        </p:txBody>
      </p:sp>
      <p:grpSp>
        <p:nvGrpSpPr>
          <p:cNvPr id="223243" name="Group 11"/>
          <p:cNvGrpSpPr>
            <a:grpSpLocks/>
          </p:cNvGrpSpPr>
          <p:nvPr/>
        </p:nvGrpSpPr>
        <p:grpSpPr bwMode="auto">
          <a:xfrm>
            <a:off x="4718050" y="2841625"/>
            <a:ext cx="568325" cy="454025"/>
            <a:chOff x="768" y="2024"/>
            <a:chExt cx="422" cy="337"/>
          </a:xfrm>
        </p:grpSpPr>
        <p:sp>
          <p:nvSpPr>
            <p:cNvPr id="223244" name="Freeform 12"/>
            <p:cNvSpPr>
              <a:spLocks/>
            </p:cNvSpPr>
            <p:nvPr/>
          </p:nvSpPr>
          <p:spPr bwMode="gray">
            <a:xfrm>
              <a:off x="1074" y="2024"/>
              <a:ext cx="116" cy="117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67"/>
                </a:cxn>
                <a:cxn ang="0">
                  <a:pos x="53" y="117"/>
                </a:cxn>
                <a:cxn ang="0">
                  <a:pos x="108" y="105"/>
                </a:cxn>
                <a:cxn ang="0">
                  <a:pos x="116" y="54"/>
                </a:cxn>
                <a:cxn ang="0">
                  <a:pos x="65" y="0"/>
                </a:cxn>
                <a:cxn ang="0">
                  <a:pos x="12" y="0"/>
                </a:cxn>
              </a:cxnLst>
              <a:rect l="0" t="0" r="r" b="b"/>
              <a:pathLst>
                <a:path w="116" h="117">
                  <a:moveTo>
                    <a:pt x="12" y="0"/>
                  </a:moveTo>
                  <a:lnTo>
                    <a:pt x="0" y="67"/>
                  </a:lnTo>
                  <a:lnTo>
                    <a:pt x="53" y="117"/>
                  </a:lnTo>
                  <a:lnTo>
                    <a:pt x="108" y="105"/>
                  </a:lnTo>
                  <a:lnTo>
                    <a:pt x="116" y="54"/>
                  </a:lnTo>
                  <a:lnTo>
                    <a:pt x="65" y="0"/>
                  </a:lnTo>
                  <a:lnTo>
                    <a:pt x="12" y="0"/>
                  </a:lnTo>
                  <a:close/>
                </a:path>
              </a:pathLst>
            </a:custGeom>
            <a:noFill/>
            <a:ln w="12700" cap="flat" cmpd="sng">
              <a:solidFill>
                <a:srgbClr val="FFFFFF">
                  <a:alpha val="35001"/>
                </a:srgbClr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45" name="Freeform 13"/>
            <p:cNvSpPr>
              <a:spLocks/>
            </p:cNvSpPr>
            <p:nvPr/>
          </p:nvSpPr>
          <p:spPr bwMode="gray">
            <a:xfrm>
              <a:off x="858" y="2090"/>
              <a:ext cx="273" cy="228"/>
            </a:xfrm>
            <a:custGeom>
              <a:avLst/>
              <a:gdLst/>
              <a:ahLst/>
              <a:cxnLst>
                <a:cxn ang="0">
                  <a:pos x="0" y="169"/>
                </a:cxn>
                <a:cxn ang="0">
                  <a:pos x="45" y="228"/>
                </a:cxn>
                <a:cxn ang="0">
                  <a:pos x="273" y="49"/>
                </a:cxn>
                <a:cxn ang="0">
                  <a:pos x="215" y="0"/>
                </a:cxn>
                <a:cxn ang="0">
                  <a:pos x="0" y="169"/>
                </a:cxn>
              </a:cxnLst>
              <a:rect l="0" t="0" r="r" b="b"/>
              <a:pathLst>
                <a:path w="273" h="228">
                  <a:moveTo>
                    <a:pt x="0" y="169"/>
                  </a:moveTo>
                  <a:lnTo>
                    <a:pt x="45" y="228"/>
                  </a:lnTo>
                  <a:lnTo>
                    <a:pt x="273" y="49"/>
                  </a:lnTo>
                  <a:lnTo>
                    <a:pt x="215" y="0"/>
                  </a:lnTo>
                  <a:lnTo>
                    <a:pt x="0" y="169"/>
                  </a:lnTo>
                  <a:close/>
                </a:path>
              </a:pathLst>
            </a:custGeom>
            <a:noFill/>
            <a:ln w="9525" cap="flat" cmpd="sng">
              <a:solidFill>
                <a:srgbClr val="FFFFFF">
                  <a:alpha val="35001"/>
                </a:srgbClr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46" name="Freeform 14"/>
            <p:cNvSpPr>
              <a:spLocks/>
            </p:cNvSpPr>
            <p:nvPr/>
          </p:nvSpPr>
          <p:spPr bwMode="gray">
            <a:xfrm>
              <a:off x="858" y="2024"/>
              <a:ext cx="228" cy="237"/>
            </a:xfrm>
            <a:custGeom>
              <a:avLst/>
              <a:gdLst/>
              <a:ahLst/>
              <a:cxnLst>
                <a:cxn ang="0">
                  <a:pos x="21" y="172"/>
                </a:cxn>
                <a:cxn ang="0">
                  <a:pos x="0" y="237"/>
                </a:cxn>
                <a:cxn ang="0">
                  <a:pos x="219" y="64"/>
                </a:cxn>
                <a:cxn ang="0">
                  <a:pos x="228" y="0"/>
                </a:cxn>
                <a:cxn ang="0">
                  <a:pos x="21" y="172"/>
                </a:cxn>
              </a:cxnLst>
              <a:rect l="0" t="0" r="r" b="b"/>
              <a:pathLst>
                <a:path w="228" h="237">
                  <a:moveTo>
                    <a:pt x="21" y="172"/>
                  </a:moveTo>
                  <a:lnTo>
                    <a:pt x="0" y="237"/>
                  </a:lnTo>
                  <a:lnTo>
                    <a:pt x="219" y="64"/>
                  </a:lnTo>
                  <a:lnTo>
                    <a:pt x="228" y="0"/>
                  </a:lnTo>
                  <a:lnTo>
                    <a:pt x="21" y="172"/>
                  </a:lnTo>
                  <a:close/>
                </a:path>
              </a:pathLst>
            </a:custGeom>
            <a:solidFill>
              <a:srgbClr val="FFFFFF">
                <a:alpha val="25999"/>
              </a:srgbClr>
            </a:solidFill>
            <a:ln w="9525" cap="flat" cmpd="sng">
              <a:solidFill>
                <a:srgbClr val="FFFFFF">
                  <a:alpha val="35001"/>
                </a:srgbClr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47" name="Freeform 15"/>
            <p:cNvSpPr>
              <a:spLocks/>
            </p:cNvSpPr>
            <p:nvPr/>
          </p:nvSpPr>
          <p:spPr bwMode="gray">
            <a:xfrm>
              <a:off x="903" y="2129"/>
              <a:ext cx="281" cy="189"/>
            </a:xfrm>
            <a:custGeom>
              <a:avLst/>
              <a:gdLst/>
              <a:ahLst/>
              <a:cxnLst>
                <a:cxn ang="0">
                  <a:pos x="63" y="178"/>
                </a:cxn>
                <a:cxn ang="0">
                  <a:pos x="0" y="189"/>
                </a:cxn>
                <a:cxn ang="0">
                  <a:pos x="227" y="10"/>
                </a:cxn>
                <a:cxn ang="0">
                  <a:pos x="281" y="0"/>
                </a:cxn>
                <a:cxn ang="0">
                  <a:pos x="63" y="178"/>
                </a:cxn>
              </a:cxnLst>
              <a:rect l="0" t="0" r="r" b="b"/>
              <a:pathLst>
                <a:path w="281" h="189">
                  <a:moveTo>
                    <a:pt x="63" y="178"/>
                  </a:moveTo>
                  <a:lnTo>
                    <a:pt x="0" y="189"/>
                  </a:lnTo>
                  <a:lnTo>
                    <a:pt x="227" y="10"/>
                  </a:lnTo>
                  <a:lnTo>
                    <a:pt x="281" y="0"/>
                  </a:lnTo>
                  <a:lnTo>
                    <a:pt x="63" y="178"/>
                  </a:lnTo>
                  <a:close/>
                </a:path>
              </a:pathLst>
            </a:custGeom>
            <a:solidFill>
              <a:srgbClr val="FFFFFF">
                <a:alpha val="25999"/>
              </a:srgbClr>
            </a:solidFill>
            <a:ln w="9525" cap="flat" cmpd="sng">
              <a:solidFill>
                <a:srgbClr val="FFFFFF">
                  <a:alpha val="35001"/>
                </a:srgbClr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48" name="Freeform 16"/>
            <p:cNvSpPr>
              <a:spLocks/>
            </p:cNvSpPr>
            <p:nvPr/>
          </p:nvSpPr>
          <p:spPr bwMode="gray">
            <a:xfrm>
              <a:off x="789" y="2192"/>
              <a:ext cx="161" cy="163"/>
            </a:xfrm>
            <a:custGeom>
              <a:avLst/>
              <a:gdLst/>
              <a:ahLst/>
              <a:cxnLst>
                <a:cxn ang="0">
                  <a:pos x="0" y="135"/>
                </a:cxn>
                <a:cxn ang="0">
                  <a:pos x="18" y="163"/>
                </a:cxn>
                <a:cxn ang="0">
                  <a:pos x="161" y="120"/>
                </a:cxn>
                <a:cxn ang="0">
                  <a:pos x="114" y="124"/>
                </a:cxn>
                <a:cxn ang="0">
                  <a:pos x="69" y="67"/>
                </a:cxn>
                <a:cxn ang="0">
                  <a:pos x="90" y="0"/>
                </a:cxn>
                <a:cxn ang="0">
                  <a:pos x="0" y="135"/>
                </a:cxn>
              </a:cxnLst>
              <a:rect l="0" t="0" r="r" b="b"/>
              <a:pathLst>
                <a:path w="161" h="163">
                  <a:moveTo>
                    <a:pt x="0" y="135"/>
                  </a:moveTo>
                  <a:lnTo>
                    <a:pt x="18" y="163"/>
                  </a:lnTo>
                  <a:lnTo>
                    <a:pt x="161" y="120"/>
                  </a:lnTo>
                  <a:lnTo>
                    <a:pt x="114" y="124"/>
                  </a:lnTo>
                  <a:lnTo>
                    <a:pt x="69" y="67"/>
                  </a:lnTo>
                  <a:lnTo>
                    <a:pt x="90" y="0"/>
                  </a:lnTo>
                  <a:lnTo>
                    <a:pt x="0" y="135"/>
                  </a:lnTo>
                  <a:close/>
                </a:path>
              </a:pathLst>
            </a:custGeom>
            <a:noFill/>
            <a:ln w="9525" cap="flat" cmpd="sng">
              <a:solidFill>
                <a:srgbClr val="FFFFFF">
                  <a:alpha val="35001"/>
                </a:srgbClr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49" name="Freeform 17"/>
            <p:cNvSpPr>
              <a:spLocks/>
            </p:cNvSpPr>
            <p:nvPr/>
          </p:nvSpPr>
          <p:spPr bwMode="gray">
            <a:xfrm>
              <a:off x="768" y="2328"/>
              <a:ext cx="39" cy="3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0" y="33"/>
                </a:cxn>
                <a:cxn ang="0">
                  <a:pos x="39" y="25"/>
                </a:cxn>
                <a:cxn ang="0">
                  <a:pos x="27" y="0"/>
                </a:cxn>
              </a:cxnLst>
              <a:rect l="0" t="0" r="r" b="b"/>
              <a:pathLst>
                <a:path w="39" h="33">
                  <a:moveTo>
                    <a:pt x="27" y="0"/>
                  </a:moveTo>
                  <a:lnTo>
                    <a:pt x="0" y="33"/>
                  </a:lnTo>
                  <a:lnTo>
                    <a:pt x="39" y="25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>
                <a:alpha val="25999"/>
              </a:srgbClr>
            </a:solidFill>
            <a:ln w="9525" cap="flat" cmpd="sng">
              <a:solidFill>
                <a:schemeClr val="tx1">
                  <a:alpha val="35001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50" name="Line 18"/>
            <p:cNvSpPr>
              <a:spLocks noChangeShapeType="1"/>
            </p:cNvSpPr>
            <p:nvPr/>
          </p:nvSpPr>
          <p:spPr bwMode="gray">
            <a:xfrm flipV="1">
              <a:off x="797" y="2258"/>
              <a:ext cx="66" cy="72"/>
            </a:xfrm>
            <a:prstGeom prst="line">
              <a:avLst/>
            </a:prstGeom>
            <a:noFill/>
            <a:ln w="9525">
              <a:solidFill>
                <a:srgbClr val="FFFFFF">
                  <a:alpha val="35001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51" name="Line 19"/>
            <p:cNvSpPr>
              <a:spLocks noChangeShapeType="1"/>
            </p:cNvSpPr>
            <p:nvPr/>
          </p:nvSpPr>
          <p:spPr bwMode="gray">
            <a:xfrm flipV="1">
              <a:off x="806" y="2315"/>
              <a:ext cx="100" cy="34"/>
            </a:xfrm>
            <a:prstGeom prst="line">
              <a:avLst/>
            </a:prstGeom>
            <a:noFill/>
            <a:ln w="9525">
              <a:solidFill>
                <a:srgbClr val="FFFFFF">
                  <a:alpha val="35001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52" name="Oval 20"/>
            <p:cNvSpPr>
              <a:spLocks noChangeArrowheads="1"/>
            </p:cNvSpPr>
            <p:nvPr/>
          </p:nvSpPr>
          <p:spPr bwMode="gray">
            <a:xfrm rot="1507387">
              <a:off x="1116" y="2063"/>
              <a:ext cx="43" cy="27"/>
            </a:xfrm>
            <a:prstGeom prst="ellipse">
              <a:avLst/>
            </a:prstGeom>
            <a:solidFill>
              <a:srgbClr val="FFFFFF">
                <a:alpha val="25999"/>
              </a:srgbClr>
            </a:solidFill>
            <a:ln w="9525" algn="ctr">
              <a:solidFill>
                <a:schemeClr val="tx1">
                  <a:alpha val="35001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23253" name="Group 21"/>
          <p:cNvGrpSpPr>
            <a:grpSpLocks/>
          </p:cNvGrpSpPr>
          <p:nvPr/>
        </p:nvGrpSpPr>
        <p:grpSpPr bwMode="auto">
          <a:xfrm>
            <a:off x="2982913" y="2722563"/>
            <a:ext cx="1843087" cy="1843087"/>
            <a:chOff x="751" y="1531"/>
            <a:chExt cx="1161" cy="1161"/>
          </a:xfrm>
        </p:grpSpPr>
        <p:sp>
          <p:nvSpPr>
            <p:cNvPr id="223254" name="AutoShape 22"/>
            <p:cNvSpPr>
              <a:spLocks noChangeArrowheads="1"/>
            </p:cNvSpPr>
            <p:nvPr/>
          </p:nvSpPr>
          <p:spPr bwMode="gray">
            <a:xfrm>
              <a:off x="751" y="1531"/>
              <a:ext cx="1161" cy="1161"/>
            </a:xfrm>
            <a:prstGeom prst="diamond">
              <a:avLst/>
            </a:prstGeom>
            <a:solidFill>
              <a:srgbClr val="085092"/>
            </a:solidFill>
            <a:ln w="57150" algn="ctr">
              <a:solidFill>
                <a:srgbClr val="CDDCE9"/>
              </a:solidFill>
              <a:miter lim="800000"/>
              <a:headEnd/>
              <a:tailEnd/>
            </a:ln>
            <a:effectLst>
              <a:prstShdw prst="shdw17" dist="17961" dir="2700000">
                <a:srgbClr val="CDDCE9">
                  <a:gamma/>
                  <a:shade val="60000"/>
                  <a:invGamma/>
                </a:srgbClr>
              </a:prst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55" name="AutoShape 23"/>
            <p:cNvSpPr>
              <a:spLocks noChangeArrowheads="1"/>
            </p:cNvSpPr>
            <p:nvPr/>
          </p:nvSpPr>
          <p:spPr bwMode="gray">
            <a:xfrm>
              <a:off x="1061" y="1554"/>
              <a:ext cx="540" cy="27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85092">
                    <a:gamma/>
                    <a:tint val="13725"/>
                    <a:invGamma/>
                  </a:srgbClr>
                </a:gs>
                <a:gs pos="100000">
                  <a:srgbClr val="085092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56" name="AutoShape 24"/>
            <p:cNvSpPr>
              <a:spLocks noChangeArrowheads="1"/>
            </p:cNvSpPr>
            <p:nvPr/>
          </p:nvSpPr>
          <p:spPr bwMode="gray">
            <a:xfrm flipV="1">
              <a:off x="1057" y="2385"/>
              <a:ext cx="540" cy="27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85092">
                    <a:gamma/>
                    <a:shade val="46275"/>
                    <a:invGamma/>
                  </a:srgbClr>
                </a:gs>
                <a:gs pos="100000">
                  <a:srgbClr val="085092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23257" name="Group 25"/>
          <p:cNvGrpSpPr>
            <a:grpSpLocks/>
          </p:cNvGrpSpPr>
          <p:nvPr/>
        </p:nvGrpSpPr>
        <p:grpSpPr bwMode="auto">
          <a:xfrm>
            <a:off x="4941888" y="2755900"/>
            <a:ext cx="1828800" cy="1800225"/>
            <a:chOff x="1349" y="2203"/>
            <a:chExt cx="924" cy="922"/>
          </a:xfrm>
        </p:grpSpPr>
        <p:sp>
          <p:nvSpPr>
            <p:cNvPr id="223258" name="AutoShape 26"/>
            <p:cNvSpPr>
              <a:spLocks noChangeArrowheads="1"/>
            </p:cNvSpPr>
            <p:nvPr/>
          </p:nvSpPr>
          <p:spPr bwMode="gray">
            <a:xfrm>
              <a:off x="1349" y="2203"/>
              <a:ext cx="924" cy="922"/>
            </a:xfrm>
            <a:prstGeom prst="diamond">
              <a:avLst/>
            </a:prstGeom>
            <a:solidFill>
              <a:srgbClr val="5A9208"/>
            </a:solidFill>
            <a:ln w="57150" algn="ctr">
              <a:solidFill>
                <a:srgbClr val="CDDCE9"/>
              </a:solidFill>
              <a:miter lim="800000"/>
              <a:headEnd/>
              <a:tailEnd/>
            </a:ln>
            <a:effectLst>
              <a:prstShdw prst="shdw17" dist="17961" dir="2700000">
                <a:srgbClr val="CDDCE9">
                  <a:gamma/>
                  <a:shade val="60000"/>
                  <a:invGamma/>
                </a:srgbClr>
              </a:prst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59" name="AutoShape 27"/>
            <p:cNvSpPr>
              <a:spLocks noChangeArrowheads="1"/>
            </p:cNvSpPr>
            <p:nvPr/>
          </p:nvSpPr>
          <p:spPr bwMode="gray">
            <a:xfrm>
              <a:off x="1590" y="2222"/>
              <a:ext cx="442" cy="228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5A9208">
                    <a:gamma/>
                    <a:tint val="18039"/>
                    <a:invGamma/>
                  </a:srgbClr>
                </a:gs>
                <a:gs pos="100000">
                  <a:srgbClr val="5A9208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60" name="AutoShape 28"/>
            <p:cNvSpPr>
              <a:spLocks noChangeArrowheads="1"/>
            </p:cNvSpPr>
            <p:nvPr/>
          </p:nvSpPr>
          <p:spPr bwMode="gray">
            <a:xfrm flipV="1">
              <a:off x="1593" y="2881"/>
              <a:ext cx="429" cy="216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5A9208">
                    <a:gamma/>
                    <a:shade val="46275"/>
                    <a:invGamma/>
                  </a:srgbClr>
                </a:gs>
                <a:gs pos="100000">
                  <a:srgbClr val="5A9208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23261" name="Rectangle 29"/>
          <p:cNvSpPr>
            <a:spLocks noChangeArrowheads="1"/>
          </p:cNvSpPr>
          <p:nvPr/>
        </p:nvSpPr>
        <p:spPr bwMode="gray">
          <a:xfrm>
            <a:off x="3317875" y="3192463"/>
            <a:ext cx="115252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2000" b="1">
                <a:solidFill>
                  <a:schemeClr val="bg1"/>
                </a:solidFill>
                <a:ea typeface="宋体" charset="-122"/>
              </a:rPr>
              <a:t>Title in here</a:t>
            </a:r>
          </a:p>
        </p:txBody>
      </p:sp>
      <p:sp>
        <p:nvSpPr>
          <p:cNvPr id="223262" name="Rectangle 30"/>
          <p:cNvSpPr>
            <a:spLocks noChangeArrowheads="1"/>
          </p:cNvSpPr>
          <p:nvPr/>
        </p:nvSpPr>
        <p:spPr bwMode="gray">
          <a:xfrm>
            <a:off x="5235575" y="3160713"/>
            <a:ext cx="123190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2000" b="1">
                <a:solidFill>
                  <a:schemeClr val="bg1"/>
                </a:solidFill>
                <a:ea typeface="宋体" charset="-122"/>
              </a:rPr>
              <a:t>Title in here</a:t>
            </a:r>
          </a:p>
        </p:txBody>
      </p:sp>
      <p:sp>
        <p:nvSpPr>
          <p:cNvPr id="223263" name="Rectangle 31"/>
          <p:cNvSpPr>
            <a:spLocks noChangeArrowheads="1"/>
          </p:cNvSpPr>
          <p:nvPr/>
        </p:nvSpPr>
        <p:spPr bwMode="gray">
          <a:xfrm>
            <a:off x="4338638" y="4532313"/>
            <a:ext cx="109220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2000" b="1">
                <a:solidFill>
                  <a:schemeClr val="bg1"/>
                </a:solidFill>
                <a:ea typeface="宋体" charset="-122"/>
              </a:rPr>
              <a:t>Title in here</a:t>
            </a:r>
          </a:p>
        </p:txBody>
      </p:sp>
      <p:grpSp>
        <p:nvGrpSpPr>
          <p:cNvPr id="223264" name="Group 32"/>
          <p:cNvGrpSpPr>
            <a:grpSpLocks/>
          </p:cNvGrpSpPr>
          <p:nvPr/>
        </p:nvGrpSpPr>
        <p:grpSpPr bwMode="auto">
          <a:xfrm>
            <a:off x="3676650" y="3879850"/>
            <a:ext cx="393700" cy="396875"/>
            <a:chOff x="523" y="2809"/>
            <a:chExt cx="876" cy="882"/>
          </a:xfrm>
        </p:grpSpPr>
        <p:sp>
          <p:nvSpPr>
            <p:cNvPr id="223265" name="Oval 33"/>
            <p:cNvSpPr>
              <a:spLocks noChangeArrowheads="1"/>
            </p:cNvSpPr>
            <p:nvPr/>
          </p:nvSpPr>
          <p:spPr bwMode="gray">
            <a:xfrm>
              <a:off x="523" y="2809"/>
              <a:ext cx="876" cy="876"/>
            </a:xfrm>
            <a:prstGeom prst="ellipse">
              <a:avLst/>
            </a:prstGeom>
            <a:noFill/>
            <a:ln w="19050" algn="ctr">
              <a:solidFill>
                <a:srgbClr val="FFFFFF">
                  <a:alpha val="3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66" name="Line 34"/>
            <p:cNvSpPr>
              <a:spLocks noChangeShapeType="1"/>
            </p:cNvSpPr>
            <p:nvPr/>
          </p:nvSpPr>
          <p:spPr bwMode="gray">
            <a:xfrm>
              <a:off x="964" y="2809"/>
              <a:ext cx="0" cy="870"/>
            </a:xfrm>
            <a:prstGeom prst="line">
              <a:avLst/>
            </a:prstGeom>
            <a:noFill/>
            <a:ln w="19050">
              <a:solidFill>
                <a:srgbClr val="FFFFFF">
                  <a:alpha val="30000"/>
                </a:srgb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3267" name="Line 35"/>
            <p:cNvSpPr>
              <a:spLocks noChangeShapeType="1"/>
            </p:cNvSpPr>
            <p:nvPr/>
          </p:nvSpPr>
          <p:spPr bwMode="gray">
            <a:xfrm>
              <a:off x="523" y="3244"/>
              <a:ext cx="876" cy="0"/>
            </a:xfrm>
            <a:prstGeom prst="line">
              <a:avLst/>
            </a:prstGeom>
            <a:noFill/>
            <a:ln w="19050">
              <a:solidFill>
                <a:srgbClr val="FFFFFF">
                  <a:alpha val="30000"/>
                </a:srgb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3268" name="Freeform 36"/>
            <p:cNvSpPr>
              <a:spLocks/>
            </p:cNvSpPr>
            <p:nvPr/>
          </p:nvSpPr>
          <p:spPr bwMode="gray">
            <a:xfrm>
              <a:off x="1023" y="2815"/>
              <a:ext cx="182" cy="8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2" y="435"/>
                </a:cxn>
                <a:cxn ang="0">
                  <a:pos x="6" y="864"/>
                </a:cxn>
              </a:cxnLst>
              <a:rect l="0" t="0" r="r" b="b"/>
              <a:pathLst>
                <a:path w="182" h="864">
                  <a:moveTo>
                    <a:pt x="0" y="0"/>
                  </a:moveTo>
                  <a:cubicBezTo>
                    <a:pt x="59" y="89"/>
                    <a:pt x="182" y="177"/>
                    <a:pt x="182" y="435"/>
                  </a:cubicBezTo>
                  <a:cubicBezTo>
                    <a:pt x="182" y="693"/>
                    <a:pt x="70" y="800"/>
                    <a:pt x="6" y="864"/>
                  </a:cubicBezTo>
                </a:path>
              </a:pathLst>
            </a:custGeom>
            <a:noFill/>
            <a:ln w="19050" cap="flat" cmpd="sng">
              <a:solidFill>
                <a:srgbClr val="FFFFFF">
                  <a:alpha val="3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3269" name="Freeform 37"/>
            <p:cNvSpPr>
              <a:spLocks/>
            </p:cNvSpPr>
            <p:nvPr/>
          </p:nvSpPr>
          <p:spPr bwMode="gray">
            <a:xfrm>
              <a:off x="726" y="2821"/>
              <a:ext cx="197" cy="870"/>
            </a:xfrm>
            <a:custGeom>
              <a:avLst/>
              <a:gdLst/>
              <a:ahLst/>
              <a:cxnLst>
                <a:cxn ang="0">
                  <a:pos x="167" y="0"/>
                </a:cxn>
                <a:cxn ang="0">
                  <a:pos x="0" y="436"/>
                </a:cxn>
                <a:cxn ang="0">
                  <a:pos x="197" y="870"/>
                </a:cxn>
              </a:cxnLst>
              <a:rect l="0" t="0" r="r" b="b"/>
              <a:pathLst>
                <a:path w="197" h="870">
                  <a:moveTo>
                    <a:pt x="167" y="0"/>
                  </a:moveTo>
                  <a:cubicBezTo>
                    <a:pt x="117" y="64"/>
                    <a:pt x="0" y="178"/>
                    <a:pt x="0" y="436"/>
                  </a:cubicBezTo>
                  <a:cubicBezTo>
                    <a:pt x="0" y="694"/>
                    <a:pt x="124" y="769"/>
                    <a:pt x="197" y="870"/>
                  </a:cubicBezTo>
                </a:path>
              </a:pathLst>
            </a:custGeom>
            <a:noFill/>
            <a:ln w="19050" cap="flat" cmpd="sng">
              <a:solidFill>
                <a:srgbClr val="FFFFFF">
                  <a:alpha val="3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3270" name="Freeform 38"/>
            <p:cNvSpPr>
              <a:spLocks/>
            </p:cNvSpPr>
            <p:nvPr/>
          </p:nvSpPr>
          <p:spPr bwMode="gray">
            <a:xfrm rot="5400000">
              <a:off x="892" y="3171"/>
              <a:ext cx="114" cy="653"/>
            </a:xfrm>
            <a:custGeom>
              <a:avLst/>
              <a:gdLst/>
              <a:ahLst/>
              <a:cxnLst>
                <a:cxn ang="0">
                  <a:pos x="167" y="0"/>
                </a:cxn>
                <a:cxn ang="0">
                  <a:pos x="0" y="436"/>
                </a:cxn>
                <a:cxn ang="0">
                  <a:pos x="197" y="870"/>
                </a:cxn>
              </a:cxnLst>
              <a:rect l="0" t="0" r="r" b="b"/>
              <a:pathLst>
                <a:path w="197" h="870">
                  <a:moveTo>
                    <a:pt x="167" y="0"/>
                  </a:moveTo>
                  <a:cubicBezTo>
                    <a:pt x="117" y="64"/>
                    <a:pt x="0" y="178"/>
                    <a:pt x="0" y="436"/>
                  </a:cubicBezTo>
                  <a:cubicBezTo>
                    <a:pt x="0" y="694"/>
                    <a:pt x="124" y="769"/>
                    <a:pt x="197" y="870"/>
                  </a:cubicBezTo>
                </a:path>
              </a:pathLst>
            </a:custGeom>
            <a:noFill/>
            <a:ln w="19050" cap="flat" cmpd="sng">
              <a:solidFill>
                <a:srgbClr val="FFFFFF">
                  <a:alpha val="3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3271" name="Freeform 39"/>
            <p:cNvSpPr>
              <a:spLocks/>
            </p:cNvSpPr>
            <p:nvPr/>
          </p:nvSpPr>
          <p:spPr bwMode="gray">
            <a:xfrm rot="16200000" flipV="1">
              <a:off x="900" y="2668"/>
              <a:ext cx="114" cy="653"/>
            </a:xfrm>
            <a:custGeom>
              <a:avLst/>
              <a:gdLst/>
              <a:ahLst/>
              <a:cxnLst>
                <a:cxn ang="0">
                  <a:pos x="167" y="0"/>
                </a:cxn>
                <a:cxn ang="0">
                  <a:pos x="0" y="436"/>
                </a:cxn>
                <a:cxn ang="0">
                  <a:pos x="197" y="870"/>
                </a:cxn>
              </a:cxnLst>
              <a:rect l="0" t="0" r="r" b="b"/>
              <a:pathLst>
                <a:path w="197" h="870">
                  <a:moveTo>
                    <a:pt x="167" y="0"/>
                  </a:moveTo>
                  <a:cubicBezTo>
                    <a:pt x="117" y="64"/>
                    <a:pt x="0" y="178"/>
                    <a:pt x="0" y="436"/>
                  </a:cubicBezTo>
                  <a:cubicBezTo>
                    <a:pt x="0" y="694"/>
                    <a:pt x="124" y="769"/>
                    <a:pt x="197" y="870"/>
                  </a:cubicBezTo>
                </a:path>
              </a:pathLst>
            </a:custGeom>
            <a:noFill/>
            <a:ln w="19050" cap="flat" cmpd="sng">
              <a:solidFill>
                <a:srgbClr val="FFFFFF">
                  <a:alpha val="3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3272" name="Group 40"/>
          <p:cNvGrpSpPr>
            <a:grpSpLocks/>
          </p:cNvGrpSpPr>
          <p:nvPr/>
        </p:nvGrpSpPr>
        <p:grpSpPr bwMode="auto">
          <a:xfrm>
            <a:off x="5554663" y="3843338"/>
            <a:ext cx="603250" cy="384175"/>
            <a:chOff x="3824" y="1835"/>
            <a:chExt cx="491" cy="312"/>
          </a:xfrm>
        </p:grpSpPr>
        <p:grpSp>
          <p:nvGrpSpPr>
            <p:cNvPr id="223273" name="Group 41"/>
            <p:cNvGrpSpPr>
              <a:grpSpLocks/>
            </p:cNvGrpSpPr>
            <p:nvPr/>
          </p:nvGrpSpPr>
          <p:grpSpPr bwMode="auto">
            <a:xfrm>
              <a:off x="3824" y="1835"/>
              <a:ext cx="491" cy="312"/>
              <a:chOff x="347" y="2022"/>
              <a:chExt cx="491" cy="312"/>
            </a:xfrm>
          </p:grpSpPr>
          <p:sp>
            <p:nvSpPr>
              <p:cNvPr id="223274" name="Freeform 42"/>
              <p:cNvSpPr>
                <a:spLocks/>
              </p:cNvSpPr>
              <p:nvPr/>
            </p:nvSpPr>
            <p:spPr bwMode="gray">
              <a:xfrm>
                <a:off x="347" y="2022"/>
                <a:ext cx="491" cy="312"/>
              </a:xfrm>
              <a:custGeom>
                <a:avLst/>
                <a:gdLst/>
                <a:ahLst/>
                <a:cxnLst>
                  <a:cxn ang="0">
                    <a:pos x="9" y="96"/>
                  </a:cxn>
                  <a:cxn ang="0">
                    <a:pos x="10" y="159"/>
                  </a:cxn>
                  <a:cxn ang="0">
                    <a:pos x="288" y="312"/>
                  </a:cxn>
                  <a:cxn ang="0">
                    <a:pos x="486" y="184"/>
                  </a:cxn>
                  <a:cxn ang="0">
                    <a:pos x="303" y="302"/>
                  </a:cxn>
                  <a:cxn ang="0">
                    <a:pos x="283" y="246"/>
                  </a:cxn>
                  <a:cxn ang="0">
                    <a:pos x="480" y="128"/>
                  </a:cxn>
                  <a:cxn ang="0">
                    <a:pos x="202" y="0"/>
                  </a:cxn>
                  <a:cxn ang="0">
                    <a:pos x="9" y="96"/>
                  </a:cxn>
                </a:cxnLst>
                <a:rect l="0" t="0" r="r" b="b"/>
                <a:pathLst>
                  <a:path w="491" h="312">
                    <a:moveTo>
                      <a:pt x="9" y="96"/>
                    </a:moveTo>
                    <a:cubicBezTo>
                      <a:pt x="0" y="133"/>
                      <a:pt x="1" y="139"/>
                      <a:pt x="10" y="159"/>
                    </a:cubicBezTo>
                    <a:cubicBezTo>
                      <a:pt x="57" y="195"/>
                      <a:pt x="255" y="300"/>
                      <a:pt x="288" y="312"/>
                    </a:cubicBezTo>
                    <a:cubicBezTo>
                      <a:pt x="346" y="289"/>
                      <a:pt x="457" y="207"/>
                      <a:pt x="486" y="184"/>
                    </a:cubicBezTo>
                    <a:cubicBezTo>
                      <a:pt x="491" y="173"/>
                      <a:pt x="337" y="292"/>
                      <a:pt x="303" y="302"/>
                    </a:cubicBezTo>
                    <a:cubicBezTo>
                      <a:pt x="296" y="310"/>
                      <a:pt x="254" y="274"/>
                      <a:pt x="283" y="246"/>
                    </a:cubicBezTo>
                    <a:cubicBezTo>
                      <a:pt x="338" y="217"/>
                      <a:pt x="378" y="180"/>
                      <a:pt x="480" y="128"/>
                    </a:cubicBezTo>
                    <a:cubicBezTo>
                      <a:pt x="343" y="66"/>
                      <a:pt x="288" y="30"/>
                      <a:pt x="202" y="0"/>
                    </a:cubicBezTo>
                    <a:cubicBezTo>
                      <a:pt x="100" y="33"/>
                      <a:pt x="46" y="75"/>
                      <a:pt x="9" y="96"/>
                    </a:cubicBezTo>
                    <a:close/>
                  </a:path>
                </a:pathLst>
              </a:custGeom>
              <a:solidFill>
                <a:schemeClr val="tx1">
                  <a:alpha val="24001"/>
                </a:schemeClr>
              </a:solidFill>
              <a:ln w="19050" cap="flat" cmpd="sng">
                <a:solidFill>
                  <a:srgbClr val="FFFFFF">
                    <a:alpha val="35001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3275" name="Freeform 43"/>
              <p:cNvSpPr>
                <a:spLocks/>
              </p:cNvSpPr>
              <p:nvPr/>
            </p:nvSpPr>
            <p:spPr bwMode="gray">
              <a:xfrm>
                <a:off x="615" y="2154"/>
                <a:ext cx="215" cy="171"/>
              </a:xfrm>
              <a:custGeom>
                <a:avLst/>
                <a:gdLst/>
                <a:ahLst/>
                <a:cxnLst>
                  <a:cxn ang="0">
                    <a:pos x="15" y="117"/>
                  </a:cxn>
                  <a:cxn ang="0">
                    <a:pos x="23" y="171"/>
                  </a:cxn>
                  <a:cxn ang="0">
                    <a:pos x="215" y="48"/>
                  </a:cxn>
                  <a:cxn ang="0">
                    <a:pos x="203" y="0"/>
                  </a:cxn>
                  <a:cxn ang="0">
                    <a:pos x="15" y="117"/>
                  </a:cxn>
                </a:cxnLst>
                <a:rect l="0" t="0" r="r" b="b"/>
                <a:pathLst>
                  <a:path w="215" h="171">
                    <a:moveTo>
                      <a:pt x="15" y="117"/>
                    </a:moveTo>
                    <a:cubicBezTo>
                      <a:pt x="9" y="129"/>
                      <a:pt x="0" y="154"/>
                      <a:pt x="23" y="171"/>
                    </a:cubicBezTo>
                    <a:cubicBezTo>
                      <a:pt x="45" y="166"/>
                      <a:pt x="185" y="77"/>
                      <a:pt x="215" y="48"/>
                    </a:cubicBezTo>
                    <a:cubicBezTo>
                      <a:pt x="215" y="32"/>
                      <a:pt x="207" y="32"/>
                      <a:pt x="203" y="0"/>
                    </a:cubicBezTo>
                    <a:cubicBezTo>
                      <a:pt x="125" y="42"/>
                      <a:pt x="56" y="87"/>
                      <a:pt x="15" y="117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rgbClr val="FFFFFF">
                    <a:alpha val="35001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3276" name="Line 44"/>
              <p:cNvSpPr>
                <a:spLocks noChangeShapeType="1"/>
              </p:cNvSpPr>
              <p:nvPr/>
            </p:nvSpPr>
            <p:spPr bwMode="gray">
              <a:xfrm>
                <a:off x="368" y="2128"/>
                <a:ext cx="253" cy="137"/>
              </a:xfrm>
              <a:prstGeom prst="line">
                <a:avLst/>
              </a:prstGeom>
              <a:noFill/>
              <a:ln w="19050">
                <a:solidFill>
                  <a:srgbClr val="FFFFFF">
                    <a:alpha val="35001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23277" name="Freeform 45"/>
            <p:cNvSpPr>
              <a:spLocks/>
            </p:cNvSpPr>
            <p:nvPr/>
          </p:nvSpPr>
          <p:spPr bwMode="gray">
            <a:xfrm>
              <a:off x="4169" y="2067"/>
              <a:ext cx="48" cy="4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8" y="0"/>
                </a:cxn>
                <a:cxn ang="0">
                  <a:pos x="48" y="26"/>
                </a:cxn>
                <a:cxn ang="0">
                  <a:pos x="27" y="44"/>
                </a:cxn>
                <a:cxn ang="0">
                  <a:pos x="0" y="14"/>
                </a:cxn>
              </a:cxnLst>
              <a:rect l="0" t="0" r="r" b="b"/>
              <a:pathLst>
                <a:path w="48" h="44">
                  <a:moveTo>
                    <a:pt x="0" y="14"/>
                  </a:moveTo>
                  <a:lnTo>
                    <a:pt x="18" y="0"/>
                  </a:lnTo>
                  <a:lnTo>
                    <a:pt x="48" y="26"/>
                  </a:lnTo>
                  <a:lnTo>
                    <a:pt x="27" y="4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tx1">
                <a:alpha val="24001"/>
              </a:schemeClr>
            </a:solidFill>
            <a:ln w="19050" cap="flat" cmpd="sng">
              <a:solidFill>
                <a:schemeClr val="tx1">
                  <a:alpha val="35001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23278" name="Group 46"/>
          <p:cNvGrpSpPr>
            <a:grpSpLocks/>
          </p:cNvGrpSpPr>
          <p:nvPr/>
        </p:nvGrpSpPr>
        <p:grpSpPr bwMode="auto">
          <a:xfrm>
            <a:off x="4679950" y="4083050"/>
            <a:ext cx="358775" cy="390525"/>
            <a:chOff x="173" y="1670"/>
            <a:chExt cx="676" cy="727"/>
          </a:xfrm>
        </p:grpSpPr>
        <p:sp>
          <p:nvSpPr>
            <p:cNvPr id="223279" name="Oval 47"/>
            <p:cNvSpPr>
              <a:spLocks noChangeArrowheads="1"/>
            </p:cNvSpPr>
            <p:nvPr/>
          </p:nvSpPr>
          <p:spPr bwMode="gray">
            <a:xfrm>
              <a:off x="442" y="1670"/>
              <a:ext cx="111" cy="105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80" name="Oval 48"/>
            <p:cNvSpPr>
              <a:spLocks noChangeArrowheads="1"/>
            </p:cNvSpPr>
            <p:nvPr/>
          </p:nvSpPr>
          <p:spPr bwMode="gray">
            <a:xfrm>
              <a:off x="276" y="1958"/>
              <a:ext cx="157" cy="149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81" name="Oval 49"/>
            <p:cNvSpPr>
              <a:spLocks noChangeArrowheads="1"/>
            </p:cNvSpPr>
            <p:nvPr/>
          </p:nvSpPr>
          <p:spPr bwMode="gray">
            <a:xfrm>
              <a:off x="570" y="1845"/>
              <a:ext cx="117" cy="111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82" name="Oval 50"/>
            <p:cNvSpPr>
              <a:spLocks noChangeArrowheads="1"/>
            </p:cNvSpPr>
            <p:nvPr/>
          </p:nvSpPr>
          <p:spPr bwMode="gray">
            <a:xfrm>
              <a:off x="322" y="2319"/>
              <a:ext cx="82" cy="78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83" name="Line 51"/>
            <p:cNvSpPr>
              <a:spLocks noChangeShapeType="1"/>
            </p:cNvSpPr>
            <p:nvPr/>
          </p:nvSpPr>
          <p:spPr bwMode="gray">
            <a:xfrm>
              <a:off x="355" y="2106"/>
              <a:ext cx="0" cy="215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84" name="Line 52"/>
            <p:cNvSpPr>
              <a:spLocks noChangeShapeType="1"/>
            </p:cNvSpPr>
            <p:nvPr/>
          </p:nvSpPr>
          <p:spPr bwMode="gray">
            <a:xfrm flipV="1">
              <a:off x="413" y="1926"/>
              <a:ext cx="175" cy="5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85" name="Line 53"/>
            <p:cNvSpPr>
              <a:spLocks noChangeShapeType="1"/>
            </p:cNvSpPr>
            <p:nvPr/>
          </p:nvSpPr>
          <p:spPr bwMode="gray">
            <a:xfrm flipH="1" flipV="1">
              <a:off x="524" y="1757"/>
              <a:ext cx="69" cy="93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86" name="Oval 54"/>
            <p:cNvSpPr>
              <a:spLocks noChangeArrowheads="1"/>
            </p:cNvSpPr>
            <p:nvPr/>
          </p:nvSpPr>
          <p:spPr bwMode="gray">
            <a:xfrm>
              <a:off x="767" y="1769"/>
              <a:ext cx="82" cy="78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87" name="Oval 55"/>
            <p:cNvSpPr>
              <a:spLocks noChangeArrowheads="1"/>
            </p:cNvSpPr>
            <p:nvPr/>
          </p:nvSpPr>
          <p:spPr bwMode="gray">
            <a:xfrm>
              <a:off x="653" y="2069"/>
              <a:ext cx="94" cy="89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88" name="Line 56"/>
            <p:cNvSpPr>
              <a:spLocks noChangeShapeType="1"/>
            </p:cNvSpPr>
            <p:nvPr/>
          </p:nvSpPr>
          <p:spPr bwMode="gray">
            <a:xfrm>
              <a:off x="652" y="1955"/>
              <a:ext cx="29" cy="13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89" name="Line 57"/>
            <p:cNvSpPr>
              <a:spLocks noChangeShapeType="1"/>
            </p:cNvSpPr>
            <p:nvPr/>
          </p:nvSpPr>
          <p:spPr bwMode="gray">
            <a:xfrm flipV="1">
              <a:off x="687" y="1804"/>
              <a:ext cx="87" cy="7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90" name="Oval 58"/>
            <p:cNvSpPr>
              <a:spLocks noChangeArrowheads="1"/>
            </p:cNvSpPr>
            <p:nvPr/>
          </p:nvSpPr>
          <p:spPr bwMode="gray">
            <a:xfrm>
              <a:off x="173" y="1839"/>
              <a:ext cx="82" cy="78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91" name="Line 59"/>
            <p:cNvSpPr>
              <a:spLocks noChangeShapeType="1"/>
            </p:cNvSpPr>
            <p:nvPr/>
          </p:nvSpPr>
          <p:spPr bwMode="gray">
            <a:xfrm>
              <a:off x="221" y="1908"/>
              <a:ext cx="70" cy="7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92" name="Line 60"/>
            <p:cNvSpPr>
              <a:spLocks noChangeShapeType="1"/>
            </p:cNvSpPr>
            <p:nvPr/>
          </p:nvSpPr>
          <p:spPr bwMode="gray">
            <a:xfrm flipH="1">
              <a:off x="550" y="2132"/>
              <a:ext cx="127" cy="3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93" name="Oval 61"/>
            <p:cNvSpPr>
              <a:spLocks noChangeArrowheads="1"/>
            </p:cNvSpPr>
            <p:nvPr/>
          </p:nvSpPr>
          <p:spPr bwMode="gray">
            <a:xfrm>
              <a:off x="493" y="2135"/>
              <a:ext cx="82" cy="78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94" name="Line 62"/>
            <p:cNvSpPr>
              <a:spLocks noChangeShapeType="1"/>
            </p:cNvSpPr>
            <p:nvPr/>
          </p:nvSpPr>
          <p:spPr bwMode="gray">
            <a:xfrm>
              <a:off x="727" y="2147"/>
              <a:ext cx="29" cy="3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95" name="Oval 63"/>
            <p:cNvSpPr>
              <a:spLocks noChangeArrowheads="1"/>
            </p:cNvSpPr>
            <p:nvPr/>
          </p:nvSpPr>
          <p:spPr bwMode="gray">
            <a:xfrm>
              <a:off x="740" y="2190"/>
              <a:ext cx="82" cy="78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23296" name="AutoShape 64"/>
          <p:cNvSpPr>
            <a:spLocks noChangeArrowheads="1"/>
          </p:cNvSpPr>
          <p:nvPr/>
        </p:nvSpPr>
        <p:spPr bwMode="gray">
          <a:xfrm>
            <a:off x="2635250" y="1143000"/>
            <a:ext cx="4540250" cy="441325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28575">
            <a:solidFill>
              <a:srgbClr val="DDDDDD"/>
            </a:solidFill>
            <a:round/>
            <a:headEnd/>
            <a:tailEnd/>
          </a:ln>
          <a:effectLst>
            <a:outerShdw dist="35921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3297" name="Rectangle 65"/>
          <p:cNvSpPr>
            <a:spLocks noChangeArrowheads="1"/>
          </p:cNvSpPr>
          <p:nvPr/>
        </p:nvSpPr>
        <p:spPr bwMode="auto">
          <a:xfrm>
            <a:off x="3473450" y="1168400"/>
            <a:ext cx="31432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000000"/>
                </a:solidFill>
                <a:ea typeface="宋体" charset="-122"/>
              </a:rPr>
              <a:t>Current Contents Structure</a:t>
            </a:r>
          </a:p>
        </p:txBody>
      </p:sp>
      <p:sp>
        <p:nvSpPr>
          <p:cNvPr id="223298" name="Text Box 66"/>
          <p:cNvSpPr txBox="1">
            <a:spLocks noChangeArrowheads="1"/>
          </p:cNvSpPr>
          <p:nvPr/>
        </p:nvSpPr>
        <p:spPr bwMode="gray">
          <a:xfrm>
            <a:off x="914400" y="4525963"/>
            <a:ext cx="2514600" cy="549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200">
                <a:solidFill>
                  <a:srgbClr val="000000"/>
                </a:solidFill>
                <a:ea typeface="宋体" charset="-122"/>
              </a:rPr>
              <a:t> 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200">
                <a:solidFill>
                  <a:srgbClr val="000000"/>
                </a:solidFill>
                <a:ea typeface="宋体" charset="-122"/>
              </a:rPr>
              <a:t> Description of the contents</a:t>
            </a:r>
          </a:p>
        </p:txBody>
      </p:sp>
      <p:sp>
        <p:nvSpPr>
          <p:cNvPr id="223299" name="Text Box 67"/>
          <p:cNvSpPr txBox="1">
            <a:spLocks noChangeArrowheads="1"/>
          </p:cNvSpPr>
          <p:nvPr/>
        </p:nvSpPr>
        <p:spPr bwMode="gray">
          <a:xfrm>
            <a:off x="6330950" y="4525963"/>
            <a:ext cx="2514600" cy="549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200">
                <a:solidFill>
                  <a:srgbClr val="000000"/>
                </a:solidFill>
                <a:ea typeface="宋体" charset="-122"/>
              </a:rPr>
              <a:t> 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200">
                <a:solidFill>
                  <a:srgbClr val="000000"/>
                </a:solidFill>
                <a:ea typeface="宋体" charset="-122"/>
              </a:rPr>
              <a:t> Description of the contents</a:t>
            </a:r>
          </a:p>
        </p:txBody>
      </p:sp>
      <p:grpSp>
        <p:nvGrpSpPr>
          <p:cNvPr id="223300" name="Group 68"/>
          <p:cNvGrpSpPr>
            <a:grpSpLocks/>
          </p:cNvGrpSpPr>
          <p:nvPr/>
        </p:nvGrpSpPr>
        <p:grpSpPr bwMode="auto">
          <a:xfrm>
            <a:off x="1163638" y="2757488"/>
            <a:ext cx="1733550" cy="1730375"/>
            <a:chOff x="1349" y="2203"/>
            <a:chExt cx="924" cy="922"/>
          </a:xfrm>
        </p:grpSpPr>
        <p:sp>
          <p:nvSpPr>
            <p:cNvPr id="223301" name="AutoShape 69"/>
            <p:cNvSpPr>
              <a:spLocks noChangeArrowheads="1"/>
            </p:cNvSpPr>
            <p:nvPr/>
          </p:nvSpPr>
          <p:spPr bwMode="ltGray">
            <a:xfrm>
              <a:off x="1349" y="2203"/>
              <a:ext cx="924" cy="922"/>
            </a:xfrm>
            <a:prstGeom prst="diamond">
              <a:avLst/>
            </a:prstGeom>
            <a:solidFill>
              <a:srgbClr val="390892"/>
            </a:solidFill>
            <a:ln w="57150" algn="ctr">
              <a:solidFill>
                <a:srgbClr val="CDDCE9"/>
              </a:solidFill>
              <a:miter lim="800000"/>
              <a:headEnd/>
              <a:tailEnd/>
            </a:ln>
            <a:effectLst>
              <a:prstShdw prst="shdw17" dist="17961" dir="2700000">
                <a:srgbClr val="CDDCE9">
                  <a:gamma/>
                  <a:shade val="60000"/>
                  <a:invGamma/>
                </a:srgbClr>
              </a:prst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302" name="AutoShape 70"/>
            <p:cNvSpPr>
              <a:spLocks noChangeArrowheads="1"/>
            </p:cNvSpPr>
            <p:nvPr/>
          </p:nvSpPr>
          <p:spPr bwMode="ltGray">
            <a:xfrm>
              <a:off x="1590" y="2222"/>
              <a:ext cx="442" cy="228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390892">
                    <a:gamma/>
                    <a:tint val="40000"/>
                    <a:invGamma/>
                  </a:srgbClr>
                </a:gs>
                <a:gs pos="100000">
                  <a:srgbClr val="390892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303" name="AutoShape 71"/>
            <p:cNvSpPr>
              <a:spLocks noChangeArrowheads="1"/>
            </p:cNvSpPr>
            <p:nvPr/>
          </p:nvSpPr>
          <p:spPr bwMode="ltGray">
            <a:xfrm flipV="1">
              <a:off x="1593" y="2881"/>
              <a:ext cx="429" cy="216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390892">
                    <a:gamma/>
                    <a:shade val="46275"/>
                    <a:invGamma/>
                  </a:srgbClr>
                </a:gs>
                <a:gs pos="100000">
                  <a:srgbClr val="390892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23304" name="Group 72"/>
          <p:cNvGrpSpPr>
            <a:grpSpLocks/>
          </p:cNvGrpSpPr>
          <p:nvPr/>
        </p:nvGrpSpPr>
        <p:grpSpPr bwMode="auto">
          <a:xfrm>
            <a:off x="6851650" y="2795588"/>
            <a:ext cx="1739900" cy="1736725"/>
            <a:chOff x="751" y="1531"/>
            <a:chExt cx="1161" cy="1161"/>
          </a:xfrm>
        </p:grpSpPr>
        <p:sp>
          <p:nvSpPr>
            <p:cNvPr id="223305" name="AutoShape 73"/>
            <p:cNvSpPr>
              <a:spLocks noChangeArrowheads="1"/>
            </p:cNvSpPr>
            <p:nvPr/>
          </p:nvSpPr>
          <p:spPr bwMode="gray">
            <a:xfrm>
              <a:off x="751" y="1531"/>
              <a:ext cx="1161" cy="1161"/>
            </a:xfrm>
            <a:prstGeom prst="diamond">
              <a:avLst/>
            </a:prstGeom>
            <a:solidFill>
              <a:srgbClr val="959208"/>
            </a:solidFill>
            <a:ln w="57150" algn="ctr">
              <a:solidFill>
                <a:srgbClr val="CDDCE9"/>
              </a:solidFill>
              <a:miter lim="800000"/>
              <a:headEnd/>
              <a:tailEnd/>
            </a:ln>
            <a:effectLst>
              <a:prstShdw prst="shdw17" dist="17961" dir="2700000">
                <a:srgbClr val="CDDCE9">
                  <a:gamma/>
                  <a:shade val="60000"/>
                  <a:invGamma/>
                </a:srgbClr>
              </a:prst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306" name="AutoShape 74"/>
            <p:cNvSpPr>
              <a:spLocks noChangeArrowheads="1"/>
            </p:cNvSpPr>
            <p:nvPr/>
          </p:nvSpPr>
          <p:spPr bwMode="gray">
            <a:xfrm>
              <a:off x="1061" y="1554"/>
              <a:ext cx="540" cy="27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59208">
                    <a:gamma/>
                    <a:tint val="23922"/>
                    <a:invGamma/>
                  </a:srgbClr>
                </a:gs>
                <a:gs pos="100000">
                  <a:srgbClr val="959208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307" name="AutoShape 75"/>
            <p:cNvSpPr>
              <a:spLocks noChangeArrowheads="1"/>
            </p:cNvSpPr>
            <p:nvPr/>
          </p:nvSpPr>
          <p:spPr bwMode="gray">
            <a:xfrm flipV="1">
              <a:off x="1057" y="2385"/>
              <a:ext cx="540" cy="27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59208">
                    <a:gamma/>
                    <a:shade val="46275"/>
                    <a:invGamma/>
                  </a:srgbClr>
                </a:gs>
                <a:gs pos="100000">
                  <a:srgbClr val="959208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23308" name="Rectangle 76"/>
          <p:cNvSpPr>
            <a:spLocks noChangeArrowheads="1"/>
          </p:cNvSpPr>
          <p:nvPr/>
        </p:nvSpPr>
        <p:spPr bwMode="gray">
          <a:xfrm>
            <a:off x="1360488" y="3500438"/>
            <a:ext cx="1325562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1600" b="1">
                <a:solidFill>
                  <a:schemeClr val="bg1"/>
                </a:solidFill>
                <a:ea typeface="宋体" charset="-122"/>
              </a:rPr>
              <a:t>Title in here</a:t>
            </a:r>
          </a:p>
        </p:txBody>
      </p:sp>
      <p:sp>
        <p:nvSpPr>
          <p:cNvPr id="223309" name="Rectangle 77"/>
          <p:cNvSpPr>
            <a:spLocks noChangeArrowheads="1"/>
          </p:cNvSpPr>
          <p:nvPr/>
        </p:nvSpPr>
        <p:spPr bwMode="gray">
          <a:xfrm>
            <a:off x="7269163" y="3300413"/>
            <a:ext cx="917575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1600" b="1">
                <a:solidFill>
                  <a:schemeClr val="bg1"/>
                </a:solidFill>
                <a:ea typeface="宋体" charset="-122"/>
              </a:rPr>
              <a:t>Title in here</a:t>
            </a:r>
          </a:p>
        </p:txBody>
      </p:sp>
      <p:grpSp>
        <p:nvGrpSpPr>
          <p:cNvPr id="223310" name="Group 78"/>
          <p:cNvGrpSpPr>
            <a:grpSpLocks/>
          </p:cNvGrpSpPr>
          <p:nvPr/>
        </p:nvGrpSpPr>
        <p:grpSpPr bwMode="auto">
          <a:xfrm>
            <a:off x="1820863" y="3071813"/>
            <a:ext cx="412750" cy="320675"/>
            <a:chOff x="1298" y="1792"/>
            <a:chExt cx="300" cy="234"/>
          </a:xfrm>
        </p:grpSpPr>
        <p:sp>
          <p:nvSpPr>
            <p:cNvPr id="223311" name="Line 79"/>
            <p:cNvSpPr>
              <a:spLocks noChangeShapeType="1"/>
            </p:cNvSpPr>
            <p:nvPr/>
          </p:nvSpPr>
          <p:spPr bwMode="gray">
            <a:xfrm flipV="1">
              <a:off x="1523" y="1792"/>
              <a:ext cx="0" cy="60"/>
            </a:xfrm>
            <a:prstGeom prst="line">
              <a:avLst/>
            </a:prstGeom>
            <a:noFill/>
            <a:ln w="57150">
              <a:solidFill>
                <a:schemeClr val="tx1">
                  <a:alpha val="37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312" name="Rectangle 80"/>
            <p:cNvSpPr>
              <a:spLocks noChangeArrowheads="1"/>
            </p:cNvSpPr>
            <p:nvPr/>
          </p:nvSpPr>
          <p:spPr bwMode="gray">
            <a:xfrm>
              <a:off x="1428" y="1961"/>
              <a:ext cx="43" cy="57"/>
            </a:xfrm>
            <a:prstGeom prst="rect">
              <a:avLst/>
            </a:prstGeom>
            <a:solidFill>
              <a:srgbClr val="FFFFFF">
                <a:alpha val="35001"/>
              </a:srgb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313" name="Rectangle 81"/>
            <p:cNvSpPr>
              <a:spLocks noChangeArrowheads="1"/>
            </p:cNvSpPr>
            <p:nvPr/>
          </p:nvSpPr>
          <p:spPr bwMode="gray">
            <a:xfrm>
              <a:off x="1384" y="1908"/>
              <a:ext cx="29" cy="29"/>
            </a:xfrm>
            <a:prstGeom prst="rect">
              <a:avLst/>
            </a:prstGeom>
            <a:solidFill>
              <a:srgbClr val="FFFFFF">
                <a:alpha val="35001"/>
              </a:srgbClr>
            </a:solidFill>
            <a:ln w="9525" algn="ctr">
              <a:solidFill>
                <a:schemeClr val="tx1">
                  <a:alpha val="37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314" name="Rectangle 82"/>
            <p:cNvSpPr>
              <a:spLocks noChangeArrowheads="1"/>
            </p:cNvSpPr>
            <p:nvPr/>
          </p:nvSpPr>
          <p:spPr bwMode="gray">
            <a:xfrm>
              <a:off x="1488" y="1908"/>
              <a:ext cx="29" cy="29"/>
            </a:xfrm>
            <a:prstGeom prst="rect">
              <a:avLst/>
            </a:prstGeom>
            <a:solidFill>
              <a:srgbClr val="FFFFFF">
                <a:alpha val="35001"/>
              </a:srgbClr>
            </a:solidFill>
            <a:ln w="9525" algn="ctr">
              <a:solidFill>
                <a:schemeClr val="tx1">
                  <a:alpha val="37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315" name="AutoShape 83"/>
            <p:cNvSpPr>
              <a:spLocks noChangeArrowheads="1"/>
            </p:cNvSpPr>
            <p:nvPr/>
          </p:nvSpPr>
          <p:spPr bwMode="gray">
            <a:xfrm>
              <a:off x="1298" y="1802"/>
              <a:ext cx="300" cy="224"/>
            </a:xfrm>
            <a:prstGeom prst="upArrow">
              <a:avLst>
                <a:gd name="adj1" fmla="val 63676"/>
                <a:gd name="adj2" fmla="val 44657"/>
              </a:avLst>
            </a:prstGeom>
            <a:noFill/>
            <a:ln w="28575" algn="ctr">
              <a:solidFill>
                <a:srgbClr val="FFFFFF">
                  <a:alpha val="37000"/>
                </a:srgb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23316" name="Group 84"/>
          <p:cNvGrpSpPr>
            <a:grpSpLocks/>
          </p:cNvGrpSpPr>
          <p:nvPr/>
        </p:nvGrpSpPr>
        <p:grpSpPr bwMode="auto">
          <a:xfrm>
            <a:off x="7623175" y="3838575"/>
            <a:ext cx="428625" cy="352425"/>
            <a:chOff x="3435" y="2922"/>
            <a:chExt cx="357" cy="295"/>
          </a:xfrm>
        </p:grpSpPr>
        <p:sp>
          <p:nvSpPr>
            <p:cNvPr id="223317" name="Freeform 85"/>
            <p:cNvSpPr>
              <a:spLocks/>
            </p:cNvSpPr>
            <p:nvPr/>
          </p:nvSpPr>
          <p:spPr bwMode="gray">
            <a:xfrm rot="1584055">
              <a:off x="3435" y="2976"/>
              <a:ext cx="152" cy="241"/>
            </a:xfrm>
            <a:custGeom>
              <a:avLst/>
              <a:gdLst/>
              <a:ahLst/>
              <a:cxnLst>
                <a:cxn ang="0">
                  <a:pos x="0" y="190"/>
                </a:cxn>
                <a:cxn ang="0">
                  <a:pos x="341" y="0"/>
                </a:cxn>
                <a:cxn ang="0">
                  <a:pos x="688" y="185"/>
                </a:cxn>
                <a:cxn ang="0">
                  <a:pos x="686" y="711"/>
                </a:cxn>
                <a:cxn ang="0">
                  <a:pos x="347" y="1085"/>
                </a:cxn>
                <a:cxn ang="0">
                  <a:pos x="6" y="699"/>
                </a:cxn>
                <a:cxn ang="0">
                  <a:pos x="0" y="190"/>
                </a:cxn>
              </a:cxnLst>
              <a:rect l="0" t="0" r="r" b="b"/>
              <a:pathLst>
                <a:path w="688" h="1090">
                  <a:moveTo>
                    <a:pt x="0" y="190"/>
                  </a:moveTo>
                  <a:cubicBezTo>
                    <a:pt x="6" y="34"/>
                    <a:pt x="235" y="0"/>
                    <a:pt x="341" y="0"/>
                  </a:cubicBezTo>
                  <a:cubicBezTo>
                    <a:pt x="447" y="0"/>
                    <a:pt x="677" y="34"/>
                    <a:pt x="688" y="185"/>
                  </a:cubicBezTo>
                  <a:cubicBezTo>
                    <a:pt x="688" y="185"/>
                    <a:pt x="687" y="448"/>
                    <a:pt x="686" y="711"/>
                  </a:cubicBezTo>
                  <a:cubicBezTo>
                    <a:pt x="688" y="912"/>
                    <a:pt x="531" y="1080"/>
                    <a:pt x="347" y="1085"/>
                  </a:cubicBezTo>
                  <a:cubicBezTo>
                    <a:pt x="163" y="1090"/>
                    <a:pt x="8" y="885"/>
                    <a:pt x="6" y="699"/>
                  </a:cubicBezTo>
                  <a:cubicBezTo>
                    <a:pt x="1" y="450"/>
                    <a:pt x="0" y="190"/>
                    <a:pt x="0" y="19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FFFFFF">
                  <a:alpha val="57001"/>
                </a:srgbClr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318" name="Line 86"/>
            <p:cNvSpPr>
              <a:spLocks noChangeShapeType="1"/>
            </p:cNvSpPr>
            <p:nvPr/>
          </p:nvSpPr>
          <p:spPr bwMode="gray">
            <a:xfrm rot="1584055">
              <a:off x="3461" y="3044"/>
              <a:ext cx="152" cy="0"/>
            </a:xfrm>
            <a:prstGeom prst="line">
              <a:avLst/>
            </a:prstGeom>
            <a:noFill/>
            <a:ln w="19050">
              <a:solidFill>
                <a:schemeClr val="tx1">
                  <a:alpha val="57001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319" name="Line 87"/>
            <p:cNvSpPr>
              <a:spLocks noChangeShapeType="1"/>
            </p:cNvSpPr>
            <p:nvPr/>
          </p:nvSpPr>
          <p:spPr bwMode="gray">
            <a:xfrm rot="1584055">
              <a:off x="3552" y="2986"/>
              <a:ext cx="0" cy="62"/>
            </a:xfrm>
            <a:prstGeom prst="line">
              <a:avLst/>
            </a:prstGeom>
            <a:noFill/>
            <a:ln w="19050">
              <a:solidFill>
                <a:schemeClr val="tx1">
                  <a:alpha val="57001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320" name="Freeform 88"/>
            <p:cNvSpPr>
              <a:spLocks/>
            </p:cNvSpPr>
            <p:nvPr/>
          </p:nvSpPr>
          <p:spPr bwMode="gray">
            <a:xfrm>
              <a:off x="3564" y="2922"/>
              <a:ext cx="228" cy="165"/>
            </a:xfrm>
            <a:custGeom>
              <a:avLst/>
              <a:gdLst/>
              <a:ahLst/>
              <a:cxnLst>
                <a:cxn ang="0">
                  <a:pos x="0" y="68"/>
                </a:cxn>
                <a:cxn ang="0">
                  <a:pos x="88" y="8"/>
                </a:cxn>
                <a:cxn ang="0">
                  <a:pos x="121" y="115"/>
                </a:cxn>
                <a:cxn ang="0">
                  <a:pos x="228" y="126"/>
                </a:cxn>
              </a:cxnLst>
              <a:rect l="0" t="0" r="r" b="b"/>
              <a:pathLst>
                <a:path w="228" h="165">
                  <a:moveTo>
                    <a:pt x="0" y="68"/>
                  </a:moveTo>
                  <a:cubicBezTo>
                    <a:pt x="4" y="25"/>
                    <a:pt x="68" y="0"/>
                    <a:pt x="88" y="8"/>
                  </a:cubicBezTo>
                  <a:cubicBezTo>
                    <a:pt x="138" y="53"/>
                    <a:pt x="82" y="65"/>
                    <a:pt x="121" y="115"/>
                  </a:cubicBezTo>
                  <a:cubicBezTo>
                    <a:pt x="160" y="165"/>
                    <a:pt x="206" y="124"/>
                    <a:pt x="228" y="126"/>
                  </a:cubicBezTo>
                </a:path>
              </a:pathLst>
            </a:custGeom>
            <a:noFill/>
            <a:ln w="19050" cap="flat" cmpd="sng">
              <a:solidFill>
                <a:schemeClr val="tx1">
                  <a:alpha val="57001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23321" name="Rectangle 89"/>
          <p:cNvSpPr>
            <a:spLocks noChangeArrowheads="1"/>
          </p:cNvSpPr>
          <p:nvPr/>
        </p:nvSpPr>
        <p:spPr bwMode="black">
          <a:xfrm>
            <a:off x="2106613" y="5638800"/>
            <a:ext cx="5557837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1600" b="1">
                <a:solidFill>
                  <a:srgbClr val="000000"/>
                </a:solidFill>
                <a:ea typeface="宋体" charset="-122"/>
              </a:rPr>
              <a:t>ThemeGallery  </a:t>
            </a:r>
            <a:r>
              <a:rPr lang="en-US" altLang="zh-CN" sz="1600">
                <a:solidFill>
                  <a:srgbClr val="000000"/>
                </a:solidFill>
                <a:ea typeface="宋体" charset="-122"/>
              </a:rPr>
              <a:t>is a Design Digital Content &amp;</a:t>
            </a:r>
          </a:p>
          <a:p>
            <a:pPr algn="ctr"/>
            <a:r>
              <a:rPr lang="en-US" altLang="zh-CN" sz="1600">
                <a:solidFill>
                  <a:srgbClr val="000000"/>
                </a:solidFill>
                <a:ea typeface="宋体" charset="-122"/>
              </a:rPr>
              <a:t>    Contents mall developed by Guild Design Inc.</a:t>
            </a:r>
          </a:p>
        </p:txBody>
      </p:sp>
      <p:sp>
        <p:nvSpPr>
          <p:cNvPr id="223322" name="Rectangle 9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Diagram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96-医学">
  <a:themeElements>
    <a:clrScheme name="nari_test 1">
      <a:dk1>
        <a:srgbClr val="EEE08E"/>
      </a:dk1>
      <a:lt1>
        <a:srgbClr val="FFFFFF"/>
      </a:lt1>
      <a:dk2>
        <a:srgbClr val="000000"/>
      </a:dk2>
      <a:lt2>
        <a:srgbClr val="C3C8CD"/>
      </a:lt2>
      <a:accent1>
        <a:srgbClr val="9BBD98"/>
      </a:accent1>
      <a:accent2>
        <a:srgbClr val="BDD0EE"/>
      </a:accent2>
      <a:accent3>
        <a:srgbClr val="FFFFFF"/>
      </a:accent3>
      <a:accent4>
        <a:srgbClr val="CBBF78"/>
      </a:accent4>
      <a:accent5>
        <a:srgbClr val="CBDBCA"/>
      </a:accent5>
      <a:accent6>
        <a:srgbClr val="ABBCD8"/>
      </a:accent6>
      <a:hlink>
        <a:srgbClr val="D1B6DC"/>
      </a:hlink>
      <a:folHlink>
        <a:srgbClr val="DCDCDC"/>
      </a:folHlink>
    </a:clrScheme>
    <a:fontScheme name="nari_tes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ari_test 1">
        <a:dk1>
          <a:srgbClr val="EEE08E"/>
        </a:dk1>
        <a:lt1>
          <a:srgbClr val="FFFFFF"/>
        </a:lt1>
        <a:dk2>
          <a:srgbClr val="000000"/>
        </a:dk2>
        <a:lt2>
          <a:srgbClr val="C3C8CD"/>
        </a:lt2>
        <a:accent1>
          <a:srgbClr val="9BBD98"/>
        </a:accent1>
        <a:accent2>
          <a:srgbClr val="BDD0EE"/>
        </a:accent2>
        <a:accent3>
          <a:srgbClr val="FFFFFF"/>
        </a:accent3>
        <a:accent4>
          <a:srgbClr val="CBBF78"/>
        </a:accent4>
        <a:accent5>
          <a:srgbClr val="CBDBCA"/>
        </a:accent5>
        <a:accent6>
          <a:srgbClr val="ABBCD8"/>
        </a:accent6>
        <a:hlink>
          <a:srgbClr val="D1B6DC"/>
        </a:hlink>
        <a:folHlink>
          <a:srgbClr val="DCDCD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ri_test 2">
        <a:dk1>
          <a:srgbClr val="A6B2E4"/>
        </a:dk1>
        <a:lt1>
          <a:srgbClr val="FFFFFF"/>
        </a:lt1>
        <a:dk2>
          <a:srgbClr val="000000"/>
        </a:dk2>
        <a:lt2>
          <a:srgbClr val="C3C8CD"/>
        </a:lt2>
        <a:accent1>
          <a:srgbClr val="CC89AA"/>
        </a:accent1>
        <a:accent2>
          <a:srgbClr val="CAB8E2"/>
        </a:accent2>
        <a:accent3>
          <a:srgbClr val="FFFFFF"/>
        </a:accent3>
        <a:accent4>
          <a:srgbClr val="8D97C3"/>
        </a:accent4>
        <a:accent5>
          <a:srgbClr val="E2C4D2"/>
        </a:accent5>
        <a:accent6>
          <a:srgbClr val="B7A6CD"/>
        </a:accent6>
        <a:hlink>
          <a:srgbClr val="A4C7EE"/>
        </a:hlink>
        <a:folHlink>
          <a:srgbClr val="DCDCD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ri_test 3">
        <a:dk1>
          <a:srgbClr val="B3C4D7"/>
        </a:dk1>
        <a:lt1>
          <a:srgbClr val="FFFFFF"/>
        </a:lt1>
        <a:dk2>
          <a:srgbClr val="000000"/>
        </a:dk2>
        <a:lt2>
          <a:srgbClr val="C3C8CD"/>
        </a:lt2>
        <a:accent1>
          <a:srgbClr val="8AB8CC"/>
        </a:accent1>
        <a:accent2>
          <a:srgbClr val="A7D5BF"/>
        </a:accent2>
        <a:accent3>
          <a:srgbClr val="FFFFFF"/>
        </a:accent3>
        <a:accent4>
          <a:srgbClr val="98A7B7"/>
        </a:accent4>
        <a:accent5>
          <a:srgbClr val="C4D8E2"/>
        </a:accent5>
        <a:accent6>
          <a:srgbClr val="97C1AD"/>
        </a:accent6>
        <a:hlink>
          <a:srgbClr val="B1B2E1"/>
        </a:hlink>
        <a:folHlink>
          <a:srgbClr val="DCDCD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296-医学</Template>
  <TotalTime>0</TotalTime>
  <Words>1066</Words>
  <Application>Microsoft PowerPoint</Application>
  <PresentationFormat>全屏显示(4:3)</PresentationFormat>
  <Paragraphs>271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5" baseType="lpstr">
      <vt:lpstr>Arial</vt:lpstr>
      <vt:lpstr>Verdana</vt:lpstr>
      <vt:lpstr>Wingdings</vt:lpstr>
      <vt:lpstr>Arial Black</vt:lpstr>
      <vt:lpstr>296-医学</vt:lpstr>
      <vt:lpstr>ThemeGallery PowerTemplate</vt:lpstr>
      <vt:lpstr>Contents</vt:lpstr>
      <vt:lpstr>Hot Tip</vt:lpstr>
      <vt:lpstr>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Diagram</vt:lpstr>
      <vt:lpstr>幻灯片 20</vt:lpstr>
    </vt:vector>
  </TitlesOfParts>
  <Company>china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Windows 用户</dc:creator>
  <cp:lastModifiedBy>Windows 用户</cp:lastModifiedBy>
  <cp:revision>1</cp:revision>
  <dcterms:created xsi:type="dcterms:W3CDTF">2015-01-13T06:28:40Z</dcterms:created>
  <dcterms:modified xsi:type="dcterms:W3CDTF">2015-01-13T06:29:05Z</dcterms:modified>
</cp:coreProperties>
</file>