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4" r:id="rId4"/>
    <p:sldId id="259" r:id="rId5"/>
    <p:sldId id="260" r:id="rId6"/>
    <p:sldId id="261" r:id="rId7"/>
    <p:sldId id="262" r:id="rId8"/>
    <p:sldId id="263" r:id="rId9"/>
  </p:sldIdLst>
  <p:sldSz cx="9144000" cy="5715000" type="screen16x1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7575"/>
    <a:srgbClr val="2B2B2B"/>
    <a:srgbClr val="00BED1"/>
    <a:srgbClr val="9EA809"/>
    <a:srgbClr val="C7AF07"/>
    <a:srgbClr val="1A6FCA"/>
    <a:srgbClr val="434343"/>
    <a:srgbClr val="E6E6E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-108" y="-144"/>
      </p:cViewPr>
      <p:guideLst>
        <p:guide orient="horz" pos="359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4825"/>
            <a:ext cx="7772400" cy="12255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D0002E-B9DE-4C64-A54B-5F00CB05E050}" type="datetimeFigureOut">
              <a:rPr lang="zh-CN" altLang="en-US"/>
              <a:pPr/>
              <a:t>2015/1/15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4B8CF6-D3EF-404D-BE3F-A28D11F2146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80EF77-8900-43AE-A9D4-ED06997C10BF}" type="datetimeFigureOut">
              <a:rPr lang="zh-CN" altLang="en-US"/>
              <a:pPr/>
              <a:t>2015/1/15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C031C-5EA2-4BD5-B295-407158C7B542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48768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8768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65CFCB-41C0-4F24-BBC9-06CC1D16074C}" type="datetimeFigureOut">
              <a:rPr lang="zh-CN" altLang="en-US"/>
              <a:pPr/>
              <a:t>2015/1/15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04498-BCB9-4999-82AF-F60880E7679D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DB130C-B6F2-4CF9-8064-F95AE71B9652}" type="datetimeFigureOut">
              <a:rPr lang="zh-CN" altLang="en-US"/>
              <a:pPr/>
              <a:t>2015/1/15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EB7CC-D4C3-4095-A8B5-55E9279CBF5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188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525"/>
            <a:ext cx="7772400" cy="1249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FCB1BE-9272-4EB1-BBD1-9909B123D754}" type="datetimeFigureOut">
              <a:rPr lang="zh-CN" altLang="en-US"/>
              <a:pPr/>
              <a:t>2015/1/15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6E453A-F686-4DC7-BDEC-406B65FF8DA4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A8FC7F-9673-499E-B150-7C760311F83A}" type="datetimeFigureOut">
              <a:rPr lang="zh-CN" altLang="en-US"/>
              <a:pPr/>
              <a:t>2015/1/15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70FE9-B91C-469A-B2C7-29122B4E96EA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525"/>
            <a:ext cx="4040188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925"/>
            <a:ext cx="4040188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279525"/>
            <a:ext cx="4041775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812925"/>
            <a:ext cx="4041775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946C00-FEA7-46FA-AF6B-8AEB9D381601}" type="datetimeFigureOut">
              <a:rPr lang="zh-CN" altLang="en-US"/>
              <a:pPr/>
              <a:t>2015/1/15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C09C4-C2F9-4432-A635-FFBF91A67266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C47ED3-DE8C-403D-B5B1-7F513DC3A0C5}" type="datetimeFigureOut">
              <a:rPr lang="zh-CN" altLang="en-US"/>
              <a:pPr/>
              <a:t>2015/1/15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C26BC0-3BCE-4FA5-BC7F-177A876B4AB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1D1D2D-9DFF-4C65-B742-1502D1742DDC}" type="datetimeFigureOut">
              <a:rPr lang="zh-CN" altLang="en-US"/>
              <a:pPr/>
              <a:t>2015/1/15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914F3-D870-4FE2-9C6E-6B33CE2C9871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701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013"/>
            <a:ext cx="5111750" cy="4878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195388"/>
            <a:ext cx="3008313" cy="39100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566F23-3FE3-4B67-9F6E-9A1E0C6A846B}" type="datetimeFigureOut">
              <a:rPr lang="zh-CN" altLang="en-US"/>
              <a:pPr/>
              <a:t>2015/1/15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43160C-4865-4379-8556-1E772A2FA8A5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30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1175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3575"/>
            <a:ext cx="5486400" cy="6699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B2B5F9-74CD-43BD-9674-4CE6A09EF1B0}" type="datetimeFigureOut">
              <a:rPr lang="zh-CN" altLang="en-US"/>
              <a:pPr/>
              <a:t>2015/1/15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B26AA-6C84-49CD-93ED-2B7CC210B6FE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3500"/>
            <a:ext cx="82296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97488"/>
            <a:ext cx="2133600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fld id="{CE2645DD-99C9-4A94-A349-9040E943486E}" type="datetimeFigureOut">
              <a:rPr lang="zh-CN" altLang="en-US"/>
              <a:pPr/>
              <a:t>2015/1/15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97488"/>
            <a:ext cx="2895600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97488"/>
            <a:ext cx="2133600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fld id="{4C91F8D7-7C2F-4784-936F-69B8CA376F67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26" descr="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988" y="173038"/>
            <a:ext cx="17240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图片 34" descr="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8913" y="0"/>
            <a:ext cx="4967287" cy="538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矩形 25"/>
          <p:cNvSpPr>
            <a:spLocks noChangeArrowheads="1"/>
          </p:cNvSpPr>
          <p:nvPr/>
        </p:nvSpPr>
        <p:spPr bwMode="auto">
          <a:xfrm>
            <a:off x="266700" y="0"/>
            <a:ext cx="1498600" cy="117475"/>
          </a:xfrm>
          <a:prstGeom prst="rect">
            <a:avLst/>
          </a:prstGeom>
          <a:solidFill>
            <a:srgbClr val="00BED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3077" name="图片 29" descr="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15175" y="0"/>
            <a:ext cx="1512888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TextBox 31"/>
          <p:cNvSpPr txBox="1">
            <a:spLocks noChangeArrowheads="1"/>
          </p:cNvSpPr>
          <p:nvPr/>
        </p:nvSpPr>
        <p:spPr bwMode="auto">
          <a:xfrm>
            <a:off x="152400" y="2713038"/>
            <a:ext cx="36369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>
                <a:solidFill>
                  <a:srgbClr val="2B2B2B"/>
                </a:solidFill>
                <a:latin typeface="方正大黑简体" pitchFamily="65" charset="-122"/>
                <a:ea typeface="方正大黑简体" pitchFamily="65" charset="-122"/>
              </a:rPr>
              <a:t>HI-HOO</a:t>
            </a:r>
            <a:endParaRPr lang="zh-CN" altLang="en-US" sz="5400">
              <a:solidFill>
                <a:srgbClr val="2B2B2B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3079" name="TextBox 32"/>
          <p:cNvSpPr txBox="1">
            <a:spLocks noChangeArrowheads="1"/>
          </p:cNvSpPr>
          <p:nvPr/>
        </p:nvSpPr>
        <p:spPr bwMode="auto">
          <a:xfrm>
            <a:off x="204788" y="1776413"/>
            <a:ext cx="3067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2B2B2B"/>
                </a:solidFill>
                <a:latin typeface="微软雅黑" pitchFamily="34" charset="-122"/>
                <a:ea typeface="微软雅黑" pitchFamily="34" charset="-122"/>
              </a:rPr>
              <a:t>POWER POINT </a:t>
            </a:r>
            <a:r>
              <a:rPr lang="zh-CN" altLang="en-US" b="1">
                <a:solidFill>
                  <a:srgbClr val="2B2B2B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</p:txBody>
      </p:sp>
      <p:pic>
        <p:nvPicPr>
          <p:cNvPr id="3080" name="图片 43" descr="6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4638" y="3495675"/>
            <a:ext cx="292100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81" name="Group 9"/>
          <p:cNvGrpSpPr>
            <a:grpSpLocks/>
          </p:cNvGrpSpPr>
          <p:nvPr/>
        </p:nvGrpSpPr>
        <p:grpSpPr bwMode="auto">
          <a:xfrm>
            <a:off x="0" y="5043488"/>
            <a:ext cx="9144000" cy="671512"/>
            <a:chOff x="0" y="0"/>
            <a:chExt cx="9144000" cy="671052"/>
          </a:xfrm>
        </p:grpSpPr>
        <p:sp>
          <p:nvSpPr>
            <p:cNvPr id="3082" name="矩形 28"/>
            <p:cNvSpPr>
              <a:spLocks noChangeArrowheads="1"/>
            </p:cNvSpPr>
            <p:nvPr/>
          </p:nvSpPr>
          <p:spPr bwMode="auto">
            <a:xfrm>
              <a:off x="0" y="351012"/>
              <a:ext cx="9144000" cy="320040"/>
            </a:xfrm>
            <a:prstGeom prst="rect">
              <a:avLst/>
            </a:prstGeom>
            <a:solidFill>
              <a:srgbClr val="595959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3083" name="矩形 3"/>
            <p:cNvSpPr>
              <a:spLocks noChangeArrowheads="1"/>
            </p:cNvSpPr>
            <p:nvPr/>
          </p:nvSpPr>
          <p:spPr bwMode="auto">
            <a:xfrm>
              <a:off x="0" y="385300"/>
              <a:ext cx="1333500" cy="285752"/>
            </a:xfrm>
            <a:prstGeom prst="rect">
              <a:avLst/>
            </a:prstGeom>
            <a:solidFill>
              <a:srgbClr val="00618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3084" name="矩形 6"/>
            <p:cNvSpPr>
              <a:spLocks noChangeArrowheads="1"/>
            </p:cNvSpPr>
            <p:nvPr/>
          </p:nvSpPr>
          <p:spPr bwMode="auto">
            <a:xfrm>
              <a:off x="1301750" y="385300"/>
              <a:ext cx="1333500" cy="285752"/>
            </a:xfrm>
            <a:prstGeom prst="rect">
              <a:avLst/>
            </a:prstGeom>
            <a:solidFill>
              <a:srgbClr val="4F94B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3085" name="矩形 7"/>
            <p:cNvSpPr>
              <a:spLocks noChangeArrowheads="1"/>
            </p:cNvSpPr>
            <p:nvPr/>
          </p:nvSpPr>
          <p:spPr bwMode="auto">
            <a:xfrm>
              <a:off x="2603500" y="385300"/>
              <a:ext cx="1333500" cy="285752"/>
            </a:xfrm>
            <a:prstGeom prst="rect">
              <a:avLst/>
            </a:prstGeom>
            <a:solidFill>
              <a:srgbClr val="7995A1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3086" name="矩形 8"/>
            <p:cNvSpPr>
              <a:spLocks noChangeArrowheads="1"/>
            </p:cNvSpPr>
            <p:nvPr/>
          </p:nvSpPr>
          <p:spPr bwMode="auto">
            <a:xfrm>
              <a:off x="3905250" y="385300"/>
              <a:ext cx="1333500" cy="285752"/>
            </a:xfrm>
            <a:prstGeom prst="rect">
              <a:avLst/>
            </a:prstGeom>
            <a:solidFill>
              <a:srgbClr val="F7F7F7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3087" name="矩形 9"/>
            <p:cNvSpPr>
              <a:spLocks noChangeArrowheads="1"/>
            </p:cNvSpPr>
            <p:nvPr/>
          </p:nvSpPr>
          <p:spPr bwMode="auto">
            <a:xfrm>
              <a:off x="5207000" y="385300"/>
              <a:ext cx="1333500" cy="285752"/>
            </a:xfrm>
            <a:prstGeom prst="rect">
              <a:avLst/>
            </a:prstGeom>
            <a:solidFill>
              <a:srgbClr val="C7AF07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3088" name="矩形 10"/>
            <p:cNvSpPr>
              <a:spLocks noChangeArrowheads="1"/>
            </p:cNvSpPr>
            <p:nvPr/>
          </p:nvSpPr>
          <p:spPr bwMode="auto">
            <a:xfrm>
              <a:off x="6508750" y="385300"/>
              <a:ext cx="1333500" cy="285752"/>
            </a:xfrm>
            <a:prstGeom prst="rect">
              <a:avLst/>
            </a:prstGeom>
            <a:solidFill>
              <a:srgbClr val="9EA809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3089" name="矩形 11"/>
            <p:cNvSpPr>
              <a:spLocks noChangeArrowheads="1"/>
            </p:cNvSpPr>
            <p:nvPr/>
          </p:nvSpPr>
          <p:spPr bwMode="auto">
            <a:xfrm>
              <a:off x="7810500" y="385300"/>
              <a:ext cx="1333500" cy="285752"/>
            </a:xfrm>
            <a:prstGeom prst="rect">
              <a:avLst/>
            </a:prstGeom>
            <a:solidFill>
              <a:srgbClr val="00BED1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grpSp>
          <p:nvGrpSpPr>
            <p:cNvPr id="3090" name="Group 18"/>
            <p:cNvGrpSpPr>
              <a:grpSpLocks/>
            </p:cNvGrpSpPr>
            <p:nvPr/>
          </p:nvGrpSpPr>
          <p:grpSpPr bwMode="auto">
            <a:xfrm>
              <a:off x="0" y="0"/>
              <a:ext cx="9144000" cy="351012"/>
              <a:chOff x="0" y="0"/>
              <a:chExt cx="9144000" cy="351012"/>
            </a:xfrm>
          </p:grpSpPr>
          <p:sp>
            <p:nvSpPr>
              <p:cNvPr id="3091" name="矩形 4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0" cy="351012"/>
              </a:xfrm>
              <a:prstGeom prst="rect">
                <a:avLst/>
              </a:prstGeom>
              <a:solidFill>
                <a:srgbClr val="595959">
                  <a:alpha val="2599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pic>
            <p:nvPicPr>
              <p:cNvPr id="3092" name="图片 51" descr="7.png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7201444" y="55071"/>
                <a:ext cx="286488" cy="2438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93" name="TextBox 52"/>
              <p:cNvSpPr txBox="1">
                <a:spLocks noChangeArrowheads="1"/>
              </p:cNvSpPr>
              <p:nvPr/>
            </p:nvSpPr>
            <p:spPr bwMode="auto">
              <a:xfrm>
                <a:off x="7411062" y="58995"/>
                <a:ext cx="1725562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>
                    <a:solidFill>
                      <a:srgbClr val="757575"/>
                    </a:solidFill>
                    <a:latin typeface="Calibri" pitchFamily="34" charset="0"/>
                  </a:rPr>
                  <a:t>http://www.ppthi-hoo.com</a:t>
                </a:r>
                <a:endParaRPr lang="zh-CN" altLang="en-US" sz="1000">
                  <a:solidFill>
                    <a:srgbClr val="757575"/>
                  </a:solidFill>
                  <a:latin typeface="Calibri" pitchFamily="34" charset="0"/>
                </a:endParaRPr>
              </a:p>
            </p:txBody>
          </p:sp>
        </p:grpSp>
      </p:grpSp>
      <p:sp>
        <p:nvSpPr>
          <p:cNvPr id="3094" name="TextBox 30"/>
          <p:cNvSpPr txBox="1">
            <a:spLocks noChangeArrowheads="1"/>
          </p:cNvSpPr>
          <p:nvPr/>
        </p:nvSpPr>
        <p:spPr bwMode="auto">
          <a:xfrm>
            <a:off x="152400" y="1941513"/>
            <a:ext cx="452755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5400" dirty="0" smtClean="0">
                <a:solidFill>
                  <a:srgbClr val="00BED1"/>
                </a:solidFill>
                <a:latin typeface="方正大黑简体" pitchFamily="65" charset="-122"/>
                <a:ea typeface="方正大黑简体" pitchFamily="65" charset="-122"/>
              </a:rPr>
              <a:t>医疗通用模板</a:t>
            </a:r>
            <a:endParaRPr lang="zh-CN" altLang="en-US" sz="5400" dirty="0">
              <a:solidFill>
                <a:srgbClr val="00BED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F:\素材\素材\2656x2856_18802204.jpg"/>
          <p:cNvPicPr>
            <a:picLocks noChangeAspect="1" noChangeArrowheads="1"/>
          </p:cNvPicPr>
          <p:nvPr/>
        </p:nvPicPr>
        <p:blipFill>
          <a:blip r:embed="rId2"/>
          <a:srcRect t="35371"/>
          <a:stretch>
            <a:fillRect/>
          </a:stretch>
        </p:blipFill>
        <p:spPr bwMode="auto">
          <a:xfrm>
            <a:off x="0" y="1722438"/>
            <a:ext cx="5267325" cy="3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矩形 27"/>
          <p:cNvSpPr>
            <a:spLocks noChangeArrowheads="1"/>
          </p:cNvSpPr>
          <p:nvPr/>
        </p:nvSpPr>
        <p:spPr bwMode="auto">
          <a:xfrm>
            <a:off x="0" y="5394325"/>
            <a:ext cx="9144000" cy="320675"/>
          </a:xfrm>
          <a:prstGeom prst="rect">
            <a:avLst/>
          </a:prstGeom>
          <a:solidFill>
            <a:srgbClr val="59595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100" name="矩形 3"/>
          <p:cNvSpPr>
            <a:spLocks noChangeArrowheads="1"/>
          </p:cNvSpPr>
          <p:nvPr/>
        </p:nvSpPr>
        <p:spPr bwMode="auto">
          <a:xfrm>
            <a:off x="0" y="5429250"/>
            <a:ext cx="1333500" cy="285750"/>
          </a:xfrm>
          <a:prstGeom prst="rect">
            <a:avLst/>
          </a:prstGeom>
          <a:solidFill>
            <a:srgbClr val="00618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101" name="矩形 6"/>
          <p:cNvSpPr>
            <a:spLocks noChangeArrowheads="1"/>
          </p:cNvSpPr>
          <p:nvPr/>
        </p:nvSpPr>
        <p:spPr bwMode="auto">
          <a:xfrm>
            <a:off x="1301750" y="5429250"/>
            <a:ext cx="1333500" cy="285750"/>
          </a:xfrm>
          <a:prstGeom prst="rect">
            <a:avLst/>
          </a:prstGeom>
          <a:solidFill>
            <a:srgbClr val="4F94B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102" name="矩形 7"/>
          <p:cNvSpPr>
            <a:spLocks noChangeArrowheads="1"/>
          </p:cNvSpPr>
          <p:nvPr/>
        </p:nvSpPr>
        <p:spPr bwMode="auto">
          <a:xfrm>
            <a:off x="2603500" y="5429250"/>
            <a:ext cx="1333500" cy="285750"/>
          </a:xfrm>
          <a:prstGeom prst="rect">
            <a:avLst/>
          </a:prstGeom>
          <a:solidFill>
            <a:srgbClr val="7995A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103" name="矩形 8"/>
          <p:cNvSpPr>
            <a:spLocks noChangeArrowheads="1"/>
          </p:cNvSpPr>
          <p:nvPr/>
        </p:nvSpPr>
        <p:spPr bwMode="auto">
          <a:xfrm>
            <a:off x="3905250" y="5429250"/>
            <a:ext cx="1333500" cy="285750"/>
          </a:xfrm>
          <a:prstGeom prst="rect">
            <a:avLst/>
          </a:prstGeom>
          <a:solidFill>
            <a:srgbClr val="F7F7F7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104" name="矩形 9"/>
          <p:cNvSpPr>
            <a:spLocks noChangeArrowheads="1"/>
          </p:cNvSpPr>
          <p:nvPr/>
        </p:nvSpPr>
        <p:spPr bwMode="auto">
          <a:xfrm>
            <a:off x="5207000" y="5429250"/>
            <a:ext cx="1333500" cy="285750"/>
          </a:xfrm>
          <a:prstGeom prst="rect">
            <a:avLst/>
          </a:prstGeom>
          <a:solidFill>
            <a:srgbClr val="C7AF07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105" name="矩形 10"/>
          <p:cNvSpPr>
            <a:spLocks noChangeArrowheads="1"/>
          </p:cNvSpPr>
          <p:nvPr/>
        </p:nvSpPr>
        <p:spPr bwMode="auto">
          <a:xfrm>
            <a:off x="6508750" y="5429250"/>
            <a:ext cx="1333500" cy="285750"/>
          </a:xfrm>
          <a:prstGeom prst="rect">
            <a:avLst/>
          </a:prstGeom>
          <a:solidFill>
            <a:srgbClr val="9EA80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106" name="矩形 11"/>
          <p:cNvSpPr>
            <a:spLocks noChangeArrowheads="1"/>
          </p:cNvSpPr>
          <p:nvPr/>
        </p:nvSpPr>
        <p:spPr bwMode="auto">
          <a:xfrm>
            <a:off x="7810500" y="5429250"/>
            <a:ext cx="1333500" cy="285750"/>
          </a:xfrm>
          <a:prstGeom prst="rect">
            <a:avLst/>
          </a:prstGeom>
          <a:solidFill>
            <a:srgbClr val="00BED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107" name="图片 25" descr="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988" y="173038"/>
            <a:ext cx="17240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8" name="矩形 26"/>
          <p:cNvSpPr>
            <a:spLocks noChangeArrowheads="1"/>
          </p:cNvSpPr>
          <p:nvPr/>
        </p:nvSpPr>
        <p:spPr bwMode="auto">
          <a:xfrm>
            <a:off x="266700" y="0"/>
            <a:ext cx="1498600" cy="117475"/>
          </a:xfrm>
          <a:prstGeom prst="rect">
            <a:avLst/>
          </a:prstGeom>
          <a:solidFill>
            <a:srgbClr val="00BED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109" name="TextBox 29"/>
          <p:cNvSpPr txBox="1">
            <a:spLocks noChangeArrowheads="1"/>
          </p:cNvSpPr>
          <p:nvPr/>
        </p:nvSpPr>
        <p:spPr bwMode="auto">
          <a:xfrm>
            <a:off x="5384800" y="215900"/>
            <a:ext cx="3067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zh-CN" altLang="en-US" sz="2400">
                <a:solidFill>
                  <a:srgbClr val="00BED1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4110" name="图片 43" descr="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43913" y="288925"/>
            <a:ext cx="522287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1" name="TextBox 97"/>
          <p:cNvSpPr txBox="1">
            <a:spLocks noChangeArrowheads="1"/>
          </p:cNvSpPr>
          <p:nvPr/>
        </p:nvSpPr>
        <p:spPr bwMode="auto">
          <a:xfrm>
            <a:off x="5600700" y="1992313"/>
            <a:ext cx="45275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600">
                <a:solidFill>
                  <a:srgbClr val="00BED1"/>
                </a:solidFill>
                <a:latin typeface="方正大黑简体" pitchFamily="65" charset="-122"/>
                <a:ea typeface="方正大黑简体" pitchFamily="65" charset="-122"/>
              </a:rPr>
              <a:t>LIFE </a:t>
            </a:r>
            <a:r>
              <a:rPr lang="en-US" sz="4000">
                <a:solidFill>
                  <a:srgbClr val="2B2B2B"/>
                </a:solidFill>
                <a:latin typeface="方正大黑简体" pitchFamily="65" charset="-122"/>
                <a:ea typeface="方正大黑简体" pitchFamily="65" charset="-122"/>
              </a:rPr>
              <a:t>TIME</a:t>
            </a:r>
            <a:endParaRPr lang="zh-CN" altLang="en-US" sz="4000">
              <a:solidFill>
                <a:srgbClr val="2B2B2B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4112" name="TextBox 98"/>
          <p:cNvSpPr txBox="1">
            <a:spLocks noChangeArrowheads="1"/>
          </p:cNvSpPr>
          <p:nvPr/>
        </p:nvSpPr>
        <p:spPr bwMode="auto">
          <a:xfrm>
            <a:off x="5689600" y="3111500"/>
            <a:ext cx="30734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>
                <a:solidFill>
                  <a:srgbClr val="757575"/>
                </a:solidFill>
                <a:latin typeface="微软雅黑" pitchFamily="34" charset="-122"/>
                <a:ea typeface="微软雅黑" pitchFamily="34" charset="-122"/>
              </a:rPr>
              <a:t>hi-hoo</a:t>
            </a:r>
            <a:r>
              <a:rPr lang="zh-CN" altLang="en-US" sz="1400">
                <a:solidFill>
                  <a:srgbClr val="757575"/>
                </a:solidFill>
                <a:latin typeface="微软雅黑" pitchFamily="34" charset="-122"/>
                <a:ea typeface="微软雅黑" pitchFamily="34" charset="-122"/>
              </a:rPr>
              <a:t>瀚合网络科技有限公司，专注为客户提供高质量的服务，坚持创新，不断提升发展，形成了以</a:t>
            </a:r>
            <a:r>
              <a:rPr lang="en-US" sz="1400">
                <a:solidFill>
                  <a:srgbClr val="757575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solidFill>
                  <a:srgbClr val="757575"/>
                </a:solidFill>
                <a:latin typeface="微软雅黑" pitchFamily="34" charset="-122"/>
                <a:ea typeface="微软雅黑" pitchFamily="34" charset="-122"/>
              </a:rPr>
              <a:t>专业制作为中心的综合性服务的供应商，以国际化的设计观和实务运作享誉业界。</a:t>
            </a:r>
          </a:p>
          <a:p>
            <a:pPr>
              <a:lnSpc>
                <a:spcPct val="150000"/>
              </a:lnSpc>
            </a:pPr>
            <a:endParaRPr lang="zh-CN" altLang="en-US" sz="1400">
              <a:solidFill>
                <a:srgbClr val="75757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13" name="TextBox 99"/>
          <p:cNvSpPr txBox="1">
            <a:spLocks noChangeArrowheads="1"/>
          </p:cNvSpPr>
          <p:nvPr/>
        </p:nvSpPr>
        <p:spPr bwMode="auto">
          <a:xfrm>
            <a:off x="7410450" y="5102225"/>
            <a:ext cx="1725613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http://www.ppthi-hoo.com</a:t>
            </a:r>
            <a:endParaRPr lang="zh-CN" altLang="en-US" sz="10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27"/>
          <p:cNvSpPr>
            <a:spLocks noChangeArrowheads="1"/>
          </p:cNvSpPr>
          <p:nvPr/>
        </p:nvSpPr>
        <p:spPr bwMode="auto">
          <a:xfrm>
            <a:off x="0" y="5394325"/>
            <a:ext cx="9144000" cy="320675"/>
          </a:xfrm>
          <a:prstGeom prst="rect">
            <a:avLst/>
          </a:prstGeom>
          <a:solidFill>
            <a:srgbClr val="59595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123" name="矩形 3"/>
          <p:cNvSpPr>
            <a:spLocks noChangeArrowheads="1"/>
          </p:cNvSpPr>
          <p:nvPr/>
        </p:nvSpPr>
        <p:spPr bwMode="auto">
          <a:xfrm>
            <a:off x="0" y="5429250"/>
            <a:ext cx="1333500" cy="285750"/>
          </a:xfrm>
          <a:prstGeom prst="rect">
            <a:avLst/>
          </a:prstGeom>
          <a:solidFill>
            <a:srgbClr val="00618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124" name="矩形 6"/>
          <p:cNvSpPr>
            <a:spLocks noChangeArrowheads="1"/>
          </p:cNvSpPr>
          <p:nvPr/>
        </p:nvSpPr>
        <p:spPr bwMode="auto">
          <a:xfrm>
            <a:off x="1301750" y="5429250"/>
            <a:ext cx="1333500" cy="285750"/>
          </a:xfrm>
          <a:prstGeom prst="rect">
            <a:avLst/>
          </a:prstGeom>
          <a:solidFill>
            <a:srgbClr val="4F94B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125" name="矩形 7"/>
          <p:cNvSpPr>
            <a:spLocks noChangeArrowheads="1"/>
          </p:cNvSpPr>
          <p:nvPr/>
        </p:nvSpPr>
        <p:spPr bwMode="auto">
          <a:xfrm>
            <a:off x="2603500" y="5429250"/>
            <a:ext cx="1333500" cy="285750"/>
          </a:xfrm>
          <a:prstGeom prst="rect">
            <a:avLst/>
          </a:prstGeom>
          <a:solidFill>
            <a:srgbClr val="7995A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126" name="矩形 8"/>
          <p:cNvSpPr>
            <a:spLocks noChangeArrowheads="1"/>
          </p:cNvSpPr>
          <p:nvPr/>
        </p:nvSpPr>
        <p:spPr bwMode="auto">
          <a:xfrm>
            <a:off x="3905250" y="5429250"/>
            <a:ext cx="1333500" cy="285750"/>
          </a:xfrm>
          <a:prstGeom prst="rect">
            <a:avLst/>
          </a:prstGeom>
          <a:solidFill>
            <a:srgbClr val="F7F7F7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127" name="矩形 9"/>
          <p:cNvSpPr>
            <a:spLocks noChangeArrowheads="1"/>
          </p:cNvSpPr>
          <p:nvPr/>
        </p:nvSpPr>
        <p:spPr bwMode="auto">
          <a:xfrm>
            <a:off x="5207000" y="5429250"/>
            <a:ext cx="1333500" cy="285750"/>
          </a:xfrm>
          <a:prstGeom prst="rect">
            <a:avLst/>
          </a:prstGeom>
          <a:solidFill>
            <a:srgbClr val="C7AF07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128" name="矩形 10"/>
          <p:cNvSpPr>
            <a:spLocks noChangeArrowheads="1"/>
          </p:cNvSpPr>
          <p:nvPr/>
        </p:nvSpPr>
        <p:spPr bwMode="auto">
          <a:xfrm>
            <a:off x="6508750" y="5429250"/>
            <a:ext cx="1333500" cy="285750"/>
          </a:xfrm>
          <a:prstGeom prst="rect">
            <a:avLst/>
          </a:prstGeom>
          <a:solidFill>
            <a:srgbClr val="9EA80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129" name="矩形 11"/>
          <p:cNvSpPr>
            <a:spLocks noChangeArrowheads="1"/>
          </p:cNvSpPr>
          <p:nvPr/>
        </p:nvSpPr>
        <p:spPr bwMode="auto">
          <a:xfrm>
            <a:off x="7810500" y="5429250"/>
            <a:ext cx="1333500" cy="285750"/>
          </a:xfrm>
          <a:prstGeom prst="rect">
            <a:avLst/>
          </a:prstGeom>
          <a:solidFill>
            <a:srgbClr val="00BED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5130" name="图片 25" descr="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988" y="173038"/>
            <a:ext cx="17240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1" name="矩形 26"/>
          <p:cNvSpPr>
            <a:spLocks noChangeArrowheads="1"/>
          </p:cNvSpPr>
          <p:nvPr/>
        </p:nvSpPr>
        <p:spPr bwMode="auto">
          <a:xfrm>
            <a:off x="266700" y="0"/>
            <a:ext cx="1498600" cy="117475"/>
          </a:xfrm>
          <a:prstGeom prst="rect">
            <a:avLst/>
          </a:prstGeom>
          <a:solidFill>
            <a:srgbClr val="00BED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132" name="TextBox 29"/>
          <p:cNvSpPr txBox="1">
            <a:spLocks noChangeArrowheads="1"/>
          </p:cNvSpPr>
          <p:nvPr/>
        </p:nvSpPr>
        <p:spPr bwMode="auto">
          <a:xfrm>
            <a:off x="5384800" y="215900"/>
            <a:ext cx="3067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zh-CN" altLang="en-US" sz="2400">
                <a:solidFill>
                  <a:srgbClr val="00BED1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5133" name="图片 43" descr="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43913" y="288925"/>
            <a:ext cx="522287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4" name="直角三角形 52"/>
          <p:cNvSpPr>
            <a:spLocks noChangeArrowheads="1"/>
          </p:cNvSpPr>
          <p:nvPr/>
        </p:nvSpPr>
        <p:spPr bwMode="auto">
          <a:xfrm rot="2685126">
            <a:off x="363538" y="2620963"/>
            <a:ext cx="290512" cy="288925"/>
          </a:xfrm>
          <a:prstGeom prst="rtTriangle">
            <a:avLst/>
          </a:prstGeom>
          <a:solidFill>
            <a:srgbClr val="7F7F7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135" name="直角三角形 53"/>
          <p:cNvSpPr>
            <a:spLocks noChangeArrowheads="1"/>
          </p:cNvSpPr>
          <p:nvPr/>
        </p:nvSpPr>
        <p:spPr bwMode="auto">
          <a:xfrm rot="18914874" flipH="1">
            <a:off x="8504238" y="2620963"/>
            <a:ext cx="290512" cy="288925"/>
          </a:xfrm>
          <a:prstGeom prst="rtTriangle">
            <a:avLst/>
          </a:prstGeom>
          <a:solidFill>
            <a:srgbClr val="7F7F7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5136" name="Group 16"/>
          <p:cNvGrpSpPr>
            <a:grpSpLocks/>
          </p:cNvGrpSpPr>
          <p:nvPr/>
        </p:nvGrpSpPr>
        <p:grpSpPr bwMode="auto">
          <a:xfrm rot="-3066069">
            <a:off x="708025" y="1755775"/>
            <a:ext cx="2051050" cy="2051050"/>
            <a:chOff x="0" y="0"/>
            <a:chExt cx="2644144" cy="2644140"/>
          </a:xfrm>
        </p:grpSpPr>
        <p:sp>
          <p:nvSpPr>
            <p:cNvPr id="5137" name="空心弧 64"/>
            <p:cNvSpPr>
              <a:spLocks noChangeArrowheads="1"/>
            </p:cNvSpPr>
            <p:nvPr/>
          </p:nvSpPr>
          <p:spPr bwMode="auto">
            <a:xfrm>
              <a:off x="0" y="0"/>
              <a:ext cx="2644144" cy="2644140"/>
            </a:xfrm>
            <a:custGeom>
              <a:avLst/>
              <a:gdLst>
                <a:gd name="T0" fmla="*/ 1192096 w 2644144"/>
                <a:gd name="T1" fmla="*/ 2553998 h 2644140"/>
                <a:gd name="T2" fmla="*/ 2560217 w 2644144"/>
                <a:gd name="T3" fmla="*/ 1282810 h 2644140"/>
                <a:gd name="T4" fmla="*/ 1322072 w 2644144"/>
                <a:gd name="T5" fmla="*/ 1322070 h 2644140"/>
                <a:gd name="T6" fmla="*/ 0 60000 65536"/>
                <a:gd name="T7" fmla="*/ 5898240 60000 65536"/>
                <a:gd name="T8" fmla="*/ 17694720 60000 65536"/>
                <a:gd name="T9" fmla="*/ 0 w 2644144"/>
                <a:gd name="T10" fmla="*/ 0 h 2644140"/>
                <a:gd name="T11" fmla="*/ 2643480 w 2644144"/>
                <a:gd name="T12" fmla="*/ 2636843 h 26441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44144" h="2644140">
                  <a:moveTo>
                    <a:pt x="1183356" y="2636843"/>
                  </a:moveTo>
                  <a:lnTo>
                    <a:pt x="1183356" y="2636842"/>
                  </a:lnTo>
                  <a:cubicBezTo>
                    <a:pt x="510629" y="2565866"/>
                    <a:pt x="0" y="1998529"/>
                    <a:pt x="0" y="1322070"/>
                  </a:cubicBezTo>
                  <a:cubicBezTo>
                    <a:pt x="0" y="591910"/>
                    <a:pt x="591911" y="0"/>
                    <a:pt x="1322072" y="0"/>
                  </a:cubicBezTo>
                  <a:cubicBezTo>
                    <a:pt x="2035920" y="-1"/>
                    <a:pt x="2620856" y="566682"/>
                    <a:pt x="2643479" y="1280171"/>
                  </a:cubicBezTo>
                  <a:lnTo>
                    <a:pt x="2476956" y="1285451"/>
                  </a:lnTo>
                  <a:lnTo>
                    <a:pt x="2476955" y="1285451"/>
                  </a:lnTo>
                  <a:cubicBezTo>
                    <a:pt x="2457183" y="661876"/>
                    <a:pt x="1945960" y="166607"/>
                    <a:pt x="1322071" y="166607"/>
                  </a:cubicBezTo>
                  <a:cubicBezTo>
                    <a:pt x="683925" y="166607"/>
                    <a:pt x="166606" y="683925"/>
                    <a:pt x="166606" y="1322070"/>
                  </a:cubicBezTo>
                  <a:cubicBezTo>
                    <a:pt x="166605" y="1913282"/>
                    <a:pt x="612886" y="2409123"/>
                    <a:pt x="1200835" y="2471155"/>
                  </a:cubicBezTo>
                  <a:close/>
                </a:path>
              </a:pathLst>
            </a:custGeom>
            <a:solidFill>
              <a:srgbClr val="00BED1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38" name="空心弧 65"/>
            <p:cNvSpPr>
              <a:spLocks noChangeArrowheads="1"/>
            </p:cNvSpPr>
            <p:nvPr/>
          </p:nvSpPr>
          <p:spPr bwMode="auto">
            <a:xfrm>
              <a:off x="188596" y="188596"/>
              <a:ext cx="2266952" cy="2266948"/>
            </a:xfrm>
            <a:custGeom>
              <a:avLst/>
              <a:gdLst>
                <a:gd name="T0" fmla="*/ 1028434 w 2266952"/>
                <a:gd name="T1" fmla="*/ 2171216 h 2266948"/>
                <a:gd name="T2" fmla="*/ 2175956 w 2266952"/>
                <a:gd name="T3" fmla="*/ 1099097 h 2266948"/>
                <a:gd name="T4" fmla="*/ 1133476 w 2266952"/>
                <a:gd name="T5" fmla="*/ 1133474 h 2266948"/>
                <a:gd name="T6" fmla="*/ 0 60000 65536"/>
                <a:gd name="T7" fmla="*/ 5898240 60000 65536"/>
                <a:gd name="T8" fmla="*/ 17694720 60000 65536"/>
                <a:gd name="T9" fmla="*/ 0 w 2266952"/>
                <a:gd name="T10" fmla="*/ 0 h 2266948"/>
                <a:gd name="T11" fmla="*/ 2266336 w 2266952"/>
                <a:gd name="T12" fmla="*/ 2261186 h 22669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66952" h="2266948">
                  <a:moveTo>
                    <a:pt x="1019328" y="2261186"/>
                  </a:moveTo>
                  <a:lnTo>
                    <a:pt x="1019328" y="2261185"/>
                  </a:lnTo>
                  <a:cubicBezTo>
                    <a:pt x="440485" y="2202594"/>
                    <a:pt x="0" y="1715273"/>
                    <a:pt x="0" y="1133474"/>
                  </a:cubicBezTo>
                  <a:cubicBezTo>
                    <a:pt x="0" y="507473"/>
                    <a:pt x="507474" y="0"/>
                    <a:pt x="1133476" y="0"/>
                  </a:cubicBezTo>
                  <a:cubicBezTo>
                    <a:pt x="1744935" y="-1"/>
                    <a:pt x="2246184" y="484991"/>
                    <a:pt x="2266336" y="1096117"/>
                  </a:cubicBezTo>
                  <a:lnTo>
                    <a:pt x="2085577" y="1102078"/>
                  </a:lnTo>
                  <a:lnTo>
                    <a:pt x="2085577" y="1102077"/>
                  </a:lnTo>
                  <a:cubicBezTo>
                    <a:pt x="2068640" y="588463"/>
                    <a:pt x="1647371" y="180857"/>
                    <a:pt x="1133476" y="180857"/>
                  </a:cubicBezTo>
                  <a:cubicBezTo>
                    <a:pt x="607359" y="180857"/>
                    <a:pt x="180857" y="607358"/>
                    <a:pt x="180857" y="1133474"/>
                  </a:cubicBezTo>
                  <a:cubicBezTo>
                    <a:pt x="180856" y="1622441"/>
                    <a:pt x="551058" y="2032005"/>
                    <a:pt x="1037540" y="2081248"/>
                  </a:cubicBezTo>
                  <a:close/>
                </a:path>
              </a:pathLst>
            </a:custGeom>
            <a:solidFill>
              <a:srgbClr val="00BED1">
                <a:alpha val="75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39" name="空心弧 66"/>
            <p:cNvSpPr>
              <a:spLocks noChangeArrowheads="1"/>
            </p:cNvSpPr>
            <p:nvPr/>
          </p:nvSpPr>
          <p:spPr bwMode="auto">
            <a:xfrm>
              <a:off x="379097" y="379097"/>
              <a:ext cx="1885949" cy="1885946"/>
            </a:xfrm>
            <a:custGeom>
              <a:avLst/>
              <a:gdLst>
                <a:gd name="T0" fmla="*/ 855872 w 1885949"/>
                <a:gd name="T1" fmla="*/ 1806332 h 1885946"/>
                <a:gd name="T2" fmla="*/ 1810246 w 1885949"/>
                <a:gd name="T3" fmla="*/ 914374 h 1885946"/>
                <a:gd name="T4" fmla="*/ 942975 w 1885949"/>
                <a:gd name="T5" fmla="*/ 942973 h 1885946"/>
                <a:gd name="T6" fmla="*/ 0 60000 65536"/>
                <a:gd name="T7" fmla="*/ 5898240 60000 65536"/>
                <a:gd name="T8" fmla="*/ 17694720 60000 65536"/>
                <a:gd name="T9" fmla="*/ 0 w 1885949"/>
                <a:gd name="T10" fmla="*/ 0 h 1885946"/>
                <a:gd name="T11" fmla="*/ 1885437 w 1885949"/>
                <a:gd name="T12" fmla="*/ 1881183 h 18859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85949" h="1885946">
                  <a:moveTo>
                    <a:pt x="848321" y="1881183"/>
                  </a:moveTo>
                  <a:lnTo>
                    <a:pt x="848320" y="1881183"/>
                  </a:lnTo>
                  <a:cubicBezTo>
                    <a:pt x="366628" y="1832587"/>
                    <a:pt x="-1" y="1427109"/>
                    <a:pt x="-1" y="942973"/>
                  </a:cubicBezTo>
                  <a:cubicBezTo>
                    <a:pt x="-1" y="422183"/>
                    <a:pt x="422183" y="0"/>
                    <a:pt x="942974" y="0"/>
                  </a:cubicBezTo>
                  <a:cubicBezTo>
                    <a:pt x="1451666" y="-1"/>
                    <a:pt x="1868670" y="403479"/>
                    <a:pt x="1885436" y="911894"/>
                  </a:cubicBezTo>
                  <a:lnTo>
                    <a:pt x="1735058" y="916854"/>
                  </a:lnTo>
                  <a:lnTo>
                    <a:pt x="1735058" y="916853"/>
                  </a:lnTo>
                  <a:cubicBezTo>
                    <a:pt x="1720968" y="489561"/>
                    <a:pt x="1370500" y="150461"/>
                    <a:pt x="942975" y="150461"/>
                  </a:cubicBezTo>
                  <a:cubicBezTo>
                    <a:pt x="505281" y="150461"/>
                    <a:pt x="150461" y="505280"/>
                    <a:pt x="150461" y="942973"/>
                  </a:cubicBezTo>
                  <a:cubicBezTo>
                    <a:pt x="150460" y="1349860"/>
                    <a:pt x="458590" y="1690639"/>
                    <a:pt x="863424" y="1731482"/>
                  </a:cubicBezTo>
                  <a:close/>
                </a:path>
              </a:pathLst>
            </a:custGeom>
            <a:solidFill>
              <a:srgbClr val="00BED1">
                <a:alpha val="56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40" name="空心弧 67"/>
            <p:cNvSpPr>
              <a:spLocks noChangeArrowheads="1"/>
            </p:cNvSpPr>
            <p:nvPr/>
          </p:nvSpPr>
          <p:spPr bwMode="auto">
            <a:xfrm>
              <a:off x="541022" y="541022"/>
              <a:ext cx="1562101" cy="1562096"/>
            </a:xfrm>
            <a:custGeom>
              <a:avLst/>
              <a:gdLst>
                <a:gd name="T0" fmla="*/ 708022 w 1562101"/>
                <a:gd name="T1" fmla="*/ 1496064 h 1562096"/>
                <a:gd name="T2" fmla="*/ 1499398 w 1562101"/>
                <a:gd name="T3" fmla="*/ 757360 h 1562096"/>
                <a:gd name="T4" fmla="*/ 781051 w 1562101"/>
                <a:gd name="T5" fmla="*/ 781048 h 1562096"/>
                <a:gd name="T6" fmla="*/ 0 60000 65536"/>
                <a:gd name="T7" fmla="*/ 5898240 60000 65536"/>
                <a:gd name="T8" fmla="*/ 17694720 60000 65536"/>
                <a:gd name="T9" fmla="*/ 0 w 1562101"/>
                <a:gd name="T10" fmla="*/ 0 h 1562096"/>
                <a:gd name="T11" fmla="*/ 1561677 w 1562101"/>
                <a:gd name="T12" fmla="*/ 1558054 h 15620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62101" h="1562096">
                  <a:moveTo>
                    <a:pt x="701691" y="1558054"/>
                  </a:moveTo>
                  <a:lnTo>
                    <a:pt x="701691" y="1558053"/>
                  </a:lnTo>
                  <a:cubicBezTo>
                    <a:pt x="303130" y="1517346"/>
                    <a:pt x="0" y="1181680"/>
                    <a:pt x="0" y="781048"/>
                  </a:cubicBezTo>
                  <a:cubicBezTo>
                    <a:pt x="0" y="349687"/>
                    <a:pt x="349688" y="0"/>
                    <a:pt x="781051" y="0"/>
                  </a:cubicBezTo>
                  <a:cubicBezTo>
                    <a:pt x="1202393" y="-1"/>
                    <a:pt x="1547791" y="334195"/>
                    <a:pt x="1561677" y="755306"/>
                  </a:cubicBezTo>
                  <a:lnTo>
                    <a:pt x="1437120" y="759414"/>
                  </a:lnTo>
                  <a:lnTo>
                    <a:pt x="1437120" y="759413"/>
                  </a:lnTo>
                  <a:cubicBezTo>
                    <a:pt x="1425449" y="405494"/>
                    <a:pt x="1135163" y="124624"/>
                    <a:pt x="781051" y="124624"/>
                  </a:cubicBezTo>
                  <a:cubicBezTo>
                    <a:pt x="418516" y="124624"/>
                    <a:pt x="124625" y="418515"/>
                    <a:pt x="124625" y="781048"/>
                  </a:cubicBezTo>
                  <a:cubicBezTo>
                    <a:pt x="124624" y="1117755"/>
                    <a:pt x="379387" y="1399863"/>
                    <a:pt x="714354" y="1434074"/>
                  </a:cubicBezTo>
                  <a:close/>
                </a:path>
              </a:pathLst>
            </a:custGeom>
            <a:solidFill>
              <a:srgbClr val="00BED1">
                <a:alpha val="35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41" name="空心弧 68"/>
            <p:cNvSpPr>
              <a:spLocks noChangeArrowheads="1"/>
            </p:cNvSpPr>
            <p:nvPr/>
          </p:nvSpPr>
          <p:spPr bwMode="auto">
            <a:xfrm>
              <a:off x="674372" y="674372"/>
              <a:ext cx="1295400" cy="1295396"/>
            </a:xfrm>
            <a:custGeom>
              <a:avLst/>
              <a:gdLst>
                <a:gd name="T0" fmla="*/ 588907 w 1295400"/>
                <a:gd name="T1" fmla="*/ 1240815 h 1295396"/>
                <a:gd name="T2" fmla="*/ 1243402 w 1295400"/>
                <a:gd name="T3" fmla="*/ 628054 h 1295396"/>
                <a:gd name="T4" fmla="*/ 647700 w 1295400"/>
                <a:gd name="T5" fmla="*/ 647698 h 1295396"/>
                <a:gd name="T6" fmla="*/ 0 60000 65536"/>
                <a:gd name="T7" fmla="*/ 5898240 60000 65536"/>
                <a:gd name="T8" fmla="*/ 17694720 60000 65536"/>
                <a:gd name="T9" fmla="*/ 0 w 1295400"/>
                <a:gd name="T10" fmla="*/ 0 h 1295396"/>
                <a:gd name="T11" fmla="*/ 1295048 w 1295400"/>
                <a:gd name="T12" fmla="*/ 1292237 h 12953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95400" h="1295396">
                  <a:moveTo>
                    <a:pt x="583811" y="1292237"/>
                  </a:moveTo>
                  <a:lnTo>
                    <a:pt x="583810" y="1292237"/>
                  </a:lnTo>
                  <a:cubicBezTo>
                    <a:pt x="252462" y="1259393"/>
                    <a:pt x="0" y="980669"/>
                    <a:pt x="0" y="647698"/>
                  </a:cubicBezTo>
                  <a:cubicBezTo>
                    <a:pt x="0" y="289984"/>
                    <a:pt x="289985" y="0"/>
                    <a:pt x="647700" y="0"/>
                  </a:cubicBezTo>
                  <a:cubicBezTo>
                    <a:pt x="997104" y="-1"/>
                    <a:pt x="1283532" y="277136"/>
                    <a:pt x="1295048" y="626351"/>
                  </a:cubicBezTo>
                  <a:lnTo>
                    <a:pt x="1191758" y="629757"/>
                  </a:lnTo>
                  <a:lnTo>
                    <a:pt x="1191758" y="629756"/>
                  </a:lnTo>
                  <a:cubicBezTo>
                    <a:pt x="1182079" y="336263"/>
                    <a:pt x="941354" y="103347"/>
                    <a:pt x="647701" y="103347"/>
                  </a:cubicBezTo>
                  <a:cubicBezTo>
                    <a:pt x="347063" y="103347"/>
                    <a:pt x="103348" y="347061"/>
                    <a:pt x="103348" y="647698"/>
                  </a:cubicBezTo>
                  <a:cubicBezTo>
                    <a:pt x="103347" y="927539"/>
                    <a:pt x="315527" y="1161790"/>
                    <a:pt x="594005" y="1189394"/>
                  </a:cubicBezTo>
                  <a:close/>
                </a:path>
              </a:pathLst>
            </a:custGeom>
            <a:solidFill>
              <a:srgbClr val="00BED1">
                <a:alpha val="23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42" name="空心弧 69"/>
            <p:cNvSpPr>
              <a:spLocks noChangeArrowheads="1"/>
            </p:cNvSpPr>
            <p:nvPr/>
          </p:nvSpPr>
          <p:spPr bwMode="auto">
            <a:xfrm>
              <a:off x="788672" y="788672"/>
              <a:ext cx="1066800" cy="1066796"/>
            </a:xfrm>
            <a:custGeom>
              <a:avLst/>
              <a:gdLst>
                <a:gd name="T0" fmla="*/ 483166 w 1066800"/>
                <a:gd name="T1" fmla="*/ 1021664 h 1066796"/>
                <a:gd name="T2" fmla="*/ 1023978 w 1066800"/>
                <a:gd name="T3" fmla="*/ 517221 h 1066796"/>
                <a:gd name="T4" fmla="*/ 533400 w 1066800"/>
                <a:gd name="T5" fmla="*/ 533398 h 1066796"/>
                <a:gd name="T6" fmla="*/ 0 60000 65536"/>
                <a:gd name="T7" fmla="*/ 5898240 60000 65536"/>
                <a:gd name="T8" fmla="*/ 17694720 60000 65536"/>
                <a:gd name="T9" fmla="*/ 0 w 1066800"/>
                <a:gd name="T10" fmla="*/ 0 h 1066796"/>
                <a:gd name="T11" fmla="*/ 1066510 w 1066800"/>
                <a:gd name="T12" fmla="*/ 1063995 h 10667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6800" h="1066796">
                  <a:moveTo>
                    <a:pt x="478811" y="1063995"/>
                  </a:moveTo>
                  <a:lnTo>
                    <a:pt x="478810" y="1063995"/>
                  </a:lnTo>
                  <a:cubicBezTo>
                    <a:pt x="206794" y="1036009"/>
                    <a:pt x="0" y="806849"/>
                    <a:pt x="0" y="533398"/>
                  </a:cubicBezTo>
                  <a:cubicBezTo>
                    <a:pt x="0" y="238810"/>
                    <a:pt x="238811" y="0"/>
                    <a:pt x="533400" y="0"/>
                  </a:cubicBezTo>
                  <a:cubicBezTo>
                    <a:pt x="821145" y="-1"/>
                    <a:pt x="1057026" y="228230"/>
                    <a:pt x="1066510" y="515817"/>
                  </a:cubicBezTo>
                  <a:lnTo>
                    <a:pt x="981447" y="518623"/>
                  </a:lnTo>
                  <a:lnTo>
                    <a:pt x="981447" y="518622"/>
                  </a:lnTo>
                  <a:cubicBezTo>
                    <a:pt x="973476" y="276922"/>
                    <a:pt x="775232" y="85109"/>
                    <a:pt x="533400" y="85109"/>
                  </a:cubicBezTo>
                  <a:cubicBezTo>
                    <a:pt x="285815" y="85109"/>
                    <a:pt x="85109" y="285814"/>
                    <a:pt x="85109" y="533398"/>
                  </a:cubicBezTo>
                  <a:cubicBezTo>
                    <a:pt x="85108" y="763217"/>
                    <a:pt x="258907" y="955812"/>
                    <a:pt x="487520" y="979333"/>
                  </a:cubicBezTo>
                  <a:close/>
                </a:path>
              </a:pathLst>
            </a:custGeom>
            <a:solidFill>
              <a:srgbClr val="00BED1">
                <a:alpha val="14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5143" name="Group 23"/>
          <p:cNvGrpSpPr>
            <a:grpSpLocks/>
          </p:cNvGrpSpPr>
          <p:nvPr/>
        </p:nvGrpSpPr>
        <p:grpSpPr bwMode="auto">
          <a:xfrm rot="-2036823">
            <a:off x="3248025" y="1755775"/>
            <a:ext cx="2051050" cy="2051050"/>
            <a:chOff x="0" y="0"/>
            <a:chExt cx="2644144" cy="2644140"/>
          </a:xfrm>
        </p:grpSpPr>
        <p:sp>
          <p:nvSpPr>
            <p:cNvPr id="5144" name="空心弧 72"/>
            <p:cNvSpPr>
              <a:spLocks noChangeArrowheads="1"/>
            </p:cNvSpPr>
            <p:nvPr/>
          </p:nvSpPr>
          <p:spPr bwMode="auto">
            <a:xfrm>
              <a:off x="0" y="0"/>
              <a:ext cx="2644144" cy="2644140"/>
            </a:xfrm>
            <a:custGeom>
              <a:avLst/>
              <a:gdLst>
                <a:gd name="T0" fmla="*/ 1924774 w 2644144"/>
                <a:gd name="T1" fmla="*/ 2404331 h 2644140"/>
                <a:gd name="T2" fmla="*/ 2560217 w 2644144"/>
                <a:gd name="T3" fmla="*/ 1282810 h 2644140"/>
                <a:gd name="T4" fmla="*/ 1322072 w 2644144"/>
                <a:gd name="T5" fmla="*/ 1322070 h 2644140"/>
                <a:gd name="T6" fmla="*/ 23592960 60000 65536"/>
                <a:gd name="T7" fmla="*/ 5898240 60000 65536"/>
                <a:gd name="T8" fmla="*/ 11796480 60000 65536"/>
                <a:gd name="T9" fmla="*/ 0 w 2644144"/>
                <a:gd name="T10" fmla="*/ 0 h 2644140"/>
                <a:gd name="T11" fmla="*/ 2643480 w 2644144"/>
                <a:gd name="T12" fmla="*/ 2644140 h 26441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44144" h="2644140">
                  <a:moveTo>
                    <a:pt x="1965305" y="2477112"/>
                  </a:moveTo>
                  <a:lnTo>
                    <a:pt x="1965304" y="2477111"/>
                  </a:lnTo>
                  <a:cubicBezTo>
                    <a:pt x="1768612" y="2586647"/>
                    <a:pt x="1547207" y="2644139"/>
                    <a:pt x="1322072" y="2644140"/>
                  </a:cubicBezTo>
                  <a:cubicBezTo>
                    <a:pt x="591911" y="2644140"/>
                    <a:pt x="0" y="2052229"/>
                    <a:pt x="0" y="1322070"/>
                  </a:cubicBezTo>
                  <a:cubicBezTo>
                    <a:pt x="0" y="591910"/>
                    <a:pt x="591911" y="0"/>
                    <a:pt x="1322072" y="0"/>
                  </a:cubicBezTo>
                  <a:cubicBezTo>
                    <a:pt x="2035920" y="-1"/>
                    <a:pt x="2620856" y="566682"/>
                    <a:pt x="2643479" y="1280170"/>
                  </a:cubicBezTo>
                  <a:lnTo>
                    <a:pt x="2476956" y="1285451"/>
                  </a:lnTo>
                  <a:lnTo>
                    <a:pt x="2476955" y="1285451"/>
                  </a:lnTo>
                  <a:cubicBezTo>
                    <a:pt x="2457183" y="661876"/>
                    <a:pt x="1945960" y="166607"/>
                    <a:pt x="1322071" y="166607"/>
                  </a:cubicBezTo>
                  <a:cubicBezTo>
                    <a:pt x="683925" y="166607"/>
                    <a:pt x="166606" y="683925"/>
                    <a:pt x="166606" y="1322070"/>
                  </a:cubicBezTo>
                  <a:cubicBezTo>
                    <a:pt x="166606" y="1960214"/>
                    <a:pt x="683925" y="2477533"/>
                    <a:pt x="1322071" y="2477533"/>
                  </a:cubicBezTo>
                  <a:cubicBezTo>
                    <a:pt x="1518834" y="2477533"/>
                    <a:pt x="1712339" y="2427285"/>
                    <a:pt x="1884244" y="2331553"/>
                  </a:cubicBezTo>
                  <a:close/>
                </a:path>
              </a:pathLst>
            </a:custGeom>
            <a:solidFill>
              <a:srgbClr val="9EA809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45" name="空心弧 73"/>
            <p:cNvSpPr>
              <a:spLocks noChangeArrowheads="1"/>
            </p:cNvSpPr>
            <p:nvPr/>
          </p:nvSpPr>
          <p:spPr bwMode="auto">
            <a:xfrm>
              <a:off x="188596" y="188596"/>
              <a:ext cx="2266952" cy="2266948"/>
            </a:xfrm>
            <a:custGeom>
              <a:avLst/>
              <a:gdLst>
                <a:gd name="T0" fmla="*/ 1643785 w 2266952"/>
                <a:gd name="T1" fmla="*/ 2043159 h 2266948"/>
                <a:gd name="T2" fmla="*/ 2175956 w 2266952"/>
                <a:gd name="T3" fmla="*/ 1099097 h 2266948"/>
                <a:gd name="T4" fmla="*/ 1133476 w 2266952"/>
                <a:gd name="T5" fmla="*/ 1133474 h 2266948"/>
                <a:gd name="T6" fmla="*/ 23592960 60000 65536"/>
                <a:gd name="T7" fmla="*/ 5898240 60000 65536"/>
                <a:gd name="T8" fmla="*/ 11796480 60000 65536"/>
                <a:gd name="T9" fmla="*/ 0 w 2266952"/>
                <a:gd name="T10" fmla="*/ 0 h 2266948"/>
                <a:gd name="T11" fmla="*/ 2266336 w 2266952"/>
                <a:gd name="T12" fmla="*/ 2266948 h 22669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66952" h="2266948">
                  <a:moveTo>
                    <a:pt x="1688028" y="2122027"/>
                  </a:moveTo>
                  <a:lnTo>
                    <a:pt x="1688027" y="2122026"/>
                  </a:lnTo>
                  <a:cubicBezTo>
                    <a:pt x="1518645" y="2217045"/>
                    <a:pt x="1327689" y="2266947"/>
                    <a:pt x="1133476" y="2266948"/>
                  </a:cubicBezTo>
                  <a:cubicBezTo>
                    <a:pt x="507474" y="2266948"/>
                    <a:pt x="0" y="1759474"/>
                    <a:pt x="0" y="1133474"/>
                  </a:cubicBezTo>
                  <a:cubicBezTo>
                    <a:pt x="0" y="507473"/>
                    <a:pt x="507474" y="0"/>
                    <a:pt x="1133476" y="0"/>
                  </a:cubicBezTo>
                  <a:cubicBezTo>
                    <a:pt x="1744935" y="-1"/>
                    <a:pt x="2246184" y="484991"/>
                    <a:pt x="2266336" y="1096117"/>
                  </a:cubicBezTo>
                  <a:lnTo>
                    <a:pt x="2085577" y="1102078"/>
                  </a:lnTo>
                  <a:lnTo>
                    <a:pt x="2085577" y="1102077"/>
                  </a:lnTo>
                  <a:cubicBezTo>
                    <a:pt x="2068640" y="588463"/>
                    <a:pt x="1647371" y="180857"/>
                    <a:pt x="1133476" y="180857"/>
                  </a:cubicBezTo>
                  <a:cubicBezTo>
                    <a:pt x="607359" y="180857"/>
                    <a:pt x="180857" y="607358"/>
                    <a:pt x="180857" y="1133474"/>
                  </a:cubicBezTo>
                  <a:cubicBezTo>
                    <a:pt x="180857" y="1659589"/>
                    <a:pt x="607359" y="2086091"/>
                    <a:pt x="1133476" y="2086091"/>
                  </a:cubicBezTo>
                  <a:cubicBezTo>
                    <a:pt x="1296700" y="2086091"/>
                    <a:pt x="1457187" y="2044150"/>
                    <a:pt x="1599543" y="1964293"/>
                  </a:cubicBezTo>
                  <a:close/>
                </a:path>
              </a:pathLst>
            </a:custGeom>
            <a:solidFill>
              <a:srgbClr val="9EA809">
                <a:alpha val="75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46" name="空心弧 74"/>
            <p:cNvSpPr>
              <a:spLocks noChangeArrowheads="1"/>
            </p:cNvSpPr>
            <p:nvPr/>
          </p:nvSpPr>
          <p:spPr bwMode="auto">
            <a:xfrm>
              <a:off x="379097" y="379097"/>
              <a:ext cx="1885949" cy="1885946"/>
            </a:xfrm>
            <a:custGeom>
              <a:avLst/>
              <a:gdLst>
                <a:gd name="T0" fmla="*/ 1368712 w 1885949"/>
                <a:gd name="T1" fmla="*/ 1699097 h 1885946"/>
                <a:gd name="T2" fmla="*/ 1810246 w 1885949"/>
                <a:gd name="T3" fmla="*/ 914374 h 1885946"/>
                <a:gd name="T4" fmla="*/ 942975 w 1885949"/>
                <a:gd name="T5" fmla="*/ 942973 h 1885946"/>
                <a:gd name="T6" fmla="*/ 23592960 60000 65536"/>
                <a:gd name="T7" fmla="*/ 5898240 60000 65536"/>
                <a:gd name="T8" fmla="*/ 11796480 60000 65536"/>
                <a:gd name="T9" fmla="*/ 0 w 1885949"/>
                <a:gd name="T10" fmla="*/ 0 h 1885946"/>
                <a:gd name="T11" fmla="*/ 1885437 w 1885949"/>
                <a:gd name="T12" fmla="*/ 1885946 h 18859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85949" h="1885946">
                  <a:moveTo>
                    <a:pt x="1405623" y="1764651"/>
                  </a:moveTo>
                  <a:lnTo>
                    <a:pt x="1405623" y="1764651"/>
                  </a:lnTo>
                  <a:cubicBezTo>
                    <a:pt x="1264393" y="1844170"/>
                    <a:pt x="1105052" y="1885945"/>
                    <a:pt x="942975" y="1885946"/>
                  </a:cubicBezTo>
                  <a:cubicBezTo>
                    <a:pt x="422184" y="1885946"/>
                    <a:pt x="0" y="1463762"/>
                    <a:pt x="0" y="942973"/>
                  </a:cubicBezTo>
                  <a:cubicBezTo>
                    <a:pt x="0" y="422183"/>
                    <a:pt x="422184" y="0"/>
                    <a:pt x="942975" y="0"/>
                  </a:cubicBezTo>
                  <a:cubicBezTo>
                    <a:pt x="1451667" y="-1"/>
                    <a:pt x="1868672" y="403479"/>
                    <a:pt x="1885437" y="911894"/>
                  </a:cubicBezTo>
                  <a:lnTo>
                    <a:pt x="1735058" y="916854"/>
                  </a:lnTo>
                  <a:lnTo>
                    <a:pt x="1735058" y="916853"/>
                  </a:lnTo>
                  <a:cubicBezTo>
                    <a:pt x="1720968" y="489561"/>
                    <a:pt x="1370500" y="150461"/>
                    <a:pt x="942975" y="150461"/>
                  </a:cubicBezTo>
                  <a:cubicBezTo>
                    <a:pt x="505281" y="150461"/>
                    <a:pt x="150461" y="505280"/>
                    <a:pt x="150461" y="942973"/>
                  </a:cubicBezTo>
                  <a:cubicBezTo>
                    <a:pt x="150461" y="1380665"/>
                    <a:pt x="505281" y="1735485"/>
                    <a:pt x="942975" y="1735485"/>
                  </a:cubicBezTo>
                  <a:cubicBezTo>
                    <a:pt x="1079191" y="1735485"/>
                    <a:pt x="1213107" y="1700375"/>
                    <a:pt x="1331802" y="1633544"/>
                  </a:cubicBezTo>
                  <a:close/>
                </a:path>
              </a:pathLst>
            </a:custGeom>
            <a:solidFill>
              <a:srgbClr val="9EA809">
                <a:alpha val="56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47" name="空心弧 75"/>
            <p:cNvSpPr>
              <a:spLocks noChangeArrowheads="1"/>
            </p:cNvSpPr>
            <p:nvPr/>
          </p:nvSpPr>
          <p:spPr bwMode="auto">
            <a:xfrm>
              <a:off x="541022" y="541022"/>
              <a:ext cx="1562101" cy="1562096"/>
            </a:xfrm>
            <a:custGeom>
              <a:avLst/>
              <a:gdLst>
                <a:gd name="T0" fmla="*/ 1131248 w 1562101"/>
                <a:gd name="T1" fmla="*/ 1408697 h 1562096"/>
                <a:gd name="T2" fmla="*/ 1499398 w 1562101"/>
                <a:gd name="T3" fmla="*/ 757360 h 1562096"/>
                <a:gd name="T4" fmla="*/ 781051 w 1562101"/>
                <a:gd name="T5" fmla="*/ 781048 h 1562096"/>
                <a:gd name="T6" fmla="*/ 23592960 60000 65536"/>
                <a:gd name="T7" fmla="*/ 5898240 60000 65536"/>
                <a:gd name="T8" fmla="*/ 11796480 60000 65536"/>
                <a:gd name="T9" fmla="*/ 0 w 1562101"/>
                <a:gd name="T10" fmla="*/ 0 h 1562096"/>
                <a:gd name="T11" fmla="*/ 1561677 w 1562101"/>
                <a:gd name="T12" fmla="*/ 1562096 h 15620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62101" h="1562096">
                  <a:moveTo>
                    <a:pt x="1161609" y="1463113"/>
                  </a:moveTo>
                  <a:lnTo>
                    <a:pt x="1161608" y="1463112"/>
                  </a:lnTo>
                  <a:cubicBezTo>
                    <a:pt x="1045273" y="1528021"/>
                    <a:pt x="914268" y="1562095"/>
                    <a:pt x="781050" y="1562096"/>
                  </a:cubicBezTo>
                  <a:cubicBezTo>
                    <a:pt x="349687" y="1562096"/>
                    <a:pt x="-1" y="1212408"/>
                    <a:pt x="-1" y="781048"/>
                  </a:cubicBezTo>
                  <a:cubicBezTo>
                    <a:pt x="-1" y="349687"/>
                    <a:pt x="349687" y="0"/>
                    <a:pt x="781050" y="0"/>
                  </a:cubicBezTo>
                  <a:cubicBezTo>
                    <a:pt x="1202392" y="-1"/>
                    <a:pt x="1547790" y="334195"/>
                    <a:pt x="1561676" y="755307"/>
                  </a:cubicBezTo>
                  <a:lnTo>
                    <a:pt x="1437120" y="759414"/>
                  </a:lnTo>
                  <a:lnTo>
                    <a:pt x="1437120" y="759413"/>
                  </a:lnTo>
                  <a:cubicBezTo>
                    <a:pt x="1425449" y="405494"/>
                    <a:pt x="1135163" y="124624"/>
                    <a:pt x="781051" y="124624"/>
                  </a:cubicBezTo>
                  <a:cubicBezTo>
                    <a:pt x="418516" y="124624"/>
                    <a:pt x="124625" y="418515"/>
                    <a:pt x="124625" y="781048"/>
                  </a:cubicBezTo>
                  <a:cubicBezTo>
                    <a:pt x="124625" y="1143580"/>
                    <a:pt x="418516" y="1437472"/>
                    <a:pt x="781051" y="1437472"/>
                  </a:cubicBezTo>
                  <a:cubicBezTo>
                    <a:pt x="893013" y="1437472"/>
                    <a:pt x="1003114" y="1408834"/>
                    <a:pt x="1100887" y="1354282"/>
                  </a:cubicBezTo>
                  <a:close/>
                </a:path>
              </a:pathLst>
            </a:custGeom>
            <a:solidFill>
              <a:srgbClr val="9EA809">
                <a:alpha val="35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48" name="空心弧 76"/>
            <p:cNvSpPr>
              <a:spLocks noChangeArrowheads="1"/>
            </p:cNvSpPr>
            <p:nvPr/>
          </p:nvSpPr>
          <p:spPr bwMode="auto">
            <a:xfrm>
              <a:off x="674372" y="674372"/>
              <a:ext cx="1295400" cy="1295396"/>
            </a:xfrm>
            <a:custGeom>
              <a:avLst/>
              <a:gdLst>
                <a:gd name="T0" fmla="*/ 935962 w 1295400"/>
                <a:gd name="T1" fmla="*/ 1169378 h 1295396"/>
                <a:gd name="T2" fmla="*/ 1243402 w 1295400"/>
                <a:gd name="T3" fmla="*/ 628054 h 1295396"/>
                <a:gd name="T4" fmla="*/ 647700 w 1295400"/>
                <a:gd name="T5" fmla="*/ 647698 h 1295396"/>
                <a:gd name="T6" fmla="*/ 23592960 60000 65536"/>
                <a:gd name="T7" fmla="*/ 5898240 60000 65536"/>
                <a:gd name="T8" fmla="*/ 11796480 60000 65536"/>
                <a:gd name="T9" fmla="*/ 0 w 1295400"/>
                <a:gd name="T10" fmla="*/ 0 h 1295396"/>
                <a:gd name="T11" fmla="*/ 1295048 w 1295400"/>
                <a:gd name="T12" fmla="*/ 1295396 h 12953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95400" h="1295396">
                  <a:moveTo>
                    <a:pt x="960954" y="1214607"/>
                  </a:moveTo>
                  <a:lnTo>
                    <a:pt x="960953" y="1214606"/>
                  </a:lnTo>
                  <a:cubicBezTo>
                    <a:pt x="865050" y="1267599"/>
                    <a:pt x="757270" y="1295395"/>
                    <a:pt x="647700" y="1295396"/>
                  </a:cubicBezTo>
                  <a:cubicBezTo>
                    <a:pt x="289985" y="1295396"/>
                    <a:pt x="0" y="1005411"/>
                    <a:pt x="0" y="647698"/>
                  </a:cubicBezTo>
                  <a:cubicBezTo>
                    <a:pt x="0" y="289984"/>
                    <a:pt x="289985" y="0"/>
                    <a:pt x="647700" y="0"/>
                  </a:cubicBezTo>
                  <a:cubicBezTo>
                    <a:pt x="997105" y="-1"/>
                    <a:pt x="1283532" y="277137"/>
                    <a:pt x="1295048" y="626351"/>
                  </a:cubicBezTo>
                  <a:lnTo>
                    <a:pt x="1191758" y="629757"/>
                  </a:lnTo>
                  <a:lnTo>
                    <a:pt x="1191758" y="629756"/>
                  </a:lnTo>
                  <a:cubicBezTo>
                    <a:pt x="1182079" y="336263"/>
                    <a:pt x="941354" y="103347"/>
                    <a:pt x="647701" y="103347"/>
                  </a:cubicBezTo>
                  <a:cubicBezTo>
                    <a:pt x="347063" y="103347"/>
                    <a:pt x="103348" y="347061"/>
                    <a:pt x="103348" y="647698"/>
                  </a:cubicBezTo>
                  <a:cubicBezTo>
                    <a:pt x="103348" y="948334"/>
                    <a:pt x="347063" y="1192049"/>
                    <a:pt x="647701" y="1192049"/>
                  </a:cubicBezTo>
                  <a:cubicBezTo>
                    <a:pt x="739788" y="1192049"/>
                    <a:pt x="830370" y="1168687"/>
                    <a:pt x="910972" y="1124150"/>
                  </a:cubicBezTo>
                  <a:close/>
                </a:path>
              </a:pathLst>
            </a:custGeom>
            <a:solidFill>
              <a:srgbClr val="9EA809">
                <a:alpha val="23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49" name="空心弧 77"/>
            <p:cNvSpPr>
              <a:spLocks noChangeArrowheads="1"/>
            </p:cNvSpPr>
            <p:nvPr/>
          </p:nvSpPr>
          <p:spPr bwMode="auto">
            <a:xfrm>
              <a:off x="788672" y="788672"/>
              <a:ext cx="1066800" cy="1066796"/>
            </a:xfrm>
            <a:custGeom>
              <a:avLst/>
              <a:gdLst>
                <a:gd name="T0" fmla="*/ 763606 w 1066800"/>
                <a:gd name="T1" fmla="*/ 966910 h 1066796"/>
                <a:gd name="T2" fmla="*/ 1023978 w 1066800"/>
                <a:gd name="T3" fmla="*/ 517221 h 1066796"/>
                <a:gd name="T4" fmla="*/ 533400 w 1066800"/>
                <a:gd name="T5" fmla="*/ 533398 h 1066796"/>
                <a:gd name="T6" fmla="*/ 23592960 60000 65536"/>
                <a:gd name="T7" fmla="*/ 5898240 60000 65536"/>
                <a:gd name="T8" fmla="*/ 11796480 60000 65536"/>
                <a:gd name="T9" fmla="*/ 0 w 1066800"/>
                <a:gd name="T10" fmla="*/ 0 h 1066796"/>
                <a:gd name="T11" fmla="*/ 1066510 w 1066800"/>
                <a:gd name="T12" fmla="*/ 1066796 h 10667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6800" h="1066796">
                  <a:moveTo>
                    <a:pt x="783564" y="1004494"/>
                  </a:moveTo>
                  <a:lnTo>
                    <a:pt x="783564" y="1004494"/>
                  </a:lnTo>
                  <a:cubicBezTo>
                    <a:pt x="706524" y="1045403"/>
                    <a:pt x="620627" y="1066795"/>
                    <a:pt x="533400" y="1066796"/>
                  </a:cubicBezTo>
                  <a:cubicBezTo>
                    <a:pt x="238811" y="1066796"/>
                    <a:pt x="0" y="827985"/>
                    <a:pt x="0" y="533398"/>
                  </a:cubicBezTo>
                  <a:cubicBezTo>
                    <a:pt x="0" y="238810"/>
                    <a:pt x="238811" y="0"/>
                    <a:pt x="533400" y="0"/>
                  </a:cubicBezTo>
                  <a:cubicBezTo>
                    <a:pt x="821145" y="-1"/>
                    <a:pt x="1057026" y="228230"/>
                    <a:pt x="1066510" y="515817"/>
                  </a:cubicBezTo>
                  <a:lnTo>
                    <a:pt x="981447" y="518623"/>
                  </a:lnTo>
                  <a:lnTo>
                    <a:pt x="981447" y="518622"/>
                  </a:lnTo>
                  <a:cubicBezTo>
                    <a:pt x="973476" y="276922"/>
                    <a:pt x="775232" y="85109"/>
                    <a:pt x="533400" y="85109"/>
                  </a:cubicBezTo>
                  <a:cubicBezTo>
                    <a:pt x="285815" y="85109"/>
                    <a:pt x="85109" y="285814"/>
                    <a:pt x="85109" y="533398"/>
                  </a:cubicBezTo>
                  <a:cubicBezTo>
                    <a:pt x="85109" y="780981"/>
                    <a:pt x="285815" y="981687"/>
                    <a:pt x="533400" y="981687"/>
                  </a:cubicBezTo>
                  <a:cubicBezTo>
                    <a:pt x="606709" y="981687"/>
                    <a:pt x="678900" y="963708"/>
                    <a:pt x="743647" y="929326"/>
                  </a:cubicBezTo>
                  <a:close/>
                </a:path>
              </a:pathLst>
            </a:custGeom>
            <a:solidFill>
              <a:srgbClr val="9EA809">
                <a:alpha val="14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5150" name="Group 30"/>
          <p:cNvGrpSpPr>
            <a:grpSpLocks/>
          </p:cNvGrpSpPr>
          <p:nvPr/>
        </p:nvGrpSpPr>
        <p:grpSpPr bwMode="auto">
          <a:xfrm rot="-1194631">
            <a:off x="6016625" y="1755775"/>
            <a:ext cx="2051050" cy="2051050"/>
            <a:chOff x="0" y="0"/>
            <a:chExt cx="2644144" cy="2644140"/>
          </a:xfrm>
        </p:grpSpPr>
        <p:sp>
          <p:nvSpPr>
            <p:cNvPr id="5151" name="空心弧 79"/>
            <p:cNvSpPr>
              <a:spLocks noChangeArrowheads="1"/>
            </p:cNvSpPr>
            <p:nvPr/>
          </p:nvSpPr>
          <p:spPr bwMode="auto">
            <a:xfrm>
              <a:off x="0" y="0"/>
              <a:ext cx="2644144" cy="2644140"/>
            </a:xfrm>
            <a:custGeom>
              <a:avLst/>
              <a:gdLst>
                <a:gd name="T0" fmla="*/ 2340417 w 2644144"/>
                <a:gd name="T1" fmla="*/ 2027418 h 2644140"/>
                <a:gd name="T2" fmla="*/ 2560217 w 2644144"/>
                <a:gd name="T3" fmla="*/ 1282810 h 2644140"/>
                <a:gd name="T4" fmla="*/ 1322072 w 2644144"/>
                <a:gd name="T5" fmla="*/ 1322070 h 2644140"/>
                <a:gd name="T6" fmla="*/ 17694720 60000 65536"/>
                <a:gd name="T7" fmla="*/ 5898240 60000 65536"/>
                <a:gd name="T8" fmla="*/ 11796480 60000 65536"/>
                <a:gd name="T9" fmla="*/ 0 w 2644144"/>
                <a:gd name="T10" fmla="*/ 0 h 2644140"/>
                <a:gd name="T11" fmla="*/ 2643480 w 2644144"/>
                <a:gd name="T12" fmla="*/ 2644140 h 26441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44144" h="2644140">
                  <a:moveTo>
                    <a:pt x="2408899" y="2074852"/>
                  </a:moveTo>
                  <a:lnTo>
                    <a:pt x="2408899" y="2074852"/>
                  </a:lnTo>
                  <a:cubicBezTo>
                    <a:pt x="2161937" y="2431401"/>
                    <a:pt x="1755797" y="2644140"/>
                    <a:pt x="1322072" y="2644141"/>
                  </a:cubicBezTo>
                  <a:cubicBezTo>
                    <a:pt x="591911" y="2644141"/>
                    <a:pt x="0" y="2052230"/>
                    <a:pt x="0" y="1322071"/>
                  </a:cubicBezTo>
                  <a:cubicBezTo>
                    <a:pt x="0" y="591911"/>
                    <a:pt x="591911" y="1"/>
                    <a:pt x="1322072" y="1"/>
                  </a:cubicBezTo>
                  <a:cubicBezTo>
                    <a:pt x="2035919" y="0"/>
                    <a:pt x="2620856" y="566683"/>
                    <a:pt x="2643479" y="1280171"/>
                  </a:cubicBezTo>
                  <a:lnTo>
                    <a:pt x="2476956" y="1285451"/>
                  </a:lnTo>
                  <a:lnTo>
                    <a:pt x="2476955" y="1285451"/>
                  </a:lnTo>
                  <a:cubicBezTo>
                    <a:pt x="2457183" y="661876"/>
                    <a:pt x="1945960" y="166607"/>
                    <a:pt x="1322071" y="166607"/>
                  </a:cubicBezTo>
                  <a:cubicBezTo>
                    <a:pt x="683925" y="166607"/>
                    <a:pt x="166606" y="683925"/>
                    <a:pt x="166606" y="1322070"/>
                  </a:cubicBezTo>
                  <a:cubicBezTo>
                    <a:pt x="166606" y="1960214"/>
                    <a:pt x="683925" y="2477533"/>
                    <a:pt x="1322071" y="2477533"/>
                  </a:cubicBezTo>
                  <a:cubicBezTo>
                    <a:pt x="1701138" y="2477533"/>
                    <a:pt x="2056096" y="2291603"/>
                    <a:pt x="2271936" y="1979986"/>
                  </a:cubicBezTo>
                  <a:close/>
                </a:path>
              </a:pathLst>
            </a:custGeom>
            <a:solidFill>
              <a:srgbClr val="FFC00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52" name="空心弧 80"/>
            <p:cNvSpPr>
              <a:spLocks noChangeArrowheads="1"/>
            </p:cNvSpPr>
            <p:nvPr/>
          </p:nvSpPr>
          <p:spPr bwMode="auto">
            <a:xfrm>
              <a:off x="188596" y="188596"/>
              <a:ext cx="2266952" cy="2266948"/>
            </a:xfrm>
            <a:custGeom>
              <a:avLst/>
              <a:gdLst>
                <a:gd name="T0" fmla="*/ 1990926 w 2266952"/>
                <a:gd name="T1" fmla="*/ 1727379 h 2266948"/>
                <a:gd name="T2" fmla="*/ 2175956 w 2266952"/>
                <a:gd name="T3" fmla="*/ 1099097 h 2266948"/>
                <a:gd name="T4" fmla="*/ 1133476 w 2266952"/>
                <a:gd name="T5" fmla="*/ 1133474 h 2266948"/>
                <a:gd name="T6" fmla="*/ 17694720 60000 65536"/>
                <a:gd name="T7" fmla="*/ 5898240 60000 65536"/>
                <a:gd name="T8" fmla="*/ 11796480 60000 65536"/>
                <a:gd name="T9" fmla="*/ 0 w 2266952"/>
                <a:gd name="T10" fmla="*/ 0 h 2266948"/>
                <a:gd name="T11" fmla="*/ 2266336 w 2266952"/>
                <a:gd name="T12" fmla="*/ 2266948 h 22669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66952" h="2266948">
                  <a:moveTo>
                    <a:pt x="2065265" y="1778870"/>
                  </a:moveTo>
                  <a:lnTo>
                    <a:pt x="2065264" y="1778869"/>
                  </a:lnTo>
                  <a:cubicBezTo>
                    <a:pt x="1853532" y="2084556"/>
                    <a:pt x="1505329" y="2266947"/>
                    <a:pt x="1133476" y="2266948"/>
                  </a:cubicBezTo>
                  <a:cubicBezTo>
                    <a:pt x="507474" y="2266948"/>
                    <a:pt x="0" y="1759474"/>
                    <a:pt x="0" y="1133474"/>
                  </a:cubicBezTo>
                  <a:cubicBezTo>
                    <a:pt x="0" y="507473"/>
                    <a:pt x="507474" y="0"/>
                    <a:pt x="1133476" y="0"/>
                  </a:cubicBezTo>
                  <a:cubicBezTo>
                    <a:pt x="1744935" y="-1"/>
                    <a:pt x="2246183" y="484990"/>
                    <a:pt x="2266336" y="1096116"/>
                  </a:cubicBezTo>
                  <a:lnTo>
                    <a:pt x="2085577" y="1102078"/>
                  </a:lnTo>
                  <a:lnTo>
                    <a:pt x="2085577" y="1102077"/>
                  </a:lnTo>
                  <a:cubicBezTo>
                    <a:pt x="2068640" y="588463"/>
                    <a:pt x="1647371" y="180857"/>
                    <a:pt x="1133476" y="180857"/>
                  </a:cubicBezTo>
                  <a:cubicBezTo>
                    <a:pt x="607359" y="180857"/>
                    <a:pt x="180857" y="607358"/>
                    <a:pt x="180857" y="1133474"/>
                  </a:cubicBezTo>
                  <a:cubicBezTo>
                    <a:pt x="180857" y="1659589"/>
                    <a:pt x="607359" y="2086091"/>
                    <a:pt x="1133476" y="2086091"/>
                  </a:cubicBezTo>
                  <a:cubicBezTo>
                    <a:pt x="1445996" y="2086091"/>
                    <a:pt x="1738640" y="1932802"/>
                    <a:pt x="1916588" y="1675891"/>
                  </a:cubicBezTo>
                  <a:close/>
                </a:path>
              </a:pathLst>
            </a:custGeom>
            <a:solidFill>
              <a:srgbClr val="FFC000">
                <a:alpha val="75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53" name="空心弧 81"/>
            <p:cNvSpPr>
              <a:spLocks noChangeArrowheads="1"/>
            </p:cNvSpPr>
            <p:nvPr/>
          </p:nvSpPr>
          <p:spPr bwMode="auto">
            <a:xfrm>
              <a:off x="379097" y="379097"/>
              <a:ext cx="1885950" cy="1885946"/>
            </a:xfrm>
            <a:custGeom>
              <a:avLst/>
              <a:gdLst>
                <a:gd name="T0" fmla="*/ 1656315 w 1885950"/>
                <a:gd name="T1" fmla="*/ 1437062 h 1885946"/>
                <a:gd name="T2" fmla="*/ 1810247 w 1885950"/>
                <a:gd name="T3" fmla="*/ 914374 h 1885946"/>
                <a:gd name="T4" fmla="*/ 942975 w 1885950"/>
                <a:gd name="T5" fmla="*/ 942973 h 1885946"/>
                <a:gd name="T6" fmla="*/ 17694720 60000 65536"/>
                <a:gd name="T7" fmla="*/ 5898240 60000 65536"/>
                <a:gd name="T8" fmla="*/ 11796480 60000 65536"/>
                <a:gd name="T9" fmla="*/ 0 w 1885950"/>
                <a:gd name="T10" fmla="*/ 0 h 1885946"/>
                <a:gd name="T11" fmla="*/ 1885438 w 1885950"/>
                <a:gd name="T12" fmla="*/ 1885946 h 18859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85950" h="1885946">
                  <a:moveTo>
                    <a:pt x="1718160" y="1479898"/>
                  </a:moveTo>
                  <a:lnTo>
                    <a:pt x="1718160" y="1479898"/>
                  </a:lnTo>
                  <a:cubicBezTo>
                    <a:pt x="1542013" y="1734208"/>
                    <a:pt x="1252332" y="1885945"/>
                    <a:pt x="942975" y="1885946"/>
                  </a:cubicBezTo>
                  <a:cubicBezTo>
                    <a:pt x="422184" y="1885946"/>
                    <a:pt x="0" y="1463762"/>
                    <a:pt x="0" y="942973"/>
                  </a:cubicBezTo>
                  <a:cubicBezTo>
                    <a:pt x="0" y="422183"/>
                    <a:pt x="422184" y="0"/>
                    <a:pt x="942975" y="0"/>
                  </a:cubicBezTo>
                  <a:cubicBezTo>
                    <a:pt x="1451667" y="-1"/>
                    <a:pt x="1868671" y="403479"/>
                    <a:pt x="1885437" y="911894"/>
                  </a:cubicBezTo>
                  <a:lnTo>
                    <a:pt x="1735059" y="916854"/>
                  </a:lnTo>
                  <a:lnTo>
                    <a:pt x="1735059" y="916853"/>
                  </a:lnTo>
                  <a:cubicBezTo>
                    <a:pt x="1720969" y="489561"/>
                    <a:pt x="1370501" y="150461"/>
                    <a:pt x="942976" y="150461"/>
                  </a:cubicBezTo>
                  <a:cubicBezTo>
                    <a:pt x="505282" y="150461"/>
                    <a:pt x="150462" y="505280"/>
                    <a:pt x="150462" y="942973"/>
                  </a:cubicBezTo>
                  <a:cubicBezTo>
                    <a:pt x="150462" y="1380665"/>
                    <a:pt x="505282" y="1735485"/>
                    <a:pt x="942976" y="1735485"/>
                  </a:cubicBezTo>
                  <a:cubicBezTo>
                    <a:pt x="1202971" y="1735485"/>
                    <a:pt x="1446431" y="1607959"/>
                    <a:pt x="1594472" y="1394227"/>
                  </a:cubicBezTo>
                  <a:close/>
                </a:path>
              </a:pathLst>
            </a:custGeom>
            <a:solidFill>
              <a:srgbClr val="FFC000">
                <a:alpha val="56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54" name="空心弧 82"/>
            <p:cNvSpPr>
              <a:spLocks noChangeArrowheads="1"/>
            </p:cNvSpPr>
            <p:nvPr/>
          </p:nvSpPr>
          <p:spPr bwMode="auto">
            <a:xfrm>
              <a:off x="541022" y="541022"/>
              <a:ext cx="1562100" cy="1562096"/>
            </a:xfrm>
            <a:custGeom>
              <a:avLst/>
              <a:gdLst>
                <a:gd name="T0" fmla="*/ 1371897 w 1562100"/>
                <a:gd name="T1" fmla="*/ 1190293 h 1562096"/>
                <a:gd name="T2" fmla="*/ 1499397 w 1562100"/>
                <a:gd name="T3" fmla="*/ 757360 h 1562096"/>
                <a:gd name="T4" fmla="*/ 781050 w 1562100"/>
                <a:gd name="T5" fmla="*/ 781048 h 1562096"/>
                <a:gd name="T6" fmla="*/ 17694720 60000 65536"/>
                <a:gd name="T7" fmla="*/ 5898240 60000 65536"/>
                <a:gd name="T8" fmla="*/ 11796480 60000 65536"/>
                <a:gd name="T9" fmla="*/ 0 w 1562100"/>
                <a:gd name="T10" fmla="*/ 0 h 1562096"/>
                <a:gd name="T11" fmla="*/ 1561676 w 1562100"/>
                <a:gd name="T12" fmla="*/ 1562096 h 15620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62100" h="1562096">
                  <a:moveTo>
                    <a:pt x="1423122" y="1225774"/>
                  </a:moveTo>
                  <a:lnTo>
                    <a:pt x="1423122" y="1225774"/>
                  </a:lnTo>
                  <a:cubicBezTo>
                    <a:pt x="1277222" y="1436414"/>
                    <a:pt x="1037284" y="1562095"/>
                    <a:pt x="781050" y="1562096"/>
                  </a:cubicBezTo>
                  <a:cubicBezTo>
                    <a:pt x="349687" y="1562096"/>
                    <a:pt x="0" y="1212408"/>
                    <a:pt x="0" y="781048"/>
                  </a:cubicBezTo>
                  <a:cubicBezTo>
                    <a:pt x="0" y="349687"/>
                    <a:pt x="349687" y="0"/>
                    <a:pt x="781050" y="0"/>
                  </a:cubicBezTo>
                  <a:cubicBezTo>
                    <a:pt x="1202391" y="-1"/>
                    <a:pt x="1547788" y="334194"/>
                    <a:pt x="1561675" y="755305"/>
                  </a:cubicBezTo>
                  <a:lnTo>
                    <a:pt x="1437119" y="759414"/>
                  </a:lnTo>
                  <a:lnTo>
                    <a:pt x="1437119" y="759413"/>
                  </a:lnTo>
                  <a:cubicBezTo>
                    <a:pt x="1425448" y="405494"/>
                    <a:pt x="1135162" y="124624"/>
                    <a:pt x="781050" y="124624"/>
                  </a:cubicBezTo>
                  <a:cubicBezTo>
                    <a:pt x="418515" y="124624"/>
                    <a:pt x="124624" y="418515"/>
                    <a:pt x="124624" y="781048"/>
                  </a:cubicBezTo>
                  <a:cubicBezTo>
                    <a:pt x="124624" y="1143580"/>
                    <a:pt x="418515" y="1437472"/>
                    <a:pt x="781050" y="1437472"/>
                  </a:cubicBezTo>
                  <a:cubicBezTo>
                    <a:pt x="996399" y="1437472"/>
                    <a:pt x="1198053" y="1331844"/>
                    <a:pt x="1320673" y="1154814"/>
                  </a:cubicBezTo>
                  <a:close/>
                </a:path>
              </a:pathLst>
            </a:custGeom>
            <a:solidFill>
              <a:srgbClr val="FFC000">
                <a:alpha val="35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55" name="空心弧 83"/>
            <p:cNvSpPr>
              <a:spLocks noChangeArrowheads="1"/>
            </p:cNvSpPr>
            <p:nvPr/>
          </p:nvSpPr>
          <p:spPr bwMode="auto">
            <a:xfrm>
              <a:off x="674372" y="674372"/>
              <a:ext cx="1295400" cy="1295396"/>
            </a:xfrm>
            <a:custGeom>
              <a:avLst/>
              <a:gdLst>
                <a:gd name="T0" fmla="*/ 1137671 w 1295400"/>
                <a:gd name="T1" fmla="*/ 987072 h 1295396"/>
                <a:gd name="T2" fmla="*/ 1243402 w 1295400"/>
                <a:gd name="T3" fmla="*/ 628054 h 1295396"/>
                <a:gd name="T4" fmla="*/ 647700 w 1295400"/>
                <a:gd name="T5" fmla="*/ 647698 h 1295396"/>
                <a:gd name="T6" fmla="*/ 17694720 60000 65536"/>
                <a:gd name="T7" fmla="*/ 5898240 60000 65536"/>
                <a:gd name="T8" fmla="*/ 11796480 60000 65536"/>
                <a:gd name="T9" fmla="*/ 0 w 1295400"/>
                <a:gd name="T10" fmla="*/ 0 h 1295396"/>
                <a:gd name="T11" fmla="*/ 1295048 w 1295400"/>
                <a:gd name="T12" fmla="*/ 1295396 h 12953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95400" h="1295396">
                  <a:moveTo>
                    <a:pt x="1180150" y="1016495"/>
                  </a:moveTo>
                  <a:lnTo>
                    <a:pt x="1180150" y="1016495"/>
                  </a:lnTo>
                  <a:cubicBezTo>
                    <a:pt x="1059160" y="1191172"/>
                    <a:pt x="860187" y="1295395"/>
                    <a:pt x="647700" y="1295396"/>
                  </a:cubicBezTo>
                  <a:cubicBezTo>
                    <a:pt x="289985" y="1295396"/>
                    <a:pt x="0" y="1005411"/>
                    <a:pt x="0" y="647698"/>
                  </a:cubicBezTo>
                  <a:cubicBezTo>
                    <a:pt x="0" y="289984"/>
                    <a:pt x="289985" y="0"/>
                    <a:pt x="647700" y="0"/>
                  </a:cubicBezTo>
                  <a:cubicBezTo>
                    <a:pt x="997104" y="-1"/>
                    <a:pt x="1283532" y="277136"/>
                    <a:pt x="1295048" y="626350"/>
                  </a:cubicBezTo>
                  <a:lnTo>
                    <a:pt x="1191758" y="629757"/>
                  </a:lnTo>
                  <a:lnTo>
                    <a:pt x="1191758" y="629756"/>
                  </a:lnTo>
                  <a:cubicBezTo>
                    <a:pt x="1182079" y="336263"/>
                    <a:pt x="941354" y="103347"/>
                    <a:pt x="647701" y="103347"/>
                  </a:cubicBezTo>
                  <a:cubicBezTo>
                    <a:pt x="347063" y="103347"/>
                    <a:pt x="103348" y="347061"/>
                    <a:pt x="103348" y="647698"/>
                  </a:cubicBezTo>
                  <a:cubicBezTo>
                    <a:pt x="103348" y="948334"/>
                    <a:pt x="347063" y="1192049"/>
                    <a:pt x="647701" y="1192049"/>
                  </a:cubicBezTo>
                  <a:cubicBezTo>
                    <a:pt x="826284" y="1192049"/>
                    <a:pt x="993509" y="1104455"/>
                    <a:pt x="1095193" y="957649"/>
                  </a:cubicBezTo>
                  <a:close/>
                </a:path>
              </a:pathLst>
            </a:custGeom>
            <a:solidFill>
              <a:srgbClr val="FFC000">
                <a:alpha val="23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56" name="空心弧 84"/>
            <p:cNvSpPr>
              <a:spLocks noChangeArrowheads="1"/>
            </p:cNvSpPr>
            <p:nvPr/>
          </p:nvSpPr>
          <p:spPr bwMode="auto">
            <a:xfrm>
              <a:off x="788672" y="788672"/>
              <a:ext cx="1066800" cy="1066796"/>
            </a:xfrm>
            <a:custGeom>
              <a:avLst/>
              <a:gdLst>
                <a:gd name="T0" fmla="*/ 936905 w 1066800"/>
                <a:gd name="T1" fmla="*/ 812883 h 1066796"/>
                <a:gd name="T2" fmla="*/ 1023978 w 1066800"/>
                <a:gd name="T3" fmla="*/ 517221 h 1066796"/>
                <a:gd name="T4" fmla="*/ 533400 w 1066800"/>
                <a:gd name="T5" fmla="*/ 533398 h 1066796"/>
                <a:gd name="T6" fmla="*/ 17694720 60000 65536"/>
                <a:gd name="T7" fmla="*/ 5898240 60000 65536"/>
                <a:gd name="T8" fmla="*/ 11796480 60000 65536"/>
                <a:gd name="T9" fmla="*/ 0 w 1066800"/>
                <a:gd name="T10" fmla="*/ 0 h 1066796"/>
                <a:gd name="T11" fmla="*/ 1066510 w 1066800"/>
                <a:gd name="T12" fmla="*/ 1066796 h 10667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66800" h="1066796">
                  <a:moveTo>
                    <a:pt x="971888" y="837113"/>
                  </a:moveTo>
                  <a:lnTo>
                    <a:pt x="971888" y="837113"/>
                  </a:lnTo>
                  <a:cubicBezTo>
                    <a:pt x="872249" y="980965"/>
                    <a:pt x="708389" y="1066795"/>
                    <a:pt x="533400" y="1066796"/>
                  </a:cubicBezTo>
                  <a:cubicBezTo>
                    <a:pt x="238811" y="1066796"/>
                    <a:pt x="0" y="827985"/>
                    <a:pt x="0" y="533398"/>
                  </a:cubicBezTo>
                  <a:cubicBezTo>
                    <a:pt x="0" y="238810"/>
                    <a:pt x="238811" y="0"/>
                    <a:pt x="533400" y="0"/>
                  </a:cubicBezTo>
                  <a:cubicBezTo>
                    <a:pt x="821145" y="-1"/>
                    <a:pt x="1057026" y="228230"/>
                    <a:pt x="1066510" y="515817"/>
                  </a:cubicBezTo>
                  <a:lnTo>
                    <a:pt x="981447" y="518623"/>
                  </a:lnTo>
                  <a:lnTo>
                    <a:pt x="981447" y="518622"/>
                  </a:lnTo>
                  <a:cubicBezTo>
                    <a:pt x="973476" y="276922"/>
                    <a:pt x="775232" y="85109"/>
                    <a:pt x="533400" y="85109"/>
                  </a:cubicBezTo>
                  <a:cubicBezTo>
                    <a:pt x="285815" y="85109"/>
                    <a:pt x="85109" y="285814"/>
                    <a:pt x="85109" y="533398"/>
                  </a:cubicBezTo>
                  <a:cubicBezTo>
                    <a:pt x="85109" y="780981"/>
                    <a:pt x="285815" y="981687"/>
                    <a:pt x="533400" y="981687"/>
                  </a:cubicBezTo>
                  <a:cubicBezTo>
                    <a:pt x="680468" y="981687"/>
                    <a:pt x="818183" y="909551"/>
                    <a:pt x="901923" y="788652"/>
                  </a:cubicBezTo>
                  <a:close/>
                </a:path>
              </a:pathLst>
            </a:custGeom>
            <a:solidFill>
              <a:srgbClr val="FFC000">
                <a:alpha val="14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5157" name="Group 37"/>
          <p:cNvGrpSpPr>
            <a:grpSpLocks/>
          </p:cNvGrpSpPr>
          <p:nvPr/>
        </p:nvGrpSpPr>
        <p:grpSpPr bwMode="auto">
          <a:xfrm>
            <a:off x="1004888" y="4057650"/>
            <a:ext cx="1304925" cy="307975"/>
            <a:chOff x="0" y="0"/>
            <a:chExt cx="1304924" cy="307777"/>
          </a:xfrm>
        </p:grpSpPr>
        <p:sp>
          <p:nvSpPr>
            <p:cNvPr id="5158" name="矩形 85"/>
            <p:cNvSpPr>
              <a:spLocks noChangeArrowheads="1"/>
            </p:cNvSpPr>
            <p:nvPr/>
          </p:nvSpPr>
          <p:spPr bwMode="auto">
            <a:xfrm>
              <a:off x="0" y="25301"/>
              <a:ext cx="1304924" cy="257175"/>
            </a:xfrm>
            <a:prstGeom prst="rect">
              <a:avLst/>
            </a:prstGeom>
            <a:solidFill>
              <a:srgbClr val="7F7F7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 sz="16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5159" name="TextBox 86"/>
            <p:cNvSpPr txBox="1">
              <a:spLocks noChangeArrowheads="1"/>
            </p:cNvSpPr>
            <p:nvPr/>
          </p:nvSpPr>
          <p:spPr bwMode="auto">
            <a:xfrm>
              <a:off x="104775" y="0"/>
              <a:ext cx="109537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>
                  <a:solidFill>
                    <a:schemeClr val="bg1"/>
                  </a:solidFill>
                  <a:latin typeface="Calibri" pitchFamily="34" charset="0"/>
                </a:rPr>
                <a:t>Click to add</a:t>
              </a:r>
              <a:endParaRPr lang="zh-CN" altLang="en-US" sz="140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grpSp>
        <p:nvGrpSpPr>
          <p:cNvPr id="5160" name="Group 40"/>
          <p:cNvGrpSpPr>
            <a:grpSpLocks/>
          </p:cNvGrpSpPr>
          <p:nvPr/>
        </p:nvGrpSpPr>
        <p:grpSpPr bwMode="auto">
          <a:xfrm>
            <a:off x="3711575" y="4057650"/>
            <a:ext cx="1304925" cy="307975"/>
            <a:chOff x="0" y="0"/>
            <a:chExt cx="1304924" cy="307777"/>
          </a:xfrm>
        </p:grpSpPr>
        <p:sp>
          <p:nvSpPr>
            <p:cNvPr id="5161" name="矩形 89"/>
            <p:cNvSpPr>
              <a:spLocks noChangeArrowheads="1"/>
            </p:cNvSpPr>
            <p:nvPr/>
          </p:nvSpPr>
          <p:spPr bwMode="auto">
            <a:xfrm>
              <a:off x="0" y="25301"/>
              <a:ext cx="1304924" cy="257175"/>
            </a:xfrm>
            <a:prstGeom prst="rect">
              <a:avLst/>
            </a:prstGeom>
            <a:solidFill>
              <a:srgbClr val="7F7F7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 sz="16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5162" name="TextBox 90"/>
            <p:cNvSpPr txBox="1">
              <a:spLocks noChangeArrowheads="1"/>
            </p:cNvSpPr>
            <p:nvPr/>
          </p:nvSpPr>
          <p:spPr bwMode="auto">
            <a:xfrm>
              <a:off x="104775" y="0"/>
              <a:ext cx="109537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>
                  <a:solidFill>
                    <a:schemeClr val="bg1"/>
                  </a:solidFill>
                  <a:latin typeface="Calibri" pitchFamily="34" charset="0"/>
                </a:rPr>
                <a:t>Click to add</a:t>
              </a:r>
              <a:endParaRPr lang="zh-CN" altLang="en-US" sz="140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grpSp>
        <p:nvGrpSpPr>
          <p:cNvPr id="5163" name="Group 43"/>
          <p:cNvGrpSpPr>
            <a:grpSpLocks/>
          </p:cNvGrpSpPr>
          <p:nvPr/>
        </p:nvGrpSpPr>
        <p:grpSpPr bwMode="auto">
          <a:xfrm>
            <a:off x="6418263" y="4057650"/>
            <a:ext cx="1304925" cy="307975"/>
            <a:chOff x="0" y="0"/>
            <a:chExt cx="1304924" cy="307777"/>
          </a:xfrm>
        </p:grpSpPr>
        <p:sp>
          <p:nvSpPr>
            <p:cNvPr id="5164" name="矩形 92"/>
            <p:cNvSpPr>
              <a:spLocks noChangeArrowheads="1"/>
            </p:cNvSpPr>
            <p:nvPr/>
          </p:nvSpPr>
          <p:spPr bwMode="auto">
            <a:xfrm>
              <a:off x="0" y="25301"/>
              <a:ext cx="1304924" cy="257175"/>
            </a:xfrm>
            <a:prstGeom prst="rect">
              <a:avLst/>
            </a:prstGeom>
            <a:solidFill>
              <a:srgbClr val="7F7F7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 sz="16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5165" name="TextBox 93"/>
            <p:cNvSpPr txBox="1">
              <a:spLocks noChangeArrowheads="1"/>
            </p:cNvSpPr>
            <p:nvPr/>
          </p:nvSpPr>
          <p:spPr bwMode="auto">
            <a:xfrm>
              <a:off x="104775" y="0"/>
              <a:ext cx="109537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>
                  <a:solidFill>
                    <a:schemeClr val="bg1"/>
                  </a:solidFill>
                  <a:latin typeface="Calibri" pitchFamily="34" charset="0"/>
                </a:rPr>
                <a:t>Click to add</a:t>
              </a:r>
              <a:endParaRPr lang="zh-CN" altLang="en-US" sz="140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sp>
        <p:nvSpPr>
          <p:cNvPr id="5166" name="TextBox 94"/>
          <p:cNvSpPr txBox="1">
            <a:spLocks noChangeArrowheads="1"/>
          </p:cNvSpPr>
          <p:nvPr/>
        </p:nvSpPr>
        <p:spPr bwMode="auto">
          <a:xfrm>
            <a:off x="1847850" y="2428875"/>
            <a:ext cx="11811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00BED1"/>
                </a:solidFill>
                <a:latin typeface="方正大黑简体" pitchFamily="65" charset="-122"/>
                <a:ea typeface="方正大黑简体" pitchFamily="65" charset="-122"/>
              </a:rPr>
              <a:t>60%</a:t>
            </a:r>
            <a:endParaRPr lang="zh-CN" altLang="en-US" sz="3600" b="1">
              <a:solidFill>
                <a:srgbClr val="00BED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5167" name="TextBox 95"/>
          <p:cNvSpPr txBox="1">
            <a:spLocks noChangeArrowheads="1"/>
          </p:cNvSpPr>
          <p:nvPr/>
        </p:nvSpPr>
        <p:spPr bwMode="auto">
          <a:xfrm>
            <a:off x="4572000" y="2428875"/>
            <a:ext cx="11811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9EA809"/>
                </a:solidFill>
                <a:latin typeface="方正大黑简体" pitchFamily="65" charset="-122"/>
                <a:ea typeface="方正大黑简体" pitchFamily="65" charset="-122"/>
              </a:rPr>
              <a:t>75%</a:t>
            </a:r>
            <a:endParaRPr lang="zh-CN" altLang="en-US" sz="3600" b="1">
              <a:solidFill>
                <a:srgbClr val="9EA809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5168" name="TextBox 96"/>
          <p:cNvSpPr txBox="1">
            <a:spLocks noChangeArrowheads="1"/>
          </p:cNvSpPr>
          <p:nvPr/>
        </p:nvSpPr>
        <p:spPr bwMode="auto">
          <a:xfrm>
            <a:off x="7562850" y="2428875"/>
            <a:ext cx="11811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FFC000"/>
                </a:solidFill>
                <a:latin typeface="方正大黑简体" pitchFamily="65" charset="-122"/>
                <a:ea typeface="方正大黑简体" pitchFamily="65" charset="-122"/>
              </a:rPr>
              <a:t>85%</a:t>
            </a:r>
            <a:endParaRPr lang="zh-CN" altLang="en-US" sz="3600" b="1">
              <a:solidFill>
                <a:srgbClr val="FFC000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5169" name="TextBox 54"/>
          <p:cNvSpPr txBox="1">
            <a:spLocks noChangeArrowheads="1"/>
          </p:cNvSpPr>
          <p:nvPr/>
        </p:nvSpPr>
        <p:spPr bwMode="auto">
          <a:xfrm>
            <a:off x="7410450" y="5102225"/>
            <a:ext cx="1725613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http://www.ppthi-hoo.com</a:t>
            </a:r>
            <a:endParaRPr lang="zh-CN" altLang="en-US" sz="10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27"/>
          <p:cNvSpPr>
            <a:spLocks noChangeArrowheads="1"/>
          </p:cNvSpPr>
          <p:nvPr/>
        </p:nvSpPr>
        <p:spPr bwMode="auto">
          <a:xfrm>
            <a:off x="0" y="5394325"/>
            <a:ext cx="9144000" cy="320675"/>
          </a:xfrm>
          <a:prstGeom prst="rect">
            <a:avLst/>
          </a:prstGeom>
          <a:solidFill>
            <a:srgbClr val="59595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147" name="矩形 3"/>
          <p:cNvSpPr>
            <a:spLocks noChangeArrowheads="1"/>
          </p:cNvSpPr>
          <p:nvPr/>
        </p:nvSpPr>
        <p:spPr bwMode="auto">
          <a:xfrm>
            <a:off x="0" y="5429250"/>
            <a:ext cx="1333500" cy="285750"/>
          </a:xfrm>
          <a:prstGeom prst="rect">
            <a:avLst/>
          </a:prstGeom>
          <a:solidFill>
            <a:srgbClr val="00618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148" name="矩形 6"/>
          <p:cNvSpPr>
            <a:spLocks noChangeArrowheads="1"/>
          </p:cNvSpPr>
          <p:nvPr/>
        </p:nvSpPr>
        <p:spPr bwMode="auto">
          <a:xfrm>
            <a:off x="1301750" y="5429250"/>
            <a:ext cx="1333500" cy="285750"/>
          </a:xfrm>
          <a:prstGeom prst="rect">
            <a:avLst/>
          </a:prstGeom>
          <a:solidFill>
            <a:srgbClr val="4F94B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149" name="矩形 7"/>
          <p:cNvSpPr>
            <a:spLocks noChangeArrowheads="1"/>
          </p:cNvSpPr>
          <p:nvPr/>
        </p:nvSpPr>
        <p:spPr bwMode="auto">
          <a:xfrm>
            <a:off x="2603500" y="5429250"/>
            <a:ext cx="1333500" cy="285750"/>
          </a:xfrm>
          <a:prstGeom prst="rect">
            <a:avLst/>
          </a:prstGeom>
          <a:solidFill>
            <a:srgbClr val="7995A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150" name="矩形 8"/>
          <p:cNvSpPr>
            <a:spLocks noChangeArrowheads="1"/>
          </p:cNvSpPr>
          <p:nvPr/>
        </p:nvSpPr>
        <p:spPr bwMode="auto">
          <a:xfrm>
            <a:off x="3905250" y="5429250"/>
            <a:ext cx="1333500" cy="285750"/>
          </a:xfrm>
          <a:prstGeom prst="rect">
            <a:avLst/>
          </a:prstGeom>
          <a:solidFill>
            <a:srgbClr val="F7F7F7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151" name="矩形 9"/>
          <p:cNvSpPr>
            <a:spLocks noChangeArrowheads="1"/>
          </p:cNvSpPr>
          <p:nvPr/>
        </p:nvSpPr>
        <p:spPr bwMode="auto">
          <a:xfrm>
            <a:off x="5207000" y="5429250"/>
            <a:ext cx="1333500" cy="285750"/>
          </a:xfrm>
          <a:prstGeom prst="rect">
            <a:avLst/>
          </a:prstGeom>
          <a:solidFill>
            <a:srgbClr val="C7AF07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152" name="矩形 10"/>
          <p:cNvSpPr>
            <a:spLocks noChangeArrowheads="1"/>
          </p:cNvSpPr>
          <p:nvPr/>
        </p:nvSpPr>
        <p:spPr bwMode="auto">
          <a:xfrm>
            <a:off x="6508750" y="5429250"/>
            <a:ext cx="1333500" cy="285750"/>
          </a:xfrm>
          <a:prstGeom prst="rect">
            <a:avLst/>
          </a:prstGeom>
          <a:solidFill>
            <a:srgbClr val="9EA80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153" name="矩形 11"/>
          <p:cNvSpPr>
            <a:spLocks noChangeArrowheads="1"/>
          </p:cNvSpPr>
          <p:nvPr/>
        </p:nvSpPr>
        <p:spPr bwMode="auto">
          <a:xfrm>
            <a:off x="7810500" y="5429250"/>
            <a:ext cx="1333500" cy="285750"/>
          </a:xfrm>
          <a:prstGeom prst="rect">
            <a:avLst/>
          </a:prstGeom>
          <a:solidFill>
            <a:srgbClr val="00BED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6154" name="图片 25" descr="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988" y="173038"/>
            <a:ext cx="17240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5" name="矩形 26"/>
          <p:cNvSpPr>
            <a:spLocks noChangeArrowheads="1"/>
          </p:cNvSpPr>
          <p:nvPr/>
        </p:nvSpPr>
        <p:spPr bwMode="auto">
          <a:xfrm>
            <a:off x="266700" y="0"/>
            <a:ext cx="1498600" cy="117475"/>
          </a:xfrm>
          <a:prstGeom prst="rect">
            <a:avLst/>
          </a:prstGeom>
          <a:solidFill>
            <a:srgbClr val="00BED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156" name="TextBox 29"/>
          <p:cNvSpPr txBox="1">
            <a:spLocks noChangeArrowheads="1"/>
          </p:cNvSpPr>
          <p:nvPr/>
        </p:nvSpPr>
        <p:spPr bwMode="auto">
          <a:xfrm>
            <a:off x="5384800" y="215900"/>
            <a:ext cx="3067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zh-CN" altLang="en-US" sz="2400">
                <a:solidFill>
                  <a:srgbClr val="00BED1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6157" name="图片 43" descr="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43913" y="288925"/>
            <a:ext cx="522287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158" name="Group 14"/>
          <p:cNvGrpSpPr>
            <a:grpSpLocks/>
          </p:cNvGrpSpPr>
          <p:nvPr/>
        </p:nvGrpSpPr>
        <p:grpSpPr bwMode="auto">
          <a:xfrm>
            <a:off x="2478088" y="4248150"/>
            <a:ext cx="4187825" cy="307975"/>
            <a:chOff x="0" y="0"/>
            <a:chExt cx="1304924" cy="307777"/>
          </a:xfrm>
        </p:grpSpPr>
        <p:sp>
          <p:nvSpPr>
            <p:cNvPr id="6159" name="矩形 89"/>
            <p:cNvSpPr>
              <a:spLocks noChangeArrowheads="1"/>
            </p:cNvSpPr>
            <p:nvPr/>
          </p:nvSpPr>
          <p:spPr bwMode="auto">
            <a:xfrm>
              <a:off x="0" y="25301"/>
              <a:ext cx="1304924" cy="257175"/>
            </a:xfrm>
            <a:prstGeom prst="rect">
              <a:avLst/>
            </a:prstGeom>
            <a:solidFill>
              <a:srgbClr val="7F7F7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 sz="16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6160" name="TextBox 90"/>
            <p:cNvSpPr txBox="1">
              <a:spLocks noChangeArrowheads="1"/>
            </p:cNvSpPr>
            <p:nvPr/>
          </p:nvSpPr>
          <p:spPr bwMode="auto">
            <a:xfrm>
              <a:off x="104775" y="0"/>
              <a:ext cx="109537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>
                  <a:solidFill>
                    <a:schemeClr val="bg1"/>
                  </a:solidFill>
                  <a:latin typeface="Calibri" pitchFamily="34" charset="0"/>
                </a:rPr>
                <a:t>Click to add</a:t>
              </a:r>
              <a:endParaRPr lang="zh-CN" altLang="en-US" sz="140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sp>
        <p:nvSpPr>
          <p:cNvPr id="6161" name="AutoShape 3"/>
          <p:cNvSpPr>
            <a:spLocks noChangeArrowheads="1"/>
          </p:cNvSpPr>
          <p:nvPr/>
        </p:nvSpPr>
        <p:spPr bwMode="auto">
          <a:xfrm>
            <a:off x="809625" y="1762125"/>
            <a:ext cx="7524750" cy="2347913"/>
          </a:xfrm>
          <a:prstGeom prst="rect">
            <a:avLst/>
          </a:prstGeom>
          <a:solidFill>
            <a:srgbClr val="595959">
              <a:alpha val="78000"/>
            </a:srgbClr>
          </a:solidFill>
          <a:ln w="12700" cmpd="sng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6162" name="AutoShape 3"/>
          <p:cNvSpPr>
            <a:spLocks noChangeArrowheads="1"/>
          </p:cNvSpPr>
          <p:nvPr/>
        </p:nvSpPr>
        <p:spPr bwMode="auto">
          <a:xfrm>
            <a:off x="914400" y="1619250"/>
            <a:ext cx="7315200" cy="2378075"/>
          </a:xfrm>
          <a:prstGeom prst="rect">
            <a:avLst/>
          </a:prstGeom>
          <a:solidFill>
            <a:srgbClr val="00BED1">
              <a:alpha val="79999"/>
            </a:srgbClr>
          </a:solidFill>
          <a:ln w="12700" cmpd="sng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6163" name="Rectangle 13"/>
          <p:cNvSpPr>
            <a:spLocks noChangeArrowheads="1"/>
          </p:cNvSpPr>
          <p:nvPr/>
        </p:nvSpPr>
        <p:spPr bwMode="auto">
          <a:xfrm>
            <a:off x="1081088" y="1978025"/>
            <a:ext cx="6981825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Hi-Hoo</a:t>
            </a:r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瀚合网络科技有限公司，专注为客户提供高质量的服务，坚持创新，不断提升发展，形成了以</a:t>
            </a:r>
            <a:r>
              <a:rPr 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专业制作为中心的综合性服务的供应商，以国际化的设计观和实务运作享誉业界。</a:t>
            </a:r>
            <a:endParaRPr lang="en-US" sz="16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sz="16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Hi-hoo</a:t>
            </a:r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目前的核心业务主要为： 专业</a:t>
            </a:r>
            <a:r>
              <a:rPr 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制作、</a:t>
            </a:r>
            <a:r>
              <a:rPr 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图表开发、动画演示开发和</a:t>
            </a:r>
            <a:r>
              <a:rPr 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设计、应用技能培训</a:t>
            </a:r>
          </a:p>
        </p:txBody>
      </p:sp>
      <p:sp>
        <p:nvSpPr>
          <p:cNvPr id="6164" name="TextBox 60"/>
          <p:cNvSpPr txBox="1">
            <a:spLocks noChangeArrowheads="1"/>
          </p:cNvSpPr>
          <p:nvPr/>
        </p:nvSpPr>
        <p:spPr bwMode="auto">
          <a:xfrm>
            <a:off x="7410450" y="5102225"/>
            <a:ext cx="1725613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http://www.ppthi-hoo.com</a:t>
            </a:r>
            <a:endParaRPr lang="zh-CN" altLang="en-US" sz="10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27"/>
          <p:cNvSpPr>
            <a:spLocks noChangeArrowheads="1"/>
          </p:cNvSpPr>
          <p:nvPr/>
        </p:nvSpPr>
        <p:spPr bwMode="auto">
          <a:xfrm>
            <a:off x="0" y="5394325"/>
            <a:ext cx="9144000" cy="320675"/>
          </a:xfrm>
          <a:prstGeom prst="rect">
            <a:avLst/>
          </a:prstGeom>
          <a:solidFill>
            <a:srgbClr val="59595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171" name="矩形 3"/>
          <p:cNvSpPr>
            <a:spLocks noChangeArrowheads="1"/>
          </p:cNvSpPr>
          <p:nvPr/>
        </p:nvSpPr>
        <p:spPr bwMode="auto">
          <a:xfrm>
            <a:off x="0" y="5429250"/>
            <a:ext cx="1333500" cy="285750"/>
          </a:xfrm>
          <a:prstGeom prst="rect">
            <a:avLst/>
          </a:prstGeom>
          <a:solidFill>
            <a:srgbClr val="00618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172" name="矩形 6"/>
          <p:cNvSpPr>
            <a:spLocks noChangeArrowheads="1"/>
          </p:cNvSpPr>
          <p:nvPr/>
        </p:nvSpPr>
        <p:spPr bwMode="auto">
          <a:xfrm>
            <a:off x="1301750" y="5429250"/>
            <a:ext cx="1333500" cy="285750"/>
          </a:xfrm>
          <a:prstGeom prst="rect">
            <a:avLst/>
          </a:prstGeom>
          <a:solidFill>
            <a:srgbClr val="4F94B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173" name="矩形 7"/>
          <p:cNvSpPr>
            <a:spLocks noChangeArrowheads="1"/>
          </p:cNvSpPr>
          <p:nvPr/>
        </p:nvSpPr>
        <p:spPr bwMode="auto">
          <a:xfrm>
            <a:off x="2603500" y="5429250"/>
            <a:ext cx="1333500" cy="285750"/>
          </a:xfrm>
          <a:prstGeom prst="rect">
            <a:avLst/>
          </a:prstGeom>
          <a:solidFill>
            <a:srgbClr val="7995A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174" name="矩形 8"/>
          <p:cNvSpPr>
            <a:spLocks noChangeArrowheads="1"/>
          </p:cNvSpPr>
          <p:nvPr/>
        </p:nvSpPr>
        <p:spPr bwMode="auto">
          <a:xfrm>
            <a:off x="3905250" y="5429250"/>
            <a:ext cx="1333500" cy="285750"/>
          </a:xfrm>
          <a:prstGeom prst="rect">
            <a:avLst/>
          </a:prstGeom>
          <a:solidFill>
            <a:srgbClr val="F7F7F7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175" name="矩形 9"/>
          <p:cNvSpPr>
            <a:spLocks noChangeArrowheads="1"/>
          </p:cNvSpPr>
          <p:nvPr/>
        </p:nvSpPr>
        <p:spPr bwMode="auto">
          <a:xfrm>
            <a:off x="5207000" y="5429250"/>
            <a:ext cx="1333500" cy="285750"/>
          </a:xfrm>
          <a:prstGeom prst="rect">
            <a:avLst/>
          </a:prstGeom>
          <a:solidFill>
            <a:srgbClr val="C7AF07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176" name="矩形 10"/>
          <p:cNvSpPr>
            <a:spLocks noChangeArrowheads="1"/>
          </p:cNvSpPr>
          <p:nvPr/>
        </p:nvSpPr>
        <p:spPr bwMode="auto">
          <a:xfrm>
            <a:off x="6508750" y="5429250"/>
            <a:ext cx="1333500" cy="285750"/>
          </a:xfrm>
          <a:prstGeom prst="rect">
            <a:avLst/>
          </a:prstGeom>
          <a:solidFill>
            <a:srgbClr val="9EA80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177" name="矩形 11"/>
          <p:cNvSpPr>
            <a:spLocks noChangeArrowheads="1"/>
          </p:cNvSpPr>
          <p:nvPr/>
        </p:nvSpPr>
        <p:spPr bwMode="auto">
          <a:xfrm>
            <a:off x="7810500" y="5429250"/>
            <a:ext cx="1333500" cy="285750"/>
          </a:xfrm>
          <a:prstGeom prst="rect">
            <a:avLst/>
          </a:prstGeom>
          <a:solidFill>
            <a:srgbClr val="00BED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7178" name="图片 25" descr="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988" y="173038"/>
            <a:ext cx="17240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9" name="矩形 26"/>
          <p:cNvSpPr>
            <a:spLocks noChangeArrowheads="1"/>
          </p:cNvSpPr>
          <p:nvPr/>
        </p:nvSpPr>
        <p:spPr bwMode="auto">
          <a:xfrm>
            <a:off x="266700" y="0"/>
            <a:ext cx="1498600" cy="117475"/>
          </a:xfrm>
          <a:prstGeom prst="rect">
            <a:avLst/>
          </a:prstGeom>
          <a:solidFill>
            <a:srgbClr val="00BED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180" name="TextBox 29"/>
          <p:cNvSpPr txBox="1">
            <a:spLocks noChangeArrowheads="1"/>
          </p:cNvSpPr>
          <p:nvPr/>
        </p:nvSpPr>
        <p:spPr bwMode="auto">
          <a:xfrm>
            <a:off x="5384800" y="215900"/>
            <a:ext cx="3067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zh-CN" altLang="en-US" sz="2400">
                <a:solidFill>
                  <a:srgbClr val="00BED1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7181" name="图片 43" descr="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43913" y="288925"/>
            <a:ext cx="522287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2" name="AutoShape 3"/>
          <p:cNvSpPr>
            <a:spLocks noChangeArrowheads="1"/>
          </p:cNvSpPr>
          <p:nvPr/>
        </p:nvSpPr>
        <p:spPr bwMode="auto">
          <a:xfrm>
            <a:off x="1290638" y="1492250"/>
            <a:ext cx="6562725" cy="354013"/>
          </a:xfrm>
          <a:prstGeom prst="rect">
            <a:avLst/>
          </a:prstGeom>
          <a:solidFill>
            <a:srgbClr val="595959"/>
          </a:solidFill>
          <a:ln w="12700" cmpd="sng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7183" name="AutoShape 3"/>
          <p:cNvSpPr>
            <a:spLocks noChangeArrowheads="1"/>
          </p:cNvSpPr>
          <p:nvPr/>
        </p:nvSpPr>
        <p:spPr bwMode="auto">
          <a:xfrm>
            <a:off x="1355725" y="1300163"/>
            <a:ext cx="6432550" cy="482600"/>
          </a:xfrm>
          <a:prstGeom prst="rect">
            <a:avLst/>
          </a:prstGeom>
          <a:solidFill>
            <a:srgbClr val="00BED1">
              <a:alpha val="79999"/>
            </a:srgbClr>
          </a:solidFill>
          <a:ln w="12700" cmpd="sng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7184" name="Rectangle 13"/>
          <p:cNvSpPr>
            <a:spLocks noChangeArrowheads="1"/>
          </p:cNvSpPr>
          <p:nvPr/>
        </p:nvSpPr>
        <p:spPr bwMode="auto">
          <a:xfrm>
            <a:off x="3151188" y="1385888"/>
            <a:ext cx="2841625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7185" name="AutoShape 3"/>
          <p:cNvSpPr>
            <a:spLocks noChangeArrowheads="1"/>
          </p:cNvSpPr>
          <p:nvPr/>
        </p:nvSpPr>
        <p:spPr bwMode="auto">
          <a:xfrm>
            <a:off x="1290638" y="2363788"/>
            <a:ext cx="6562725" cy="354012"/>
          </a:xfrm>
          <a:prstGeom prst="rect">
            <a:avLst/>
          </a:prstGeom>
          <a:solidFill>
            <a:srgbClr val="595959"/>
          </a:solidFill>
          <a:ln w="12700" cmpd="sng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7186" name="AutoShape 3"/>
          <p:cNvSpPr>
            <a:spLocks noChangeArrowheads="1"/>
          </p:cNvSpPr>
          <p:nvPr/>
        </p:nvSpPr>
        <p:spPr bwMode="auto">
          <a:xfrm>
            <a:off x="1355725" y="2171700"/>
            <a:ext cx="6432550" cy="482600"/>
          </a:xfrm>
          <a:prstGeom prst="rect">
            <a:avLst/>
          </a:prstGeom>
          <a:solidFill>
            <a:srgbClr val="7F7F7F">
              <a:alpha val="87999"/>
            </a:srgbClr>
          </a:solidFill>
          <a:ln w="12700" cmpd="sng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7187" name="Rectangle 13"/>
          <p:cNvSpPr>
            <a:spLocks noChangeArrowheads="1"/>
          </p:cNvSpPr>
          <p:nvPr/>
        </p:nvSpPr>
        <p:spPr bwMode="auto">
          <a:xfrm>
            <a:off x="3151188" y="2257425"/>
            <a:ext cx="2841625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7188" name="AutoShape 3"/>
          <p:cNvSpPr>
            <a:spLocks noChangeArrowheads="1"/>
          </p:cNvSpPr>
          <p:nvPr/>
        </p:nvSpPr>
        <p:spPr bwMode="auto">
          <a:xfrm>
            <a:off x="1290638" y="3236913"/>
            <a:ext cx="6562725" cy="354012"/>
          </a:xfrm>
          <a:prstGeom prst="rect">
            <a:avLst/>
          </a:prstGeom>
          <a:solidFill>
            <a:srgbClr val="595959"/>
          </a:solidFill>
          <a:ln w="12700" cmpd="sng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7189" name="AutoShape 3"/>
          <p:cNvSpPr>
            <a:spLocks noChangeArrowheads="1"/>
          </p:cNvSpPr>
          <p:nvPr/>
        </p:nvSpPr>
        <p:spPr bwMode="auto">
          <a:xfrm>
            <a:off x="1355725" y="3044825"/>
            <a:ext cx="6432550" cy="482600"/>
          </a:xfrm>
          <a:prstGeom prst="rect">
            <a:avLst/>
          </a:prstGeom>
          <a:solidFill>
            <a:srgbClr val="00BED1">
              <a:alpha val="79999"/>
            </a:srgbClr>
          </a:solidFill>
          <a:ln w="12700" cmpd="sng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7190" name="Rectangle 13"/>
          <p:cNvSpPr>
            <a:spLocks noChangeArrowheads="1"/>
          </p:cNvSpPr>
          <p:nvPr/>
        </p:nvSpPr>
        <p:spPr bwMode="auto">
          <a:xfrm>
            <a:off x="3151188" y="3130550"/>
            <a:ext cx="2841625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7191" name="AutoShape 3"/>
          <p:cNvSpPr>
            <a:spLocks noChangeArrowheads="1"/>
          </p:cNvSpPr>
          <p:nvPr/>
        </p:nvSpPr>
        <p:spPr bwMode="auto">
          <a:xfrm>
            <a:off x="1290638" y="4108450"/>
            <a:ext cx="6562725" cy="354013"/>
          </a:xfrm>
          <a:prstGeom prst="rect">
            <a:avLst/>
          </a:prstGeom>
          <a:solidFill>
            <a:srgbClr val="595959"/>
          </a:solidFill>
          <a:ln w="12700" cmpd="sng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7192" name="AutoShape 3"/>
          <p:cNvSpPr>
            <a:spLocks noChangeArrowheads="1"/>
          </p:cNvSpPr>
          <p:nvPr/>
        </p:nvSpPr>
        <p:spPr bwMode="auto">
          <a:xfrm>
            <a:off x="1355725" y="3916363"/>
            <a:ext cx="6432550" cy="482600"/>
          </a:xfrm>
          <a:prstGeom prst="rect">
            <a:avLst/>
          </a:prstGeom>
          <a:solidFill>
            <a:srgbClr val="7F7F7F">
              <a:alpha val="87999"/>
            </a:srgbClr>
          </a:solidFill>
          <a:ln w="12700" cmpd="sng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zh-CN" altLang="en-US" sz="2000">
              <a:solidFill>
                <a:schemeClr val="tx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7193" name="Rectangle 13"/>
          <p:cNvSpPr>
            <a:spLocks noChangeArrowheads="1"/>
          </p:cNvSpPr>
          <p:nvPr/>
        </p:nvSpPr>
        <p:spPr bwMode="auto">
          <a:xfrm>
            <a:off x="3151188" y="4002088"/>
            <a:ext cx="2841625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7194" name="TextBox 40"/>
          <p:cNvSpPr txBox="1">
            <a:spLocks noChangeArrowheads="1"/>
          </p:cNvSpPr>
          <p:nvPr/>
        </p:nvSpPr>
        <p:spPr bwMode="auto">
          <a:xfrm>
            <a:off x="7410450" y="5102225"/>
            <a:ext cx="1725613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http://www.ppthi-hoo.com</a:t>
            </a:r>
            <a:endParaRPr lang="zh-CN" altLang="en-US" sz="10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27"/>
          <p:cNvSpPr>
            <a:spLocks noChangeArrowheads="1"/>
          </p:cNvSpPr>
          <p:nvPr/>
        </p:nvSpPr>
        <p:spPr bwMode="auto">
          <a:xfrm>
            <a:off x="0" y="5394325"/>
            <a:ext cx="9144000" cy="320675"/>
          </a:xfrm>
          <a:prstGeom prst="rect">
            <a:avLst/>
          </a:prstGeom>
          <a:solidFill>
            <a:srgbClr val="59595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195" name="矩形 3"/>
          <p:cNvSpPr>
            <a:spLocks noChangeArrowheads="1"/>
          </p:cNvSpPr>
          <p:nvPr/>
        </p:nvSpPr>
        <p:spPr bwMode="auto">
          <a:xfrm>
            <a:off x="0" y="5429250"/>
            <a:ext cx="1333500" cy="285750"/>
          </a:xfrm>
          <a:prstGeom prst="rect">
            <a:avLst/>
          </a:prstGeom>
          <a:solidFill>
            <a:srgbClr val="00618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196" name="矩形 6"/>
          <p:cNvSpPr>
            <a:spLocks noChangeArrowheads="1"/>
          </p:cNvSpPr>
          <p:nvPr/>
        </p:nvSpPr>
        <p:spPr bwMode="auto">
          <a:xfrm>
            <a:off x="1301750" y="5429250"/>
            <a:ext cx="1333500" cy="285750"/>
          </a:xfrm>
          <a:prstGeom prst="rect">
            <a:avLst/>
          </a:prstGeom>
          <a:solidFill>
            <a:srgbClr val="4F94B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197" name="矩形 7"/>
          <p:cNvSpPr>
            <a:spLocks noChangeArrowheads="1"/>
          </p:cNvSpPr>
          <p:nvPr/>
        </p:nvSpPr>
        <p:spPr bwMode="auto">
          <a:xfrm>
            <a:off x="2603500" y="5429250"/>
            <a:ext cx="1333500" cy="285750"/>
          </a:xfrm>
          <a:prstGeom prst="rect">
            <a:avLst/>
          </a:prstGeom>
          <a:solidFill>
            <a:srgbClr val="7995A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198" name="矩形 8"/>
          <p:cNvSpPr>
            <a:spLocks noChangeArrowheads="1"/>
          </p:cNvSpPr>
          <p:nvPr/>
        </p:nvSpPr>
        <p:spPr bwMode="auto">
          <a:xfrm>
            <a:off x="3905250" y="5429250"/>
            <a:ext cx="1333500" cy="285750"/>
          </a:xfrm>
          <a:prstGeom prst="rect">
            <a:avLst/>
          </a:prstGeom>
          <a:solidFill>
            <a:srgbClr val="F7F7F7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199" name="矩形 9"/>
          <p:cNvSpPr>
            <a:spLocks noChangeArrowheads="1"/>
          </p:cNvSpPr>
          <p:nvPr/>
        </p:nvSpPr>
        <p:spPr bwMode="auto">
          <a:xfrm>
            <a:off x="5207000" y="5429250"/>
            <a:ext cx="1333500" cy="285750"/>
          </a:xfrm>
          <a:prstGeom prst="rect">
            <a:avLst/>
          </a:prstGeom>
          <a:solidFill>
            <a:srgbClr val="C7AF07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200" name="矩形 10"/>
          <p:cNvSpPr>
            <a:spLocks noChangeArrowheads="1"/>
          </p:cNvSpPr>
          <p:nvPr/>
        </p:nvSpPr>
        <p:spPr bwMode="auto">
          <a:xfrm>
            <a:off x="6508750" y="5429250"/>
            <a:ext cx="1333500" cy="285750"/>
          </a:xfrm>
          <a:prstGeom prst="rect">
            <a:avLst/>
          </a:prstGeom>
          <a:solidFill>
            <a:srgbClr val="9EA80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201" name="矩形 11"/>
          <p:cNvSpPr>
            <a:spLocks noChangeArrowheads="1"/>
          </p:cNvSpPr>
          <p:nvPr/>
        </p:nvSpPr>
        <p:spPr bwMode="auto">
          <a:xfrm>
            <a:off x="7810500" y="5429250"/>
            <a:ext cx="1333500" cy="285750"/>
          </a:xfrm>
          <a:prstGeom prst="rect">
            <a:avLst/>
          </a:prstGeom>
          <a:solidFill>
            <a:srgbClr val="00BED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202" name="图片 25" descr="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988" y="173038"/>
            <a:ext cx="17240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3" name="矩形 26"/>
          <p:cNvSpPr>
            <a:spLocks noChangeArrowheads="1"/>
          </p:cNvSpPr>
          <p:nvPr/>
        </p:nvSpPr>
        <p:spPr bwMode="auto">
          <a:xfrm>
            <a:off x="266700" y="0"/>
            <a:ext cx="1498600" cy="117475"/>
          </a:xfrm>
          <a:prstGeom prst="rect">
            <a:avLst/>
          </a:prstGeom>
          <a:solidFill>
            <a:srgbClr val="00BED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204" name="TextBox 29"/>
          <p:cNvSpPr txBox="1">
            <a:spLocks noChangeArrowheads="1"/>
          </p:cNvSpPr>
          <p:nvPr/>
        </p:nvSpPr>
        <p:spPr bwMode="auto">
          <a:xfrm>
            <a:off x="5384800" y="215900"/>
            <a:ext cx="3067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zh-CN" altLang="en-US" sz="2400">
                <a:solidFill>
                  <a:srgbClr val="00BED1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8205" name="图片 43" descr="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43913" y="288925"/>
            <a:ext cx="522287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206" name="Group 14"/>
          <p:cNvGrpSpPr>
            <a:grpSpLocks/>
          </p:cNvGrpSpPr>
          <p:nvPr/>
        </p:nvGrpSpPr>
        <p:grpSpPr bwMode="auto">
          <a:xfrm>
            <a:off x="1222375" y="1468438"/>
            <a:ext cx="2754313" cy="2754312"/>
            <a:chOff x="0" y="0"/>
            <a:chExt cx="2754313" cy="2754312"/>
          </a:xfrm>
        </p:grpSpPr>
        <p:grpSp>
          <p:nvGrpSpPr>
            <p:cNvPr id="8207" name="Group 15"/>
            <p:cNvGrpSpPr>
              <a:grpSpLocks noChangeAspect="1"/>
            </p:cNvGrpSpPr>
            <p:nvPr/>
          </p:nvGrpSpPr>
          <p:grpSpPr bwMode="auto">
            <a:xfrm>
              <a:off x="0" y="0"/>
              <a:ext cx="2754313" cy="2754312"/>
              <a:chOff x="0" y="0"/>
              <a:chExt cx="3060000" cy="3060000"/>
            </a:xfrm>
          </p:grpSpPr>
          <p:sp>
            <p:nvSpPr>
              <p:cNvPr id="8208" name="椭圆 2"/>
              <p:cNvSpPr>
                <a:spLocks noChangeAspect="1"/>
              </p:cNvSpPr>
              <p:nvPr/>
            </p:nvSpPr>
            <p:spPr bwMode="auto">
              <a:xfrm>
                <a:off x="0" y="0"/>
                <a:ext cx="3060000" cy="3060000"/>
              </a:xfrm>
              <a:prstGeom prst="ellipse">
                <a:avLst/>
              </a:prstGeom>
              <a:noFill/>
              <a:ln w="76200" cmpd="sng">
                <a:solidFill>
                  <a:srgbClr val="595959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8209" name="椭圆 3"/>
              <p:cNvSpPr>
                <a:spLocks noChangeAspect="1"/>
              </p:cNvSpPr>
              <p:nvPr/>
            </p:nvSpPr>
            <p:spPr bwMode="auto">
              <a:xfrm>
                <a:off x="234571" y="234570"/>
                <a:ext cx="2590858" cy="2590860"/>
              </a:xfrm>
              <a:prstGeom prst="ellipse">
                <a:avLst/>
              </a:prstGeom>
              <a:solidFill>
                <a:schemeClr val="bg1">
                  <a:alpha val="25000"/>
                </a:schemeClr>
              </a:solidFill>
              <a:ln w="76200" cmpd="sng">
                <a:solidFill>
                  <a:srgbClr val="595959">
                    <a:alpha val="25000"/>
                  </a:srgbClr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8210" name="Rectangle 13"/>
            <p:cNvSpPr>
              <a:spLocks noChangeArrowheads="1"/>
            </p:cNvSpPr>
            <p:nvPr/>
          </p:nvSpPr>
          <p:spPr bwMode="auto">
            <a:xfrm>
              <a:off x="690563" y="1023937"/>
              <a:ext cx="1373187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0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  <p:sp>
        <p:nvSpPr>
          <p:cNvPr id="8211" name="TextBox 146"/>
          <p:cNvSpPr txBox="1">
            <a:spLocks noChangeArrowheads="1"/>
          </p:cNvSpPr>
          <p:nvPr/>
        </p:nvSpPr>
        <p:spPr bwMode="auto">
          <a:xfrm>
            <a:off x="3889375" y="1930400"/>
            <a:ext cx="40322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 </a:t>
            </a:r>
            <a:r>
              <a:rPr 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… …</a:t>
            </a:r>
          </a:p>
        </p:txBody>
      </p:sp>
      <p:grpSp>
        <p:nvGrpSpPr>
          <p:cNvPr id="8212" name="Group 20"/>
          <p:cNvGrpSpPr>
            <a:grpSpLocks/>
          </p:cNvGrpSpPr>
          <p:nvPr/>
        </p:nvGrpSpPr>
        <p:grpSpPr bwMode="auto">
          <a:xfrm>
            <a:off x="2873375" y="1309688"/>
            <a:ext cx="5048250" cy="741362"/>
            <a:chOff x="0" y="0"/>
            <a:chExt cx="5048250" cy="741362"/>
          </a:xfrm>
        </p:grpSpPr>
        <p:sp>
          <p:nvSpPr>
            <p:cNvPr id="8213" name="矩形 6"/>
            <p:cNvSpPr>
              <a:spLocks/>
            </p:cNvSpPr>
            <p:nvPr/>
          </p:nvSpPr>
          <p:spPr bwMode="auto">
            <a:xfrm>
              <a:off x="676275" y="176212"/>
              <a:ext cx="4371975" cy="388938"/>
            </a:xfrm>
            <a:prstGeom prst="rect">
              <a:avLst/>
            </a:prstGeom>
            <a:solidFill>
              <a:srgbClr val="00BED1">
                <a:alpha val="79999"/>
              </a:srgbClr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  <p:grpSp>
          <p:nvGrpSpPr>
            <p:cNvPr id="8214" name="Group 22"/>
            <p:cNvGrpSpPr>
              <a:grpSpLocks noChangeAspect="1"/>
            </p:cNvGrpSpPr>
            <p:nvPr/>
          </p:nvGrpSpPr>
          <p:grpSpPr bwMode="auto">
            <a:xfrm>
              <a:off x="3175" y="0"/>
              <a:ext cx="741363" cy="741362"/>
              <a:chOff x="0" y="0"/>
              <a:chExt cx="823237" cy="823237"/>
            </a:xfrm>
          </p:grpSpPr>
          <p:sp>
            <p:nvSpPr>
              <p:cNvPr id="8215" name="椭圆 11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823237" cy="8232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  <p:sp>
            <p:nvSpPr>
              <p:cNvPr id="8216" name="椭圆 12"/>
              <p:cNvSpPr>
                <a:spLocks noChangeAspect="1"/>
              </p:cNvSpPr>
              <p:nvPr/>
            </p:nvSpPr>
            <p:spPr bwMode="auto">
              <a:xfrm>
                <a:off x="51620" y="51621"/>
                <a:ext cx="720000" cy="720000"/>
              </a:xfrm>
              <a:prstGeom prst="ellipse">
                <a:avLst/>
              </a:prstGeom>
              <a:solidFill>
                <a:srgbClr val="00BED1">
                  <a:alpha val="79999"/>
                </a:srgbClr>
              </a:solidFill>
              <a:ln w="12700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  <p:sp>
          <p:nvSpPr>
            <p:cNvPr id="8217" name="TextBox 146"/>
            <p:cNvSpPr txBox="1">
              <a:spLocks noChangeArrowheads="1"/>
            </p:cNvSpPr>
            <p:nvPr/>
          </p:nvSpPr>
          <p:spPr bwMode="auto">
            <a:xfrm>
              <a:off x="869950" y="231775"/>
              <a:ext cx="1911350" cy="27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1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218" name="Rectangle 13"/>
            <p:cNvSpPr>
              <a:spLocks noChangeArrowheads="1"/>
            </p:cNvSpPr>
            <p:nvPr/>
          </p:nvSpPr>
          <p:spPr bwMode="auto">
            <a:xfrm>
              <a:off x="0" y="169862"/>
              <a:ext cx="747713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219" name="TextBox 146"/>
          <p:cNvSpPr txBox="1">
            <a:spLocks noChangeArrowheads="1"/>
          </p:cNvSpPr>
          <p:nvPr/>
        </p:nvSpPr>
        <p:spPr bwMode="auto">
          <a:xfrm>
            <a:off x="4257675" y="3092450"/>
            <a:ext cx="36639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 </a:t>
            </a:r>
            <a:r>
              <a:rPr 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… …</a:t>
            </a:r>
          </a:p>
        </p:txBody>
      </p:sp>
      <p:grpSp>
        <p:nvGrpSpPr>
          <p:cNvPr id="8220" name="Group 28"/>
          <p:cNvGrpSpPr>
            <a:grpSpLocks/>
          </p:cNvGrpSpPr>
          <p:nvPr/>
        </p:nvGrpSpPr>
        <p:grpSpPr bwMode="auto">
          <a:xfrm>
            <a:off x="3581400" y="2476500"/>
            <a:ext cx="4340225" cy="739775"/>
            <a:chOff x="0" y="0"/>
            <a:chExt cx="4340225" cy="739775"/>
          </a:xfrm>
        </p:grpSpPr>
        <p:sp>
          <p:nvSpPr>
            <p:cNvPr id="8221" name="矩形 57"/>
            <p:cNvSpPr>
              <a:spLocks/>
            </p:cNvSpPr>
            <p:nvPr/>
          </p:nvSpPr>
          <p:spPr bwMode="auto">
            <a:xfrm>
              <a:off x="611188" y="174625"/>
              <a:ext cx="3729037" cy="388938"/>
            </a:xfrm>
            <a:prstGeom prst="rect">
              <a:avLst/>
            </a:prstGeom>
            <a:solidFill>
              <a:srgbClr val="7F7F7F">
                <a:alpha val="79999"/>
              </a:srgbClr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fontAlgn="ctr" hangingPunct="0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  <p:grpSp>
          <p:nvGrpSpPr>
            <p:cNvPr id="8222" name="Group 30"/>
            <p:cNvGrpSpPr>
              <a:grpSpLocks noChangeAspect="1"/>
            </p:cNvGrpSpPr>
            <p:nvPr/>
          </p:nvGrpSpPr>
          <p:grpSpPr bwMode="auto">
            <a:xfrm>
              <a:off x="3175" y="0"/>
              <a:ext cx="739775" cy="739775"/>
              <a:chOff x="0" y="0"/>
              <a:chExt cx="822211" cy="822211"/>
            </a:xfrm>
          </p:grpSpPr>
          <p:sp>
            <p:nvSpPr>
              <p:cNvPr id="8223" name="椭圆 8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822211" cy="822211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  <p:sp>
            <p:nvSpPr>
              <p:cNvPr id="8224" name="椭圆 9"/>
              <p:cNvSpPr>
                <a:spLocks noChangeAspect="1"/>
              </p:cNvSpPr>
              <p:nvPr/>
            </p:nvSpPr>
            <p:spPr bwMode="auto">
              <a:xfrm>
                <a:off x="51168" y="51168"/>
                <a:ext cx="719876" cy="719876"/>
              </a:xfrm>
              <a:prstGeom prst="ellipse">
                <a:avLst/>
              </a:prstGeom>
              <a:solidFill>
                <a:srgbClr val="7F7F7F">
                  <a:alpha val="79999"/>
                </a:srgbClr>
              </a:solidFill>
              <a:ln w="12700" cmpd="sng">
                <a:solidFill>
                  <a:srgbClr val="7F7F7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  <p:sp>
          <p:nvSpPr>
            <p:cNvPr id="8225" name="TextBox 146"/>
            <p:cNvSpPr txBox="1">
              <a:spLocks noChangeArrowheads="1"/>
            </p:cNvSpPr>
            <p:nvPr/>
          </p:nvSpPr>
          <p:spPr bwMode="auto">
            <a:xfrm>
              <a:off x="866775" y="231775"/>
              <a:ext cx="191135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1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226" name="Rectangle 13"/>
            <p:cNvSpPr>
              <a:spLocks noChangeArrowheads="1"/>
            </p:cNvSpPr>
            <p:nvPr/>
          </p:nvSpPr>
          <p:spPr bwMode="auto">
            <a:xfrm>
              <a:off x="0" y="169863"/>
              <a:ext cx="747713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227" name="TextBox 146"/>
          <p:cNvSpPr txBox="1">
            <a:spLocks noChangeArrowheads="1"/>
          </p:cNvSpPr>
          <p:nvPr/>
        </p:nvSpPr>
        <p:spPr bwMode="auto">
          <a:xfrm>
            <a:off x="3743325" y="4271963"/>
            <a:ext cx="4030663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单击添加文本 </a:t>
            </a:r>
            <a:r>
              <a:rPr 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… …</a:t>
            </a:r>
          </a:p>
        </p:txBody>
      </p:sp>
      <p:grpSp>
        <p:nvGrpSpPr>
          <p:cNvPr id="8228" name="Group 36"/>
          <p:cNvGrpSpPr>
            <a:grpSpLocks/>
          </p:cNvGrpSpPr>
          <p:nvPr/>
        </p:nvGrpSpPr>
        <p:grpSpPr bwMode="auto">
          <a:xfrm>
            <a:off x="2873375" y="3651250"/>
            <a:ext cx="5048250" cy="739775"/>
            <a:chOff x="0" y="0"/>
            <a:chExt cx="5048250" cy="739775"/>
          </a:xfrm>
        </p:grpSpPr>
        <p:sp>
          <p:nvSpPr>
            <p:cNvPr id="8229" name="矩形 4"/>
            <p:cNvSpPr>
              <a:spLocks/>
            </p:cNvSpPr>
            <p:nvPr/>
          </p:nvSpPr>
          <p:spPr bwMode="auto">
            <a:xfrm>
              <a:off x="676275" y="174625"/>
              <a:ext cx="4371975" cy="388938"/>
            </a:xfrm>
            <a:prstGeom prst="rect">
              <a:avLst/>
            </a:prstGeom>
            <a:solidFill>
              <a:srgbClr val="595959">
                <a:alpha val="79999"/>
              </a:srgbClr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fontAlgn="ctr" hangingPunct="0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  <p:grpSp>
          <p:nvGrpSpPr>
            <p:cNvPr id="8230" name="Group 38"/>
            <p:cNvGrpSpPr>
              <a:grpSpLocks noChangeAspect="1"/>
            </p:cNvGrpSpPr>
            <p:nvPr/>
          </p:nvGrpSpPr>
          <p:grpSpPr bwMode="auto">
            <a:xfrm>
              <a:off x="4763" y="0"/>
              <a:ext cx="739775" cy="739775"/>
              <a:chOff x="0" y="0"/>
              <a:chExt cx="822355" cy="822355"/>
            </a:xfrm>
          </p:grpSpPr>
          <p:sp>
            <p:nvSpPr>
              <p:cNvPr id="8231" name="椭圆 14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822355" cy="82235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  <p:sp>
            <p:nvSpPr>
              <p:cNvPr id="8232" name="椭圆 70"/>
              <p:cNvSpPr>
                <a:spLocks noChangeAspect="1"/>
              </p:cNvSpPr>
              <p:nvPr/>
            </p:nvSpPr>
            <p:spPr bwMode="auto">
              <a:xfrm>
                <a:off x="51176" y="51177"/>
                <a:ext cx="720002" cy="720002"/>
              </a:xfrm>
              <a:prstGeom prst="ellipse">
                <a:avLst/>
              </a:prstGeom>
              <a:solidFill>
                <a:srgbClr val="595959">
                  <a:alpha val="79999"/>
                </a:srgbClr>
              </a:solidFill>
              <a:ln w="12700" cmpd="sng">
                <a:solidFill>
                  <a:srgbClr val="59595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  <p:sp>
          <p:nvSpPr>
            <p:cNvPr id="8233" name="TextBox 146"/>
            <p:cNvSpPr txBox="1">
              <a:spLocks noChangeArrowheads="1"/>
            </p:cNvSpPr>
            <p:nvPr/>
          </p:nvSpPr>
          <p:spPr bwMode="auto">
            <a:xfrm>
              <a:off x="869950" y="231775"/>
              <a:ext cx="191135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1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234" name="Rectangle 13"/>
            <p:cNvSpPr>
              <a:spLocks noChangeArrowheads="1"/>
            </p:cNvSpPr>
            <p:nvPr/>
          </p:nvSpPr>
          <p:spPr bwMode="auto">
            <a:xfrm>
              <a:off x="0" y="169863"/>
              <a:ext cx="747713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235" name="TextBox 71"/>
          <p:cNvSpPr txBox="1">
            <a:spLocks noChangeArrowheads="1"/>
          </p:cNvSpPr>
          <p:nvPr/>
        </p:nvSpPr>
        <p:spPr bwMode="auto">
          <a:xfrm>
            <a:off x="7410450" y="5102225"/>
            <a:ext cx="1725613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http://www.ppthi-hoo.com</a:t>
            </a:r>
            <a:endParaRPr lang="zh-CN" altLang="en-US" sz="10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27"/>
          <p:cNvSpPr>
            <a:spLocks noChangeArrowheads="1"/>
          </p:cNvSpPr>
          <p:nvPr/>
        </p:nvSpPr>
        <p:spPr bwMode="auto">
          <a:xfrm>
            <a:off x="0" y="5394325"/>
            <a:ext cx="9144000" cy="320675"/>
          </a:xfrm>
          <a:prstGeom prst="rect">
            <a:avLst/>
          </a:prstGeom>
          <a:solidFill>
            <a:srgbClr val="59595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219" name="矩形 3"/>
          <p:cNvSpPr>
            <a:spLocks noChangeArrowheads="1"/>
          </p:cNvSpPr>
          <p:nvPr/>
        </p:nvSpPr>
        <p:spPr bwMode="auto">
          <a:xfrm>
            <a:off x="0" y="5429250"/>
            <a:ext cx="1333500" cy="285750"/>
          </a:xfrm>
          <a:prstGeom prst="rect">
            <a:avLst/>
          </a:prstGeom>
          <a:solidFill>
            <a:srgbClr val="00618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220" name="矩形 6"/>
          <p:cNvSpPr>
            <a:spLocks noChangeArrowheads="1"/>
          </p:cNvSpPr>
          <p:nvPr/>
        </p:nvSpPr>
        <p:spPr bwMode="auto">
          <a:xfrm>
            <a:off x="1301750" y="5429250"/>
            <a:ext cx="1333500" cy="285750"/>
          </a:xfrm>
          <a:prstGeom prst="rect">
            <a:avLst/>
          </a:prstGeom>
          <a:solidFill>
            <a:srgbClr val="4F94B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221" name="矩形 7"/>
          <p:cNvSpPr>
            <a:spLocks noChangeArrowheads="1"/>
          </p:cNvSpPr>
          <p:nvPr/>
        </p:nvSpPr>
        <p:spPr bwMode="auto">
          <a:xfrm>
            <a:off x="2603500" y="5429250"/>
            <a:ext cx="1333500" cy="285750"/>
          </a:xfrm>
          <a:prstGeom prst="rect">
            <a:avLst/>
          </a:prstGeom>
          <a:solidFill>
            <a:srgbClr val="7995A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222" name="矩形 8"/>
          <p:cNvSpPr>
            <a:spLocks noChangeArrowheads="1"/>
          </p:cNvSpPr>
          <p:nvPr/>
        </p:nvSpPr>
        <p:spPr bwMode="auto">
          <a:xfrm>
            <a:off x="3905250" y="5429250"/>
            <a:ext cx="1333500" cy="285750"/>
          </a:xfrm>
          <a:prstGeom prst="rect">
            <a:avLst/>
          </a:prstGeom>
          <a:solidFill>
            <a:srgbClr val="F7F7F7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223" name="矩形 9"/>
          <p:cNvSpPr>
            <a:spLocks noChangeArrowheads="1"/>
          </p:cNvSpPr>
          <p:nvPr/>
        </p:nvSpPr>
        <p:spPr bwMode="auto">
          <a:xfrm>
            <a:off x="5207000" y="5429250"/>
            <a:ext cx="1333500" cy="285750"/>
          </a:xfrm>
          <a:prstGeom prst="rect">
            <a:avLst/>
          </a:prstGeom>
          <a:solidFill>
            <a:srgbClr val="C7AF07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224" name="矩形 10"/>
          <p:cNvSpPr>
            <a:spLocks noChangeArrowheads="1"/>
          </p:cNvSpPr>
          <p:nvPr/>
        </p:nvSpPr>
        <p:spPr bwMode="auto">
          <a:xfrm>
            <a:off x="6508750" y="5429250"/>
            <a:ext cx="1333500" cy="285750"/>
          </a:xfrm>
          <a:prstGeom prst="rect">
            <a:avLst/>
          </a:prstGeom>
          <a:solidFill>
            <a:srgbClr val="9EA80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225" name="矩形 11"/>
          <p:cNvSpPr>
            <a:spLocks noChangeArrowheads="1"/>
          </p:cNvSpPr>
          <p:nvPr/>
        </p:nvSpPr>
        <p:spPr bwMode="auto">
          <a:xfrm>
            <a:off x="7810500" y="5429250"/>
            <a:ext cx="1333500" cy="285750"/>
          </a:xfrm>
          <a:prstGeom prst="rect">
            <a:avLst/>
          </a:prstGeom>
          <a:solidFill>
            <a:srgbClr val="00BED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9226" name="图片 25" descr="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988" y="173038"/>
            <a:ext cx="17240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7" name="矩形 26"/>
          <p:cNvSpPr>
            <a:spLocks noChangeArrowheads="1"/>
          </p:cNvSpPr>
          <p:nvPr/>
        </p:nvSpPr>
        <p:spPr bwMode="auto">
          <a:xfrm>
            <a:off x="266700" y="0"/>
            <a:ext cx="1498600" cy="117475"/>
          </a:xfrm>
          <a:prstGeom prst="rect">
            <a:avLst/>
          </a:prstGeom>
          <a:solidFill>
            <a:srgbClr val="00BED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228" name="TextBox 29"/>
          <p:cNvSpPr txBox="1">
            <a:spLocks noChangeArrowheads="1"/>
          </p:cNvSpPr>
          <p:nvPr/>
        </p:nvSpPr>
        <p:spPr bwMode="auto">
          <a:xfrm>
            <a:off x="5384800" y="215900"/>
            <a:ext cx="3067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zh-CN" altLang="en-US" sz="2400">
                <a:solidFill>
                  <a:srgbClr val="00BED1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9229" name="图片 43" descr="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43913" y="288925"/>
            <a:ext cx="522287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230" name="Group 14"/>
          <p:cNvGrpSpPr>
            <a:grpSpLocks/>
          </p:cNvGrpSpPr>
          <p:nvPr/>
        </p:nvGrpSpPr>
        <p:grpSpPr bwMode="auto">
          <a:xfrm>
            <a:off x="5162550" y="1966913"/>
            <a:ext cx="3552825" cy="2366962"/>
            <a:chOff x="0" y="0"/>
            <a:chExt cx="3552825" cy="2366962"/>
          </a:xfrm>
        </p:grpSpPr>
        <p:sp>
          <p:nvSpPr>
            <p:cNvPr id="9231" name="任意多边形 158"/>
            <p:cNvSpPr>
              <a:spLocks noChangeArrowheads="1"/>
            </p:cNvSpPr>
            <p:nvPr/>
          </p:nvSpPr>
          <p:spPr bwMode="auto">
            <a:xfrm flipH="1">
              <a:off x="0" y="0"/>
              <a:ext cx="1187450" cy="250825"/>
            </a:xfrm>
            <a:custGeom>
              <a:avLst/>
              <a:gdLst>
                <a:gd name="T0" fmla="*/ 1187450 w 1248228"/>
                <a:gd name="T1" fmla="*/ 0 h 290286"/>
                <a:gd name="T2" fmla="*/ 441842 w 1248228"/>
                <a:gd name="T3" fmla="*/ 0 h 290286"/>
                <a:gd name="T4" fmla="*/ 0 w 1248228"/>
                <a:gd name="T5" fmla="*/ 250825 h 290286"/>
                <a:gd name="T6" fmla="*/ 0 60000 65536"/>
                <a:gd name="T7" fmla="*/ 0 60000 65536"/>
                <a:gd name="T8" fmla="*/ 0 60000 65536"/>
                <a:gd name="T9" fmla="*/ 0 w 1248228"/>
                <a:gd name="T10" fmla="*/ 0 h 290286"/>
                <a:gd name="T11" fmla="*/ 1248228 w 1248228"/>
                <a:gd name="T12" fmla="*/ 290286 h 29028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48228" h="290286">
                  <a:moveTo>
                    <a:pt x="1248228" y="0"/>
                  </a:moveTo>
                  <a:lnTo>
                    <a:pt x="464457" y="0"/>
                  </a:lnTo>
                  <a:lnTo>
                    <a:pt x="0" y="290286"/>
                  </a:lnTo>
                </a:path>
              </a:pathLst>
            </a:custGeom>
            <a:noFill/>
            <a:ln w="25400" cmpd="sng">
              <a:solidFill>
                <a:srgbClr val="00BED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1E8FB2"/>
                </a:solidFill>
                <a:latin typeface="Calibri" pitchFamily="34" charset="0"/>
              </a:endParaRPr>
            </a:p>
          </p:txBody>
        </p:sp>
        <p:sp>
          <p:nvSpPr>
            <p:cNvPr id="9232" name="任意多边形 159"/>
            <p:cNvSpPr>
              <a:spLocks noChangeArrowheads="1"/>
            </p:cNvSpPr>
            <p:nvPr/>
          </p:nvSpPr>
          <p:spPr bwMode="auto">
            <a:xfrm flipH="1" flipV="1">
              <a:off x="0" y="2114550"/>
              <a:ext cx="1187450" cy="252412"/>
            </a:xfrm>
            <a:custGeom>
              <a:avLst/>
              <a:gdLst>
                <a:gd name="T0" fmla="*/ 1187450 w 1248228"/>
                <a:gd name="T1" fmla="*/ 0 h 290286"/>
                <a:gd name="T2" fmla="*/ 441842 w 1248228"/>
                <a:gd name="T3" fmla="*/ 0 h 290286"/>
                <a:gd name="T4" fmla="*/ 0 w 1248228"/>
                <a:gd name="T5" fmla="*/ 252412 h 290286"/>
                <a:gd name="T6" fmla="*/ 0 60000 65536"/>
                <a:gd name="T7" fmla="*/ 0 60000 65536"/>
                <a:gd name="T8" fmla="*/ 0 60000 65536"/>
                <a:gd name="T9" fmla="*/ 0 w 1248228"/>
                <a:gd name="T10" fmla="*/ 0 h 290286"/>
                <a:gd name="T11" fmla="*/ 1248228 w 1248228"/>
                <a:gd name="T12" fmla="*/ 290286 h 29028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48228" h="290286">
                  <a:moveTo>
                    <a:pt x="1248228" y="0"/>
                  </a:moveTo>
                  <a:lnTo>
                    <a:pt x="464457" y="0"/>
                  </a:lnTo>
                  <a:lnTo>
                    <a:pt x="0" y="290286"/>
                  </a:lnTo>
                </a:path>
              </a:pathLst>
            </a:custGeom>
            <a:noFill/>
            <a:ln w="25400" cmpd="sng">
              <a:solidFill>
                <a:srgbClr val="A6A6A6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latin typeface="Calibri" pitchFamily="34" charset="0"/>
              </a:endParaRPr>
            </a:p>
          </p:txBody>
        </p:sp>
        <p:cxnSp>
          <p:nvCxnSpPr>
            <p:cNvPr id="9233" name="直接连接符 160"/>
            <p:cNvCxnSpPr>
              <a:cxnSpLocks noChangeShapeType="1"/>
            </p:cNvCxnSpPr>
            <p:nvPr/>
          </p:nvCxnSpPr>
          <p:spPr bwMode="auto">
            <a:xfrm rot="300000">
              <a:off x="541338" y="831850"/>
              <a:ext cx="647700" cy="0"/>
            </a:xfrm>
            <a:prstGeom prst="line">
              <a:avLst/>
            </a:prstGeom>
            <a:noFill/>
            <a:ln w="25400" cmpd="sng">
              <a:solidFill>
                <a:srgbClr val="A6A6A6"/>
              </a:solidFill>
              <a:round/>
              <a:headEnd/>
              <a:tailEnd/>
            </a:ln>
          </p:spPr>
        </p:cxnSp>
        <p:cxnSp>
          <p:nvCxnSpPr>
            <p:cNvPr id="9234" name="直接连接符 161"/>
            <p:cNvCxnSpPr>
              <a:cxnSpLocks noChangeShapeType="1"/>
            </p:cNvCxnSpPr>
            <p:nvPr/>
          </p:nvCxnSpPr>
          <p:spPr bwMode="auto">
            <a:xfrm rot="21300000">
              <a:off x="541338" y="1620837"/>
              <a:ext cx="647700" cy="0"/>
            </a:xfrm>
            <a:prstGeom prst="line">
              <a:avLst/>
            </a:prstGeom>
            <a:noFill/>
            <a:ln w="25400" cmpd="sng">
              <a:solidFill>
                <a:srgbClr val="A6A6A6"/>
              </a:solidFill>
              <a:round/>
              <a:headEnd/>
              <a:tailEnd/>
            </a:ln>
          </p:spPr>
        </p:cxnSp>
        <p:sp>
          <p:nvSpPr>
            <p:cNvPr id="9235" name="TextBox 146"/>
            <p:cNvSpPr txBox="1">
              <a:spLocks noChangeArrowheads="1"/>
            </p:cNvSpPr>
            <p:nvPr/>
          </p:nvSpPr>
          <p:spPr bwMode="auto">
            <a:xfrm>
              <a:off x="1171575" y="82550"/>
              <a:ext cx="2381250" cy="306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solidFill>
                    <a:srgbClr val="00BED1"/>
                  </a:solidFill>
                  <a:latin typeface="微软雅黑" pitchFamily="34" charset="-122"/>
                  <a:ea typeface="微软雅黑" pitchFamily="34" charset="-122"/>
                </a:rPr>
                <a:t>20% </a:t>
              </a:r>
              <a:r>
                <a:rPr lang="zh-CN" altLang="en-US" sz="1400">
                  <a:solidFill>
                    <a:srgbClr val="00BED1"/>
                  </a:solidFill>
                  <a:latin typeface="微软雅黑" pitchFamily="34" charset="-122"/>
                  <a:ea typeface="微软雅黑" pitchFamily="34" charset="-122"/>
                </a:rPr>
                <a:t>单击添加文本</a:t>
              </a:r>
              <a:endParaRPr lang="en-US" sz="1400">
                <a:solidFill>
                  <a:srgbClr val="00BED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236" name="TextBox 146"/>
            <p:cNvSpPr txBox="1">
              <a:spLocks noChangeArrowheads="1"/>
            </p:cNvSpPr>
            <p:nvPr/>
          </p:nvSpPr>
          <p:spPr bwMode="auto">
            <a:xfrm>
              <a:off x="1171575" y="706437"/>
              <a:ext cx="23812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6% </a:t>
              </a:r>
              <a:r>
                <a:rPr lang="zh-CN" altLang="en-US" sz="14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单击添加文本</a:t>
              </a:r>
              <a:endParaRPr 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237" name="TextBox 146"/>
            <p:cNvSpPr txBox="1">
              <a:spLocks noChangeArrowheads="1"/>
            </p:cNvSpPr>
            <p:nvPr/>
          </p:nvSpPr>
          <p:spPr bwMode="auto">
            <a:xfrm>
              <a:off x="1171575" y="1438275"/>
              <a:ext cx="23812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11% </a:t>
              </a:r>
              <a:r>
                <a:rPr lang="zh-CN" altLang="en-US" sz="14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单击添加文本</a:t>
              </a:r>
              <a:endParaRPr 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238" name="TextBox 146"/>
            <p:cNvSpPr txBox="1">
              <a:spLocks noChangeArrowheads="1"/>
            </p:cNvSpPr>
            <p:nvPr/>
          </p:nvSpPr>
          <p:spPr bwMode="auto">
            <a:xfrm>
              <a:off x="1171575" y="1971675"/>
              <a:ext cx="23812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12% </a:t>
              </a:r>
              <a:r>
                <a:rPr lang="zh-CN" altLang="en-US" sz="14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单击添加文本</a:t>
              </a:r>
              <a:endParaRPr 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239" name="Group 23"/>
          <p:cNvGrpSpPr>
            <a:grpSpLocks/>
          </p:cNvGrpSpPr>
          <p:nvPr/>
        </p:nvGrpSpPr>
        <p:grpSpPr bwMode="auto">
          <a:xfrm>
            <a:off x="357188" y="2082800"/>
            <a:ext cx="3562350" cy="2206625"/>
            <a:chOff x="0" y="0"/>
            <a:chExt cx="3562350" cy="2206625"/>
          </a:xfrm>
        </p:grpSpPr>
        <p:sp>
          <p:nvSpPr>
            <p:cNvPr id="9240" name="任意多边形 167"/>
            <p:cNvSpPr>
              <a:spLocks noChangeArrowheads="1"/>
            </p:cNvSpPr>
            <p:nvPr/>
          </p:nvSpPr>
          <p:spPr bwMode="auto">
            <a:xfrm>
              <a:off x="2373312" y="0"/>
              <a:ext cx="1189038" cy="252413"/>
            </a:xfrm>
            <a:custGeom>
              <a:avLst/>
              <a:gdLst>
                <a:gd name="T0" fmla="*/ 1189038 w 1248228"/>
                <a:gd name="T1" fmla="*/ 0 h 290286"/>
                <a:gd name="T2" fmla="*/ 442433 w 1248228"/>
                <a:gd name="T3" fmla="*/ 0 h 290286"/>
                <a:gd name="T4" fmla="*/ 0 w 1248228"/>
                <a:gd name="T5" fmla="*/ 252413 h 290286"/>
                <a:gd name="T6" fmla="*/ 0 60000 65536"/>
                <a:gd name="T7" fmla="*/ 0 60000 65536"/>
                <a:gd name="T8" fmla="*/ 0 60000 65536"/>
                <a:gd name="T9" fmla="*/ 0 w 1248228"/>
                <a:gd name="T10" fmla="*/ 0 h 290286"/>
                <a:gd name="T11" fmla="*/ 1248228 w 1248228"/>
                <a:gd name="T12" fmla="*/ 290286 h 29028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48228" h="290286">
                  <a:moveTo>
                    <a:pt x="1248228" y="0"/>
                  </a:moveTo>
                  <a:lnTo>
                    <a:pt x="464457" y="0"/>
                  </a:lnTo>
                  <a:lnTo>
                    <a:pt x="0" y="290286"/>
                  </a:lnTo>
                </a:path>
              </a:pathLst>
            </a:custGeom>
            <a:noFill/>
            <a:ln w="25400" cmpd="sng">
              <a:solidFill>
                <a:srgbClr val="A6A6A6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41" name="任意多边形 168"/>
            <p:cNvSpPr>
              <a:spLocks noChangeArrowheads="1"/>
            </p:cNvSpPr>
            <p:nvPr/>
          </p:nvSpPr>
          <p:spPr bwMode="auto">
            <a:xfrm flipV="1">
              <a:off x="2373312" y="1955800"/>
              <a:ext cx="1189038" cy="250825"/>
            </a:xfrm>
            <a:custGeom>
              <a:avLst/>
              <a:gdLst>
                <a:gd name="T0" fmla="*/ 1189038 w 1248228"/>
                <a:gd name="T1" fmla="*/ 0 h 290286"/>
                <a:gd name="T2" fmla="*/ 442433 w 1248228"/>
                <a:gd name="T3" fmla="*/ 0 h 290286"/>
                <a:gd name="T4" fmla="*/ 0 w 1248228"/>
                <a:gd name="T5" fmla="*/ 250825 h 290286"/>
                <a:gd name="T6" fmla="*/ 0 60000 65536"/>
                <a:gd name="T7" fmla="*/ 0 60000 65536"/>
                <a:gd name="T8" fmla="*/ 0 60000 65536"/>
                <a:gd name="T9" fmla="*/ 0 w 1248228"/>
                <a:gd name="T10" fmla="*/ 0 h 290286"/>
                <a:gd name="T11" fmla="*/ 1248228 w 1248228"/>
                <a:gd name="T12" fmla="*/ 290286 h 29028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48228" h="290286">
                  <a:moveTo>
                    <a:pt x="1248228" y="0"/>
                  </a:moveTo>
                  <a:lnTo>
                    <a:pt x="464457" y="0"/>
                  </a:lnTo>
                  <a:lnTo>
                    <a:pt x="0" y="290286"/>
                  </a:lnTo>
                </a:path>
              </a:pathLst>
            </a:custGeom>
            <a:noFill/>
            <a:ln w="25400" cmpd="sng">
              <a:solidFill>
                <a:srgbClr val="A6A6A6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latin typeface="Calibri" pitchFamily="34" charset="0"/>
              </a:endParaRPr>
            </a:p>
          </p:txBody>
        </p:sp>
        <p:cxnSp>
          <p:nvCxnSpPr>
            <p:cNvPr id="9242" name="直接连接符 169"/>
            <p:cNvCxnSpPr>
              <a:cxnSpLocks noChangeShapeType="1"/>
            </p:cNvCxnSpPr>
            <p:nvPr/>
          </p:nvCxnSpPr>
          <p:spPr bwMode="auto">
            <a:xfrm>
              <a:off x="2373312" y="1255713"/>
              <a:ext cx="647700" cy="0"/>
            </a:xfrm>
            <a:prstGeom prst="line">
              <a:avLst/>
            </a:prstGeom>
            <a:noFill/>
            <a:ln w="25400" cmpd="sng">
              <a:solidFill>
                <a:srgbClr val="A6A6A6"/>
              </a:solidFill>
              <a:round/>
              <a:headEnd/>
              <a:tailEnd/>
            </a:ln>
          </p:spPr>
        </p:cxnSp>
        <p:sp>
          <p:nvSpPr>
            <p:cNvPr id="9243" name="TextBox 146"/>
            <p:cNvSpPr txBox="1">
              <a:spLocks noChangeArrowheads="1"/>
            </p:cNvSpPr>
            <p:nvPr/>
          </p:nvSpPr>
          <p:spPr bwMode="auto">
            <a:xfrm>
              <a:off x="0" y="1797050"/>
              <a:ext cx="2363787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zh-CN" altLang="en-US" sz="14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单击添加文本 </a:t>
              </a:r>
              <a:r>
                <a:rPr lang="en-US" sz="14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14%</a:t>
              </a:r>
            </a:p>
          </p:txBody>
        </p:sp>
        <p:sp>
          <p:nvSpPr>
            <p:cNvPr id="9244" name="TextBox 146"/>
            <p:cNvSpPr txBox="1">
              <a:spLocks noChangeArrowheads="1"/>
            </p:cNvSpPr>
            <p:nvPr/>
          </p:nvSpPr>
          <p:spPr bwMode="auto">
            <a:xfrm>
              <a:off x="0" y="1101725"/>
              <a:ext cx="2363787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zh-CN" altLang="en-US" sz="14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单击添加文本 </a:t>
              </a:r>
              <a:r>
                <a:rPr lang="en-US" sz="14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14%</a:t>
              </a:r>
            </a:p>
          </p:txBody>
        </p:sp>
        <p:sp>
          <p:nvSpPr>
            <p:cNvPr id="9245" name="TextBox 146"/>
            <p:cNvSpPr txBox="1">
              <a:spLocks noChangeArrowheads="1"/>
            </p:cNvSpPr>
            <p:nvPr/>
          </p:nvSpPr>
          <p:spPr bwMode="auto">
            <a:xfrm>
              <a:off x="0" y="84138"/>
              <a:ext cx="2363787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zh-CN" altLang="en-US" sz="14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单击添加文本 </a:t>
              </a:r>
              <a:r>
                <a:rPr lang="en-US" sz="14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23%</a:t>
              </a:r>
            </a:p>
          </p:txBody>
        </p:sp>
      </p:grpSp>
      <p:grpSp>
        <p:nvGrpSpPr>
          <p:cNvPr id="9246" name="Group 30"/>
          <p:cNvGrpSpPr>
            <a:grpSpLocks noChangeAspect="1"/>
          </p:cNvGrpSpPr>
          <p:nvPr/>
        </p:nvGrpSpPr>
        <p:grpSpPr bwMode="auto">
          <a:xfrm>
            <a:off x="3078163" y="1643063"/>
            <a:ext cx="2987675" cy="2987675"/>
            <a:chOff x="0" y="0"/>
            <a:chExt cx="2987675" cy="2987675"/>
          </a:xfrm>
        </p:grpSpPr>
        <p:sp>
          <p:nvSpPr>
            <p:cNvPr id="9247" name="饼形 174"/>
            <p:cNvSpPr>
              <a:spLocks noChangeAspect="1"/>
            </p:cNvSpPr>
            <p:nvPr/>
          </p:nvSpPr>
          <p:spPr bwMode="auto">
            <a:xfrm>
              <a:off x="144462" y="144462"/>
              <a:ext cx="2698750" cy="2698750"/>
            </a:xfrm>
            <a:custGeom>
              <a:avLst/>
              <a:gdLst>
                <a:gd name="T0" fmla="*/ 2698750 w 2698750"/>
                <a:gd name="T1" fmla="*/ 1349375 h 2698750"/>
                <a:gd name="T2" fmla="*/ 1349375 w 2698750"/>
                <a:gd name="T3" fmla="*/ 2698750 h 2698750"/>
                <a:gd name="T4" fmla="*/ 0 w 2698750"/>
                <a:gd name="T5" fmla="*/ 1349375 h 2698750"/>
                <a:gd name="T6" fmla="*/ 1349375 w 2698750"/>
                <a:gd name="T7" fmla="*/ 0 h 269875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395223 w 2698750"/>
                <a:gd name="T13" fmla="*/ 395223 h 2698750"/>
                <a:gd name="T14" fmla="*/ 2303527 w 2698750"/>
                <a:gd name="T15" fmla="*/ 2303527 h 26987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98750" h="2698750">
                  <a:moveTo>
                    <a:pt x="2527509" y="691489"/>
                  </a:moveTo>
                  <a:lnTo>
                    <a:pt x="2527508" y="691489"/>
                  </a:lnTo>
                  <a:cubicBezTo>
                    <a:pt x="2639358" y="891788"/>
                    <a:pt x="2698294" y="1117296"/>
                    <a:pt x="2698747" y="1346709"/>
                  </a:cubicBezTo>
                  <a:lnTo>
                    <a:pt x="1349375" y="1349375"/>
                  </a:lnTo>
                  <a:close/>
                </a:path>
              </a:pathLst>
            </a:custGeom>
            <a:solidFill>
              <a:srgbClr val="F2F2F2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fontAlgn="ctr" hangingPunct="0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  <p:sp>
          <p:nvSpPr>
            <p:cNvPr id="9248" name="饼形 175"/>
            <p:cNvSpPr>
              <a:spLocks noChangeAspect="1"/>
            </p:cNvSpPr>
            <p:nvPr/>
          </p:nvSpPr>
          <p:spPr bwMode="auto">
            <a:xfrm>
              <a:off x="144462" y="144462"/>
              <a:ext cx="2698750" cy="2698750"/>
            </a:xfrm>
            <a:custGeom>
              <a:avLst/>
              <a:gdLst>
                <a:gd name="T0" fmla="*/ 2698750 w 2698750"/>
                <a:gd name="T1" fmla="*/ 1349375 h 2698750"/>
                <a:gd name="T2" fmla="*/ 1349375 w 2698750"/>
                <a:gd name="T3" fmla="*/ 2698750 h 2698750"/>
                <a:gd name="T4" fmla="*/ 0 w 2698750"/>
                <a:gd name="T5" fmla="*/ 1349375 h 2698750"/>
                <a:gd name="T6" fmla="*/ 1349375 w 2698750"/>
                <a:gd name="T7" fmla="*/ 0 h 269875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395223 w 2698750"/>
                <a:gd name="T13" fmla="*/ 395223 h 2698750"/>
                <a:gd name="T14" fmla="*/ 2303527 w 2698750"/>
                <a:gd name="T15" fmla="*/ 2303527 h 26987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98750" h="2698750">
                  <a:moveTo>
                    <a:pt x="2698748" y="1346973"/>
                  </a:moveTo>
                  <a:lnTo>
                    <a:pt x="2698747" y="1346973"/>
                  </a:lnTo>
                  <a:cubicBezTo>
                    <a:pt x="2698749" y="1347773"/>
                    <a:pt x="2698750" y="1348574"/>
                    <a:pt x="2698750" y="1349375"/>
                  </a:cubicBezTo>
                  <a:cubicBezTo>
                    <a:pt x="2698750" y="1668507"/>
                    <a:pt x="2585641" y="1977311"/>
                    <a:pt x="2379511" y="2220942"/>
                  </a:cubicBezTo>
                  <a:lnTo>
                    <a:pt x="1349375" y="1349375"/>
                  </a:lnTo>
                  <a:close/>
                </a:path>
              </a:pathLst>
            </a:custGeom>
            <a:solidFill>
              <a:srgbClr val="D9D9D9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fontAlgn="ctr" hangingPunct="0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  <p:sp>
          <p:nvSpPr>
            <p:cNvPr id="9249" name="饼形 176"/>
            <p:cNvSpPr>
              <a:spLocks noChangeAspect="1"/>
            </p:cNvSpPr>
            <p:nvPr/>
          </p:nvSpPr>
          <p:spPr bwMode="auto">
            <a:xfrm>
              <a:off x="144462" y="144462"/>
              <a:ext cx="2698750" cy="2698750"/>
            </a:xfrm>
            <a:custGeom>
              <a:avLst/>
              <a:gdLst>
                <a:gd name="T0" fmla="*/ 2698750 w 2698750"/>
                <a:gd name="T1" fmla="*/ 1349375 h 2698750"/>
                <a:gd name="T2" fmla="*/ 1349375 w 2698750"/>
                <a:gd name="T3" fmla="*/ 2698750 h 2698750"/>
                <a:gd name="T4" fmla="*/ 0 w 2698750"/>
                <a:gd name="T5" fmla="*/ 1349375 h 2698750"/>
                <a:gd name="T6" fmla="*/ 1349375 w 2698750"/>
                <a:gd name="T7" fmla="*/ 0 h 269875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395223 w 2698750"/>
                <a:gd name="T13" fmla="*/ 395223 h 2698750"/>
                <a:gd name="T14" fmla="*/ 2303527 w 2698750"/>
                <a:gd name="T15" fmla="*/ 2303527 h 26987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98750" h="2698750">
                  <a:moveTo>
                    <a:pt x="2379564" y="2220881"/>
                  </a:moveTo>
                  <a:lnTo>
                    <a:pt x="2379564" y="2220881"/>
                  </a:lnTo>
                  <a:cubicBezTo>
                    <a:pt x="2123177" y="2523951"/>
                    <a:pt x="1746345" y="2698749"/>
                    <a:pt x="1349375" y="2698750"/>
                  </a:cubicBezTo>
                  <a:cubicBezTo>
                    <a:pt x="1346257" y="2698750"/>
                    <a:pt x="1343140" y="2698739"/>
                    <a:pt x="1340024" y="2698717"/>
                  </a:cubicBezTo>
                  <a:lnTo>
                    <a:pt x="1349375" y="1349375"/>
                  </a:lnTo>
                  <a:close/>
                </a:path>
              </a:pathLst>
            </a:custGeom>
            <a:solidFill>
              <a:srgbClr val="BFBFBF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fontAlgn="ctr" hangingPunct="0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  <p:sp>
          <p:nvSpPr>
            <p:cNvPr id="9250" name="饼形 177"/>
            <p:cNvSpPr>
              <a:spLocks noChangeAspect="1"/>
            </p:cNvSpPr>
            <p:nvPr/>
          </p:nvSpPr>
          <p:spPr bwMode="auto">
            <a:xfrm>
              <a:off x="144462" y="144462"/>
              <a:ext cx="2698750" cy="2698750"/>
            </a:xfrm>
            <a:custGeom>
              <a:avLst/>
              <a:gdLst>
                <a:gd name="T0" fmla="*/ 2698750 w 2698750"/>
                <a:gd name="T1" fmla="*/ 1349375 h 2698750"/>
                <a:gd name="T2" fmla="*/ 1349375 w 2698750"/>
                <a:gd name="T3" fmla="*/ 2698750 h 2698750"/>
                <a:gd name="T4" fmla="*/ 0 w 2698750"/>
                <a:gd name="T5" fmla="*/ 1349375 h 2698750"/>
                <a:gd name="T6" fmla="*/ 1349375 w 2698750"/>
                <a:gd name="T7" fmla="*/ 0 h 269875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395223 w 2698750"/>
                <a:gd name="T13" fmla="*/ 395223 h 2698750"/>
                <a:gd name="T14" fmla="*/ 2303527 w 2698750"/>
                <a:gd name="T15" fmla="*/ 2303527 h 26987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98750" h="2698750">
                  <a:moveTo>
                    <a:pt x="1343161" y="2698736"/>
                  </a:moveTo>
                  <a:lnTo>
                    <a:pt x="1343161" y="2698735"/>
                  </a:lnTo>
                  <a:cubicBezTo>
                    <a:pt x="917897" y="2696777"/>
                    <a:pt x="518441" y="2494457"/>
                    <a:pt x="265239" y="2152782"/>
                  </a:cubicBezTo>
                  <a:lnTo>
                    <a:pt x="1349375" y="1349375"/>
                  </a:lnTo>
                  <a:close/>
                </a:path>
              </a:pathLst>
            </a:custGeom>
            <a:solidFill>
              <a:srgbClr val="A6A6A6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fontAlgn="ctr" hangingPunct="0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  <p:sp>
          <p:nvSpPr>
            <p:cNvPr id="9251" name="饼形 178"/>
            <p:cNvSpPr>
              <a:spLocks noChangeAspect="1"/>
            </p:cNvSpPr>
            <p:nvPr/>
          </p:nvSpPr>
          <p:spPr bwMode="auto">
            <a:xfrm>
              <a:off x="144462" y="144462"/>
              <a:ext cx="2698750" cy="2698750"/>
            </a:xfrm>
            <a:custGeom>
              <a:avLst/>
              <a:gdLst>
                <a:gd name="T0" fmla="*/ 2698750 w 2698750"/>
                <a:gd name="T1" fmla="*/ 1349375 h 2698750"/>
                <a:gd name="T2" fmla="*/ 1349375 w 2698750"/>
                <a:gd name="T3" fmla="*/ 2698750 h 2698750"/>
                <a:gd name="T4" fmla="*/ 0 w 2698750"/>
                <a:gd name="T5" fmla="*/ 1349375 h 2698750"/>
                <a:gd name="T6" fmla="*/ 1349375 w 2698750"/>
                <a:gd name="T7" fmla="*/ 0 h 269875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395223 w 2698750"/>
                <a:gd name="T13" fmla="*/ 395223 h 2698750"/>
                <a:gd name="T14" fmla="*/ 2303527 w 2698750"/>
                <a:gd name="T15" fmla="*/ 2303527 h 26987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98750" h="2698750">
                  <a:moveTo>
                    <a:pt x="268955" y="2157772"/>
                  </a:moveTo>
                  <a:lnTo>
                    <a:pt x="268955" y="2157771"/>
                  </a:lnTo>
                  <a:cubicBezTo>
                    <a:pt x="94356" y="1924421"/>
                    <a:pt x="0" y="1640814"/>
                    <a:pt x="0" y="1349375"/>
                  </a:cubicBezTo>
                  <a:cubicBezTo>
                    <a:pt x="-1" y="1216331"/>
                    <a:pt x="19675" y="1084018"/>
                    <a:pt x="58389" y="956732"/>
                  </a:cubicBezTo>
                  <a:lnTo>
                    <a:pt x="1349375" y="1349375"/>
                  </a:lnTo>
                  <a:close/>
                </a:path>
              </a:pathLst>
            </a:custGeom>
            <a:solidFill>
              <a:srgbClr val="7F7F7F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fontAlgn="ctr" hangingPunct="0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  <p:sp>
          <p:nvSpPr>
            <p:cNvPr id="9252" name="饼形 179"/>
            <p:cNvSpPr>
              <a:spLocks noChangeAspect="1"/>
            </p:cNvSpPr>
            <p:nvPr/>
          </p:nvSpPr>
          <p:spPr bwMode="auto">
            <a:xfrm>
              <a:off x="144462" y="144462"/>
              <a:ext cx="2698750" cy="2698750"/>
            </a:xfrm>
            <a:custGeom>
              <a:avLst/>
              <a:gdLst>
                <a:gd name="T0" fmla="*/ 2698750 w 2698750"/>
                <a:gd name="T1" fmla="*/ 1349375 h 2698750"/>
                <a:gd name="T2" fmla="*/ 1349375 w 2698750"/>
                <a:gd name="T3" fmla="*/ 2698750 h 2698750"/>
                <a:gd name="T4" fmla="*/ 0 w 2698750"/>
                <a:gd name="T5" fmla="*/ 1349375 h 2698750"/>
                <a:gd name="T6" fmla="*/ 1349375 w 2698750"/>
                <a:gd name="T7" fmla="*/ 0 h 269875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395223 w 2698750"/>
                <a:gd name="T13" fmla="*/ 395223 h 2698750"/>
                <a:gd name="T14" fmla="*/ 2303527 w 2698750"/>
                <a:gd name="T15" fmla="*/ 2303527 h 26987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98750" h="2698750">
                  <a:moveTo>
                    <a:pt x="60004" y="951462"/>
                  </a:moveTo>
                  <a:lnTo>
                    <a:pt x="60003" y="951461"/>
                  </a:lnTo>
                  <a:cubicBezTo>
                    <a:pt x="234566" y="385821"/>
                    <a:pt x="757410" y="-1"/>
                    <a:pt x="1349375" y="0"/>
                  </a:cubicBezTo>
                  <a:cubicBezTo>
                    <a:pt x="1349375" y="0"/>
                    <a:pt x="1349376" y="0"/>
                    <a:pt x="1349376" y="0"/>
                  </a:cubicBezTo>
                  <a:lnTo>
                    <a:pt x="1349375" y="1349375"/>
                  </a:lnTo>
                  <a:close/>
                </a:path>
              </a:pathLst>
            </a:custGeom>
            <a:solidFill>
              <a:srgbClr val="595959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fontAlgn="ctr">
                <a:buClr>
                  <a:srgbClr val="FF0000"/>
                </a:buClr>
                <a:buSzPct val="70000"/>
              </a:pPr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53" name="饼形 180"/>
            <p:cNvSpPr>
              <a:spLocks noChangeAspect="1"/>
            </p:cNvSpPr>
            <p:nvPr/>
          </p:nvSpPr>
          <p:spPr bwMode="auto">
            <a:xfrm>
              <a:off x="144462" y="144462"/>
              <a:ext cx="2698750" cy="2698750"/>
            </a:xfrm>
            <a:custGeom>
              <a:avLst/>
              <a:gdLst>
                <a:gd name="T0" fmla="*/ 2698750 w 2698750"/>
                <a:gd name="T1" fmla="*/ 1349375 h 2698750"/>
                <a:gd name="T2" fmla="*/ 1349375 w 2698750"/>
                <a:gd name="T3" fmla="*/ 2698750 h 2698750"/>
                <a:gd name="T4" fmla="*/ 0 w 2698750"/>
                <a:gd name="T5" fmla="*/ 1349375 h 2698750"/>
                <a:gd name="T6" fmla="*/ 1349375 w 2698750"/>
                <a:gd name="T7" fmla="*/ 0 h 269875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395223 w 2698750"/>
                <a:gd name="T13" fmla="*/ 395223 h 2698750"/>
                <a:gd name="T14" fmla="*/ 2303527 w 2698750"/>
                <a:gd name="T15" fmla="*/ 2303527 h 26987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98750" h="2698750">
                  <a:moveTo>
                    <a:pt x="1348136" y="1"/>
                  </a:moveTo>
                  <a:lnTo>
                    <a:pt x="1348135" y="0"/>
                  </a:lnTo>
                  <a:cubicBezTo>
                    <a:pt x="1348548" y="0"/>
                    <a:pt x="1348961" y="-1"/>
                    <a:pt x="1349375" y="0"/>
                  </a:cubicBezTo>
                  <a:cubicBezTo>
                    <a:pt x="1839779" y="0"/>
                    <a:pt x="2291577" y="266063"/>
                    <a:pt x="2529423" y="694929"/>
                  </a:cubicBezTo>
                  <a:lnTo>
                    <a:pt x="1349375" y="1349375"/>
                  </a:lnTo>
                  <a:close/>
                </a:path>
              </a:pathLst>
            </a:custGeom>
            <a:solidFill>
              <a:srgbClr val="00BED1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  <p:sp>
          <p:nvSpPr>
            <p:cNvPr id="9254" name="椭圆 181"/>
            <p:cNvSpPr>
              <a:spLocks noChangeAspect="1"/>
            </p:cNvSpPr>
            <p:nvPr/>
          </p:nvSpPr>
          <p:spPr bwMode="auto">
            <a:xfrm>
              <a:off x="0" y="0"/>
              <a:ext cx="2987675" cy="2987675"/>
            </a:xfrm>
            <a:prstGeom prst="ellipse">
              <a:avLst/>
            </a:prstGeom>
            <a:noFill/>
            <a:ln w="12700" cmpd="sng">
              <a:solidFill>
                <a:srgbClr val="7F7F7F"/>
              </a:solidFill>
              <a:prstDash val="sysDash"/>
              <a:round/>
              <a:headEnd/>
              <a:tailEnd/>
            </a:ln>
          </p:spPr>
          <p:txBody>
            <a:bodyPr anchor="ctr"/>
            <a:lstStyle/>
            <a:p>
              <a:pPr fontAlgn="ctr">
                <a:buClr>
                  <a:srgbClr val="FF0000"/>
                </a:buClr>
                <a:buSzPct val="70000"/>
              </a:pPr>
              <a:endParaRPr lang="zh-CN" altLang="en-US">
                <a:latin typeface="Calibri" pitchFamily="34" charset="0"/>
              </a:endParaRPr>
            </a:p>
          </p:txBody>
        </p:sp>
      </p:grpSp>
      <p:sp>
        <p:nvSpPr>
          <p:cNvPr id="9255" name="TextBox 146"/>
          <p:cNvSpPr txBox="1">
            <a:spLocks noChangeArrowheads="1"/>
          </p:cNvSpPr>
          <p:nvPr/>
        </p:nvSpPr>
        <p:spPr bwMode="auto">
          <a:xfrm>
            <a:off x="2947988" y="1000125"/>
            <a:ext cx="3248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sz="200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56" name="TextBox 183"/>
          <p:cNvSpPr txBox="1">
            <a:spLocks noChangeArrowheads="1"/>
          </p:cNvSpPr>
          <p:nvPr/>
        </p:nvSpPr>
        <p:spPr bwMode="auto">
          <a:xfrm>
            <a:off x="7410450" y="5102225"/>
            <a:ext cx="1725613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http://www.ppthi-hoo.com</a:t>
            </a:r>
            <a:endParaRPr lang="zh-CN" altLang="en-US" sz="10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26" descr="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988" y="173038"/>
            <a:ext cx="17240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图片 34" descr="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27488" y="0"/>
            <a:ext cx="4967287" cy="538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矩形 25"/>
          <p:cNvSpPr>
            <a:spLocks noChangeArrowheads="1"/>
          </p:cNvSpPr>
          <p:nvPr/>
        </p:nvSpPr>
        <p:spPr bwMode="auto">
          <a:xfrm>
            <a:off x="266700" y="0"/>
            <a:ext cx="1498600" cy="117475"/>
          </a:xfrm>
          <a:prstGeom prst="rect">
            <a:avLst/>
          </a:prstGeom>
          <a:solidFill>
            <a:srgbClr val="00BED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0245" name="图片 29" descr="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15175" y="0"/>
            <a:ext cx="1512888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Box 31"/>
          <p:cNvSpPr txBox="1">
            <a:spLocks noChangeArrowheads="1"/>
          </p:cNvSpPr>
          <p:nvPr/>
        </p:nvSpPr>
        <p:spPr bwMode="auto">
          <a:xfrm>
            <a:off x="152400" y="2560638"/>
            <a:ext cx="36369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>
                <a:solidFill>
                  <a:srgbClr val="2B2B2B"/>
                </a:solidFill>
                <a:latin typeface="方正大黑简体" pitchFamily="65" charset="-122"/>
                <a:ea typeface="方正大黑简体" pitchFamily="65" charset="-122"/>
              </a:rPr>
              <a:t>HI-HOO</a:t>
            </a:r>
            <a:endParaRPr lang="zh-CN" altLang="en-US" sz="5400">
              <a:solidFill>
                <a:srgbClr val="2B2B2B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10247" name="图片 43" descr="6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4638" y="3343275"/>
            <a:ext cx="292100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48" name="Group 8"/>
          <p:cNvGrpSpPr>
            <a:grpSpLocks/>
          </p:cNvGrpSpPr>
          <p:nvPr/>
        </p:nvGrpSpPr>
        <p:grpSpPr bwMode="auto">
          <a:xfrm>
            <a:off x="0" y="5043488"/>
            <a:ext cx="9144000" cy="671512"/>
            <a:chOff x="0" y="0"/>
            <a:chExt cx="9144000" cy="671052"/>
          </a:xfrm>
        </p:grpSpPr>
        <p:sp>
          <p:nvSpPr>
            <p:cNvPr id="10249" name="矩形 28"/>
            <p:cNvSpPr>
              <a:spLocks noChangeArrowheads="1"/>
            </p:cNvSpPr>
            <p:nvPr/>
          </p:nvSpPr>
          <p:spPr bwMode="auto">
            <a:xfrm>
              <a:off x="0" y="351012"/>
              <a:ext cx="9144000" cy="320040"/>
            </a:xfrm>
            <a:prstGeom prst="rect">
              <a:avLst/>
            </a:prstGeom>
            <a:solidFill>
              <a:srgbClr val="595959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0250" name="矩形 3"/>
            <p:cNvSpPr>
              <a:spLocks noChangeArrowheads="1"/>
            </p:cNvSpPr>
            <p:nvPr/>
          </p:nvSpPr>
          <p:spPr bwMode="auto">
            <a:xfrm>
              <a:off x="0" y="385300"/>
              <a:ext cx="1333500" cy="285752"/>
            </a:xfrm>
            <a:prstGeom prst="rect">
              <a:avLst/>
            </a:prstGeom>
            <a:solidFill>
              <a:srgbClr val="00618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0251" name="矩形 6"/>
            <p:cNvSpPr>
              <a:spLocks noChangeArrowheads="1"/>
            </p:cNvSpPr>
            <p:nvPr/>
          </p:nvSpPr>
          <p:spPr bwMode="auto">
            <a:xfrm>
              <a:off x="1301750" y="385300"/>
              <a:ext cx="1333500" cy="285752"/>
            </a:xfrm>
            <a:prstGeom prst="rect">
              <a:avLst/>
            </a:prstGeom>
            <a:solidFill>
              <a:srgbClr val="4F94B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0252" name="矩形 7"/>
            <p:cNvSpPr>
              <a:spLocks noChangeArrowheads="1"/>
            </p:cNvSpPr>
            <p:nvPr/>
          </p:nvSpPr>
          <p:spPr bwMode="auto">
            <a:xfrm>
              <a:off x="2603500" y="385300"/>
              <a:ext cx="1333500" cy="285752"/>
            </a:xfrm>
            <a:prstGeom prst="rect">
              <a:avLst/>
            </a:prstGeom>
            <a:solidFill>
              <a:srgbClr val="7995A1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0253" name="矩形 8"/>
            <p:cNvSpPr>
              <a:spLocks noChangeArrowheads="1"/>
            </p:cNvSpPr>
            <p:nvPr/>
          </p:nvSpPr>
          <p:spPr bwMode="auto">
            <a:xfrm>
              <a:off x="3905250" y="385300"/>
              <a:ext cx="1333500" cy="285752"/>
            </a:xfrm>
            <a:prstGeom prst="rect">
              <a:avLst/>
            </a:prstGeom>
            <a:solidFill>
              <a:srgbClr val="F7F7F7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0254" name="矩形 9"/>
            <p:cNvSpPr>
              <a:spLocks noChangeArrowheads="1"/>
            </p:cNvSpPr>
            <p:nvPr/>
          </p:nvSpPr>
          <p:spPr bwMode="auto">
            <a:xfrm>
              <a:off x="5207000" y="385300"/>
              <a:ext cx="1333500" cy="285752"/>
            </a:xfrm>
            <a:prstGeom prst="rect">
              <a:avLst/>
            </a:prstGeom>
            <a:solidFill>
              <a:srgbClr val="C7AF07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0255" name="矩形 10"/>
            <p:cNvSpPr>
              <a:spLocks noChangeArrowheads="1"/>
            </p:cNvSpPr>
            <p:nvPr/>
          </p:nvSpPr>
          <p:spPr bwMode="auto">
            <a:xfrm>
              <a:off x="6508750" y="385300"/>
              <a:ext cx="1333500" cy="285752"/>
            </a:xfrm>
            <a:prstGeom prst="rect">
              <a:avLst/>
            </a:prstGeom>
            <a:solidFill>
              <a:srgbClr val="9EA809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0256" name="矩形 11"/>
            <p:cNvSpPr>
              <a:spLocks noChangeArrowheads="1"/>
            </p:cNvSpPr>
            <p:nvPr/>
          </p:nvSpPr>
          <p:spPr bwMode="auto">
            <a:xfrm>
              <a:off x="7810500" y="385300"/>
              <a:ext cx="1333500" cy="285752"/>
            </a:xfrm>
            <a:prstGeom prst="rect">
              <a:avLst/>
            </a:prstGeom>
            <a:solidFill>
              <a:srgbClr val="00BED1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grpSp>
          <p:nvGrpSpPr>
            <p:cNvPr id="10257" name="Group 17"/>
            <p:cNvGrpSpPr>
              <a:grpSpLocks/>
            </p:cNvGrpSpPr>
            <p:nvPr/>
          </p:nvGrpSpPr>
          <p:grpSpPr bwMode="auto">
            <a:xfrm>
              <a:off x="0" y="0"/>
              <a:ext cx="9144000" cy="351012"/>
              <a:chOff x="0" y="0"/>
              <a:chExt cx="9144000" cy="351012"/>
            </a:xfrm>
          </p:grpSpPr>
          <p:sp>
            <p:nvSpPr>
              <p:cNvPr id="10258" name="矩形 4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0" cy="351012"/>
              </a:xfrm>
              <a:prstGeom prst="rect">
                <a:avLst/>
              </a:prstGeom>
              <a:solidFill>
                <a:srgbClr val="595959">
                  <a:alpha val="2599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pic>
            <p:nvPicPr>
              <p:cNvPr id="10259" name="图片 51" descr="7.png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7201444" y="55071"/>
                <a:ext cx="286488" cy="2438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260" name="TextBox 52"/>
              <p:cNvSpPr txBox="1">
                <a:spLocks noChangeArrowheads="1"/>
              </p:cNvSpPr>
              <p:nvPr/>
            </p:nvSpPr>
            <p:spPr bwMode="auto">
              <a:xfrm>
                <a:off x="7411062" y="58995"/>
                <a:ext cx="1725562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>
                    <a:solidFill>
                      <a:srgbClr val="757575"/>
                    </a:solidFill>
                    <a:latin typeface="Calibri" pitchFamily="34" charset="0"/>
                  </a:rPr>
                  <a:t>http://www.ppthi-hoo.com</a:t>
                </a:r>
                <a:endParaRPr lang="zh-CN" altLang="en-US" sz="1000">
                  <a:solidFill>
                    <a:srgbClr val="757575"/>
                  </a:solidFill>
                  <a:latin typeface="Calibri" pitchFamily="34" charset="0"/>
                </a:endParaRPr>
              </a:p>
            </p:txBody>
          </p:sp>
        </p:grpSp>
      </p:grpSp>
      <p:sp>
        <p:nvSpPr>
          <p:cNvPr id="10261" name="TextBox 30"/>
          <p:cNvSpPr txBox="1">
            <a:spLocks noChangeArrowheads="1"/>
          </p:cNvSpPr>
          <p:nvPr/>
        </p:nvSpPr>
        <p:spPr bwMode="auto">
          <a:xfrm>
            <a:off x="152400" y="1789113"/>
            <a:ext cx="45275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600">
                <a:solidFill>
                  <a:srgbClr val="00BED1"/>
                </a:solidFill>
                <a:latin typeface="方正大黑简体" pitchFamily="65" charset="-122"/>
                <a:ea typeface="方正大黑简体" pitchFamily="65" charset="-122"/>
              </a:rPr>
              <a:t>THANKS!</a:t>
            </a:r>
            <a:endParaRPr lang="zh-CN" altLang="en-US" sz="6600">
              <a:solidFill>
                <a:srgbClr val="00BED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291</Words>
  <Characters>0</Characters>
  <Application>Microsoft Office PowerPoint</Application>
  <DocSecurity>0</DocSecurity>
  <PresentationFormat>全屏显示(16:10)</PresentationFormat>
  <Lines>0</Lines>
  <Paragraphs>53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Company>微软中国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Windows 用户</cp:lastModifiedBy>
  <cp:revision>51</cp:revision>
  <cp:lastPrinted>1899-12-30T00:00:00Z</cp:lastPrinted>
  <dcterms:created xsi:type="dcterms:W3CDTF">2011-03-18T08:51:35Z</dcterms:created>
  <dcterms:modified xsi:type="dcterms:W3CDTF">2015-01-15T03:02:58Z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2052-8.1.0.3089</vt:lpwstr>
  </property>
</Properties>
</file>