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914" autoAdjust="0"/>
  </p:normalViewPr>
  <p:slideViewPr>
    <p:cSldViewPr>
      <p:cViewPr varScale="1">
        <p:scale>
          <a:sx n="73" d="100"/>
          <a:sy n="7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6215A8-69AD-40E5-8456-96418DE2A40E}" type="doc">
      <dgm:prSet loTypeId="urn:microsoft.com/office/officeart/2005/8/layout/hProcess4" loCatId="process" qsTypeId="urn:microsoft.com/office/officeart/2005/8/quickstyle/3d9" qsCatId="3D" csTypeId="urn:microsoft.com/office/officeart/2005/8/colors/accent5_4" csCatId="accent5" phldr="1"/>
      <dgm:spPr/>
      <dgm:t>
        <a:bodyPr/>
        <a:lstStyle/>
        <a:p>
          <a:endParaRPr lang="zh-CN" altLang="en-US"/>
        </a:p>
      </dgm:t>
    </dgm:pt>
    <dgm:pt modelId="{AF1F2C4F-ABA5-4F83-9D71-66B3E3F62438}">
      <dgm:prSet/>
      <dgm:spPr/>
      <dgm:t>
        <a:bodyPr/>
        <a:lstStyle/>
        <a:p>
          <a:r>
            <a:rPr lang="en-US" altLang="zh-CN" dirty="0" smtClean="0">
              <a:ea typeface="宋体" charset="-122"/>
            </a:rPr>
            <a:t>is a Design Digital Content &amp; Contents mall developed by Guild Design Inc.</a:t>
          </a:r>
          <a:endParaRPr lang="zh-CN" altLang="en-US" dirty="0"/>
        </a:p>
      </dgm:t>
    </dgm:pt>
    <dgm:pt modelId="{DC88FB38-EF9B-46C5-B8AA-6E4F7CE78AD9}" type="parTrans" cxnId="{DC70FE6C-0968-462B-9D45-337540433FA6}">
      <dgm:prSet/>
      <dgm:spPr/>
      <dgm:t>
        <a:bodyPr/>
        <a:lstStyle/>
        <a:p>
          <a:endParaRPr lang="zh-CN" altLang="en-US"/>
        </a:p>
      </dgm:t>
    </dgm:pt>
    <dgm:pt modelId="{7F0BA62A-557B-48FA-8619-3ED9E37E60BF}" type="sibTrans" cxnId="{DC70FE6C-0968-462B-9D45-337540433FA6}">
      <dgm:prSet/>
      <dgm:spPr/>
      <dgm:t>
        <a:bodyPr/>
        <a:lstStyle/>
        <a:p>
          <a:endParaRPr lang="zh-CN" altLang="en-US"/>
        </a:p>
      </dgm:t>
    </dgm:pt>
    <dgm:pt modelId="{8367871A-EDCD-4CA6-8EF0-60AA517B3978}">
      <dgm:prSet phldrT="[文本]"/>
      <dgm:spPr/>
      <dgm:t>
        <a:bodyPr/>
        <a:lstStyle/>
        <a:p>
          <a:r>
            <a:rPr lang="en-US" altLang="zh-CN" b="1" dirty="0" smtClean="0">
              <a:ea typeface="宋体" charset="-122"/>
            </a:rPr>
            <a:t>Title</a:t>
          </a:r>
        </a:p>
      </dgm:t>
    </dgm:pt>
    <dgm:pt modelId="{F048B4E0-B041-42B0-A331-9C90290B10A0}" type="parTrans" cxnId="{7D378874-A715-49DA-A946-925C8D3FC6C4}">
      <dgm:prSet/>
      <dgm:spPr/>
      <dgm:t>
        <a:bodyPr/>
        <a:lstStyle/>
        <a:p>
          <a:endParaRPr lang="zh-CN" altLang="en-US"/>
        </a:p>
      </dgm:t>
    </dgm:pt>
    <dgm:pt modelId="{92E4D4CE-1AA4-4D52-99F4-DB896DDAFFFA}" type="sibTrans" cxnId="{7D378874-A715-49DA-A946-925C8D3FC6C4}">
      <dgm:prSet/>
      <dgm:spPr/>
      <dgm:t>
        <a:bodyPr/>
        <a:lstStyle/>
        <a:p>
          <a:endParaRPr lang="zh-CN" altLang="en-US"/>
        </a:p>
      </dgm:t>
    </dgm:pt>
    <dgm:pt modelId="{9E89A21A-8EF4-44A0-B841-7968BBDFC9FF}">
      <dgm:prSet phldrT="[文本]"/>
      <dgm:spPr/>
      <dgm:t>
        <a:bodyPr/>
        <a:lstStyle/>
        <a:p>
          <a:r>
            <a:rPr lang="en-US" altLang="zh-CN" b="1" dirty="0" smtClean="0">
              <a:ea typeface="宋体" charset="-122"/>
            </a:rPr>
            <a:t>Title</a:t>
          </a:r>
          <a:endParaRPr lang="zh-CN" altLang="en-US" dirty="0"/>
        </a:p>
      </dgm:t>
    </dgm:pt>
    <dgm:pt modelId="{4710AC8C-E6AF-4CFE-A8ED-8E06A248F65F}" type="parTrans" cxnId="{C8D1538E-F56E-4507-968A-F739197C7276}">
      <dgm:prSet/>
      <dgm:spPr/>
      <dgm:t>
        <a:bodyPr/>
        <a:lstStyle/>
        <a:p>
          <a:endParaRPr lang="zh-CN" altLang="en-US"/>
        </a:p>
      </dgm:t>
    </dgm:pt>
    <dgm:pt modelId="{CBA6F19F-D1DC-4C0E-9223-E11DECFF2DC4}" type="sibTrans" cxnId="{C8D1538E-F56E-4507-968A-F739197C7276}">
      <dgm:prSet/>
      <dgm:spPr/>
      <dgm:t>
        <a:bodyPr/>
        <a:lstStyle/>
        <a:p>
          <a:endParaRPr lang="zh-CN" altLang="en-US"/>
        </a:p>
      </dgm:t>
    </dgm:pt>
    <dgm:pt modelId="{485CBBDC-7747-464B-AE27-6B3085887870}">
      <dgm:prSet/>
      <dgm:spPr/>
      <dgm:t>
        <a:bodyPr/>
        <a:lstStyle/>
        <a:p>
          <a:r>
            <a:rPr lang="en-US" altLang="zh-CN" dirty="0" smtClean="0">
              <a:ea typeface="宋体" charset="-122"/>
            </a:rPr>
            <a:t>Add your text</a:t>
          </a:r>
          <a:endParaRPr lang="zh-CN" altLang="en-US" dirty="0"/>
        </a:p>
      </dgm:t>
    </dgm:pt>
    <dgm:pt modelId="{6D1F463D-9488-47CB-A718-16F3F82DEDB5}" type="parTrans" cxnId="{2A458533-1B5E-41C7-A362-7ACE8957665E}">
      <dgm:prSet/>
      <dgm:spPr/>
      <dgm:t>
        <a:bodyPr/>
        <a:lstStyle/>
        <a:p>
          <a:endParaRPr lang="zh-CN" altLang="en-US"/>
        </a:p>
      </dgm:t>
    </dgm:pt>
    <dgm:pt modelId="{80CE638B-D570-48E0-8994-281F3719A8F0}" type="sibTrans" cxnId="{2A458533-1B5E-41C7-A362-7ACE8957665E}">
      <dgm:prSet/>
      <dgm:spPr/>
      <dgm:t>
        <a:bodyPr/>
        <a:lstStyle/>
        <a:p>
          <a:endParaRPr lang="zh-CN" altLang="en-US"/>
        </a:p>
      </dgm:t>
    </dgm:pt>
    <dgm:pt modelId="{B5640EBF-A38F-4B26-A6B1-C2C83622E08C}">
      <dgm:prSet phldrT="[文本]"/>
      <dgm:spPr/>
      <dgm:t>
        <a:bodyPr/>
        <a:lstStyle/>
        <a:p>
          <a:r>
            <a:rPr lang="en-US" altLang="zh-CN" dirty="0" smtClean="0">
              <a:ea typeface="宋体" charset="-122"/>
            </a:rPr>
            <a:t>Add your text</a:t>
          </a:r>
          <a:endParaRPr lang="zh-CN" altLang="en-US" dirty="0"/>
        </a:p>
      </dgm:t>
    </dgm:pt>
    <dgm:pt modelId="{DB853BD8-FCC6-45E6-A0F0-8DEEC412AC04}" type="parTrans" cxnId="{6FB9DC06-76C5-489C-B4E4-0516BCB644E3}">
      <dgm:prSet/>
      <dgm:spPr/>
      <dgm:t>
        <a:bodyPr/>
        <a:lstStyle/>
        <a:p>
          <a:endParaRPr lang="zh-CN" altLang="en-US"/>
        </a:p>
      </dgm:t>
    </dgm:pt>
    <dgm:pt modelId="{F5354FAD-E241-4DAD-AA78-54B15F92E524}" type="sibTrans" cxnId="{6FB9DC06-76C5-489C-B4E4-0516BCB644E3}">
      <dgm:prSet/>
      <dgm:spPr/>
      <dgm:t>
        <a:bodyPr/>
        <a:lstStyle/>
        <a:p>
          <a:endParaRPr lang="zh-CN" altLang="en-US"/>
        </a:p>
      </dgm:t>
    </dgm:pt>
    <dgm:pt modelId="{26C2D5BE-D3B7-4078-8850-D1577E0EAA64}">
      <dgm:prSet/>
      <dgm:spPr/>
      <dgm:t>
        <a:bodyPr/>
        <a:lstStyle/>
        <a:p>
          <a:r>
            <a:rPr lang="en-US" altLang="zh-CN" dirty="0" smtClean="0">
              <a:ea typeface="宋体" charset="-122"/>
            </a:rPr>
            <a:t>Add your text</a:t>
          </a:r>
          <a:endParaRPr lang="en-US" altLang="zh-CN" dirty="0">
            <a:ea typeface="宋体" charset="-122"/>
          </a:endParaRPr>
        </a:p>
      </dgm:t>
    </dgm:pt>
    <dgm:pt modelId="{03FF0331-6288-4A35-91C3-5F2325A9967A}" type="parTrans" cxnId="{2683DFDA-E311-4BA8-898C-0B5A90296482}">
      <dgm:prSet/>
      <dgm:spPr/>
      <dgm:t>
        <a:bodyPr/>
        <a:lstStyle/>
        <a:p>
          <a:endParaRPr lang="zh-CN" altLang="en-US"/>
        </a:p>
      </dgm:t>
    </dgm:pt>
    <dgm:pt modelId="{60835A32-CB19-4E1B-8A3E-2F2765551AFF}" type="sibTrans" cxnId="{2683DFDA-E311-4BA8-898C-0B5A90296482}">
      <dgm:prSet/>
      <dgm:spPr/>
      <dgm:t>
        <a:bodyPr/>
        <a:lstStyle/>
        <a:p>
          <a:endParaRPr lang="zh-CN" altLang="en-US"/>
        </a:p>
      </dgm:t>
    </dgm:pt>
    <dgm:pt modelId="{31672554-0D19-476A-B7BC-18C88177C059}" type="pres">
      <dgm:prSet presAssocID="{056215A8-69AD-40E5-8456-96418DE2A4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742B591-10E8-4ED7-A22B-728BD0474B35}" type="pres">
      <dgm:prSet presAssocID="{056215A8-69AD-40E5-8456-96418DE2A40E}" presName="tSp" presStyleCnt="0"/>
      <dgm:spPr/>
    </dgm:pt>
    <dgm:pt modelId="{A56ECD29-B374-4629-B21B-E23A8D6D3FEF}" type="pres">
      <dgm:prSet presAssocID="{056215A8-69AD-40E5-8456-96418DE2A40E}" presName="bSp" presStyleCnt="0"/>
      <dgm:spPr/>
    </dgm:pt>
    <dgm:pt modelId="{8DFC6E79-4DCF-4180-84F5-504313A724AF}" type="pres">
      <dgm:prSet presAssocID="{056215A8-69AD-40E5-8456-96418DE2A40E}" presName="process" presStyleCnt="0"/>
      <dgm:spPr/>
    </dgm:pt>
    <dgm:pt modelId="{2D90EFE3-3538-4E13-8A34-91B866287411}" type="pres">
      <dgm:prSet presAssocID="{AF1F2C4F-ABA5-4F83-9D71-66B3E3F62438}" presName="composite1" presStyleCnt="0"/>
      <dgm:spPr/>
    </dgm:pt>
    <dgm:pt modelId="{B35AEF57-13F9-47EB-9EA8-B89045E288E8}" type="pres">
      <dgm:prSet presAssocID="{AF1F2C4F-ABA5-4F83-9D71-66B3E3F62438}" presName="dummyNode1" presStyleLbl="node1" presStyleIdx="0" presStyleCnt="3"/>
      <dgm:spPr/>
    </dgm:pt>
    <dgm:pt modelId="{03E88B35-7F3C-41D1-8F4E-6C7D6123A4BE}" type="pres">
      <dgm:prSet presAssocID="{AF1F2C4F-ABA5-4F83-9D71-66B3E3F62438}" presName="childNode1" presStyleLbl="bgAcc1" presStyleIdx="0" presStyleCnt="3" custLinFactNeighborY="-232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18238D-FC7E-4D9E-91A6-3FA8723FA6F3}" type="pres">
      <dgm:prSet presAssocID="{AF1F2C4F-ABA5-4F83-9D71-66B3E3F62438}" presName="childNode1tx" presStyleLbl="bgAcc1" presStyleIdx="0" presStyleCnt="3">
        <dgm:presLayoutVars>
          <dgm:bulletEnabled val="1"/>
        </dgm:presLayoutVars>
      </dgm:prSet>
      <dgm:spPr/>
    </dgm:pt>
    <dgm:pt modelId="{9E23C27C-2F6B-486A-A68D-A03A32B1239A}" type="pres">
      <dgm:prSet presAssocID="{AF1F2C4F-ABA5-4F83-9D71-66B3E3F6243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7DC70B-8128-4A4E-9491-B8F080EB3F6D}" type="pres">
      <dgm:prSet presAssocID="{AF1F2C4F-ABA5-4F83-9D71-66B3E3F62438}" presName="connSite1" presStyleCnt="0"/>
      <dgm:spPr/>
    </dgm:pt>
    <dgm:pt modelId="{9BB0DF1C-8119-4D95-8FD1-9A934D11E6BD}" type="pres">
      <dgm:prSet presAssocID="{7F0BA62A-557B-48FA-8619-3ED9E37E60BF}" presName="Name9" presStyleLbl="sibTrans2D1" presStyleIdx="0" presStyleCnt="2"/>
      <dgm:spPr/>
      <dgm:t>
        <a:bodyPr/>
        <a:lstStyle/>
        <a:p>
          <a:endParaRPr lang="zh-CN" altLang="en-US"/>
        </a:p>
      </dgm:t>
    </dgm:pt>
    <dgm:pt modelId="{87D069B2-A318-469D-920D-8C8D6360C269}" type="pres">
      <dgm:prSet presAssocID="{8367871A-EDCD-4CA6-8EF0-60AA517B3978}" presName="composite2" presStyleCnt="0"/>
      <dgm:spPr/>
    </dgm:pt>
    <dgm:pt modelId="{D9C54001-D2D4-4735-BB11-90C2AE687347}" type="pres">
      <dgm:prSet presAssocID="{8367871A-EDCD-4CA6-8EF0-60AA517B3978}" presName="dummyNode2" presStyleLbl="node1" presStyleIdx="0" presStyleCnt="3"/>
      <dgm:spPr/>
    </dgm:pt>
    <dgm:pt modelId="{63D14D58-4324-4CD4-91C6-84C9C31952C1}" type="pres">
      <dgm:prSet presAssocID="{8367871A-EDCD-4CA6-8EF0-60AA517B3978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3F0DFD-E151-48A6-AE4F-C6F354545060}" type="pres">
      <dgm:prSet presAssocID="{8367871A-EDCD-4CA6-8EF0-60AA517B3978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8E120F-788A-4AB6-8C7C-93AD58183F25}" type="pres">
      <dgm:prSet presAssocID="{8367871A-EDCD-4CA6-8EF0-60AA517B3978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22B2A4-9EAC-41F2-8DC8-4055C40D3CD1}" type="pres">
      <dgm:prSet presAssocID="{8367871A-EDCD-4CA6-8EF0-60AA517B3978}" presName="connSite2" presStyleCnt="0"/>
      <dgm:spPr/>
    </dgm:pt>
    <dgm:pt modelId="{5DFF97FA-0CE8-42E3-99F3-6BA9AB47BDE4}" type="pres">
      <dgm:prSet presAssocID="{92E4D4CE-1AA4-4D52-99F4-DB896DDAFFFA}" presName="Name18" presStyleLbl="sibTrans2D1" presStyleIdx="1" presStyleCnt="2"/>
      <dgm:spPr/>
      <dgm:t>
        <a:bodyPr/>
        <a:lstStyle/>
        <a:p>
          <a:endParaRPr lang="zh-CN" altLang="en-US"/>
        </a:p>
      </dgm:t>
    </dgm:pt>
    <dgm:pt modelId="{CEB7E3D8-09F7-4230-906C-1376BB2D0E9C}" type="pres">
      <dgm:prSet presAssocID="{9E89A21A-8EF4-44A0-B841-7968BBDFC9FF}" presName="composite1" presStyleCnt="0"/>
      <dgm:spPr/>
    </dgm:pt>
    <dgm:pt modelId="{0EE0EF3F-28A5-4BA3-8A64-E002C7712EC1}" type="pres">
      <dgm:prSet presAssocID="{9E89A21A-8EF4-44A0-B841-7968BBDFC9FF}" presName="dummyNode1" presStyleLbl="node1" presStyleIdx="1" presStyleCnt="3"/>
      <dgm:spPr/>
    </dgm:pt>
    <dgm:pt modelId="{FC50B94C-004B-4787-85D5-3A3E056960FA}" type="pres">
      <dgm:prSet presAssocID="{9E89A21A-8EF4-44A0-B841-7968BBDFC9FF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C9813E-4A7A-4CB0-8296-9B7382C9EE8C}" type="pres">
      <dgm:prSet presAssocID="{9E89A21A-8EF4-44A0-B841-7968BBDFC9FF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BB9E358-5475-4CE7-A9FF-190361B2025F}" type="pres">
      <dgm:prSet presAssocID="{9E89A21A-8EF4-44A0-B841-7968BBDFC9FF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AB7CF6-379B-40E7-A2EA-7C2D961808DC}" type="pres">
      <dgm:prSet presAssocID="{9E89A21A-8EF4-44A0-B841-7968BBDFC9FF}" presName="connSite1" presStyleCnt="0"/>
      <dgm:spPr/>
    </dgm:pt>
  </dgm:ptLst>
  <dgm:cxnLst>
    <dgm:cxn modelId="{380F5630-E93A-4546-AED1-25B25092CC32}" type="presOf" srcId="{B5640EBF-A38F-4B26-A6B1-C2C83622E08C}" destId="{4BC9813E-4A7A-4CB0-8296-9B7382C9EE8C}" srcOrd="1" destOrd="1" presId="urn:microsoft.com/office/officeart/2005/8/layout/hProcess4"/>
    <dgm:cxn modelId="{DC70FE6C-0968-462B-9D45-337540433FA6}" srcId="{056215A8-69AD-40E5-8456-96418DE2A40E}" destId="{AF1F2C4F-ABA5-4F83-9D71-66B3E3F62438}" srcOrd="0" destOrd="0" parTransId="{DC88FB38-EF9B-46C5-B8AA-6E4F7CE78AD9}" sibTransId="{7F0BA62A-557B-48FA-8619-3ED9E37E60BF}"/>
    <dgm:cxn modelId="{6430810E-66EC-4DA8-B591-573B05BF3F78}" type="presOf" srcId="{AF1F2C4F-ABA5-4F83-9D71-66B3E3F62438}" destId="{9E23C27C-2F6B-486A-A68D-A03A32B1239A}" srcOrd="0" destOrd="0" presId="urn:microsoft.com/office/officeart/2005/8/layout/hProcess4"/>
    <dgm:cxn modelId="{699E51CE-8990-4FD2-89B1-323313E9BD6F}" type="presOf" srcId="{B5640EBF-A38F-4B26-A6B1-C2C83622E08C}" destId="{FC50B94C-004B-4787-85D5-3A3E056960FA}" srcOrd="0" destOrd="1" presId="urn:microsoft.com/office/officeart/2005/8/layout/hProcess4"/>
    <dgm:cxn modelId="{7D378874-A715-49DA-A946-925C8D3FC6C4}" srcId="{056215A8-69AD-40E5-8456-96418DE2A40E}" destId="{8367871A-EDCD-4CA6-8EF0-60AA517B3978}" srcOrd="1" destOrd="0" parTransId="{F048B4E0-B041-42B0-A331-9C90290B10A0}" sibTransId="{92E4D4CE-1AA4-4D52-99F4-DB896DDAFFFA}"/>
    <dgm:cxn modelId="{8725F99A-DFD8-40B3-962B-23021373408E}" type="presOf" srcId="{9E89A21A-8EF4-44A0-B841-7968BBDFC9FF}" destId="{5BB9E358-5475-4CE7-A9FF-190361B2025F}" srcOrd="0" destOrd="0" presId="urn:microsoft.com/office/officeart/2005/8/layout/hProcess4"/>
    <dgm:cxn modelId="{2A605E71-8DD6-4044-AD32-DA4745953012}" type="presOf" srcId="{485CBBDC-7747-464B-AE27-6B3085887870}" destId="{4BC9813E-4A7A-4CB0-8296-9B7382C9EE8C}" srcOrd="1" destOrd="0" presId="urn:microsoft.com/office/officeart/2005/8/layout/hProcess4"/>
    <dgm:cxn modelId="{6FB9DC06-76C5-489C-B4E4-0516BCB644E3}" srcId="{9E89A21A-8EF4-44A0-B841-7968BBDFC9FF}" destId="{B5640EBF-A38F-4B26-A6B1-C2C83622E08C}" srcOrd="1" destOrd="0" parTransId="{DB853BD8-FCC6-45E6-A0F0-8DEEC412AC04}" sibTransId="{F5354FAD-E241-4DAD-AA78-54B15F92E524}"/>
    <dgm:cxn modelId="{BD7434B8-0FE9-498C-95A8-EB4ADA810474}" type="presOf" srcId="{26C2D5BE-D3B7-4078-8850-D1577E0EAA64}" destId="{63D14D58-4324-4CD4-91C6-84C9C31952C1}" srcOrd="0" destOrd="0" presId="urn:microsoft.com/office/officeart/2005/8/layout/hProcess4"/>
    <dgm:cxn modelId="{EE0C6E22-23B0-4127-B46F-402035719927}" type="presOf" srcId="{7F0BA62A-557B-48FA-8619-3ED9E37E60BF}" destId="{9BB0DF1C-8119-4D95-8FD1-9A934D11E6BD}" srcOrd="0" destOrd="0" presId="urn:microsoft.com/office/officeart/2005/8/layout/hProcess4"/>
    <dgm:cxn modelId="{2A458533-1B5E-41C7-A362-7ACE8957665E}" srcId="{9E89A21A-8EF4-44A0-B841-7968BBDFC9FF}" destId="{485CBBDC-7747-464B-AE27-6B3085887870}" srcOrd="0" destOrd="0" parTransId="{6D1F463D-9488-47CB-A718-16F3F82DEDB5}" sibTransId="{80CE638B-D570-48E0-8994-281F3719A8F0}"/>
    <dgm:cxn modelId="{E073E665-5C0C-46D0-A3E8-FF85619379EE}" type="presOf" srcId="{26C2D5BE-D3B7-4078-8850-D1577E0EAA64}" destId="{4C3F0DFD-E151-48A6-AE4F-C6F354545060}" srcOrd="1" destOrd="0" presId="urn:microsoft.com/office/officeart/2005/8/layout/hProcess4"/>
    <dgm:cxn modelId="{C8D1538E-F56E-4507-968A-F739197C7276}" srcId="{056215A8-69AD-40E5-8456-96418DE2A40E}" destId="{9E89A21A-8EF4-44A0-B841-7968BBDFC9FF}" srcOrd="2" destOrd="0" parTransId="{4710AC8C-E6AF-4CFE-A8ED-8E06A248F65F}" sibTransId="{CBA6F19F-D1DC-4C0E-9223-E11DECFF2DC4}"/>
    <dgm:cxn modelId="{826FD91C-3F51-452B-9C67-57ECE66CECB2}" type="presOf" srcId="{8367871A-EDCD-4CA6-8EF0-60AA517B3978}" destId="{B38E120F-788A-4AB6-8C7C-93AD58183F25}" srcOrd="0" destOrd="0" presId="urn:microsoft.com/office/officeart/2005/8/layout/hProcess4"/>
    <dgm:cxn modelId="{29A491D1-EE5E-45FA-868D-89FE5D2BDDAE}" type="presOf" srcId="{485CBBDC-7747-464B-AE27-6B3085887870}" destId="{FC50B94C-004B-4787-85D5-3A3E056960FA}" srcOrd="0" destOrd="0" presId="urn:microsoft.com/office/officeart/2005/8/layout/hProcess4"/>
    <dgm:cxn modelId="{2683DFDA-E311-4BA8-898C-0B5A90296482}" srcId="{8367871A-EDCD-4CA6-8EF0-60AA517B3978}" destId="{26C2D5BE-D3B7-4078-8850-D1577E0EAA64}" srcOrd="0" destOrd="0" parTransId="{03FF0331-6288-4A35-91C3-5F2325A9967A}" sibTransId="{60835A32-CB19-4E1B-8A3E-2F2765551AFF}"/>
    <dgm:cxn modelId="{E1B44608-D3A6-4C38-A107-BCA96CFEA1E3}" type="presOf" srcId="{056215A8-69AD-40E5-8456-96418DE2A40E}" destId="{31672554-0D19-476A-B7BC-18C88177C059}" srcOrd="0" destOrd="0" presId="urn:microsoft.com/office/officeart/2005/8/layout/hProcess4"/>
    <dgm:cxn modelId="{AC97CD3D-F895-4D82-B2C2-AD6A8322F195}" type="presOf" srcId="{92E4D4CE-1AA4-4D52-99F4-DB896DDAFFFA}" destId="{5DFF97FA-0CE8-42E3-99F3-6BA9AB47BDE4}" srcOrd="0" destOrd="0" presId="urn:microsoft.com/office/officeart/2005/8/layout/hProcess4"/>
    <dgm:cxn modelId="{C56156AD-6001-4359-AAAE-FE44720D1F53}" type="presParOf" srcId="{31672554-0D19-476A-B7BC-18C88177C059}" destId="{0742B591-10E8-4ED7-A22B-728BD0474B35}" srcOrd="0" destOrd="0" presId="urn:microsoft.com/office/officeart/2005/8/layout/hProcess4"/>
    <dgm:cxn modelId="{C054CED0-420B-4AD2-BBBE-5AFC46291EEF}" type="presParOf" srcId="{31672554-0D19-476A-B7BC-18C88177C059}" destId="{A56ECD29-B374-4629-B21B-E23A8D6D3FEF}" srcOrd="1" destOrd="0" presId="urn:microsoft.com/office/officeart/2005/8/layout/hProcess4"/>
    <dgm:cxn modelId="{60162A11-A521-4056-80BF-49CC5963765A}" type="presParOf" srcId="{31672554-0D19-476A-B7BC-18C88177C059}" destId="{8DFC6E79-4DCF-4180-84F5-504313A724AF}" srcOrd="2" destOrd="0" presId="urn:microsoft.com/office/officeart/2005/8/layout/hProcess4"/>
    <dgm:cxn modelId="{4BF5CE48-7000-4E0E-B6D7-25E719A2462F}" type="presParOf" srcId="{8DFC6E79-4DCF-4180-84F5-504313A724AF}" destId="{2D90EFE3-3538-4E13-8A34-91B866287411}" srcOrd="0" destOrd="0" presId="urn:microsoft.com/office/officeart/2005/8/layout/hProcess4"/>
    <dgm:cxn modelId="{430D564C-CF0F-434F-A9AB-25FC8F472F88}" type="presParOf" srcId="{2D90EFE3-3538-4E13-8A34-91B866287411}" destId="{B35AEF57-13F9-47EB-9EA8-B89045E288E8}" srcOrd="0" destOrd="0" presId="urn:microsoft.com/office/officeart/2005/8/layout/hProcess4"/>
    <dgm:cxn modelId="{C51C4CE4-B5DC-42C1-AFB5-D33DA44842CC}" type="presParOf" srcId="{2D90EFE3-3538-4E13-8A34-91B866287411}" destId="{03E88B35-7F3C-41D1-8F4E-6C7D6123A4BE}" srcOrd="1" destOrd="0" presId="urn:microsoft.com/office/officeart/2005/8/layout/hProcess4"/>
    <dgm:cxn modelId="{DDCCD762-26E6-47BB-A073-A8A236ECE2BF}" type="presParOf" srcId="{2D90EFE3-3538-4E13-8A34-91B866287411}" destId="{3F18238D-FC7E-4D9E-91A6-3FA8723FA6F3}" srcOrd="2" destOrd="0" presId="urn:microsoft.com/office/officeart/2005/8/layout/hProcess4"/>
    <dgm:cxn modelId="{EC86ECA4-7AE3-43D9-86AE-3D2473E86149}" type="presParOf" srcId="{2D90EFE3-3538-4E13-8A34-91B866287411}" destId="{9E23C27C-2F6B-486A-A68D-A03A32B1239A}" srcOrd="3" destOrd="0" presId="urn:microsoft.com/office/officeart/2005/8/layout/hProcess4"/>
    <dgm:cxn modelId="{9B47DC4F-F798-4859-9785-BAE2EC4E60AE}" type="presParOf" srcId="{2D90EFE3-3538-4E13-8A34-91B866287411}" destId="{6D7DC70B-8128-4A4E-9491-B8F080EB3F6D}" srcOrd="4" destOrd="0" presId="urn:microsoft.com/office/officeart/2005/8/layout/hProcess4"/>
    <dgm:cxn modelId="{16EF90C0-B07A-4523-8E96-CEE84BB8DB1A}" type="presParOf" srcId="{8DFC6E79-4DCF-4180-84F5-504313A724AF}" destId="{9BB0DF1C-8119-4D95-8FD1-9A934D11E6BD}" srcOrd="1" destOrd="0" presId="urn:microsoft.com/office/officeart/2005/8/layout/hProcess4"/>
    <dgm:cxn modelId="{B339A3A6-6BD5-47D6-BFAF-C258F48AD649}" type="presParOf" srcId="{8DFC6E79-4DCF-4180-84F5-504313A724AF}" destId="{87D069B2-A318-469D-920D-8C8D6360C269}" srcOrd="2" destOrd="0" presId="urn:microsoft.com/office/officeart/2005/8/layout/hProcess4"/>
    <dgm:cxn modelId="{8B2542E7-333D-44D3-93D7-3D8F73C0D7F2}" type="presParOf" srcId="{87D069B2-A318-469D-920D-8C8D6360C269}" destId="{D9C54001-D2D4-4735-BB11-90C2AE687347}" srcOrd="0" destOrd="0" presId="urn:microsoft.com/office/officeart/2005/8/layout/hProcess4"/>
    <dgm:cxn modelId="{7BFF9534-31D1-4123-8375-CEE544D95034}" type="presParOf" srcId="{87D069B2-A318-469D-920D-8C8D6360C269}" destId="{63D14D58-4324-4CD4-91C6-84C9C31952C1}" srcOrd="1" destOrd="0" presId="urn:microsoft.com/office/officeart/2005/8/layout/hProcess4"/>
    <dgm:cxn modelId="{063DE93C-5C8B-46AA-8691-808424BEC96F}" type="presParOf" srcId="{87D069B2-A318-469D-920D-8C8D6360C269}" destId="{4C3F0DFD-E151-48A6-AE4F-C6F354545060}" srcOrd="2" destOrd="0" presId="urn:microsoft.com/office/officeart/2005/8/layout/hProcess4"/>
    <dgm:cxn modelId="{8674CBA7-2132-48AC-A87B-FCA77C5DA440}" type="presParOf" srcId="{87D069B2-A318-469D-920D-8C8D6360C269}" destId="{B38E120F-788A-4AB6-8C7C-93AD58183F25}" srcOrd="3" destOrd="0" presId="urn:microsoft.com/office/officeart/2005/8/layout/hProcess4"/>
    <dgm:cxn modelId="{4499C8E6-875B-49BC-A987-94775DCBBA27}" type="presParOf" srcId="{87D069B2-A318-469D-920D-8C8D6360C269}" destId="{9422B2A4-9EAC-41F2-8DC8-4055C40D3CD1}" srcOrd="4" destOrd="0" presId="urn:microsoft.com/office/officeart/2005/8/layout/hProcess4"/>
    <dgm:cxn modelId="{916A0147-1AA6-41F2-A333-E29F05E3E71A}" type="presParOf" srcId="{8DFC6E79-4DCF-4180-84F5-504313A724AF}" destId="{5DFF97FA-0CE8-42E3-99F3-6BA9AB47BDE4}" srcOrd="3" destOrd="0" presId="urn:microsoft.com/office/officeart/2005/8/layout/hProcess4"/>
    <dgm:cxn modelId="{C18F8561-BF0D-4B7F-BA3F-CF0445C8B856}" type="presParOf" srcId="{8DFC6E79-4DCF-4180-84F5-504313A724AF}" destId="{CEB7E3D8-09F7-4230-906C-1376BB2D0E9C}" srcOrd="4" destOrd="0" presId="urn:microsoft.com/office/officeart/2005/8/layout/hProcess4"/>
    <dgm:cxn modelId="{12876AF1-91C7-4A4D-9C9D-D99271C61046}" type="presParOf" srcId="{CEB7E3D8-09F7-4230-906C-1376BB2D0E9C}" destId="{0EE0EF3F-28A5-4BA3-8A64-E002C7712EC1}" srcOrd="0" destOrd="0" presId="urn:microsoft.com/office/officeart/2005/8/layout/hProcess4"/>
    <dgm:cxn modelId="{7788F4EC-008B-4D3F-AF03-BA783F306AE9}" type="presParOf" srcId="{CEB7E3D8-09F7-4230-906C-1376BB2D0E9C}" destId="{FC50B94C-004B-4787-85D5-3A3E056960FA}" srcOrd="1" destOrd="0" presId="urn:microsoft.com/office/officeart/2005/8/layout/hProcess4"/>
    <dgm:cxn modelId="{60C8C060-09A7-42C6-8FC2-0F65E3D6F271}" type="presParOf" srcId="{CEB7E3D8-09F7-4230-906C-1376BB2D0E9C}" destId="{4BC9813E-4A7A-4CB0-8296-9B7382C9EE8C}" srcOrd="2" destOrd="0" presId="urn:microsoft.com/office/officeart/2005/8/layout/hProcess4"/>
    <dgm:cxn modelId="{96F74427-8E97-4363-B9BD-8874EF44C10C}" type="presParOf" srcId="{CEB7E3D8-09F7-4230-906C-1376BB2D0E9C}" destId="{5BB9E358-5475-4CE7-A9FF-190361B2025F}" srcOrd="3" destOrd="0" presId="urn:microsoft.com/office/officeart/2005/8/layout/hProcess4"/>
    <dgm:cxn modelId="{BCB1D412-929A-4F32-ABB1-30207762779E}" type="presParOf" srcId="{CEB7E3D8-09F7-4230-906C-1376BB2D0E9C}" destId="{EEAB7CF6-379B-40E7-A2EA-7C2D961808D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8F2EB7-87A2-43F3-B58F-248EAB3FC864}" type="doc">
      <dgm:prSet loTypeId="urn:microsoft.com/office/officeart/2005/8/layout/cycle8" loCatId="cycle" qsTypeId="urn:microsoft.com/office/officeart/2005/8/quickstyle/3d9" qsCatId="3D" csTypeId="urn:microsoft.com/office/officeart/2005/8/colors/colorful2" csCatId="colorful" phldr="1"/>
      <dgm:spPr/>
    </dgm:pt>
    <dgm:pt modelId="{110555D6-43D3-4D01-871E-4072A02A042A}">
      <dgm:prSet phldrT="[文本]"/>
      <dgm:spPr/>
      <dgm:t>
        <a:bodyPr/>
        <a:lstStyle/>
        <a:p>
          <a:r>
            <a:rPr lang="en-US" altLang="zh-CN" dirty="0" smtClean="0"/>
            <a:t>Test</a:t>
          </a:r>
          <a:endParaRPr lang="zh-CN" altLang="en-US" dirty="0"/>
        </a:p>
      </dgm:t>
    </dgm:pt>
    <dgm:pt modelId="{CEA59F8D-8BAC-4DB1-8EAF-2027290A0DDE}" type="parTrans" cxnId="{D3BA6218-0762-478C-B39B-3D9B3594D2BF}">
      <dgm:prSet/>
      <dgm:spPr/>
      <dgm:t>
        <a:bodyPr/>
        <a:lstStyle/>
        <a:p>
          <a:endParaRPr lang="zh-CN" altLang="en-US"/>
        </a:p>
      </dgm:t>
    </dgm:pt>
    <dgm:pt modelId="{66BBAD90-CBC5-4A7F-A64D-8A44CF395D7C}" type="sibTrans" cxnId="{D3BA6218-0762-478C-B39B-3D9B3594D2BF}">
      <dgm:prSet/>
      <dgm:spPr/>
      <dgm:t>
        <a:bodyPr/>
        <a:lstStyle/>
        <a:p>
          <a:endParaRPr lang="zh-CN" altLang="en-US"/>
        </a:p>
      </dgm:t>
    </dgm:pt>
    <dgm:pt modelId="{44A90609-BB3E-480F-AFB3-4030EE69BDE3}">
      <dgm:prSet phldrT="[文本]"/>
      <dgm:spPr/>
      <dgm:t>
        <a:bodyPr/>
        <a:lstStyle/>
        <a:p>
          <a:r>
            <a:rPr lang="en-US" altLang="zh-CN" dirty="0" smtClean="0"/>
            <a:t>Test</a:t>
          </a:r>
          <a:endParaRPr lang="zh-CN" altLang="en-US" dirty="0"/>
        </a:p>
      </dgm:t>
    </dgm:pt>
    <dgm:pt modelId="{D66D9ECD-3201-46D2-A848-DCA169741C6B}" type="parTrans" cxnId="{D9EFDDD4-A04D-4D1D-889D-5A87A8B869EB}">
      <dgm:prSet/>
      <dgm:spPr/>
      <dgm:t>
        <a:bodyPr/>
        <a:lstStyle/>
        <a:p>
          <a:endParaRPr lang="zh-CN" altLang="en-US"/>
        </a:p>
      </dgm:t>
    </dgm:pt>
    <dgm:pt modelId="{E40C03C0-CFEA-4091-8A04-46A0F6298696}" type="sibTrans" cxnId="{D9EFDDD4-A04D-4D1D-889D-5A87A8B869EB}">
      <dgm:prSet/>
      <dgm:spPr/>
      <dgm:t>
        <a:bodyPr/>
        <a:lstStyle/>
        <a:p>
          <a:endParaRPr lang="zh-CN" altLang="en-US"/>
        </a:p>
      </dgm:t>
    </dgm:pt>
    <dgm:pt modelId="{E764F87A-9F38-4E74-9783-EB2C2D1A56D8}">
      <dgm:prSet phldrT="[文本]"/>
      <dgm:spPr/>
      <dgm:t>
        <a:bodyPr/>
        <a:lstStyle/>
        <a:p>
          <a:r>
            <a:rPr lang="en-US" altLang="zh-CN" dirty="0" smtClean="0"/>
            <a:t>Test</a:t>
          </a:r>
        </a:p>
      </dgm:t>
    </dgm:pt>
    <dgm:pt modelId="{7546A577-6A77-432B-8C9C-BF858DEEA59C}" type="parTrans" cxnId="{641B1703-D617-49B2-AE4A-6E759C8AA68B}">
      <dgm:prSet/>
      <dgm:spPr/>
      <dgm:t>
        <a:bodyPr/>
        <a:lstStyle/>
        <a:p>
          <a:endParaRPr lang="zh-CN" altLang="en-US"/>
        </a:p>
      </dgm:t>
    </dgm:pt>
    <dgm:pt modelId="{55A27A37-9A94-4CF7-BE21-1F4E16339E07}" type="sibTrans" cxnId="{641B1703-D617-49B2-AE4A-6E759C8AA68B}">
      <dgm:prSet/>
      <dgm:spPr/>
      <dgm:t>
        <a:bodyPr/>
        <a:lstStyle/>
        <a:p>
          <a:endParaRPr lang="zh-CN" altLang="en-US"/>
        </a:p>
      </dgm:t>
    </dgm:pt>
    <dgm:pt modelId="{A45B7F23-0F21-4C06-AF0A-CBBBA8690A5F}" type="pres">
      <dgm:prSet presAssocID="{FB8F2EB7-87A2-43F3-B58F-248EAB3FC864}" presName="compositeShape" presStyleCnt="0">
        <dgm:presLayoutVars>
          <dgm:chMax val="7"/>
          <dgm:dir/>
          <dgm:resizeHandles val="exact"/>
        </dgm:presLayoutVars>
      </dgm:prSet>
      <dgm:spPr/>
    </dgm:pt>
    <dgm:pt modelId="{E493F9E3-DAAF-4A13-993B-B812B9596939}" type="pres">
      <dgm:prSet presAssocID="{FB8F2EB7-87A2-43F3-B58F-248EAB3FC864}" presName="wedge1" presStyleLbl="node1" presStyleIdx="0" presStyleCnt="3"/>
      <dgm:spPr/>
      <dgm:t>
        <a:bodyPr/>
        <a:lstStyle/>
        <a:p>
          <a:endParaRPr lang="zh-CN" altLang="en-US"/>
        </a:p>
      </dgm:t>
    </dgm:pt>
    <dgm:pt modelId="{D5ACF9A8-5608-4C14-86A6-0A6071C17D4F}" type="pres">
      <dgm:prSet presAssocID="{FB8F2EB7-87A2-43F3-B58F-248EAB3FC864}" presName="dummy1a" presStyleCnt="0"/>
      <dgm:spPr/>
    </dgm:pt>
    <dgm:pt modelId="{A1538A13-6228-4252-AD9B-57EE81079F3F}" type="pres">
      <dgm:prSet presAssocID="{FB8F2EB7-87A2-43F3-B58F-248EAB3FC864}" presName="dummy1b" presStyleCnt="0"/>
      <dgm:spPr/>
    </dgm:pt>
    <dgm:pt modelId="{8E3D39C8-6AF4-4F0E-93C3-9670CB03196E}" type="pres">
      <dgm:prSet presAssocID="{FB8F2EB7-87A2-43F3-B58F-248EAB3FC86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FAC3EC-49C4-4B5A-B0A3-DB5DCDE88E3E}" type="pres">
      <dgm:prSet presAssocID="{FB8F2EB7-87A2-43F3-B58F-248EAB3FC864}" presName="wedge2" presStyleLbl="node1" presStyleIdx="1" presStyleCnt="3"/>
      <dgm:spPr/>
      <dgm:t>
        <a:bodyPr/>
        <a:lstStyle/>
        <a:p>
          <a:endParaRPr lang="zh-CN" altLang="en-US"/>
        </a:p>
      </dgm:t>
    </dgm:pt>
    <dgm:pt modelId="{2AA4EE0A-4C4A-4D84-AB12-73572B2BC71A}" type="pres">
      <dgm:prSet presAssocID="{FB8F2EB7-87A2-43F3-B58F-248EAB3FC864}" presName="dummy2a" presStyleCnt="0"/>
      <dgm:spPr/>
    </dgm:pt>
    <dgm:pt modelId="{D2598D74-D251-4214-8C98-67D55D7F86B3}" type="pres">
      <dgm:prSet presAssocID="{FB8F2EB7-87A2-43F3-B58F-248EAB3FC864}" presName="dummy2b" presStyleCnt="0"/>
      <dgm:spPr/>
    </dgm:pt>
    <dgm:pt modelId="{A3DE3145-70E8-4745-9719-D5DE2F3A54F2}" type="pres">
      <dgm:prSet presAssocID="{FB8F2EB7-87A2-43F3-B58F-248EAB3FC86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518E15-CB8E-4DD1-8ECA-E912B4C8B840}" type="pres">
      <dgm:prSet presAssocID="{FB8F2EB7-87A2-43F3-B58F-248EAB3FC864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3FC5E115-2604-40D3-9C15-E8CE66A86819}" type="pres">
      <dgm:prSet presAssocID="{FB8F2EB7-87A2-43F3-B58F-248EAB3FC864}" presName="dummy3a" presStyleCnt="0"/>
      <dgm:spPr/>
    </dgm:pt>
    <dgm:pt modelId="{507D4A05-B4BA-4FF1-BB33-E8BF7E156836}" type="pres">
      <dgm:prSet presAssocID="{FB8F2EB7-87A2-43F3-B58F-248EAB3FC864}" presName="dummy3b" presStyleCnt="0"/>
      <dgm:spPr/>
    </dgm:pt>
    <dgm:pt modelId="{BC7FD5E8-2D26-4708-A112-F5FCCA1C9986}" type="pres">
      <dgm:prSet presAssocID="{FB8F2EB7-87A2-43F3-B58F-248EAB3FC86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3601F8-2575-4F18-AC70-067D5FDA137D}" type="pres">
      <dgm:prSet presAssocID="{66BBAD90-CBC5-4A7F-A64D-8A44CF395D7C}" presName="arrowWedge1" presStyleLbl="fgSibTrans2D1" presStyleIdx="0" presStyleCnt="3"/>
      <dgm:spPr/>
    </dgm:pt>
    <dgm:pt modelId="{C8BC481C-ED52-4204-A38E-DFD50067CD27}" type="pres">
      <dgm:prSet presAssocID="{E40C03C0-CFEA-4091-8A04-46A0F6298696}" presName="arrowWedge2" presStyleLbl="fgSibTrans2D1" presStyleIdx="1" presStyleCnt="3"/>
      <dgm:spPr/>
    </dgm:pt>
    <dgm:pt modelId="{DF6E342E-C687-4CF8-8285-979F41F7D066}" type="pres">
      <dgm:prSet presAssocID="{55A27A37-9A94-4CF7-BE21-1F4E16339E07}" presName="arrowWedge3" presStyleLbl="fgSibTrans2D1" presStyleIdx="2" presStyleCnt="3"/>
      <dgm:spPr/>
    </dgm:pt>
  </dgm:ptLst>
  <dgm:cxnLst>
    <dgm:cxn modelId="{D3BA6218-0762-478C-B39B-3D9B3594D2BF}" srcId="{FB8F2EB7-87A2-43F3-B58F-248EAB3FC864}" destId="{110555D6-43D3-4D01-871E-4072A02A042A}" srcOrd="0" destOrd="0" parTransId="{CEA59F8D-8BAC-4DB1-8EAF-2027290A0DDE}" sibTransId="{66BBAD90-CBC5-4A7F-A64D-8A44CF395D7C}"/>
    <dgm:cxn modelId="{15353190-FF16-4B44-90DE-86C70231ED01}" type="presOf" srcId="{44A90609-BB3E-480F-AFB3-4030EE69BDE3}" destId="{C6FAC3EC-49C4-4B5A-B0A3-DB5DCDE88E3E}" srcOrd="0" destOrd="0" presId="urn:microsoft.com/office/officeart/2005/8/layout/cycle8"/>
    <dgm:cxn modelId="{496B69CB-A664-4D6D-96D8-3769A76F866E}" type="presOf" srcId="{110555D6-43D3-4D01-871E-4072A02A042A}" destId="{E493F9E3-DAAF-4A13-993B-B812B9596939}" srcOrd="0" destOrd="0" presId="urn:microsoft.com/office/officeart/2005/8/layout/cycle8"/>
    <dgm:cxn modelId="{73EC8ADC-DD54-4808-A97A-E26BE392F084}" type="presOf" srcId="{110555D6-43D3-4D01-871E-4072A02A042A}" destId="{8E3D39C8-6AF4-4F0E-93C3-9670CB03196E}" srcOrd="1" destOrd="0" presId="urn:microsoft.com/office/officeart/2005/8/layout/cycle8"/>
    <dgm:cxn modelId="{96AD4BF7-8309-4D32-86FA-DE69BCC7DC90}" type="presOf" srcId="{E764F87A-9F38-4E74-9783-EB2C2D1A56D8}" destId="{B2518E15-CB8E-4DD1-8ECA-E912B4C8B840}" srcOrd="0" destOrd="0" presId="urn:microsoft.com/office/officeart/2005/8/layout/cycle8"/>
    <dgm:cxn modelId="{D9EFDDD4-A04D-4D1D-889D-5A87A8B869EB}" srcId="{FB8F2EB7-87A2-43F3-B58F-248EAB3FC864}" destId="{44A90609-BB3E-480F-AFB3-4030EE69BDE3}" srcOrd="1" destOrd="0" parTransId="{D66D9ECD-3201-46D2-A848-DCA169741C6B}" sibTransId="{E40C03C0-CFEA-4091-8A04-46A0F6298696}"/>
    <dgm:cxn modelId="{AD3C866B-7EE3-441D-94B5-4C033C308FFA}" type="presOf" srcId="{E764F87A-9F38-4E74-9783-EB2C2D1A56D8}" destId="{BC7FD5E8-2D26-4708-A112-F5FCCA1C9986}" srcOrd="1" destOrd="0" presId="urn:microsoft.com/office/officeart/2005/8/layout/cycle8"/>
    <dgm:cxn modelId="{17455517-42F8-4778-BF58-A6CDDC75252E}" type="presOf" srcId="{44A90609-BB3E-480F-AFB3-4030EE69BDE3}" destId="{A3DE3145-70E8-4745-9719-D5DE2F3A54F2}" srcOrd="1" destOrd="0" presId="urn:microsoft.com/office/officeart/2005/8/layout/cycle8"/>
    <dgm:cxn modelId="{60083B48-D145-4DF5-9FF6-57BF7ACA53D1}" type="presOf" srcId="{FB8F2EB7-87A2-43F3-B58F-248EAB3FC864}" destId="{A45B7F23-0F21-4C06-AF0A-CBBBA8690A5F}" srcOrd="0" destOrd="0" presId="urn:microsoft.com/office/officeart/2005/8/layout/cycle8"/>
    <dgm:cxn modelId="{641B1703-D617-49B2-AE4A-6E759C8AA68B}" srcId="{FB8F2EB7-87A2-43F3-B58F-248EAB3FC864}" destId="{E764F87A-9F38-4E74-9783-EB2C2D1A56D8}" srcOrd="2" destOrd="0" parTransId="{7546A577-6A77-432B-8C9C-BF858DEEA59C}" sibTransId="{55A27A37-9A94-4CF7-BE21-1F4E16339E07}"/>
    <dgm:cxn modelId="{A30CEBBF-2473-4581-9712-F2B1DAB07210}" type="presParOf" srcId="{A45B7F23-0F21-4C06-AF0A-CBBBA8690A5F}" destId="{E493F9E3-DAAF-4A13-993B-B812B9596939}" srcOrd="0" destOrd="0" presId="urn:microsoft.com/office/officeart/2005/8/layout/cycle8"/>
    <dgm:cxn modelId="{EB55ED32-927A-4879-A4A8-5FFBA0C72C3B}" type="presParOf" srcId="{A45B7F23-0F21-4C06-AF0A-CBBBA8690A5F}" destId="{D5ACF9A8-5608-4C14-86A6-0A6071C17D4F}" srcOrd="1" destOrd="0" presId="urn:microsoft.com/office/officeart/2005/8/layout/cycle8"/>
    <dgm:cxn modelId="{AB956C60-59ED-4895-B0A2-001A6446C3E0}" type="presParOf" srcId="{A45B7F23-0F21-4C06-AF0A-CBBBA8690A5F}" destId="{A1538A13-6228-4252-AD9B-57EE81079F3F}" srcOrd="2" destOrd="0" presId="urn:microsoft.com/office/officeart/2005/8/layout/cycle8"/>
    <dgm:cxn modelId="{CCAF161B-071D-41A1-8B87-948E071D57B8}" type="presParOf" srcId="{A45B7F23-0F21-4C06-AF0A-CBBBA8690A5F}" destId="{8E3D39C8-6AF4-4F0E-93C3-9670CB03196E}" srcOrd="3" destOrd="0" presId="urn:microsoft.com/office/officeart/2005/8/layout/cycle8"/>
    <dgm:cxn modelId="{A17E472C-7975-468D-AD5D-EE4675AA25D9}" type="presParOf" srcId="{A45B7F23-0F21-4C06-AF0A-CBBBA8690A5F}" destId="{C6FAC3EC-49C4-4B5A-B0A3-DB5DCDE88E3E}" srcOrd="4" destOrd="0" presId="urn:microsoft.com/office/officeart/2005/8/layout/cycle8"/>
    <dgm:cxn modelId="{9EFD9F58-39B6-4133-8B08-2B29DEBDD83B}" type="presParOf" srcId="{A45B7F23-0F21-4C06-AF0A-CBBBA8690A5F}" destId="{2AA4EE0A-4C4A-4D84-AB12-73572B2BC71A}" srcOrd="5" destOrd="0" presId="urn:microsoft.com/office/officeart/2005/8/layout/cycle8"/>
    <dgm:cxn modelId="{6D3963F6-4C83-4CF8-8087-16C4A1589E62}" type="presParOf" srcId="{A45B7F23-0F21-4C06-AF0A-CBBBA8690A5F}" destId="{D2598D74-D251-4214-8C98-67D55D7F86B3}" srcOrd="6" destOrd="0" presId="urn:microsoft.com/office/officeart/2005/8/layout/cycle8"/>
    <dgm:cxn modelId="{F615FF03-FFA3-4143-B419-174EC7EDBC6F}" type="presParOf" srcId="{A45B7F23-0F21-4C06-AF0A-CBBBA8690A5F}" destId="{A3DE3145-70E8-4745-9719-D5DE2F3A54F2}" srcOrd="7" destOrd="0" presId="urn:microsoft.com/office/officeart/2005/8/layout/cycle8"/>
    <dgm:cxn modelId="{C0B5DF42-18FE-4374-A64A-1734648A7EB7}" type="presParOf" srcId="{A45B7F23-0F21-4C06-AF0A-CBBBA8690A5F}" destId="{B2518E15-CB8E-4DD1-8ECA-E912B4C8B840}" srcOrd="8" destOrd="0" presId="urn:microsoft.com/office/officeart/2005/8/layout/cycle8"/>
    <dgm:cxn modelId="{AC455AC6-9E2C-4183-9AF8-A3EF3D8E93D5}" type="presParOf" srcId="{A45B7F23-0F21-4C06-AF0A-CBBBA8690A5F}" destId="{3FC5E115-2604-40D3-9C15-E8CE66A86819}" srcOrd="9" destOrd="0" presId="urn:microsoft.com/office/officeart/2005/8/layout/cycle8"/>
    <dgm:cxn modelId="{972BADA7-EC71-4D09-B8E4-85F15430C1C5}" type="presParOf" srcId="{A45B7F23-0F21-4C06-AF0A-CBBBA8690A5F}" destId="{507D4A05-B4BA-4FF1-BB33-E8BF7E156836}" srcOrd="10" destOrd="0" presId="urn:microsoft.com/office/officeart/2005/8/layout/cycle8"/>
    <dgm:cxn modelId="{61848C78-DF4B-42B2-ADC1-64FB40BA0E29}" type="presParOf" srcId="{A45B7F23-0F21-4C06-AF0A-CBBBA8690A5F}" destId="{BC7FD5E8-2D26-4708-A112-F5FCCA1C9986}" srcOrd="11" destOrd="0" presId="urn:microsoft.com/office/officeart/2005/8/layout/cycle8"/>
    <dgm:cxn modelId="{00BBB962-6702-455A-9931-98F6BD61618B}" type="presParOf" srcId="{A45B7F23-0F21-4C06-AF0A-CBBBA8690A5F}" destId="{123601F8-2575-4F18-AC70-067D5FDA137D}" srcOrd="12" destOrd="0" presId="urn:microsoft.com/office/officeart/2005/8/layout/cycle8"/>
    <dgm:cxn modelId="{05F9C6F4-ED58-4671-AF3B-3FE6B8A86B83}" type="presParOf" srcId="{A45B7F23-0F21-4C06-AF0A-CBBBA8690A5F}" destId="{C8BC481C-ED52-4204-A38E-DFD50067CD27}" srcOrd="13" destOrd="0" presId="urn:microsoft.com/office/officeart/2005/8/layout/cycle8"/>
    <dgm:cxn modelId="{50DBEDDB-416D-4845-B1CC-1624BA840BAD}" type="presParOf" srcId="{A45B7F23-0F21-4C06-AF0A-CBBBA8690A5F}" destId="{DF6E342E-C687-4CF8-8285-979F41F7D066}" srcOrd="14" destOrd="0" presId="urn:microsoft.com/office/officeart/2005/8/layout/cycle8"/>
  </dgm:cxnLst>
  <dgm:bg>
    <a:effectLst>
      <a:outerShdw blurRad="76200" dir="13500000" sy="23000" kx="1200000" algn="br" rotWithShape="0">
        <a:prstClr val="black">
          <a:alpha val="2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88B35-7F3C-41D1-8F4E-6C7D6123A4BE}">
      <dsp:nvSpPr>
        <dsp:cNvPr id="0" name=""/>
        <dsp:cNvSpPr/>
      </dsp:nvSpPr>
      <dsp:spPr>
        <a:xfrm>
          <a:off x="5386" y="1571638"/>
          <a:ext cx="1893082" cy="1561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0DF1C-8119-4D95-8FD1-9A934D11E6BD}">
      <dsp:nvSpPr>
        <dsp:cNvPr id="0" name=""/>
        <dsp:cNvSpPr/>
      </dsp:nvSpPr>
      <dsp:spPr>
        <a:xfrm>
          <a:off x="1104499" y="2432424"/>
          <a:ext cx="1900688" cy="1900688"/>
        </a:xfrm>
        <a:prstGeom prst="leftCircularArrow">
          <a:avLst>
            <a:gd name="adj1" fmla="val 2177"/>
            <a:gd name="adj2" fmla="val 261911"/>
            <a:gd name="adj3" fmla="val 2037422"/>
            <a:gd name="adj4" fmla="val 9024489"/>
            <a:gd name="adj5" fmla="val 2540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3C27C-2F6B-486A-A68D-A03A32B1239A}">
      <dsp:nvSpPr>
        <dsp:cNvPr id="0" name=""/>
        <dsp:cNvSpPr/>
      </dsp:nvSpPr>
      <dsp:spPr>
        <a:xfrm>
          <a:off x="426071" y="3160757"/>
          <a:ext cx="1682740" cy="669170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  <a:sp3d extrusionH="28000" prstMaterial="matte"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>
              <a:ea typeface="宋体" charset="-122"/>
            </a:rPr>
            <a:t>is a Design Digital Content &amp; Contents mall developed by Guild Design Inc.</a:t>
          </a:r>
          <a:endParaRPr lang="zh-CN" altLang="en-US" sz="1100" kern="1200" dirty="0"/>
        </a:p>
      </dsp:txBody>
      <dsp:txXfrm>
        <a:off x="445670" y="3180356"/>
        <a:ext cx="1643542" cy="629972"/>
      </dsp:txXfrm>
    </dsp:sp>
    <dsp:sp modelId="{63D14D58-4324-4CD4-91C6-84C9C31952C1}">
      <dsp:nvSpPr>
        <dsp:cNvPr id="0" name=""/>
        <dsp:cNvSpPr/>
      </dsp:nvSpPr>
      <dsp:spPr>
        <a:xfrm>
          <a:off x="2305873" y="1933945"/>
          <a:ext cx="1893082" cy="1561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50000"/>
              <a:hueOff val="168648"/>
              <a:satOff val="-3730"/>
              <a:lumOff val="27991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100" kern="1200" dirty="0" smtClean="0">
              <a:ea typeface="宋体" charset="-122"/>
            </a:rPr>
            <a:t>Add your text</a:t>
          </a:r>
          <a:endParaRPr lang="en-US" altLang="zh-CN" sz="2100" kern="1200" dirty="0">
            <a:ea typeface="宋体" charset="-122"/>
          </a:endParaRPr>
        </a:p>
      </dsp:txBody>
      <dsp:txXfrm>
        <a:off x="2341805" y="2304462"/>
        <a:ext cx="1821218" cy="1154948"/>
      </dsp:txXfrm>
    </dsp:sp>
    <dsp:sp modelId="{5DFF97FA-0CE8-42E3-99F3-6BA9AB47BDE4}">
      <dsp:nvSpPr>
        <dsp:cNvPr id="0" name=""/>
        <dsp:cNvSpPr/>
      </dsp:nvSpPr>
      <dsp:spPr>
        <a:xfrm>
          <a:off x="3389210" y="1034953"/>
          <a:ext cx="2142582" cy="2142582"/>
        </a:xfrm>
        <a:prstGeom prst="circularArrow">
          <a:avLst>
            <a:gd name="adj1" fmla="val 1931"/>
            <a:gd name="adj2" fmla="val 231038"/>
            <a:gd name="adj3" fmla="val 19593451"/>
            <a:gd name="adj4" fmla="val 12575511"/>
            <a:gd name="adj5" fmla="val 2253"/>
          </a:avLst>
        </a:prstGeom>
        <a:solidFill>
          <a:schemeClr val="accent5">
            <a:shade val="90000"/>
            <a:hueOff val="265827"/>
            <a:satOff val="-6642"/>
            <a:lumOff val="31782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E120F-788A-4AB6-8C7C-93AD58183F25}">
      <dsp:nvSpPr>
        <dsp:cNvPr id="0" name=""/>
        <dsp:cNvSpPr/>
      </dsp:nvSpPr>
      <dsp:spPr>
        <a:xfrm>
          <a:off x="2726558" y="1599360"/>
          <a:ext cx="1682740" cy="669170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  <a:sp3d extrusionH="28000" prstMaterial="matte"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1" kern="1200" dirty="0" smtClean="0">
              <a:ea typeface="宋体" charset="-122"/>
            </a:rPr>
            <a:t>Title</a:t>
          </a:r>
        </a:p>
      </dsp:txBody>
      <dsp:txXfrm>
        <a:off x="2746157" y="1618959"/>
        <a:ext cx="1643542" cy="629972"/>
      </dsp:txXfrm>
    </dsp:sp>
    <dsp:sp modelId="{FC50B94C-004B-4787-85D5-3A3E056960FA}">
      <dsp:nvSpPr>
        <dsp:cNvPr id="0" name=""/>
        <dsp:cNvSpPr/>
      </dsp:nvSpPr>
      <dsp:spPr>
        <a:xfrm>
          <a:off x="4606360" y="1933945"/>
          <a:ext cx="1893082" cy="1561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50000"/>
              <a:hueOff val="168648"/>
              <a:satOff val="-3730"/>
              <a:lumOff val="27991"/>
              <a:alphaOff val="0"/>
            </a:schemeClr>
          </a:solidFill>
          <a:prstDash val="solid"/>
        </a:ln>
        <a:effectLst/>
        <a:sp3d z="-22735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100" kern="1200" dirty="0" smtClean="0">
              <a:ea typeface="宋体" charset="-122"/>
            </a:rPr>
            <a:t>Add your text</a:t>
          </a:r>
          <a:endParaRPr lang="zh-CN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100" kern="1200" dirty="0" smtClean="0">
              <a:ea typeface="宋体" charset="-122"/>
            </a:rPr>
            <a:t>Add your text</a:t>
          </a:r>
          <a:endParaRPr lang="zh-CN" altLang="en-US" sz="2100" kern="1200" dirty="0"/>
        </a:p>
      </dsp:txBody>
      <dsp:txXfrm>
        <a:off x="4642292" y="1969877"/>
        <a:ext cx="1821218" cy="1154948"/>
      </dsp:txXfrm>
    </dsp:sp>
    <dsp:sp modelId="{5BB9E358-5475-4CE7-A9FF-190361B2025F}">
      <dsp:nvSpPr>
        <dsp:cNvPr id="0" name=""/>
        <dsp:cNvSpPr/>
      </dsp:nvSpPr>
      <dsp:spPr>
        <a:xfrm>
          <a:off x="5027045" y="3160757"/>
          <a:ext cx="1682740" cy="669170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  <a:sp3d extrusionH="28000" prstMaterial="matte"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1" kern="1200" dirty="0" smtClean="0">
              <a:ea typeface="宋体" charset="-122"/>
            </a:rPr>
            <a:t>Title</a:t>
          </a:r>
          <a:endParaRPr lang="zh-CN" altLang="en-US" sz="1100" kern="1200" dirty="0"/>
        </a:p>
      </dsp:txBody>
      <dsp:txXfrm>
        <a:off x="5046644" y="3180356"/>
        <a:ext cx="1643542" cy="6299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3F9E3-DAAF-4A13-993B-B812B9596939}">
      <dsp:nvSpPr>
        <dsp:cNvPr id="0" name=""/>
        <dsp:cNvSpPr/>
      </dsp:nvSpPr>
      <dsp:spPr>
        <a:xfrm>
          <a:off x="1440195" y="259516"/>
          <a:ext cx="3353752" cy="3353752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  <a:sp3d extrusionH="28000" prstMaterial="matte"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200" kern="1200" dirty="0" smtClean="0"/>
            <a:t>Test</a:t>
          </a:r>
          <a:endParaRPr lang="zh-CN" altLang="en-US" sz="5200" kern="1200" dirty="0"/>
        </a:p>
      </dsp:txBody>
      <dsp:txXfrm>
        <a:off x="3207702" y="970192"/>
        <a:ext cx="1197768" cy="998140"/>
      </dsp:txXfrm>
    </dsp:sp>
    <dsp:sp modelId="{C6FAC3EC-49C4-4B5A-B0A3-DB5DCDE88E3E}">
      <dsp:nvSpPr>
        <dsp:cNvPr id="0" name=""/>
        <dsp:cNvSpPr/>
      </dsp:nvSpPr>
      <dsp:spPr>
        <a:xfrm>
          <a:off x="1371123" y="379293"/>
          <a:ext cx="3353752" cy="3353752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  <a:sp3d extrusionH="28000" prstMaterial="matte"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200" kern="1200" dirty="0" smtClean="0"/>
            <a:t>Test</a:t>
          </a:r>
          <a:endParaRPr lang="zh-CN" altLang="en-US" sz="5200" kern="1200" dirty="0"/>
        </a:p>
      </dsp:txBody>
      <dsp:txXfrm>
        <a:off x="2169636" y="2555239"/>
        <a:ext cx="1796652" cy="878363"/>
      </dsp:txXfrm>
    </dsp:sp>
    <dsp:sp modelId="{B2518E15-CB8E-4DD1-8ECA-E912B4C8B840}">
      <dsp:nvSpPr>
        <dsp:cNvPr id="0" name=""/>
        <dsp:cNvSpPr/>
      </dsp:nvSpPr>
      <dsp:spPr>
        <a:xfrm>
          <a:off x="1302052" y="259516"/>
          <a:ext cx="3353752" cy="3353752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  <a:sp3d extrusionH="28000" prstMaterial="matte"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200" kern="1200" dirty="0" smtClean="0"/>
            <a:t>Test</a:t>
          </a:r>
        </a:p>
      </dsp:txBody>
      <dsp:txXfrm>
        <a:off x="1690528" y="970192"/>
        <a:ext cx="1197768" cy="998140"/>
      </dsp:txXfrm>
    </dsp:sp>
    <dsp:sp modelId="{123601F8-2575-4F18-AC70-067D5FDA137D}">
      <dsp:nvSpPr>
        <dsp:cNvPr id="0" name=""/>
        <dsp:cNvSpPr/>
      </dsp:nvSpPr>
      <dsp:spPr>
        <a:xfrm>
          <a:off x="1232858" y="51903"/>
          <a:ext cx="3768978" cy="376897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BC481C-ED52-4204-A38E-DFD50067CD27}">
      <dsp:nvSpPr>
        <dsp:cNvPr id="0" name=""/>
        <dsp:cNvSpPr/>
      </dsp:nvSpPr>
      <dsp:spPr>
        <a:xfrm>
          <a:off x="1163510" y="171468"/>
          <a:ext cx="3768978" cy="376897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6E342E-C687-4CF8-8285-979F41F7D066}">
      <dsp:nvSpPr>
        <dsp:cNvPr id="0" name=""/>
        <dsp:cNvSpPr/>
      </dsp:nvSpPr>
      <dsp:spPr>
        <a:xfrm>
          <a:off x="1094162" y="51903"/>
          <a:ext cx="3768978" cy="376897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88957C8-974D-4FCB-AE50-8BBFA0F0B1B9}" type="datetimeFigureOut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960B6FD-0D3E-418F-9DEA-9724FE2F01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795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素材天下 </a:t>
            </a:r>
            <a:r>
              <a:rPr lang="en-US" altLang="zh-CN" smtClean="0"/>
              <a:t>sucaitianxia.com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CBDDB-C424-4F7B-8162-F3F71F65C757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6AB0-FBA9-499E-9DC6-84372E3482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1DABD-B9A2-4990-B298-8B91FFCC4834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EA436-B04A-415A-BA52-7D95CEA5C7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BEE18-10E5-4706-8E9A-4BDCF0450B57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6F29E-363C-4098-BCF7-26445D7B63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00F34-BDCA-42A4-B04E-3657A6EB61B5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828A4-98E9-4E4C-AAFD-B52C8671E7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0B64-635D-487E-896E-64FE02F0918D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C5988-3338-461C-8A18-A2ABE64E73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0D51C-BF2E-40DD-84BD-68ED55F76BF9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4D7CD-A3C3-4C7B-BD11-754356BE17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FE53C-0CEF-4E99-BC8E-39BC2C27CBE6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C1A68-59C3-41E6-AD79-79E4EB3095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6EE33-5044-43D0-8E34-3BBECCC94F41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C9F4-7114-43E2-9276-1F6D6D0C57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08123-70AB-4AFA-B7D5-33B93D609A5D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046C1-2A77-4D23-9DEC-38D32D47AA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A494C-E85F-487E-AA66-DAE83FDF1406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76108-EC77-4FBA-8A4F-4C23890684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6AFCD-4E6A-460E-B524-1BA2859E8CEF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1AB6-E265-4074-B2E2-86BCA8DD8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FAAC7F6-10C1-4DED-ADEF-288AB6E37C40}" type="datetime1">
              <a:rPr lang="zh-CN" altLang="en-US"/>
              <a:pPr>
                <a:defRPr/>
              </a:pPr>
              <a:t>2012/08/26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CC2D661-8422-4F98-A79C-6CE7A44E95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31550" cmpd="sng">
            <a:gradFill>
              <a:gsLst>
                <a:gs pos="70000">
                  <a:schemeClr val="accent6">
                    <a:shade val="50000"/>
                    <a:satMod val="190000"/>
                  </a:schemeClr>
                </a:gs>
                <a:gs pos="0">
                  <a:schemeClr val="accent6">
                    <a:tint val="77000"/>
                    <a:satMod val="180000"/>
                  </a:schemeClr>
                </a:gs>
              </a:gsLst>
              <a:lin ang="5400000"/>
            </a:gradFill>
            <a:prstDash val="solid"/>
          </a:ln>
          <a:solidFill>
            <a:srgbClr val="FFF0E7"/>
          </a:solidFill>
          <a:effectLst>
            <a:outerShdw blurRad="50800" dist="40000" dir="5400000" algn="tl" rotWithShape="0">
              <a:srgbClr val="000000">
                <a:shade val="5000"/>
                <a:satMod val="120000"/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86116" y="1785926"/>
            <a:ext cx="5715040" cy="1470025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6000" dirty="0" smtClean="0"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Power Point </a:t>
            </a:r>
            <a:r>
              <a:rPr lang="en-GB" sz="5400" dirty="0" smtClean="0"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GB" sz="5400" dirty="0" smtClean="0"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Template</a:t>
            </a:r>
            <a:endParaRPr lang="zh-CN" altLang="en-US" dirty="0">
              <a:solidFill>
                <a:schemeClr val="accent6">
                  <a:tint val="15000"/>
                  <a:satMod val="20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9000" y="3752850"/>
            <a:ext cx="374650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 your company slogan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49" name="标题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64291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CN" dirty="0" smtClean="0">
                <a:solidFill>
                  <a:schemeClr val="accent6">
                    <a:tint val="15000"/>
                    <a:satMod val="200000"/>
                  </a:schemeClr>
                </a:solidFill>
                <a:latin typeface="Arial" pitchFamily="34" charset="0"/>
                <a:cs typeface="Arial" pitchFamily="34" charset="0"/>
              </a:rPr>
              <a:t>Block Diagram</a:t>
            </a:r>
            <a:endParaRPr lang="zh-CN" altLang="en-US" dirty="0"/>
          </a:p>
        </p:txBody>
      </p:sp>
      <p:graphicFrame>
        <p:nvGraphicFramePr>
          <p:cNvPr id="15" name="图示 14"/>
          <p:cNvGraphicFramePr/>
          <p:nvPr/>
        </p:nvGraphicFramePr>
        <p:xfrm>
          <a:off x="1214414" y="785794"/>
          <a:ext cx="671517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accent6">
                    <a:tint val="15000"/>
                    <a:satMod val="200000"/>
                  </a:schemeClr>
                </a:solidFill>
                <a:latin typeface="Arial" pitchFamily="34" charset="0"/>
                <a:cs typeface="Arial" pitchFamily="34" charset="0"/>
              </a:rPr>
              <a:t>Block Diagram</a:t>
            </a:r>
            <a:endParaRPr lang="zh-CN" altLang="en-US" dirty="0">
              <a:solidFill>
                <a:schemeClr val="accent6">
                  <a:tint val="15000"/>
                  <a:satMod val="20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graphicFrame>
        <p:nvGraphicFramePr>
          <p:cNvPr id="12" name="图示 11"/>
          <p:cNvGraphicFramePr/>
          <p:nvPr/>
        </p:nvGraphicFramePr>
        <p:xfrm>
          <a:off x="1142976" y="1643050"/>
          <a:ext cx="6096000" cy="3992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2643174" y="2130425"/>
            <a:ext cx="5815026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5400" dirty="0" smtClean="0"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>Thank You!</a:t>
            </a:r>
            <a:endParaRPr lang="zh-CN" altLang="en-US" sz="5400" dirty="0"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zh-CN"/>
              <a:t>www.wondershare.com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14750" y="3643313"/>
            <a:ext cx="37465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 your company slogan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52</Words>
  <Application>Microsoft Office PowerPoint</Application>
  <PresentationFormat>全屏显示(4:3)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 Point  Template</vt:lpstr>
      <vt:lpstr>Block Diagram</vt:lpstr>
      <vt:lpstr>Block Diagram</vt:lpstr>
      <vt:lpstr>Thank You!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 Template</dc:title>
  <dc:creator>YlmF</dc:creator>
  <cp:lastModifiedBy>User</cp:lastModifiedBy>
  <cp:revision>10</cp:revision>
  <dcterms:created xsi:type="dcterms:W3CDTF">2008-08-22T07:48:18Z</dcterms:created>
  <dcterms:modified xsi:type="dcterms:W3CDTF">2012-08-26T12:36:39Z</dcterms:modified>
</cp:coreProperties>
</file>