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76" r:id="rId3"/>
    <p:sldId id="277" r:id="rId4"/>
    <p:sldId id="278" r:id="rId5"/>
    <p:sldId id="279" r:id="rId6"/>
    <p:sldId id="294" r:id="rId7"/>
    <p:sldId id="281" r:id="rId8"/>
    <p:sldId id="282" r:id="rId9"/>
    <p:sldId id="283" r:id="rId10"/>
    <p:sldId id="284" r:id="rId11"/>
    <p:sldId id="285" r:id="rId12"/>
    <p:sldId id="286" r:id="rId13"/>
    <p:sldId id="287" r:id="rId14"/>
    <p:sldId id="295" r:id="rId15"/>
    <p:sldId id="289" r:id="rId16"/>
    <p:sldId id="290" r:id="rId17"/>
    <p:sldId id="291" r:id="rId18"/>
    <p:sldId id="292" r:id="rId19"/>
    <p:sldId id="296" r:id="rId20"/>
    <p:sldId id="267" r:id="rId21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665DA"/>
    <a:srgbClr val="1D208F"/>
    <a:srgbClr val="211E54"/>
    <a:srgbClr val="F4E59C"/>
    <a:srgbClr val="DDDDDD"/>
    <a:srgbClr val="47ABE3"/>
    <a:srgbClr val="005E5C"/>
    <a:srgbClr val="3F1F5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4444" autoAdjust="0"/>
    <p:restoredTop sz="94660"/>
  </p:normalViewPr>
  <p:slideViewPr>
    <p:cSldViewPr>
      <p:cViewPr varScale="1">
        <p:scale>
          <a:sx n="81" d="100"/>
          <a:sy n="81" d="100"/>
        </p:scale>
        <p:origin x="-4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image" Target="../media/image5.emf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bg bwMode="gray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96" name="Picture 24" descr="bar_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981200"/>
            <a:ext cx="7010400" cy="1600200"/>
          </a:xfrm>
          <a:prstGeom prst="rect">
            <a:avLst/>
          </a:prstGeom>
          <a:noFill/>
        </p:spPr>
      </p:pic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 bwMode="gray">
          <a:xfrm>
            <a:off x="381000" y="2187575"/>
            <a:ext cx="6019800" cy="708025"/>
          </a:xfrm>
        </p:spPr>
        <p:txBody>
          <a:bodyPr/>
          <a:lstStyle>
            <a:lvl1pPr>
              <a:defRPr sz="4000">
                <a:solidFill>
                  <a:srgbClr val="000000"/>
                </a:solidFill>
              </a:defRPr>
            </a:lvl1pPr>
          </a:lstStyle>
          <a:p>
            <a:r>
              <a:rPr lang="en-US" altLang="zh-CN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 bwMode="gray">
          <a:xfrm>
            <a:off x="3886200" y="4953000"/>
            <a:ext cx="3429000" cy="4572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1800"/>
            </a:lvl1pPr>
          </a:lstStyle>
          <a:p>
            <a:r>
              <a:rPr lang="en-US" altLang="zh-CN"/>
              <a:t>Click to edit Master subtitle style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 bwMode="gray">
          <a:xfrm>
            <a:off x="457200" y="6553200"/>
            <a:ext cx="2133600" cy="171450"/>
          </a:xfrm>
        </p:spPr>
        <p:txBody>
          <a:bodyPr/>
          <a:lstStyle>
            <a:lvl1pPr>
              <a:defRPr sz="1200"/>
            </a:lvl1pPr>
          </a:lstStyle>
          <a:p>
            <a:endParaRPr lang="en-US" altLang="zh-CN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 bwMode="gray">
          <a:xfrm>
            <a:off x="6553200" y="6610350"/>
            <a:ext cx="2133600" cy="171450"/>
          </a:xfrm>
        </p:spPr>
        <p:txBody>
          <a:bodyPr/>
          <a:lstStyle>
            <a:lvl1pPr>
              <a:defRPr sz="1200"/>
            </a:lvl1pPr>
          </a:lstStyle>
          <a:p>
            <a:fld id="{CD8CD479-E61D-4234-AE5F-7E231415419B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9915768-153D-46BA-857E-CFFA1A14B5BA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10350" y="504825"/>
            <a:ext cx="2076450" cy="589597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381000" y="504825"/>
            <a:ext cx="6076950" cy="589597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4ED6AC9-513A-468A-BB41-554AA1B20EE5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标题和图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81000" y="504825"/>
            <a:ext cx="4953000" cy="563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表占位符 2"/>
          <p:cNvSpPr>
            <a:spLocks noGrp="1"/>
          </p:cNvSpPr>
          <p:nvPr>
            <p:ph type="chart" idx="1"/>
          </p:nvPr>
        </p:nvSpPr>
        <p:spPr>
          <a:xfrm>
            <a:off x="381000" y="1371600"/>
            <a:ext cx="8305800" cy="5029200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381000" y="6553200"/>
            <a:ext cx="2133600" cy="244475"/>
          </a:xfrm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6553200"/>
            <a:ext cx="2895600" cy="244475"/>
          </a:xfrm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6553200"/>
            <a:ext cx="2133600" cy="244475"/>
          </a:xfrm>
        </p:spPr>
        <p:txBody>
          <a:bodyPr/>
          <a:lstStyle>
            <a:lvl1pPr>
              <a:defRPr/>
            </a:lvl1pPr>
          </a:lstStyle>
          <a:p>
            <a:fld id="{ED2A19E2-DBC7-49A3-A0EB-DCE30C100E35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标题和表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81000" y="504825"/>
            <a:ext cx="4953000" cy="563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表格占位符 2"/>
          <p:cNvSpPr>
            <a:spLocks noGrp="1"/>
          </p:cNvSpPr>
          <p:nvPr>
            <p:ph type="tbl" idx="1"/>
          </p:nvPr>
        </p:nvSpPr>
        <p:spPr>
          <a:xfrm>
            <a:off x="381000" y="1371600"/>
            <a:ext cx="8305800" cy="5029200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381000" y="6553200"/>
            <a:ext cx="2133600" cy="244475"/>
          </a:xfrm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6553200"/>
            <a:ext cx="2895600" cy="244475"/>
          </a:xfrm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6553200"/>
            <a:ext cx="2133600" cy="244475"/>
          </a:xfrm>
        </p:spPr>
        <p:txBody>
          <a:bodyPr/>
          <a:lstStyle>
            <a:lvl1pPr>
              <a:defRPr/>
            </a:lvl1pPr>
          </a:lstStyle>
          <a:p>
            <a:fld id="{E40BA640-2849-47D7-BFBF-5E589BB29196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08552B3-6E3C-4844-86A8-389D0B051F17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D004658-AE5A-4C89-B85E-5A01B7AC02A9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381000" y="1371600"/>
            <a:ext cx="4076700" cy="5029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076700" cy="5029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83092C8-851C-4886-9DAE-CCCC519FC42E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A1945B3-2294-4F3A-A940-8A43913B9193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B691415-8B69-4148-A57C-378327C460EC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0BC8C1E-41B1-451C-BCC1-30845FAB5C6F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586F9FB-19CF-4336-849B-3EFFAE855D8D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5C14F2F-F9DD-4858-852B-23542E2522BE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5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7" name="AutoShape 33"/>
          <p:cNvSpPr>
            <a:spLocks noChangeArrowheads="1"/>
          </p:cNvSpPr>
          <p:nvPr/>
        </p:nvSpPr>
        <p:spPr bwMode="white">
          <a:xfrm>
            <a:off x="200025" y="476250"/>
            <a:ext cx="8610600" cy="685800"/>
          </a:xfrm>
          <a:prstGeom prst="roundRect">
            <a:avLst>
              <a:gd name="adj" fmla="val 22292"/>
            </a:avLst>
          </a:prstGeom>
          <a:gradFill rotWithShape="1">
            <a:gsLst>
              <a:gs pos="0">
                <a:schemeClr val="bg1">
                  <a:gamma/>
                  <a:shade val="6275"/>
                  <a:invGamma/>
                  <a:alpha val="60001"/>
                </a:schemeClr>
              </a:gs>
              <a:gs pos="50000">
                <a:schemeClr val="bg1">
                  <a:alpha val="60001"/>
                </a:schemeClr>
              </a:gs>
              <a:gs pos="100000">
                <a:schemeClr val="bg1">
                  <a:gamma/>
                  <a:shade val="6275"/>
                  <a:invGamma/>
                  <a:alpha val="60001"/>
                </a:schemeClr>
              </a:gs>
            </a:gsLst>
            <a:lin ang="27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056" name="AutoShape 32"/>
          <p:cNvSpPr>
            <a:spLocks noChangeArrowheads="1"/>
          </p:cNvSpPr>
          <p:nvPr/>
        </p:nvSpPr>
        <p:spPr bwMode="grayWhite">
          <a:xfrm>
            <a:off x="298450" y="1341438"/>
            <a:ext cx="8540750" cy="5211762"/>
          </a:xfrm>
          <a:prstGeom prst="roundRect">
            <a:avLst>
              <a:gd name="adj" fmla="val 3699"/>
            </a:avLst>
          </a:prstGeom>
          <a:gradFill rotWithShape="1">
            <a:gsLst>
              <a:gs pos="0">
                <a:schemeClr val="bg1">
                  <a:gamma/>
                  <a:shade val="6275"/>
                  <a:invGamma/>
                  <a:alpha val="80000"/>
                </a:schemeClr>
              </a:gs>
              <a:gs pos="50000">
                <a:schemeClr val="bg1">
                  <a:alpha val="78999"/>
                </a:schemeClr>
              </a:gs>
              <a:gs pos="100000">
                <a:schemeClr val="bg1">
                  <a:gamma/>
                  <a:shade val="6275"/>
                  <a:invGamma/>
                  <a:alpha val="80000"/>
                </a:schemeClr>
              </a:gs>
            </a:gsLst>
            <a:lin ang="27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055" name="Line 31"/>
          <p:cNvSpPr>
            <a:spLocks noChangeShapeType="1"/>
          </p:cNvSpPr>
          <p:nvPr/>
        </p:nvSpPr>
        <p:spPr bwMode="auto">
          <a:xfrm flipH="1">
            <a:off x="0" y="803275"/>
            <a:ext cx="91440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zh-CN" altLang="en-US"/>
          </a:p>
        </p:txBody>
      </p:sp>
      <p:pic>
        <p:nvPicPr>
          <p:cNvPr id="1051" name="Picture 27" descr="bar_1"/>
          <p:cNvPicPr>
            <a:picLocks noChangeAspect="1" noChangeArrowheads="1"/>
          </p:cNvPicPr>
          <p:nvPr/>
        </p:nvPicPr>
        <p:blipFill>
          <a:blip r:embed="rId16"/>
          <a:srcRect/>
          <a:stretch>
            <a:fillRect/>
          </a:stretch>
        </p:blipFill>
        <p:spPr bwMode="auto">
          <a:xfrm>
            <a:off x="0" y="304800"/>
            <a:ext cx="5715000" cy="1068388"/>
          </a:xfrm>
          <a:prstGeom prst="rect">
            <a:avLst/>
          </a:prstGeom>
          <a:noFill/>
        </p:spPr>
      </p:pic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504825"/>
            <a:ext cx="4953000" cy="563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smtClean="0"/>
              <a:t>Click to edit Master title style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553200"/>
            <a:ext cx="21336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ea typeface="宋体" charset="-122"/>
              </a:defRPr>
            </a:lvl1pPr>
          </a:lstStyle>
          <a:p>
            <a:endParaRPr lang="en-US" altLang="zh-CN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553200"/>
            <a:ext cx="28956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ea typeface="宋体" charset="-122"/>
              </a:defRPr>
            </a:lvl1pPr>
          </a:lstStyle>
          <a:p>
            <a:endParaRPr lang="en-US" altLang="zh-CN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553200"/>
            <a:ext cx="21336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ea typeface="宋体" charset="-122"/>
              </a:defRPr>
            </a:lvl1pPr>
          </a:lstStyle>
          <a:p>
            <a:fld id="{2B4E34B2-8ECF-4E89-9370-B999B8DD1981}" type="slidenum">
              <a:rPr lang="zh-CN" altLang="en-US"/>
              <a:pPr/>
              <a:t>‹#›</a:t>
            </a:fld>
            <a:endParaRPr lang="en-US" altLang="zh-CN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1000" y="1371600"/>
            <a:ext cx="8305800" cy="502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iming>
    <p:tnLst>
      <p:par>
        <p:cTn id="1" dur="indefinite" restart="never" nodeType="tmRoot"/>
      </p:par>
    </p:tnLst>
  </p:timing>
  <p:txStyles>
    <p:titleStyle>
      <a:lvl1pPr algn="l" rtl="0" fontAlgn="base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tx2"/>
        </a:buClr>
        <a:buSzPct val="115000"/>
        <a:buFont typeface="Wingdings" pitchFamily="2" charset="2"/>
        <a:buChar char="§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oleObject3.bin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8" name="Rectangle 10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zh-CN" altLang="en-US" dirty="0" smtClean="0">
                <a:ea typeface="宋体" charset="-122"/>
              </a:rPr>
              <a:t>医疗医院通用模板</a:t>
            </a:r>
            <a:endParaRPr lang="zh-CN" altLang="en-US" dirty="0">
              <a:ea typeface="宋体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>
                <a:solidFill>
                  <a:srgbClr val="000000"/>
                </a:solidFill>
                <a:ea typeface="宋体" charset="-122"/>
              </a:rPr>
              <a:t>Chart- </a:t>
            </a:r>
            <a:r>
              <a:rPr lang="en-US" altLang="zh-CN" sz="2400">
                <a:solidFill>
                  <a:srgbClr val="000000"/>
                </a:solidFill>
                <a:ea typeface="宋体" charset="-122"/>
              </a:rPr>
              <a:t>PowerPoint2002</a:t>
            </a:r>
          </a:p>
        </p:txBody>
      </p:sp>
      <p:sp>
        <p:nvSpPr>
          <p:cNvPr id="71686" name="Text Box 6"/>
          <p:cNvSpPr txBox="1">
            <a:spLocks noChangeArrowheads="1"/>
          </p:cNvSpPr>
          <p:nvPr/>
        </p:nvSpPr>
        <p:spPr bwMode="auto">
          <a:xfrm>
            <a:off x="5607050" y="466725"/>
            <a:ext cx="32988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altLang="zh-CN">
                <a:solidFill>
                  <a:schemeClr val="folHlink"/>
                </a:solidFill>
                <a:ea typeface="宋体" charset="-122"/>
              </a:rPr>
              <a:t>Click to edit text styles</a:t>
            </a:r>
          </a:p>
        </p:txBody>
      </p:sp>
      <p:sp>
        <p:nvSpPr>
          <p:cNvPr id="71687" name="Text Box 7"/>
          <p:cNvSpPr txBox="1">
            <a:spLocks noChangeArrowheads="1"/>
          </p:cNvSpPr>
          <p:nvPr/>
        </p:nvSpPr>
        <p:spPr bwMode="auto">
          <a:xfrm>
            <a:off x="5638800" y="792163"/>
            <a:ext cx="3070225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altLang="zh-CN" sz="1200">
                <a:ea typeface="宋体" charset="-122"/>
              </a:rPr>
              <a:t>Edit your company slogan</a:t>
            </a:r>
          </a:p>
        </p:txBody>
      </p:sp>
      <p:graphicFrame>
        <p:nvGraphicFramePr>
          <p:cNvPr id="71689" name="Object 9"/>
          <p:cNvGraphicFramePr>
            <a:graphicFrameLocks noChangeAspect="1"/>
          </p:cNvGraphicFramePr>
          <p:nvPr>
            <p:ph idx="1"/>
          </p:nvPr>
        </p:nvGraphicFramePr>
        <p:xfrm>
          <a:off x="1490663" y="1852613"/>
          <a:ext cx="6086475" cy="4067175"/>
        </p:xfrm>
        <a:graphic>
          <a:graphicData uri="http://schemas.openxmlformats.org/presentationml/2006/ole">
            <p:oleObj spid="_x0000_s71689" name="Chart" r:id="rId3" imgW="6086475" imgH="4067251" progId="MSGraph.Chart.8">
              <p:embed followColorScheme="full"/>
            </p:oleObj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z="3200">
                <a:ea typeface="宋体" charset="-122"/>
              </a:rPr>
              <a:t>Diagram</a:t>
            </a:r>
            <a:endParaRPr lang="en-US" altLang="zh-CN" sz="1800">
              <a:ea typeface="宋体" charset="-122"/>
            </a:endParaRPr>
          </a:p>
        </p:txBody>
      </p:sp>
      <p:grpSp>
        <p:nvGrpSpPr>
          <p:cNvPr id="72738" name="Group 34"/>
          <p:cNvGrpSpPr>
            <a:grpSpLocks/>
          </p:cNvGrpSpPr>
          <p:nvPr/>
        </p:nvGrpSpPr>
        <p:grpSpPr bwMode="auto">
          <a:xfrm>
            <a:off x="873125" y="2276475"/>
            <a:ext cx="7543800" cy="3341688"/>
            <a:chOff x="550" y="1434"/>
            <a:chExt cx="4752" cy="2105"/>
          </a:xfrm>
        </p:grpSpPr>
        <p:sp>
          <p:nvSpPr>
            <p:cNvPr id="72709" name="Freeform 5"/>
            <p:cNvSpPr>
              <a:spLocks/>
            </p:cNvSpPr>
            <p:nvPr/>
          </p:nvSpPr>
          <p:spPr bwMode="gray">
            <a:xfrm>
              <a:off x="4935" y="1440"/>
              <a:ext cx="363" cy="533"/>
            </a:xfrm>
            <a:custGeom>
              <a:avLst/>
              <a:gdLst/>
              <a:ahLst/>
              <a:cxnLst>
                <a:cxn ang="0">
                  <a:pos x="308" y="120"/>
                </a:cxn>
                <a:cxn ang="0">
                  <a:pos x="0" y="444"/>
                </a:cxn>
                <a:cxn ang="0">
                  <a:pos x="0" y="286"/>
                </a:cxn>
                <a:cxn ang="0">
                  <a:pos x="308" y="0"/>
                </a:cxn>
                <a:cxn ang="0">
                  <a:pos x="308" y="120"/>
                </a:cxn>
              </a:cxnLst>
              <a:rect l="0" t="0" r="r" b="b"/>
              <a:pathLst>
                <a:path w="308" h="444">
                  <a:moveTo>
                    <a:pt x="308" y="120"/>
                  </a:moveTo>
                  <a:lnTo>
                    <a:pt x="0" y="444"/>
                  </a:lnTo>
                  <a:lnTo>
                    <a:pt x="0" y="286"/>
                  </a:lnTo>
                  <a:lnTo>
                    <a:pt x="308" y="0"/>
                  </a:lnTo>
                  <a:lnTo>
                    <a:pt x="308" y="120"/>
                  </a:lnTo>
                  <a:close/>
                </a:path>
              </a:pathLst>
            </a:custGeom>
            <a:gradFill rotWithShape="1">
              <a:gsLst>
                <a:gs pos="0">
                  <a:schemeClr val="hlink">
                    <a:gamma/>
                    <a:shade val="46275"/>
                    <a:invGamma/>
                  </a:schemeClr>
                </a:gs>
                <a:gs pos="100000">
                  <a:schemeClr val="hlink"/>
                </a:gs>
              </a:gsLst>
              <a:lin ang="0" scaled="1"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2710" name="Freeform 6"/>
            <p:cNvSpPr>
              <a:spLocks/>
            </p:cNvSpPr>
            <p:nvPr/>
          </p:nvSpPr>
          <p:spPr bwMode="gray">
            <a:xfrm>
              <a:off x="3196" y="1440"/>
              <a:ext cx="2106" cy="341"/>
            </a:xfrm>
            <a:custGeom>
              <a:avLst/>
              <a:gdLst/>
              <a:ahLst/>
              <a:cxnLst>
                <a:cxn ang="0">
                  <a:pos x="1478" y="284"/>
                </a:cxn>
                <a:cxn ang="0">
                  <a:pos x="0" y="284"/>
                </a:cxn>
                <a:cxn ang="0">
                  <a:pos x="446" y="0"/>
                </a:cxn>
                <a:cxn ang="0">
                  <a:pos x="1786" y="0"/>
                </a:cxn>
                <a:cxn ang="0">
                  <a:pos x="1478" y="284"/>
                </a:cxn>
              </a:cxnLst>
              <a:rect l="0" t="0" r="r" b="b"/>
              <a:pathLst>
                <a:path w="1786" h="284">
                  <a:moveTo>
                    <a:pt x="1478" y="284"/>
                  </a:moveTo>
                  <a:lnTo>
                    <a:pt x="0" y="284"/>
                  </a:lnTo>
                  <a:lnTo>
                    <a:pt x="446" y="0"/>
                  </a:lnTo>
                  <a:lnTo>
                    <a:pt x="1786" y="0"/>
                  </a:lnTo>
                  <a:lnTo>
                    <a:pt x="1478" y="284"/>
                  </a:lnTo>
                  <a:close/>
                </a:path>
              </a:pathLst>
            </a:custGeom>
            <a:gradFill rotWithShape="1">
              <a:gsLst>
                <a:gs pos="0">
                  <a:schemeClr val="hlink">
                    <a:gamma/>
                    <a:shade val="62353"/>
                    <a:invGamma/>
                  </a:schemeClr>
                </a:gs>
                <a:gs pos="100000">
                  <a:schemeClr val="hlink"/>
                </a:gs>
              </a:gsLst>
              <a:lin ang="2700000" scaled="1"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2711" name="Freeform 7"/>
            <p:cNvSpPr>
              <a:spLocks/>
            </p:cNvSpPr>
            <p:nvPr/>
          </p:nvSpPr>
          <p:spPr bwMode="gray">
            <a:xfrm>
              <a:off x="4570" y="1964"/>
              <a:ext cx="363" cy="530"/>
            </a:xfrm>
            <a:custGeom>
              <a:avLst/>
              <a:gdLst/>
              <a:ahLst/>
              <a:cxnLst>
                <a:cxn ang="0">
                  <a:pos x="308" y="120"/>
                </a:cxn>
                <a:cxn ang="0">
                  <a:pos x="0" y="442"/>
                </a:cxn>
                <a:cxn ang="0">
                  <a:pos x="0" y="286"/>
                </a:cxn>
                <a:cxn ang="0">
                  <a:pos x="308" y="0"/>
                </a:cxn>
                <a:cxn ang="0">
                  <a:pos x="308" y="120"/>
                </a:cxn>
              </a:cxnLst>
              <a:rect l="0" t="0" r="r" b="b"/>
              <a:pathLst>
                <a:path w="308" h="442">
                  <a:moveTo>
                    <a:pt x="308" y="120"/>
                  </a:moveTo>
                  <a:lnTo>
                    <a:pt x="0" y="442"/>
                  </a:lnTo>
                  <a:lnTo>
                    <a:pt x="0" y="286"/>
                  </a:lnTo>
                  <a:lnTo>
                    <a:pt x="308" y="0"/>
                  </a:lnTo>
                  <a:lnTo>
                    <a:pt x="308" y="120"/>
                  </a:lnTo>
                  <a:close/>
                </a:path>
              </a:pathLst>
            </a:custGeom>
            <a:gradFill rotWithShape="1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100000">
                  <a:schemeClr val="accent1"/>
                </a:gs>
              </a:gsLst>
              <a:lin ang="0" scaled="1"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2712" name="Freeform 8"/>
            <p:cNvSpPr>
              <a:spLocks/>
            </p:cNvSpPr>
            <p:nvPr/>
          </p:nvSpPr>
          <p:spPr bwMode="gray">
            <a:xfrm>
              <a:off x="2673" y="1964"/>
              <a:ext cx="2264" cy="340"/>
            </a:xfrm>
            <a:custGeom>
              <a:avLst/>
              <a:gdLst/>
              <a:ahLst/>
              <a:cxnLst>
                <a:cxn ang="0">
                  <a:pos x="1612" y="284"/>
                </a:cxn>
                <a:cxn ang="0">
                  <a:pos x="0" y="284"/>
                </a:cxn>
                <a:cxn ang="0">
                  <a:pos x="446" y="0"/>
                </a:cxn>
                <a:cxn ang="0">
                  <a:pos x="1920" y="0"/>
                </a:cxn>
                <a:cxn ang="0">
                  <a:pos x="1612" y="284"/>
                </a:cxn>
              </a:cxnLst>
              <a:rect l="0" t="0" r="r" b="b"/>
              <a:pathLst>
                <a:path w="1920" h="284">
                  <a:moveTo>
                    <a:pt x="1612" y="284"/>
                  </a:moveTo>
                  <a:lnTo>
                    <a:pt x="0" y="284"/>
                  </a:lnTo>
                  <a:lnTo>
                    <a:pt x="446" y="0"/>
                  </a:lnTo>
                  <a:lnTo>
                    <a:pt x="1920" y="0"/>
                  </a:lnTo>
                  <a:lnTo>
                    <a:pt x="1612" y="284"/>
                  </a:lnTo>
                  <a:close/>
                </a:path>
              </a:pathLst>
            </a:custGeom>
            <a:gradFill rotWithShape="1">
              <a:gsLst>
                <a:gs pos="0">
                  <a:schemeClr val="accent1"/>
                </a:gs>
                <a:gs pos="50000">
                  <a:schemeClr val="accent1">
                    <a:gamma/>
                    <a:shade val="62353"/>
                    <a:invGamma/>
                  </a:schemeClr>
                </a:gs>
                <a:gs pos="100000">
                  <a:schemeClr val="accent1"/>
                </a:gs>
              </a:gsLst>
              <a:lin ang="2700000" scaled="1"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2713" name="Freeform 9"/>
            <p:cNvSpPr>
              <a:spLocks/>
            </p:cNvSpPr>
            <p:nvPr/>
          </p:nvSpPr>
          <p:spPr bwMode="gray">
            <a:xfrm>
              <a:off x="4204" y="2488"/>
              <a:ext cx="361" cy="532"/>
            </a:xfrm>
            <a:custGeom>
              <a:avLst/>
              <a:gdLst/>
              <a:ahLst/>
              <a:cxnLst>
                <a:cxn ang="0">
                  <a:pos x="306" y="122"/>
                </a:cxn>
                <a:cxn ang="0">
                  <a:pos x="0" y="444"/>
                </a:cxn>
                <a:cxn ang="0">
                  <a:pos x="0" y="286"/>
                </a:cxn>
                <a:cxn ang="0">
                  <a:pos x="306" y="0"/>
                </a:cxn>
                <a:cxn ang="0">
                  <a:pos x="306" y="122"/>
                </a:cxn>
              </a:cxnLst>
              <a:rect l="0" t="0" r="r" b="b"/>
              <a:pathLst>
                <a:path w="306" h="444">
                  <a:moveTo>
                    <a:pt x="306" y="122"/>
                  </a:moveTo>
                  <a:lnTo>
                    <a:pt x="0" y="444"/>
                  </a:lnTo>
                  <a:lnTo>
                    <a:pt x="0" y="286"/>
                  </a:lnTo>
                  <a:lnTo>
                    <a:pt x="306" y="0"/>
                  </a:lnTo>
                  <a:lnTo>
                    <a:pt x="306" y="122"/>
                  </a:lnTo>
                  <a:close/>
                </a:path>
              </a:pathLst>
            </a:custGeom>
            <a:gradFill rotWithShape="1">
              <a:gsLst>
                <a:gs pos="0">
                  <a:schemeClr val="folHlink">
                    <a:gamma/>
                    <a:shade val="46275"/>
                    <a:invGamma/>
                  </a:schemeClr>
                </a:gs>
                <a:gs pos="100000">
                  <a:schemeClr val="folHlink"/>
                </a:gs>
              </a:gsLst>
              <a:lin ang="0" scaled="1"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2714" name="Freeform 10"/>
            <p:cNvSpPr>
              <a:spLocks/>
            </p:cNvSpPr>
            <p:nvPr/>
          </p:nvSpPr>
          <p:spPr bwMode="gray">
            <a:xfrm>
              <a:off x="3840" y="3006"/>
              <a:ext cx="364" cy="533"/>
            </a:xfrm>
            <a:custGeom>
              <a:avLst/>
              <a:gdLst/>
              <a:ahLst/>
              <a:cxnLst>
                <a:cxn ang="0">
                  <a:pos x="308" y="122"/>
                </a:cxn>
                <a:cxn ang="0">
                  <a:pos x="0" y="444"/>
                </a:cxn>
                <a:cxn ang="0">
                  <a:pos x="0" y="286"/>
                </a:cxn>
                <a:cxn ang="0">
                  <a:pos x="308" y="0"/>
                </a:cxn>
                <a:cxn ang="0">
                  <a:pos x="308" y="122"/>
                </a:cxn>
              </a:cxnLst>
              <a:rect l="0" t="0" r="r" b="b"/>
              <a:pathLst>
                <a:path w="308" h="444">
                  <a:moveTo>
                    <a:pt x="308" y="122"/>
                  </a:moveTo>
                  <a:lnTo>
                    <a:pt x="0" y="444"/>
                  </a:lnTo>
                  <a:lnTo>
                    <a:pt x="0" y="286"/>
                  </a:lnTo>
                  <a:lnTo>
                    <a:pt x="308" y="0"/>
                  </a:lnTo>
                  <a:lnTo>
                    <a:pt x="308" y="122"/>
                  </a:lnTo>
                  <a:close/>
                </a:path>
              </a:pathLst>
            </a:custGeom>
            <a:gradFill rotWithShape="1">
              <a:gsLst>
                <a:gs pos="0">
                  <a:schemeClr val="accent2">
                    <a:gamma/>
                    <a:shade val="46275"/>
                    <a:invGamma/>
                  </a:schemeClr>
                </a:gs>
                <a:gs pos="100000">
                  <a:schemeClr val="accent2"/>
                </a:gs>
              </a:gsLst>
              <a:lin ang="0" scaled="1"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2715" name="Freeform 11"/>
            <p:cNvSpPr>
              <a:spLocks/>
            </p:cNvSpPr>
            <p:nvPr/>
          </p:nvSpPr>
          <p:spPr bwMode="gray">
            <a:xfrm>
              <a:off x="1633" y="3009"/>
              <a:ext cx="2571" cy="340"/>
            </a:xfrm>
            <a:custGeom>
              <a:avLst/>
              <a:gdLst/>
              <a:ahLst/>
              <a:cxnLst>
                <a:cxn ang="0">
                  <a:pos x="1872" y="284"/>
                </a:cxn>
                <a:cxn ang="0">
                  <a:pos x="0" y="284"/>
                </a:cxn>
                <a:cxn ang="0">
                  <a:pos x="446" y="0"/>
                </a:cxn>
                <a:cxn ang="0">
                  <a:pos x="2180" y="0"/>
                </a:cxn>
                <a:cxn ang="0">
                  <a:pos x="1872" y="284"/>
                </a:cxn>
              </a:cxnLst>
              <a:rect l="0" t="0" r="r" b="b"/>
              <a:pathLst>
                <a:path w="2180" h="284">
                  <a:moveTo>
                    <a:pt x="1872" y="284"/>
                  </a:moveTo>
                  <a:lnTo>
                    <a:pt x="0" y="284"/>
                  </a:lnTo>
                  <a:lnTo>
                    <a:pt x="446" y="0"/>
                  </a:lnTo>
                  <a:lnTo>
                    <a:pt x="2180" y="0"/>
                  </a:lnTo>
                  <a:lnTo>
                    <a:pt x="1872" y="284"/>
                  </a:lnTo>
                  <a:close/>
                </a:path>
              </a:pathLst>
            </a:custGeom>
            <a:gradFill rotWithShape="1">
              <a:gsLst>
                <a:gs pos="0">
                  <a:schemeClr val="accent2">
                    <a:gamma/>
                    <a:shade val="51373"/>
                    <a:invGamma/>
                  </a:schemeClr>
                </a:gs>
                <a:gs pos="100000">
                  <a:schemeClr val="accent2"/>
                </a:gs>
              </a:gsLst>
              <a:lin ang="2700000" scaled="1"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2717" name="Line 13"/>
            <p:cNvSpPr>
              <a:spLocks noChangeShapeType="1"/>
            </p:cNvSpPr>
            <p:nvPr/>
          </p:nvSpPr>
          <p:spPr bwMode="black">
            <a:xfrm flipH="1">
              <a:off x="550" y="3527"/>
              <a:ext cx="1044" cy="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72718" name="Line 14"/>
            <p:cNvSpPr>
              <a:spLocks noChangeShapeType="1"/>
            </p:cNvSpPr>
            <p:nvPr/>
          </p:nvSpPr>
          <p:spPr bwMode="black">
            <a:xfrm flipH="1">
              <a:off x="550" y="3013"/>
              <a:ext cx="153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72719" name="Line 15"/>
            <p:cNvSpPr>
              <a:spLocks noChangeShapeType="1"/>
            </p:cNvSpPr>
            <p:nvPr/>
          </p:nvSpPr>
          <p:spPr bwMode="black">
            <a:xfrm flipH="1">
              <a:off x="550" y="2490"/>
              <a:ext cx="211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72720" name="Line 16"/>
            <p:cNvSpPr>
              <a:spLocks noChangeShapeType="1"/>
            </p:cNvSpPr>
            <p:nvPr/>
          </p:nvSpPr>
          <p:spPr bwMode="black">
            <a:xfrm flipH="1">
              <a:off x="550" y="1968"/>
              <a:ext cx="262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72721" name="Line 17"/>
            <p:cNvSpPr>
              <a:spLocks noChangeShapeType="1"/>
            </p:cNvSpPr>
            <p:nvPr/>
          </p:nvSpPr>
          <p:spPr bwMode="black">
            <a:xfrm flipH="1" flipV="1">
              <a:off x="550" y="1438"/>
              <a:ext cx="3171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72722" name="Line 18"/>
            <p:cNvSpPr>
              <a:spLocks noChangeShapeType="1"/>
            </p:cNvSpPr>
            <p:nvPr/>
          </p:nvSpPr>
          <p:spPr bwMode="black">
            <a:xfrm>
              <a:off x="646" y="1434"/>
              <a:ext cx="0" cy="549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72723" name="Line 19"/>
            <p:cNvSpPr>
              <a:spLocks noChangeShapeType="1"/>
            </p:cNvSpPr>
            <p:nvPr/>
          </p:nvSpPr>
          <p:spPr bwMode="black">
            <a:xfrm>
              <a:off x="646" y="1983"/>
              <a:ext cx="0" cy="51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72724" name="Line 20"/>
            <p:cNvSpPr>
              <a:spLocks noChangeShapeType="1"/>
            </p:cNvSpPr>
            <p:nvPr/>
          </p:nvSpPr>
          <p:spPr bwMode="black">
            <a:xfrm>
              <a:off x="646" y="2498"/>
              <a:ext cx="0" cy="51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72725" name="Line 21"/>
            <p:cNvSpPr>
              <a:spLocks noChangeShapeType="1"/>
            </p:cNvSpPr>
            <p:nvPr/>
          </p:nvSpPr>
          <p:spPr bwMode="black">
            <a:xfrm>
              <a:off x="646" y="3013"/>
              <a:ext cx="0" cy="51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72726" name="Text Box 22"/>
            <p:cNvSpPr txBox="1">
              <a:spLocks noChangeArrowheads="1"/>
            </p:cNvSpPr>
            <p:nvPr/>
          </p:nvSpPr>
          <p:spPr bwMode="black">
            <a:xfrm>
              <a:off x="742" y="1638"/>
              <a:ext cx="913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altLang="zh-CN" sz="1400">
                  <a:latin typeface="Verdana" pitchFamily="34" charset="0"/>
                  <a:ea typeface="宋体" charset="-122"/>
                </a:rPr>
                <a:t>Add Your Text</a:t>
              </a:r>
            </a:p>
          </p:txBody>
        </p:sp>
        <p:sp>
          <p:nvSpPr>
            <p:cNvPr id="72727" name="Text Box 23"/>
            <p:cNvSpPr txBox="1">
              <a:spLocks noChangeArrowheads="1"/>
            </p:cNvSpPr>
            <p:nvPr/>
          </p:nvSpPr>
          <p:spPr bwMode="black">
            <a:xfrm>
              <a:off x="742" y="2159"/>
              <a:ext cx="913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altLang="zh-CN" sz="1400">
                  <a:latin typeface="Verdana" pitchFamily="34" charset="0"/>
                  <a:ea typeface="宋体" charset="-122"/>
                </a:rPr>
                <a:t>Add Your Text</a:t>
              </a:r>
            </a:p>
          </p:txBody>
        </p:sp>
        <p:sp>
          <p:nvSpPr>
            <p:cNvPr id="72728" name="Text Box 24"/>
            <p:cNvSpPr txBox="1">
              <a:spLocks noChangeArrowheads="1"/>
            </p:cNvSpPr>
            <p:nvPr/>
          </p:nvSpPr>
          <p:spPr bwMode="black">
            <a:xfrm>
              <a:off x="742" y="2703"/>
              <a:ext cx="913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altLang="zh-CN" sz="1400">
                  <a:latin typeface="Verdana" pitchFamily="34" charset="0"/>
                  <a:ea typeface="宋体" charset="-122"/>
                </a:rPr>
                <a:t>Add Your Text</a:t>
              </a:r>
            </a:p>
          </p:txBody>
        </p:sp>
        <p:sp>
          <p:nvSpPr>
            <p:cNvPr id="72729" name="Text Box 25"/>
            <p:cNvSpPr txBox="1">
              <a:spLocks noChangeArrowheads="1"/>
            </p:cNvSpPr>
            <p:nvPr/>
          </p:nvSpPr>
          <p:spPr bwMode="black">
            <a:xfrm>
              <a:off x="742" y="3211"/>
              <a:ext cx="913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altLang="zh-CN" sz="1400">
                  <a:latin typeface="Verdana" pitchFamily="34" charset="0"/>
                  <a:ea typeface="宋体" charset="-122"/>
                </a:rPr>
                <a:t>Add Your Text</a:t>
              </a:r>
            </a:p>
          </p:txBody>
        </p:sp>
        <p:sp>
          <p:nvSpPr>
            <p:cNvPr id="72730" name="Freeform 26"/>
            <p:cNvSpPr>
              <a:spLocks/>
            </p:cNvSpPr>
            <p:nvPr/>
          </p:nvSpPr>
          <p:spPr bwMode="gray">
            <a:xfrm>
              <a:off x="2006" y="1537"/>
              <a:ext cx="1158" cy="1715"/>
            </a:xfrm>
            <a:custGeom>
              <a:avLst/>
              <a:gdLst/>
              <a:ahLst/>
              <a:cxnLst>
                <a:cxn ang="0">
                  <a:pos x="12" y="2464"/>
                </a:cxn>
                <a:cxn ang="0">
                  <a:pos x="56" y="2120"/>
                </a:cxn>
                <a:cxn ang="0">
                  <a:pos x="124" y="1808"/>
                </a:cxn>
                <a:cxn ang="0">
                  <a:pos x="212" y="1524"/>
                </a:cxn>
                <a:cxn ang="0">
                  <a:pos x="316" y="1270"/>
                </a:cxn>
                <a:cxn ang="0">
                  <a:pos x="430" y="1044"/>
                </a:cxn>
                <a:cxn ang="0">
                  <a:pos x="550" y="846"/>
                </a:cxn>
                <a:cxn ang="0">
                  <a:pos x="672" y="674"/>
                </a:cxn>
                <a:cxn ang="0">
                  <a:pos x="792" y="528"/>
                </a:cxn>
                <a:cxn ang="0">
                  <a:pos x="906" y="408"/>
                </a:cxn>
                <a:cxn ang="0">
                  <a:pos x="1010" y="310"/>
                </a:cxn>
                <a:cxn ang="0">
                  <a:pos x="1096" y="236"/>
                </a:cxn>
                <a:cxn ang="0">
                  <a:pos x="1164" y="184"/>
                </a:cxn>
                <a:cxn ang="0">
                  <a:pos x="1208" y="154"/>
                </a:cxn>
                <a:cxn ang="0">
                  <a:pos x="1224" y="144"/>
                </a:cxn>
                <a:cxn ang="0">
                  <a:pos x="1728" y="56"/>
                </a:cxn>
                <a:cxn ang="0">
                  <a:pos x="1568" y="328"/>
                </a:cxn>
                <a:cxn ang="0">
                  <a:pos x="1554" y="332"/>
                </a:cxn>
                <a:cxn ang="0">
                  <a:pos x="1514" y="346"/>
                </a:cxn>
                <a:cxn ang="0">
                  <a:pos x="1452" y="370"/>
                </a:cxn>
                <a:cxn ang="0">
                  <a:pos x="1370" y="410"/>
                </a:cxn>
                <a:cxn ang="0">
                  <a:pos x="1270" y="466"/>
                </a:cxn>
                <a:cxn ang="0">
                  <a:pos x="1158" y="540"/>
                </a:cxn>
                <a:cxn ang="0">
                  <a:pos x="1034" y="636"/>
                </a:cxn>
                <a:cxn ang="0">
                  <a:pos x="904" y="756"/>
                </a:cxn>
                <a:cxn ang="0">
                  <a:pos x="770" y="900"/>
                </a:cxn>
                <a:cxn ang="0">
                  <a:pos x="632" y="1076"/>
                </a:cxn>
                <a:cxn ang="0">
                  <a:pos x="498" y="1280"/>
                </a:cxn>
                <a:cxn ang="0">
                  <a:pos x="370" y="1518"/>
                </a:cxn>
                <a:cxn ang="0">
                  <a:pos x="248" y="1792"/>
                </a:cxn>
                <a:cxn ang="0">
                  <a:pos x="138" y="2104"/>
                </a:cxn>
                <a:cxn ang="0">
                  <a:pos x="42" y="2456"/>
                </a:cxn>
              </a:cxnLst>
              <a:rect l="0" t="0" r="r" b="b"/>
              <a:pathLst>
                <a:path w="1824" h="2648">
                  <a:moveTo>
                    <a:pt x="0" y="2648"/>
                  </a:moveTo>
                  <a:lnTo>
                    <a:pt x="12" y="2464"/>
                  </a:lnTo>
                  <a:lnTo>
                    <a:pt x="32" y="2288"/>
                  </a:lnTo>
                  <a:lnTo>
                    <a:pt x="56" y="2120"/>
                  </a:lnTo>
                  <a:lnTo>
                    <a:pt x="88" y="1960"/>
                  </a:lnTo>
                  <a:lnTo>
                    <a:pt x="124" y="1808"/>
                  </a:lnTo>
                  <a:lnTo>
                    <a:pt x="166" y="1662"/>
                  </a:lnTo>
                  <a:lnTo>
                    <a:pt x="212" y="1524"/>
                  </a:lnTo>
                  <a:lnTo>
                    <a:pt x="262" y="1394"/>
                  </a:lnTo>
                  <a:lnTo>
                    <a:pt x="316" y="1270"/>
                  </a:lnTo>
                  <a:lnTo>
                    <a:pt x="372" y="1154"/>
                  </a:lnTo>
                  <a:lnTo>
                    <a:pt x="430" y="1044"/>
                  </a:lnTo>
                  <a:lnTo>
                    <a:pt x="490" y="942"/>
                  </a:lnTo>
                  <a:lnTo>
                    <a:pt x="550" y="846"/>
                  </a:lnTo>
                  <a:lnTo>
                    <a:pt x="612" y="758"/>
                  </a:lnTo>
                  <a:lnTo>
                    <a:pt x="672" y="674"/>
                  </a:lnTo>
                  <a:lnTo>
                    <a:pt x="734" y="598"/>
                  </a:lnTo>
                  <a:lnTo>
                    <a:pt x="792" y="528"/>
                  </a:lnTo>
                  <a:lnTo>
                    <a:pt x="850" y="464"/>
                  </a:lnTo>
                  <a:lnTo>
                    <a:pt x="906" y="408"/>
                  </a:lnTo>
                  <a:lnTo>
                    <a:pt x="960" y="356"/>
                  </a:lnTo>
                  <a:lnTo>
                    <a:pt x="1010" y="310"/>
                  </a:lnTo>
                  <a:lnTo>
                    <a:pt x="1056" y="270"/>
                  </a:lnTo>
                  <a:lnTo>
                    <a:pt x="1096" y="236"/>
                  </a:lnTo>
                  <a:lnTo>
                    <a:pt x="1134" y="208"/>
                  </a:lnTo>
                  <a:lnTo>
                    <a:pt x="1164" y="184"/>
                  </a:lnTo>
                  <a:lnTo>
                    <a:pt x="1190" y="166"/>
                  </a:lnTo>
                  <a:lnTo>
                    <a:pt x="1208" y="154"/>
                  </a:lnTo>
                  <a:lnTo>
                    <a:pt x="1220" y="146"/>
                  </a:lnTo>
                  <a:lnTo>
                    <a:pt x="1224" y="144"/>
                  </a:lnTo>
                  <a:lnTo>
                    <a:pt x="848" y="0"/>
                  </a:lnTo>
                  <a:lnTo>
                    <a:pt x="1728" y="56"/>
                  </a:lnTo>
                  <a:lnTo>
                    <a:pt x="1824" y="480"/>
                  </a:lnTo>
                  <a:lnTo>
                    <a:pt x="1568" y="328"/>
                  </a:lnTo>
                  <a:lnTo>
                    <a:pt x="1564" y="328"/>
                  </a:lnTo>
                  <a:lnTo>
                    <a:pt x="1554" y="332"/>
                  </a:lnTo>
                  <a:lnTo>
                    <a:pt x="1538" y="338"/>
                  </a:lnTo>
                  <a:lnTo>
                    <a:pt x="1514" y="346"/>
                  </a:lnTo>
                  <a:lnTo>
                    <a:pt x="1486" y="356"/>
                  </a:lnTo>
                  <a:lnTo>
                    <a:pt x="1452" y="370"/>
                  </a:lnTo>
                  <a:lnTo>
                    <a:pt x="1412" y="388"/>
                  </a:lnTo>
                  <a:lnTo>
                    <a:pt x="1370" y="410"/>
                  </a:lnTo>
                  <a:lnTo>
                    <a:pt x="1322" y="436"/>
                  </a:lnTo>
                  <a:lnTo>
                    <a:pt x="1270" y="466"/>
                  </a:lnTo>
                  <a:lnTo>
                    <a:pt x="1216" y="500"/>
                  </a:lnTo>
                  <a:lnTo>
                    <a:pt x="1158" y="540"/>
                  </a:lnTo>
                  <a:lnTo>
                    <a:pt x="1098" y="584"/>
                  </a:lnTo>
                  <a:lnTo>
                    <a:pt x="1034" y="636"/>
                  </a:lnTo>
                  <a:lnTo>
                    <a:pt x="970" y="692"/>
                  </a:lnTo>
                  <a:lnTo>
                    <a:pt x="904" y="756"/>
                  </a:lnTo>
                  <a:lnTo>
                    <a:pt x="836" y="824"/>
                  </a:lnTo>
                  <a:lnTo>
                    <a:pt x="770" y="900"/>
                  </a:lnTo>
                  <a:lnTo>
                    <a:pt x="700" y="984"/>
                  </a:lnTo>
                  <a:lnTo>
                    <a:pt x="632" y="1076"/>
                  </a:lnTo>
                  <a:lnTo>
                    <a:pt x="566" y="1174"/>
                  </a:lnTo>
                  <a:lnTo>
                    <a:pt x="498" y="1280"/>
                  </a:lnTo>
                  <a:lnTo>
                    <a:pt x="434" y="1394"/>
                  </a:lnTo>
                  <a:lnTo>
                    <a:pt x="370" y="1518"/>
                  </a:lnTo>
                  <a:lnTo>
                    <a:pt x="308" y="1650"/>
                  </a:lnTo>
                  <a:lnTo>
                    <a:pt x="248" y="1792"/>
                  </a:lnTo>
                  <a:lnTo>
                    <a:pt x="192" y="1944"/>
                  </a:lnTo>
                  <a:lnTo>
                    <a:pt x="138" y="2104"/>
                  </a:lnTo>
                  <a:lnTo>
                    <a:pt x="88" y="2274"/>
                  </a:lnTo>
                  <a:lnTo>
                    <a:pt x="42" y="2456"/>
                  </a:lnTo>
                  <a:lnTo>
                    <a:pt x="0" y="2648"/>
                  </a:lnTo>
                  <a:close/>
                </a:path>
              </a:pathLst>
            </a:custGeom>
            <a:gradFill rotWithShape="1">
              <a:gsLst>
                <a:gs pos="0">
                  <a:schemeClr val="accent1">
                    <a:gamma/>
                    <a:tint val="54510"/>
                    <a:invGamma/>
                  </a:schemeClr>
                </a:gs>
                <a:gs pos="100000">
                  <a:schemeClr val="accent1"/>
                </a:gs>
              </a:gsLst>
              <a:lin ang="0" scaled="1"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2731" name="Rectangle 27"/>
            <p:cNvSpPr>
              <a:spLocks noChangeArrowheads="1"/>
            </p:cNvSpPr>
            <p:nvPr/>
          </p:nvSpPr>
          <p:spPr bwMode="gray">
            <a:xfrm>
              <a:off x="3200" y="1781"/>
              <a:ext cx="1743" cy="192"/>
            </a:xfrm>
            <a:prstGeom prst="rect">
              <a:avLst/>
            </a:prstGeom>
            <a:gradFill rotWithShape="1">
              <a:gsLst>
                <a:gs pos="0">
                  <a:schemeClr val="hlink"/>
                </a:gs>
                <a:gs pos="50000">
                  <a:schemeClr val="hlink">
                    <a:gamma/>
                    <a:tint val="54510"/>
                    <a:invGamma/>
                  </a:schemeClr>
                </a:gs>
                <a:gs pos="100000">
                  <a:schemeClr val="hlink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/>
              <a:r>
                <a:rPr lang="en-US" altLang="zh-CN" sz="1600">
                  <a:latin typeface="Verdana" pitchFamily="34" charset="0"/>
                  <a:ea typeface="宋体" charset="-122"/>
                </a:rPr>
                <a:t>Add Your Text</a:t>
              </a:r>
            </a:p>
          </p:txBody>
        </p:sp>
        <p:sp>
          <p:nvSpPr>
            <p:cNvPr id="72732" name="Rectangle 28"/>
            <p:cNvSpPr>
              <a:spLocks noChangeArrowheads="1"/>
            </p:cNvSpPr>
            <p:nvPr/>
          </p:nvSpPr>
          <p:spPr bwMode="gray">
            <a:xfrm>
              <a:off x="2674" y="2304"/>
              <a:ext cx="1900" cy="188"/>
            </a:xfrm>
            <a:prstGeom prst="rect">
              <a:avLst/>
            </a:prstGeom>
            <a:gradFill rotWithShape="1">
              <a:gsLst>
                <a:gs pos="0">
                  <a:schemeClr val="accent1"/>
                </a:gs>
                <a:gs pos="50000">
                  <a:schemeClr val="accent1">
                    <a:gamma/>
                    <a:tint val="54510"/>
                    <a:invGamma/>
                  </a:schemeClr>
                </a:gs>
                <a:gs pos="100000">
                  <a:schemeClr val="accent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/>
              <a:r>
                <a:rPr lang="en-US" altLang="zh-CN" sz="1600">
                  <a:latin typeface="Verdana" pitchFamily="34" charset="0"/>
                  <a:ea typeface="宋体" charset="-122"/>
                </a:rPr>
                <a:t>Add Your Text</a:t>
              </a:r>
            </a:p>
          </p:txBody>
        </p:sp>
        <p:sp>
          <p:nvSpPr>
            <p:cNvPr id="72733" name="Freeform 29"/>
            <p:cNvSpPr>
              <a:spLocks/>
            </p:cNvSpPr>
            <p:nvPr/>
          </p:nvSpPr>
          <p:spPr bwMode="gray">
            <a:xfrm>
              <a:off x="2154" y="2488"/>
              <a:ext cx="2415" cy="343"/>
            </a:xfrm>
            <a:custGeom>
              <a:avLst/>
              <a:gdLst/>
              <a:ahLst/>
              <a:cxnLst>
                <a:cxn ang="0">
                  <a:pos x="1742" y="286"/>
                </a:cxn>
                <a:cxn ang="0">
                  <a:pos x="0" y="286"/>
                </a:cxn>
                <a:cxn ang="0">
                  <a:pos x="446" y="0"/>
                </a:cxn>
                <a:cxn ang="0">
                  <a:pos x="2048" y="0"/>
                </a:cxn>
                <a:cxn ang="0">
                  <a:pos x="1742" y="286"/>
                </a:cxn>
              </a:cxnLst>
              <a:rect l="0" t="0" r="r" b="b"/>
              <a:pathLst>
                <a:path w="2048" h="286">
                  <a:moveTo>
                    <a:pt x="1742" y="286"/>
                  </a:moveTo>
                  <a:lnTo>
                    <a:pt x="0" y="286"/>
                  </a:lnTo>
                  <a:lnTo>
                    <a:pt x="446" y="0"/>
                  </a:lnTo>
                  <a:lnTo>
                    <a:pt x="2048" y="0"/>
                  </a:lnTo>
                  <a:lnTo>
                    <a:pt x="1742" y="286"/>
                  </a:lnTo>
                  <a:close/>
                </a:path>
              </a:pathLst>
            </a:custGeom>
            <a:gradFill rotWithShape="1">
              <a:gsLst>
                <a:gs pos="0">
                  <a:schemeClr val="folHlink">
                    <a:gamma/>
                    <a:shade val="42353"/>
                    <a:invGamma/>
                  </a:schemeClr>
                </a:gs>
                <a:gs pos="100000">
                  <a:schemeClr val="folHlink"/>
                </a:gs>
              </a:gsLst>
              <a:lin ang="2700000" scaled="1"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2734" name="Rectangle 30"/>
            <p:cNvSpPr>
              <a:spLocks noChangeArrowheads="1"/>
            </p:cNvSpPr>
            <p:nvPr/>
          </p:nvSpPr>
          <p:spPr bwMode="gray">
            <a:xfrm>
              <a:off x="2156" y="2830"/>
              <a:ext cx="2056" cy="188"/>
            </a:xfrm>
            <a:prstGeom prst="rect">
              <a:avLst/>
            </a:prstGeom>
            <a:gradFill rotWithShape="1">
              <a:gsLst>
                <a:gs pos="0">
                  <a:schemeClr val="folHlink"/>
                </a:gs>
                <a:gs pos="50000">
                  <a:schemeClr val="folHlink">
                    <a:gamma/>
                    <a:tint val="54510"/>
                    <a:invGamma/>
                  </a:schemeClr>
                </a:gs>
                <a:gs pos="100000">
                  <a:schemeClr val="folHlink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/>
              <a:r>
                <a:rPr lang="en-US" altLang="zh-CN" sz="1600">
                  <a:latin typeface="Verdana" pitchFamily="34" charset="0"/>
                  <a:ea typeface="宋体" charset="-122"/>
                </a:rPr>
                <a:t>Add Your Text</a:t>
              </a:r>
            </a:p>
          </p:txBody>
        </p:sp>
        <p:sp>
          <p:nvSpPr>
            <p:cNvPr id="72735" name="Rectangle 31"/>
            <p:cNvSpPr>
              <a:spLocks noChangeArrowheads="1"/>
            </p:cNvSpPr>
            <p:nvPr/>
          </p:nvSpPr>
          <p:spPr bwMode="gray">
            <a:xfrm>
              <a:off x="1632" y="3350"/>
              <a:ext cx="2213" cy="187"/>
            </a:xfrm>
            <a:prstGeom prst="rect">
              <a:avLst/>
            </a:prstGeom>
            <a:gradFill rotWithShape="1">
              <a:gsLst>
                <a:gs pos="0">
                  <a:schemeClr val="accent2"/>
                </a:gs>
                <a:gs pos="50000">
                  <a:schemeClr val="accent2">
                    <a:gamma/>
                    <a:tint val="54510"/>
                    <a:invGamma/>
                  </a:schemeClr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/>
              <a:r>
                <a:rPr lang="en-US" altLang="zh-CN" sz="1600">
                  <a:latin typeface="Verdana" pitchFamily="34" charset="0"/>
                  <a:ea typeface="宋体" charset="-122"/>
                </a:rPr>
                <a:t>Add Your Text</a:t>
              </a:r>
            </a:p>
          </p:txBody>
        </p:sp>
      </p:grpSp>
      <p:sp>
        <p:nvSpPr>
          <p:cNvPr id="72736" name="Text Box 32"/>
          <p:cNvSpPr txBox="1">
            <a:spLocks noChangeArrowheads="1"/>
          </p:cNvSpPr>
          <p:nvPr/>
        </p:nvSpPr>
        <p:spPr bwMode="auto">
          <a:xfrm>
            <a:off x="5607050" y="466725"/>
            <a:ext cx="32988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altLang="zh-CN">
                <a:solidFill>
                  <a:schemeClr val="folHlink"/>
                </a:solidFill>
                <a:ea typeface="宋体" charset="-122"/>
              </a:rPr>
              <a:t>Click to edit text styles</a:t>
            </a:r>
          </a:p>
        </p:txBody>
      </p:sp>
      <p:sp>
        <p:nvSpPr>
          <p:cNvPr id="72737" name="Text Box 33"/>
          <p:cNvSpPr txBox="1">
            <a:spLocks noChangeArrowheads="1"/>
          </p:cNvSpPr>
          <p:nvPr/>
        </p:nvSpPr>
        <p:spPr bwMode="auto">
          <a:xfrm>
            <a:off x="5638800" y="792163"/>
            <a:ext cx="3070225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altLang="zh-CN" sz="1200">
                <a:ea typeface="宋体" charset="-122"/>
              </a:rPr>
              <a:t>Edit your company slogan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z="3200">
                <a:ea typeface="宋体" charset="-122"/>
              </a:rPr>
              <a:t>Diagram</a:t>
            </a:r>
            <a:endParaRPr lang="en-US" altLang="zh-CN" sz="1800">
              <a:ea typeface="宋体" charset="-122"/>
            </a:endParaRPr>
          </a:p>
        </p:txBody>
      </p:sp>
      <p:sp>
        <p:nvSpPr>
          <p:cNvPr id="73731" name="AutoShape 3"/>
          <p:cNvSpPr>
            <a:spLocks noChangeArrowheads="1"/>
          </p:cNvSpPr>
          <p:nvPr/>
        </p:nvSpPr>
        <p:spPr bwMode="gray">
          <a:xfrm rot="39573186">
            <a:off x="4777581" y="2534444"/>
            <a:ext cx="792163" cy="288925"/>
          </a:xfrm>
          <a:prstGeom prst="rightArrow">
            <a:avLst>
              <a:gd name="adj1" fmla="val 35167"/>
              <a:gd name="adj2" fmla="val 111029"/>
            </a:avLst>
          </a:prstGeom>
          <a:gradFill rotWithShape="1">
            <a:gsLst>
              <a:gs pos="0">
                <a:schemeClr val="tx2">
                  <a:gamma/>
                  <a:tint val="51373"/>
                  <a:invGamma/>
                  <a:alpha val="0"/>
                </a:schemeClr>
              </a:gs>
              <a:gs pos="100000">
                <a:schemeClr val="tx2"/>
              </a:gs>
            </a:gsLst>
            <a:lin ang="0" scaled="1"/>
          </a:gradFill>
          <a:ln w="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73732" name="AutoShape 4"/>
          <p:cNvSpPr>
            <a:spLocks noChangeArrowheads="1"/>
          </p:cNvSpPr>
          <p:nvPr/>
        </p:nvSpPr>
        <p:spPr bwMode="gray">
          <a:xfrm rot="3465783">
            <a:off x="4777582" y="4698206"/>
            <a:ext cx="792162" cy="288925"/>
          </a:xfrm>
          <a:prstGeom prst="rightArrow">
            <a:avLst>
              <a:gd name="adj1" fmla="val 35167"/>
              <a:gd name="adj2" fmla="val 111028"/>
            </a:avLst>
          </a:prstGeom>
          <a:gradFill rotWithShape="1">
            <a:gsLst>
              <a:gs pos="0">
                <a:schemeClr val="tx2">
                  <a:gamma/>
                  <a:tint val="51373"/>
                  <a:invGamma/>
                  <a:alpha val="0"/>
                </a:schemeClr>
              </a:gs>
              <a:gs pos="100000">
                <a:schemeClr val="tx2"/>
              </a:gs>
            </a:gsLst>
            <a:lin ang="0" scaled="1"/>
          </a:gradFill>
          <a:ln w="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73733" name="AutoShape 5"/>
          <p:cNvSpPr>
            <a:spLocks noChangeArrowheads="1"/>
          </p:cNvSpPr>
          <p:nvPr/>
        </p:nvSpPr>
        <p:spPr bwMode="gray">
          <a:xfrm rot="35969022">
            <a:off x="3558381" y="2610644"/>
            <a:ext cx="792163" cy="288925"/>
          </a:xfrm>
          <a:prstGeom prst="rightArrow">
            <a:avLst>
              <a:gd name="adj1" fmla="val 35167"/>
              <a:gd name="adj2" fmla="val 111029"/>
            </a:avLst>
          </a:prstGeom>
          <a:gradFill rotWithShape="1">
            <a:gsLst>
              <a:gs pos="0">
                <a:schemeClr val="tx2">
                  <a:gamma/>
                  <a:tint val="51373"/>
                  <a:invGamma/>
                  <a:alpha val="0"/>
                </a:schemeClr>
              </a:gs>
              <a:gs pos="100000">
                <a:schemeClr val="tx2"/>
              </a:gs>
            </a:gsLst>
            <a:lin ang="0" scaled="1"/>
          </a:gradFill>
          <a:ln w="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73734" name="AutoShape 6"/>
          <p:cNvSpPr>
            <a:spLocks noChangeArrowheads="1"/>
          </p:cNvSpPr>
          <p:nvPr/>
        </p:nvSpPr>
        <p:spPr bwMode="gray">
          <a:xfrm rot="7535209">
            <a:off x="3520281" y="4664869"/>
            <a:ext cx="792163" cy="288925"/>
          </a:xfrm>
          <a:prstGeom prst="rightArrow">
            <a:avLst>
              <a:gd name="adj1" fmla="val 35167"/>
              <a:gd name="adj2" fmla="val 111029"/>
            </a:avLst>
          </a:prstGeom>
          <a:gradFill rotWithShape="1">
            <a:gsLst>
              <a:gs pos="0">
                <a:schemeClr val="tx2">
                  <a:gamma/>
                  <a:tint val="51373"/>
                  <a:invGamma/>
                  <a:alpha val="0"/>
                </a:schemeClr>
              </a:gs>
              <a:gs pos="100000">
                <a:schemeClr val="tx2"/>
              </a:gs>
            </a:gsLst>
            <a:lin ang="0" scaled="1"/>
          </a:gradFill>
          <a:ln w="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73735" name="AutoShape 7"/>
          <p:cNvSpPr>
            <a:spLocks noChangeArrowheads="1"/>
          </p:cNvSpPr>
          <p:nvPr/>
        </p:nvSpPr>
        <p:spPr bwMode="gray">
          <a:xfrm>
            <a:off x="5356225" y="3662363"/>
            <a:ext cx="792163" cy="288925"/>
          </a:xfrm>
          <a:prstGeom prst="rightArrow">
            <a:avLst>
              <a:gd name="adj1" fmla="val 35167"/>
              <a:gd name="adj2" fmla="val 111029"/>
            </a:avLst>
          </a:prstGeom>
          <a:gradFill rotWithShape="1">
            <a:gsLst>
              <a:gs pos="0">
                <a:schemeClr val="tx2">
                  <a:gamma/>
                  <a:tint val="51373"/>
                  <a:invGamma/>
                  <a:alpha val="0"/>
                </a:schemeClr>
              </a:gs>
              <a:gs pos="100000">
                <a:schemeClr val="tx2"/>
              </a:gs>
            </a:gsLst>
            <a:lin ang="0" scaled="1"/>
          </a:gradFill>
          <a:ln w="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73736" name="AutoShape 8"/>
          <p:cNvSpPr>
            <a:spLocks noChangeArrowheads="1"/>
          </p:cNvSpPr>
          <p:nvPr/>
        </p:nvSpPr>
        <p:spPr bwMode="gray">
          <a:xfrm rot="-10800000">
            <a:off x="2946400" y="3656013"/>
            <a:ext cx="863600" cy="288925"/>
          </a:xfrm>
          <a:prstGeom prst="rightArrow">
            <a:avLst>
              <a:gd name="adj1" fmla="val 35167"/>
              <a:gd name="adj2" fmla="val 121041"/>
            </a:avLst>
          </a:prstGeom>
          <a:gradFill rotWithShape="1">
            <a:gsLst>
              <a:gs pos="0">
                <a:schemeClr val="tx2">
                  <a:gamma/>
                  <a:tint val="51373"/>
                  <a:invGamma/>
                  <a:alpha val="0"/>
                </a:schemeClr>
              </a:gs>
              <a:gs pos="100000">
                <a:schemeClr val="tx2"/>
              </a:gs>
            </a:gsLst>
            <a:lin ang="0" scaled="1"/>
          </a:gradFill>
          <a:ln w="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73737" name="Oval 9"/>
          <p:cNvSpPr>
            <a:spLocks noChangeArrowheads="1"/>
          </p:cNvSpPr>
          <p:nvPr/>
        </p:nvSpPr>
        <p:spPr bwMode="gray">
          <a:xfrm>
            <a:off x="2692400" y="1893888"/>
            <a:ext cx="3743325" cy="3744912"/>
          </a:xfrm>
          <a:prstGeom prst="ellipse">
            <a:avLst/>
          </a:prstGeom>
          <a:noFill/>
          <a:ln w="38100" algn="ctr">
            <a:solidFill>
              <a:schemeClr val="tx2"/>
            </a:solidFill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zh-CN" altLang="en-US"/>
          </a:p>
        </p:txBody>
      </p:sp>
      <p:grpSp>
        <p:nvGrpSpPr>
          <p:cNvPr id="73738" name="Group 10"/>
          <p:cNvGrpSpPr>
            <a:grpSpLocks/>
          </p:cNvGrpSpPr>
          <p:nvPr/>
        </p:nvGrpSpPr>
        <p:grpSpPr bwMode="auto">
          <a:xfrm>
            <a:off x="3348038" y="5151438"/>
            <a:ext cx="360362" cy="360362"/>
            <a:chOff x="2109" y="3612"/>
            <a:chExt cx="227" cy="227"/>
          </a:xfrm>
        </p:grpSpPr>
        <p:sp>
          <p:nvSpPr>
            <p:cNvPr id="73739" name="Oval 11"/>
            <p:cNvSpPr>
              <a:spLocks noChangeArrowheads="1"/>
            </p:cNvSpPr>
            <p:nvPr/>
          </p:nvSpPr>
          <p:spPr bwMode="gray">
            <a:xfrm>
              <a:off x="2109" y="3612"/>
              <a:ext cx="227" cy="227"/>
            </a:xfrm>
            <a:prstGeom prst="ellipse">
              <a:avLst/>
            </a:prstGeom>
            <a:gradFill rotWithShape="1">
              <a:gsLst>
                <a:gs pos="0">
                  <a:schemeClr val="accent2"/>
                </a:gs>
                <a:gs pos="100000">
                  <a:schemeClr val="accent2">
                    <a:gamma/>
                    <a:shade val="48627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73740" name="Oval 12"/>
            <p:cNvSpPr>
              <a:spLocks noChangeArrowheads="1"/>
            </p:cNvSpPr>
            <p:nvPr/>
          </p:nvSpPr>
          <p:spPr bwMode="gray">
            <a:xfrm>
              <a:off x="2119" y="3631"/>
              <a:ext cx="141" cy="142"/>
            </a:xfrm>
            <a:prstGeom prst="ellipse">
              <a:avLst/>
            </a:prstGeom>
            <a:gradFill rotWithShape="1">
              <a:gsLst>
                <a:gs pos="0">
                  <a:schemeClr val="accent2">
                    <a:gamma/>
                    <a:tint val="36471"/>
                    <a:invGamma/>
                  </a:schemeClr>
                </a:gs>
                <a:gs pos="100000">
                  <a:schemeClr val="accent2"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</p:grpSp>
      <p:sp>
        <p:nvSpPr>
          <p:cNvPr id="73741" name="Oval 13"/>
          <p:cNvSpPr>
            <a:spLocks noChangeArrowheads="1"/>
          </p:cNvSpPr>
          <p:nvPr/>
        </p:nvSpPr>
        <p:spPr bwMode="gray">
          <a:xfrm>
            <a:off x="3624263" y="2846388"/>
            <a:ext cx="1944687" cy="1944687"/>
          </a:xfrm>
          <a:prstGeom prst="ellipse">
            <a:avLst/>
          </a:prstGeom>
          <a:gradFill rotWithShape="1">
            <a:gsLst>
              <a:gs pos="0">
                <a:schemeClr val="hlink">
                  <a:gamma/>
                  <a:tint val="0"/>
                  <a:invGamma/>
                </a:schemeClr>
              </a:gs>
              <a:gs pos="50000">
                <a:schemeClr val="hlink"/>
              </a:gs>
              <a:gs pos="100000">
                <a:schemeClr val="hlink">
                  <a:gamma/>
                  <a:tint val="0"/>
                  <a:invGamma/>
                </a:schemeClr>
              </a:gs>
            </a:gsLst>
            <a:lin ang="2700000" scaled="1"/>
          </a:gradFill>
          <a:ln w="38100" algn="ctr">
            <a:noFill/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73742" name="Oval 14"/>
          <p:cNvSpPr>
            <a:spLocks noChangeArrowheads="1"/>
          </p:cNvSpPr>
          <p:nvPr/>
        </p:nvSpPr>
        <p:spPr bwMode="gray">
          <a:xfrm>
            <a:off x="3617913" y="2830513"/>
            <a:ext cx="1944687" cy="1944687"/>
          </a:xfrm>
          <a:prstGeom prst="ellipse">
            <a:avLst/>
          </a:prstGeom>
          <a:gradFill rotWithShape="1">
            <a:gsLst>
              <a:gs pos="0">
                <a:schemeClr val="hlink">
                  <a:alpha val="32001"/>
                </a:schemeClr>
              </a:gs>
              <a:gs pos="100000">
                <a:schemeClr val="hlink">
                  <a:gamma/>
                  <a:shade val="46275"/>
                  <a:invGamma/>
                </a:schemeClr>
              </a:gs>
            </a:gsLst>
            <a:lin ang="2700000" scaled="1"/>
          </a:gradFill>
          <a:ln w="38100" algn="ctr">
            <a:noFill/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73743" name="Oval 15"/>
          <p:cNvSpPr>
            <a:spLocks noChangeArrowheads="1"/>
          </p:cNvSpPr>
          <p:nvPr/>
        </p:nvSpPr>
        <p:spPr bwMode="gray">
          <a:xfrm>
            <a:off x="3751263" y="2973388"/>
            <a:ext cx="1690687" cy="1690687"/>
          </a:xfrm>
          <a:prstGeom prst="ellipse">
            <a:avLst/>
          </a:prstGeom>
          <a:gradFill rotWithShape="1">
            <a:gsLst>
              <a:gs pos="0">
                <a:schemeClr val="hlink">
                  <a:gamma/>
                  <a:shade val="54118"/>
                  <a:invGamma/>
                </a:schemeClr>
              </a:gs>
              <a:gs pos="50000">
                <a:schemeClr val="hlink"/>
              </a:gs>
              <a:gs pos="100000">
                <a:schemeClr val="hlink">
                  <a:gamma/>
                  <a:shade val="54118"/>
                  <a:invGamma/>
                </a:schemeClr>
              </a:gs>
            </a:gsLst>
            <a:lin ang="18900000" scaled="1"/>
          </a:gradFill>
          <a:ln w="38100" algn="ctr">
            <a:noFill/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zh-CN" altLang="en-US"/>
          </a:p>
        </p:txBody>
      </p:sp>
      <p:sp>
        <p:nvSpPr>
          <p:cNvPr id="73744" name="Oval 16"/>
          <p:cNvSpPr>
            <a:spLocks noChangeArrowheads="1"/>
          </p:cNvSpPr>
          <p:nvPr/>
        </p:nvSpPr>
        <p:spPr bwMode="gray">
          <a:xfrm>
            <a:off x="3733800" y="2946400"/>
            <a:ext cx="1690688" cy="1690688"/>
          </a:xfrm>
          <a:prstGeom prst="ellipse">
            <a:avLst/>
          </a:prstGeom>
          <a:gradFill rotWithShape="1">
            <a:gsLst>
              <a:gs pos="0">
                <a:schemeClr val="hlink">
                  <a:gamma/>
                  <a:shade val="63529"/>
                  <a:invGamma/>
                </a:schemeClr>
              </a:gs>
              <a:gs pos="100000">
                <a:schemeClr val="hlink">
                  <a:alpha val="0"/>
                </a:schemeClr>
              </a:gs>
            </a:gsLst>
            <a:lin ang="2700000" scaled="1"/>
          </a:gradFill>
          <a:ln w="38100" algn="ctr">
            <a:noFill/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zh-CN" altLang="en-US"/>
          </a:p>
        </p:txBody>
      </p:sp>
      <p:sp>
        <p:nvSpPr>
          <p:cNvPr id="73745" name="Oval 17"/>
          <p:cNvSpPr>
            <a:spLocks noChangeArrowheads="1"/>
          </p:cNvSpPr>
          <p:nvPr/>
        </p:nvSpPr>
        <p:spPr bwMode="gray">
          <a:xfrm>
            <a:off x="3835400" y="3057525"/>
            <a:ext cx="1522413" cy="1522413"/>
          </a:xfrm>
          <a:prstGeom prst="ellipse">
            <a:avLst/>
          </a:prstGeom>
          <a:solidFill>
            <a:srgbClr val="333333"/>
          </a:solidFill>
          <a:ln w="38100" algn="ctr">
            <a:noFill/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zh-CN" altLang="en-US"/>
          </a:p>
        </p:txBody>
      </p:sp>
      <p:sp>
        <p:nvSpPr>
          <p:cNvPr id="73746" name="Oval 18"/>
          <p:cNvSpPr>
            <a:spLocks noChangeArrowheads="1"/>
          </p:cNvSpPr>
          <p:nvPr/>
        </p:nvSpPr>
        <p:spPr bwMode="gray">
          <a:xfrm>
            <a:off x="3857625" y="3076575"/>
            <a:ext cx="1471613" cy="1473200"/>
          </a:xfrm>
          <a:prstGeom prst="ellipse">
            <a:avLst/>
          </a:prstGeom>
          <a:gradFill rotWithShape="1">
            <a:gsLst>
              <a:gs pos="0">
                <a:srgbClr val="D6E1E2">
                  <a:gamma/>
                  <a:shade val="46275"/>
                  <a:invGamma/>
                </a:srgbClr>
              </a:gs>
              <a:gs pos="100000">
                <a:srgbClr val="D6E1E2"/>
              </a:gs>
            </a:gsLst>
            <a:lin ang="5400000" scaled="1"/>
          </a:gradFill>
          <a:ln w="9525" algn="ctr">
            <a:noFill/>
            <a:round/>
            <a:headEnd/>
            <a:tailEnd/>
          </a:ln>
          <a:effectLst/>
        </p:spPr>
        <p:txBody>
          <a:bodyPr vert="eaVert" wrap="none" anchor="ctr"/>
          <a:lstStyle/>
          <a:p>
            <a:endParaRPr lang="zh-CN" altLang="en-US"/>
          </a:p>
        </p:txBody>
      </p:sp>
      <p:sp>
        <p:nvSpPr>
          <p:cNvPr id="73747" name="Oval 19"/>
          <p:cNvSpPr>
            <a:spLocks noChangeArrowheads="1"/>
          </p:cNvSpPr>
          <p:nvPr/>
        </p:nvSpPr>
        <p:spPr bwMode="gray">
          <a:xfrm>
            <a:off x="3875088" y="3086100"/>
            <a:ext cx="1438275" cy="1435100"/>
          </a:xfrm>
          <a:prstGeom prst="ellipse">
            <a:avLst/>
          </a:prstGeom>
          <a:gradFill rotWithShape="1">
            <a:gsLst>
              <a:gs pos="0">
                <a:srgbClr val="D6E1E2">
                  <a:alpha val="0"/>
                </a:srgbClr>
              </a:gs>
              <a:gs pos="100000">
                <a:srgbClr val="D6E1E2">
                  <a:gamma/>
                  <a:tint val="34902"/>
                  <a:invGamma/>
                </a:srgbClr>
              </a:gs>
            </a:gsLst>
            <a:lin ang="5400000" scaled="1"/>
          </a:gradFill>
          <a:ln w="9525" algn="ctr">
            <a:noFill/>
            <a:round/>
            <a:headEnd/>
            <a:tailEnd/>
          </a:ln>
          <a:effectLst/>
        </p:spPr>
        <p:txBody>
          <a:bodyPr vert="eaVert" wrap="none" anchor="ctr"/>
          <a:lstStyle/>
          <a:p>
            <a:endParaRPr lang="zh-CN" altLang="en-US"/>
          </a:p>
        </p:txBody>
      </p:sp>
      <p:sp>
        <p:nvSpPr>
          <p:cNvPr id="73748" name="Oval 20"/>
          <p:cNvSpPr>
            <a:spLocks noChangeArrowheads="1"/>
          </p:cNvSpPr>
          <p:nvPr/>
        </p:nvSpPr>
        <p:spPr bwMode="gray">
          <a:xfrm>
            <a:off x="3890963" y="3100388"/>
            <a:ext cx="1366837" cy="1341437"/>
          </a:xfrm>
          <a:prstGeom prst="ellipse">
            <a:avLst/>
          </a:prstGeom>
          <a:gradFill rotWithShape="1">
            <a:gsLst>
              <a:gs pos="0">
                <a:srgbClr val="D6E1E2">
                  <a:gamma/>
                  <a:shade val="79216"/>
                  <a:invGamma/>
                </a:srgbClr>
              </a:gs>
              <a:gs pos="100000">
                <a:srgbClr val="D6E1E2">
                  <a:alpha val="48000"/>
                </a:srgbClr>
              </a:gs>
            </a:gsLst>
            <a:lin ang="5400000" scaled="1"/>
          </a:gradFill>
          <a:ln w="9525" algn="ctr">
            <a:noFill/>
            <a:round/>
            <a:headEnd/>
            <a:tailEnd/>
          </a:ln>
          <a:effectLst/>
        </p:spPr>
        <p:txBody>
          <a:bodyPr vert="eaVert" wrap="none" anchor="ctr"/>
          <a:lstStyle/>
          <a:p>
            <a:endParaRPr lang="zh-CN" altLang="en-US"/>
          </a:p>
        </p:txBody>
      </p:sp>
      <p:sp>
        <p:nvSpPr>
          <p:cNvPr id="73749" name="Oval 21"/>
          <p:cNvSpPr>
            <a:spLocks noChangeArrowheads="1"/>
          </p:cNvSpPr>
          <p:nvPr/>
        </p:nvSpPr>
        <p:spPr bwMode="gray">
          <a:xfrm>
            <a:off x="3971925" y="3136900"/>
            <a:ext cx="1214438" cy="1090613"/>
          </a:xfrm>
          <a:prstGeom prst="ellipse">
            <a:avLst/>
          </a:prstGeom>
          <a:gradFill rotWithShape="1">
            <a:gsLst>
              <a:gs pos="0">
                <a:srgbClr val="D6E1E2">
                  <a:gamma/>
                  <a:tint val="0"/>
                  <a:invGamma/>
                </a:srgbClr>
              </a:gs>
              <a:gs pos="100000">
                <a:srgbClr val="D6E1E2">
                  <a:alpha val="38000"/>
                </a:srgbClr>
              </a:gs>
            </a:gsLst>
            <a:lin ang="5400000" scaled="1"/>
          </a:gradFill>
          <a:ln w="9525" algn="ctr">
            <a:noFill/>
            <a:round/>
            <a:headEnd/>
            <a:tailEnd/>
          </a:ln>
          <a:effectLst/>
        </p:spPr>
        <p:txBody>
          <a:bodyPr vert="eaVert" wrap="none" anchor="ctr"/>
          <a:lstStyle/>
          <a:p>
            <a:endParaRPr lang="zh-CN" altLang="en-US"/>
          </a:p>
        </p:txBody>
      </p:sp>
      <p:sp>
        <p:nvSpPr>
          <p:cNvPr id="73750" name="Text Box 22"/>
          <p:cNvSpPr txBox="1">
            <a:spLocks noChangeArrowheads="1"/>
          </p:cNvSpPr>
          <p:nvPr/>
        </p:nvSpPr>
        <p:spPr bwMode="gray">
          <a:xfrm>
            <a:off x="4162425" y="3546475"/>
            <a:ext cx="857250" cy="5191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en-US" altLang="zh-CN" sz="2800">
                <a:solidFill>
                  <a:srgbClr val="000000"/>
                </a:solidFill>
                <a:ea typeface="宋体" charset="-122"/>
              </a:rPr>
              <a:t>Title</a:t>
            </a:r>
          </a:p>
        </p:txBody>
      </p:sp>
      <p:sp>
        <p:nvSpPr>
          <p:cNvPr id="73751" name="Text Box 23"/>
          <p:cNvSpPr txBox="1">
            <a:spLocks noChangeArrowheads="1"/>
          </p:cNvSpPr>
          <p:nvPr/>
        </p:nvSpPr>
        <p:spPr bwMode="auto">
          <a:xfrm>
            <a:off x="5715000" y="1879600"/>
            <a:ext cx="1482725" cy="336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 altLang="zh-CN" sz="1600">
                <a:ea typeface="宋体" charset="-122"/>
              </a:rPr>
              <a:t>Add Your Text</a:t>
            </a:r>
          </a:p>
        </p:txBody>
      </p:sp>
      <p:sp>
        <p:nvSpPr>
          <p:cNvPr id="73752" name="Text Box 24"/>
          <p:cNvSpPr txBox="1">
            <a:spLocks noChangeArrowheads="1"/>
          </p:cNvSpPr>
          <p:nvPr/>
        </p:nvSpPr>
        <p:spPr bwMode="auto">
          <a:xfrm>
            <a:off x="1914525" y="1879600"/>
            <a:ext cx="1482725" cy="336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r" eaLnBrk="0" hangingPunct="0"/>
            <a:r>
              <a:rPr lang="en-US" altLang="zh-CN" sz="1600">
                <a:ea typeface="宋体" charset="-122"/>
              </a:rPr>
              <a:t>Add Your Text</a:t>
            </a:r>
          </a:p>
        </p:txBody>
      </p:sp>
      <p:sp>
        <p:nvSpPr>
          <p:cNvPr id="73753" name="Text Box 25"/>
          <p:cNvSpPr txBox="1">
            <a:spLocks noChangeArrowheads="1"/>
          </p:cNvSpPr>
          <p:nvPr/>
        </p:nvSpPr>
        <p:spPr bwMode="auto">
          <a:xfrm>
            <a:off x="6629400" y="3632200"/>
            <a:ext cx="1482725" cy="336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 altLang="zh-CN" sz="1600">
                <a:ea typeface="宋体" charset="-122"/>
              </a:rPr>
              <a:t>Add Your Text</a:t>
            </a:r>
          </a:p>
        </p:txBody>
      </p:sp>
      <p:sp>
        <p:nvSpPr>
          <p:cNvPr id="73754" name="Text Box 26"/>
          <p:cNvSpPr txBox="1">
            <a:spLocks noChangeArrowheads="1"/>
          </p:cNvSpPr>
          <p:nvPr/>
        </p:nvSpPr>
        <p:spPr bwMode="auto">
          <a:xfrm>
            <a:off x="5715000" y="5232400"/>
            <a:ext cx="1482725" cy="336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 altLang="zh-CN" sz="1600">
                <a:ea typeface="宋体" charset="-122"/>
              </a:rPr>
              <a:t>Add Your Text</a:t>
            </a:r>
          </a:p>
        </p:txBody>
      </p:sp>
      <p:sp>
        <p:nvSpPr>
          <p:cNvPr id="73755" name="Text Box 27"/>
          <p:cNvSpPr txBox="1">
            <a:spLocks noChangeArrowheads="1"/>
          </p:cNvSpPr>
          <p:nvPr/>
        </p:nvSpPr>
        <p:spPr bwMode="auto">
          <a:xfrm>
            <a:off x="1000125" y="3632200"/>
            <a:ext cx="1482725" cy="336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r" eaLnBrk="0" hangingPunct="0"/>
            <a:r>
              <a:rPr lang="en-US" altLang="zh-CN" sz="1600">
                <a:ea typeface="宋体" charset="-122"/>
              </a:rPr>
              <a:t>Add Your Text</a:t>
            </a:r>
          </a:p>
        </p:txBody>
      </p:sp>
      <p:sp>
        <p:nvSpPr>
          <p:cNvPr id="73756" name="Text Box 28"/>
          <p:cNvSpPr txBox="1">
            <a:spLocks noChangeArrowheads="1"/>
          </p:cNvSpPr>
          <p:nvPr/>
        </p:nvSpPr>
        <p:spPr bwMode="auto">
          <a:xfrm>
            <a:off x="1838325" y="5170488"/>
            <a:ext cx="1482725" cy="336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r" eaLnBrk="0" hangingPunct="0"/>
            <a:r>
              <a:rPr lang="en-US" altLang="zh-CN" sz="1600">
                <a:ea typeface="宋体" charset="-122"/>
              </a:rPr>
              <a:t>Add Your Text</a:t>
            </a:r>
          </a:p>
        </p:txBody>
      </p:sp>
      <p:grpSp>
        <p:nvGrpSpPr>
          <p:cNvPr id="73757" name="Group 29"/>
          <p:cNvGrpSpPr>
            <a:grpSpLocks/>
          </p:cNvGrpSpPr>
          <p:nvPr/>
        </p:nvGrpSpPr>
        <p:grpSpPr bwMode="auto">
          <a:xfrm>
            <a:off x="2514600" y="3657600"/>
            <a:ext cx="360363" cy="360363"/>
            <a:chOff x="2109" y="3612"/>
            <a:chExt cx="227" cy="227"/>
          </a:xfrm>
        </p:grpSpPr>
        <p:sp>
          <p:nvSpPr>
            <p:cNvPr id="73758" name="Oval 30"/>
            <p:cNvSpPr>
              <a:spLocks noChangeArrowheads="1"/>
            </p:cNvSpPr>
            <p:nvPr/>
          </p:nvSpPr>
          <p:spPr bwMode="gray">
            <a:xfrm>
              <a:off x="2109" y="3612"/>
              <a:ext cx="227" cy="227"/>
            </a:xfrm>
            <a:prstGeom prst="ellipse">
              <a:avLst/>
            </a:prstGeom>
            <a:gradFill rotWithShape="1">
              <a:gsLst>
                <a:gs pos="0">
                  <a:schemeClr val="accent2"/>
                </a:gs>
                <a:gs pos="100000">
                  <a:schemeClr val="accent2">
                    <a:gamma/>
                    <a:shade val="48627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73759" name="Oval 31"/>
            <p:cNvSpPr>
              <a:spLocks noChangeArrowheads="1"/>
            </p:cNvSpPr>
            <p:nvPr/>
          </p:nvSpPr>
          <p:spPr bwMode="gray">
            <a:xfrm>
              <a:off x="2119" y="3631"/>
              <a:ext cx="141" cy="142"/>
            </a:xfrm>
            <a:prstGeom prst="ellipse">
              <a:avLst/>
            </a:prstGeom>
            <a:gradFill rotWithShape="1">
              <a:gsLst>
                <a:gs pos="0">
                  <a:schemeClr val="accent2">
                    <a:gamma/>
                    <a:tint val="36471"/>
                    <a:invGamma/>
                  </a:schemeClr>
                </a:gs>
                <a:gs pos="100000">
                  <a:schemeClr val="accent2"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</p:grpSp>
      <p:grpSp>
        <p:nvGrpSpPr>
          <p:cNvPr id="73760" name="Group 32"/>
          <p:cNvGrpSpPr>
            <a:grpSpLocks/>
          </p:cNvGrpSpPr>
          <p:nvPr/>
        </p:nvGrpSpPr>
        <p:grpSpPr bwMode="auto">
          <a:xfrm>
            <a:off x="3352800" y="1981200"/>
            <a:ext cx="360363" cy="360363"/>
            <a:chOff x="2109" y="3612"/>
            <a:chExt cx="227" cy="227"/>
          </a:xfrm>
        </p:grpSpPr>
        <p:sp>
          <p:nvSpPr>
            <p:cNvPr id="73761" name="Oval 33"/>
            <p:cNvSpPr>
              <a:spLocks noChangeArrowheads="1"/>
            </p:cNvSpPr>
            <p:nvPr/>
          </p:nvSpPr>
          <p:spPr bwMode="gray">
            <a:xfrm>
              <a:off x="2109" y="3612"/>
              <a:ext cx="227" cy="227"/>
            </a:xfrm>
            <a:prstGeom prst="ellipse">
              <a:avLst/>
            </a:prstGeom>
            <a:gradFill rotWithShape="1">
              <a:gsLst>
                <a:gs pos="0">
                  <a:schemeClr val="accent2"/>
                </a:gs>
                <a:gs pos="100000">
                  <a:schemeClr val="accent2">
                    <a:gamma/>
                    <a:shade val="48627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73762" name="Oval 34"/>
            <p:cNvSpPr>
              <a:spLocks noChangeArrowheads="1"/>
            </p:cNvSpPr>
            <p:nvPr/>
          </p:nvSpPr>
          <p:spPr bwMode="gray">
            <a:xfrm>
              <a:off x="2119" y="3631"/>
              <a:ext cx="141" cy="142"/>
            </a:xfrm>
            <a:prstGeom prst="ellipse">
              <a:avLst/>
            </a:prstGeom>
            <a:gradFill rotWithShape="1">
              <a:gsLst>
                <a:gs pos="0">
                  <a:schemeClr val="accent2">
                    <a:gamma/>
                    <a:tint val="36471"/>
                    <a:invGamma/>
                  </a:schemeClr>
                </a:gs>
                <a:gs pos="100000">
                  <a:schemeClr val="accent2"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</p:grpSp>
      <p:grpSp>
        <p:nvGrpSpPr>
          <p:cNvPr id="73763" name="Group 35"/>
          <p:cNvGrpSpPr>
            <a:grpSpLocks/>
          </p:cNvGrpSpPr>
          <p:nvPr/>
        </p:nvGrpSpPr>
        <p:grpSpPr bwMode="auto">
          <a:xfrm>
            <a:off x="5334000" y="1981200"/>
            <a:ext cx="360363" cy="360363"/>
            <a:chOff x="2109" y="3612"/>
            <a:chExt cx="227" cy="227"/>
          </a:xfrm>
        </p:grpSpPr>
        <p:sp>
          <p:nvSpPr>
            <p:cNvPr id="73764" name="Oval 36"/>
            <p:cNvSpPr>
              <a:spLocks noChangeArrowheads="1"/>
            </p:cNvSpPr>
            <p:nvPr/>
          </p:nvSpPr>
          <p:spPr bwMode="gray">
            <a:xfrm>
              <a:off x="2109" y="3612"/>
              <a:ext cx="227" cy="227"/>
            </a:xfrm>
            <a:prstGeom prst="ellipse">
              <a:avLst/>
            </a:prstGeom>
            <a:gradFill rotWithShape="1">
              <a:gsLst>
                <a:gs pos="0">
                  <a:schemeClr val="accent2"/>
                </a:gs>
                <a:gs pos="100000">
                  <a:schemeClr val="accent2">
                    <a:gamma/>
                    <a:shade val="48627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73765" name="Oval 37"/>
            <p:cNvSpPr>
              <a:spLocks noChangeArrowheads="1"/>
            </p:cNvSpPr>
            <p:nvPr/>
          </p:nvSpPr>
          <p:spPr bwMode="gray">
            <a:xfrm>
              <a:off x="2119" y="3631"/>
              <a:ext cx="141" cy="142"/>
            </a:xfrm>
            <a:prstGeom prst="ellipse">
              <a:avLst/>
            </a:prstGeom>
            <a:gradFill rotWithShape="1">
              <a:gsLst>
                <a:gs pos="0">
                  <a:schemeClr val="accent2">
                    <a:gamma/>
                    <a:tint val="36471"/>
                    <a:invGamma/>
                  </a:schemeClr>
                </a:gs>
                <a:gs pos="100000">
                  <a:schemeClr val="accent2"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</p:grpSp>
      <p:grpSp>
        <p:nvGrpSpPr>
          <p:cNvPr id="73766" name="Group 38"/>
          <p:cNvGrpSpPr>
            <a:grpSpLocks/>
          </p:cNvGrpSpPr>
          <p:nvPr/>
        </p:nvGrpSpPr>
        <p:grpSpPr bwMode="auto">
          <a:xfrm>
            <a:off x="6248400" y="3581400"/>
            <a:ext cx="360363" cy="360363"/>
            <a:chOff x="2109" y="3612"/>
            <a:chExt cx="227" cy="227"/>
          </a:xfrm>
        </p:grpSpPr>
        <p:sp>
          <p:nvSpPr>
            <p:cNvPr id="73767" name="Oval 39"/>
            <p:cNvSpPr>
              <a:spLocks noChangeArrowheads="1"/>
            </p:cNvSpPr>
            <p:nvPr/>
          </p:nvSpPr>
          <p:spPr bwMode="gray">
            <a:xfrm>
              <a:off x="2109" y="3612"/>
              <a:ext cx="227" cy="227"/>
            </a:xfrm>
            <a:prstGeom prst="ellipse">
              <a:avLst/>
            </a:prstGeom>
            <a:gradFill rotWithShape="1">
              <a:gsLst>
                <a:gs pos="0">
                  <a:schemeClr val="accent2"/>
                </a:gs>
                <a:gs pos="100000">
                  <a:schemeClr val="accent2">
                    <a:gamma/>
                    <a:shade val="48627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73768" name="Oval 40"/>
            <p:cNvSpPr>
              <a:spLocks noChangeArrowheads="1"/>
            </p:cNvSpPr>
            <p:nvPr/>
          </p:nvSpPr>
          <p:spPr bwMode="gray">
            <a:xfrm>
              <a:off x="2119" y="3631"/>
              <a:ext cx="141" cy="142"/>
            </a:xfrm>
            <a:prstGeom prst="ellipse">
              <a:avLst/>
            </a:prstGeom>
            <a:gradFill rotWithShape="1">
              <a:gsLst>
                <a:gs pos="0">
                  <a:schemeClr val="accent2">
                    <a:gamma/>
                    <a:tint val="36471"/>
                    <a:invGamma/>
                  </a:schemeClr>
                </a:gs>
                <a:gs pos="100000">
                  <a:schemeClr val="accent2"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</p:grpSp>
      <p:grpSp>
        <p:nvGrpSpPr>
          <p:cNvPr id="73769" name="Group 41"/>
          <p:cNvGrpSpPr>
            <a:grpSpLocks/>
          </p:cNvGrpSpPr>
          <p:nvPr/>
        </p:nvGrpSpPr>
        <p:grpSpPr bwMode="auto">
          <a:xfrm>
            <a:off x="5410200" y="5105400"/>
            <a:ext cx="360363" cy="360363"/>
            <a:chOff x="2109" y="3612"/>
            <a:chExt cx="227" cy="227"/>
          </a:xfrm>
        </p:grpSpPr>
        <p:sp>
          <p:nvSpPr>
            <p:cNvPr id="73770" name="Oval 42"/>
            <p:cNvSpPr>
              <a:spLocks noChangeArrowheads="1"/>
            </p:cNvSpPr>
            <p:nvPr/>
          </p:nvSpPr>
          <p:spPr bwMode="gray">
            <a:xfrm>
              <a:off x="2109" y="3612"/>
              <a:ext cx="227" cy="227"/>
            </a:xfrm>
            <a:prstGeom prst="ellipse">
              <a:avLst/>
            </a:prstGeom>
            <a:gradFill rotWithShape="1">
              <a:gsLst>
                <a:gs pos="0">
                  <a:schemeClr val="accent2"/>
                </a:gs>
                <a:gs pos="100000">
                  <a:schemeClr val="accent2">
                    <a:gamma/>
                    <a:shade val="48627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73771" name="Oval 43"/>
            <p:cNvSpPr>
              <a:spLocks noChangeArrowheads="1"/>
            </p:cNvSpPr>
            <p:nvPr/>
          </p:nvSpPr>
          <p:spPr bwMode="gray">
            <a:xfrm>
              <a:off x="2119" y="3631"/>
              <a:ext cx="141" cy="142"/>
            </a:xfrm>
            <a:prstGeom prst="ellipse">
              <a:avLst/>
            </a:prstGeom>
            <a:gradFill rotWithShape="1">
              <a:gsLst>
                <a:gs pos="0">
                  <a:schemeClr val="accent2">
                    <a:gamma/>
                    <a:tint val="36471"/>
                    <a:invGamma/>
                  </a:schemeClr>
                </a:gs>
                <a:gs pos="100000">
                  <a:schemeClr val="accent2"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</p:grpSp>
      <p:sp>
        <p:nvSpPr>
          <p:cNvPr id="73772" name="Text Box 44"/>
          <p:cNvSpPr txBox="1">
            <a:spLocks noChangeArrowheads="1"/>
          </p:cNvSpPr>
          <p:nvPr/>
        </p:nvSpPr>
        <p:spPr bwMode="auto">
          <a:xfrm>
            <a:off x="5607050" y="466725"/>
            <a:ext cx="32988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altLang="zh-CN">
                <a:solidFill>
                  <a:schemeClr val="folHlink"/>
                </a:solidFill>
                <a:ea typeface="宋体" charset="-122"/>
              </a:rPr>
              <a:t>Click to edit text styles</a:t>
            </a:r>
          </a:p>
        </p:txBody>
      </p:sp>
      <p:sp>
        <p:nvSpPr>
          <p:cNvPr id="73773" name="Text Box 45"/>
          <p:cNvSpPr txBox="1">
            <a:spLocks noChangeArrowheads="1"/>
          </p:cNvSpPr>
          <p:nvPr/>
        </p:nvSpPr>
        <p:spPr bwMode="auto">
          <a:xfrm>
            <a:off x="5638800" y="792163"/>
            <a:ext cx="3070225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altLang="zh-CN" sz="1200">
                <a:ea typeface="宋体" charset="-122"/>
              </a:rPr>
              <a:t>Edit your company slogan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>
                <a:ea typeface="宋体" charset="-122"/>
              </a:rPr>
              <a:t>Marketing Diagram</a:t>
            </a:r>
          </a:p>
        </p:txBody>
      </p:sp>
      <p:graphicFrame>
        <p:nvGraphicFramePr>
          <p:cNvPr id="74924" name="Group 172"/>
          <p:cNvGraphicFramePr>
            <a:graphicFrameLocks noGrp="1"/>
          </p:cNvGraphicFramePr>
          <p:nvPr>
            <p:ph idx="1"/>
          </p:nvPr>
        </p:nvGraphicFramePr>
        <p:xfrm>
          <a:off x="762000" y="2057400"/>
          <a:ext cx="7315200" cy="3452813"/>
        </p:xfrm>
        <a:graphic>
          <a:graphicData uri="http://schemas.openxmlformats.org/drawingml/2006/table">
            <a:tbl>
              <a:tblPr/>
              <a:tblGrid>
                <a:gridCol w="985838"/>
                <a:gridCol w="1909762"/>
                <a:gridCol w="354013"/>
                <a:gridCol w="1931987"/>
                <a:gridCol w="338138"/>
                <a:gridCol w="1795462"/>
              </a:tblGrid>
              <a:tr h="4111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Add Your Title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 rowSpan="6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charset="-122"/>
                          <a:sym typeface="Wingdings" pitchFamily="2" charset="2"/>
                        </a:rPr>
                        <a:t>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Add Your Title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 rowSpan="6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charset="-122"/>
                          <a:sym typeface="Wingdings" pitchFamily="2" charset="2"/>
                        </a:rPr>
                        <a:t>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Add Your Title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hlink"/>
                    </a:solidFill>
                  </a:tcPr>
                </a:tc>
              </a:tr>
              <a:tr h="4238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Title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Click to add text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alpha val="60001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Click to add text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60001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Click to add text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hlink">
                        <a:alpha val="60001"/>
                      </a:schemeClr>
                    </a:solidFill>
                  </a:tcPr>
                </a:tc>
              </a:tr>
              <a:tr h="4460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Title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73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Click to add text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alpha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Click to add text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Click to add text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hlink">
                        <a:alpha val="80000"/>
                      </a:schemeClr>
                    </a:solidFill>
                  </a:tcPr>
                </a:tc>
              </a:tr>
              <a:tr h="4826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Title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Click to add text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alpha val="60001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Click to add text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60001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Click to add text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hlink">
                        <a:alpha val="60001"/>
                      </a:schemeClr>
                    </a:solidFill>
                  </a:tcPr>
                </a:tc>
              </a:tr>
              <a:tr h="4857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Title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Click to add text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alpha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Click to add text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Click to add text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hlink">
                        <a:alpha val="80000"/>
                      </a:schemeClr>
                    </a:solidFill>
                  </a:tcPr>
                </a:tc>
              </a:tr>
              <a:tr h="4826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Title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Click to add text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alpha val="60001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Click to add text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60001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Click to add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hlink">
                        <a:alpha val="60001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74925" name="Text Box 173"/>
          <p:cNvSpPr txBox="1">
            <a:spLocks noChangeArrowheads="1"/>
          </p:cNvSpPr>
          <p:nvPr/>
        </p:nvSpPr>
        <p:spPr bwMode="auto">
          <a:xfrm>
            <a:off x="5607050" y="466725"/>
            <a:ext cx="32988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altLang="zh-CN">
                <a:solidFill>
                  <a:schemeClr val="folHlink"/>
                </a:solidFill>
                <a:ea typeface="宋体" charset="-122"/>
              </a:rPr>
              <a:t>Click to edit text styles</a:t>
            </a:r>
          </a:p>
        </p:txBody>
      </p:sp>
      <p:sp>
        <p:nvSpPr>
          <p:cNvPr id="74926" name="Text Box 174"/>
          <p:cNvSpPr txBox="1">
            <a:spLocks noChangeArrowheads="1"/>
          </p:cNvSpPr>
          <p:nvPr/>
        </p:nvSpPr>
        <p:spPr bwMode="auto">
          <a:xfrm>
            <a:off x="5638800" y="792163"/>
            <a:ext cx="3070225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altLang="zh-CN" sz="1200">
                <a:ea typeface="宋体" charset="-122"/>
              </a:rPr>
              <a:t>Edit your company slogan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z="3200">
                <a:ea typeface="宋体" charset="-122"/>
              </a:rPr>
              <a:t>Diagram</a:t>
            </a:r>
            <a:endParaRPr lang="en-US" altLang="zh-CN" sz="1800">
              <a:ea typeface="宋体" charset="-122"/>
            </a:endParaRPr>
          </a:p>
        </p:txBody>
      </p:sp>
      <p:sp>
        <p:nvSpPr>
          <p:cNvPr id="85039" name="AutoShape 47"/>
          <p:cNvSpPr>
            <a:spLocks noChangeArrowheads="1"/>
          </p:cNvSpPr>
          <p:nvPr/>
        </p:nvSpPr>
        <p:spPr bwMode="gray">
          <a:xfrm>
            <a:off x="1244600" y="2500313"/>
            <a:ext cx="2163763" cy="2857500"/>
          </a:xfrm>
          <a:prstGeom prst="roundRect">
            <a:avLst>
              <a:gd name="adj" fmla="val 17509"/>
            </a:avLst>
          </a:prstGeom>
          <a:gradFill rotWithShape="1">
            <a:gsLst>
              <a:gs pos="0">
                <a:srgbClr val="4E91D4"/>
              </a:gs>
              <a:gs pos="100000">
                <a:srgbClr val="3477A4"/>
              </a:gs>
            </a:gsLst>
            <a:lin ang="2700000" scaled="1"/>
          </a:gradFill>
          <a:ln w="9525">
            <a:noFill/>
            <a:round/>
            <a:headEnd/>
            <a:tailEnd/>
          </a:ln>
          <a:effectLst>
            <a:prstShdw prst="shdw12">
              <a:srgbClr val="000000">
                <a:alpha val="50000"/>
              </a:srgbClr>
            </a:prstShdw>
          </a:effec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85040" name="AutoShape 48"/>
          <p:cNvSpPr>
            <a:spLocks noChangeArrowheads="1"/>
          </p:cNvSpPr>
          <p:nvPr/>
        </p:nvSpPr>
        <p:spPr bwMode="gray">
          <a:xfrm>
            <a:off x="1277938" y="2508250"/>
            <a:ext cx="2098675" cy="2803525"/>
          </a:xfrm>
          <a:prstGeom prst="roundRect">
            <a:avLst>
              <a:gd name="adj" fmla="val 16667"/>
            </a:avLst>
          </a:prstGeom>
          <a:solidFill>
            <a:srgbClr val="3CA1E6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85041" name="AutoShape 49"/>
          <p:cNvSpPr>
            <a:spLocks noChangeArrowheads="1"/>
          </p:cNvSpPr>
          <p:nvPr/>
        </p:nvSpPr>
        <p:spPr bwMode="gray">
          <a:xfrm>
            <a:off x="1295400" y="4572000"/>
            <a:ext cx="2070100" cy="709613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rgbClr val="3CA1E6">
                  <a:alpha val="0"/>
                </a:srgbClr>
              </a:gs>
              <a:gs pos="100000">
                <a:srgbClr val="3CA1E6">
                  <a:gamma/>
                  <a:tint val="51373"/>
                  <a:invGamma/>
                </a:srgbClr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85042" name="AutoShape 50"/>
          <p:cNvSpPr>
            <a:spLocks noChangeArrowheads="1"/>
          </p:cNvSpPr>
          <p:nvPr/>
        </p:nvSpPr>
        <p:spPr bwMode="gray">
          <a:xfrm>
            <a:off x="1295400" y="2530475"/>
            <a:ext cx="2070100" cy="708025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rgbClr val="3CA1E6">
                  <a:gamma/>
                  <a:tint val="33333"/>
                  <a:invGamma/>
                </a:srgbClr>
              </a:gs>
              <a:gs pos="100000">
                <a:srgbClr val="3CA1E6">
                  <a:alpha val="0"/>
                </a:srgbClr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grpSp>
        <p:nvGrpSpPr>
          <p:cNvPr id="85043" name="Group 51"/>
          <p:cNvGrpSpPr>
            <a:grpSpLocks/>
          </p:cNvGrpSpPr>
          <p:nvPr/>
        </p:nvGrpSpPr>
        <p:grpSpPr bwMode="auto">
          <a:xfrm>
            <a:off x="1989138" y="2192338"/>
            <a:ext cx="642937" cy="642937"/>
            <a:chOff x="1289" y="582"/>
            <a:chExt cx="668" cy="668"/>
          </a:xfrm>
        </p:grpSpPr>
        <p:sp>
          <p:nvSpPr>
            <p:cNvPr id="85044" name="Oval 52"/>
            <p:cNvSpPr>
              <a:spLocks noChangeArrowheads="1"/>
            </p:cNvSpPr>
            <p:nvPr/>
          </p:nvSpPr>
          <p:spPr bwMode="gray">
            <a:xfrm>
              <a:off x="1289" y="582"/>
              <a:ext cx="668" cy="668"/>
            </a:xfrm>
            <a:prstGeom prst="ellipse">
              <a:avLst/>
            </a:prstGeom>
            <a:solidFill>
              <a:srgbClr val="333333"/>
            </a:soli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85045" name="Oval 53"/>
            <p:cNvSpPr>
              <a:spLocks noChangeArrowheads="1"/>
            </p:cNvSpPr>
            <p:nvPr/>
          </p:nvSpPr>
          <p:spPr bwMode="gray">
            <a:xfrm>
              <a:off x="1296" y="587"/>
              <a:ext cx="646" cy="647"/>
            </a:xfrm>
            <a:prstGeom prst="ellipse">
              <a:avLst/>
            </a:prstGeom>
            <a:gradFill rotWithShape="1">
              <a:gsLst>
                <a:gs pos="0">
                  <a:srgbClr val="D6E1E2">
                    <a:gamma/>
                    <a:shade val="46275"/>
                    <a:invGamma/>
                  </a:srgbClr>
                </a:gs>
                <a:gs pos="100000">
                  <a:srgbClr val="D6E1E2"/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vert="eaVert" wrap="none" anchor="ctr"/>
            <a:lstStyle/>
            <a:p>
              <a:endParaRPr lang="zh-CN" altLang="en-US"/>
            </a:p>
          </p:txBody>
        </p:sp>
        <p:sp>
          <p:nvSpPr>
            <p:cNvPr id="85046" name="Oval 54"/>
            <p:cNvSpPr>
              <a:spLocks noChangeArrowheads="1"/>
            </p:cNvSpPr>
            <p:nvPr/>
          </p:nvSpPr>
          <p:spPr bwMode="gray">
            <a:xfrm>
              <a:off x="1304" y="591"/>
              <a:ext cx="631" cy="631"/>
            </a:xfrm>
            <a:prstGeom prst="ellipse">
              <a:avLst/>
            </a:prstGeom>
            <a:gradFill rotWithShape="1">
              <a:gsLst>
                <a:gs pos="0">
                  <a:srgbClr val="D6E1E2">
                    <a:alpha val="0"/>
                  </a:srgbClr>
                </a:gs>
                <a:gs pos="100000">
                  <a:srgbClr val="D6E1E2">
                    <a:gamma/>
                    <a:tint val="34902"/>
                    <a:invGamma/>
                  </a:srgbClr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vert="eaVert" wrap="none" anchor="ctr"/>
            <a:lstStyle/>
            <a:p>
              <a:endParaRPr lang="zh-CN" altLang="en-US"/>
            </a:p>
          </p:txBody>
        </p:sp>
        <p:sp>
          <p:nvSpPr>
            <p:cNvPr id="85047" name="Oval 55"/>
            <p:cNvSpPr>
              <a:spLocks noChangeArrowheads="1"/>
            </p:cNvSpPr>
            <p:nvPr/>
          </p:nvSpPr>
          <p:spPr bwMode="gray">
            <a:xfrm>
              <a:off x="1311" y="597"/>
              <a:ext cx="600" cy="589"/>
            </a:xfrm>
            <a:prstGeom prst="ellipse">
              <a:avLst/>
            </a:prstGeom>
            <a:gradFill rotWithShape="1">
              <a:gsLst>
                <a:gs pos="0">
                  <a:srgbClr val="D6E1E2">
                    <a:gamma/>
                    <a:shade val="79216"/>
                    <a:invGamma/>
                  </a:srgbClr>
                </a:gs>
                <a:gs pos="100000">
                  <a:srgbClr val="D6E1E2">
                    <a:alpha val="48000"/>
                  </a:srgbClr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vert="eaVert" wrap="none" anchor="ctr"/>
            <a:lstStyle/>
            <a:p>
              <a:endParaRPr lang="zh-CN" altLang="en-US"/>
            </a:p>
          </p:txBody>
        </p:sp>
        <p:sp>
          <p:nvSpPr>
            <p:cNvPr id="85048" name="Oval 56"/>
            <p:cNvSpPr>
              <a:spLocks noChangeArrowheads="1"/>
            </p:cNvSpPr>
            <p:nvPr/>
          </p:nvSpPr>
          <p:spPr bwMode="gray">
            <a:xfrm>
              <a:off x="1346" y="613"/>
              <a:ext cx="533" cy="479"/>
            </a:xfrm>
            <a:prstGeom prst="ellipse">
              <a:avLst/>
            </a:prstGeom>
            <a:gradFill rotWithShape="1">
              <a:gsLst>
                <a:gs pos="0">
                  <a:srgbClr val="D6E1E2">
                    <a:gamma/>
                    <a:tint val="0"/>
                    <a:invGamma/>
                  </a:srgbClr>
                </a:gs>
                <a:gs pos="100000">
                  <a:srgbClr val="D6E1E2">
                    <a:alpha val="38000"/>
                  </a:srgbClr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vert="eaVert" wrap="none" anchor="ctr"/>
            <a:lstStyle/>
            <a:p>
              <a:endParaRPr lang="zh-CN" altLang="en-US"/>
            </a:p>
          </p:txBody>
        </p:sp>
      </p:grpSp>
      <p:sp>
        <p:nvSpPr>
          <p:cNvPr id="85049" name="Text Box 57"/>
          <p:cNvSpPr txBox="1">
            <a:spLocks noChangeArrowheads="1"/>
          </p:cNvSpPr>
          <p:nvPr/>
        </p:nvSpPr>
        <p:spPr bwMode="gray">
          <a:xfrm>
            <a:off x="2127250" y="2284413"/>
            <a:ext cx="354013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en-US" altLang="zh-CN" sz="2400">
                <a:solidFill>
                  <a:srgbClr val="000000"/>
                </a:solidFill>
                <a:ea typeface="宋体" charset="-122"/>
              </a:rPr>
              <a:t>1</a:t>
            </a:r>
          </a:p>
        </p:txBody>
      </p:sp>
      <p:sp>
        <p:nvSpPr>
          <p:cNvPr id="85050" name="Text Box 58"/>
          <p:cNvSpPr txBox="1">
            <a:spLocks noChangeArrowheads="1"/>
          </p:cNvSpPr>
          <p:nvPr/>
        </p:nvSpPr>
        <p:spPr bwMode="gray">
          <a:xfrm>
            <a:off x="1320800" y="2954338"/>
            <a:ext cx="2057400" cy="11557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en-US" altLang="zh-CN" sz="1400">
                <a:solidFill>
                  <a:srgbClr val="000000"/>
                </a:solidFill>
                <a:latin typeface="Verdana" pitchFamily="34" charset="0"/>
                <a:ea typeface="宋体" charset="-122"/>
              </a:rPr>
              <a:t>ThemeGallery is a Design Digital Content &amp; Contents mall developed by Guild Design Inc.</a:t>
            </a:r>
          </a:p>
        </p:txBody>
      </p:sp>
      <p:sp>
        <p:nvSpPr>
          <p:cNvPr id="85051" name="AutoShape 59"/>
          <p:cNvSpPr>
            <a:spLocks noChangeArrowheads="1"/>
          </p:cNvSpPr>
          <p:nvPr/>
        </p:nvSpPr>
        <p:spPr bwMode="gray">
          <a:xfrm>
            <a:off x="5969000" y="2500313"/>
            <a:ext cx="2163763" cy="2857500"/>
          </a:xfrm>
          <a:prstGeom prst="roundRect">
            <a:avLst>
              <a:gd name="adj" fmla="val 17509"/>
            </a:avLst>
          </a:prstGeom>
          <a:gradFill rotWithShape="1">
            <a:gsLst>
              <a:gs pos="0">
                <a:srgbClr val="B59F43"/>
              </a:gs>
              <a:gs pos="100000">
                <a:srgbClr val="8F8849"/>
              </a:gs>
            </a:gsLst>
            <a:lin ang="2700000" scaled="1"/>
          </a:gradFill>
          <a:ln w="9525">
            <a:noFill/>
            <a:round/>
            <a:headEnd/>
            <a:tailEnd/>
          </a:ln>
          <a:effectLst>
            <a:prstShdw prst="shdw11">
              <a:srgbClr val="000000">
                <a:alpha val="50000"/>
              </a:srgbClr>
            </a:prstShdw>
          </a:effec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85052" name="AutoShape 60"/>
          <p:cNvSpPr>
            <a:spLocks noChangeArrowheads="1"/>
          </p:cNvSpPr>
          <p:nvPr/>
        </p:nvSpPr>
        <p:spPr bwMode="gray">
          <a:xfrm>
            <a:off x="6002338" y="2508250"/>
            <a:ext cx="2098675" cy="2803525"/>
          </a:xfrm>
          <a:prstGeom prst="roundRect">
            <a:avLst>
              <a:gd name="adj" fmla="val 16667"/>
            </a:avLst>
          </a:prstGeom>
          <a:solidFill>
            <a:srgbClr val="E9E065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85053" name="AutoShape 61"/>
          <p:cNvSpPr>
            <a:spLocks noChangeArrowheads="1"/>
          </p:cNvSpPr>
          <p:nvPr/>
        </p:nvSpPr>
        <p:spPr bwMode="gray">
          <a:xfrm>
            <a:off x="6019800" y="4572000"/>
            <a:ext cx="2070100" cy="709613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rgbClr val="E9E065"/>
              </a:gs>
              <a:gs pos="100000">
                <a:srgbClr val="E9E065">
                  <a:gamma/>
                  <a:tint val="57647"/>
                  <a:invGamma/>
                </a:srgbClr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85054" name="AutoShape 62"/>
          <p:cNvSpPr>
            <a:spLocks noChangeArrowheads="1"/>
          </p:cNvSpPr>
          <p:nvPr/>
        </p:nvSpPr>
        <p:spPr bwMode="gray">
          <a:xfrm>
            <a:off x="6019800" y="2530475"/>
            <a:ext cx="2070100" cy="708025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rgbClr val="E9E065">
                  <a:gamma/>
                  <a:tint val="33333"/>
                  <a:invGamma/>
                </a:srgbClr>
              </a:gs>
              <a:gs pos="100000">
                <a:srgbClr val="E9E065"/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grpSp>
        <p:nvGrpSpPr>
          <p:cNvPr id="85055" name="Group 63"/>
          <p:cNvGrpSpPr>
            <a:grpSpLocks/>
          </p:cNvGrpSpPr>
          <p:nvPr/>
        </p:nvGrpSpPr>
        <p:grpSpPr bwMode="auto">
          <a:xfrm>
            <a:off x="6713538" y="2192338"/>
            <a:ext cx="642937" cy="642937"/>
            <a:chOff x="1289" y="582"/>
            <a:chExt cx="668" cy="668"/>
          </a:xfrm>
        </p:grpSpPr>
        <p:sp>
          <p:nvSpPr>
            <p:cNvPr id="85056" name="Oval 64"/>
            <p:cNvSpPr>
              <a:spLocks noChangeArrowheads="1"/>
            </p:cNvSpPr>
            <p:nvPr/>
          </p:nvSpPr>
          <p:spPr bwMode="gray">
            <a:xfrm>
              <a:off x="1289" y="582"/>
              <a:ext cx="668" cy="668"/>
            </a:xfrm>
            <a:prstGeom prst="ellipse">
              <a:avLst/>
            </a:prstGeom>
            <a:solidFill>
              <a:srgbClr val="333333"/>
            </a:soli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85057" name="Oval 65"/>
            <p:cNvSpPr>
              <a:spLocks noChangeArrowheads="1"/>
            </p:cNvSpPr>
            <p:nvPr/>
          </p:nvSpPr>
          <p:spPr bwMode="gray">
            <a:xfrm>
              <a:off x="1296" y="587"/>
              <a:ext cx="646" cy="647"/>
            </a:xfrm>
            <a:prstGeom prst="ellipse">
              <a:avLst/>
            </a:prstGeom>
            <a:gradFill rotWithShape="1">
              <a:gsLst>
                <a:gs pos="0">
                  <a:srgbClr val="D6E1E2">
                    <a:gamma/>
                    <a:shade val="46275"/>
                    <a:invGamma/>
                  </a:srgbClr>
                </a:gs>
                <a:gs pos="100000">
                  <a:srgbClr val="D6E1E2"/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vert="eaVert" wrap="none" anchor="ctr"/>
            <a:lstStyle/>
            <a:p>
              <a:endParaRPr lang="zh-CN" altLang="en-US"/>
            </a:p>
          </p:txBody>
        </p:sp>
        <p:sp>
          <p:nvSpPr>
            <p:cNvPr id="85058" name="Oval 66"/>
            <p:cNvSpPr>
              <a:spLocks noChangeArrowheads="1"/>
            </p:cNvSpPr>
            <p:nvPr/>
          </p:nvSpPr>
          <p:spPr bwMode="gray">
            <a:xfrm>
              <a:off x="1304" y="591"/>
              <a:ext cx="631" cy="631"/>
            </a:xfrm>
            <a:prstGeom prst="ellipse">
              <a:avLst/>
            </a:prstGeom>
            <a:gradFill rotWithShape="1">
              <a:gsLst>
                <a:gs pos="0">
                  <a:srgbClr val="D6E1E2">
                    <a:alpha val="0"/>
                  </a:srgbClr>
                </a:gs>
                <a:gs pos="100000">
                  <a:srgbClr val="D6E1E2">
                    <a:gamma/>
                    <a:tint val="34902"/>
                    <a:invGamma/>
                  </a:srgbClr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vert="eaVert" wrap="none" anchor="ctr"/>
            <a:lstStyle/>
            <a:p>
              <a:endParaRPr lang="zh-CN" altLang="en-US"/>
            </a:p>
          </p:txBody>
        </p:sp>
        <p:sp>
          <p:nvSpPr>
            <p:cNvPr id="85059" name="Oval 67"/>
            <p:cNvSpPr>
              <a:spLocks noChangeArrowheads="1"/>
            </p:cNvSpPr>
            <p:nvPr/>
          </p:nvSpPr>
          <p:spPr bwMode="gray">
            <a:xfrm>
              <a:off x="1311" y="597"/>
              <a:ext cx="600" cy="589"/>
            </a:xfrm>
            <a:prstGeom prst="ellipse">
              <a:avLst/>
            </a:prstGeom>
            <a:gradFill rotWithShape="1">
              <a:gsLst>
                <a:gs pos="0">
                  <a:srgbClr val="D6E1E2">
                    <a:gamma/>
                    <a:shade val="79216"/>
                    <a:invGamma/>
                  </a:srgbClr>
                </a:gs>
                <a:gs pos="100000">
                  <a:srgbClr val="D6E1E2">
                    <a:alpha val="48000"/>
                  </a:srgbClr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vert="eaVert" wrap="none" anchor="ctr"/>
            <a:lstStyle/>
            <a:p>
              <a:endParaRPr lang="zh-CN" altLang="en-US"/>
            </a:p>
          </p:txBody>
        </p:sp>
        <p:sp>
          <p:nvSpPr>
            <p:cNvPr id="85060" name="Oval 68"/>
            <p:cNvSpPr>
              <a:spLocks noChangeArrowheads="1"/>
            </p:cNvSpPr>
            <p:nvPr/>
          </p:nvSpPr>
          <p:spPr bwMode="gray">
            <a:xfrm>
              <a:off x="1346" y="613"/>
              <a:ext cx="533" cy="479"/>
            </a:xfrm>
            <a:prstGeom prst="ellipse">
              <a:avLst/>
            </a:prstGeom>
            <a:gradFill rotWithShape="1">
              <a:gsLst>
                <a:gs pos="0">
                  <a:srgbClr val="D6E1E2">
                    <a:gamma/>
                    <a:tint val="0"/>
                    <a:invGamma/>
                  </a:srgbClr>
                </a:gs>
                <a:gs pos="100000">
                  <a:srgbClr val="D6E1E2">
                    <a:alpha val="38000"/>
                  </a:srgbClr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vert="eaVert" wrap="none" anchor="ctr"/>
            <a:lstStyle/>
            <a:p>
              <a:endParaRPr lang="zh-CN" altLang="en-US"/>
            </a:p>
          </p:txBody>
        </p:sp>
      </p:grpSp>
      <p:sp>
        <p:nvSpPr>
          <p:cNvPr id="85061" name="Text Box 69"/>
          <p:cNvSpPr txBox="1">
            <a:spLocks noChangeArrowheads="1"/>
          </p:cNvSpPr>
          <p:nvPr/>
        </p:nvSpPr>
        <p:spPr bwMode="gray">
          <a:xfrm>
            <a:off x="6851650" y="2284413"/>
            <a:ext cx="354013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en-US" altLang="zh-CN" sz="2400">
                <a:solidFill>
                  <a:srgbClr val="000000"/>
                </a:solidFill>
                <a:ea typeface="宋体" charset="-122"/>
              </a:rPr>
              <a:t>3</a:t>
            </a:r>
          </a:p>
        </p:txBody>
      </p:sp>
      <p:sp>
        <p:nvSpPr>
          <p:cNvPr id="85062" name="Text Box 70"/>
          <p:cNvSpPr txBox="1">
            <a:spLocks noChangeArrowheads="1"/>
          </p:cNvSpPr>
          <p:nvPr/>
        </p:nvSpPr>
        <p:spPr bwMode="gray">
          <a:xfrm>
            <a:off x="6045200" y="2954338"/>
            <a:ext cx="2057400" cy="11557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en-US" altLang="zh-CN" sz="1400">
                <a:solidFill>
                  <a:srgbClr val="000000"/>
                </a:solidFill>
                <a:latin typeface="Verdana" pitchFamily="34" charset="0"/>
                <a:ea typeface="宋体" charset="-122"/>
              </a:rPr>
              <a:t>ThemeGallery is a Design Digital Content &amp; Contents mall developed by Guild Design Inc.</a:t>
            </a:r>
          </a:p>
        </p:txBody>
      </p:sp>
      <p:sp>
        <p:nvSpPr>
          <p:cNvPr id="85063" name="AutoShape 71"/>
          <p:cNvSpPr>
            <a:spLocks noChangeArrowheads="1"/>
          </p:cNvSpPr>
          <p:nvPr/>
        </p:nvSpPr>
        <p:spPr bwMode="gray">
          <a:xfrm>
            <a:off x="3606800" y="2500313"/>
            <a:ext cx="2163763" cy="2857500"/>
          </a:xfrm>
          <a:prstGeom prst="roundRect">
            <a:avLst>
              <a:gd name="adj" fmla="val 17509"/>
            </a:avLst>
          </a:prstGeom>
          <a:gradFill rotWithShape="1">
            <a:gsLst>
              <a:gs pos="0">
                <a:srgbClr val="34B034"/>
              </a:gs>
              <a:gs pos="100000">
                <a:srgbClr val="3F8B4A"/>
              </a:gs>
            </a:gsLst>
            <a:lin ang="27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85064" name="AutoShape 72"/>
          <p:cNvSpPr>
            <a:spLocks noChangeArrowheads="1"/>
          </p:cNvSpPr>
          <p:nvPr/>
        </p:nvSpPr>
        <p:spPr bwMode="gray">
          <a:xfrm>
            <a:off x="3640138" y="2508250"/>
            <a:ext cx="2098675" cy="2803525"/>
          </a:xfrm>
          <a:prstGeom prst="roundRect">
            <a:avLst>
              <a:gd name="adj" fmla="val 16667"/>
            </a:avLst>
          </a:prstGeom>
          <a:solidFill>
            <a:srgbClr val="73E77E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85065" name="AutoShape 73"/>
          <p:cNvSpPr>
            <a:spLocks noChangeArrowheads="1"/>
          </p:cNvSpPr>
          <p:nvPr/>
        </p:nvSpPr>
        <p:spPr bwMode="gray">
          <a:xfrm>
            <a:off x="3657600" y="4572000"/>
            <a:ext cx="2070100" cy="709613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rgbClr val="73E77E"/>
              </a:gs>
              <a:gs pos="100000">
                <a:srgbClr val="73E77E">
                  <a:gamma/>
                  <a:tint val="54510"/>
                  <a:invGamma/>
                </a:srgbClr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85066" name="AutoShape 74"/>
          <p:cNvSpPr>
            <a:spLocks noChangeArrowheads="1"/>
          </p:cNvSpPr>
          <p:nvPr/>
        </p:nvSpPr>
        <p:spPr bwMode="gray">
          <a:xfrm>
            <a:off x="3657600" y="2530475"/>
            <a:ext cx="2070100" cy="708025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rgbClr val="73E77E">
                  <a:gamma/>
                  <a:tint val="33333"/>
                  <a:invGamma/>
                </a:srgbClr>
              </a:gs>
              <a:gs pos="100000">
                <a:srgbClr val="73E77E"/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85067" name="Oval 75"/>
          <p:cNvSpPr>
            <a:spLocks noChangeArrowheads="1"/>
          </p:cNvSpPr>
          <p:nvPr/>
        </p:nvSpPr>
        <p:spPr bwMode="gray">
          <a:xfrm>
            <a:off x="4351338" y="2192338"/>
            <a:ext cx="642937" cy="642937"/>
          </a:xfrm>
          <a:prstGeom prst="ellipse">
            <a:avLst/>
          </a:prstGeom>
          <a:solidFill>
            <a:srgbClr val="333333"/>
          </a:solidFill>
          <a:ln w="38100" algn="ctr">
            <a:noFill/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zh-CN" altLang="en-US"/>
          </a:p>
        </p:txBody>
      </p:sp>
      <p:sp>
        <p:nvSpPr>
          <p:cNvPr id="85068" name="Oval 76"/>
          <p:cNvSpPr>
            <a:spLocks noChangeArrowheads="1"/>
          </p:cNvSpPr>
          <p:nvPr/>
        </p:nvSpPr>
        <p:spPr bwMode="gray">
          <a:xfrm>
            <a:off x="4357688" y="2197100"/>
            <a:ext cx="622300" cy="622300"/>
          </a:xfrm>
          <a:prstGeom prst="ellipse">
            <a:avLst/>
          </a:prstGeom>
          <a:gradFill rotWithShape="1">
            <a:gsLst>
              <a:gs pos="0">
                <a:srgbClr val="D6E1E2">
                  <a:gamma/>
                  <a:shade val="46275"/>
                  <a:invGamma/>
                </a:srgbClr>
              </a:gs>
              <a:gs pos="100000">
                <a:srgbClr val="D6E1E2"/>
              </a:gs>
            </a:gsLst>
            <a:lin ang="5400000" scaled="1"/>
          </a:gradFill>
          <a:ln w="9525" algn="ctr">
            <a:noFill/>
            <a:round/>
            <a:headEnd/>
            <a:tailEnd/>
          </a:ln>
          <a:effectLst/>
        </p:spPr>
        <p:txBody>
          <a:bodyPr vert="eaVert" wrap="none" anchor="ctr"/>
          <a:lstStyle/>
          <a:p>
            <a:endParaRPr lang="zh-CN" altLang="en-US"/>
          </a:p>
        </p:txBody>
      </p:sp>
      <p:sp>
        <p:nvSpPr>
          <p:cNvPr id="85069" name="Oval 77"/>
          <p:cNvSpPr>
            <a:spLocks noChangeArrowheads="1"/>
          </p:cNvSpPr>
          <p:nvPr/>
        </p:nvSpPr>
        <p:spPr bwMode="gray">
          <a:xfrm>
            <a:off x="4365625" y="2200275"/>
            <a:ext cx="608013" cy="608013"/>
          </a:xfrm>
          <a:prstGeom prst="ellipse">
            <a:avLst/>
          </a:prstGeom>
          <a:gradFill rotWithShape="1">
            <a:gsLst>
              <a:gs pos="0">
                <a:srgbClr val="D6E1E2">
                  <a:alpha val="0"/>
                </a:srgbClr>
              </a:gs>
              <a:gs pos="100000">
                <a:srgbClr val="D6E1E2">
                  <a:gamma/>
                  <a:tint val="34902"/>
                  <a:invGamma/>
                </a:srgbClr>
              </a:gs>
            </a:gsLst>
            <a:lin ang="5400000" scaled="1"/>
          </a:gradFill>
          <a:ln w="9525" algn="ctr">
            <a:noFill/>
            <a:round/>
            <a:headEnd/>
            <a:tailEnd/>
          </a:ln>
          <a:effectLst/>
        </p:spPr>
        <p:txBody>
          <a:bodyPr vert="eaVert" wrap="none" anchor="ctr"/>
          <a:lstStyle/>
          <a:p>
            <a:endParaRPr lang="zh-CN" altLang="en-US"/>
          </a:p>
        </p:txBody>
      </p:sp>
      <p:sp>
        <p:nvSpPr>
          <p:cNvPr id="85070" name="Oval 78"/>
          <p:cNvSpPr>
            <a:spLocks noChangeArrowheads="1"/>
          </p:cNvSpPr>
          <p:nvPr/>
        </p:nvSpPr>
        <p:spPr bwMode="gray">
          <a:xfrm>
            <a:off x="4371975" y="2206625"/>
            <a:ext cx="577850" cy="566738"/>
          </a:xfrm>
          <a:prstGeom prst="ellipse">
            <a:avLst/>
          </a:prstGeom>
          <a:gradFill rotWithShape="1">
            <a:gsLst>
              <a:gs pos="0">
                <a:srgbClr val="D6E1E2">
                  <a:gamma/>
                  <a:shade val="79216"/>
                  <a:invGamma/>
                </a:srgbClr>
              </a:gs>
              <a:gs pos="100000">
                <a:srgbClr val="D6E1E2">
                  <a:alpha val="48000"/>
                </a:srgbClr>
              </a:gs>
            </a:gsLst>
            <a:lin ang="5400000" scaled="1"/>
          </a:gradFill>
          <a:ln w="9525" algn="ctr">
            <a:noFill/>
            <a:round/>
            <a:headEnd/>
            <a:tailEnd/>
          </a:ln>
          <a:effectLst/>
        </p:spPr>
        <p:txBody>
          <a:bodyPr vert="eaVert" wrap="none" anchor="ctr"/>
          <a:lstStyle/>
          <a:p>
            <a:endParaRPr lang="zh-CN" altLang="en-US"/>
          </a:p>
        </p:txBody>
      </p:sp>
      <p:sp>
        <p:nvSpPr>
          <p:cNvPr id="85071" name="Oval 79"/>
          <p:cNvSpPr>
            <a:spLocks noChangeArrowheads="1"/>
          </p:cNvSpPr>
          <p:nvPr/>
        </p:nvSpPr>
        <p:spPr bwMode="gray">
          <a:xfrm>
            <a:off x="4406900" y="2222500"/>
            <a:ext cx="512763" cy="460375"/>
          </a:xfrm>
          <a:prstGeom prst="ellipse">
            <a:avLst/>
          </a:prstGeom>
          <a:gradFill rotWithShape="1">
            <a:gsLst>
              <a:gs pos="0">
                <a:srgbClr val="D6E1E2">
                  <a:gamma/>
                  <a:tint val="0"/>
                  <a:invGamma/>
                </a:srgbClr>
              </a:gs>
              <a:gs pos="100000">
                <a:srgbClr val="D6E1E2">
                  <a:alpha val="38000"/>
                </a:srgbClr>
              </a:gs>
            </a:gsLst>
            <a:lin ang="5400000" scaled="1"/>
          </a:gradFill>
          <a:ln w="9525" algn="ctr">
            <a:noFill/>
            <a:round/>
            <a:headEnd/>
            <a:tailEnd/>
          </a:ln>
          <a:effectLst/>
        </p:spPr>
        <p:txBody>
          <a:bodyPr vert="eaVert" wrap="none" anchor="ctr"/>
          <a:lstStyle/>
          <a:p>
            <a:endParaRPr lang="zh-CN" altLang="en-US"/>
          </a:p>
        </p:txBody>
      </p:sp>
      <p:sp>
        <p:nvSpPr>
          <p:cNvPr id="85072" name="Text Box 80"/>
          <p:cNvSpPr txBox="1">
            <a:spLocks noChangeArrowheads="1"/>
          </p:cNvSpPr>
          <p:nvPr/>
        </p:nvSpPr>
        <p:spPr bwMode="gray">
          <a:xfrm>
            <a:off x="4489450" y="2284413"/>
            <a:ext cx="354013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en-US" altLang="zh-CN" sz="2400">
                <a:solidFill>
                  <a:srgbClr val="000000"/>
                </a:solidFill>
                <a:ea typeface="宋体" charset="-122"/>
              </a:rPr>
              <a:t>2</a:t>
            </a:r>
          </a:p>
        </p:txBody>
      </p:sp>
      <p:sp>
        <p:nvSpPr>
          <p:cNvPr id="85073" name="Text Box 81"/>
          <p:cNvSpPr txBox="1">
            <a:spLocks noChangeArrowheads="1"/>
          </p:cNvSpPr>
          <p:nvPr/>
        </p:nvSpPr>
        <p:spPr bwMode="gray">
          <a:xfrm>
            <a:off x="3683000" y="2954338"/>
            <a:ext cx="2057400" cy="11557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en-US" altLang="zh-CN" sz="1400">
                <a:solidFill>
                  <a:srgbClr val="000000"/>
                </a:solidFill>
                <a:latin typeface="Verdana" pitchFamily="34" charset="0"/>
                <a:ea typeface="宋体" charset="-122"/>
              </a:rPr>
              <a:t>ThemeGallery is a Design Digital Content &amp; Contents mall developed by Guild Design Inc.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z="3200">
                <a:ea typeface="宋体" charset="-122"/>
              </a:rPr>
              <a:t>Diagram</a:t>
            </a:r>
            <a:endParaRPr lang="en-US" altLang="zh-CN" sz="1800">
              <a:ea typeface="宋体" charset="-122"/>
            </a:endParaRPr>
          </a:p>
        </p:txBody>
      </p:sp>
      <p:grpSp>
        <p:nvGrpSpPr>
          <p:cNvPr id="76803" name="Group 3"/>
          <p:cNvGrpSpPr>
            <a:grpSpLocks/>
          </p:cNvGrpSpPr>
          <p:nvPr/>
        </p:nvGrpSpPr>
        <p:grpSpPr bwMode="auto">
          <a:xfrm>
            <a:off x="0" y="3205163"/>
            <a:ext cx="9144000" cy="147637"/>
            <a:chOff x="384" y="2019"/>
            <a:chExt cx="5088" cy="110"/>
          </a:xfrm>
        </p:grpSpPr>
        <p:sp>
          <p:nvSpPr>
            <p:cNvPr id="76804" name="Rectangle 4"/>
            <p:cNvSpPr>
              <a:spLocks noChangeArrowheads="1"/>
            </p:cNvSpPr>
            <p:nvPr/>
          </p:nvSpPr>
          <p:spPr bwMode="gray">
            <a:xfrm>
              <a:off x="384" y="2019"/>
              <a:ext cx="5088" cy="30"/>
            </a:xfrm>
            <a:prstGeom prst="rect">
              <a:avLst/>
            </a:prstGeom>
            <a:gradFill rotWithShape="1">
              <a:gsLst>
                <a:gs pos="0">
                  <a:srgbClr val="808080"/>
                </a:gs>
                <a:gs pos="100000">
                  <a:srgbClr val="808080">
                    <a:gamma/>
                    <a:tint val="15294"/>
                    <a:invGamma/>
                  </a:srgbClr>
                </a:gs>
              </a:gsLst>
              <a:lin ang="5400000" scaled="1"/>
            </a:gradFill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76805" name="Rectangle 5"/>
            <p:cNvSpPr>
              <a:spLocks noChangeArrowheads="1"/>
            </p:cNvSpPr>
            <p:nvPr/>
          </p:nvSpPr>
          <p:spPr bwMode="gray">
            <a:xfrm>
              <a:off x="384" y="2049"/>
              <a:ext cx="5088" cy="80"/>
            </a:xfrm>
            <a:prstGeom prst="rect">
              <a:avLst/>
            </a:prstGeom>
            <a:gradFill rotWithShape="1">
              <a:gsLst>
                <a:gs pos="0">
                  <a:srgbClr val="5F5F5F">
                    <a:gamma/>
                    <a:tint val="30196"/>
                    <a:invGamma/>
                  </a:srgbClr>
                </a:gs>
                <a:gs pos="100000">
                  <a:srgbClr val="5F5F5F"/>
                </a:gs>
              </a:gsLst>
              <a:lin ang="5400000" scaled="1"/>
            </a:gradFill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</p:grpSp>
      <p:grpSp>
        <p:nvGrpSpPr>
          <p:cNvPr id="76806" name="Group 6"/>
          <p:cNvGrpSpPr>
            <a:grpSpLocks/>
          </p:cNvGrpSpPr>
          <p:nvPr/>
        </p:nvGrpSpPr>
        <p:grpSpPr bwMode="auto">
          <a:xfrm rot="3877067">
            <a:off x="4691857" y="4256881"/>
            <a:ext cx="2228850" cy="862013"/>
            <a:chOff x="2290" y="2725"/>
            <a:chExt cx="1832" cy="713"/>
          </a:xfrm>
        </p:grpSpPr>
        <p:grpSp>
          <p:nvGrpSpPr>
            <p:cNvPr id="76807" name="Group 7"/>
            <p:cNvGrpSpPr>
              <a:grpSpLocks/>
            </p:cNvGrpSpPr>
            <p:nvPr/>
          </p:nvGrpSpPr>
          <p:grpSpPr bwMode="auto">
            <a:xfrm>
              <a:off x="2290" y="3030"/>
              <a:ext cx="1832" cy="408"/>
              <a:chOff x="2290" y="3030"/>
              <a:chExt cx="1832" cy="408"/>
            </a:xfrm>
          </p:grpSpPr>
          <p:sp>
            <p:nvSpPr>
              <p:cNvPr id="76808" name="Freeform 8"/>
              <p:cNvSpPr>
                <a:spLocks/>
              </p:cNvSpPr>
              <p:nvPr/>
            </p:nvSpPr>
            <p:spPr bwMode="gray">
              <a:xfrm>
                <a:off x="2290" y="3030"/>
                <a:ext cx="1832" cy="408"/>
              </a:xfrm>
              <a:custGeom>
                <a:avLst/>
                <a:gdLst/>
                <a:ahLst/>
                <a:cxnLst>
                  <a:cxn ang="0">
                    <a:pos x="1832" y="32"/>
                  </a:cxn>
                  <a:cxn ang="0">
                    <a:pos x="1830" y="66"/>
                  </a:cxn>
                  <a:cxn ang="0">
                    <a:pos x="1814" y="128"/>
                  </a:cxn>
                  <a:cxn ang="0">
                    <a:pos x="1788" y="188"/>
                  </a:cxn>
                  <a:cxn ang="0">
                    <a:pos x="1754" y="240"/>
                  </a:cxn>
                  <a:cxn ang="0">
                    <a:pos x="1712" y="288"/>
                  </a:cxn>
                  <a:cxn ang="0">
                    <a:pos x="1664" y="330"/>
                  </a:cxn>
                  <a:cxn ang="0">
                    <a:pos x="1610" y="362"/>
                  </a:cxn>
                  <a:cxn ang="0">
                    <a:pos x="1550" y="388"/>
                  </a:cxn>
                  <a:cxn ang="0">
                    <a:pos x="1486" y="402"/>
                  </a:cxn>
                  <a:cxn ang="0">
                    <a:pos x="1418" y="408"/>
                  </a:cxn>
                  <a:cxn ang="0">
                    <a:pos x="0" y="408"/>
                  </a:cxn>
                  <a:cxn ang="0">
                    <a:pos x="0" y="0"/>
                  </a:cxn>
                  <a:cxn ang="0">
                    <a:pos x="1832" y="0"/>
                  </a:cxn>
                  <a:cxn ang="0">
                    <a:pos x="1832" y="32"/>
                  </a:cxn>
                  <a:cxn ang="0">
                    <a:pos x="1832" y="32"/>
                  </a:cxn>
                </a:cxnLst>
                <a:rect l="0" t="0" r="r" b="b"/>
                <a:pathLst>
                  <a:path w="1832" h="408">
                    <a:moveTo>
                      <a:pt x="1832" y="32"/>
                    </a:moveTo>
                    <a:lnTo>
                      <a:pt x="1830" y="66"/>
                    </a:lnTo>
                    <a:lnTo>
                      <a:pt x="1814" y="128"/>
                    </a:lnTo>
                    <a:lnTo>
                      <a:pt x="1788" y="188"/>
                    </a:lnTo>
                    <a:lnTo>
                      <a:pt x="1754" y="240"/>
                    </a:lnTo>
                    <a:lnTo>
                      <a:pt x="1712" y="288"/>
                    </a:lnTo>
                    <a:lnTo>
                      <a:pt x="1664" y="330"/>
                    </a:lnTo>
                    <a:lnTo>
                      <a:pt x="1610" y="362"/>
                    </a:lnTo>
                    <a:lnTo>
                      <a:pt x="1550" y="388"/>
                    </a:lnTo>
                    <a:lnTo>
                      <a:pt x="1486" y="402"/>
                    </a:lnTo>
                    <a:lnTo>
                      <a:pt x="1418" y="408"/>
                    </a:lnTo>
                    <a:lnTo>
                      <a:pt x="0" y="408"/>
                    </a:lnTo>
                    <a:lnTo>
                      <a:pt x="0" y="0"/>
                    </a:lnTo>
                    <a:lnTo>
                      <a:pt x="1832" y="0"/>
                    </a:lnTo>
                    <a:lnTo>
                      <a:pt x="1832" y="32"/>
                    </a:lnTo>
                    <a:lnTo>
                      <a:pt x="1832" y="32"/>
                    </a:lnTo>
                    <a:close/>
                  </a:path>
                </a:pathLst>
              </a:custGeom>
              <a:solidFill>
                <a:srgbClr val="608788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809" name="Freeform 9"/>
              <p:cNvSpPr>
                <a:spLocks/>
              </p:cNvSpPr>
              <p:nvPr/>
            </p:nvSpPr>
            <p:spPr bwMode="gray">
              <a:xfrm>
                <a:off x="3810" y="3058"/>
                <a:ext cx="288" cy="334"/>
              </a:xfrm>
              <a:custGeom>
                <a:avLst/>
                <a:gdLst/>
                <a:ahLst/>
                <a:cxnLst>
                  <a:cxn ang="0">
                    <a:pos x="288" y="0"/>
                  </a:cxn>
                  <a:cxn ang="0">
                    <a:pos x="284" y="52"/>
                  </a:cxn>
                  <a:cxn ang="0">
                    <a:pos x="272" y="98"/>
                  </a:cxn>
                  <a:cxn ang="0">
                    <a:pos x="254" y="140"/>
                  </a:cxn>
                  <a:cxn ang="0">
                    <a:pos x="230" y="176"/>
                  </a:cxn>
                  <a:cxn ang="0">
                    <a:pos x="204" y="208"/>
                  </a:cxn>
                  <a:cxn ang="0">
                    <a:pos x="174" y="238"/>
                  </a:cxn>
                  <a:cxn ang="0">
                    <a:pos x="144" y="262"/>
                  </a:cxn>
                  <a:cxn ang="0">
                    <a:pos x="112" y="282"/>
                  </a:cxn>
                  <a:cxn ang="0">
                    <a:pos x="84" y="298"/>
                  </a:cxn>
                  <a:cxn ang="0">
                    <a:pos x="56" y="312"/>
                  </a:cxn>
                  <a:cxn ang="0">
                    <a:pos x="34" y="322"/>
                  </a:cxn>
                  <a:cxn ang="0">
                    <a:pos x="16" y="328"/>
                  </a:cxn>
                  <a:cxn ang="0">
                    <a:pos x="4" y="332"/>
                  </a:cxn>
                  <a:cxn ang="0">
                    <a:pos x="0" y="334"/>
                  </a:cxn>
                  <a:cxn ang="0">
                    <a:pos x="4" y="332"/>
                  </a:cxn>
                  <a:cxn ang="0">
                    <a:pos x="16" y="326"/>
                  </a:cxn>
                  <a:cxn ang="0">
                    <a:pos x="34" y="318"/>
                  </a:cxn>
                  <a:cxn ang="0">
                    <a:pos x="56" y="304"/>
                  </a:cxn>
                  <a:cxn ang="0">
                    <a:pos x="84" y="288"/>
                  </a:cxn>
                  <a:cxn ang="0">
                    <a:pos x="112" y="266"/>
                  </a:cxn>
                  <a:cxn ang="0">
                    <a:pos x="142" y="242"/>
                  </a:cxn>
                  <a:cxn ang="0">
                    <a:pos x="170" y="212"/>
                  </a:cxn>
                  <a:cxn ang="0">
                    <a:pos x="196" y="180"/>
                  </a:cxn>
                  <a:cxn ang="0">
                    <a:pos x="220" y="142"/>
                  </a:cxn>
                  <a:cxn ang="0">
                    <a:pos x="238" y="100"/>
                  </a:cxn>
                  <a:cxn ang="0">
                    <a:pos x="250" y="54"/>
                  </a:cxn>
                  <a:cxn ang="0">
                    <a:pos x="254" y="2"/>
                  </a:cxn>
                  <a:cxn ang="0">
                    <a:pos x="288" y="0"/>
                  </a:cxn>
                </a:cxnLst>
                <a:rect l="0" t="0" r="r" b="b"/>
                <a:pathLst>
                  <a:path w="288" h="334">
                    <a:moveTo>
                      <a:pt x="288" y="0"/>
                    </a:moveTo>
                    <a:lnTo>
                      <a:pt x="284" y="52"/>
                    </a:lnTo>
                    <a:lnTo>
                      <a:pt x="272" y="98"/>
                    </a:lnTo>
                    <a:lnTo>
                      <a:pt x="254" y="140"/>
                    </a:lnTo>
                    <a:lnTo>
                      <a:pt x="230" y="176"/>
                    </a:lnTo>
                    <a:lnTo>
                      <a:pt x="204" y="208"/>
                    </a:lnTo>
                    <a:lnTo>
                      <a:pt x="174" y="238"/>
                    </a:lnTo>
                    <a:lnTo>
                      <a:pt x="144" y="262"/>
                    </a:lnTo>
                    <a:lnTo>
                      <a:pt x="112" y="282"/>
                    </a:lnTo>
                    <a:lnTo>
                      <a:pt x="84" y="298"/>
                    </a:lnTo>
                    <a:lnTo>
                      <a:pt x="56" y="312"/>
                    </a:lnTo>
                    <a:lnTo>
                      <a:pt x="34" y="322"/>
                    </a:lnTo>
                    <a:lnTo>
                      <a:pt x="16" y="328"/>
                    </a:lnTo>
                    <a:lnTo>
                      <a:pt x="4" y="332"/>
                    </a:lnTo>
                    <a:lnTo>
                      <a:pt x="0" y="334"/>
                    </a:lnTo>
                    <a:lnTo>
                      <a:pt x="4" y="332"/>
                    </a:lnTo>
                    <a:lnTo>
                      <a:pt x="16" y="326"/>
                    </a:lnTo>
                    <a:lnTo>
                      <a:pt x="34" y="318"/>
                    </a:lnTo>
                    <a:lnTo>
                      <a:pt x="56" y="304"/>
                    </a:lnTo>
                    <a:lnTo>
                      <a:pt x="84" y="288"/>
                    </a:lnTo>
                    <a:lnTo>
                      <a:pt x="112" y="266"/>
                    </a:lnTo>
                    <a:lnTo>
                      <a:pt x="142" y="242"/>
                    </a:lnTo>
                    <a:lnTo>
                      <a:pt x="170" y="212"/>
                    </a:lnTo>
                    <a:lnTo>
                      <a:pt x="196" y="180"/>
                    </a:lnTo>
                    <a:lnTo>
                      <a:pt x="220" y="142"/>
                    </a:lnTo>
                    <a:lnTo>
                      <a:pt x="238" y="100"/>
                    </a:lnTo>
                    <a:lnTo>
                      <a:pt x="250" y="54"/>
                    </a:lnTo>
                    <a:lnTo>
                      <a:pt x="254" y="2"/>
                    </a:lnTo>
                    <a:lnTo>
                      <a:pt x="288" y="0"/>
                    </a:lnTo>
                    <a:close/>
                  </a:path>
                </a:pathLst>
              </a:custGeom>
              <a:solidFill>
                <a:srgbClr val="FFFFFF">
                  <a:alpha val="49001"/>
                </a:srgb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</p:grpSp>
        <p:grpSp>
          <p:nvGrpSpPr>
            <p:cNvPr id="76810" name="Group 10"/>
            <p:cNvGrpSpPr>
              <a:grpSpLocks/>
            </p:cNvGrpSpPr>
            <p:nvPr/>
          </p:nvGrpSpPr>
          <p:grpSpPr bwMode="auto">
            <a:xfrm flipV="1">
              <a:off x="2290" y="2725"/>
              <a:ext cx="1406" cy="313"/>
              <a:chOff x="2290" y="3030"/>
              <a:chExt cx="1832" cy="408"/>
            </a:xfrm>
          </p:grpSpPr>
          <p:sp>
            <p:nvSpPr>
              <p:cNvPr id="76811" name="Freeform 11"/>
              <p:cNvSpPr>
                <a:spLocks/>
              </p:cNvSpPr>
              <p:nvPr/>
            </p:nvSpPr>
            <p:spPr bwMode="gray">
              <a:xfrm>
                <a:off x="2290" y="3030"/>
                <a:ext cx="1832" cy="408"/>
              </a:xfrm>
              <a:custGeom>
                <a:avLst/>
                <a:gdLst/>
                <a:ahLst/>
                <a:cxnLst>
                  <a:cxn ang="0">
                    <a:pos x="1832" y="32"/>
                  </a:cxn>
                  <a:cxn ang="0">
                    <a:pos x="1830" y="66"/>
                  </a:cxn>
                  <a:cxn ang="0">
                    <a:pos x="1814" y="128"/>
                  </a:cxn>
                  <a:cxn ang="0">
                    <a:pos x="1788" y="188"/>
                  </a:cxn>
                  <a:cxn ang="0">
                    <a:pos x="1754" y="240"/>
                  </a:cxn>
                  <a:cxn ang="0">
                    <a:pos x="1712" y="288"/>
                  </a:cxn>
                  <a:cxn ang="0">
                    <a:pos x="1664" y="330"/>
                  </a:cxn>
                  <a:cxn ang="0">
                    <a:pos x="1610" y="362"/>
                  </a:cxn>
                  <a:cxn ang="0">
                    <a:pos x="1550" y="388"/>
                  </a:cxn>
                  <a:cxn ang="0">
                    <a:pos x="1486" y="402"/>
                  </a:cxn>
                  <a:cxn ang="0">
                    <a:pos x="1418" y="408"/>
                  </a:cxn>
                  <a:cxn ang="0">
                    <a:pos x="0" y="408"/>
                  </a:cxn>
                  <a:cxn ang="0">
                    <a:pos x="0" y="0"/>
                  </a:cxn>
                  <a:cxn ang="0">
                    <a:pos x="1832" y="0"/>
                  </a:cxn>
                  <a:cxn ang="0">
                    <a:pos x="1832" y="32"/>
                  </a:cxn>
                  <a:cxn ang="0">
                    <a:pos x="1832" y="32"/>
                  </a:cxn>
                </a:cxnLst>
                <a:rect l="0" t="0" r="r" b="b"/>
                <a:pathLst>
                  <a:path w="1832" h="408">
                    <a:moveTo>
                      <a:pt x="1832" y="32"/>
                    </a:moveTo>
                    <a:lnTo>
                      <a:pt x="1830" y="66"/>
                    </a:lnTo>
                    <a:lnTo>
                      <a:pt x="1814" y="128"/>
                    </a:lnTo>
                    <a:lnTo>
                      <a:pt x="1788" y="188"/>
                    </a:lnTo>
                    <a:lnTo>
                      <a:pt x="1754" y="240"/>
                    </a:lnTo>
                    <a:lnTo>
                      <a:pt x="1712" y="288"/>
                    </a:lnTo>
                    <a:lnTo>
                      <a:pt x="1664" y="330"/>
                    </a:lnTo>
                    <a:lnTo>
                      <a:pt x="1610" y="362"/>
                    </a:lnTo>
                    <a:lnTo>
                      <a:pt x="1550" y="388"/>
                    </a:lnTo>
                    <a:lnTo>
                      <a:pt x="1486" y="402"/>
                    </a:lnTo>
                    <a:lnTo>
                      <a:pt x="1418" y="408"/>
                    </a:lnTo>
                    <a:lnTo>
                      <a:pt x="0" y="408"/>
                    </a:lnTo>
                    <a:lnTo>
                      <a:pt x="0" y="0"/>
                    </a:lnTo>
                    <a:lnTo>
                      <a:pt x="1832" y="0"/>
                    </a:lnTo>
                    <a:lnTo>
                      <a:pt x="1832" y="32"/>
                    </a:lnTo>
                    <a:lnTo>
                      <a:pt x="1832" y="32"/>
                    </a:lnTo>
                    <a:close/>
                  </a:path>
                </a:pathLst>
              </a:custGeom>
              <a:solidFill>
                <a:srgbClr val="98B5B6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812" name="Freeform 12"/>
              <p:cNvSpPr>
                <a:spLocks/>
              </p:cNvSpPr>
              <p:nvPr/>
            </p:nvSpPr>
            <p:spPr bwMode="gray">
              <a:xfrm>
                <a:off x="3810" y="3058"/>
                <a:ext cx="288" cy="334"/>
              </a:xfrm>
              <a:custGeom>
                <a:avLst/>
                <a:gdLst/>
                <a:ahLst/>
                <a:cxnLst>
                  <a:cxn ang="0">
                    <a:pos x="288" y="0"/>
                  </a:cxn>
                  <a:cxn ang="0">
                    <a:pos x="284" y="52"/>
                  </a:cxn>
                  <a:cxn ang="0">
                    <a:pos x="272" y="98"/>
                  </a:cxn>
                  <a:cxn ang="0">
                    <a:pos x="254" y="140"/>
                  </a:cxn>
                  <a:cxn ang="0">
                    <a:pos x="230" y="176"/>
                  </a:cxn>
                  <a:cxn ang="0">
                    <a:pos x="204" y="208"/>
                  </a:cxn>
                  <a:cxn ang="0">
                    <a:pos x="174" y="238"/>
                  </a:cxn>
                  <a:cxn ang="0">
                    <a:pos x="144" y="262"/>
                  </a:cxn>
                  <a:cxn ang="0">
                    <a:pos x="112" y="282"/>
                  </a:cxn>
                  <a:cxn ang="0">
                    <a:pos x="84" y="298"/>
                  </a:cxn>
                  <a:cxn ang="0">
                    <a:pos x="56" y="312"/>
                  </a:cxn>
                  <a:cxn ang="0">
                    <a:pos x="34" y="322"/>
                  </a:cxn>
                  <a:cxn ang="0">
                    <a:pos x="16" y="328"/>
                  </a:cxn>
                  <a:cxn ang="0">
                    <a:pos x="4" y="332"/>
                  </a:cxn>
                  <a:cxn ang="0">
                    <a:pos x="0" y="334"/>
                  </a:cxn>
                  <a:cxn ang="0">
                    <a:pos x="4" y="332"/>
                  </a:cxn>
                  <a:cxn ang="0">
                    <a:pos x="16" y="326"/>
                  </a:cxn>
                  <a:cxn ang="0">
                    <a:pos x="34" y="318"/>
                  </a:cxn>
                  <a:cxn ang="0">
                    <a:pos x="56" y="304"/>
                  </a:cxn>
                  <a:cxn ang="0">
                    <a:pos x="84" y="288"/>
                  </a:cxn>
                  <a:cxn ang="0">
                    <a:pos x="112" y="266"/>
                  </a:cxn>
                  <a:cxn ang="0">
                    <a:pos x="142" y="242"/>
                  </a:cxn>
                  <a:cxn ang="0">
                    <a:pos x="170" y="212"/>
                  </a:cxn>
                  <a:cxn ang="0">
                    <a:pos x="196" y="180"/>
                  </a:cxn>
                  <a:cxn ang="0">
                    <a:pos x="220" y="142"/>
                  </a:cxn>
                  <a:cxn ang="0">
                    <a:pos x="238" y="100"/>
                  </a:cxn>
                  <a:cxn ang="0">
                    <a:pos x="250" y="54"/>
                  </a:cxn>
                  <a:cxn ang="0">
                    <a:pos x="254" y="2"/>
                  </a:cxn>
                  <a:cxn ang="0">
                    <a:pos x="288" y="0"/>
                  </a:cxn>
                </a:cxnLst>
                <a:rect l="0" t="0" r="r" b="b"/>
                <a:pathLst>
                  <a:path w="288" h="334">
                    <a:moveTo>
                      <a:pt x="288" y="0"/>
                    </a:moveTo>
                    <a:lnTo>
                      <a:pt x="284" y="52"/>
                    </a:lnTo>
                    <a:lnTo>
                      <a:pt x="272" y="98"/>
                    </a:lnTo>
                    <a:lnTo>
                      <a:pt x="254" y="140"/>
                    </a:lnTo>
                    <a:lnTo>
                      <a:pt x="230" y="176"/>
                    </a:lnTo>
                    <a:lnTo>
                      <a:pt x="204" y="208"/>
                    </a:lnTo>
                    <a:lnTo>
                      <a:pt x="174" y="238"/>
                    </a:lnTo>
                    <a:lnTo>
                      <a:pt x="144" y="262"/>
                    </a:lnTo>
                    <a:lnTo>
                      <a:pt x="112" y="282"/>
                    </a:lnTo>
                    <a:lnTo>
                      <a:pt x="84" y="298"/>
                    </a:lnTo>
                    <a:lnTo>
                      <a:pt x="56" y="312"/>
                    </a:lnTo>
                    <a:lnTo>
                      <a:pt x="34" y="322"/>
                    </a:lnTo>
                    <a:lnTo>
                      <a:pt x="16" y="328"/>
                    </a:lnTo>
                    <a:lnTo>
                      <a:pt x="4" y="332"/>
                    </a:lnTo>
                    <a:lnTo>
                      <a:pt x="0" y="334"/>
                    </a:lnTo>
                    <a:lnTo>
                      <a:pt x="4" y="332"/>
                    </a:lnTo>
                    <a:lnTo>
                      <a:pt x="16" y="326"/>
                    </a:lnTo>
                    <a:lnTo>
                      <a:pt x="34" y="318"/>
                    </a:lnTo>
                    <a:lnTo>
                      <a:pt x="56" y="304"/>
                    </a:lnTo>
                    <a:lnTo>
                      <a:pt x="84" y="288"/>
                    </a:lnTo>
                    <a:lnTo>
                      <a:pt x="112" y="266"/>
                    </a:lnTo>
                    <a:lnTo>
                      <a:pt x="142" y="242"/>
                    </a:lnTo>
                    <a:lnTo>
                      <a:pt x="170" y="212"/>
                    </a:lnTo>
                    <a:lnTo>
                      <a:pt x="196" y="180"/>
                    </a:lnTo>
                    <a:lnTo>
                      <a:pt x="220" y="142"/>
                    </a:lnTo>
                    <a:lnTo>
                      <a:pt x="238" y="100"/>
                    </a:lnTo>
                    <a:lnTo>
                      <a:pt x="250" y="54"/>
                    </a:lnTo>
                    <a:lnTo>
                      <a:pt x="254" y="2"/>
                    </a:lnTo>
                    <a:lnTo>
                      <a:pt x="288" y="0"/>
                    </a:lnTo>
                    <a:close/>
                  </a:path>
                </a:pathLst>
              </a:custGeom>
              <a:solidFill>
                <a:srgbClr val="FFFFFF">
                  <a:alpha val="49001"/>
                </a:srgb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grpSp>
        <p:nvGrpSpPr>
          <p:cNvPr id="76813" name="Group 13"/>
          <p:cNvGrpSpPr>
            <a:grpSpLocks/>
          </p:cNvGrpSpPr>
          <p:nvPr/>
        </p:nvGrpSpPr>
        <p:grpSpPr bwMode="auto">
          <a:xfrm>
            <a:off x="4521200" y="2673350"/>
            <a:ext cx="1271588" cy="1282700"/>
            <a:chOff x="2789" y="1625"/>
            <a:chExt cx="907" cy="907"/>
          </a:xfrm>
        </p:grpSpPr>
        <p:sp>
          <p:nvSpPr>
            <p:cNvPr id="76814" name="Oval 14"/>
            <p:cNvSpPr>
              <a:spLocks noChangeArrowheads="1"/>
            </p:cNvSpPr>
            <p:nvPr/>
          </p:nvSpPr>
          <p:spPr bwMode="gray">
            <a:xfrm>
              <a:off x="2789" y="1625"/>
              <a:ext cx="907" cy="907"/>
            </a:xfrm>
            <a:prstGeom prst="ellipse">
              <a:avLst/>
            </a:prstGeom>
            <a:gradFill rotWithShape="1">
              <a:gsLst>
                <a:gs pos="0">
                  <a:srgbClr val="83A6A7">
                    <a:gamma/>
                    <a:tint val="0"/>
                    <a:invGamma/>
                  </a:srgbClr>
                </a:gs>
                <a:gs pos="50000">
                  <a:srgbClr val="83A6A7"/>
                </a:gs>
                <a:gs pos="100000">
                  <a:srgbClr val="83A6A7">
                    <a:gamma/>
                    <a:tint val="0"/>
                    <a:invGamma/>
                  </a:srgb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76815" name="Oval 15"/>
            <p:cNvSpPr>
              <a:spLocks noChangeArrowheads="1"/>
            </p:cNvSpPr>
            <p:nvPr/>
          </p:nvSpPr>
          <p:spPr bwMode="gray">
            <a:xfrm>
              <a:off x="2789" y="1625"/>
              <a:ext cx="907" cy="907"/>
            </a:xfrm>
            <a:prstGeom prst="ellipse">
              <a:avLst/>
            </a:prstGeom>
            <a:gradFill rotWithShape="1">
              <a:gsLst>
                <a:gs pos="0">
                  <a:srgbClr val="83A6A7">
                    <a:alpha val="32001"/>
                  </a:srgbClr>
                </a:gs>
                <a:gs pos="100000">
                  <a:srgbClr val="83A6A7">
                    <a:gamma/>
                    <a:shade val="0"/>
                    <a:invGamma/>
                    <a:alpha val="89999"/>
                  </a:srgb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76816" name="Oval 16"/>
            <p:cNvSpPr>
              <a:spLocks noChangeArrowheads="1"/>
            </p:cNvSpPr>
            <p:nvPr/>
          </p:nvSpPr>
          <p:spPr bwMode="gray">
            <a:xfrm>
              <a:off x="2849" y="1684"/>
              <a:ext cx="787" cy="788"/>
            </a:xfrm>
            <a:prstGeom prst="ellipse">
              <a:avLst/>
            </a:prstGeom>
            <a:gradFill rotWithShape="1">
              <a:gsLst>
                <a:gs pos="0">
                  <a:srgbClr val="83A6A7">
                    <a:gamma/>
                    <a:shade val="54118"/>
                    <a:invGamma/>
                  </a:srgbClr>
                </a:gs>
                <a:gs pos="50000">
                  <a:srgbClr val="83A6A7"/>
                </a:gs>
                <a:gs pos="100000">
                  <a:srgbClr val="83A6A7">
                    <a:gamma/>
                    <a:shade val="54118"/>
                    <a:invGamma/>
                  </a:srgbClr>
                </a:gs>
              </a:gsLst>
              <a:lin ang="189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76817" name="Oval 17"/>
            <p:cNvSpPr>
              <a:spLocks noChangeArrowheads="1"/>
            </p:cNvSpPr>
            <p:nvPr/>
          </p:nvSpPr>
          <p:spPr bwMode="gray">
            <a:xfrm>
              <a:off x="2849" y="1686"/>
              <a:ext cx="787" cy="788"/>
            </a:xfrm>
            <a:prstGeom prst="ellipse">
              <a:avLst/>
            </a:prstGeom>
            <a:gradFill rotWithShape="1">
              <a:gsLst>
                <a:gs pos="0">
                  <a:srgbClr val="83A6A7">
                    <a:gamma/>
                    <a:shade val="63529"/>
                    <a:invGamma/>
                  </a:srgbClr>
                </a:gs>
                <a:gs pos="100000">
                  <a:srgbClr val="83A6A7">
                    <a:alpha val="0"/>
                  </a:srgb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76818" name="Oval 18"/>
            <p:cNvSpPr>
              <a:spLocks noChangeArrowheads="1"/>
            </p:cNvSpPr>
            <p:nvPr/>
          </p:nvSpPr>
          <p:spPr bwMode="gray">
            <a:xfrm>
              <a:off x="2888" y="1724"/>
              <a:ext cx="709" cy="709"/>
            </a:xfrm>
            <a:prstGeom prst="ellipse">
              <a:avLst/>
            </a:prstGeom>
            <a:solidFill>
              <a:srgbClr val="000000"/>
            </a:soli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zh-CN" altLang="en-US"/>
            </a:p>
          </p:txBody>
        </p:sp>
        <p:grpSp>
          <p:nvGrpSpPr>
            <p:cNvPr id="76819" name="Group 19"/>
            <p:cNvGrpSpPr>
              <a:grpSpLocks/>
            </p:cNvGrpSpPr>
            <p:nvPr/>
          </p:nvGrpSpPr>
          <p:grpSpPr bwMode="auto">
            <a:xfrm>
              <a:off x="2899" y="1735"/>
              <a:ext cx="687" cy="688"/>
              <a:chOff x="4166" y="1706"/>
              <a:chExt cx="1252" cy="1252"/>
            </a:xfrm>
          </p:grpSpPr>
          <p:sp>
            <p:nvSpPr>
              <p:cNvPr id="76820" name="Oval 20"/>
              <p:cNvSpPr>
                <a:spLocks noChangeArrowheads="1"/>
              </p:cNvSpPr>
              <p:nvPr/>
            </p:nvSpPr>
            <p:spPr bwMode="gray">
              <a:xfrm>
                <a:off x="4166" y="1706"/>
                <a:ext cx="1252" cy="1252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46275"/>
                      <a:invGamma/>
                    </a:srgbClr>
                  </a:gs>
                  <a:gs pos="100000">
                    <a:srgbClr val="D6E1E2"/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zh-CN" altLang="en-US"/>
              </a:p>
            </p:txBody>
          </p:sp>
          <p:sp>
            <p:nvSpPr>
              <p:cNvPr id="76821" name="Oval 21"/>
              <p:cNvSpPr>
                <a:spLocks noChangeArrowheads="1"/>
              </p:cNvSpPr>
              <p:nvPr/>
            </p:nvSpPr>
            <p:spPr bwMode="gray">
              <a:xfrm>
                <a:off x="4182" y="1713"/>
                <a:ext cx="1222" cy="1221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alpha val="0"/>
                    </a:srgbClr>
                  </a:gs>
                  <a:gs pos="100000">
                    <a:srgbClr val="D6E1E2">
                      <a:gamma/>
                      <a:tint val="34902"/>
                      <a:invGamma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zh-CN" altLang="en-US"/>
              </a:p>
            </p:txBody>
          </p:sp>
          <p:sp>
            <p:nvSpPr>
              <p:cNvPr id="76822" name="Oval 22"/>
              <p:cNvSpPr>
                <a:spLocks noChangeArrowheads="1"/>
              </p:cNvSpPr>
              <p:nvPr/>
            </p:nvSpPr>
            <p:spPr bwMode="gray">
              <a:xfrm>
                <a:off x="4195" y="1725"/>
                <a:ext cx="1162" cy="1141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79216"/>
                      <a:invGamma/>
                    </a:srgbClr>
                  </a:gs>
                  <a:gs pos="100000">
                    <a:srgbClr val="D6E1E2">
                      <a:alpha val="48000"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zh-CN" altLang="en-US"/>
              </a:p>
            </p:txBody>
          </p:sp>
          <p:sp>
            <p:nvSpPr>
              <p:cNvPr id="76823" name="Oval 23"/>
              <p:cNvSpPr>
                <a:spLocks noChangeArrowheads="1"/>
              </p:cNvSpPr>
              <p:nvPr/>
            </p:nvSpPr>
            <p:spPr bwMode="gray">
              <a:xfrm>
                <a:off x="4263" y="1757"/>
                <a:ext cx="1033" cy="926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tint val="0"/>
                      <a:invGamma/>
                    </a:srgbClr>
                  </a:gs>
                  <a:gs pos="100000">
                    <a:srgbClr val="D6E1E2">
                      <a:alpha val="38000"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zh-CN" altLang="en-US"/>
              </a:p>
            </p:txBody>
          </p:sp>
        </p:grpSp>
      </p:grpSp>
      <p:grpSp>
        <p:nvGrpSpPr>
          <p:cNvPr id="76824" name="Group 24"/>
          <p:cNvGrpSpPr>
            <a:grpSpLocks/>
          </p:cNvGrpSpPr>
          <p:nvPr/>
        </p:nvGrpSpPr>
        <p:grpSpPr bwMode="auto">
          <a:xfrm rot="3877067">
            <a:off x="6663532" y="4321968"/>
            <a:ext cx="2228850" cy="862013"/>
            <a:chOff x="2290" y="2725"/>
            <a:chExt cx="1832" cy="713"/>
          </a:xfrm>
        </p:grpSpPr>
        <p:grpSp>
          <p:nvGrpSpPr>
            <p:cNvPr id="76825" name="Group 25"/>
            <p:cNvGrpSpPr>
              <a:grpSpLocks/>
            </p:cNvGrpSpPr>
            <p:nvPr/>
          </p:nvGrpSpPr>
          <p:grpSpPr bwMode="auto">
            <a:xfrm>
              <a:off x="2290" y="3030"/>
              <a:ext cx="1832" cy="408"/>
              <a:chOff x="2290" y="3030"/>
              <a:chExt cx="1832" cy="408"/>
            </a:xfrm>
          </p:grpSpPr>
          <p:sp>
            <p:nvSpPr>
              <p:cNvPr id="76826" name="Freeform 26"/>
              <p:cNvSpPr>
                <a:spLocks/>
              </p:cNvSpPr>
              <p:nvPr/>
            </p:nvSpPr>
            <p:spPr bwMode="gray">
              <a:xfrm>
                <a:off x="2290" y="3030"/>
                <a:ext cx="1832" cy="408"/>
              </a:xfrm>
              <a:custGeom>
                <a:avLst/>
                <a:gdLst/>
                <a:ahLst/>
                <a:cxnLst>
                  <a:cxn ang="0">
                    <a:pos x="1832" y="32"/>
                  </a:cxn>
                  <a:cxn ang="0">
                    <a:pos x="1830" y="66"/>
                  </a:cxn>
                  <a:cxn ang="0">
                    <a:pos x="1814" y="128"/>
                  </a:cxn>
                  <a:cxn ang="0">
                    <a:pos x="1788" y="188"/>
                  </a:cxn>
                  <a:cxn ang="0">
                    <a:pos x="1754" y="240"/>
                  </a:cxn>
                  <a:cxn ang="0">
                    <a:pos x="1712" y="288"/>
                  </a:cxn>
                  <a:cxn ang="0">
                    <a:pos x="1664" y="330"/>
                  </a:cxn>
                  <a:cxn ang="0">
                    <a:pos x="1610" y="362"/>
                  </a:cxn>
                  <a:cxn ang="0">
                    <a:pos x="1550" y="388"/>
                  </a:cxn>
                  <a:cxn ang="0">
                    <a:pos x="1486" y="402"/>
                  </a:cxn>
                  <a:cxn ang="0">
                    <a:pos x="1418" y="408"/>
                  </a:cxn>
                  <a:cxn ang="0">
                    <a:pos x="0" y="408"/>
                  </a:cxn>
                  <a:cxn ang="0">
                    <a:pos x="0" y="0"/>
                  </a:cxn>
                  <a:cxn ang="0">
                    <a:pos x="1832" y="0"/>
                  </a:cxn>
                  <a:cxn ang="0">
                    <a:pos x="1832" y="32"/>
                  </a:cxn>
                  <a:cxn ang="0">
                    <a:pos x="1832" y="32"/>
                  </a:cxn>
                </a:cxnLst>
                <a:rect l="0" t="0" r="r" b="b"/>
                <a:pathLst>
                  <a:path w="1832" h="408">
                    <a:moveTo>
                      <a:pt x="1832" y="32"/>
                    </a:moveTo>
                    <a:lnTo>
                      <a:pt x="1830" y="66"/>
                    </a:lnTo>
                    <a:lnTo>
                      <a:pt x="1814" y="128"/>
                    </a:lnTo>
                    <a:lnTo>
                      <a:pt x="1788" y="188"/>
                    </a:lnTo>
                    <a:lnTo>
                      <a:pt x="1754" y="240"/>
                    </a:lnTo>
                    <a:lnTo>
                      <a:pt x="1712" y="288"/>
                    </a:lnTo>
                    <a:lnTo>
                      <a:pt x="1664" y="330"/>
                    </a:lnTo>
                    <a:lnTo>
                      <a:pt x="1610" y="362"/>
                    </a:lnTo>
                    <a:lnTo>
                      <a:pt x="1550" y="388"/>
                    </a:lnTo>
                    <a:lnTo>
                      <a:pt x="1486" y="402"/>
                    </a:lnTo>
                    <a:lnTo>
                      <a:pt x="1418" y="408"/>
                    </a:lnTo>
                    <a:lnTo>
                      <a:pt x="0" y="408"/>
                    </a:lnTo>
                    <a:lnTo>
                      <a:pt x="0" y="0"/>
                    </a:lnTo>
                    <a:lnTo>
                      <a:pt x="1832" y="0"/>
                    </a:lnTo>
                    <a:lnTo>
                      <a:pt x="1832" y="32"/>
                    </a:lnTo>
                    <a:lnTo>
                      <a:pt x="1832" y="32"/>
                    </a:lnTo>
                    <a:close/>
                  </a:path>
                </a:pathLst>
              </a:custGeom>
              <a:solidFill>
                <a:srgbClr val="0066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827" name="Freeform 27"/>
              <p:cNvSpPr>
                <a:spLocks/>
              </p:cNvSpPr>
              <p:nvPr/>
            </p:nvSpPr>
            <p:spPr bwMode="gray">
              <a:xfrm>
                <a:off x="3810" y="3058"/>
                <a:ext cx="288" cy="334"/>
              </a:xfrm>
              <a:custGeom>
                <a:avLst/>
                <a:gdLst/>
                <a:ahLst/>
                <a:cxnLst>
                  <a:cxn ang="0">
                    <a:pos x="288" y="0"/>
                  </a:cxn>
                  <a:cxn ang="0">
                    <a:pos x="284" y="52"/>
                  </a:cxn>
                  <a:cxn ang="0">
                    <a:pos x="272" y="98"/>
                  </a:cxn>
                  <a:cxn ang="0">
                    <a:pos x="254" y="140"/>
                  </a:cxn>
                  <a:cxn ang="0">
                    <a:pos x="230" y="176"/>
                  </a:cxn>
                  <a:cxn ang="0">
                    <a:pos x="204" y="208"/>
                  </a:cxn>
                  <a:cxn ang="0">
                    <a:pos x="174" y="238"/>
                  </a:cxn>
                  <a:cxn ang="0">
                    <a:pos x="144" y="262"/>
                  </a:cxn>
                  <a:cxn ang="0">
                    <a:pos x="112" y="282"/>
                  </a:cxn>
                  <a:cxn ang="0">
                    <a:pos x="84" y="298"/>
                  </a:cxn>
                  <a:cxn ang="0">
                    <a:pos x="56" y="312"/>
                  </a:cxn>
                  <a:cxn ang="0">
                    <a:pos x="34" y="322"/>
                  </a:cxn>
                  <a:cxn ang="0">
                    <a:pos x="16" y="328"/>
                  </a:cxn>
                  <a:cxn ang="0">
                    <a:pos x="4" y="332"/>
                  </a:cxn>
                  <a:cxn ang="0">
                    <a:pos x="0" y="334"/>
                  </a:cxn>
                  <a:cxn ang="0">
                    <a:pos x="4" y="332"/>
                  </a:cxn>
                  <a:cxn ang="0">
                    <a:pos x="16" y="326"/>
                  </a:cxn>
                  <a:cxn ang="0">
                    <a:pos x="34" y="318"/>
                  </a:cxn>
                  <a:cxn ang="0">
                    <a:pos x="56" y="304"/>
                  </a:cxn>
                  <a:cxn ang="0">
                    <a:pos x="84" y="288"/>
                  </a:cxn>
                  <a:cxn ang="0">
                    <a:pos x="112" y="266"/>
                  </a:cxn>
                  <a:cxn ang="0">
                    <a:pos x="142" y="242"/>
                  </a:cxn>
                  <a:cxn ang="0">
                    <a:pos x="170" y="212"/>
                  </a:cxn>
                  <a:cxn ang="0">
                    <a:pos x="196" y="180"/>
                  </a:cxn>
                  <a:cxn ang="0">
                    <a:pos x="220" y="142"/>
                  </a:cxn>
                  <a:cxn ang="0">
                    <a:pos x="238" y="100"/>
                  </a:cxn>
                  <a:cxn ang="0">
                    <a:pos x="250" y="54"/>
                  </a:cxn>
                  <a:cxn ang="0">
                    <a:pos x="254" y="2"/>
                  </a:cxn>
                  <a:cxn ang="0">
                    <a:pos x="288" y="0"/>
                  </a:cxn>
                </a:cxnLst>
                <a:rect l="0" t="0" r="r" b="b"/>
                <a:pathLst>
                  <a:path w="288" h="334">
                    <a:moveTo>
                      <a:pt x="288" y="0"/>
                    </a:moveTo>
                    <a:lnTo>
                      <a:pt x="284" y="52"/>
                    </a:lnTo>
                    <a:lnTo>
                      <a:pt x="272" y="98"/>
                    </a:lnTo>
                    <a:lnTo>
                      <a:pt x="254" y="140"/>
                    </a:lnTo>
                    <a:lnTo>
                      <a:pt x="230" y="176"/>
                    </a:lnTo>
                    <a:lnTo>
                      <a:pt x="204" y="208"/>
                    </a:lnTo>
                    <a:lnTo>
                      <a:pt x="174" y="238"/>
                    </a:lnTo>
                    <a:lnTo>
                      <a:pt x="144" y="262"/>
                    </a:lnTo>
                    <a:lnTo>
                      <a:pt x="112" y="282"/>
                    </a:lnTo>
                    <a:lnTo>
                      <a:pt x="84" y="298"/>
                    </a:lnTo>
                    <a:lnTo>
                      <a:pt x="56" y="312"/>
                    </a:lnTo>
                    <a:lnTo>
                      <a:pt x="34" y="322"/>
                    </a:lnTo>
                    <a:lnTo>
                      <a:pt x="16" y="328"/>
                    </a:lnTo>
                    <a:lnTo>
                      <a:pt x="4" y="332"/>
                    </a:lnTo>
                    <a:lnTo>
                      <a:pt x="0" y="334"/>
                    </a:lnTo>
                    <a:lnTo>
                      <a:pt x="4" y="332"/>
                    </a:lnTo>
                    <a:lnTo>
                      <a:pt x="16" y="326"/>
                    </a:lnTo>
                    <a:lnTo>
                      <a:pt x="34" y="318"/>
                    </a:lnTo>
                    <a:lnTo>
                      <a:pt x="56" y="304"/>
                    </a:lnTo>
                    <a:lnTo>
                      <a:pt x="84" y="288"/>
                    </a:lnTo>
                    <a:lnTo>
                      <a:pt x="112" y="266"/>
                    </a:lnTo>
                    <a:lnTo>
                      <a:pt x="142" y="242"/>
                    </a:lnTo>
                    <a:lnTo>
                      <a:pt x="170" y="212"/>
                    </a:lnTo>
                    <a:lnTo>
                      <a:pt x="196" y="180"/>
                    </a:lnTo>
                    <a:lnTo>
                      <a:pt x="220" y="142"/>
                    </a:lnTo>
                    <a:lnTo>
                      <a:pt x="238" y="100"/>
                    </a:lnTo>
                    <a:lnTo>
                      <a:pt x="250" y="54"/>
                    </a:lnTo>
                    <a:lnTo>
                      <a:pt x="254" y="2"/>
                    </a:lnTo>
                    <a:lnTo>
                      <a:pt x="288" y="0"/>
                    </a:lnTo>
                    <a:close/>
                  </a:path>
                </a:pathLst>
              </a:custGeom>
              <a:solidFill>
                <a:srgbClr val="FFFFFF">
                  <a:alpha val="49001"/>
                </a:srgb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</p:grpSp>
        <p:grpSp>
          <p:nvGrpSpPr>
            <p:cNvPr id="76828" name="Group 28"/>
            <p:cNvGrpSpPr>
              <a:grpSpLocks/>
            </p:cNvGrpSpPr>
            <p:nvPr/>
          </p:nvGrpSpPr>
          <p:grpSpPr bwMode="auto">
            <a:xfrm flipV="1">
              <a:off x="2290" y="2725"/>
              <a:ext cx="1406" cy="313"/>
              <a:chOff x="2290" y="3030"/>
              <a:chExt cx="1832" cy="408"/>
            </a:xfrm>
          </p:grpSpPr>
          <p:sp>
            <p:nvSpPr>
              <p:cNvPr id="76829" name="Freeform 29"/>
              <p:cNvSpPr>
                <a:spLocks/>
              </p:cNvSpPr>
              <p:nvPr/>
            </p:nvSpPr>
            <p:spPr bwMode="gray">
              <a:xfrm>
                <a:off x="2290" y="3030"/>
                <a:ext cx="1832" cy="408"/>
              </a:xfrm>
              <a:custGeom>
                <a:avLst/>
                <a:gdLst/>
                <a:ahLst/>
                <a:cxnLst>
                  <a:cxn ang="0">
                    <a:pos x="1832" y="32"/>
                  </a:cxn>
                  <a:cxn ang="0">
                    <a:pos x="1830" y="66"/>
                  </a:cxn>
                  <a:cxn ang="0">
                    <a:pos x="1814" y="128"/>
                  </a:cxn>
                  <a:cxn ang="0">
                    <a:pos x="1788" y="188"/>
                  </a:cxn>
                  <a:cxn ang="0">
                    <a:pos x="1754" y="240"/>
                  </a:cxn>
                  <a:cxn ang="0">
                    <a:pos x="1712" y="288"/>
                  </a:cxn>
                  <a:cxn ang="0">
                    <a:pos x="1664" y="330"/>
                  </a:cxn>
                  <a:cxn ang="0">
                    <a:pos x="1610" y="362"/>
                  </a:cxn>
                  <a:cxn ang="0">
                    <a:pos x="1550" y="388"/>
                  </a:cxn>
                  <a:cxn ang="0">
                    <a:pos x="1486" y="402"/>
                  </a:cxn>
                  <a:cxn ang="0">
                    <a:pos x="1418" y="408"/>
                  </a:cxn>
                  <a:cxn ang="0">
                    <a:pos x="0" y="408"/>
                  </a:cxn>
                  <a:cxn ang="0">
                    <a:pos x="0" y="0"/>
                  </a:cxn>
                  <a:cxn ang="0">
                    <a:pos x="1832" y="0"/>
                  </a:cxn>
                  <a:cxn ang="0">
                    <a:pos x="1832" y="32"/>
                  </a:cxn>
                  <a:cxn ang="0">
                    <a:pos x="1832" y="32"/>
                  </a:cxn>
                </a:cxnLst>
                <a:rect l="0" t="0" r="r" b="b"/>
                <a:pathLst>
                  <a:path w="1832" h="408">
                    <a:moveTo>
                      <a:pt x="1832" y="32"/>
                    </a:moveTo>
                    <a:lnTo>
                      <a:pt x="1830" y="66"/>
                    </a:lnTo>
                    <a:lnTo>
                      <a:pt x="1814" y="128"/>
                    </a:lnTo>
                    <a:lnTo>
                      <a:pt x="1788" y="188"/>
                    </a:lnTo>
                    <a:lnTo>
                      <a:pt x="1754" y="240"/>
                    </a:lnTo>
                    <a:lnTo>
                      <a:pt x="1712" y="288"/>
                    </a:lnTo>
                    <a:lnTo>
                      <a:pt x="1664" y="330"/>
                    </a:lnTo>
                    <a:lnTo>
                      <a:pt x="1610" y="362"/>
                    </a:lnTo>
                    <a:lnTo>
                      <a:pt x="1550" y="388"/>
                    </a:lnTo>
                    <a:lnTo>
                      <a:pt x="1486" y="402"/>
                    </a:lnTo>
                    <a:lnTo>
                      <a:pt x="1418" y="408"/>
                    </a:lnTo>
                    <a:lnTo>
                      <a:pt x="0" y="408"/>
                    </a:lnTo>
                    <a:lnTo>
                      <a:pt x="0" y="0"/>
                    </a:lnTo>
                    <a:lnTo>
                      <a:pt x="1832" y="0"/>
                    </a:lnTo>
                    <a:lnTo>
                      <a:pt x="1832" y="32"/>
                    </a:lnTo>
                    <a:lnTo>
                      <a:pt x="1832" y="32"/>
                    </a:lnTo>
                    <a:close/>
                  </a:path>
                </a:pathLst>
              </a:custGeom>
              <a:solidFill>
                <a:srgbClr val="6699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830" name="Freeform 30"/>
              <p:cNvSpPr>
                <a:spLocks/>
              </p:cNvSpPr>
              <p:nvPr/>
            </p:nvSpPr>
            <p:spPr bwMode="gray">
              <a:xfrm>
                <a:off x="3810" y="3058"/>
                <a:ext cx="288" cy="334"/>
              </a:xfrm>
              <a:custGeom>
                <a:avLst/>
                <a:gdLst/>
                <a:ahLst/>
                <a:cxnLst>
                  <a:cxn ang="0">
                    <a:pos x="288" y="0"/>
                  </a:cxn>
                  <a:cxn ang="0">
                    <a:pos x="284" y="52"/>
                  </a:cxn>
                  <a:cxn ang="0">
                    <a:pos x="272" y="98"/>
                  </a:cxn>
                  <a:cxn ang="0">
                    <a:pos x="254" y="140"/>
                  </a:cxn>
                  <a:cxn ang="0">
                    <a:pos x="230" y="176"/>
                  </a:cxn>
                  <a:cxn ang="0">
                    <a:pos x="204" y="208"/>
                  </a:cxn>
                  <a:cxn ang="0">
                    <a:pos x="174" y="238"/>
                  </a:cxn>
                  <a:cxn ang="0">
                    <a:pos x="144" y="262"/>
                  </a:cxn>
                  <a:cxn ang="0">
                    <a:pos x="112" y="282"/>
                  </a:cxn>
                  <a:cxn ang="0">
                    <a:pos x="84" y="298"/>
                  </a:cxn>
                  <a:cxn ang="0">
                    <a:pos x="56" y="312"/>
                  </a:cxn>
                  <a:cxn ang="0">
                    <a:pos x="34" y="322"/>
                  </a:cxn>
                  <a:cxn ang="0">
                    <a:pos x="16" y="328"/>
                  </a:cxn>
                  <a:cxn ang="0">
                    <a:pos x="4" y="332"/>
                  </a:cxn>
                  <a:cxn ang="0">
                    <a:pos x="0" y="334"/>
                  </a:cxn>
                  <a:cxn ang="0">
                    <a:pos x="4" y="332"/>
                  </a:cxn>
                  <a:cxn ang="0">
                    <a:pos x="16" y="326"/>
                  </a:cxn>
                  <a:cxn ang="0">
                    <a:pos x="34" y="318"/>
                  </a:cxn>
                  <a:cxn ang="0">
                    <a:pos x="56" y="304"/>
                  </a:cxn>
                  <a:cxn ang="0">
                    <a:pos x="84" y="288"/>
                  </a:cxn>
                  <a:cxn ang="0">
                    <a:pos x="112" y="266"/>
                  </a:cxn>
                  <a:cxn ang="0">
                    <a:pos x="142" y="242"/>
                  </a:cxn>
                  <a:cxn ang="0">
                    <a:pos x="170" y="212"/>
                  </a:cxn>
                  <a:cxn ang="0">
                    <a:pos x="196" y="180"/>
                  </a:cxn>
                  <a:cxn ang="0">
                    <a:pos x="220" y="142"/>
                  </a:cxn>
                  <a:cxn ang="0">
                    <a:pos x="238" y="100"/>
                  </a:cxn>
                  <a:cxn ang="0">
                    <a:pos x="250" y="54"/>
                  </a:cxn>
                  <a:cxn ang="0">
                    <a:pos x="254" y="2"/>
                  </a:cxn>
                  <a:cxn ang="0">
                    <a:pos x="288" y="0"/>
                  </a:cxn>
                </a:cxnLst>
                <a:rect l="0" t="0" r="r" b="b"/>
                <a:pathLst>
                  <a:path w="288" h="334">
                    <a:moveTo>
                      <a:pt x="288" y="0"/>
                    </a:moveTo>
                    <a:lnTo>
                      <a:pt x="284" y="52"/>
                    </a:lnTo>
                    <a:lnTo>
                      <a:pt x="272" y="98"/>
                    </a:lnTo>
                    <a:lnTo>
                      <a:pt x="254" y="140"/>
                    </a:lnTo>
                    <a:lnTo>
                      <a:pt x="230" y="176"/>
                    </a:lnTo>
                    <a:lnTo>
                      <a:pt x="204" y="208"/>
                    </a:lnTo>
                    <a:lnTo>
                      <a:pt x="174" y="238"/>
                    </a:lnTo>
                    <a:lnTo>
                      <a:pt x="144" y="262"/>
                    </a:lnTo>
                    <a:lnTo>
                      <a:pt x="112" y="282"/>
                    </a:lnTo>
                    <a:lnTo>
                      <a:pt x="84" y="298"/>
                    </a:lnTo>
                    <a:lnTo>
                      <a:pt x="56" y="312"/>
                    </a:lnTo>
                    <a:lnTo>
                      <a:pt x="34" y="322"/>
                    </a:lnTo>
                    <a:lnTo>
                      <a:pt x="16" y="328"/>
                    </a:lnTo>
                    <a:lnTo>
                      <a:pt x="4" y="332"/>
                    </a:lnTo>
                    <a:lnTo>
                      <a:pt x="0" y="334"/>
                    </a:lnTo>
                    <a:lnTo>
                      <a:pt x="4" y="332"/>
                    </a:lnTo>
                    <a:lnTo>
                      <a:pt x="16" y="326"/>
                    </a:lnTo>
                    <a:lnTo>
                      <a:pt x="34" y="318"/>
                    </a:lnTo>
                    <a:lnTo>
                      <a:pt x="56" y="304"/>
                    </a:lnTo>
                    <a:lnTo>
                      <a:pt x="84" y="288"/>
                    </a:lnTo>
                    <a:lnTo>
                      <a:pt x="112" y="266"/>
                    </a:lnTo>
                    <a:lnTo>
                      <a:pt x="142" y="242"/>
                    </a:lnTo>
                    <a:lnTo>
                      <a:pt x="170" y="212"/>
                    </a:lnTo>
                    <a:lnTo>
                      <a:pt x="196" y="180"/>
                    </a:lnTo>
                    <a:lnTo>
                      <a:pt x="220" y="142"/>
                    </a:lnTo>
                    <a:lnTo>
                      <a:pt x="238" y="100"/>
                    </a:lnTo>
                    <a:lnTo>
                      <a:pt x="250" y="54"/>
                    </a:lnTo>
                    <a:lnTo>
                      <a:pt x="254" y="2"/>
                    </a:lnTo>
                    <a:lnTo>
                      <a:pt x="288" y="0"/>
                    </a:lnTo>
                    <a:close/>
                  </a:path>
                </a:pathLst>
              </a:custGeom>
              <a:solidFill>
                <a:srgbClr val="FFFFFF">
                  <a:alpha val="49001"/>
                </a:srgb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sp>
        <p:nvSpPr>
          <p:cNvPr id="76831" name="Oval 31"/>
          <p:cNvSpPr>
            <a:spLocks noChangeArrowheads="1"/>
          </p:cNvSpPr>
          <p:nvPr/>
        </p:nvSpPr>
        <p:spPr bwMode="gray">
          <a:xfrm>
            <a:off x="6300788" y="2532063"/>
            <a:ext cx="1527175" cy="1538287"/>
          </a:xfrm>
          <a:prstGeom prst="ellipse">
            <a:avLst/>
          </a:prstGeom>
          <a:gradFill rotWithShape="1">
            <a:gsLst>
              <a:gs pos="0">
                <a:srgbClr val="3399FF">
                  <a:gamma/>
                  <a:tint val="0"/>
                  <a:invGamma/>
                </a:srgbClr>
              </a:gs>
              <a:gs pos="50000">
                <a:srgbClr val="3399FF"/>
              </a:gs>
              <a:gs pos="100000">
                <a:srgbClr val="3399FF">
                  <a:gamma/>
                  <a:tint val="0"/>
                  <a:invGamma/>
                </a:srgbClr>
              </a:gs>
            </a:gsLst>
            <a:lin ang="2700000" scaled="1"/>
          </a:gradFill>
          <a:ln w="38100" algn="ctr">
            <a:noFill/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76832" name="Oval 32"/>
          <p:cNvSpPr>
            <a:spLocks noChangeArrowheads="1"/>
          </p:cNvSpPr>
          <p:nvPr/>
        </p:nvSpPr>
        <p:spPr bwMode="gray">
          <a:xfrm>
            <a:off x="6300788" y="2532063"/>
            <a:ext cx="1527175" cy="1538287"/>
          </a:xfrm>
          <a:prstGeom prst="ellipse">
            <a:avLst/>
          </a:prstGeom>
          <a:gradFill rotWithShape="1">
            <a:gsLst>
              <a:gs pos="0">
                <a:srgbClr val="3399FF">
                  <a:alpha val="32001"/>
                </a:srgbClr>
              </a:gs>
              <a:gs pos="100000">
                <a:srgbClr val="3399FF">
                  <a:gamma/>
                  <a:shade val="0"/>
                  <a:invGamma/>
                  <a:alpha val="89999"/>
                </a:srgbClr>
              </a:gs>
            </a:gsLst>
            <a:lin ang="2700000" scaled="1"/>
          </a:gradFill>
          <a:ln w="38100" algn="ctr">
            <a:noFill/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76833" name="Oval 33"/>
          <p:cNvSpPr>
            <a:spLocks noChangeArrowheads="1"/>
          </p:cNvSpPr>
          <p:nvPr/>
        </p:nvSpPr>
        <p:spPr bwMode="gray">
          <a:xfrm>
            <a:off x="6402388" y="2632075"/>
            <a:ext cx="1327150" cy="1336675"/>
          </a:xfrm>
          <a:prstGeom prst="ellipse">
            <a:avLst/>
          </a:prstGeom>
          <a:gradFill rotWithShape="1">
            <a:gsLst>
              <a:gs pos="0">
                <a:srgbClr val="3399FF">
                  <a:gamma/>
                  <a:shade val="54118"/>
                  <a:invGamma/>
                </a:srgbClr>
              </a:gs>
              <a:gs pos="50000">
                <a:srgbClr val="3399FF"/>
              </a:gs>
              <a:gs pos="100000">
                <a:srgbClr val="3399FF">
                  <a:gamma/>
                  <a:shade val="54118"/>
                  <a:invGamma/>
                </a:srgbClr>
              </a:gs>
            </a:gsLst>
            <a:lin ang="18900000" scaled="1"/>
          </a:gradFill>
          <a:ln w="38100" algn="ctr">
            <a:noFill/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zh-CN" altLang="en-US"/>
          </a:p>
        </p:txBody>
      </p:sp>
      <p:sp>
        <p:nvSpPr>
          <p:cNvPr id="76834" name="Oval 34"/>
          <p:cNvSpPr>
            <a:spLocks noChangeArrowheads="1"/>
          </p:cNvSpPr>
          <p:nvPr/>
        </p:nvSpPr>
        <p:spPr bwMode="gray">
          <a:xfrm>
            <a:off x="6403975" y="2635250"/>
            <a:ext cx="1327150" cy="1336675"/>
          </a:xfrm>
          <a:prstGeom prst="ellipse">
            <a:avLst/>
          </a:prstGeom>
          <a:gradFill rotWithShape="1">
            <a:gsLst>
              <a:gs pos="0">
                <a:srgbClr val="3399FF">
                  <a:gamma/>
                  <a:shade val="63529"/>
                  <a:invGamma/>
                </a:srgbClr>
              </a:gs>
              <a:gs pos="100000">
                <a:srgbClr val="3399FF">
                  <a:alpha val="0"/>
                </a:srgbClr>
              </a:gs>
            </a:gsLst>
            <a:lin ang="2700000" scaled="1"/>
          </a:gradFill>
          <a:ln w="38100" algn="ctr">
            <a:noFill/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zh-CN" altLang="en-US"/>
          </a:p>
        </p:txBody>
      </p:sp>
      <p:sp>
        <p:nvSpPr>
          <p:cNvPr id="76835" name="Oval 35"/>
          <p:cNvSpPr>
            <a:spLocks noChangeArrowheads="1"/>
          </p:cNvSpPr>
          <p:nvPr/>
        </p:nvSpPr>
        <p:spPr bwMode="gray">
          <a:xfrm>
            <a:off x="6469063" y="2700338"/>
            <a:ext cx="1193800" cy="1201737"/>
          </a:xfrm>
          <a:prstGeom prst="ellipse">
            <a:avLst/>
          </a:prstGeom>
          <a:solidFill>
            <a:srgbClr val="000000"/>
          </a:solidFill>
          <a:ln w="38100" algn="ctr">
            <a:noFill/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zh-CN" altLang="en-US"/>
          </a:p>
        </p:txBody>
      </p:sp>
      <p:grpSp>
        <p:nvGrpSpPr>
          <p:cNvPr id="76836" name="Group 36"/>
          <p:cNvGrpSpPr>
            <a:grpSpLocks/>
          </p:cNvGrpSpPr>
          <p:nvPr/>
        </p:nvGrpSpPr>
        <p:grpSpPr bwMode="auto">
          <a:xfrm>
            <a:off x="6486525" y="2719388"/>
            <a:ext cx="1158875" cy="1165225"/>
            <a:chOff x="4166" y="1706"/>
            <a:chExt cx="1252" cy="1252"/>
          </a:xfrm>
        </p:grpSpPr>
        <p:sp>
          <p:nvSpPr>
            <p:cNvPr id="76837" name="Oval 37"/>
            <p:cNvSpPr>
              <a:spLocks noChangeArrowheads="1"/>
            </p:cNvSpPr>
            <p:nvPr/>
          </p:nvSpPr>
          <p:spPr bwMode="gray">
            <a:xfrm>
              <a:off x="4166" y="1706"/>
              <a:ext cx="1252" cy="1252"/>
            </a:xfrm>
            <a:prstGeom prst="ellipse">
              <a:avLst/>
            </a:prstGeom>
            <a:gradFill rotWithShape="1">
              <a:gsLst>
                <a:gs pos="0">
                  <a:srgbClr val="D6E1E2">
                    <a:gamma/>
                    <a:shade val="46275"/>
                    <a:invGamma/>
                  </a:srgbClr>
                </a:gs>
                <a:gs pos="100000">
                  <a:srgbClr val="D6E1E2"/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vert="eaVert" wrap="none" anchor="ctr"/>
            <a:lstStyle/>
            <a:p>
              <a:endParaRPr lang="zh-CN" altLang="en-US"/>
            </a:p>
          </p:txBody>
        </p:sp>
        <p:sp>
          <p:nvSpPr>
            <p:cNvPr id="76838" name="Oval 38"/>
            <p:cNvSpPr>
              <a:spLocks noChangeArrowheads="1"/>
            </p:cNvSpPr>
            <p:nvPr/>
          </p:nvSpPr>
          <p:spPr bwMode="gray">
            <a:xfrm>
              <a:off x="4182" y="1713"/>
              <a:ext cx="1222" cy="1221"/>
            </a:xfrm>
            <a:prstGeom prst="ellipse">
              <a:avLst/>
            </a:prstGeom>
            <a:gradFill rotWithShape="1">
              <a:gsLst>
                <a:gs pos="0">
                  <a:srgbClr val="D6E1E2">
                    <a:alpha val="0"/>
                  </a:srgbClr>
                </a:gs>
                <a:gs pos="100000">
                  <a:srgbClr val="D6E1E2">
                    <a:gamma/>
                    <a:tint val="34902"/>
                    <a:invGamma/>
                  </a:srgbClr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vert="eaVert" wrap="none" anchor="ctr"/>
            <a:lstStyle/>
            <a:p>
              <a:endParaRPr lang="zh-CN" altLang="en-US"/>
            </a:p>
          </p:txBody>
        </p:sp>
        <p:sp>
          <p:nvSpPr>
            <p:cNvPr id="76839" name="Oval 39"/>
            <p:cNvSpPr>
              <a:spLocks noChangeArrowheads="1"/>
            </p:cNvSpPr>
            <p:nvPr/>
          </p:nvSpPr>
          <p:spPr bwMode="gray">
            <a:xfrm>
              <a:off x="4195" y="1725"/>
              <a:ext cx="1162" cy="1141"/>
            </a:xfrm>
            <a:prstGeom prst="ellipse">
              <a:avLst/>
            </a:prstGeom>
            <a:gradFill rotWithShape="1">
              <a:gsLst>
                <a:gs pos="0">
                  <a:srgbClr val="D6E1E2">
                    <a:gamma/>
                    <a:shade val="79216"/>
                    <a:invGamma/>
                  </a:srgbClr>
                </a:gs>
                <a:gs pos="100000">
                  <a:srgbClr val="D6E1E2">
                    <a:alpha val="48000"/>
                  </a:srgbClr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vert="eaVert" wrap="none" anchor="ctr"/>
            <a:lstStyle/>
            <a:p>
              <a:endParaRPr lang="zh-CN" altLang="en-US"/>
            </a:p>
          </p:txBody>
        </p:sp>
        <p:sp>
          <p:nvSpPr>
            <p:cNvPr id="76840" name="Oval 40"/>
            <p:cNvSpPr>
              <a:spLocks noChangeArrowheads="1"/>
            </p:cNvSpPr>
            <p:nvPr/>
          </p:nvSpPr>
          <p:spPr bwMode="gray">
            <a:xfrm>
              <a:off x="4263" y="1757"/>
              <a:ext cx="1033" cy="926"/>
            </a:xfrm>
            <a:prstGeom prst="ellipse">
              <a:avLst/>
            </a:prstGeom>
            <a:gradFill rotWithShape="1">
              <a:gsLst>
                <a:gs pos="0">
                  <a:srgbClr val="D6E1E2">
                    <a:gamma/>
                    <a:tint val="0"/>
                    <a:invGamma/>
                  </a:srgbClr>
                </a:gs>
                <a:gs pos="100000">
                  <a:srgbClr val="D6E1E2">
                    <a:alpha val="38000"/>
                  </a:srgbClr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vert="eaVert" wrap="none" anchor="ctr"/>
            <a:lstStyle/>
            <a:p>
              <a:endParaRPr lang="zh-CN" altLang="en-US"/>
            </a:p>
          </p:txBody>
        </p:sp>
      </p:grpSp>
      <p:grpSp>
        <p:nvGrpSpPr>
          <p:cNvPr id="76841" name="Group 41"/>
          <p:cNvGrpSpPr>
            <a:grpSpLocks/>
          </p:cNvGrpSpPr>
          <p:nvPr/>
        </p:nvGrpSpPr>
        <p:grpSpPr bwMode="auto">
          <a:xfrm rot="3877067">
            <a:off x="2882901" y="4257675"/>
            <a:ext cx="2228850" cy="860425"/>
            <a:chOff x="2290" y="2725"/>
            <a:chExt cx="1832" cy="713"/>
          </a:xfrm>
        </p:grpSpPr>
        <p:grpSp>
          <p:nvGrpSpPr>
            <p:cNvPr id="76842" name="Group 42"/>
            <p:cNvGrpSpPr>
              <a:grpSpLocks/>
            </p:cNvGrpSpPr>
            <p:nvPr/>
          </p:nvGrpSpPr>
          <p:grpSpPr bwMode="auto">
            <a:xfrm>
              <a:off x="2290" y="3030"/>
              <a:ext cx="1832" cy="408"/>
              <a:chOff x="2290" y="3030"/>
              <a:chExt cx="1832" cy="408"/>
            </a:xfrm>
          </p:grpSpPr>
          <p:sp>
            <p:nvSpPr>
              <p:cNvPr id="76843" name="Freeform 43"/>
              <p:cNvSpPr>
                <a:spLocks/>
              </p:cNvSpPr>
              <p:nvPr/>
            </p:nvSpPr>
            <p:spPr bwMode="gray">
              <a:xfrm>
                <a:off x="2290" y="3030"/>
                <a:ext cx="1832" cy="408"/>
              </a:xfrm>
              <a:custGeom>
                <a:avLst/>
                <a:gdLst/>
                <a:ahLst/>
                <a:cxnLst>
                  <a:cxn ang="0">
                    <a:pos x="1832" y="32"/>
                  </a:cxn>
                  <a:cxn ang="0">
                    <a:pos x="1830" y="66"/>
                  </a:cxn>
                  <a:cxn ang="0">
                    <a:pos x="1814" y="128"/>
                  </a:cxn>
                  <a:cxn ang="0">
                    <a:pos x="1788" y="188"/>
                  </a:cxn>
                  <a:cxn ang="0">
                    <a:pos x="1754" y="240"/>
                  </a:cxn>
                  <a:cxn ang="0">
                    <a:pos x="1712" y="288"/>
                  </a:cxn>
                  <a:cxn ang="0">
                    <a:pos x="1664" y="330"/>
                  </a:cxn>
                  <a:cxn ang="0">
                    <a:pos x="1610" y="362"/>
                  </a:cxn>
                  <a:cxn ang="0">
                    <a:pos x="1550" y="388"/>
                  </a:cxn>
                  <a:cxn ang="0">
                    <a:pos x="1486" y="402"/>
                  </a:cxn>
                  <a:cxn ang="0">
                    <a:pos x="1418" y="408"/>
                  </a:cxn>
                  <a:cxn ang="0">
                    <a:pos x="0" y="408"/>
                  </a:cxn>
                  <a:cxn ang="0">
                    <a:pos x="0" y="0"/>
                  </a:cxn>
                  <a:cxn ang="0">
                    <a:pos x="1832" y="0"/>
                  </a:cxn>
                  <a:cxn ang="0">
                    <a:pos x="1832" y="32"/>
                  </a:cxn>
                  <a:cxn ang="0">
                    <a:pos x="1832" y="32"/>
                  </a:cxn>
                </a:cxnLst>
                <a:rect l="0" t="0" r="r" b="b"/>
                <a:pathLst>
                  <a:path w="1832" h="408">
                    <a:moveTo>
                      <a:pt x="1832" y="32"/>
                    </a:moveTo>
                    <a:lnTo>
                      <a:pt x="1830" y="66"/>
                    </a:lnTo>
                    <a:lnTo>
                      <a:pt x="1814" y="128"/>
                    </a:lnTo>
                    <a:lnTo>
                      <a:pt x="1788" y="188"/>
                    </a:lnTo>
                    <a:lnTo>
                      <a:pt x="1754" y="240"/>
                    </a:lnTo>
                    <a:lnTo>
                      <a:pt x="1712" y="288"/>
                    </a:lnTo>
                    <a:lnTo>
                      <a:pt x="1664" y="330"/>
                    </a:lnTo>
                    <a:lnTo>
                      <a:pt x="1610" y="362"/>
                    </a:lnTo>
                    <a:lnTo>
                      <a:pt x="1550" y="388"/>
                    </a:lnTo>
                    <a:lnTo>
                      <a:pt x="1486" y="402"/>
                    </a:lnTo>
                    <a:lnTo>
                      <a:pt x="1418" y="408"/>
                    </a:lnTo>
                    <a:lnTo>
                      <a:pt x="0" y="408"/>
                    </a:lnTo>
                    <a:lnTo>
                      <a:pt x="0" y="0"/>
                    </a:lnTo>
                    <a:lnTo>
                      <a:pt x="1832" y="0"/>
                    </a:lnTo>
                    <a:lnTo>
                      <a:pt x="1832" y="32"/>
                    </a:lnTo>
                    <a:lnTo>
                      <a:pt x="1832" y="32"/>
                    </a:lnTo>
                    <a:close/>
                  </a:path>
                </a:pathLst>
              </a:custGeom>
              <a:solidFill>
                <a:srgbClr val="608788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844" name="Freeform 44"/>
              <p:cNvSpPr>
                <a:spLocks/>
              </p:cNvSpPr>
              <p:nvPr/>
            </p:nvSpPr>
            <p:spPr bwMode="gray">
              <a:xfrm>
                <a:off x="3810" y="3058"/>
                <a:ext cx="288" cy="334"/>
              </a:xfrm>
              <a:custGeom>
                <a:avLst/>
                <a:gdLst/>
                <a:ahLst/>
                <a:cxnLst>
                  <a:cxn ang="0">
                    <a:pos x="288" y="0"/>
                  </a:cxn>
                  <a:cxn ang="0">
                    <a:pos x="284" y="52"/>
                  </a:cxn>
                  <a:cxn ang="0">
                    <a:pos x="272" y="98"/>
                  </a:cxn>
                  <a:cxn ang="0">
                    <a:pos x="254" y="140"/>
                  </a:cxn>
                  <a:cxn ang="0">
                    <a:pos x="230" y="176"/>
                  </a:cxn>
                  <a:cxn ang="0">
                    <a:pos x="204" y="208"/>
                  </a:cxn>
                  <a:cxn ang="0">
                    <a:pos x="174" y="238"/>
                  </a:cxn>
                  <a:cxn ang="0">
                    <a:pos x="144" y="262"/>
                  </a:cxn>
                  <a:cxn ang="0">
                    <a:pos x="112" y="282"/>
                  </a:cxn>
                  <a:cxn ang="0">
                    <a:pos x="84" y="298"/>
                  </a:cxn>
                  <a:cxn ang="0">
                    <a:pos x="56" y="312"/>
                  </a:cxn>
                  <a:cxn ang="0">
                    <a:pos x="34" y="322"/>
                  </a:cxn>
                  <a:cxn ang="0">
                    <a:pos x="16" y="328"/>
                  </a:cxn>
                  <a:cxn ang="0">
                    <a:pos x="4" y="332"/>
                  </a:cxn>
                  <a:cxn ang="0">
                    <a:pos x="0" y="334"/>
                  </a:cxn>
                  <a:cxn ang="0">
                    <a:pos x="4" y="332"/>
                  </a:cxn>
                  <a:cxn ang="0">
                    <a:pos x="16" y="326"/>
                  </a:cxn>
                  <a:cxn ang="0">
                    <a:pos x="34" y="318"/>
                  </a:cxn>
                  <a:cxn ang="0">
                    <a:pos x="56" y="304"/>
                  </a:cxn>
                  <a:cxn ang="0">
                    <a:pos x="84" y="288"/>
                  </a:cxn>
                  <a:cxn ang="0">
                    <a:pos x="112" y="266"/>
                  </a:cxn>
                  <a:cxn ang="0">
                    <a:pos x="142" y="242"/>
                  </a:cxn>
                  <a:cxn ang="0">
                    <a:pos x="170" y="212"/>
                  </a:cxn>
                  <a:cxn ang="0">
                    <a:pos x="196" y="180"/>
                  </a:cxn>
                  <a:cxn ang="0">
                    <a:pos x="220" y="142"/>
                  </a:cxn>
                  <a:cxn ang="0">
                    <a:pos x="238" y="100"/>
                  </a:cxn>
                  <a:cxn ang="0">
                    <a:pos x="250" y="54"/>
                  </a:cxn>
                  <a:cxn ang="0">
                    <a:pos x="254" y="2"/>
                  </a:cxn>
                  <a:cxn ang="0">
                    <a:pos x="288" y="0"/>
                  </a:cxn>
                </a:cxnLst>
                <a:rect l="0" t="0" r="r" b="b"/>
                <a:pathLst>
                  <a:path w="288" h="334">
                    <a:moveTo>
                      <a:pt x="288" y="0"/>
                    </a:moveTo>
                    <a:lnTo>
                      <a:pt x="284" y="52"/>
                    </a:lnTo>
                    <a:lnTo>
                      <a:pt x="272" y="98"/>
                    </a:lnTo>
                    <a:lnTo>
                      <a:pt x="254" y="140"/>
                    </a:lnTo>
                    <a:lnTo>
                      <a:pt x="230" y="176"/>
                    </a:lnTo>
                    <a:lnTo>
                      <a:pt x="204" y="208"/>
                    </a:lnTo>
                    <a:lnTo>
                      <a:pt x="174" y="238"/>
                    </a:lnTo>
                    <a:lnTo>
                      <a:pt x="144" y="262"/>
                    </a:lnTo>
                    <a:lnTo>
                      <a:pt x="112" y="282"/>
                    </a:lnTo>
                    <a:lnTo>
                      <a:pt x="84" y="298"/>
                    </a:lnTo>
                    <a:lnTo>
                      <a:pt x="56" y="312"/>
                    </a:lnTo>
                    <a:lnTo>
                      <a:pt x="34" y="322"/>
                    </a:lnTo>
                    <a:lnTo>
                      <a:pt x="16" y="328"/>
                    </a:lnTo>
                    <a:lnTo>
                      <a:pt x="4" y="332"/>
                    </a:lnTo>
                    <a:lnTo>
                      <a:pt x="0" y="334"/>
                    </a:lnTo>
                    <a:lnTo>
                      <a:pt x="4" y="332"/>
                    </a:lnTo>
                    <a:lnTo>
                      <a:pt x="16" y="326"/>
                    </a:lnTo>
                    <a:lnTo>
                      <a:pt x="34" y="318"/>
                    </a:lnTo>
                    <a:lnTo>
                      <a:pt x="56" y="304"/>
                    </a:lnTo>
                    <a:lnTo>
                      <a:pt x="84" y="288"/>
                    </a:lnTo>
                    <a:lnTo>
                      <a:pt x="112" y="266"/>
                    </a:lnTo>
                    <a:lnTo>
                      <a:pt x="142" y="242"/>
                    </a:lnTo>
                    <a:lnTo>
                      <a:pt x="170" y="212"/>
                    </a:lnTo>
                    <a:lnTo>
                      <a:pt x="196" y="180"/>
                    </a:lnTo>
                    <a:lnTo>
                      <a:pt x="220" y="142"/>
                    </a:lnTo>
                    <a:lnTo>
                      <a:pt x="238" y="100"/>
                    </a:lnTo>
                    <a:lnTo>
                      <a:pt x="250" y="54"/>
                    </a:lnTo>
                    <a:lnTo>
                      <a:pt x="254" y="2"/>
                    </a:lnTo>
                    <a:lnTo>
                      <a:pt x="288" y="0"/>
                    </a:lnTo>
                    <a:close/>
                  </a:path>
                </a:pathLst>
              </a:custGeom>
              <a:solidFill>
                <a:srgbClr val="FFFFFF">
                  <a:alpha val="49001"/>
                </a:srgb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</p:grpSp>
        <p:grpSp>
          <p:nvGrpSpPr>
            <p:cNvPr id="76845" name="Group 45"/>
            <p:cNvGrpSpPr>
              <a:grpSpLocks/>
            </p:cNvGrpSpPr>
            <p:nvPr/>
          </p:nvGrpSpPr>
          <p:grpSpPr bwMode="auto">
            <a:xfrm flipV="1">
              <a:off x="2290" y="2725"/>
              <a:ext cx="1406" cy="313"/>
              <a:chOff x="2290" y="3030"/>
              <a:chExt cx="1832" cy="408"/>
            </a:xfrm>
          </p:grpSpPr>
          <p:sp>
            <p:nvSpPr>
              <p:cNvPr id="76846" name="Freeform 46"/>
              <p:cNvSpPr>
                <a:spLocks/>
              </p:cNvSpPr>
              <p:nvPr/>
            </p:nvSpPr>
            <p:spPr bwMode="gray">
              <a:xfrm>
                <a:off x="2290" y="3030"/>
                <a:ext cx="1832" cy="408"/>
              </a:xfrm>
              <a:custGeom>
                <a:avLst/>
                <a:gdLst/>
                <a:ahLst/>
                <a:cxnLst>
                  <a:cxn ang="0">
                    <a:pos x="1832" y="32"/>
                  </a:cxn>
                  <a:cxn ang="0">
                    <a:pos x="1830" y="66"/>
                  </a:cxn>
                  <a:cxn ang="0">
                    <a:pos x="1814" y="128"/>
                  </a:cxn>
                  <a:cxn ang="0">
                    <a:pos x="1788" y="188"/>
                  </a:cxn>
                  <a:cxn ang="0">
                    <a:pos x="1754" y="240"/>
                  </a:cxn>
                  <a:cxn ang="0">
                    <a:pos x="1712" y="288"/>
                  </a:cxn>
                  <a:cxn ang="0">
                    <a:pos x="1664" y="330"/>
                  </a:cxn>
                  <a:cxn ang="0">
                    <a:pos x="1610" y="362"/>
                  </a:cxn>
                  <a:cxn ang="0">
                    <a:pos x="1550" y="388"/>
                  </a:cxn>
                  <a:cxn ang="0">
                    <a:pos x="1486" y="402"/>
                  </a:cxn>
                  <a:cxn ang="0">
                    <a:pos x="1418" y="408"/>
                  </a:cxn>
                  <a:cxn ang="0">
                    <a:pos x="0" y="408"/>
                  </a:cxn>
                  <a:cxn ang="0">
                    <a:pos x="0" y="0"/>
                  </a:cxn>
                  <a:cxn ang="0">
                    <a:pos x="1832" y="0"/>
                  </a:cxn>
                  <a:cxn ang="0">
                    <a:pos x="1832" y="32"/>
                  </a:cxn>
                  <a:cxn ang="0">
                    <a:pos x="1832" y="32"/>
                  </a:cxn>
                </a:cxnLst>
                <a:rect l="0" t="0" r="r" b="b"/>
                <a:pathLst>
                  <a:path w="1832" h="408">
                    <a:moveTo>
                      <a:pt x="1832" y="32"/>
                    </a:moveTo>
                    <a:lnTo>
                      <a:pt x="1830" y="66"/>
                    </a:lnTo>
                    <a:lnTo>
                      <a:pt x="1814" y="128"/>
                    </a:lnTo>
                    <a:lnTo>
                      <a:pt x="1788" y="188"/>
                    </a:lnTo>
                    <a:lnTo>
                      <a:pt x="1754" y="240"/>
                    </a:lnTo>
                    <a:lnTo>
                      <a:pt x="1712" y="288"/>
                    </a:lnTo>
                    <a:lnTo>
                      <a:pt x="1664" y="330"/>
                    </a:lnTo>
                    <a:lnTo>
                      <a:pt x="1610" y="362"/>
                    </a:lnTo>
                    <a:lnTo>
                      <a:pt x="1550" y="388"/>
                    </a:lnTo>
                    <a:lnTo>
                      <a:pt x="1486" y="402"/>
                    </a:lnTo>
                    <a:lnTo>
                      <a:pt x="1418" y="408"/>
                    </a:lnTo>
                    <a:lnTo>
                      <a:pt x="0" y="408"/>
                    </a:lnTo>
                    <a:lnTo>
                      <a:pt x="0" y="0"/>
                    </a:lnTo>
                    <a:lnTo>
                      <a:pt x="1832" y="0"/>
                    </a:lnTo>
                    <a:lnTo>
                      <a:pt x="1832" y="32"/>
                    </a:lnTo>
                    <a:lnTo>
                      <a:pt x="1832" y="32"/>
                    </a:lnTo>
                    <a:close/>
                  </a:path>
                </a:pathLst>
              </a:custGeom>
              <a:solidFill>
                <a:srgbClr val="98B5B6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847" name="Freeform 47"/>
              <p:cNvSpPr>
                <a:spLocks/>
              </p:cNvSpPr>
              <p:nvPr/>
            </p:nvSpPr>
            <p:spPr bwMode="gray">
              <a:xfrm>
                <a:off x="3810" y="3058"/>
                <a:ext cx="288" cy="334"/>
              </a:xfrm>
              <a:custGeom>
                <a:avLst/>
                <a:gdLst/>
                <a:ahLst/>
                <a:cxnLst>
                  <a:cxn ang="0">
                    <a:pos x="288" y="0"/>
                  </a:cxn>
                  <a:cxn ang="0">
                    <a:pos x="284" y="52"/>
                  </a:cxn>
                  <a:cxn ang="0">
                    <a:pos x="272" y="98"/>
                  </a:cxn>
                  <a:cxn ang="0">
                    <a:pos x="254" y="140"/>
                  </a:cxn>
                  <a:cxn ang="0">
                    <a:pos x="230" y="176"/>
                  </a:cxn>
                  <a:cxn ang="0">
                    <a:pos x="204" y="208"/>
                  </a:cxn>
                  <a:cxn ang="0">
                    <a:pos x="174" y="238"/>
                  </a:cxn>
                  <a:cxn ang="0">
                    <a:pos x="144" y="262"/>
                  </a:cxn>
                  <a:cxn ang="0">
                    <a:pos x="112" y="282"/>
                  </a:cxn>
                  <a:cxn ang="0">
                    <a:pos x="84" y="298"/>
                  </a:cxn>
                  <a:cxn ang="0">
                    <a:pos x="56" y="312"/>
                  </a:cxn>
                  <a:cxn ang="0">
                    <a:pos x="34" y="322"/>
                  </a:cxn>
                  <a:cxn ang="0">
                    <a:pos x="16" y="328"/>
                  </a:cxn>
                  <a:cxn ang="0">
                    <a:pos x="4" y="332"/>
                  </a:cxn>
                  <a:cxn ang="0">
                    <a:pos x="0" y="334"/>
                  </a:cxn>
                  <a:cxn ang="0">
                    <a:pos x="4" y="332"/>
                  </a:cxn>
                  <a:cxn ang="0">
                    <a:pos x="16" y="326"/>
                  </a:cxn>
                  <a:cxn ang="0">
                    <a:pos x="34" y="318"/>
                  </a:cxn>
                  <a:cxn ang="0">
                    <a:pos x="56" y="304"/>
                  </a:cxn>
                  <a:cxn ang="0">
                    <a:pos x="84" y="288"/>
                  </a:cxn>
                  <a:cxn ang="0">
                    <a:pos x="112" y="266"/>
                  </a:cxn>
                  <a:cxn ang="0">
                    <a:pos x="142" y="242"/>
                  </a:cxn>
                  <a:cxn ang="0">
                    <a:pos x="170" y="212"/>
                  </a:cxn>
                  <a:cxn ang="0">
                    <a:pos x="196" y="180"/>
                  </a:cxn>
                  <a:cxn ang="0">
                    <a:pos x="220" y="142"/>
                  </a:cxn>
                  <a:cxn ang="0">
                    <a:pos x="238" y="100"/>
                  </a:cxn>
                  <a:cxn ang="0">
                    <a:pos x="250" y="54"/>
                  </a:cxn>
                  <a:cxn ang="0">
                    <a:pos x="254" y="2"/>
                  </a:cxn>
                  <a:cxn ang="0">
                    <a:pos x="288" y="0"/>
                  </a:cxn>
                </a:cxnLst>
                <a:rect l="0" t="0" r="r" b="b"/>
                <a:pathLst>
                  <a:path w="288" h="334">
                    <a:moveTo>
                      <a:pt x="288" y="0"/>
                    </a:moveTo>
                    <a:lnTo>
                      <a:pt x="284" y="52"/>
                    </a:lnTo>
                    <a:lnTo>
                      <a:pt x="272" y="98"/>
                    </a:lnTo>
                    <a:lnTo>
                      <a:pt x="254" y="140"/>
                    </a:lnTo>
                    <a:lnTo>
                      <a:pt x="230" y="176"/>
                    </a:lnTo>
                    <a:lnTo>
                      <a:pt x="204" y="208"/>
                    </a:lnTo>
                    <a:lnTo>
                      <a:pt x="174" y="238"/>
                    </a:lnTo>
                    <a:lnTo>
                      <a:pt x="144" y="262"/>
                    </a:lnTo>
                    <a:lnTo>
                      <a:pt x="112" y="282"/>
                    </a:lnTo>
                    <a:lnTo>
                      <a:pt x="84" y="298"/>
                    </a:lnTo>
                    <a:lnTo>
                      <a:pt x="56" y="312"/>
                    </a:lnTo>
                    <a:lnTo>
                      <a:pt x="34" y="322"/>
                    </a:lnTo>
                    <a:lnTo>
                      <a:pt x="16" y="328"/>
                    </a:lnTo>
                    <a:lnTo>
                      <a:pt x="4" y="332"/>
                    </a:lnTo>
                    <a:lnTo>
                      <a:pt x="0" y="334"/>
                    </a:lnTo>
                    <a:lnTo>
                      <a:pt x="4" y="332"/>
                    </a:lnTo>
                    <a:lnTo>
                      <a:pt x="16" y="326"/>
                    </a:lnTo>
                    <a:lnTo>
                      <a:pt x="34" y="318"/>
                    </a:lnTo>
                    <a:lnTo>
                      <a:pt x="56" y="304"/>
                    </a:lnTo>
                    <a:lnTo>
                      <a:pt x="84" y="288"/>
                    </a:lnTo>
                    <a:lnTo>
                      <a:pt x="112" y="266"/>
                    </a:lnTo>
                    <a:lnTo>
                      <a:pt x="142" y="242"/>
                    </a:lnTo>
                    <a:lnTo>
                      <a:pt x="170" y="212"/>
                    </a:lnTo>
                    <a:lnTo>
                      <a:pt x="196" y="180"/>
                    </a:lnTo>
                    <a:lnTo>
                      <a:pt x="220" y="142"/>
                    </a:lnTo>
                    <a:lnTo>
                      <a:pt x="238" y="100"/>
                    </a:lnTo>
                    <a:lnTo>
                      <a:pt x="250" y="54"/>
                    </a:lnTo>
                    <a:lnTo>
                      <a:pt x="254" y="2"/>
                    </a:lnTo>
                    <a:lnTo>
                      <a:pt x="288" y="0"/>
                    </a:lnTo>
                    <a:close/>
                  </a:path>
                </a:pathLst>
              </a:custGeom>
              <a:solidFill>
                <a:srgbClr val="FFFFFF">
                  <a:alpha val="49001"/>
                </a:srgb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grpSp>
        <p:nvGrpSpPr>
          <p:cNvPr id="76848" name="Group 48"/>
          <p:cNvGrpSpPr>
            <a:grpSpLocks/>
          </p:cNvGrpSpPr>
          <p:nvPr/>
        </p:nvGrpSpPr>
        <p:grpSpPr bwMode="auto">
          <a:xfrm>
            <a:off x="2711450" y="2673350"/>
            <a:ext cx="1271588" cy="1282700"/>
            <a:chOff x="2789" y="1625"/>
            <a:chExt cx="907" cy="907"/>
          </a:xfrm>
        </p:grpSpPr>
        <p:sp>
          <p:nvSpPr>
            <p:cNvPr id="76849" name="Oval 49"/>
            <p:cNvSpPr>
              <a:spLocks noChangeArrowheads="1"/>
            </p:cNvSpPr>
            <p:nvPr/>
          </p:nvSpPr>
          <p:spPr bwMode="gray">
            <a:xfrm>
              <a:off x="2789" y="1625"/>
              <a:ext cx="907" cy="907"/>
            </a:xfrm>
            <a:prstGeom prst="ellipse">
              <a:avLst/>
            </a:prstGeom>
            <a:gradFill rotWithShape="1">
              <a:gsLst>
                <a:gs pos="0">
                  <a:srgbClr val="83A6A7">
                    <a:gamma/>
                    <a:tint val="0"/>
                    <a:invGamma/>
                  </a:srgbClr>
                </a:gs>
                <a:gs pos="50000">
                  <a:srgbClr val="83A6A7"/>
                </a:gs>
                <a:gs pos="100000">
                  <a:srgbClr val="83A6A7">
                    <a:gamma/>
                    <a:tint val="0"/>
                    <a:invGamma/>
                  </a:srgb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76850" name="Oval 50"/>
            <p:cNvSpPr>
              <a:spLocks noChangeArrowheads="1"/>
            </p:cNvSpPr>
            <p:nvPr/>
          </p:nvSpPr>
          <p:spPr bwMode="gray">
            <a:xfrm>
              <a:off x="2789" y="1625"/>
              <a:ext cx="907" cy="907"/>
            </a:xfrm>
            <a:prstGeom prst="ellipse">
              <a:avLst/>
            </a:prstGeom>
            <a:gradFill rotWithShape="1">
              <a:gsLst>
                <a:gs pos="0">
                  <a:srgbClr val="83A6A7">
                    <a:alpha val="32001"/>
                  </a:srgbClr>
                </a:gs>
                <a:gs pos="100000">
                  <a:srgbClr val="83A6A7">
                    <a:gamma/>
                    <a:shade val="0"/>
                    <a:invGamma/>
                    <a:alpha val="89999"/>
                  </a:srgb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76851" name="Oval 51"/>
            <p:cNvSpPr>
              <a:spLocks noChangeArrowheads="1"/>
            </p:cNvSpPr>
            <p:nvPr/>
          </p:nvSpPr>
          <p:spPr bwMode="gray">
            <a:xfrm>
              <a:off x="2849" y="1684"/>
              <a:ext cx="787" cy="788"/>
            </a:xfrm>
            <a:prstGeom prst="ellipse">
              <a:avLst/>
            </a:prstGeom>
            <a:gradFill rotWithShape="1">
              <a:gsLst>
                <a:gs pos="0">
                  <a:srgbClr val="83A6A7">
                    <a:gamma/>
                    <a:shade val="54118"/>
                    <a:invGamma/>
                  </a:srgbClr>
                </a:gs>
                <a:gs pos="50000">
                  <a:srgbClr val="83A6A7"/>
                </a:gs>
                <a:gs pos="100000">
                  <a:srgbClr val="83A6A7">
                    <a:gamma/>
                    <a:shade val="54118"/>
                    <a:invGamma/>
                  </a:srgbClr>
                </a:gs>
              </a:gsLst>
              <a:lin ang="189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76852" name="Oval 52"/>
            <p:cNvSpPr>
              <a:spLocks noChangeArrowheads="1"/>
            </p:cNvSpPr>
            <p:nvPr/>
          </p:nvSpPr>
          <p:spPr bwMode="gray">
            <a:xfrm>
              <a:off x="2849" y="1686"/>
              <a:ext cx="787" cy="788"/>
            </a:xfrm>
            <a:prstGeom prst="ellipse">
              <a:avLst/>
            </a:prstGeom>
            <a:gradFill rotWithShape="1">
              <a:gsLst>
                <a:gs pos="0">
                  <a:srgbClr val="83A6A7">
                    <a:gamma/>
                    <a:shade val="63529"/>
                    <a:invGamma/>
                  </a:srgbClr>
                </a:gs>
                <a:gs pos="100000">
                  <a:srgbClr val="83A6A7">
                    <a:alpha val="0"/>
                  </a:srgb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76853" name="Oval 53"/>
            <p:cNvSpPr>
              <a:spLocks noChangeArrowheads="1"/>
            </p:cNvSpPr>
            <p:nvPr/>
          </p:nvSpPr>
          <p:spPr bwMode="gray">
            <a:xfrm>
              <a:off x="2888" y="1724"/>
              <a:ext cx="709" cy="709"/>
            </a:xfrm>
            <a:prstGeom prst="ellipse">
              <a:avLst/>
            </a:prstGeom>
            <a:solidFill>
              <a:srgbClr val="000000"/>
            </a:soli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zh-CN" altLang="en-US"/>
            </a:p>
          </p:txBody>
        </p:sp>
        <p:grpSp>
          <p:nvGrpSpPr>
            <p:cNvPr id="76854" name="Group 54"/>
            <p:cNvGrpSpPr>
              <a:grpSpLocks/>
            </p:cNvGrpSpPr>
            <p:nvPr/>
          </p:nvGrpSpPr>
          <p:grpSpPr bwMode="auto">
            <a:xfrm>
              <a:off x="2899" y="1735"/>
              <a:ext cx="687" cy="688"/>
              <a:chOff x="4166" y="1706"/>
              <a:chExt cx="1252" cy="1252"/>
            </a:xfrm>
          </p:grpSpPr>
          <p:sp>
            <p:nvSpPr>
              <p:cNvPr id="76855" name="Oval 55"/>
              <p:cNvSpPr>
                <a:spLocks noChangeArrowheads="1"/>
              </p:cNvSpPr>
              <p:nvPr/>
            </p:nvSpPr>
            <p:spPr bwMode="gray">
              <a:xfrm>
                <a:off x="4166" y="1706"/>
                <a:ext cx="1252" cy="1252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46275"/>
                      <a:invGamma/>
                    </a:srgbClr>
                  </a:gs>
                  <a:gs pos="100000">
                    <a:srgbClr val="D6E1E2"/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zh-CN" altLang="en-US"/>
              </a:p>
            </p:txBody>
          </p:sp>
          <p:sp>
            <p:nvSpPr>
              <p:cNvPr id="76856" name="Oval 56"/>
              <p:cNvSpPr>
                <a:spLocks noChangeArrowheads="1"/>
              </p:cNvSpPr>
              <p:nvPr/>
            </p:nvSpPr>
            <p:spPr bwMode="gray">
              <a:xfrm>
                <a:off x="4182" y="1713"/>
                <a:ext cx="1222" cy="1221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alpha val="0"/>
                    </a:srgbClr>
                  </a:gs>
                  <a:gs pos="100000">
                    <a:srgbClr val="D6E1E2">
                      <a:gamma/>
                      <a:tint val="34902"/>
                      <a:invGamma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zh-CN" altLang="en-US"/>
              </a:p>
            </p:txBody>
          </p:sp>
          <p:sp>
            <p:nvSpPr>
              <p:cNvPr id="76857" name="Oval 57"/>
              <p:cNvSpPr>
                <a:spLocks noChangeArrowheads="1"/>
              </p:cNvSpPr>
              <p:nvPr/>
            </p:nvSpPr>
            <p:spPr bwMode="gray">
              <a:xfrm>
                <a:off x="4195" y="1725"/>
                <a:ext cx="1162" cy="1141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79216"/>
                      <a:invGamma/>
                    </a:srgbClr>
                  </a:gs>
                  <a:gs pos="100000">
                    <a:srgbClr val="D6E1E2">
                      <a:alpha val="48000"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zh-CN" altLang="en-US"/>
              </a:p>
            </p:txBody>
          </p:sp>
          <p:sp>
            <p:nvSpPr>
              <p:cNvPr id="76858" name="Oval 58"/>
              <p:cNvSpPr>
                <a:spLocks noChangeArrowheads="1"/>
              </p:cNvSpPr>
              <p:nvPr/>
            </p:nvSpPr>
            <p:spPr bwMode="gray">
              <a:xfrm>
                <a:off x="4263" y="1757"/>
                <a:ext cx="1033" cy="926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tint val="0"/>
                      <a:invGamma/>
                    </a:srgbClr>
                  </a:gs>
                  <a:gs pos="100000">
                    <a:srgbClr val="D6E1E2">
                      <a:alpha val="38000"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zh-CN" altLang="en-US"/>
              </a:p>
            </p:txBody>
          </p:sp>
        </p:grpSp>
      </p:grpSp>
      <p:grpSp>
        <p:nvGrpSpPr>
          <p:cNvPr id="76859" name="Group 59"/>
          <p:cNvGrpSpPr>
            <a:grpSpLocks/>
          </p:cNvGrpSpPr>
          <p:nvPr/>
        </p:nvGrpSpPr>
        <p:grpSpPr bwMode="auto">
          <a:xfrm rot="3877067">
            <a:off x="1131888" y="4257675"/>
            <a:ext cx="2228850" cy="860425"/>
            <a:chOff x="2290" y="2725"/>
            <a:chExt cx="1832" cy="713"/>
          </a:xfrm>
        </p:grpSpPr>
        <p:grpSp>
          <p:nvGrpSpPr>
            <p:cNvPr id="76860" name="Group 60"/>
            <p:cNvGrpSpPr>
              <a:grpSpLocks/>
            </p:cNvGrpSpPr>
            <p:nvPr/>
          </p:nvGrpSpPr>
          <p:grpSpPr bwMode="auto">
            <a:xfrm>
              <a:off x="2290" y="3030"/>
              <a:ext cx="1832" cy="408"/>
              <a:chOff x="2290" y="3030"/>
              <a:chExt cx="1832" cy="408"/>
            </a:xfrm>
          </p:grpSpPr>
          <p:sp>
            <p:nvSpPr>
              <p:cNvPr id="76861" name="Freeform 61"/>
              <p:cNvSpPr>
                <a:spLocks/>
              </p:cNvSpPr>
              <p:nvPr/>
            </p:nvSpPr>
            <p:spPr bwMode="gray">
              <a:xfrm>
                <a:off x="2290" y="3030"/>
                <a:ext cx="1832" cy="408"/>
              </a:xfrm>
              <a:custGeom>
                <a:avLst/>
                <a:gdLst/>
                <a:ahLst/>
                <a:cxnLst>
                  <a:cxn ang="0">
                    <a:pos x="1832" y="32"/>
                  </a:cxn>
                  <a:cxn ang="0">
                    <a:pos x="1830" y="66"/>
                  </a:cxn>
                  <a:cxn ang="0">
                    <a:pos x="1814" y="128"/>
                  </a:cxn>
                  <a:cxn ang="0">
                    <a:pos x="1788" y="188"/>
                  </a:cxn>
                  <a:cxn ang="0">
                    <a:pos x="1754" y="240"/>
                  </a:cxn>
                  <a:cxn ang="0">
                    <a:pos x="1712" y="288"/>
                  </a:cxn>
                  <a:cxn ang="0">
                    <a:pos x="1664" y="330"/>
                  </a:cxn>
                  <a:cxn ang="0">
                    <a:pos x="1610" y="362"/>
                  </a:cxn>
                  <a:cxn ang="0">
                    <a:pos x="1550" y="388"/>
                  </a:cxn>
                  <a:cxn ang="0">
                    <a:pos x="1486" y="402"/>
                  </a:cxn>
                  <a:cxn ang="0">
                    <a:pos x="1418" y="408"/>
                  </a:cxn>
                  <a:cxn ang="0">
                    <a:pos x="0" y="408"/>
                  </a:cxn>
                  <a:cxn ang="0">
                    <a:pos x="0" y="0"/>
                  </a:cxn>
                  <a:cxn ang="0">
                    <a:pos x="1832" y="0"/>
                  </a:cxn>
                  <a:cxn ang="0">
                    <a:pos x="1832" y="32"/>
                  </a:cxn>
                  <a:cxn ang="0">
                    <a:pos x="1832" y="32"/>
                  </a:cxn>
                </a:cxnLst>
                <a:rect l="0" t="0" r="r" b="b"/>
                <a:pathLst>
                  <a:path w="1832" h="408">
                    <a:moveTo>
                      <a:pt x="1832" y="32"/>
                    </a:moveTo>
                    <a:lnTo>
                      <a:pt x="1830" y="66"/>
                    </a:lnTo>
                    <a:lnTo>
                      <a:pt x="1814" y="128"/>
                    </a:lnTo>
                    <a:lnTo>
                      <a:pt x="1788" y="188"/>
                    </a:lnTo>
                    <a:lnTo>
                      <a:pt x="1754" y="240"/>
                    </a:lnTo>
                    <a:lnTo>
                      <a:pt x="1712" y="288"/>
                    </a:lnTo>
                    <a:lnTo>
                      <a:pt x="1664" y="330"/>
                    </a:lnTo>
                    <a:lnTo>
                      <a:pt x="1610" y="362"/>
                    </a:lnTo>
                    <a:lnTo>
                      <a:pt x="1550" y="388"/>
                    </a:lnTo>
                    <a:lnTo>
                      <a:pt x="1486" y="402"/>
                    </a:lnTo>
                    <a:lnTo>
                      <a:pt x="1418" y="408"/>
                    </a:lnTo>
                    <a:lnTo>
                      <a:pt x="0" y="408"/>
                    </a:lnTo>
                    <a:lnTo>
                      <a:pt x="0" y="0"/>
                    </a:lnTo>
                    <a:lnTo>
                      <a:pt x="1832" y="0"/>
                    </a:lnTo>
                    <a:lnTo>
                      <a:pt x="1832" y="32"/>
                    </a:lnTo>
                    <a:lnTo>
                      <a:pt x="1832" y="32"/>
                    </a:lnTo>
                    <a:close/>
                  </a:path>
                </a:pathLst>
              </a:custGeom>
              <a:solidFill>
                <a:srgbClr val="608788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862" name="Freeform 62"/>
              <p:cNvSpPr>
                <a:spLocks/>
              </p:cNvSpPr>
              <p:nvPr/>
            </p:nvSpPr>
            <p:spPr bwMode="gray">
              <a:xfrm>
                <a:off x="3810" y="3058"/>
                <a:ext cx="288" cy="334"/>
              </a:xfrm>
              <a:custGeom>
                <a:avLst/>
                <a:gdLst/>
                <a:ahLst/>
                <a:cxnLst>
                  <a:cxn ang="0">
                    <a:pos x="288" y="0"/>
                  </a:cxn>
                  <a:cxn ang="0">
                    <a:pos x="284" y="52"/>
                  </a:cxn>
                  <a:cxn ang="0">
                    <a:pos x="272" y="98"/>
                  </a:cxn>
                  <a:cxn ang="0">
                    <a:pos x="254" y="140"/>
                  </a:cxn>
                  <a:cxn ang="0">
                    <a:pos x="230" y="176"/>
                  </a:cxn>
                  <a:cxn ang="0">
                    <a:pos x="204" y="208"/>
                  </a:cxn>
                  <a:cxn ang="0">
                    <a:pos x="174" y="238"/>
                  </a:cxn>
                  <a:cxn ang="0">
                    <a:pos x="144" y="262"/>
                  </a:cxn>
                  <a:cxn ang="0">
                    <a:pos x="112" y="282"/>
                  </a:cxn>
                  <a:cxn ang="0">
                    <a:pos x="84" y="298"/>
                  </a:cxn>
                  <a:cxn ang="0">
                    <a:pos x="56" y="312"/>
                  </a:cxn>
                  <a:cxn ang="0">
                    <a:pos x="34" y="322"/>
                  </a:cxn>
                  <a:cxn ang="0">
                    <a:pos x="16" y="328"/>
                  </a:cxn>
                  <a:cxn ang="0">
                    <a:pos x="4" y="332"/>
                  </a:cxn>
                  <a:cxn ang="0">
                    <a:pos x="0" y="334"/>
                  </a:cxn>
                  <a:cxn ang="0">
                    <a:pos x="4" y="332"/>
                  </a:cxn>
                  <a:cxn ang="0">
                    <a:pos x="16" y="326"/>
                  </a:cxn>
                  <a:cxn ang="0">
                    <a:pos x="34" y="318"/>
                  </a:cxn>
                  <a:cxn ang="0">
                    <a:pos x="56" y="304"/>
                  </a:cxn>
                  <a:cxn ang="0">
                    <a:pos x="84" y="288"/>
                  </a:cxn>
                  <a:cxn ang="0">
                    <a:pos x="112" y="266"/>
                  </a:cxn>
                  <a:cxn ang="0">
                    <a:pos x="142" y="242"/>
                  </a:cxn>
                  <a:cxn ang="0">
                    <a:pos x="170" y="212"/>
                  </a:cxn>
                  <a:cxn ang="0">
                    <a:pos x="196" y="180"/>
                  </a:cxn>
                  <a:cxn ang="0">
                    <a:pos x="220" y="142"/>
                  </a:cxn>
                  <a:cxn ang="0">
                    <a:pos x="238" y="100"/>
                  </a:cxn>
                  <a:cxn ang="0">
                    <a:pos x="250" y="54"/>
                  </a:cxn>
                  <a:cxn ang="0">
                    <a:pos x="254" y="2"/>
                  </a:cxn>
                  <a:cxn ang="0">
                    <a:pos x="288" y="0"/>
                  </a:cxn>
                </a:cxnLst>
                <a:rect l="0" t="0" r="r" b="b"/>
                <a:pathLst>
                  <a:path w="288" h="334">
                    <a:moveTo>
                      <a:pt x="288" y="0"/>
                    </a:moveTo>
                    <a:lnTo>
                      <a:pt x="284" y="52"/>
                    </a:lnTo>
                    <a:lnTo>
                      <a:pt x="272" y="98"/>
                    </a:lnTo>
                    <a:lnTo>
                      <a:pt x="254" y="140"/>
                    </a:lnTo>
                    <a:lnTo>
                      <a:pt x="230" y="176"/>
                    </a:lnTo>
                    <a:lnTo>
                      <a:pt x="204" y="208"/>
                    </a:lnTo>
                    <a:lnTo>
                      <a:pt x="174" y="238"/>
                    </a:lnTo>
                    <a:lnTo>
                      <a:pt x="144" y="262"/>
                    </a:lnTo>
                    <a:lnTo>
                      <a:pt x="112" y="282"/>
                    </a:lnTo>
                    <a:lnTo>
                      <a:pt x="84" y="298"/>
                    </a:lnTo>
                    <a:lnTo>
                      <a:pt x="56" y="312"/>
                    </a:lnTo>
                    <a:lnTo>
                      <a:pt x="34" y="322"/>
                    </a:lnTo>
                    <a:lnTo>
                      <a:pt x="16" y="328"/>
                    </a:lnTo>
                    <a:lnTo>
                      <a:pt x="4" y="332"/>
                    </a:lnTo>
                    <a:lnTo>
                      <a:pt x="0" y="334"/>
                    </a:lnTo>
                    <a:lnTo>
                      <a:pt x="4" y="332"/>
                    </a:lnTo>
                    <a:lnTo>
                      <a:pt x="16" y="326"/>
                    </a:lnTo>
                    <a:lnTo>
                      <a:pt x="34" y="318"/>
                    </a:lnTo>
                    <a:lnTo>
                      <a:pt x="56" y="304"/>
                    </a:lnTo>
                    <a:lnTo>
                      <a:pt x="84" y="288"/>
                    </a:lnTo>
                    <a:lnTo>
                      <a:pt x="112" y="266"/>
                    </a:lnTo>
                    <a:lnTo>
                      <a:pt x="142" y="242"/>
                    </a:lnTo>
                    <a:lnTo>
                      <a:pt x="170" y="212"/>
                    </a:lnTo>
                    <a:lnTo>
                      <a:pt x="196" y="180"/>
                    </a:lnTo>
                    <a:lnTo>
                      <a:pt x="220" y="142"/>
                    </a:lnTo>
                    <a:lnTo>
                      <a:pt x="238" y="100"/>
                    </a:lnTo>
                    <a:lnTo>
                      <a:pt x="250" y="54"/>
                    </a:lnTo>
                    <a:lnTo>
                      <a:pt x="254" y="2"/>
                    </a:lnTo>
                    <a:lnTo>
                      <a:pt x="288" y="0"/>
                    </a:lnTo>
                    <a:close/>
                  </a:path>
                </a:pathLst>
              </a:custGeom>
              <a:solidFill>
                <a:srgbClr val="FFFFFF">
                  <a:alpha val="49001"/>
                </a:srgb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</p:grpSp>
        <p:grpSp>
          <p:nvGrpSpPr>
            <p:cNvPr id="76863" name="Group 63"/>
            <p:cNvGrpSpPr>
              <a:grpSpLocks/>
            </p:cNvGrpSpPr>
            <p:nvPr/>
          </p:nvGrpSpPr>
          <p:grpSpPr bwMode="auto">
            <a:xfrm flipV="1">
              <a:off x="2290" y="2725"/>
              <a:ext cx="1406" cy="313"/>
              <a:chOff x="2290" y="3030"/>
              <a:chExt cx="1832" cy="408"/>
            </a:xfrm>
          </p:grpSpPr>
          <p:sp>
            <p:nvSpPr>
              <p:cNvPr id="76864" name="Freeform 64"/>
              <p:cNvSpPr>
                <a:spLocks/>
              </p:cNvSpPr>
              <p:nvPr/>
            </p:nvSpPr>
            <p:spPr bwMode="gray">
              <a:xfrm>
                <a:off x="2290" y="3030"/>
                <a:ext cx="1832" cy="408"/>
              </a:xfrm>
              <a:custGeom>
                <a:avLst/>
                <a:gdLst/>
                <a:ahLst/>
                <a:cxnLst>
                  <a:cxn ang="0">
                    <a:pos x="1832" y="32"/>
                  </a:cxn>
                  <a:cxn ang="0">
                    <a:pos x="1830" y="66"/>
                  </a:cxn>
                  <a:cxn ang="0">
                    <a:pos x="1814" y="128"/>
                  </a:cxn>
                  <a:cxn ang="0">
                    <a:pos x="1788" y="188"/>
                  </a:cxn>
                  <a:cxn ang="0">
                    <a:pos x="1754" y="240"/>
                  </a:cxn>
                  <a:cxn ang="0">
                    <a:pos x="1712" y="288"/>
                  </a:cxn>
                  <a:cxn ang="0">
                    <a:pos x="1664" y="330"/>
                  </a:cxn>
                  <a:cxn ang="0">
                    <a:pos x="1610" y="362"/>
                  </a:cxn>
                  <a:cxn ang="0">
                    <a:pos x="1550" y="388"/>
                  </a:cxn>
                  <a:cxn ang="0">
                    <a:pos x="1486" y="402"/>
                  </a:cxn>
                  <a:cxn ang="0">
                    <a:pos x="1418" y="408"/>
                  </a:cxn>
                  <a:cxn ang="0">
                    <a:pos x="0" y="408"/>
                  </a:cxn>
                  <a:cxn ang="0">
                    <a:pos x="0" y="0"/>
                  </a:cxn>
                  <a:cxn ang="0">
                    <a:pos x="1832" y="0"/>
                  </a:cxn>
                  <a:cxn ang="0">
                    <a:pos x="1832" y="32"/>
                  </a:cxn>
                  <a:cxn ang="0">
                    <a:pos x="1832" y="32"/>
                  </a:cxn>
                </a:cxnLst>
                <a:rect l="0" t="0" r="r" b="b"/>
                <a:pathLst>
                  <a:path w="1832" h="408">
                    <a:moveTo>
                      <a:pt x="1832" y="32"/>
                    </a:moveTo>
                    <a:lnTo>
                      <a:pt x="1830" y="66"/>
                    </a:lnTo>
                    <a:lnTo>
                      <a:pt x="1814" y="128"/>
                    </a:lnTo>
                    <a:lnTo>
                      <a:pt x="1788" y="188"/>
                    </a:lnTo>
                    <a:lnTo>
                      <a:pt x="1754" y="240"/>
                    </a:lnTo>
                    <a:lnTo>
                      <a:pt x="1712" y="288"/>
                    </a:lnTo>
                    <a:lnTo>
                      <a:pt x="1664" y="330"/>
                    </a:lnTo>
                    <a:lnTo>
                      <a:pt x="1610" y="362"/>
                    </a:lnTo>
                    <a:lnTo>
                      <a:pt x="1550" y="388"/>
                    </a:lnTo>
                    <a:lnTo>
                      <a:pt x="1486" y="402"/>
                    </a:lnTo>
                    <a:lnTo>
                      <a:pt x="1418" y="408"/>
                    </a:lnTo>
                    <a:lnTo>
                      <a:pt x="0" y="408"/>
                    </a:lnTo>
                    <a:lnTo>
                      <a:pt x="0" y="0"/>
                    </a:lnTo>
                    <a:lnTo>
                      <a:pt x="1832" y="0"/>
                    </a:lnTo>
                    <a:lnTo>
                      <a:pt x="1832" y="32"/>
                    </a:lnTo>
                    <a:lnTo>
                      <a:pt x="1832" y="32"/>
                    </a:lnTo>
                    <a:close/>
                  </a:path>
                </a:pathLst>
              </a:custGeom>
              <a:solidFill>
                <a:srgbClr val="98B5B6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865" name="Freeform 65"/>
              <p:cNvSpPr>
                <a:spLocks/>
              </p:cNvSpPr>
              <p:nvPr/>
            </p:nvSpPr>
            <p:spPr bwMode="gray">
              <a:xfrm>
                <a:off x="3810" y="3058"/>
                <a:ext cx="288" cy="334"/>
              </a:xfrm>
              <a:custGeom>
                <a:avLst/>
                <a:gdLst/>
                <a:ahLst/>
                <a:cxnLst>
                  <a:cxn ang="0">
                    <a:pos x="288" y="0"/>
                  </a:cxn>
                  <a:cxn ang="0">
                    <a:pos x="284" y="52"/>
                  </a:cxn>
                  <a:cxn ang="0">
                    <a:pos x="272" y="98"/>
                  </a:cxn>
                  <a:cxn ang="0">
                    <a:pos x="254" y="140"/>
                  </a:cxn>
                  <a:cxn ang="0">
                    <a:pos x="230" y="176"/>
                  </a:cxn>
                  <a:cxn ang="0">
                    <a:pos x="204" y="208"/>
                  </a:cxn>
                  <a:cxn ang="0">
                    <a:pos x="174" y="238"/>
                  </a:cxn>
                  <a:cxn ang="0">
                    <a:pos x="144" y="262"/>
                  </a:cxn>
                  <a:cxn ang="0">
                    <a:pos x="112" y="282"/>
                  </a:cxn>
                  <a:cxn ang="0">
                    <a:pos x="84" y="298"/>
                  </a:cxn>
                  <a:cxn ang="0">
                    <a:pos x="56" y="312"/>
                  </a:cxn>
                  <a:cxn ang="0">
                    <a:pos x="34" y="322"/>
                  </a:cxn>
                  <a:cxn ang="0">
                    <a:pos x="16" y="328"/>
                  </a:cxn>
                  <a:cxn ang="0">
                    <a:pos x="4" y="332"/>
                  </a:cxn>
                  <a:cxn ang="0">
                    <a:pos x="0" y="334"/>
                  </a:cxn>
                  <a:cxn ang="0">
                    <a:pos x="4" y="332"/>
                  </a:cxn>
                  <a:cxn ang="0">
                    <a:pos x="16" y="326"/>
                  </a:cxn>
                  <a:cxn ang="0">
                    <a:pos x="34" y="318"/>
                  </a:cxn>
                  <a:cxn ang="0">
                    <a:pos x="56" y="304"/>
                  </a:cxn>
                  <a:cxn ang="0">
                    <a:pos x="84" y="288"/>
                  </a:cxn>
                  <a:cxn ang="0">
                    <a:pos x="112" y="266"/>
                  </a:cxn>
                  <a:cxn ang="0">
                    <a:pos x="142" y="242"/>
                  </a:cxn>
                  <a:cxn ang="0">
                    <a:pos x="170" y="212"/>
                  </a:cxn>
                  <a:cxn ang="0">
                    <a:pos x="196" y="180"/>
                  </a:cxn>
                  <a:cxn ang="0">
                    <a:pos x="220" y="142"/>
                  </a:cxn>
                  <a:cxn ang="0">
                    <a:pos x="238" y="100"/>
                  </a:cxn>
                  <a:cxn ang="0">
                    <a:pos x="250" y="54"/>
                  </a:cxn>
                  <a:cxn ang="0">
                    <a:pos x="254" y="2"/>
                  </a:cxn>
                  <a:cxn ang="0">
                    <a:pos x="288" y="0"/>
                  </a:cxn>
                </a:cxnLst>
                <a:rect l="0" t="0" r="r" b="b"/>
                <a:pathLst>
                  <a:path w="288" h="334">
                    <a:moveTo>
                      <a:pt x="288" y="0"/>
                    </a:moveTo>
                    <a:lnTo>
                      <a:pt x="284" y="52"/>
                    </a:lnTo>
                    <a:lnTo>
                      <a:pt x="272" y="98"/>
                    </a:lnTo>
                    <a:lnTo>
                      <a:pt x="254" y="140"/>
                    </a:lnTo>
                    <a:lnTo>
                      <a:pt x="230" y="176"/>
                    </a:lnTo>
                    <a:lnTo>
                      <a:pt x="204" y="208"/>
                    </a:lnTo>
                    <a:lnTo>
                      <a:pt x="174" y="238"/>
                    </a:lnTo>
                    <a:lnTo>
                      <a:pt x="144" y="262"/>
                    </a:lnTo>
                    <a:lnTo>
                      <a:pt x="112" y="282"/>
                    </a:lnTo>
                    <a:lnTo>
                      <a:pt x="84" y="298"/>
                    </a:lnTo>
                    <a:lnTo>
                      <a:pt x="56" y="312"/>
                    </a:lnTo>
                    <a:lnTo>
                      <a:pt x="34" y="322"/>
                    </a:lnTo>
                    <a:lnTo>
                      <a:pt x="16" y="328"/>
                    </a:lnTo>
                    <a:lnTo>
                      <a:pt x="4" y="332"/>
                    </a:lnTo>
                    <a:lnTo>
                      <a:pt x="0" y="334"/>
                    </a:lnTo>
                    <a:lnTo>
                      <a:pt x="4" y="332"/>
                    </a:lnTo>
                    <a:lnTo>
                      <a:pt x="16" y="326"/>
                    </a:lnTo>
                    <a:lnTo>
                      <a:pt x="34" y="318"/>
                    </a:lnTo>
                    <a:lnTo>
                      <a:pt x="56" y="304"/>
                    </a:lnTo>
                    <a:lnTo>
                      <a:pt x="84" y="288"/>
                    </a:lnTo>
                    <a:lnTo>
                      <a:pt x="112" y="266"/>
                    </a:lnTo>
                    <a:lnTo>
                      <a:pt x="142" y="242"/>
                    </a:lnTo>
                    <a:lnTo>
                      <a:pt x="170" y="212"/>
                    </a:lnTo>
                    <a:lnTo>
                      <a:pt x="196" y="180"/>
                    </a:lnTo>
                    <a:lnTo>
                      <a:pt x="220" y="142"/>
                    </a:lnTo>
                    <a:lnTo>
                      <a:pt x="238" y="100"/>
                    </a:lnTo>
                    <a:lnTo>
                      <a:pt x="250" y="54"/>
                    </a:lnTo>
                    <a:lnTo>
                      <a:pt x="254" y="2"/>
                    </a:lnTo>
                    <a:lnTo>
                      <a:pt x="288" y="0"/>
                    </a:lnTo>
                    <a:close/>
                  </a:path>
                </a:pathLst>
              </a:custGeom>
              <a:solidFill>
                <a:srgbClr val="FFFFFF">
                  <a:alpha val="49001"/>
                </a:srgb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grpSp>
        <p:nvGrpSpPr>
          <p:cNvPr id="76866" name="Group 66"/>
          <p:cNvGrpSpPr>
            <a:grpSpLocks/>
          </p:cNvGrpSpPr>
          <p:nvPr/>
        </p:nvGrpSpPr>
        <p:grpSpPr bwMode="auto">
          <a:xfrm>
            <a:off x="960438" y="2673350"/>
            <a:ext cx="1271587" cy="1282700"/>
            <a:chOff x="2789" y="1625"/>
            <a:chExt cx="907" cy="907"/>
          </a:xfrm>
        </p:grpSpPr>
        <p:sp>
          <p:nvSpPr>
            <p:cNvPr id="76867" name="Oval 67"/>
            <p:cNvSpPr>
              <a:spLocks noChangeArrowheads="1"/>
            </p:cNvSpPr>
            <p:nvPr/>
          </p:nvSpPr>
          <p:spPr bwMode="gray">
            <a:xfrm>
              <a:off x="2789" y="1625"/>
              <a:ext cx="907" cy="907"/>
            </a:xfrm>
            <a:prstGeom prst="ellipse">
              <a:avLst/>
            </a:prstGeom>
            <a:gradFill rotWithShape="1">
              <a:gsLst>
                <a:gs pos="0">
                  <a:srgbClr val="83A6A7">
                    <a:gamma/>
                    <a:tint val="0"/>
                    <a:invGamma/>
                  </a:srgbClr>
                </a:gs>
                <a:gs pos="50000">
                  <a:srgbClr val="83A6A7"/>
                </a:gs>
                <a:gs pos="100000">
                  <a:srgbClr val="83A6A7">
                    <a:gamma/>
                    <a:tint val="0"/>
                    <a:invGamma/>
                  </a:srgb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76868" name="Oval 68"/>
            <p:cNvSpPr>
              <a:spLocks noChangeArrowheads="1"/>
            </p:cNvSpPr>
            <p:nvPr/>
          </p:nvSpPr>
          <p:spPr bwMode="gray">
            <a:xfrm>
              <a:off x="2789" y="1625"/>
              <a:ext cx="907" cy="907"/>
            </a:xfrm>
            <a:prstGeom prst="ellipse">
              <a:avLst/>
            </a:prstGeom>
            <a:gradFill rotWithShape="1">
              <a:gsLst>
                <a:gs pos="0">
                  <a:srgbClr val="83A6A7">
                    <a:alpha val="32001"/>
                  </a:srgbClr>
                </a:gs>
                <a:gs pos="100000">
                  <a:srgbClr val="83A6A7">
                    <a:gamma/>
                    <a:shade val="0"/>
                    <a:invGamma/>
                    <a:alpha val="89999"/>
                  </a:srgb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76869" name="Oval 69"/>
            <p:cNvSpPr>
              <a:spLocks noChangeArrowheads="1"/>
            </p:cNvSpPr>
            <p:nvPr/>
          </p:nvSpPr>
          <p:spPr bwMode="gray">
            <a:xfrm>
              <a:off x="2849" y="1684"/>
              <a:ext cx="787" cy="788"/>
            </a:xfrm>
            <a:prstGeom prst="ellipse">
              <a:avLst/>
            </a:prstGeom>
            <a:gradFill rotWithShape="1">
              <a:gsLst>
                <a:gs pos="0">
                  <a:srgbClr val="83A6A7">
                    <a:gamma/>
                    <a:shade val="54118"/>
                    <a:invGamma/>
                  </a:srgbClr>
                </a:gs>
                <a:gs pos="50000">
                  <a:srgbClr val="83A6A7"/>
                </a:gs>
                <a:gs pos="100000">
                  <a:srgbClr val="83A6A7">
                    <a:gamma/>
                    <a:shade val="54118"/>
                    <a:invGamma/>
                  </a:srgbClr>
                </a:gs>
              </a:gsLst>
              <a:lin ang="189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76870" name="Oval 70"/>
            <p:cNvSpPr>
              <a:spLocks noChangeArrowheads="1"/>
            </p:cNvSpPr>
            <p:nvPr/>
          </p:nvSpPr>
          <p:spPr bwMode="gray">
            <a:xfrm>
              <a:off x="2849" y="1686"/>
              <a:ext cx="787" cy="788"/>
            </a:xfrm>
            <a:prstGeom prst="ellipse">
              <a:avLst/>
            </a:prstGeom>
            <a:gradFill rotWithShape="1">
              <a:gsLst>
                <a:gs pos="0">
                  <a:srgbClr val="83A6A7">
                    <a:gamma/>
                    <a:shade val="63529"/>
                    <a:invGamma/>
                  </a:srgbClr>
                </a:gs>
                <a:gs pos="100000">
                  <a:srgbClr val="83A6A7">
                    <a:alpha val="0"/>
                  </a:srgb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76871" name="Oval 71"/>
            <p:cNvSpPr>
              <a:spLocks noChangeArrowheads="1"/>
            </p:cNvSpPr>
            <p:nvPr/>
          </p:nvSpPr>
          <p:spPr bwMode="gray">
            <a:xfrm>
              <a:off x="2888" y="1724"/>
              <a:ext cx="709" cy="709"/>
            </a:xfrm>
            <a:prstGeom prst="ellipse">
              <a:avLst/>
            </a:prstGeom>
            <a:solidFill>
              <a:srgbClr val="000000"/>
            </a:soli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zh-CN" altLang="en-US"/>
            </a:p>
          </p:txBody>
        </p:sp>
        <p:grpSp>
          <p:nvGrpSpPr>
            <p:cNvPr id="76872" name="Group 72"/>
            <p:cNvGrpSpPr>
              <a:grpSpLocks/>
            </p:cNvGrpSpPr>
            <p:nvPr/>
          </p:nvGrpSpPr>
          <p:grpSpPr bwMode="auto">
            <a:xfrm>
              <a:off x="2899" y="1735"/>
              <a:ext cx="687" cy="688"/>
              <a:chOff x="4166" y="1706"/>
              <a:chExt cx="1252" cy="1252"/>
            </a:xfrm>
          </p:grpSpPr>
          <p:sp>
            <p:nvSpPr>
              <p:cNvPr id="76873" name="Oval 73"/>
              <p:cNvSpPr>
                <a:spLocks noChangeArrowheads="1"/>
              </p:cNvSpPr>
              <p:nvPr/>
            </p:nvSpPr>
            <p:spPr bwMode="gray">
              <a:xfrm>
                <a:off x="4166" y="1706"/>
                <a:ext cx="1252" cy="1252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46275"/>
                      <a:invGamma/>
                    </a:srgbClr>
                  </a:gs>
                  <a:gs pos="100000">
                    <a:srgbClr val="D6E1E2"/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zh-CN" altLang="en-US"/>
              </a:p>
            </p:txBody>
          </p:sp>
          <p:sp>
            <p:nvSpPr>
              <p:cNvPr id="76874" name="Oval 74"/>
              <p:cNvSpPr>
                <a:spLocks noChangeArrowheads="1"/>
              </p:cNvSpPr>
              <p:nvPr/>
            </p:nvSpPr>
            <p:spPr bwMode="gray">
              <a:xfrm>
                <a:off x="4182" y="1713"/>
                <a:ext cx="1222" cy="1221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alpha val="0"/>
                    </a:srgbClr>
                  </a:gs>
                  <a:gs pos="100000">
                    <a:srgbClr val="D6E1E2">
                      <a:gamma/>
                      <a:tint val="34902"/>
                      <a:invGamma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zh-CN" altLang="en-US"/>
              </a:p>
            </p:txBody>
          </p:sp>
          <p:sp>
            <p:nvSpPr>
              <p:cNvPr id="76875" name="Oval 75"/>
              <p:cNvSpPr>
                <a:spLocks noChangeArrowheads="1"/>
              </p:cNvSpPr>
              <p:nvPr/>
            </p:nvSpPr>
            <p:spPr bwMode="gray">
              <a:xfrm>
                <a:off x="4195" y="1725"/>
                <a:ext cx="1162" cy="1141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79216"/>
                      <a:invGamma/>
                    </a:srgbClr>
                  </a:gs>
                  <a:gs pos="100000">
                    <a:srgbClr val="D6E1E2">
                      <a:alpha val="48000"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zh-CN" altLang="en-US"/>
              </a:p>
            </p:txBody>
          </p:sp>
          <p:sp>
            <p:nvSpPr>
              <p:cNvPr id="76876" name="Oval 76"/>
              <p:cNvSpPr>
                <a:spLocks noChangeArrowheads="1"/>
              </p:cNvSpPr>
              <p:nvPr/>
            </p:nvSpPr>
            <p:spPr bwMode="gray">
              <a:xfrm>
                <a:off x="4263" y="1757"/>
                <a:ext cx="1033" cy="926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tint val="0"/>
                      <a:invGamma/>
                    </a:srgbClr>
                  </a:gs>
                  <a:gs pos="100000">
                    <a:srgbClr val="D6E1E2">
                      <a:alpha val="38000"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zh-CN" altLang="en-US"/>
              </a:p>
            </p:txBody>
          </p:sp>
        </p:grpSp>
      </p:grpSp>
      <p:sp>
        <p:nvSpPr>
          <p:cNvPr id="76877" name="Text Box 77"/>
          <p:cNvSpPr txBox="1">
            <a:spLocks noChangeArrowheads="1"/>
          </p:cNvSpPr>
          <p:nvPr/>
        </p:nvSpPr>
        <p:spPr bwMode="gray">
          <a:xfrm rot="3925970">
            <a:off x="1331913" y="4465638"/>
            <a:ext cx="13557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 altLang="zh-CN" sz="2000" b="1">
                <a:ea typeface="宋体" charset="-122"/>
              </a:rPr>
              <a:t>Your Text</a:t>
            </a:r>
          </a:p>
        </p:txBody>
      </p:sp>
      <p:sp>
        <p:nvSpPr>
          <p:cNvPr id="76878" name="Text Box 78"/>
          <p:cNvSpPr txBox="1">
            <a:spLocks noChangeArrowheads="1"/>
          </p:cNvSpPr>
          <p:nvPr/>
        </p:nvSpPr>
        <p:spPr bwMode="gray">
          <a:xfrm rot="3925970">
            <a:off x="1796257" y="4191794"/>
            <a:ext cx="1001712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 altLang="zh-CN" sz="1400" b="1">
                <a:ea typeface="宋体" charset="-122"/>
              </a:rPr>
              <a:t>Your Text</a:t>
            </a:r>
          </a:p>
        </p:txBody>
      </p:sp>
      <p:sp>
        <p:nvSpPr>
          <p:cNvPr id="76879" name="Text Box 79"/>
          <p:cNvSpPr txBox="1">
            <a:spLocks noChangeArrowheads="1"/>
          </p:cNvSpPr>
          <p:nvPr/>
        </p:nvSpPr>
        <p:spPr bwMode="gray">
          <a:xfrm rot="3925970">
            <a:off x="3081338" y="4462463"/>
            <a:ext cx="13557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 altLang="zh-CN" sz="2000" b="1">
                <a:ea typeface="宋体" charset="-122"/>
              </a:rPr>
              <a:t>Your Text</a:t>
            </a:r>
          </a:p>
        </p:txBody>
      </p:sp>
      <p:sp>
        <p:nvSpPr>
          <p:cNvPr id="76880" name="Text Box 80"/>
          <p:cNvSpPr txBox="1">
            <a:spLocks noChangeArrowheads="1"/>
          </p:cNvSpPr>
          <p:nvPr/>
        </p:nvSpPr>
        <p:spPr bwMode="gray">
          <a:xfrm rot="3925970">
            <a:off x="3542507" y="4191794"/>
            <a:ext cx="1001712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 altLang="zh-CN" sz="1400" b="1">
                <a:ea typeface="宋体" charset="-122"/>
              </a:rPr>
              <a:t>Your Text</a:t>
            </a:r>
          </a:p>
        </p:txBody>
      </p:sp>
      <p:sp>
        <p:nvSpPr>
          <p:cNvPr id="76881" name="Text Box 81"/>
          <p:cNvSpPr txBox="1">
            <a:spLocks noChangeArrowheads="1"/>
          </p:cNvSpPr>
          <p:nvPr/>
        </p:nvSpPr>
        <p:spPr bwMode="gray">
          <a:xfrm rot="3925970">
            <a:off x="4899025" y="4464050"/>
            <a:ext cx="13557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 altLang="zh-CN" sz="2000" b="1">
                <a:ea typeface="宋体" charset="-122"/>
              </a:rPr>
              <a:t>Your Text</a:t>
            </a:r>
          </a:p>
        </p:txBody>
      </p:sp>
      <p:sp>
        <p:nvSpPr>
          <p:cNvPr id="76882" name="Text Box 82"/>
          <p:cNvSpPr txBox="1">
            <a:spLocks noChangeArrowheads="1"/>
          </p:cNvSpPr>
          <p:nvPr/>
        </p:nvSpPr>
        <p:spPr bwMode="gray">
          <a:xfrm rot="3925970">
            <a:off x="5361781" y="4190207"/>
            <a:ext cx="1001713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 altLang="zh-CN" sz="1400" b="1">
                <a:ea typeface="宋体" charset="-122"/>
              </a:rPr>
              <a:t>Your Text</a:t>
            </a:r>
          </a:p>
        </p:txBody>
      </p:sp>
      <p:sp>
        <p:nvSpPr>
          <p:cNvPr id="76883" name="Text Box 83"/>
          <p:cNvSpPr txBox="1">
            <a:spLocks noChangeArrowheads="1"/>
          </p:cNvSpPr>
          <p:nvPr/>
        </p:nvSpPr>
        <p:spPr bwMode="gray">
          <a:xfrm rot="3925970">
            <a:off x="6854825" y="4605338"/>
            <a:ext cx="13557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 altLang="zh-CN" sz="2000" b="1">
                <a:ea typeface="宋体" charset="-122"/>
              </a:rPr>
              <a:t>Your Text</a:t>
            </a:r>
          </a:p>
        </p:txBody>
      </p:sp>
      <p:sp>
        <p:nvSpPr>
          <p:cNvPr id="76884" name="Text Box 84"/>
          <p:cNvSpPr txBox="1">
            <a:spLocks noChangeArrowheads="1"/>
          </p:cNvSpPr>
          <p:nvPr/>
        </p:nvSpPr>
        <p:spPr bwMode="gray">
          <a:xfrm rot="3925970">
            <a:off x="7314407" y="4334669"/>
            <a:ext cx="1001712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 altLang="zh-CN" sz="1400" b="1">
                <a:ea typeface="宋体" charset="-122"/>
              </a:rPr>
              <a:t>Your Text</a:t>
            </a:r>
          </a:p>
        </p:txBody>
      </p:sp>
      <p:sp>
        <p:nvSpPr>
          <p:cNvPr id="76885" name="Text Box 85"/>
          <p:cNvSpPr txBox="1">
            <a:spLocks noChangeArrowheads="1"/>
          </p:cNvSpPr>
          <p:nvPr/>
        </p:nvSpPr>
        <p:spPr bwMode="invGray">
          <a:xfrm>
            <a:off x="1219200" y="2020888"/>
            <a:ext cx="7683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 altLang="zh-CN">
                <a:latin typeface="Verdana" pitchFamily="34" charset="0"/>
                <a:ea typeface="宋体" charset="-122"/>
              </a:rPr>
              <a:t>2001</a:t>
            </a:r>
          </a:p>
        </p:txBody>
      </p:sp>
      <p:sp>
        <p:nvSpPr>
          <p:cNvPr id="76886" name="Text Box 86"/>
          <p:cNvSpPr txBox="1">
            <a:spLocks noChangeArrowheads="1"/>
          </p:cNvSpPr>
          <p:nvPr/>
        </p:nvSpPr>
        <p:spPr bwMode="invGray">
          <a:xfrm>
            <a:off x="2978150" y="2020888"/>
            <a:ext cx="7683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 altLang="zh-CN">
                <a:latin typeface="Verdana" pitchFamily="34" charset="0"/>
                <a:ea typeface="宋体" charset="-122"/>
              </a:rPr>
              <a:t>2002</a:t>
            </a:r>
          </a:p>
        </p:txBody>
      </p:sp>
      <p:sp>
        <p:nvSpPr>
          <p:cNvPr id="76887" name="Text Box 87"/>
          <p:cNvSpPr txBox="1">
            <a:spLocks noChangeArrowheads="1"/>
          </p:cNvSpPr>
          <p:nvPr/>
        </p:nvSpPr>
        <p:spPr bwMode="invGray">
          <a:xfrm>
            <a:off x="4727575" y="2020888"/>
            <a:ext cx="7683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 altLang="zh-CN">
                <a:latin typeface="Verdana" pitchFamily="34" charset="0"/>
                <a:ea typeface="宋体" charset="-122"/>
              </a:rPr>
              <a:t>2003</a:t>
            </a:r>
          </a:p>
        </p:txBody>
      </p:sp>
      <p:sp>
        <p:nvSpPr>
          <p:cNvPr id="76888" name="Text Box 88"/>
          <p:cNvSpPr txBox="1">
            <a:spLocks noChangeArrowheads="1"/>
          </p:cNvSpPr>
          <p:nvPr/>
        </p:nvSpPr>
        <p:spPr bwMode="invGray">
          <a:xfrm>
            <a:off x="6483350" y="1981200"/>
            <a:ext cx="10541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 altLang="zh-CN" sz="2400" b="1">
                <a:latin typeface="Verdana" pitchFamily="34" charset="0"/>
                <a:ea typeface="宋体" charset="-122"/>
              </a:rPr>
              <a:t>2004</a:t>
            </a:r>
          </a:p>
        </p:txBody>
      </p:sp>
      <p:cxnSp>
        <p:nvCxnSpPr>
          <p:cNvPr id="76889" name="AutoShape 89"/>
          <p:cNvCxnSpPr>
            <a:cxnSpLocks noChangeShapeType="1"/>
            <a:stCxn id="76885" idx="3"/>
            <a:endCxn id="76886" idx="1"/>
          </p:cNvCxnSpPr>
          <p:nvPr/>
        </p:nvCxnSpPr>
        <p:spPr bwMode="invGray">
          <a:xfrm>
            <a:off x="1987550" y="2205038"/>
            <a:ext cx="990600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</p:cxnSp>
      <p:cxnSp>
        <p:nvCxnSpPr>
          <p:cNvPr id="76890" name="AutoShape 90"/>
          <p:cNvCxnSpPr>
            <a:cxnSpLocks noChangeShapeType="1"/>
            <a:stCxn id="76886" idx="3"/>
            <a:endCxn id="76887" idx="1"/>
          </p:cNvCxnSpPr>
          <p:nvPr/>
        </p:nvCxnSpPr>
        <p:spPr bwMode="invGray">
          <a:xfrm>
            <a:off x="3746500" y="2205038"/>
            <a:ext cx="981075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</p:cxnSp>
      <p:cxnSp>
        <p:nvCxnSpPr>
          <p:cNvPr id="76891" name="AutoShape 91"/>
          <p:cNvCxnSpPr>
            <a:cxnSpLocks noChangeShapeType="1"/>
            <a:stCxn id="76887" idx="3"/>
            <a:endCxn id="76888" idx="1"/>
          </p:cNvCxnSpPr>
          <p:nvPr/>
        </p:nvCxnSpPr>
        <p:spPr bwMode="invGray">
          <a:xfrm>
            <a:off x="5495925" y="2205038"/>
            <a:ext cx="987425" cy="4762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</p:cxnSp>
      <p:sp>
        <p:nvSpPr>
          <p:cNvPr id="76892" name="Text Box 92"/>
          <p:cNvSpPr txBox="1">
            <a:spLocks noChangeArrowheads="1"/>
          </p:cNvSpPr>
          <p:nvPr/>
        </p:nvSpPr>
        <p:spPr bwMode="auto">
          <a:xfrm>
            <a:off x="5607050" y="466725"/>
            <a:ext cx="32988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altLang="zh-CN">
                <a:solidFill>
                  <a:schemeClr val="folHlink"/>
                </a:solidFill>
                <a:ea typeface="宋体" charset="-122"/>
              </a:rPr>
              <a:t>Click to edit text styles</a:t>
            </a:r>
          </a:p>
        </p:txBody>
      </p:sp>
      <p:sp>
        <p:nvSpPr>
          <p:cNvPr id="76893" name="Text Box 93"/>
          <p:cNvSpPr txBox="1">
            <a:spLocks noChangeArrowheads="1"/>
          </p:cNvSpPr>
          <p:nvPr/>
        </p:nvSpPr>
        <p:spPr bwMode="auto">
          <a:xfrm>
            <a:off x="5638800" y="792163"/>
            <a:ext cx="3070225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altLang="zh-CN" sz="1200">
                <a:ea typeface="宋体" charset="-122"/>
              </a:rPr>
              <a:t>Edit your company slogan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>
                <a:ea typeface="宋体" charset="-122"/>
              </a:rPr>
              <a:t>Progress Diagram</a:t>
            </a:r>
          </a:p>
        </p:txBody>
      </p:sp>
      <p:grpSp>
        <p:nvGrpSpPr>
          <p:cNvPr id="77827" name="Group 3"/>
          <p:cNvGrpSpPr>
            <a:grpSpLocks/>
          </p:cNvGrpSpPr>
          <p:nvPr/>
        </p:nvGrpSpPr>
        <p:grpSpPr bwMode="auto">
          <a:xfrm>
            <a:off x="1066800" y="1981200"/>
            <a:ext cx="7162800" cy="3657600"/>
            <a:chOff x="528" y="1200"/>
            <a:chExt cx="4752" cy="2352"/>
          </a:xfrm>
        </p:grpSpPr>
        <p:sp>
          <p:nvSpPr>
            <p:cNvPr id="77828" name="AutoShape 4"/>
            <p:cNvSpPr>
              <a:spLocks noChangeArrowheads="1"/>
            </p:cNvSpPr>
            <p:nvPr/>
          </p:nvSpPr>
          <p:spPr bwMode="gray">
            <a:xfrm>
              <a:off x="3504" y="1728"/>
              <a:ext cx="1776" cy="1824"/>
            </a:xfrm>
            <a:prstGeom prst="chevron">
              <a:avLst>
                <a:gd name="adj" fmla="val 16468"/>
              </a:avLst>
            </a:prstGeom>
            <a:solidFill>
              <a:schemeClr val="accent2"/>
            </a:solidFill>
            <a:ln w="38100">
              <a:solidFill>
                <a:srgbClr val="EAEAEA"/>
              </a:solidFill>
              <a:miter lim="800000"/>
              <a:headEnd/>
              <a:tailEnd/>
            </a:ln>
            <a:effectLst>
              <a:outerShdw dist="109250" dir="3267739" algn="ctr" rotWithShape="0">
                <a:srgbClr val="333333">
                  <a:alpha val="50000"/>
                </a:srgbClr>
              </a:outerShdw>
            </a:effectLst>
          </p:spPr>
          <p:txBody>
            <a:bodyPr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77829" name="AutoShape 5"/>
            <p:cNvSpPr>
              <a:spLocks noChangeArrowheads="1"/>
            </p:cNvSpPr>
            <p:nvPr/>
          </p:nvSpPr>
          <p:spPr bwMode="gray">
            <a:xfrm>
              <a:off x="2016" y="1728"/>
              <a:ext cx="1872" cy="1824"/>
            </a:xfrm>
            <a:prstGeom prst="chevron">
              <a:avLst>
                <a:gd name="adj" fmla="val 17842"/>
              </a:avLst>
            </a:prstGeom>
            <a:solidFill>
              <a:schemeClr val="accent1"/>
            </a:solidFill>
            <a:ln w="38100">
              <a:solidFill>
                <a:srgbClr val="EAEAEA"/>
              </a:solidFill>
              <a:miter lim="800000"/>
              <a:headEnd/>
              <a:tailEnd/>
            </a:ln>
            <a:effectLst>
              <a:outerShdw dist="109250" dir="3267739" algn="ctr" rotWithShape="0">
                <a:srgbClr val="333333">
                  <a:alpha val="50000"/>
                </a:srgbClr>
              </a:outerShdw>
            </a:effectLst>
          </p:spPr>
          <p:txBody>
            <a:bodyPr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77830" name="AutoShape 6"/>
            <p:cNvSpPr>
              <a:spLocks noChangeArrowheads="1"/>
            </p:cNvSpPr>
            <p:nvPr/>
          </p:nvSpPr>
          <p:spPr bwMode="gray">
            <a:xfrm>
              <a:off x="528" y="1728"/>
              <a:ext cx="1872" cy="1824"/>
            </a:xfrm>
            <a:prstGeom prst="chevron">
              <a:avLst>
                <a:gd name="adj" fmla="val 17842"/>
              </a:avLst>
            </a:prstGeom>
            <a:solidFill>
              <a:schemeClr val="hlink"/>
            </a:solidFill>
            <a:ln w="38100">
              <a:solidFill>
                <a:srgbClr val="EAEAEA"/>
              </a:solidFill>
              <a:miter lim="800000"/>
              <a:headEnd/>
              <a:tailEnd/>
            </a:ln>
            <a:effectLst>
              <a:outerShdw dist="109250" dir="3267739" algn="ctr" rotWithShape="0">
                <a:srgbClr val="333333">
                  <a:alpha val="50000"/>
                </a:srgbClr>
              </a:outerShdw>
            </a:effectLst>
          </p:spPr>
          <p:txBody>
            <a:bodyPr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77831" name="AutoShape 7"/>
            <p:cNvSpPr>
              <a:spLocks noChangeArrowheads="1"/>
            </p:cNvSpPr>
            <p:nvPr/>
          </p:nvSpPr>
          <p:spPr bwMode="gray">
            <a:xfrm>
              <a:off x="672" y="1200"/>
              <a:ext cx="1296" cy="362"/>
            </a:xfrm>
            <a:prstGeom prst="roundRect">
              <a:avLst>
                <a:gd name="adj" fmla="val 50000"/>
              </a:avLst>
            </a:prstGeom>
            <a:solidFill>
              <a:schemeClr val="hlink"/>
            </a:solidFill>
            <a:ln w="38100" algn="ctr">
              <a:solidFill>
                <a:srgbClr val="FFFFFF"/>
              </a:solidFill>
              <a:round/>
              <a:headEnd/>
              <a:tailEnd/>
            </a:ln>
            <a:effectLst>
              <a:outerShdw dist="63500" dir="3187806" algn="ctr" rotWithShape="0">
                <a:srgbClr val="001D3A"/>
              </a:outerShdw>
            </a:effectLst>
          </p:spPr>
          <p:txBody>
            <a:bodyPr wrap="none" anchor="ctr"/>
            <a:lstStyle/>
            <a:p>
              <a:pPr algn="ctr" eaLnBrk="0" hangingPunct="0"/>
              <a:r>
                <a:rPr lang="en-US" altLang="zh-CN" sz="2000" b="1">
                  <a:ea typeface="宋体" charset="-122"/>
                </a:rPr>
                <a:t>Phase 1</a:t>
              </a:r>
            </a:p>
          </p:txBody>
        </p:sp>
        <p:sp>
          <p:nvSpPr>
            <p:cNvPr id="77832" name="AutoShape 8"/>
            <p:cNvSpPr>
              <a:spLocks noChangeArrowheads="1"/>
            </p:cNvSpPr>
            <p:nvPr/>
          </p:nvSpPr>
          <p:spPr bwMode="gray">
            <a:xfrm>
              <a:off x="2133" y="1200"/>
              <a:ext cx="1296" cy="362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 w="38100" algn="ctr">
              <a:solidFill>
                <a:srgbClr val="FFFFFF"/>
              </a:solidFill>
              <a:round/>
              <a:headEnd/>
              <a:tailEnd/>
            </a:ln>
            <a:effectLst>
              <a:outerShdw dist="63500" dir="3187806" algn="ctr" rotWithShape="0">
                <a:srgbClr val="001D3A"/>
              </a:outerShdw>
            </a:effectLst>
          </p:spPr>
          <p:txBody>
            <a:bodyPr wrap="none" anchor="ctr"/>
            <a:lstStyle/>
            <a:p>
              <a:pPr algn="ctr"/>
              <a:r>
                <a:rPr lang="en-US" altLang="zh-CN" sz="2000" b="1">
                  <a:ea typeface="宋体" charset="-122"/>
                </a:rPr>
                <a:t>Phase 2</a:t>
              </a:r>
            </a:p>
          </p:txBody>
        </p:sp>
        <p:sp>
          <p:nvSpPr>
            <p:cNvPr id="77833" name="AutoShape 9"/>
            <p:cNvSpPr>
              <a:spLocks noChangeArrowheads="1"/>
            </p:cNvSpPr>
            <p:nvPr/>
          </p:nvSpPr>
          <p:spPr bwMode="gray">
            <a:xfrm>
              <a:off x="3600" y="1200"/>
              <a:ext cx="1296" cy="362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 w="38100" algn="ctr">
              <a:solidFill>
                <a:srgbClr val="FFFFFF"/>
              </a:solidFill>
              <a:round/>
              <a:headEnd/>
              <a:tailEnd/>
            </a:ln>
            <a:effectLst>
              <a:outerShdw dist="63500" dir="3187806" algn="ctr" rotWithShape="0">
                <a:srgbClr val="001D3A"/>
              </a:outerShdw>
            </a:effectLst>
          </p:spPr>
          <p:txBody>
            <a:bodyPr wrap="none" anchor="ctr"/>
            <a:lstStyle/>
            <a:p>
              <a:pPr algn="ctr"/>
              <a:r>
                <a:rPr lang="en-US" altLang="zh-CN" sz="2000" b="1">
                  <a:ea typeface="宋体" charset="-122"/>
                </a:rPr>
                <a:t>Phase 3</a:t>
              </a:r>
            </a:p>
          </p:txBody>
        </p:sp>
      </p:grpSp>
      <p:sp>
        <p:nvSpPr>
          <p:cNvPr id="77834" name="Text Box 10"/>
          <p:cNvSpPr txBox="1">
            <a:spLocks noChangeArrowheads="1"/>
          </p:cNvSpPr>
          <p:nvPr/>
        </p:nvSpPr>
        <p:spPr bwMode="auto">
          <a:xfrm>
            <a:off x="5607050" y="466725"/>
            <a:ext cx="32988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altLang="zh-CN">
                <a:solidFill>
                  <a:schemeClr val="folHlink"/>
                </a:solidFill>
                <a:ea typeface="宋体" charset="-122"/>
              </a:rPr>
              <a:t>Click to edit text styles</a:t>
            </a:r>
          </a:p>
        </p:txBody>
      </p:sp>
      <p:sp>
        <p:nvSpPr>
          <p:cNvPr id="77835" name="Text Box 11"/>
          <p:cNvSpPr txBox="1">
            <a:spLocks noChangeArrowheads="1"/>
          </p:cNvSpPr>
          <p:nvPr/>
        </p:nvSpPr>
        <p:spPr bwMode="auto">
          <a:xfrm>
            <a:off x="5638800" y="792163"/>
            <a:ext cx="3070225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altLang="zh-CN" sz="1200">
                <a:ea typeface="宋体" charset="-122"/>
              </a:rPr>
              <a:t>Edit your company slogan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>
                <a:ea typeface="宋体" charset="-122"/>
              </a:rPr>
              <a:t>Block Diagram</a:t>
            </a:r>
          </a:p>
        </p:txBody>
      </p:sp>
      <p:sp>
        <p:nvSpPr>
          <p:cNvPr id="78851" name="AutoShape 3"/>
          <p:cNvSpPr>
            <a:spLocks noChangeArrowheads="1"/>
          </p:cNvSpPr>
          <p:nvPr/>
        </p:nvSpPr>
        <p:spPr bwMode="auto">
          <a:xfrm>
            <a:off x="6311900" y="3352800"/>
            <a:ext cx="1676400" cy="2590800"/>
          </a:xfrm>
          <a:prstGeom prst="roundRect">
            <a:avLst>
              <a:gd name="adj" fmla="val 13745"/>
            </a:avLst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78852" name="AutoShape 4"/>
          <p:cNvSpPr>
            <a:spLocks noChangeArrowheads="1"/>
          </p:cNvSpPr>
          <p:nvPr/>
        </p:nvSpPr>
        <p:spPr bwMode="auto">
          <a:xfrm>
            <a:off x="4559300" y="3352800"/>
            <a:ext cx="1665288" cy="2590800"/>
          </a:xfrm>
          <a:prstGeom prst="roundRect">
            <a:avLst>
              <a:gd name="adj" fmla="val 13745"/>
            </a:avLst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78853" name="AutoShape 5"/>
          <p:cNvSpPr>
            <a:spLocks noChangeArrowheads="1"/>
          </p:cNvSpPr>
          <p:nvPr/>
        </p:nvSpPr>
        <p:spPr bwMode="auto">
          <a:xfrm>
            <a:off x="2819400" y="3352800"/>
            <a:ext cx="1616075" cy="2590800"/>
          </a:xfrm>
          <a:prstGeom prst="roundRect">
            <a:avLst>
              <a:gd name="adj" fmla="val 13745"/>
            </a:avLst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78854" name="AutoShape 6"/>
          <p:cNvSpPr>
            <a:spLocks noChangeArrowheads="1"/>
          </p:cNvSpPr>
          <p:nvPr/>
        </p:nvSpPr>
        <p:spPr bwMode="auto">
          <a:xfrm>
            <a:off x="1054100" y="3352800"/>
            <a:ext cx="1676400" cy="2590800"/>
          </a:xfrm>
          <a:prstGeom prst="roundRect">
            <a:avLst>
              <a:gd name="adj" fmla="val 13745"/>
            </a:avLst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grpSp>
        <p:nvGrpSpPr>
          <p:cNvPr id="78855" name="Group 7"/>
          <p:cNvGrpSpPr>
            <a:grpSpLocks/>
          </p:cNvGrpSpPr>
          <p:nvPr/>
        </p:nvGrpSpPr>
        <p:grpSpPr bwMode="auto">
          <a:xfrm>
            <a:off x="1282700" y="2057400"/>
            <a:ext cx="6096000" cy="990600"/>
            <a:chOff x="624" y="1152"/>
            <a:chExt cx="4080" cy="720"/>
          </a:xfrm>
        </p:grpSpPr>
        <p:sp>
          <p:nvSpPr>
            <p:cNvPr id="78856" name="Rectangle 8"/>
            <p:cNvSpPr>
              <a:spLocks noChangeArrowheads="1"/>
            </p:cNvSpPr>
            <p:nvPr/>
          </p:nvSpPr>
          <p:spPr bwMode="gray">
            <a:xfrm rot="3419336">
              <a:off x="624" y="1200"/>
              <a:ext cx="672" cy="672"/>
            </a:xfrm>
            <a:prstGeom prst="rect">
              <a:avLst/>
            </a:pr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887400" prstMaterial="legacyMatte">
              <a:bevelT w="13500" h="13500" prst="angle"/>
              <a:bevelB w="13500" h="13500" prst="angle"/>
              <a:extrusionClr>
                <a:schemeClr val="accent1"/>
              </a:extrusionClr>
            </a:sp3d>
          </p:spPr>
          <p:txBody>
            <a:bodyPr wrap="none" anchor="ctr">
              <a:flatTx/>
            </a:bodyPr>
            <a:lstStyle/>
            <a:p>
              <a:endParaRPr lang="zh-CN" altLang="en-US"/>
            </a:p>
          </p:txBody>
        </p:sp>
        <p:grpSp>
          <p:nvGrpSpPr>
            <p:cNvPr id="78857" name="Group 9"/>
            <p:cNvGrpSpPr>
              <a:grpSpLocks/>
            </p:cNvGrpSpPr>
            <p:nvPr/>
          </p:nvGrpSpPr>
          <p:grpSpPr bwMode="auto">
            <a:xfrm>
              <a:off x="1296" y="1296"/>
              <a:ext cx="624" cy="96"/>
              <a:chOff x="2003" y="3439"/>
              <a:chExt cx="468" cy="244"/>
            </a:xfrm>
          </p:grpSpPr>
          <p:sp>
            <p:nvSpPr>
              <p:cNvPr id="78858" name="Oval 10"/>
              <p:cNvSpPr>
                <a:spLocks noChangeArrowheads="1"/>
              </p:cNvSpPr>
              <p:nvPr/>
            </p:nvSpPr>
            <p:spPr bwMode="gray">
              <a:xfrm>
                <a:off x="2003" y="3439"/>
                <a:ext cx="79" cy="242"/>
              </a:xfrm>
              <a:prstGeom prst="ellipse">
                <a:avLst/>
              </a:prstGeom>
              <a:gradFill rotWithShape="0">
                <a:gsLst>
                  <a:gs pos="0">
                    <a:srgbClr val="FFFFFF">
                      <a:gamma/>
                      <a:shade val="46275"/>
                      <a:invGamma/>
                    </a:srgbClr>
                  </a:gs>
                  <a:gs pos="50000">
                    <a:srgbClr val="FFFFFF"/>
                  </a:gs>
                  <a:gs pos="100000">
                    <a:srgbClr val="FFFFFF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78859" name="Rectangle 11"/>
              <p:cNvSpPr>
                <a:spLocks noChangeArrowheads="1"/>
              </p:cNvSpPr>
              <p:nvPr/>
            </p:nvSpPr>
            <p:spPr bwMode="gray">
              <a:xfrm>
                <a:off x="2048" y="3441"/>
                <a:ext cx="388" cy="242"/>
              </a:xfrm>
              <a:prstGeom prst="rect">
                <a:avLst/>
              </a:prstGeom>
              <a:gradFill rotWithShape="0">
                <a:gsLst>
                  <a:gs pos="0">
                    <a:srgbClr val="FFFFFF">
                      <a:gamma/>
                      <a:shade val="46275"/>
                      <a:invGamma/>
                    </a:srgbClr>
                  </a:gs>
                  <a:gs pos="50000">
                    <a:srgbClr val="FFFFFF"/>
                  </a:gs>
                  <a:gs pos="100000">
                    <a:srgbClr val="FFFFFF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78860" name="Oval 12"/>
              <p:cNvSpPr>
                <a:spLocks noChangeArrowheads="1"/>
              </p:cNvSpPr>
              <p:nvPr/>
            </p:nvSpPr>
            <p:spPr bwMode="gray">
              <a:xfrm>
                <a:off x="2400" y="3443"/>
                <a:ext cx="71" cy="234"/>
              </a:xfrm>
              <a:prstGeom prst="ellipse">
                <a:avLst/>
              </a:prstGeom>
              <a:gradFill rotWithShape="0">
                <a:gsLst>
                  <a:gs pos="0">
                    <a:schemeClr val="bg1">
                      <a:gamma/>
                      <a:shade val="46275"/>
                      <a:invGamma/>
                    </a:schemeClr>
                  </a:gs>
                  <a:gs pos="50000">
                    <a:schemeClr val="bg1"/>
                  </a:gs>
                  <a:gs pos="100000">
                    <a:schemeClr val="bg1">
                      <a:gamma/>
                      <a:shade val="46275"/>
                      <a:invGamma/>
                    </a:schemeClr>
                  </a:gs>
                </a:gsLst>
                <a:lin ang="5400000" scaled="1"/>
              </a:gradFill>
              <a:ln w="12700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78861" name="Oval 13"/>
              <p:cNvSpPr>
                <a:spLocks noChangeArrowheads="1"/>
              </p:cNvSpPr>
              <p:nvPr/>
            </p:nvSpPr>
            <p:spPr bwMode="gray">
              <a:xfrm>
                <a:off x="2438" y="3519"/>
                <a:ext cx="20" cy="69"/>
              </a:xfrm>
              <a:prstGeom prst="ellipse">
                <a:avLst/>
              </a:prstGeom>
              <a:gradFill rotWithShape="0">
                <a:gsLst>
                  <a:gs pos="0">
                    <a:schemeClr val="bg1">
                      <a:gamma/>
                      <a:shade val="46275"/>
                      <a:invGamma/>
                    </a:schemeClr>
                  </a:gs>
                  <a:gs pos="50000">
                    <a:schemeClr val="bg1"/>
                  </a:gs>
                  <a:gs pos="100000">
                    <a:schemeClr val="bg1">
                      <a:gamma/>
                      <a:shade val="46275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sp>
          <p:nvSpPr>
            <p:cNvPr id="78862" name="Rectangle 14"/>
            <p:cNvSpPr>
              <a:spLocks noChangeArrowheads="1"/>
            </p:cNvSpPr>
            <p:nvPr/>
          </p:nvSpPr>
          <p:spPr bwMode="gray">
            <a:xfrm rot="3419336">
              <a:off x="1776" y="1152"/>
              <a:ext cx="672" cy="672"/>
            </a:xfrm>
            <a:prstGeom prst="rect">
              <a:avLst/>
            </a:prstGeom>
            <a:solidFill>
              <a:schemeClr val="hlink"/>
            </a:soli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887400" prstMaterial="legacyMatte">
              <a:bevelT w="13500" h="13500" prst="angle"/>
              <a:bevelB w="13500" h="13500" prst="angle"/>
              <a:extrusionClr>
                <a:schemeClr val="hlink"/>
              </a:extrusionClr>
            </a:sp3d>
          </p:spPr>
          <p:txBody>
            <a:bodyPr wrap="none" anchor="ctr">
              <a:flatTx/>
            </a:bodyPr>
            <a:lstStyle/>
            <a:p>
              <a:endParaRPr lang="zh-CN" altLang="en-US"/>
            </a:p>
          </p:txBody>
        </p:sp>
        <p:grpSp>
          <p:nvGrpSpPr>
            <p:cNvPr id="78863" name="Group 15"/>
            <p:cNvGrpSpPr>
              <a:grpSpLocks/>
            </p:cNvGrpSpPr>
            <p:nvPr/>
          </p:nvGrpSpPr>
          <p:grpSpPr bwMode="auto">
            <a:xfrm>
              <a:off x="2448" y="1296"/>
              <a:ext cx="624" cy="96"/>
              <a:chOff x="2003" y="3439"/>
              <a:chExt cx="468" cy="244"/>
            </a:xfrm>
          </p:grpSpPr>
          <p:sp>
            <p:nvSpPr>
              <p:cNvPr id="78864" name="Oval 16"/>
              <p:cNvSpPr>
                <a:spLocks noChangeArrowheads="1"/>
              </p:cNvSpPr>
              <p:nvPr/>
            </p:nvSpPr>
            <p:spPr bwMode="gray">
              <a:xfrm>
                <a:off x="2003" y="3439"/>
                <a:ext cx="79" cy="242"/>
              </a:xfrm>
              <a:prstGeom prst="ellipse">
                <a:avLst/>
              </a:prstGeom>
              <a:gradFill rotWithShape="0">
                <a:gsLst>
                  <a:gs pos="0">
                    <a:srgbClr val="FFFFFF">
                      <a:gamma/>
                      <a:shade val="46275"/>
                      <a:invGamma/>
                    </a:srgbClr>
                  </a:gs>
                  <a:gs pos="50000">
                    <a:srgbClr val="FFFFFF"/>
                  </a:gs>
                  <a:gs pos="100000">
                    <a:srgbClr val="FFFFFF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78865" name="Rectangle 17"/>
              <p:cNvSpPr>
                <a:spLocks noChangeArrowheads="1"/>
              </p:cNvSpPr>
              <p:nvPr/>
            </p:nvSpPr>
            <p:spPr bwMode="gray">
              <a:xfrm>
                <a:off x="2048" y="3441"/>
                <a:ext cx="388" cy="242"/>
              </a:xfrm>
              <a:prstGeom prst="rect">
                <a:avLst/>
              </a:prstGeom>
              <a:gradFill rotWithShape="0">
                <a:gsLst>
                  <a:gs pos="0">
                    <a:srgbClr val="FFFFFF">
                      <a:gamma/>
                      <a:shade val="46275"/>
                      <a:invGamma/>
                    </a:srgbClr>
                  </a:gs>
                  <a:gs pos="50000">
                    <a:srgbClr val="FFFFFF"/>
                  </a:gs>
                  <a:gs pos="100000">
                    <a:srgbClr val="FFFFFF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78866" name="Oval 18"/>
              <p:cNvSpPr>
                <a:spLocks noChangeArrowheads="1"/>
              </p:cNvSpPr>
              <p:nvPr/>
            </p:nvSpPr>
            <p:spPr bwMode="gray">
              <a:xfrm>
                <a:off x="2400" y="3443"/>
                <a:ext cx="71" cy="234"/>
              </a:xfrm>
              <a:prstGeom prst="ellipse">
                <a:avLst/>
              </a:prstGeom>
              <a:gradFill rotWithShape="0">
                <a:gsLst>
                  <a:gs pos="0">
                    <a:schemeClr val="bg1">
                      <a:gamma/>
                      <a:shade val="46275"/>
                      <a:invGamma/>
                    </a:schemeClr>
                  </a:gs>
                  <a:gs pos="50000">
                    <a:schemeClr val="bg1"/>
                  </a:gs>
                  <a:gs pos="100000">
                    <a:schemeClr val="bg1">
                      <a:gamma/>
                      <a:shade val="46275"/>
                      <a:invGamma/>
                    </a:schemeClr>
                  </a:gs>
                </a:gsLst>
                <a:lin ang="5400000" scaled="1"/>
              </a:gradFill>
              <a:ln w="12700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78867" name="Oval 19"/>
              <p:cNvSpPr>
                <a:spLocks noChangeArrowheads="1"/>
              </p:cNvSpPr>
              <p:nvPr/>
            </p:nvSpPr>
            <p:spPr bwMode="gray">
              <a:xfrm>
                <a:off x="2438" y="3519"/>
                <a:ext cx="20" cy="69"/>
              </a:xfrm>
              <a:prstGeom prst="ellipse">
                <a:avLst/>
              </a:prstGeom>
              <a:gradFill rotWithShape="0">
                <a:gsLst>
                  <a:gs pos="0">
                    <a:schemeClr val="bg1">
                      <a:gamma/>
                      <a:shade val="46275"/>
                      <a:invGamma/>
                    </a:schemeClr>
                  </a:gs>
                  <a:gs pos="50000">
                    <a:schemeClr val="bg1"/>
                  </a:gs>
                  <a:gs pos="100000">
                    <a:schemeClr val="bg1">
                      <a:gamma/>
                      <a:shade val="46275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sp>
          <p:nvSpPr>
            <p:cNvPr id="78868" name="Rectangle 20"/>
            <p:cNvSpPr>
              <a:spLocks noChangeArrowheads="1"/>
            </p:cNvSpPr>
            <p:nvPr/>
          </p:nvSpPr>
          <p:spPr bwMode="gray">
            <a:xfrm rot="3419336">
              <a:off x="2880" y="1152"/>
              <a:ext cx="672" cy="672"/>
            </a:xfrm>
            <a:prstGeom prst="rect">
              <a:avLst/>
            </a:pr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887400" prstMaterial="legacyMatte">
              <a:bevelT w="13500" h="13500" prst="angle"/>
              <a:bevelB w="13500" h="13500" prst="angle"/>
              <a:extrusionClr>
                <a:schemeClr val="accent1"/>
              </a:extrusionClr>
            </a:sp3d>
          </p:spPr>
          <p:txBody>
            <a:bodyPr wrap="none" anchor="ctr">
              <a:flatTx/>
            </a:bodyPr>
            <a:lstStyle/>
            <a:p>
              <a:endParaRPr lang="zh-CN" altLang="en-US"/>
            </a:p>
          </p:txBody>
        </p:sp>
        <p:grpSp>
          <p:nvGrpSpPr>
            <p:cNvPr id="78869" name="Group 21"/>
            <p:cNvGrpSpPr>
              <a:grpSpLocks/>
            </p:cNvGrpSpPr>
            <p:nvPr/>
          </p:nvGrpSpPr>
          <p:grpSpPr bwMode="auto">
            <a:xfrm>
              <a:off x="3600" y="1296"/>
              <a:ext cx="816" cy="96"/>
              <a:chOff x="2003" y="3439"/>
              <a:chExt cx="468" cy="244"/>
            </a:xfrm>
          </p:grpSpPr>
          <p:sp>
            <p:nvSpPr>
              <p:cNvPr id="78870" name="Oval 22"/>
              <p:cNvSpPr>
                <a:spLocks noChangeArrowheads="1"/>
              </p:cNvSpPr>
              <p:nvPr/>
            </p:nvSpPr>
            <p:spPr bwMode="gray">
              <a:xfrm>
                <a:off x="2003" y="3439"/>
                <a:ext cx="79" cy="242"/>
              </a:xfrm>
              <a:prstGeom prst="ellipse">
                <a:avLst/>
              </a:prstGeom>
              <a:gradFill rotWithShape="0">
                <a:gsLst>
                  <a:gs pos="0">
                    <a:srgbClr val="FFFFFF">
                      <a:gamma/>
                      <a:shade val="46275"/>
                      <a:invGamma/>
                    </a:srgbClr>
                  </a:gs>
                  <a:gs pos="50000">
                    <a:srgbClr val="FFFFFF"/>
                  </a:gs>
                  <a:gs pos="100000">
                    <a:srgbClr val="FFFFFF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78871" name="Rectangle 23"/>
              <p:cNvSpPr>
                <a:spLocks noChangeArrowheads="1"/>
              </p:cNvSpPr>
              <p:nvPr/>
            </p:nvSpPr>
            <p:spPr bwMode="gray">
              <a:xfrm>
                <a:off x="2048" y="3441"/>
                <a:ext cx="388" cy="242"/>
              </a:xfrm>
              <a:prstGeom prst="rect">
                <a:avLst/>
              </a:prstGeom>
              <a:gradFill rotWithShape="0">
                <a:gsLst>
                  <a:gs pos="0">
                    <a:srgbClr val="FFFFFF">
                      <a:gamma/>
                      <a:shade val="46275"/>
                      <a:invGamma/>
                    </a:srgbClr>
                  </a:gs>
                  <a:gs pos="50000">
                    <a:srgbClr val="FFFFFF"/>
                  </a:gs>
                  <a:gs pos="100000">
                    <a:srgbClr val="FFFFFF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78872" name="Oval 24"/>
              <p:cNvSpPr>
                <a:spLocks noChangeArrowheads="1"/>
              </p:cNvSpPr>
              <p:nvPr/>
            </p:nvSpPr>
            <p:spPr bwMode="gray">
              <a:xfrm>
                <a:off x="2400" y="3443"/>
                <a:ext cx="71" cy="234"/>
              </a:xfrm>
              <a:prstGeom prst="ellipse">
                <a:avLst/>
              </a:prstGeom>
              <a:gradFill rotWithShape="0">
                <a:gsLst>
                  <a:gs pos="0">
                    <a:schemeClr val="bg1">
                      <a:gamma/>
                      <a:shade val="46275"/>
                      <a:invGamma/>
                    </a:schemeClr>
                  </a:gs>
                  <a:gs pos="50000">
                    <a:schemeClr val="bg1"/>
                  </a:gs>
                  <a:gs pos="100000">
                    <a:schemeClr val="bg1">
                      <a:gamma/>
                      <a:shade val="46275"/>
                      <a:invGamma/>
                    </a:schemeClr>
                  </a:gs>
                </a:gsLst>
                <a:lin ang="5400000" scaled="1"/>
              </a:gradFill>
              <a:ln w="12700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78873" name="Oval 25"/>
              <p:cNvSpPr>
                <a:spLocks noChangeArrowheads="1"/>
              </p:cNvSpPr>
              <p:nvPr/>
            </p:nvSpPr>
            <p:spPr bwMode="gray">
              <a:xfrm>
                <a:off x="2438" y="3519"/>
                <a:ext cx="20" cy="69"/>
              </a:xfrm>
              <a:prstGeom prst="ellipse">
                <a:avLst/>
              </a:prstGeom>
              <a:gradFill rotWithShape="0">
                <a:gsLst>
                  <a:gs pos="0">
                    <a:schemeClr val="bg1">
                      <a:gamma/>
                      <a:shade val="46275"/>
                      <a:invGamma/>
                    </a:schemeClr>
                  </a:gs>
                  <a:gs pos="50000">
                    <a:schemeClr val="bg1"/>
                  </a:gs>
                  <a:gs pos="100000">
                    <a:schemeClr val="bg1">
                      <a:gamma/>
                      <a:shade val="46275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sp>
          <p:nvSpPr>
            <p:cNvPr id="78874" name="Rectangle 26"/>
            <p:cNvSpPr>
              <a:spLocks noChangeArrowheads="1"/>
            </p:cNvSpPr>
            <p:nvPr/>
          </p:nvSpPr>
          <p:spPr bwMode="gray">
            <a:xfrm rot="3419336">
              <a:off x="4032" y="1152"/>
              <a:ext cx="672" cy="672"/>
            </a:xfrm>
            <a:prstGeom prst="rect">
              <a:avLst/>
            </a:prstGeom>
            <a:solidFill>
              <a:schemeClr val="hlink"/>
            </a:soli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887400" prstMaterial="legacyMatte">
              <a:bevelT w="13500" h="13500" prst="angle"/>
              <a:bevelB w="13500" h="13500" prst="angle"/>
              <a:extrusionClr>
                <a:schemeClr val="hlink"/>
              </a:extrusionClr>
            </a:sp3d>
          </p:spPr>
          <p:txBody>
            <a:bodyPr wrap="none" anchor="ctr">
              <a:flatTx/>
            </a:bodyPr>
            <a:lstStyle/>
            <a:p>
              <a:endParaRPr lang="zh-CN" altLang="en-US"/>
            </a:p>
          </p:txBody>
        </p:sp>
      </p:grpSp>
      <p:sp>
        <p:nvSpPr>
          <p:cNvPr id="78875" name="Rectangle 27"/>
          <p:cNvSpPr>
            <a:spLocks noChangeArrowheads="1"/>
          </p:cNvSpPr>
          <p:nvPr/>
        </p:nvSpPr>
        <p:spPr bwMode="gray">
          <a:xfrm>
            <a:off x="1441450" y="2376488"/>
            <a:ext cx="7683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zh-CN">
                <a:ea typeface="宋体" charset="-122"/>
              </a:rPr>
              <a:t>TEXT</a:t>
            </a:r>
          </a:p>
        </p:txBody>
      </p:sp>
      <p:sp>
        <p:nvSpPr>
          <p:cNvPr id="78876" name="Rectangle 28"/>
          <p:cNvSpPr>
            <a:spLocks noChangeArrowheads="1"/>
          </p:cNvSpPr>
          <p:nvPr/>
        </p:nvSpPr>
        <p:spPr bwMode="gray">
          <a:xfrm>
            <a:off x="3194050" y="2376488"/>
            <a:ext cx="7683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zh-CN">
                <a:ea typeface="宋体" charset="-122"/>
              </a:rPr>
              <a:t>TEXT</a:t>
            </a:r>
          </a:p>
        </p:txBody>
      </p:sp>
      <p:sp>
        <p:nvSpPr>
          <p:cNvPr id="78877" name="Rectangle 29"/>
          <p:cNvSpPr>
            <a:spLocks noChangeArrowheads="1"/>
          </p:cNvSpPr>
          <p:nvPr/>
        </p:nvSpPr>
        <p:spPr bwMode="gray">
          <a:xfrm>
            <a:off x="4794250" y="2376488"/>
            <a:ext cx="7683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zh-CN">
                <a:ea typeface="宋体" charset="-122"/>
              </a:rPr>
              <a:t>TEXT</a:t>
            </a:r>
          </a:p>
        </p:txBody>
      </p:sp>
      <p:sp>
        <p:nvSpPr>
          <p:cNvPr id="78878" name="Rectangle 30"/>
          <p:cNvSpPr>
            <a:spLocks noChangeArrowheads="1"/>
          </p:cNvSpPr>
          <p:nvPr/>
        </p:nvSpPr>
        <p:spPr bwMode="gray">
          <a:xfrm>
            <a:off x="6546850" y="2376488"/>
            <a:ext cx="7683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zh-CN">
                <a:ea typeface="宋体" charset="-122"/>
              </a:rPr>
              <a:t>TEXT</a:t>
            </a:r>
          </a:p>
        </p:txBody>
      </p:sp>
      <p:sp>
        <p:nvSpPr>
          <p:cNvPr id="78879" name="Rectangle 31"/>
          <p:cNvSpPr>
            <a:spLocks noChangeArrowheads="1"/>
          </p:cNvSpPr>
          <p:nvPr/>
        </p:nvSpPr>
        <p:spPr bwMode="auto">
          <a:xfrm>
            <a:off x="1447800" y="3657600"/>
            <a:ext cx="7683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zh-CN">
                <a:ea typeface="宋体" charset="-122"/>
              </a:rPr>
              <a:t>TEXT</a:t>
            </a:r>
          </a:p>
        </p:txBody>
      </p:sp>
      <p:sp>
        <p:nvSpPr>
          <p:cNvPr id="78880" name="Rectangle 32"/>
          <p:cNvSpPr>
            <a:spLocks noChangeArrowheads="1"/>
          </p:cNvSpPr>
          <p:nvPr/>
        </p:nvSpPr>
        <p:spPr bwMode="auto">
          <a:xfrm>
            <a:off x="3200400" y="3657600"/>
            <a:ext cx="7683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zh-CN">
                <a:ea typeface="宋体" charset="-122"/>
              </a:rPr>
              <a:t>TEXT</a:t>
            </a:r>
          </a:p>
        </p:txBody>
      </p:sp>
      <p:sp>
        <p:nvSpPr>
          <p:cNvPr id="78881" name="Rectangle 33"/>
          <p:cNvSpPr>
            <a:spLocks noChangeArrowheads="1"/>
          </p:cNvSpPr>
          <p:nvPr/>
        </p:nvSpPr>
        <p:spPr bwMode="auto">
          <a:xfrm>
            <a:off x="4953000" y="3657600"/>
            <a:ext cx="7683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zh-CN">
                <a:ea typeface="宋体" charset="-122"/>
              </a:rPr>
              <a:t>TEXT</a:t>
            </a:r>
          </a:p>
        </p:txBody>
      </p:sp>
      <p:sp>
        <p:nvSpPr>
          <p:cNvPr id="78882" name="Rectangle 34"/>
          <p:cNvSpPr>
            <a:spLocks noChangeArrowheads="1"/>
          </p:cNvSpPr>
          <p:nvPr/>
        </p:nvSpPr>
        <p:spPr bwMode="auto">
          <a:xfrm>
            <a:off x="6705600" y="3657600"/>
            <a:ext cx="7683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zh-CN">
                <a:ea typeface="宋体" charset="-122"/>
              </a:rPr>
              <a:t>TEXT</a:t>
            </a:r>
          </a:p>
        </p:txBody>
      </p:sp>
      <p:sp>
        <p:nvSpPr>
          <p:cNvPr id="78883" name="Text Box 35"/>
          <p:cNvSpPr txBox="1">
            <a:spLocks noChangeArrowheads="1"/>
          </p:cNvSpPr>
          <p:nvPr/>
        </p:nvSpPr>
        <p:spPr bwMode="auto">
          <a:xfrm>
            <a:off x="5607050" y="466725"/>
            <a:ext cx="32988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altLang="zh-CN">
                <a:solidFill>
                  <a:schemeClr val="folHlink"/>
                </a:solidFill>
                <a:ea typeface="宋体" charset="-122"/>
              </a:rPr>
              <a:t>Click to edit text styles</a:t>
            </a:r>
          </a:p>
        </p:txBody>
      </p:sp>
      <p:sp>
        <p:nvSpPr>
          <p:cNvPr id="78884" name="Text Box 36"/>
          <p:cNvSpPr txBox="1">
            <a:spLocks noChangeArrowheads="1"/>
          </p:cNvSpPr>
          <p:nvPr/>
        </p:nvSpPr>
        <p:spPr bwMode="auto">
          <a:xfrm>
            <a:off x="5638800" y="792163"/>
            <a:ext cx="3070225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altLang="zh-CN" sz="1200">
                <a:ea typeface="宋体" charset="-122"/>
              </a:rPr>
              <a:t>Edit your company slogan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>
                <a:ea typeface="宋体" charset="-122"/>
              </a:rPr>
              <a:t>Table</a:t>
            </a:r>
          </a:p>
        </p:txBody>
      </p:sp>
      <p:grpSp>
        <p:nvGrpSpPr>
          <p:cNvPr id="79912" name="Group 40"/>
          <p:cNvGrpSpPr>
            <a:grpSpLocks/>
          </p:cNvGrpSpPr>
          <p:nvPr/>
        </p:nvGrpSpPr>
        <p:grpSpPr bwMode="auto">
          <a:xfrm>
            <a:off x="1066800" y="1828800"/>
            <a:ext cx="6781800" cy="4006850"/>
            <a:chOff x="240" y="864"/>
            <a:chExt cx="5280" cy="3120"/>
          </a:xfrm>
        </p:grpSpPr>
        <p:sp>
          <p:nvSpPr>
            <p:cNvPr id="79913" name="AutoShape 41"/>
            <p:cNvSpPr>
              <a:spLocks noChangeArrowheads="1"/>
            </p:cNvSpPr>
            <p:nvPr/>
          </p:nvSpPr>
          <p:spPr bwMode="gray">
            <a:xfrm>
              <a:off x="240" y="1008"/>
              <a:ext cx="2592" cy="2976"/>
            </a:xfrm>
            <a:prstGeom prst="roundRect">
              <a:avLst>
                <a:gd name="adj" fmla="val 9106"/>
              </a:avLst>
            </a:prstGeom>
            <a:gradFill rotWithShape="1">
              <a:gsLst>
                <a:gs pos="0">
                  <a:srgbClr val="1665DA">
                    <a:alpha val="38000"/>
                  </a:srgbClr>
                </a:gs>
                <a:gs pos="100000">
                  <a:srgbClr val="1665DA">
                    <a:gamma/>
                    <a:shade val="29804"/>
                    <a:invGamma/>
                  </a:srgbClr>
                </a:gs>
              </a:gsLst>
              <a:lin ang="5400000" scaled="1"/>
            </a:gradFill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graphicFrame>
          <p:nvGraphicFramePr>
            <p:cNvPr id="79914" name="Object 42"/>
            <p:cNvGraphicFramePr>
              <a:graphicFrameLocks noChangeAspect="1"/>
            </p:cNvGraphicFramePr>
            <p:nvPr/>
          </p:nvGraphicFramePr>
          <p:xfrm>
            <a:off x="384" y="1344"/>
            <a:ext cx="2280" cy="2555"/>
          </p:xfrm>
          <a:graphic>
            <a:graphicData uri="http://schemas.openxmlformats.org/presentationml/2006/ole">
              <p:oleObj spid="_x0000_s79914" name="Chart" r:id="rId3" imgW="3609975" imgH="4057498" progId="MSGraph.Chart.8">
                <p:embed followColorScheme="full"/>
              </p:oleObj>
            </a:graphicData>
          </a:graphic>
        </p:graphicFrame>
        <p:sp>
          <p:nvSpPr>
            <p:cNvPr id="79915" name="AutoShape 43"/>
            <p:cNvSpPr>
              <a:spLocks noChangeArrowheads="1"/>
            </p:cNvSpPr>
            <p:nvPr/>
          </p:nvSpPr>
          <p:spPr bwMode="gray">
            <a:xfrm>
              <a:off x="480" y="864"/>
              <a:ext cx="2112" cy="288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7B76DC"/>
                </a:gs>
                <a:gs pos="100000">
                  <a:srgbClr val="333399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79916" name="AutoShape 44"/>
            <p:cNvSpPr>
              <a:spLocks noChangeArrowheads="1"/>
            </p:cNvSpPr>
            <p:nvPr/>
          </p:nvSpPr>
          <p:spPr bwMode="gray">
            <a:xfrm>
              <a:off x="576" y="960"/>
              <a:ext cx="96" cy="96"/>
            </a:xfrm>
            <a:prstGeom prst="octagon">
              <a:avLst>
                <a:gd name="adj" fmla="val 29287"/>
              </a:avLst>
            </a:prstGeom>
            <a:solidFill>
              <a:srgbClr val="FF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79917" name="AutoShape 45"/>
            <p:cNvSpPr>
              <a:spLocks noChangeArrowheads="1"/>
            </p:cNvSpPr>
            <p:nvPr/>
          </p:nvSpPr>
          <p:spPr bwMode="gray">
            <a:xfrm>
              <a:off x="2400" y="960"/>
              <a:ext cx="96" cy="96"/>
            </a:xfrm>
            <a:prstGeom prst="octagon">
              <a:avLst>
                <a:gd name="adj" fmla="val 29287"/>
              </a:avLst>
            </a:prstGeom>
            <a:solidFill>
              <a:srgbClr val="FF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79918" name="AutoShape 46"/>
            <p:cNvSpPr>
              <a:spLocks noChangeArrowheads="1"/>
            </p:cNvSpPr>
            <p:nvPr/>
          </p:nvSpPr>
          <p:spPr bwMode="gray">
            <a:xfrm>
              <a:off x="2928" y="1008"/>
              <a:ext cx="2592" cy="2976"/>
            </a:xfrm>
            <a:prstGeom prst="roundRect">
              <a:avLst>
                <a:gd name="adj" fmla="val 9106"/>
              </a:avLst>
            </a:prstGeom>
            <a:gradFill rotWithShape="1">
              <a:gsLst>
                <a:gs pos="0">
                  <a:srgbClr val="1665DA">
                    <a:alpha val="38000"/>
                  </a:srgbClr>
                </a:gs>
                <a:gs pos="100000">
                  <a:srgbClr val="1665DA">
                    <a:gamma/>
                    <a:shade val="29804"/>
                    <a:invGamma/>
                  </a:srgbClr>
                </a:gs>
              </a:gsLst>
              <a:lin ang="5400000" scaled="1"/>
            </a:gradFill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graphicFrame>
          <p:nvGraphicFramePr>
            <p:cNvPr id="79919" name="Object 47"/>
            <p:cNvGraphicFramePr>
              <a:graphicFrameLocks noChangeAspect="1"/>
            </p:cNvGraphicFramePr>
            <p:nvPr/>
          </p:nvGraphicFramePr>
          <p:xfrm>
            <a:off x="3072" y="1344"/>
            <a:ext cx="2280" cy="2555"/>
          </p:xfrm>
          <a:graphic>
            <a:graphicData uri="http://schemas.openxmlformats.org/presentationml/2006/ole">
              <p:oleObj spid="_x0000_s79919" name="Chart" r:id="rId4" imgW="3609975" imgH="4057498" progId="MSGraph.Chart.8">
                <p:embed followColorScheme="full"/>
              </p:oleObj>
            </a:graphicData>
          </a:graphic>
        </p:graphicFrame>
        <p:sp>
          <p:nvSpPr>
            <p:cNvPr id="79920" name="AutoShape 48"/>
            <p:cNvSpPr>
              <a:spLocks noChangeArrowheads="1"/>
            </p:cNvSpPr>
            <p:nvPr/>
          </p:nvSpPr>
          <p:spPr bwMode="gray">
            <a:xfrm>
              <a:off x="3168" y="864"/>
              <a:ext cx="2112" cy="288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2AA1DC"/>
                </a:gs>
                <a:gs pos="100000">
                  <a:srgbClr val="06338E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79921" name="AutoShape 49"/>
            <p:cNvSpPr>
              <a:spLocks noChangeArrowheads="1"/>
            </p:cNvSpPr>
            <p:nvPr/>
          </p:nvSpPr>
          <p:spPr bwMode="gray">
            <a:xfrm>
              <a:off x="3264" y="960"/>
              <a:ext cx="96" cy="96"/>
            </a:xfrm>
            <a:prstGeom prst="octagon">
              <a:avLst>
                <a:gd name="adj" fmla="val 29287"/>
              </a:avLst>
            </a:prstGeom>
            <a:solidFill>
              <a:srgbClr val="FF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79922" name="AutoShape 50"/>
            <p:cNvSpPr>
              <a:spLocks noChangeArrowheads="1"/>
            </p:cNvSpPr>
            <p:nvPr/>
          </p:nvSpPr>
          <p:spPr bwMode="gray">
            <a:xfrm>
              <a:off x="5088" y="960"/>
              <a:ext cx="96" cy="96"/>
            </a:xfrm>
            <a:prstGeom prst="octagon">
              <a:avLst>
                <a:gd name="adj" fmla="val 29287"/>
              </a:avLst>
            </a:prstGeom>
            <a:solidFill>
              <a:srgbClr val="FF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</p:grpSp>
      <p:sp>
        <p:nvSpPr>
          <p:cNvPr id="79923" name="Text Box 51"/>
          <p:cNvSpPr txBox="1">
            <a:spLocks noChangeArrowheads="1"/>
          </p:cNvSpPr>
          <p:nvPr/>
        </p:nvSpPr>
        <p:spPr bwMode="auto">
          <a:xfrm>
            <a:off x="5607050" y="466725"/>
            <a:ext cx="32988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altLang="zh-CN">
                <a:solidFill>
                  <a:schemeClr val="folHlink"/>
                </a:solidFill>
                <a:ea typeface="宋体" charset="-122"/>
              </a:rPr>
              <a:t>Click to edit text styles</a:t>
            </a:r>
          </a:p>
        </p:txBody>
      </p:sp>
      <p:sp>
        <p:nvSpPr>
          <p:cNvPr id="79924" name="Text Box 52"/>
          <p:cNvSpPr txBox="1">
            <a:spLocks noChangeArrowheads="1"/>
          </p:cNvSpPr>
          <p:nvPr/>
        </p:nvSpPr>
        <p:spPr bwMode="auto">
          <a:xfrm>
            <a:off x="5638800" y="792163"/>
            <a:ext cx="3070225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altLang="zh-CN" sz="1200">
                <a:ea typeface="宋体" charset="-122"/>
              </a:rPr>
              <a:t>Edit your company slogan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>
                <a:ea typeface="宋体" charset="-122"/>
              </a:rPr>
              <a:t>3-D Pie Chart</a:t>
            </a:r>
          </a:p>
        </p:txBody>
      </p:sp>
      <p:sp>
        <p:nvSpPr>
          <p:cNvPr id="87043" name="Oval 3"/>
          <p:cNvSpPr>
            <a:spLocks noChangeArrowheads="1"/>
          </p:cNvSpPr>
          <p:nvPr/>
        </p:nvSpPr>
        <p:spPr bwMode="ltGray">
          <a:xfrm>
            <a:off x="2057400" y="4313238"/>
            <a:ext cx="5562600" cy="1325562"/>
          </a:xfrm>
          <a:prstGeom prst="ellipse">
            <a:avLst/>
          </a:prstGeom>
          <a:solidFill>
            <a:schemeClr val="bg1">
              <a:alpha val="70000"/>
            </a:schemeClr>
          </a:solidFill>
          <a:ln w="3175">
            <a:noFill/>
            <a:round/>
            <a:headEnd/>
            <a:tailEnd type="none" w="sm" len="sm"/>
          </a:ln>
          <a:effectLst/>
        </p:spPr>
        <p:txBody>
          <a:bodyPr vert="eaVert" wrap="none" lIns="92075" tIns="46038" rIns="92075" bIns="46038" anchor="ctr"/>
          <a:lstStyle/>
          <a:p>
            <a:endParaRPr lang="zh-CN" altLang="en-US"/>
          </a:p>
        </p:txBody>
      </p:sp>
      <p:sp>
        <p:nvSpPr>
          <p:cNvPr id="87044" name="Oval 4"/>
          <p:cNvSpPr>
            <a:spLocks noChangeArrowheads="1"/>
          </p:cNvSpPr>
          <p:nvPr/>
        </p:nvSpPr>
        <p:spPr bwMode="ltGray">
          <a:xfrm rot="-998297">
            <a:off x="1331913" y="2200275"/>
            <a:ext cx="5762625" cy="3016250"/>
          </a:xfrm>
          <a:prstGeom prst="ellipse">
            <a:avLst/>
          </a:prstGeom>
          <a:gradFill rotWithShape="0">
            <a:gsLst>
              <a:gs pos="0">
                <a:srgbClr val="29698D"/>
              </a:gs>
              <a:gs pos="50000">
                <a:srgbClr val="29698D">
                  <a:gamma/>
                  <a:tint val="24314"/>
                  <a:invGamma/>
                </a:srgbClr>
              </a:gs>
              <a:gs pos="100000">
                <a:srgbClr val="29698D"/>
              </a:gs>
            </a:gsLst>
            <a:lin ang="0" scaled="1"/>
          </a:gradFill>
          <a:ln w="12700">
            <a:noFill/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87045" name="Oval 5"/>
          <p:cNvSpPr>
            <a:spLocks noChangeArrowheads="1"/>
          </p:cNvSpPr>
          <p:nvPr/>
        </p:nvSpPr>
        <p:spPr bwMode="ltGray">
          <a:xfrm rot="-998297">
            <a:off x="1389063" y="2038350"/>
            <a:ext cx="5562600" cy="2922588"/>
          </a:xfrm>
          <a:prstGeom prst="ellipse">
            <a:avLst/>
          </a:prstGeom>
          <a:gradFill rotWithShape="1">
            <a:gsLst>
              <a:gs pos="0">
                <a:srgbClr val="33CCCC">
                  <a:gamma/>
                  <a:shade val="63529"/>
                  <a:invGamma/>
                </a:srgbClr>
              </a:gs>
              <a:gs pos="100000">
                <a:srgbClr val="33CCCC"/>
              </a:gs>
            </a:gsLst>
            <a:lin ang="2700000" scaled="1"/>
          </a:gradFill>
          <a:ln w="12700">
            <a:noFill/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87046" name="Arc 6"/>
          <p:cNvSpPr>
            <a:spLocks/>
          </p:cNvSpPr>
          <p:nvPr/>
        </p:nvSpPr>
        <p:spPr bwMode="gray">
          <a:xfrm rot="-998297">
            <a:off x="4037013" y="2116138"/>
            <a:ext cx="2851150" cy="1538287"/>
          </a:xfrm>
          <a:custGeom>
            <a:avLst/>
            <a:gdLst>
              <a:gd name="G0" fmla="+- 0 0 0"/>
              <a:gd name="G1" fmla="+- 14335 0 0"/>
              <a:gd name="G2" fmla="+- 21600 0 0"/>
              <a:gd name="T0" fmla="*/ 16157 w 21600"/>
              <a:gd name="T1" fmla="*/ 0 h 22718"/>
              <a:gd name="T2" fmla="*/ 19907 w 21600"/>
              <a:gd name="T3" fmla="*/ 22718 h 22718"/>
              <a:gd name="T4" fmla="*/ 0 w 21600"/>
              <a:gd name="T5" fmla="*/ 14335 h 227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2718" fill="none" extrusionOk="0">
                <a:moveTo>
                  <a:pt x="16157" y="-1"/>
                </a:moveTo>
                <a:cubicBezTo>
                  <a:pt x="19663" y="3951"/>
                  <a:pt x="21600" y="9051"/>
                  <a:pt x="21600" y="14335"/>
                </a:cubicBezTo>
                <a:cubicBezTo>
                  <a:pt x="21600" y="17214"/>
                  <a:pt x="21024" y="20064"/>
                  <a:pt x="19906" y="22717"/>
                </a:cubicBezTo>
              </a:path>
              <a:path w="21600" h="22718" stroke="0" extrusionOk="0">
                <a:moveTo>
                  <a:pt x="16157" y="-1"/>
                </a:moveTo>
                <a:cubicBezTo>
                  <a:pt x="19663" y="3951"/>
                  <a:pt x="21600" y="9051"/>
                  <a:pt x="21600" y="14335"/>
                </a:cubicBezTo>
                <a:cubicBezTo>
                  <a:pt x="21600" y="17214"/>
                  <a:pt x="21024" y="20064"/>
                  <a:pt x="19906" y="22717"/>
                </a:cubicBezTo>
                <a:lnTo>
                  <a:pt x="0" y="14335"/>
                </a:lnTo>
                <a:close/>
              </a:path>
            </a:pathLst>
          </a:custGeom>
          <a:solidFill>
            <a:srgbClr val="0099CC"/>
          </a:solidFill>
          <a:ln w="12700">
            <a:noFill/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87047" name="Arc 7"/>
          <p:cNvSpPr>
            <a:spLocks/>
          </p:cNvSpPr>
          <p:nvPr/>
        </p:nvSpPr>
        <p:spPr bwMode="gray">
          <a:xfrm rot="20601703" flipH="1">
            <a:off x="1443038" y="3429000"/>
            <a:ext cx="2876550" cy="1630363"/>
          </a:xfrm>
          <a:custGeom>
            <a:avLst/>
            <a:gdLst>
              <a:gd name="G0" fmla="+- 0 0 0"/>
              <a:gd name="G1" fmla="+- 6947 0 0"/>
              <a:gd name="G2" fmla="+- 21600 0 0"/>
              <a:gd name="T0" fmla="*/ 20452 w 21600"/>
              <a:gd name="T1" fmla="*/ 0 h 24439"/>
              <a:gd name="T2" fmla="*/ 12673 w 21600"/>
              <a:gd name="T3" fmla="*/ 24439 h 24439"/>
              <a:gd name="T4" fmla="*/ 0 w 21600"/>
              <a:gd name="T5" fmla="*/ 6947 h 244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4439" fill="none" extrusionOk="0">
                <a:moveTo>
                  <a:pt x="20452" y="-1"/>
                </a:moveTo>
                <a:cubicBezTo>
                  <a:pt x="21212" y="2237"/>
                  <a:pt x="21600" y="4584"/>
                  <a:pt x="21600" y="6947"/>
                </a:cubicBezTo>
                <a:cubicBezTo>
                  <a:pt x="21600" y="13871"/>
                  <a:pt x="18280" y="20376"/>
                  <a:pt x="12672" y="24438"/>
                </a:cubicBezTo>
              </a:path>
              <a:path w="21600" h="24439" stroke="0" extrusionOk="0">
                <a:moveTo>
                  <a:pt x="20452" y="-1"/>
                </a:moveTo>
                <a:cubicBezTo>
                  <a:pt x="21212" y="2237"/>
                  <a:pt x="21600" y="4584"/>
                  <a:pt x="21600" y="6947"/>
                </a:cubicBezTo>
                <a:cubicBezTo>
                  <a:pt x="21600" y="13871"/>
                  <a:pt x="18280" y="20376"/>
                  <a:pt x="12672" y="24438"/>
                </a:cubicBezTo>
                <a:lnTo>
                  <a:pt x="0" y="6947"/>
                </a:lnTo>
                <a:close/>
              </a:path>
            </a:pathLst>
          </a:custGeom>
          <a:gradFill rotWithShape="1">
            <a:gsLst>
              <a:gs pos="0">
                <a:srgbClr val="47ABE3">
                  <a:gamma/>
                  <a:tint val="45490"/>
                  <a:invGamma/>
                </a:srgbClr>
              </a:gs>
              <a:gs pos="100000">
                <a:srgbClr val="47ABE3"/>
              </a:gs>
            </a:gsLst>
            <a:lin ang="2700000" scaled="1"/>
          </a:gradFill>
          <a:ln w="12700">
            <a:noFill/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87048" name="Arc 8"/>
          <p:cNvSpPr>
            <a:spLocks/>
          </p:cNvSpPr>
          <p:nvPr/>
        </p:nvSpPr>
        <p:spPr bwMode="gray">
          <a:xfrm rot="-998297">
            <a:off x="3281363" y="1844675"/>
            <a:ext cx="2813050" cy="1417638"/>
          </a:xfrm>
          <a:custGeom>
            <a:avLst/>
            <a:gdLst>
              <a:gd name="G0" fmla="+- 4839 0 0"/>
              <a:gd name="G1" fmla="+- 21600 0 0"/>
              <a:gd name="G2" fmla="+- 21600 0 0"/>
              <a:gd name="T0" fmla="*/ 0 w 21397"/>
              <a:gd name="T1" fmla="*/ 549 h 21600"/>
              <a:gd name="T2" fmla="*/ 21397 w 21397"/>
              <a:gd name="T3" fmla="*/ 7730 h 21600"/>
              <a:gd name="T4" fmla="*/ 4839 w 21397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397" h="21600" fill="none" extrusionOk="0">
                <a:moveTo>
                  <a:pt x="0" y="549"/>
                </a:moveTo>
                <a:cubicBezTo>
                  <a:pt x="1587" y="184"/>
                  <a:pt x="3210" y="-1"/>
                  <a:pt x="4839" y="0"/>
                </a:cubicBezTo>
                <a:cubicBezTo>
                  <a:pt x="11230" y="0"/>
                  <a:pt x="17293" y="2830"/>
                  <a:pt x="21397" y="7729"/>
                </a:cubicBezTo>
              </a:path>
              <a:path w="21397" h="21600" stroke="0" extrusionOk="0">
                <a:moveTo>
                  <a:pt x="0" y="549"/>
                </a:moveTo>
                <a:cubicBezTo>
                  <a:pt x="1587" y="184"/>
                  <a:pt x="3210" y="-1"/>
                  <a:pt x="4839" y="0"/>
                </a:cubicBezTo>
                <a:cubicBezTo>
                  <a:pt x="11230" y="0"/>
                  <a:pt x="17293" y="2830"/>
                  <a:pt x="21397" y="7729"/>
                </a:cubicBezTo>
                <a:lnTo>
                  <a:pt x="4839" y="21600"/>
                </a:lnTo>
                <a:close/>
              </a:path>
            </a:pathLst>
          </a:custGeom>
          <a:gradFill rotWithShape="1">
            <a:gsLst>
              <a:gs pos="0">
                <a:srgbClr val="AAA0F8">
                  <a:gamma/>
                  <a:shade val="46275"/>
                  <a:invGamma/>
                </a:srgbClr>
              </a:gs>
              <a:gs pos="100000">
                <a:srgbClr val="AAA0F8"/>
              </a:gs>
            </a:gsLst>
            <a:lin ang="2700000" scaled="1"/>
          </a:gradFill>
          <a:ln w="12700">
            <a:noFill/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87049" name="Arc 9"/>
          <p:cNvSpPr>
            <a:spLocks/>
          </p:cNvSpPr>
          <p:nvPr/>
        </p:nvSpPr>
        <p:spPr bwMode="gray">
          <a:xfrm rot="20601703" flipH="1">
            <a:off x="1243013" y="2497138"/>
            <a:ext cx="2762250" cy="1381125"/>
          </a:xfrm>
          <a:custGeom>
            <a:avLst/>
            <a:gdLst>
              <a:gd name="G0" fmla="+- 0 0 0"/>
              <a:gd name="G1" fmla="+- 21142 0 0"/>
              <a:gd name="G2" fmla="+- 21600 0 0"/>
              <a:gd name="T0" fmla="*/ 4423 w 20934"/>
              <a:gd name="T1" fmla="*/ 0 h 21142"/>
              <a:gd name="T2" fmla="*/ 20934 w 20934"/>
              <a:gd name="T3" fmla="*/ 15820 h 21142"/>
              <a:gd name="T4" fmla="*/ 0 w 20934"/>
              <a:gd name="T5" fmla="*/ 21142 h 211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0934" h="21142" fill="none" extrusionOk="0">
                <a:moveTo>
                  <a:pt x="4423" y="-1"/>
                </a:moveTo>
                <a:cubicBezTo>
                  <a:pt x="12495" y="1688"/>
                  <a:pt x="18902" y="7826"/>
                  <a:pt x="20934" y="15819"/>
                </a:cubicBezTo>
              </a:path>
              <a:path w="20934" h="21142" stroke="0" extrusionOk="0">
                <a:moveTo>
                  <a:pt x="4423" y="-1"/>
                </a:moveTo>
                <a:cubicBezTo>
                  <a:pt x="12495" y="1688"/>
                  <a:pt x="18902" y="7826"/>
                  <a:pt x="20934" y="15819"/>
                </a:cubicBezTo>
                <a:lnTo>
                  <a:pt x="0" y="21142"/>
                </a:lnTo>
                <a:close/>
              </a:path>
            </a:pathLst>
          </a:custGeom>
          <a:gradFill rotWithShape="1">
            <a:gsLst>
              <a:gs pos="0">
                <a:srgbClr val="47ABE3"/>
              </a:gs>
              <a:gs pos="100000">
                <a:srgbClr val="47ABE3">
                  <a:gamma/>
                  <a:shade val="46275"/>
                  <a:invGamma/>
                </a:srgbClr>
              </a:gs>
            </a:gsLst>
            <a:lin ang="2700000" scaled="1"/>
          </a:gradFill>
          <a:ln w="12700">
            <a:noFill/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87050" name="Oval 10"/>
          <p:cNvSpPr>
            <a:spLocks noChangeArrowheads="1"/>
          </p:cNvSpPr>
          <p:nvPr/>
        </p:nvSpPr>
        <p:spPr bwMode="gray">
          <a:xfrm rot="-998297">
            <a:off x="2849563" y="2752725"/>
            <a:ext cx="2695575" cy="1339850"/>
          </a:xfrm>
          <a:prstGeom prst="ellipse">
            <a:avLst/>
          </a:prstGeom>
          <a:gradFill rotWithShape="0">
            <a:gsLst>
              <a:gs pos="0">
                <a:srgbClr val="000000"/>
              </a:gs>
              <a:gs pos="50000">
                <a:srgbClr val="000000">
                  <a:gamma/>
                  <a:tint val="24314"/>
                  <a:invGamma/>
                </a:srgbClr>
              </a:gs>
              <a:gs pos="100000">
                <a:srgbClr val="000000"/>
              </a:gs>
            </a:gsLst>
            <a:lin ang="0" scaled="1"/>
          </a:gradFill>
          <a:ln w="12700">
            <a:noFill/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87051" name="Text Box 11"/>
          <p:cNvSpPr txBox="1">
            <a:spLocks noChangeArrowheads="1"/>
          </p:cNvSpPr>
          <p:nvPr/>
        </p:nvSpPr>
        <p:spPr bwMode="auto">
          <a:xfrm>
            <a:off x="2133600" y="2974975"/>
            <a:ext cx="833438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altLang="zh-CN">
                <a:solidFill>
                  <a:srgbClr val="FFFFFF"/>
                </a:solidFill>
                <a:latin typeface="Verdana" pitchFamily="34" charset="0"/>
                <a:ea typeface="宋体" charset="-122"/>
              </a:rPr>
              <a:t>Text1</a:t>
            </a:r>
            <a:endParaRPr lang="en-US" altLang="zh-CN">
              <a:ea typeface="宋体" charset="-122"/>
            </a:endParaRPr>
          </a:p>
        </p:txBody>
      </p:sp>
      <p:sp>
        <p:nvSpPr>
          <p:cNvPr id="87052" name="Text Box 12"/>
          <p:cNvSpPr txBox="1">
            <a:spLocks noChangeArrowheads="1"/>
          </p:cNvSpPr>
          <p:nvPr/>
        </p:nvSpPr>
        <p:spPr bwMode="auto">
          <a:xfrm>
            <a:off x="4038600" y="2060575"/>
            <a:ext cx="833438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altLang="zh-CN">
                <a:solidFill>
                  <a:srgbClr val="FFFFFF"/>
                </a:solidFill>
                <a:latin typeface="Verdana" pitchFamily="34" charset="0"/>
                <a:ea typeface="宋体" charset="-122"/>
              </a:rPr>
              <a:t>Text2</a:t>
            </a:r>
            <a:endParaRPr lang="en-US" altLang="zh-CN">
              <a:ea typeface="宋体" charset="-122"/>
            </a:endParaRPr>
          </a:p>
        </p:txBody>
      </p:sp>
      <p:sp>
        <p:nvSpPr>
          <p:cNvPr id="87053" name="Text Box 13"/>
          <p:cNvSpPr txBox="1">
            <a:spLocks noChangeArrowheads="1"/>
          </p:cNvSpPr>
          <p:nvPr/>
        </p:nvSpPr>
        <p:spPr bwMode="auto">
          <a:xfrm>
            <a:off x="5715000" y="2517775"/>
            <a:ext cx="833438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altLang="zh-CN">
                <a:solidFill>
                  <a:srgbClr val="FFFFFF"/>
                </a:solidFill>
                <a:latin typeface="Verdana" pitchFamily="34" charset="0"/>
                <a:ea typeface="宋体" charset="-122"/>
              </a:rPr>
              <a:t>Text3</a:t>
            </a:r>
            <a:endParaRPr lang="en-US" altLang="zh-CN">
              <a:ea typeface="宋体" charset="-122"/>
            </a:endParaRPr>
          </a:p>
        </p:txBody>
      </p:sp>
      <p:sp>
        <p:nvSpPr>
          <p:cNvPr id="87054" name="Freeform 14"/>
          <p:cNvSpPr>
            <a:spLocks/>
          </p:cNvSpPr>
          <p:nvPr/>
        </p:nvSpPr>
        <p:spPr bwMode="gray">
          <a:xfrm>
            <a:off x="6172200" y="3051175"/>
            <a:ext cx="1295400" cy="1711325"/>
          </a:xfrm>
          <a:custGeom>
            <a:avLst/>
            <a:gdLst/>
            <a:ahLst/>
            <a:cxnLst>
              <a:cxn ang="0">
                <a:pos x="0" y="841"/>
              </a:cxn>
              <a:cxn ang="0">
                <a:pos x="784" y="0"/>
              </a:cxn>
              <a:cxn ang="0">
                <a:pos x="816" y="280"/>
              </a:cxn>
              <a:cxn ang="0">
                <a:pos x="544" y="672"/>
              </a:cxn>
              <a:cxn ang="0">
                <a:pos x="25" y="1078"/>
              </a:cxn>
              <a:cxn ang="0">
                <a:pos x="0" y="841"/>
              </a:cxn>
            </a:cxnLst>
            <a:rect l="0" t="0" r="r" b="b"/>
            <a:pathLst>
              <a:path w="816" h="1078">
                <a:moveTo>
                  <a:pt x="0" y="841"/>
                </a:moveTo>
                <a:lnTo>
                  <a:pt x="784" y="0"/>
                </a:lnTo>
                <a:lnTo>
                  <a:pt x="816" y="280"/>
                </a:lnTo>
                <a:cubicBezTo>
                  <a:pt x="776" y="392"/>
                  <a:pt x="676" y="539"/>
                  <a:pt x="544" y="672"/>
                </a:cubicBezTo>
                <a:cubicBezTo>
                  <a:pt x="412" y="805"/>
                  <a:pt x="116" y="1050"/>
                  <a:pt x="25" y="1078"/>
                </a:cubicBezTo>
                <a:cubicBezTo>
                  <a:pt x="7" y="1006"/>
                  <a:pt x="0" y="841"/>
                  <a:pt x="0" y="841"/>
                </a:cubicBezTo>
                <a:close/>
              </a:path>
            </a:pathLst>
          </a:custGeom>
          <a:gradFill rotWithShape="0">
            <a:gsLst>
              <a:gs pos="0">
                <a:srgbClr val="6600CC">
                  <a:gamma/>
                  <a:tint val="45490"/>
                  <a:invGamma/>
                </a:srgbClr>
              </a:gs>
              <a:gs pos="100000">
                <a:srgbClr val="6600CC"/>
              </a:gs>
            </a:gsLst>
            <a:lin ang="0" scaled="1"/>
          </a:gradFill>
          <a:ln w="9525" cap="flat" cmpd="sng">
            <a:noFill/>
            <a:prstDash val="solid"/>
            <a:round/>
            <a:headEnd/>
            <a:tailEnd/>
          </a:ln>
          <a:effectLst/>
        </p:spPr>
        <p:txBody>
          <a:bodyPr>
            <a:spAutoFit/>
          </a:bodyPr>
          <a:lstStyle/>
          <a:p>
            <a:endParaRPr lang="zh-CN" altLang="en-US"/>
          </a:p>
        </p:txBody>
      </p:sp>
      <p:sp>
        <p:nvSpPr>
          <p:cNvPr id="87055" name="Arc 15"/>
          <p:cNvSpPr>
            <a:spLocks/>
          </p:cNvSpPr>
          <p:nvPr/>
        </p:nvSpPr>
        <p:spPr bwMode="gray">
          <a:xfrm rot="-1060795">
            <a:off x="4570413" y="3057525"/>
            <a:ext cx="2984500" cy="1346200"/>
          </a:xfrm>
          <a:custGeom>
            <a:avLst/>
            <a:gdLst>
              <a:gd name="G0" fmla="+- 0 0 0"/>
              <a:gd name="G1" fmla="+- 0 0 0"/>
              <a:gd name="G2" fmla="+- 21600 0 0"/>
              <a:gd name="T0" fmla="*/ 20601 w 20601"/>
              <a:gd name="T1" fmla="*/ 6492 h 19523"/>
              <a:gd name="T2" fmla="*/ 9242 w 20601"/>
              <a:gd name="T3" fmla="*/ 19523 h 19523"/>
              <a:gd name="T4" fmla="*/ 0 w 20601"/>
              <a:gd name="T5" fmla="*/ 0 h 195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0601" h="19523" fill="none" extrusionOk="0">
                <a:moveTo>
                  <a:pt x="20601" y="6492"/>
                </a:moveTo>
                <a:cubicBezTo>
                  <a:pt x="18793" y="12227"/>
                  <a:pt x="14677" y="16949"/>
                  <a:pt x="9241" y="19522"/>
                </a:cubicBezTo>
              </a:path>
              <a:path w="20601" h="19523" stroke="0" extrusionOk="0">
                <a:moveTo>
                  <a:pt x="20601" y="6492"/>
                </a:moveTo>
                <a:cubicBezTo>
                  <a:pt x="18793" y="12227"/>
                  <a:pt x="14677" y="16949"/>
                  <a:pt x="9241" y="19522"/>
                </a:cubicBezTo>
                <a:lnTo>
                  <a:pt x="0" y="0"/>
                </a:lnTo>
                <a:close/>
              </a:path>
            </a:pathLst>
          </a:custGeom>
          <a:solidFill>
            <a:srgbClr val="CC99FF"/>
          </a:solidFill>
          <a:ln w="12700">
            <a:noFill/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87056" name="Freeform 16"/>
          <p:cNvSpPr>
            <a:spLocks/>
          </p:cNvSpPr>
          <p:nvPr/>
        </p:nvSpPr>
        <p:spPr bwMode="gray">
          <a:xfrm>
            <a:off x="4471988" y="3532188"/>
            <a:ext cx="1758950" cy="1236662"/>
          </a:xfrm>
          <a:custGeom>
            <a:avLst/>
            <a:gdLst/>
            <a:ahLst/>
            <a:cxnLst>
              <a:cxn ang="0">
                <a:pos x="1071" y="546"/>
              </a:cxn>
              <a:cxn ang="0">
                <a:pos x="1108" y="779"/>
              </a:cxn>
              <a:cxn ang="0">
                <a:pos x="67" y="168"/>
              </a:cxn>
              <a:cxn ang="0">
                <a:pos x="0" y="0"/>
              </a:cxn>
              <a:cxn ang="0">
                <a:pos x="1071" y="546"/>
              </a:cxn>
            </a:cxnLst>
            <a:rect l="0" t="0" r="r" b="b"/>
            <a:pathLst>
              <a:path w="1108" h="779">
                <a:moveTo>
                  <a:pt x="1071" y="546"/>
                </a:moveTo>
                <a:lnTo>
                  <a:pt x="1108" y="779"/>
                </a:lnTo>
                <a:lnTo>
                  <a:pt x="67" y="168"/>
                </a:lnTo>
                <a:lnTo>
                  <a:pt x="0" y="0"/>
                </a:lnTo>
                <a:lnTo>
                  <a:pt x="1071" y="546"/>
                </a:lnTo>
                <a:close/>
              </a:path>
            </a:pathLst>
          </a:custGeom>
          <a:gradFill rotWithShape="1">
            <a:gsLst>
              <a:gs pos="0">
                <a:srgbClr val="5007A1">
                  <a:gamma/>
                  <a:tint val="45490"/>
                  <a:invGamma/>
                </a:srgbClr>
              </a:gs>
              <a:gs pos="100000">
                <a:srgbClr val="5007A1"/>
              </a:gs>
            </a:gsLst>
            <a:lin ang="2700000" scaled="1"/>
          </a:gradFill>
          <a:ln w="9525" cap="flat" cmpd="sng">
            <a:noFill/>
            <a:prstDash val="solid"/>
            <a:round/>
            <a:headEnd/>
            <a:tailEnd/>
          </a:ln>
          <a:effectLst/>
        </p:spPr>
        <p:txBody>
          <a:bodyPr>
            <a:spAutoFit/>
          </a:bodyPr>
          <a:lstStyle/>
          <a:p>
            <a:endParaRPr lang="zh-CN" altLang="en-US"/>
          </a:p>
        </p:txBody>
      </p:sp>
      <p:sp>
        <p:nvSpPr>
          <p:cNvPr id="87057" name="Text Box 17"/>
          <p:cNvSpPr txBox="1">
            <a:spLocks noChangeArrowheads="1"/>
          </p:cNvSpPr>
          <p:nvPr/>
        </p:nvSpPr>
        <p:spPr bwMode="auto">
          <a:xfrm>
            <a:off x="5715000" y="3508375"/>
            <a:ext cx="833438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altLang="zh-CN">
                <a:solidFill>
                  <a:srgbClr val="FFFFFF"/>
                </a:solidFill>
                <a:latin typeface="Verdana" pitchFamily="34" charset="0"/>
                <a:ea typeface="宋体" charset="-122"/>
              </a:rPr>
              <a:t>Text4</a:t>
            </a:r>
            <a:endParaRPr lang="en-US" altLang="zh-CN">
              <a:ea typeface="宋体" charset="-122"/>
            </a:endParaRPr>
          </a:p>
        </p:txBody>
      </p:sp>
      <p:sp>
        <p:nvSpPr>
          <p:cNvPr id="87058" name="Text Box 18"/>
          <p:cNvSpPr txBox="1">
            <a:spLocks noChangeArrowheads="1"/>
          </p:cNvSpPr>
          <p:nvPr/>
        </p:nvSpPr>
        <p:spPr bwMode="auto">
          <a:xfrm>
            <a:off x="3962400" y="4270375"/>
            <a:ext cx="833438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altLang="zh-CN">
                <a:solidFill>
                  <a:srgbClr val="FFFFFF"/>
                </a:solidFill>
                <a:latin typeface="Verdana" pitchFamily="34" charset="0"/>
                <a:ea typeface="宋体" charset="-122"/>
              </a:rPr>
              <a:t>Text5</a:t>
            </a:r>
            <a:endParaRPr lang="en-US" altLang="zh-CN">
              <a:ea typeface="宋体" charset="-122"/>
            </a:endParaRPr>
          </a:p>
        </p:txBody>
      </p:sp>
      <p:sp>
        <p:nvSpPr>
          <p:cNvPr id="87059" name="Text Box 19"/>
          <p:cNvSpPr txBox="1">
            <a:spLocks noChangeArrowheads="1"/>
          </p:cNvSpPr>
          <p:nvPr/>
        </p:nvSpPr>
        <p:spPr bwMode="auto">
          <a:xfrm>
            <a:off x="2057400" y="4117975"/>
            <a:ext cx="833438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altLang="zh-CN">
                <a:solidFill>
                  <a:srgbClr val="FFFFFF"/>
                </a:solidFill>
                <a:latin typeface="Verdana" pitchFamily="34" charset="0"/>
                <a:ea typeface="宋体" charset="-122"/>
              </a:rPr>
              <a:t>Text6</a:t>
            </a:r>
            <a:endParaRPr lang="en-US" altLang="zh-CN">
              <a:ea typeface="宋体" charset="-122"/>
            </a:endParaRPr>
          </a:p>
        </p:txBody>
      </p:sp>
      <p:sp>
        <p:nvSpPr>
          <p:cNvPr id="87060" name="Oval 20"/>
          <p:cNvSpPr>
            <a:spLocks noChangeArrowheads="1"/>
          </p:cNvSpPr>
          <p:nvPr/>
        </p:nvSpPr>
        <p:spPr bwMode="white">
          <a:xfrm rot="-998297">
            <a:off x="2951163" y="3005138"/>
            <a:ext cx="2586037" cy="1090612"/>
          </a:xfrm>
          <a:prstGeom prst="ellipse">
            <a:avLst/>
          </a:prstGeom>
          <a:gradFill rotWithShape="1">
            <a:gsLst>
              <a:gs pos="0">
                <a:schemeClr val="bg1">
                  <a:gamma/>
                  <a:shade val="46275"/>
                  <a:invGamma/>
                </a:schemeClr>
              </a:gs>
              <a:gs pos="100000">
                <a:schemeClr val="bg1"/>
              </a:gs>
            </a:gsLst>
            <a:lin ang="2700000" scaled="1"/>
          </a:gradFill>
          <a:ln w="12700">
            <a:noFill/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87061" name="Freeform 21"/>
          <p:cNvSpPr>
            <a:spLocks/>
          </p:cNvSpPr>
          <p:nvPr/>
        </p:nvSpPr>
        <p:spPr bwMode="gray">
          <a:xfrm>
            <a:off x="4648200" y="3927475"/>
            <a:ext cx="1282700" cy="1028700"/>
          </a:xfrm>
          <a:custGeom>
            <a:avLst/>
            <a:gdLst/>
            <a:ahLst/>
            <a:cxnLst>
              <a:cxn ang="0">
                <a:pos x="0" y="24"/>
              </a:cxn>
              <a:cxn ang="0">
                <a:pos x="352" y="448"/>
              </a:cxn>
              <a:cxn ang="0">
                <a:pos x="360" y="648"/>
              </a:cxn>
              <a:cxn ang="0">
                <a:pos x="808" y="424"/>
              </a:cxn>
              <a:cxn ang="0">
                <a:pos x="104" y="0"/>
              </a:cxn>
              <a:cxn ang="0">
                <a:pos x="0" y="24"/>
              </a:cxn>
            </a:cxnLst>
            <a:rect l="0" t="0" r="r" b="b"/>
            <a:pathLst>
              <a:path w="808" h="648">
                <a:moveTo>
                  <a:pt x="0" y="24"/>
                </a:moveTo>
                <a:lnTo>
                  <a:pt x="352" y="448"/>
                </a:lnTo>
                <a:lnTo>
                  <a:pt x="360" y="648"/>
                </a:lnTo>
                <a:lnTo>
                  <a:pt x="808" y="424"/>
                </a:lnTo>
                <a:lnTo>
                  <a:pt x="104" y="0"/>
                </a:lnTo>
                <a:lnTo>
                  <a:pt x="0" y="24"/>
                </a:lnTo>
                <a:close/>
              </a:path>
            </a:pathLst>
          </a:custGeom>
          <a:solidFill>
            <a:srgbClr val="003399">
              <a:alpha val="49001"/>
            </a:srgbClr>
          </a:solidFill>
          <a:ln w="9525" cap="flat" cmpd="sng">
            <a:noFill/>
            <a:prstDash val="solid"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>
                <a:ea typeface="宋体" charset="-122"/>
              </a:rPr>
              <a:t>Contents</a:t>
            </a:r>
          </a:p>
        </p:txBody>
      </p:sp>
      <p:sp>
        <p:nvSpPr>
          <p:cNvPr id="41081" name="Text Box 121"/>
          <p:cNvSpPr txBox="1">
            <a:spLocks noChangeArrowheads="1"/>
          </p:cNvSpPr>
          <p:nvPr/>
        </p:nvSpPr>
        <p:spPr bwMode="auto">
          <a:xfrm>
            <a:off x="5607050" y="466725"/>
            <a:ext cx="32988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altLang="zh-CN">
                <a:solidFill>
                  <a:schemeClr val="folHlink"/>
                </a:solidFill>
                <a:ea typeface="宋体" charset="-122"/>
              </a:rPr>
              <a:t>Click to edit text styles</a:t>
            </a:r>
          </a:p>
        </p:txBody>
      </p:sp>
      <p:sp>
        <p:nvSpPr>
          <p:cNvPr id="41082" name="Text Box 122"/>
          <p:cNvSpPr txBox="1">
            <a:spLocks noChangeArrowheads="1"/>
          </p:cNvSpPr>
          <p:nvPr/>
        </p:nvSpPr>
        <p:spPr bwMode="auto">
          <a:xfrm>
            <a:off x="5638800" y="792163"/>
            <a:ext cx="3070225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altLang="zh-CN" sz="1200">
                <a:ea typeface="宋体" charset="-122"/>
              </a:rPr>
              <a:t>Edit your company slogan</a:t>
            </a:r>
          </a:p>
        </p:txBody>
      </p:sp>
      <p:sp>
        <p:nvSpPr>
          <p:cNvPr id="41083" name="Line 123"/>
          <p:cNvSpPr>
            <a:spLocks noChangeShapeType="1"/>
          </p:cNvSpPr>
          <p:nvPr/>
        </p:nvSpPr>
        <p:spPr bwMode="auto">
          <a:xfrm>
            <a:off x="2209800" y="2359025"/>
            <a:ext cx="4800600" cy="0"/>
          </a:xfrm>
          <a:prstGeom prst="line">
            <a:avLst/>
          </a:prstGeom>
          <a:noFill/>
          <a:ln w="25400">
            <a:solidFill>
              <a:schemeClr val="tx1"/>
            </a:solidFill>
            <a:prstDash val="sysDot"/>
            <a:round/>
            <a:headEnd/>
            <a:tailEnd type="oval" w="med" len="med"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grpSp>
        <p:nvGrpSpPr>
          <p:cNvPr id="41084" name="Group 124"/>
          <p:cNvGrpSpPr>
            <a:grpSpLocks/>
          </p:cNvGrpSpPr>
          <p:nvPr/>
        </p:nvGrpSpPr>
        <p:grpSpPr bwMode="auto">
          <a:xfrm>
            <a:off x="1966913" y="2252663"/>
            <a:ext cx="182562" cy="182562"/>
            <a:chOff x="1239" y="1515"/>
            <a:chExt cx="115" cy="115"/>
          </a:xfrm>
        </p:grpSpPr>
        <p:sp>
          <p:nvSpPr>
            <p:cNvPr id="41085" name="AutoShape 125"/>
            <p:cNvSpPr>
              <a:spLocks noChangeArrowheads="1"/>
            </p:cNvSpPr>
            <p:nvPr/>
          </p:nvSpPr>
          <p:spPr bwMode="gray">
            <a:xfrm rot="2700000">
              <a:off x="1239" y="1515"/>
              <a:ext cx="115" cy="115"/>
            </a:xfrm>
            <a:prstGeom prst="rtTriangle">
              <a:avLst/>
            </a:prstGeom>
            <a:solidFill>
              <a:schemeClr val="tx1"/>
            </a:solidFill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41086" name="AutoShape 126"/>
            <p:cNvSpPr>
              <a:spLocks noChangeArrowheads="1"/>
            </p:cNvSpPr>
            <p:nvPr/>
          </p:nvSpPr>
          <p:spPr bwMode="gray">
            <a:xfrm rot="18900000" flipH="1">
              <a:off x="1239" y="1515"/>
              <a:ext cx="115" cy="115"/>
            </a:xfrm>
            <a:prstGeom prst="rtTriangle">
              <a:avLst/>
            </a:prstGeom>
            <a:solidFill>
              <a:schemeClr val="accent1"/>
            </a:solidFill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</p:grpSp>
      <p:sp>
        <p:nvSpPr>
          <p:cNvPr id="41087" name="Text Box 127"/>
          <p:cNvSpPr txBox="1">
            <a:spLocks noChangeArrowheads="1"/>
          </p:cNvSpPr>
          <p:nvPr/>
        </p:nvSpPr>
        <p:spPr bwMode="auto">
          <a:xfrm>
            <a:off x="3014663" y="1905000"/>
            <a:ext cx="2957512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 altLang="zh-CN" sz="2400" b="1">
                <a:ea typeface="宋体" charset="-122"/>
              </a:rPr>
              <a:t>1. Click to add Title</a:t>
            </a:r>
          </a:p>
        </p:txBody>
      </p:sp>
      <p:grpSp>
        <p:nvGrpSpPr>
          <p:cNvPr id="41088" name="Group 128"/>
          <p:cNvGrpSpPr>
            <a:grpSpLocks/>
          </p:cNvGrpSpPr>
          <p:nvPr/>
        </p:nvGrpSpPr>
        <p:grpSpPr bwMode="auto">
          <a:xfrm>
            <a:off x="1966913" y="2819400"/>
            <a:ext cx="5043487" cy="530225"/>
            <a:chOff x="1239" y="1296"/>
            <a:chExt cx="3177" cy="334"/>
          </a:xfrm>
        </p:grpSpPr>
        <p:sp>
          <p:nvSpPr>
            <p:cNvPr id="41089" name="Line 129"/>
            <p:cNvSpPr>
              <a:spLocks noChangeShapeType="1"/>
            </p:cNvSpPr>
            <p:nvPr/>
          </p:nvSpPr>
          <p:spPr bwMode="auto">
            <a:xfrm>
              <a:off x="1392" y="1582"/>
              <a:ext cx="3024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prstDash val="sysDot"/>
              <a:round/>
              <a:headEnd/>
              <a:tailEnd type="oval" w="med" len="med"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grpSp>
          <p:nvGrpSpPr>
            <p:cNvPr id="41090" name="Group 130"/>
            <p:cNvGrpSpPr>
              <a:grpSpLocks/>
            </p:cNvGrpSpPr>
            <p:nvPr/>
          </p:nvGrpSpPr>
          <p:grpSpPr bwMode="auto">
            <a:xfrm>
              <a:off x="1239" y="1515"/>
              <a:ext cx="115" cy="115"/>
              <a:chOff x="1239" y="1515"/>
              <a:chExt cx="115" cy="115"/>
            </a:xfrm>
          </p:grpSpPr>
          <p:sp>
            <p:nvSpPr>
              <p:cNvPr id="41091" name="AutoShape 131"/>
              <p:cNvSpPr>
                <a:spLocks noChangeArrowheads="1"/>
              </p:cNvSpPr>
              <p:nvPr/>
            </p:nvSpPr>
            <p:spPr bwMode="gray">
              <a:xfrm rot="2700000">
                <a:off x="1239" y="1515"/>
                <a:ext cx="115" cy="115"/>
              </a:xfrm>
              <a:prstGeom prst="rtTriangle">
                <a:avLst/>
              </a:prstGeom>
              <a:solidFill>
                <a:schemeClr val="tx1"/>
              </a:solidFill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41092" name="AutoShape 132"/>
              <p:cNvSpPr>
                <a:spLocks noChangeArrowheads="1"/>
              </p:cNvSpPr>
              <p:nvPr/>
            </p:nvSpPr>
            <p:spPr bwMode="gray">
              <a:xfrm rot="18900000" flipH="1">
                <a:off x="1239" y="1515"/>
                <a:ext cx="115" cy="115"/>
              </a:xfrm>
              <a:prstGeom prst="rtTriangle">
                <a:avLst/>
              </a:prstGeom>
              <a:solidFill>
                <a:schemeClr val="hlink"/>
              </a:solidFill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sp>
          <p:nvSpPr>
            <p:cNvPr id="41093" name="Text Box 133"/>
            <p:cNvSpPr txBox="1">
              <a:spLocks noChangeArrowheads="1"/>
            </p:cNvSpPr>
            <p:nvPr/>
          </p:nvSpPr>
          <p:spPr bwMode="auto">
            <a:xfrm>
              <a:off x="1899" y="1296"/>
              <a:ext cx="1863" cy="288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altLang="zh-CN" sz="2400" b="1">
                  <a:ea typeface="宋体" charset="-122"/>
                </a:rPr>
                <a:t>2. Click to add Title</a:t>
              </a:r>
            </a:p>
          </p:txBody>
        </p:sp>
      </p:grpSp>
      <p:grpSp>
        <p:nvGrpSpPr>
          <p:cNvPr id="41094" name="Group 134"/>
          <p:cNvGrpSpPr>
            <a:grpSpLocks/>
          </p:cNvGrpSpPr>
          <p:nvPr/>
        </p:nvGrpSpPr>
        <p:grpSpPr bwMode="auto">
          <a:xfrm>
            <a:off x="1966913" y="3736975"/>
            <a:ext cx="5043487" cy="530225"/>
            <a:chOff x="1239" y="1296"/>
            <a:chExt cx="3177" cy="334"/>
          </a:xfrm>
        </p:grpSpPr>
        <p:sp>
          <p:nvSpPr>
            <p:cNvPr id="41095" name="Line 135"/>
            <p:cNvSpPr>
              <a:spLocks noChangeShapeType="1"/>
            </p:cNvSpPr>
            <p:nvPr/>
          </p:nvSpPr>
          <p:spPr bwMode="auto">
            <a:xfrm>
              <a:off x="1392" y="1582"/>
              <a:ext cx="3024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prstDash val="sysDot"/>
              <a:round/>
              <a:headEnd/>
              <a:tailEnd type="oval" w="med" len="med"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grpSp>
          <p:nvGrpSpPr>
            <p:cNvPr id="41096" name="Group 136"/>
            <p:cNvGrpSpPr>
              <a:grpSpLocks/>
            </p:cNvGrpSpPr>
            <p:nvPr/>
          </p:nvGrpSpPr>
          <p:grpSpPr bwMode="auto">
            <a:xfrm>
              <a:off x="1239" y="1515"/>
              <a:ext cx="115" cy="115"/>
              <a:chOff x="1239" y="1515"/>
              <a:chExt cx="115" cy="115"/>
            </a:xfrm>
          </p:grpSpPr>
          <p:sp>
            <p:nvSpPr>
              <p:cNvPr id="41097" name="AutoShape 137"/>
              <p:cNvSpPr>
                <a:spLocks noChangeArrowheads="1"/>
              </p:cNvSpPr>
              <p:nvPr/>
            </p:nvSpPr>
            <p:spPr bwMode="gray">
              <a:xfrm rot="2700000">
                <a:off x="1239" y="1515"/>
                <a:ext cx="115" cy="115"/>
              </a:xfrm>
              <a:prstGeom prst="rtTriangle">
                <a:avLst/>
              </a:prstGeom>
              <a:solidFill>
                <a:schemeClr val="tx1"/>
              </a:solidFill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41098" name="AutoShape 138"/>
              <p:cNvSpPr>
                <a:spLocks noChangeArrowheads="1"/>
              </p:cNvSpPr>
              <p:nvPr/>
            </p:nvSpPr>
            <p:spPr bwMode="gray">
              <a:xfrm rot="18900000" flipH="1">
                <a:off x="1239" y="1515"/>
                <a:ext cx="115" cy="115"/>
              </a:xfrm>
              <a:prstGeom prst="rtTriangle">
                <a:avLst/>
              </a:prstGeom>
              <a:solidFill>
                <a:schemeClr val="accent1"/>
              </a:solidFill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sp>
          <p:nvSpPr>
            <p:cNvPr id="41099" name="Text Box 139"/>
            <p:cNvSpPr txBox="1">
              <a:spLocks noChangeArrowheads="1"/>
            </p:cNvSpPr>
            <p:nvPr/>
          </p:nvSpPr>
          <p:spPr bwMode="auto">
            <a:xfrm>
              <a:off x="1899" y="1296"/>
              <a:ext cx="1863" cy="288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altLang="zh-CN" sz="2400" b="1">
                  <a:ea typeface="宋体" charset="-122"/>
                </a:rPr>
                <a:t>3. Click to add Title</a:t>
              </a:r>
            </a:p>
          </p:txBody>
        </p:sp>
      </p:grpSp>
      <p:grpSp>
        <p:nvGrpSpPr>
          <p:cNvPr id="41100" name="Group 140"/>
          <p:cNvGrpSpPr>
            <a:grpSpLocks/>
          </p:cNvGrpSpPr>
          <p:nvPr/>
        </p:nvGrpSpPr>
        <p:grpSpPr bwMode="auto">
          <a:xfrm>
            <a:off x="1966913" y="4648200"/>
            <a:ext cx="5043487" cy="530225"/>
            <a:chOff x="1239" y="1296"/>
            <a:chExt cx="3177" cy="334"/>
          </a:xfrm>
        </p:grpSpPr>
        <p:sp>
          <p:nvSpPr>
            <p:cNvPr id="41101" name="Line 141"/>
            <p:cNvSpPr>
              <a:spLocks noChangeShapeType="1"/>
            </p:cNvSpPr>
            <p:nvPr/>
          </p:nvSpPr>
          <p:spPr bwMode="auto">
            <a:xfrm>
              <a:off x="1392" y="1582"/>
              <a:ext cx="3024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prstDash val="sysDot"/>
              <a:round/>
              <a:headEnd/>
              <a:tailEnd type="oval" w="med" len="med"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grpSp>
          <p:nvGrpSpPr>
            <p:cNvPr id="41102" name="Group 142"/>
            <p:cNvGrpSpPr>
              <a:grpSpLocks/>
            </p:cNvGrpSpPr>
            <p:nvPr/>
          </p:nvGrpSpPr>
          <p:grpSpPr bwMode="auto">
            <a:xfrm>
              <a:off x="1239" y="1515"/>
              <a:ext cx="115" cy="115"/>
              <a:chOff x="1239" y="1515"/>
              <a:chExt cx="115" cy="115"/>
            </a:xfrm>
          </p:grpSpPr>
          <p:sp>
            <p:nvSpPr>
              <p:cNvPr id="41103" name="AutoShape 143"/>
              <p:cNvSpPr>
                <a:spLocks noChangeArrowheads="1"/>
              </p:cNvSpPr>
              <p:nvPr/>
            </p:nvSpPr>
            <p:spPr bwMode="gray">
              <a:xfrm rot="2700000">
                <a:off x="1239" y="1515"/>
                <a:ext cx="115" cy="115"/>
              </a:xfrm>
              <a:prstGeom prst="rtTriangle">
                <a:avLst/>
              </a:prstGeom>
              <a:solidFill>
                <a:schemeClr val="tx1"/>
              </a:solidFill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41104" name="AutoShape 144"/>
              <p:cNvSpPr>
                <a:spLocks noChangeArrowheads="1"/>
              </p:cNvSpPr>
              <p:nvPr/>
            </p:nvSpPr>
            <p:spPr bwMode="gray">
              <a:xfrm rot="18900000" flipH="1">
                <a:off x="1239" y="1515"/>
                <a:ext cx="115" cy="115"/>
              </a:xfrm>
              <a:prstGeom prst="rtTriangle">
                <a:avLst/>
              </a:prstGeom>
              <a:solidFill>
                <a:schemeClr val="hlink"/>
              </a:solidFill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sp>
          <p:nvSpPr>
            <p:cNvPr id="41105" name="Text Box 145"/>
            <p:cNvSpPr txBox="1">
              <a:spLocks noChangeArrowheads="1"/>
            </p:cNvSpPr>
            <p:nvPr/>
          </p:nvSpPr>
          <p:spPr bwMode="auto">
            <a:xfrm>
              <a:off x="1899" y="1296"/>
              <a:ext cx="1863" cy="288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altLang="zh-CN" sz="2400" b="1">
                  <a:ea typeface="宋体" charset="-122"/>
                </a:rPr>
                <a:t>4. Click to add Title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8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4038600" y="4876800"/>
            <a:ext cx="3792538" cy="482600"/>
          </a:xfrm>
        </p:spPr>
        <p:txBody>
          <a:bodyPr/>
          <a:lstStyle/>
          <a:p>
            <a:r>
              <a:rPr lang="en-US" altLang="zh-CN">
                <a:ea typeface="宋体" charset="-122"/>
              </a:rPr>
              <a:t>www.themegallery.com</a:t>
            </a:r>
          </a:p>
        </p:txBody>
      </p:sp>
      <p:sp>
        <p:nvSpPr>
          <p:cNvPr id="28679" name="WordArt 7"/>
          <p:cNvSpPr>
            <a:spLocks noChangeArrowheads="1" noChangeShapeType="1" noTextEdit="1"/>
          </p:cNvSpPr>
          <p:nvPr/>
        </p:nvSpPr>
        <p:spPr bwMode="gray">
          <a:xfrm>
            <a:off x="457200" y="2209800"/>
            <a:ext cx="4876800" cy="609600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0"/>
              </a:avLst>
            </a:prstTxWarp>
          </a:bodyPr>
          <a:lstStyle/>
          <a:p>
            <a:pPr algn="ctr"/>
            <a:r>
              <a:rPr lang="en-US" altLang="zh-CN" sz="5400" b="1" kern="10">
                <a:ln w="28575">
                  <a:solidFill>
                    <a:schemeClr val="tx1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atin typeface="Verdana"/>
                <a:ea typeface="Verdana"/>
                <a:cs typeface="Verdana"/>
              </a:rPr>
              <a:t>Thank You !</a:t>
            </a:r>
            <a:endParaRPr lang="zh-CN" altLang="en-US" sz="5400" b="1" kern="10">
              <a:ln w="28575">
                <a:solidFill>
                  <a:schemeClr val="tx1"/>
                </a:solidFill>
                <a:round/>
                <a:headEnd/>
                <a:tailEnd/>
              </a:ln>
              <a:gradFill rotWithShape="1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atin typeface="Verdana"/>
              <a:cs typeface="Verdana"/>
            </a:endParaRPr>
          </a:p>
        </p:txBody>
      </p:sp>
      <p:sp>
        <p:nvSpPr>
          <p:cNvPr id="28680" name="Text Box 8"/>
          <p:cNvSpPr txBox="1">
            <a:spLocks noChangeArrowheads="1"/>
          </p:cNvSpPr>
          <p:nvPr/>
        </p:nvSpPr>
        <p:spPr bwMode="gray">
          <a:xfrm>
            <a:off x="609600" y="2819400"/>
            <a:ext cx="57912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altLang="zh-CN" sz="1600" b="1">
                <a:solidFill>
                  <a:schemeClr val="bg1"/>
                </a:solidFill>
                <a:ea typeface="宋体" charset="-122"/>
              </a:rPr>
              <a:t>Add your company slogan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>
                <a:ea typeface="宋体" charset="-122"/>
              </a:rPr>
              <a:t>Hot Tip</a:t>
            </a:r>
          </a:p>
        </p:txBody>
      </p:sp>
      <p:sp>
        <p:nvSpPr>
          <p:cNvPr id="645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893888"/>
            <a:ext cx="7924800" cy="4202112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zh-CN" b="1">
                <a:ea typeface="宋体" charset="-122"/>
              </a:rPr>
              <a:t>How do I incorporate my logo to a slide that will apply to all the other slides? </a:t>
            </a:r>
          </a:p>
          <a:p>
            <a:pPr>
              <a:lnSpc>
                <a:spcPct val="90000"/>
              </a:lnSpc>
            </a:pPr>
            <a:endParaRPr lang="en-US" altLang="zh-CN" b="1">
              <a:ea typeface="宋体" charset="-122"/>
            </a:endParaRPr>
          </a:p>
          <a:p>
            <a:pPr lvl="1">
              <a:lnSpc>
                <a:spcPct val="90000"/>
              </a:lnSpc>
            </a:pPr>
            <a:r>
              <a:rPr lang="en-US" altLang="zh-CN">
                <a:ea typeface="宋体" charset="-122"/>
              </a:rPr>
              <a:t>On the </a:t>
            </a:r>
            <a:r>
              <a:rPr lang="en-US" altLang="zh-CN">
                <a:solidFill>
                  <a:schemeClr val="tx2"/>
                </a:solidFill>
                <a:ea typeface="宋体" charset="-122"/>
              </a:rPr>
              <a:t>[View]</a:t>
            </a:r>
            <a:r>
              <a:rPr lang="en-US" altLang="zh-CN">
                <a:ea typeface="宋体" charset="-122"/>
              </a:rPr>
              <a:t> menu, point to </a:t>
            </a:r>
            <a:r>
              <a:rPr lang="en-US" altLang="zh-CN">
                <a:solidFill>
                  <a:schemeClr val="tx2"/>
                </a:solidFill>
                <a:ea typeface="宋体" charset="-122"/>
              </a:rPr>
              <a:t>[Master],</a:t>
            </a:r>
            <a:r>
              <a:rPr lang="en-US" altLang="zh-CN">
                <a:ea typeface="宋体" charset="-122"/>
              </a:rPr>
              <a:t> and then click </a:t>
            </a:r>
            <a:r>
              <a:rPr lang="en-US" altLang="zh-CN">
                <a:solidFill>
                  <a:schemeClr val="tx2"/>
                </a:solidFill>
                <a:ea typeface="宋体" charset="-122"/>
              </a:rPr>
              <a:t>[Slide Master]</a:t>
            </a:r>
            <a:r>
              <a:rPr lang="en-US" altLang="zh-CN">
                <a:ea typeface="宋体" charset="-122"/>
              </a:rPr>
              <a:t> or </a:t>
            </a:r>
            <a:r>
              <a:rPr lang="en-US" altLang="zh-CN">
                <a:solidFill>
                  <a:schemeClr val="tx2"/>
                </a:solidFill>
                <a:ea typeface="宋体" charset="-122"/>
              </a:rPr>
              <a:t>[Notes Master].</a:t>
            </a:r>
            <a:r>
              <a:rPr lang="en-US" altLang="zh-CN">
                <a:ea typeface="宋体" charset="-122"/>
              </a:rPr>
              <a:t> Change images to the one you like, then it will apply to all the other slides. </a:t>
            </a:r>
            <a:br>
              <a:rPr lang="en-US" altLang="zh-CN">
                <a:ea typeface="宋体" charset="-122"/>
              </a:rPr>
            </a:br>
            <a:endParaRPr lang="en-US" altLang="zh-CN">
              <a:ea typeface="宋体" charset="-122"/>
            </a:endParaRPr>
          </a:p>
        </p:txBody>
      </p:sp>
      <p:sp>
        <p:nvSpPr>
          <p:cNvPr id="64518" name="Text Box 6"/>
          <p:cNvSpPr txBox="1">
            <a:spLocks noChangeArrowheads="1"/>
          </p:cNvSpPr>
          <p:nvPr/>
        </p:nvSpPr>
        <p:spPr bwMode="auto">
          <a:xfrm>
            <a:off x="5607050" y="466725"/>
            <a:ext cx="32988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altLang="zh-CN">
                <a:solidFill>
                  <a:schemeClr val="folHlink"/>
                </a:solidFill>
                <a:ea typeface="宋体" charset="-122"/>
              </a:rPr>
              <a:t>Click to edit text styles</a:t>
            </a:r>
          </a:p>
        </p:txBody>
      </p:sp>
      <p:sp>
        <p:nvSpPr>
          <p:cNvPr id="64519" name="Text Box 7"/>
          <p:cNvSpPr txBox="1">
            <a:spLocks noChangeArrowheads="1"/>
          </p:cNvSpPr>
          <p:nvPr/>
        </p:nvSpPr>
        <p:spPr bwMode="auto">
          <a:xfrm>
            <a:off x="5638800" y="792163"/>
            <a:ext cx="3070225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altLang="zh-CN" sz="1200">
                <a:ea typeface="宋体" charset="-122"/>
              </a:rPr>
              <a:t>Edit your company slogan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>
                <a:ea typeface="宋体" charset="-122"/>
              </a:rPr>
              <a:t>Diagram</a:t>
            </a:r>
            <a:endParaRPr lang="en-US" altLang="zh-CN" sz="1600">
              <a:ea typeface="宋体" charset="-122"/>
            </a:endParaRPr>
          </a:p>
        </p:txBody>
      </p:sp>
      <p:grpSp>
        <p:nvGrpSpPr>
          <p:cNvPr id="65539" name="Group 3"/>
          <p:cNvGrpSpPr>
            <a:grpSpLocks/>
          </p:cNvGrpSpPr>
          <p:nvPr/>
        </p:nvGrpSpPr>
        <p:grpSpPr bwMode="auto">
          <a:xfrm>
            <a:off x="1219200" y="1878013"/>
            <a:ext cx="1724025" cy="482600"/>
            <a:chOff x="816" y="2304"/>
            <a:chExt cx="1440" cy="448"/>
          </a:xfrm>
        </p:grpSpPr>
        <p:sp>
          <p:nvSpPr>
            <p:cNvPr id="65540" name="Freeform 4"/>
            <p:cNvSpPr>
              <a:spLocks/>
            </p:cNvSpPr>
            <p:nvPr/>
          </p:nvSpPr>
          <p:spPr bwMode="gray">
            <a:xfrm>
              <a:off x="901" y="2562"/>
              <a:ext cx="1270" cy="190"/>
            </a:xfrm>
            <a:custGeom>
              <a:avLst/>
              <a:gdLst/>
              <a:ahLst/>
              <a:cxnLst>
                <a:cxn ang="0">
                  <a:pos x="1120" y="252"/>
                </a:cxn>
                <a:cxn ang="0">
                  <a:pos x="1116" y="250"/>
                </a:cxn>
                <a:cxn ang="0">
                  <a:pos x="1100" y="246"/>
                </a:cxn>
                <a:cxn ang="0">
                  <a:pos x="1074" y="240"/>
                </a:cxn>
                <a:cxn ang="0">
                  <a:pos x="1038" y="232"/>
                </a:cxn>
                <a:cxn ang="0">
                  <a:pos x="992" y="222"/>
                </a:cxn>
                <a:cxn ang="0">
                  <a:pos x="938" y="212"/>
                </a:cxn>
                <a:cxn ang="0">
                  <a:pos x="876" y="204"/>
                </a:cxn>
                <a:cxn ang="0">
                  <a:pos x="806" y="196"/>
                </a:cxn>
                <a:cxn ang="0">
                  <a:pos x="730" y="190"/>
                </a:cxn>
                <a:cxn ang="0">
                  <a:pos x="646" y="184"/>
                </a:cxn>
                <a:cxn ang="0">
                  <a:pos x="556" y="184"/>
                </a:cxn>
                <a:cxn ang="0">
                  <a:pos x="466" y="184"/>
                </a:cxn>
                <a:cxn ang="0">
                  <a:pos x="384" y="190"/>
                </a:cxn>
                <a:cxn ang="0">
                  <a:pos x="308" y="196"/>
                </a:cxn>
                <a:cxn ang="0">
                  <a:pos x="238" y="204"/>
                </a:cxn>
                <a:cxn ang="0">
                  <a:pos x="178" y="212"/>
                </a:cxn>
                <a:cxn ang="0">
                  <a:pos x="126" y="222"/>
                </a:cxn>
                <a:cxn ang="0">
                  <a:pos x="82" y="232"/>
                </a:cxn>
                <a:cxn ang="0">
                  <a:pos x="46" y="240"/>
                </a:cxn>
                <a:cxn ang="0">
                  <a:pos x="20" y="246"/>
                </a:cxn>
                <a:cxn ang="0">
                  <a:pos x="6" y="250"/>
                </a:cxn>
                <a:cxn ang="0">
                  <a:pos x="0" y="252"/>
                </a:cxn>
                <a:cxn ang="0">
                  <a:pos x="0" y="62"/>
                </a:cxn>
                <a:cxn ang="0">
                  <a:pos x="560" y="0"/>
                </a:cxn>
                <a:cxn ang="0">
                  <a:pos x="1120" y="62"/>
                </a:cxn>
                <a:cxn ang="0">
                  <a:pos x="1120" y="252"/>
                </a:cxn>
                <a:cxn ang="0">
                  <a:pos x="1120" y="252"/>
                </a:cxn>
              </a:cxnLst>
              <a:rect l="0" t="0" r="r" b="b"/>
              <a:pathLst>
                <a:path w="1120" h="252">
                  <a:moveTo>
                    <a:pt x="1120" y="252"/>
                  </a:moveTo>
                  <a:lnTo>
                    <a:pt x="1116" y="250"/>
                  </a:lnTo>
                  <a:lnTo>
                    <a:pt x="1100" y="246"/>
                  </a:lnTo>
                  <a:lnTo>
                    <a:pt x="1074" y="240"/>
                  </a:lnTo>
                  <a:lnTo>
                    <a:pt x="1038" y="232"/>
                  </a:lnTo>
                  <a:lnTo>
                    <a:pt x="992" y="222"/>
                  </a:lnTo>
                  <a:lnTo>
                    <a:pt x="938" y="212"/>
                  </a:lnTo>
                  <a:lnTo>
                    <a:pt x="876" y="204"/>
                  </a:lnTo>
                  <a:lnTo>
                    <a:pt x="806" y="196"/>
                  </a:lnTo>
                  <a:lnTo>
                    <a:pt x="730" y="190"/>
                  </a:lnTo>
                  <a:lnTo>
                    <a:pt x="646" y="184"/>
                  </a:lnTo>
                  <a:lnTo>
                    <a:pt x="556" y="184"/>
                  </a:lnTo>
                  <a:lnTo>
                    <a:pt x="466" y="184"/>
                  </a:lnTo>
                  <a:lnTo>
                    <a:pt x="384" y="190"/>
                  </a:lnTo>
                  <a:lnTo>
                    <a:pt x="308" y="196"/>
                  </a:lnTo>
                  <a:lnTo>
                    <a:pt x="238" y="204"/>
                  </a:lnTo>
                  <a:lnTo>
                    <a:pt x="178" y="212"/>
                  </a:lnTo>
                  <a:lnTo>
                    <a:pt x="126" y="222"/>
                  </a:lnTo>
                  <a:lnTo>
                    <a:pt x="82" y="232"/>
                  </a:lnTo>
                  <a:lnTo>
                    <a:pt x="46" y="240"/>
                  </a:lnTo>
                  <a:lnTo>
                    <a:pt x="20" y="246"/>
                  </a:lnTo>
                  <a:lnTo>
                    <a:pt x="6" y="250"/>
                  </a:lnTo>
                  <a:lnTo>
                    <a:pt x="0" y="252"/>
                  </a:lnTo>
                  <a:lnTo>
                    <a:pt x="0" y="62"/>
                  </a:lnTo>
                  <a:lnTo>
                    <a:pt x="560" y="0"/>
                  </a:lnTo>
                  <a:lnTo>
                    <a:pt x="1120" y="62"/>
                  </a:lnTo>
                  <a:lnTo>
                    <a:pt x="1120" y="252"/>
                  </a:lnTo>
                  <a:lnTo>
                    <a:pt x="1120" y="252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5541" name="Rectangle 5"/>
            <p:cNvSpPr>
              <a:spLocks noChangeArrowheads="1"/>
            </p:cNvSpPr>
            <p:nvPr/>
          </p:nvSpPr>
          <p:spPr bwMode="gray">
            <a:xfrm>
              <a:off x="816" y="2304"/>
              <a:ext cx="1440" cy="393"/>
            </a:xfrm>
            <a:prstGeom prst="rect">
              <a:avLst/>
            </a:prstGeom>
            <a:gradFill rotWithShape="1">
              <a:gsLst>
                <a:gs pos="0">
                  <a:schemeClr val="accent1"/>
                </a:gs>
                <a:gs pos="50000">
                  <a:schemeClr val="accent1">
                    <a:gamma/>
                    <a:tint val="57647"/>
                    <a:invGamma/>
                  </a:schemeClr>
                </a:gs>
                <a:gs pos="100000">
                  <a:schemeClr val="accent1"/>
                </a:gs>
              </a:gsLst>
              <a:lin ang="2700000" scaled="1"/>
            </a:gradFill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/>
              <a:r>
                <a:rPr lang="en-US" altLang="zh-CN" b="1">
                  <a:effectLst>
                    <a:outerShdw blurRad="38100" dist="38100" dir="2700000" algn="tl">
                      <a:srgbClr val="000000"/>
                    </a:outerShdw>
                  </a:effectLst>
                  <a:ea typeface="宋体" charset="-122"/>
                </a:rPr>
                <a:t>2000</a:t>
              </a:r>
            </a:p>
          </p:txBody>
        </p:sp>
      </p:grpSp>
      <p:grpSp>
        <p:nvGrpSpPr>
          <p:cNvPr id="65542" name="Group 6"/>
          <p:cNvGrpSpPr>
            <a:grpSpLocks/>
          </p:cNvGrpSpPr>
          <p:nvPr/>
        </p:nvGrpSpPr>
        <p:grpSpPr bwMode="auto">
          <a:xfrm>
            <a:off x="1219200" y="3021013"/>
            <a:ext cx="1724025" cy="482600"/>
            <a:chOff x="816" y="2304"/>
            <a:chExt cx="1440" cy="448"/>
          </a:xfrm>
        </p:grpSpPr>
        <p:sp>
          <p:nvSpPr>
            <p:cNvPr id="65543" name="Freeform 7"/>
            <p:cNvSpPr>
              <a:spLocks/>
            </p:cNvSpPr>
            <p:nvPr/>
          </p:nvSpPr>
          <p:spPr bwMode="gray">
            <a:xfrm>
              <a:off x="901" y="2562"/>
              <a:ext cx="1270" cy="190"/>
            </a:xfrm>
            <a:custGeom>
              <a:avLst/>
              <a:gdLst/>
              <a:ahLst/>
              <a:cxnLst>
                <a:cxn ang="0">
                  <a:pos x="1120" y="252"/>
                </a:cxn>
                <a:cxn ang="0">
                  <a:pos x="1116" y="250"/>
                </a:cxn>
                <a:cxn ang="0">
                  <a:pos x="1100" y="246"/>
                </a:cxn>
                <a:cxn ang="0">
                  <a:pos x="1074" y="240"/>
                </a:cxn>
                <a:cxn ang="0">
                  <a:pos x="1038" y="232"/>
                </a:cxn>
                <a:cxn ang="0">
                  <a:pos x="992" y="222"/>
                </a:cxn>
                <a:cxn ang="0">
                  <a:pos x="938" y="212"/>
                </a:cxn>
                <a:cxn ang="0">
                  <a:pos x="876" y="204"/>
                </a:cxn>
                <a:cxn ang="0">
                  <a:pos x="806" y="196"/>
                </a:cxn>
                <a:cxn ang="0">
                  <a:pos x="730" y="190"/>
                </a:cxn>
                <a:cxn ang="0">
                  <a:pos x="646" y="184"/>
                </a:cxn>
                <a:cxn ang="0">
                  <a:pos x="556" y="184"/>
                </a:cxn>
                <a:cxn ang="0">
                  <a:pos x="466" y="184"/>
                </a:cxn>
                <a:cxn ang="0">
                  <a:pos x="384" y="190"/>
                </a:cxn>
                <a:cxn ang="0">
                  <a:pos x="308" y="196"/>
                </a:cxn>
                <a:cxn ang="0">
                  <a:pos x="238" y="204"/>
                </a:cxn>
                <a:cxn ang="0">
                  <a:pos x="178" y="212"/>
                </a:cxn>
                <a:cxn ang="0">
                  <a:pos x="126" y="222"/>
                </a:cxn>
                <a:cxn ang="0">
                  <a:pos x="82" y="232"/>
                </a:cxn>
                <a:cxn ang="0">
                  <a:pos x="46" y="240"/>
                </a:cxn>
                <a:cxn ang="0">
                  <a:pos x="20" y="246"/>
                </a:cxn>
                <a:cxn ang="0">
                  <a:pos x="6" y="250"/>
                </a:cxn>
                <a:cxn ang="0">
                  <a:pos x="0" y="252"/>
                </a:cxn>
                <a:cxn ang="0">
                  <a:pos x="0" y="62"/>
                </a:cxn>
                <a:cxn ang="0">
                  <a:pos x="560" y="0"/>
                </a:cxn>
                <a:cxn ang="0">
                  <a:pos x="1120" y="62"/>
                </a:cxn>
                <a:cxn ang="0">
                  <a:pos x="1120" y="252"/>
                </a:cxn>
                <a:cxn ang="0">
                  <a:pos x="1120" y="252"/>
                </a:cxn>
              </a:cxnLst>
              <a:rect l="0" t="0" r="r" b="b"/>
              <a:pathLst>
                <a:path w="1120" h="252">
                  <a:moveTo>
                    <a:pt x="1120" y="252"/>
                  </a:moveTo>
                  <a:lnTo>
                    <a:pt x="1116" y="250"/>
                  </a:lnTo>
                  <a:lnTo>
                    <a:pt x="1100" y="246"/>
                  </a:lnTo>
                  <a:lnTo>
                    <a:pt x="1074" y="240"/>
                  </a:lnTo>
                  <a:lnTo>
                    <a:pt x="1038" y="232"/>
                  </a:lnTo>
                  <a:lnTo>
                    <a:pt x="992" y="222"/>
                  </a:lnTo>
                  <a:lnTo>
                    <a:pt x="938" y="212"/>
                  </a:lnTo>
                  <a:lnTo>
                    <a:pt x="876" y="204"/>
                  </a:lnTo>
                  <a:lnTo>
                    <a:pt x="806" y="196"/>
                  </a:lnTo>
                  <a:lnTo>
                    <a:pt x="730" y="190"/>
                  </a:lnTo>
                  <a:lnTo>
                    <a:pt x="646" y="184"/>
                  </a:lnTo>
                  <a:lnTo>
                    <a:pt x="556" y="184"/>
                  </a:lnTo>
                  <a:lnTo>
                    <a:pt x="466" y="184"/>
                  </a:lnTo>
                  <a:lnTo>
                    <a:pt x="384" y="190"/>
                  </a:lnTo>
                  <a:lnTo>
                    <a:pt x="308" y="196"/>
                  </a:lnTo>
                  <a:lnTo>
                    <a:pt x="238" y="204"/>
                  </a:lnTo>
                  <a:lnTo>
                    <a:pt x="178" y="212"/>
                  </a:lnTo>
                  <a:lnTo>
                    <a:pt x="126" y="222"/>
                  </a:lnTo>
                  <a:lnTo>
                    <a:pt x="82" y="232"/>
                  </a:lnTo>
                  <a:lnTo>
                    <a:pt x="46" y="240"/>
                  </a:lnTo>
                  <a:lnTo>
                    <a:pt x="20" y="246"/>
                  </a:lnTo>
                  <a:lnTo>
                    <a:pt x="6" y="250"/>
                  </a:lnTo>
                  <a:lnTo>
                    <a:pt x="0" y="252"/>
                  </a:lnTo>
                  <a:lnTo>
                    <a:pt x="0" y="62"/>
                  </a:lnTo>
                  <a:lnTo>
                    <a:pt x="560" y="0"/>
                  </a:lnTo>
                  <a:lnTo>
                    <a:pt x="1120" y="62"/>
                  </a:lnTo>
                  <a:lnTo>
                    <a:pt x="1120" y="252"/>
                  </a:lnTo>
                  <a:lnTo>
                    <a:pt x="1120" y="252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5544" name="Rectangle 8"/>
            <p:cNvSpPr>
              <a:spLocks noChangeArrowheads="1"/>
            </p:cNvSpPr>
            <p:nvPr/>
          </p:nvSpPr>
          <p:spPr bwMode="gray">
            <a:xfrm>
              <a:off x="816" y="2304"/>
              <a:ext cx="1440" cy="393"/>
            </a:xfrm>
            <a:prstGeom prst="rect">
              <a:avLst/>
            </a:prstGeom>
            <a:gradFill rotWithShape="1">
              <a:gsLst>
                <a:gs pos="0">
                  <a:schemeClr val="hlink"/>
                </a:gs>
                <a:gs pos="50000">
                  <a:schemeClr val="hlink">
                    <a:gamma/>
                    <a:tint val="57647"/>
                    <a:invGamma/>
                  </a:schemeClr>
                </a:gs>
                <a:gs pos="100000">
                  <a:schemeClr val="hlink"/>
                </a:gs>
              </a:gsLst>
              <a:lin ang="2700000" scaled="1"/>
            </a:gradFill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/>
              <a:r>
                <a:rPr lang="en-US" altLang="zh-CN" b="1">
                  <a:effectLst>
                    <a:outerShdw blurRad="38100" dist="38100" dir="2700000" algn="tl">
                      <a:srgbClr val="000000"/>
                    </a:outerShdw>
                  </a:effectLst>
                  <a:ea typeface="宋体" charset="-122"/>
                </a:rPr>
                <a:t>2001</a:t>
              </a:r>
            </a:p>
          </p:txBody>
        </p:sp>
      </p:grpSp>
      <p:grpSp>
        <p:nvGrpSpPr>
          <p:cNvPr id="65545" name="Group 9"/>
          <p:cNvGrpSpPr>
            <a:grpSpLocks/>
          </p:cNvGrpSpPr>
          <p:nvPr/>
        </p:nvGrpSpPr>
        <p:grpSpPr bwMode="auto">
          <a:xfrm>
            <a:off x="1219200" y="4164013"/>
            <a:ext cx="1724025" cy="482600"/>
            <a:chOff x="816" y="2304"/>
            <a:chExt cx="1440" cy="448"/>
          </a:xfrm>
        </p:grpSpPr>
        <p:sp>
          <p:nvSpPr>
            <p:cNvPr id="65546" name="Freeform 10"/>
            <p:cNvSpPr>
              <a:spLocks/>
            </p:cNvSpPr>
            <p:nvPr/>
          </p:nvSpPr>
          <p:spPr bwMode="gray">
            <a:xfrm>
              <a:off x="901" y="2562"/>
              <a:ext cx="1270" cy="190"/>
            </a:xfrm>
            <a:custGeom>
              <a:avLst/>
              <a:gdLst/>
              <a:ahLst/>
              <a:cxnLst>
                <a:cxn ang="0">
                  <a:pos x="1120" y="252"/>
                </a:cxn>
                <a:cxn ang="0">
                  <a:pos x="1116" y="250"/>
                </a:cxn>
                <a:cxn ang="0">
                  <a:pos x="1100" y="246"/>
                </a:cxn>
                <a:cxn ang="0">
                  <a:pos x="1074" y="240"/>
                </a:cxn>
                <a:cxn ang="0">
                  <a:pos x="1038" y="232"/>
                </a:cxn>
                <a:cxn ang="0">
                  <a:pos x="992" y="222"/>
                </a:cxn>
                <a:cxn ang="0">
                  <a:pos x="938" y="212"/>
                </a:cxn>
                <a:cxn ang="0">
                  <a:pos x="876" y="204"/>
                </a:cxn>
                <a:cxn ang="0">
                  <a:pos x="806" y="196"/>
                </a:cxn>
                <a:cxn ang="0">
                  <a:pos x="730" y="190"/>
                </a:cxn>
                <a:cxn ang="0">
                  <a:pos x="646" y="184"/>
                </a:cxn>
                <a:cxn ang="0">
                  <a:pos x="556" y="184"/>
                </a:cxn>
                <a:cxn ang="0">
                  <a:pos x="466" y="184"/>
                </a:cxn>
                <a:cxn ang="0">
                  <a:pos x="384" y="190"/>
                </a:cxn>
                <a:cxn ang="0">
                  <a:pos x="308" y="196"/>
                </a:cxn>
                <a:cxn ang="0">
                  <a:pos x="238" y="204"/>
                </a:cxn>
                <a:cxn ang="0">
                  <a:pos x="178" y="212"/>
                </a:cxn>
                <a:cxn ang="0">
                  <a:pos x="126" y="222"/>
                </a:cxn>
                <a:cxn ang="0">
                  <a:pos x="82" y="232"/>
                </a:cxn>
                <a:cxn ang="0">
                  <a:pos x="46" y="240"/>
                </a:cxn>
                <a:cxn ang="0">
                  <a:pos x="20" y="246"/>
                </a:cxn>
                <a:cxn ang="0">
                  <a:pos x="6" y="250"/>
                </a:cxn>
                <a:cxn ang="0">
                  <a:pos x="0" y="252"/>
                </a:cxn>
                <a:cxn ang="0">
                  <a:pos x="0" y="62"/>
                </a:cxn>
                <a:cxn ang="0">
                  <a:pos x="560" y="0"/>
                </a:cxn>
                <a:cxn ang="0">
                  <a:pos x="1120" y="62"/>
                </a:cxn>
                <a:cxn ang="0">
                  <a:pos x="1120" y="252"/>
                </a:cxn>
                <a:cxn ang="0">
                  <a:pos x="1120" y="252"/>
                </a:cxn>
              </a:cxnLst>
              <a:rect l="0" t="0" r="r" b="b"/>
              <a:pathLst>
                <a:path w="1120" h="252">
                  <a:moveTo>
                    <a:pt x="1120" y="252"/>
                  </a:moveTo>
                  <a:lnTo>
                    <a:pt x="1116" y="250"/>
                  </a:lnTo>
                  <a:lnTo>
                    <a:pt x="1100" y="246"/>
                  </a:lnTo>
                  <a:lnTo>
                    <a:pt x="1074" y="240"/>
                  </a:lnTo>
                  <a:lnTo>
                    <a:pt x="1038" y="232"/>
                  </a:lnTo>
                  <a:lnTo>
                    <a:pt x="992" y="222"/>
                  </a:lnTo>
                  <a:lnTo>
                    <a:pt x="938" y="212"/>
                  </a:lnTo>
                  <a:lnTo>
                    <a:pt x="876" y="204"/>
                  </a:lnTo>
                  <a:lnTo>
                    <a:pt x="806" y="196"/>
                  </a:lnTo>
                  <a:lnTo>
                    <a:pt x="730" y="190"/>
                  </a:lnTo>
                  <a:lnTo>
                    <a:pt x="646" y="184"/>
                  </a:lnTo>
                  <a:lnTo>
                    <a:pt x="556" y="184"/>
                  </a:lnTo>
                  <a:lnTo>
                    <a:pt x="466" y="184"/>
                  </a:lnTo>
                  <a:lnTo>
                    <a:pt x="384" y="190"/>
                  </a:lnTo>
                  <a:lnTo>
                    <a:pt x="308" y="196"/>
                  </a:lnTo>
                  <a:lnTo>
                    <a:pt x="238" y="204"/>
                  </a:lnTo>
                  <a:lnTo>
                    <a:pt x="178" y="212"/>
                  </a:lnTo>
                  <a:lnTo>
                    <a:pt x="126" y="222"/>
                  </a:lnTo>
                  <a:lnTo>
                    <a:pt x="82" y="232"/>
                  </a:lnTo>
                  <a:lnTo>
                    <a:pt x="46" y="240"/>
                  </a:lnTo>
                  <a:lnTo>
                    <a:pt x="20" y="246"/>
                  </a:lnTo>
                  <a:lnTo>
                    <a:pt x="6" y="250"/>
                  </a:lnTo>
                  <a:lnTo>
                    <a:pt x="0" y="252"/>
                  </a:lnTo>
                  <a:lnTo>
                    <a:pt x="0" y="62"/>
                  </a:lnTo>
                  <a:lnTo>
                    <a:pt x="560" y="0"/>
                  </a:lnTo>
                  <a:lnTo>
                    <a:pt x="1120" y="62"/>
                  </a:lnTo>
                  <a:lnTo>
                    <a:pt x="1120" y="252"/>
                  </a:lnTo>
                  <a:lnTo>
                    <a:pt x="1120" y="252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5547" name="Rectangle 11"/>
            <p:cNvSpPr>
              <a:spLocks noChangeArrowheads="1"/>
            </p:cNvSpPr>
            <p:nvPr/>
          </p:nvSpPr>
          <p:spPr bwMode="gray">
            <a:xfrm>
              <a:off x="816" y="2304"/>
              <a:ext cx="1440" cy="393"/>
            </a:xfrm>
            <a:prstGeom prst="rect">
              <a:avLst/>
            </a:prstGeom>
            <a:gradFill rotWithShape="1">
              <a:gsLst>
                <a:gs pos="0">
                  <a:schemeClr val="tx2"/>
                </a:gs>
                <a:gs pos="50000">
                  <a:schemeClr val="tx2">
                    <a:gamma/>
                    <a:tint val="57647"/>
                    <a:invGamma/>
                  </a:schemeClr>
                </a:gs>
                <a:gs pos="100000">
                  <a:schemeClr val="tx2"/>
                </a:gs>
              </a:gsLst>
              <a:lin ang="2700000" scaled="1"/>
            </a:gradFill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/>
              <a:r>
                <a:rPr lang="en-US" altLang="zh-CN" b="1">
                  <a:effectLst>
                    <a:outerShdw blurRad="38100" dist="38100" dir="2700000" algn="tl">
                      <a:srgbClr val="000000"/>
                    </a:outerShdw>
                  </a:effectLst>
                  <a:ea typeface="宋体" charset="-122"/>
                </a:rPr>
                <a:t>2002</a:t>
              </a:r>
            </a:p>
          </p:txBody>
        </p:sp>
      </p:grpSp>
      <p:grpSp>
        <p:nvGrpSpPr>
          <p:cNvPr id="65548" name="Group 12"/>
          <p:cNvGrpSpPr>
            <a:grpSpLocks/>
          </p:cNvGrpSpPr>
          <p:nvPr/>
        </p:nvGrpSpPr>
        <p:grpSpPr bwMode="auto">
          <a:xfrm>
            <a:off x="1219200" y="5307013"/>
            <a:ext cx="1724025" cy="482600"/>
            <a:chOff x="816" y="2304"/>
            <a:chExt cx="1440" cy="448"/>
          </a:xfrm>
        </p:grpSpPr>
        <p:sp>
          <p:nvSpPr>
            <p:cNvPr id="65549" name="Freeform 13"/>
            <p:cNvSpPr>
              <a:spLocks/>
            </p:cNvSpPr>
            <p:nvPr/>
          </p:nvSpPr>
          <p:spPr bwMode="gray">
            <a:xfrm>
              <a:off x="901" y="2562"/>
              <a:ext cx="1270" cy="190"/>
            </a:xfrm>
            <a:custGeom>
              <a:avLst/>
              <a:gdLst/>
              <a:ahLst/>
              <a:cxnLst>
                <a:cxn ang="0">
                  <a:pos x="1120" y="252"/>
                </a:cxn>
                <a:cxn ang="0">
                  <a:pos x="1116" y="250"/>
                </a:cxn>
                <a:cxn ang="0">
                  <a:pos x="1100" y="246"/>
                </a:cxn>
                <a:cxn ang="0">
                  <a:pos x="1074" y="240"/>
                </a:cxn>
                <a:cxn ang="0">
                  <a:pos x="1038" y="232"/>
                </a:cxn>
                <a:cxn ang="0">
                  <a:pos x="992" y="222"/>
                </a:cxn>
                <a:cxn ang="0">
                  <a:pos x="938" y="212"/>
                </a:cxn>
                <a:cxn ang="0">
                  <a:pos x="876" y="204"/>
                </a:cxn>
                <a:cxn ang="0">
                  <a:pos x="806" y="196"/>
                </a:cxn>
                <a:cxn ang="0">
                  <a:pos x="730" y="190"/>
                </a:cxn>
                <a:cxn ang="0">
                  <a:pos x="646" y="184"/>
                </a:cxn>
                <a:cxn ang="0">
                  <a:pos x="556" y="184"/>
                </a:cxn>
                <a:cxn ang="0">
                  <a:pos x="466" y="184"/>
                </a:cxn>
                <a:cxn ang="0">
                  <a:pos x="384" y="190"/>
                </a:cxn>
                <a:cxn ang="0">
                  <a:pos x="308" y="196"/>
                </a:cxn>
                <a:cxn ang="0">
                  <a:pos x="238" y="204"/>
                </a:cxn>
                <a:cxn ang="0">
                  <a:pos x="178" y="212"/>
                </a:cxn>
                <a:cxn ang="0">
                  <a:pos x="126" y="222"/>
                </a:cxn>
                <a:cxn ang="0">
                  <a:pos x="82" y="232"/>
                </a:cxn>
                <a:cxn ang="0">
                  <a:pos x="46" y="240"/>
                </a:cxn>
                <a:cxn ang="0">
                  <a:pos x="20" y="246"/>
                </a:cxn>
                <a:cxn ang="0">
                  <a:pos x="6" y="250"/>
                </a:cxn>
                <a:cxn ang="0">
                  <a:pos x="0" y="252"/>
                </a:cxn>
                <a:cxn ang="0">
                  <a:pos x="0" y="62"/>
                </a:cxn>
                <a:cxn ang="0">
                  <a:pos x="560" y="0"/>
                </a:cxn>
                <a:cxn ang="0">
                  <a:pos x="1120" y="62"/>
                </a:cxn>
                <a:cxn ang="0">
                  <a:pos x="1120" y="252"/>
                </a:cxn>
                <a:cxn ang="0">
                  <a:pos x="1120" y="252"/>
                </a:cxn>
              </a:cxnLst>
              <a:rect l="0" t="0" r="r" b="b"/>
              <a:pathLst>
                <a:path w="1120" h="252">
                  <a:moveTo>
                    <a:pt x="1120" y="252"/>
                  </a:moveTo>
                  <a:lnTo>
                    <a:pt x="1116" y="250"/>
                  </a:lnTo>
                  <a:lnTo>
                    <a:pt x="1100" y="246"/>
                  </a:lnTo>
                  <a:lnTo>
                    <a:pt x="1074" y="240"/>
                  </a:lnTo>
                  <a:lnTo>
                    <a:pt x="1038" y="232"/>
                  </a:lnTo>
                  <a:lnTo>
                    <a:pt x="992" y="222"/>
                  </a:lnTo>
                  <a:lnTo>
                    <a:pt x="938" y="212"/>
                  </a:lnTo>
                  <a:lnTo>
                    <a:pt x="876" y="204"/>
                  </a:lnTo>
                  <a:lnTo>
                    <a:pt x="806" y="196"/>
                  </a:lnTo>
                  <a:lnTo>
                    <a:pt x="730" y="190"/>
                  </a:lnTo>
                  <a:lnTo>
                    <a:pt x="646" y="184"/>
                  </a:lnTo>
                  <a:lnTo>
                    <a:pt x="556" y="184"/>
                  </a:lnTo>
                  <a:lnTo>
                    <a:pt x="466" y="184"/>
                  </a:lnTo>
                  <a:lnTo>
                    <a:pt x="384" y="190"/>
                  </a:lnTo>
                  <a:lnTo>
                    <a:pt x="308" y="196"/>
                  </a:lnTo>
                  <a:lnTo>
                    <a:pt x="238" y="204"/>
                  </a:lnTo>
                  <a:lnTo>
                    <a:pt x="178" y="212"/>
                  </a:lnTo>
                  <a:lnTo>
                    <a:pt x="126" y="222"/>
                  </a:lnTo>
                  <a:lnTo>
                    <a:pt x="82" y="232"/>
                  </a:lnTo>
                  <a:lnTo>
                    <a:pt x="46" y="240"/>
                  </a:lnTo>
                  <a:lnTo>
                    <a:pt x="20" y="246"/>
                  </a:lnTo>
                  <a:lnTo>
                    <a:pt x="6" y="250"/>
                  </a:lnTo>
                  <a:lnTo>
                    <a:pt x="0" y="252"/>
                  </a:lnTo>
                  <a:lnTo>
                    <a:pt x="0" y="62"/>
                  </a:lnTo>
                  <a:lnTo>
                    <a:pt x="560" y="0"/>
                  </a:lnTo>
                  <a:lnTo>
                    <a:pt x="1120" y="62"/>
                  </a:lnTo>
                  <a:lnTo>
                    <a:pt x="1120" y="252"/>
                  </a:lnTo>
                  <a:lnTo>
                    <a:pt x="1120" y="252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5550" name="Rectangle 14"/>
            <p:cNvSpPr>
              <a:spLocks noChangeArrowheads="1"/>
            </p:cNvSpPr>
            <p:nvPr/>
          </p:nvSpPr>
          <p:spPr bwMode="gray">
            <a:xfrm>
              <a:off x="816" y="2304"/>
              <a:ext cx="1440" cy="393"/>
            </a:xfrm>
            <a:prstGeom prst="rect">
              <a:avLst/>
            </a:prstGeom>
            <a:gradFill rotWithShape="1">
              <a:gsLst>
                <a:gs pos="0">
                  <a:schemeClr val="folHlink"/>
                </a:gs>
                <a:gs pos="50000">
                  <a:schemeClr val="folHlink">
                    <a:gamma/>
                    <a:tint val="57647"/>
                    <a:invGamma/>
                  </a:schemeClr>
                </a:gs>
                <a:gs pos="100000">
                  <a:schemeClr val="folHlink"/>
                </a:gs>
              </a:gsLst>
              <a:lin ang="2700000" scaled="1"/>
            </a:gradFill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/>
              <a:r>
                <a:rPr lang="en-US" altLang="zh-CN" b="1">
                  <a:effectLst>
                    <a:outerShdw blurRad="38100" dist="38100" dir="2700000" algn="tl">
                      <a:srgbClr val="000000"/>
                    </a:outerShdw>
                  </a:effectLst>
                  <a:ea typeface="宋体" charset="-122"/>
                </a:rPr>
                <a:t>2003</a:t>
              </a:r>
            </a:p>
          </p:txBody>
        </p:sp>
      </p:grpSp>
      <p:cxnSp>
        <p:nvCxnSpPr>
          <p:cNvPr id="65551" name="AutoShape 15"/>
          <p:cNvCxnSpPr>
            <a:cxnSpLocks noChangeShapeType="1"/>
            <a:stCxn id="65540" idx="11"/>
            <a:endCxn id="65544" idx="0"/>
          </p:cNvCxnSpPr>
          <p:nvPr/>
        </p:nvCxnSpPr>
        <p:spPr bwMode="gray">
          <a:xfrm>
            <a:off x="2076450" y="2305050"/>
            <a:ext cx="4763" cy="715963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</p:cxnSp>
      <p:cxnSp>
        <p:nvCxnSpPr>
          <p:cNvPr id="65552" name="AutoShape 16"/>
          <p:cNvCxnSpPr>
            <a:cxnSpLocks noChangeShapeType="1"/>
            <a:stCxn id="65543" idx="11"/>
            <a:endCxn id="65547" idx="0"/>
          </p:cNvCxnSpPr>
          <p:nvPr/>
        </p:nvCxnSpPr>
        <p:spPr bwMode="gray">
          <a:xfrm>
            <a:off x="2076450" y="3448050"/>
            <a:ext cx="4763" cy="715963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</p:cxnSp>
      <p:cxnSp>
        <p:nvCxnSpPr>
          <p:cNvPr id="65553" name="AutoShape 17"/>
          <p:cNvCxnSpPr>
            <a:cxnSpLocks noChangeShapeType="1"/>
            <a:stCxn id="65546" idx="11"/>
            <a:endCxn id="65550" idx="0"/>
          </p:cNvCxnSpPr>
          <p:nvPr/>
        </p:nvCxnSpPr>
        <p:spPr bwMode="gray">
          <a:xfrm>
            <a:off x="2076450" y="4591050"/>
            <a:ext cx="4763" cy="715963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</p:cxnSp>
      <p:sp>
        <p:nvSpPr>
          <p:cNvPr id="65554" name="Line 18"/>
          <p:cNvSpPr>
            <a:spLocks noChangeShapeType="1"/>
          </p:cNvSpPr>
          <p:nvPr/>
        </p:nvSpPr>
        <p:spPr bwMode="auto">
          <a:xfrm>
            <a:off x="2133600" y="2590800"/>
            <a:ext cx="5943600" cy="0"/>
          </a:xfrm>
          <a:prstGeom prst="line">
            <a:avLst/>
          </a:prstGeom>
          <a:noFill/>
          <a:ln w="38100" cap="rnd">
            <a:solidFill>
              <a:schemeClr val="tx1"/>
            </a:solidFill>
            <a:prstDash val="sysDot"/>
            <a:round/>
            <a:headEnd/>
            <a:tailEnd type="oval" w="med" len="med"/>
          </a:ln>
          <a:effectLst/>
        </p:spPr>
        <p:txBody>
          <a:bodyPr/>
          <a:lstStyle/>
          <a:p>
            <a:endParaRPr lang="zh-CN" altLang="en-US"/>
          </a:p>
        </p:txBody>
      </p:sp>
      <p:sp>
        <p:nvSpPr>
          <p:cNvPr id="65555" name="Line 19"/>
          <p:cNvSpPr>
            <a:spLocks noChangeShapeType="1"/>
          </p:cNvSpPr>
          <p:nvPr/>
        </p:nvSpPr>
        <p:spPr bwMode="auto">
          <a:xfrm>
            <a:off x="2133600" y="3835400"/>
            <a:ext cx="5943600" cy="0"/>
          </a:xfrm>
          <a:prstGeom prst="line">
            <a:avLst/>
          </a:prstGeom>
          <a:noFill/>
          <a:ln w="38100" cap="rnd">
            <a:solidFill>
              <a:schemeClr val="tx1"/>
            </a:solidFill>
            <a:prstDash val="sysDot"/>
            <a:round/>
            <a:headEnd/>
            <a:tailEnd type="oval" w="med" len="med"/>
          </a:ln>
          <a:effectLst/>
        </p:spPr>
        <p:txBody>
          <a:bodyPr/>
          <a:lstStyle/>
          <a:p>
            <a:endParaRPr lang="zh-CN" altLang="en-US"/>
          </a:p>
        </p:txBody>
      </p:sp>
      <p:sp>
        <p:nvSpPr>
          <p:cNvPr id="65556" name="Line 20"/>
          <p:cNvSpPr>
            <a:spLocks noChangeShapeType="1"/>
          </p:cNvSpPr>
          <p:nvPr/>
        </p:nvSpPr>
        <p:spPr bwMode="auto">
          <a:xfrm>
            <a:off x="2133600" y="4956175"/>
            <a:ext cx="5943600" cy="0"/>
          </a:xfrm>
          <a:prstGeom prst="line">
            <a:avLst/>
          </a:prstGeom>
          <a:noFill/>
          <a:ln w="38100" cap="rnd">
            <a:solidFill>
              <a:schemeClr val="tx1"/>
            </a:solidFill>
            <a:prstDash val="sysDot"/>
            <a:round/>
            <a:headEnd/>
            <a:tailEnd type="oval" w="med" len="med"/>
          </a:ln>
          <a:effectLst/>
        </p:spPr>
        <p:txBody>
          <a:bodyPr/>
          <a:lstStyle/>
          <a:p>
            <a:endParaRPr lang="zh-CN" altLang="en-US"/>
          </a:p>
        </p:txBody>
      </p:sp>
      <p:sp>
        <p:nvSpPr>
          <p:cNvPr id="65557" name="Text Box 21"/>
          <p:cNvSpPr txBox="1">
            <a:spLocks noChangeArrowheads="1"/>
          </p:cNvSpPr>
          <p:nvPr/>
        </p:nvSpPr>
        <p:spPr bwMode="auto">
          <a:xfrm>
            <a:off x="3429000" y="1752600"/>
            <a:ext cx="2605088" cy="73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 altLang="zh-CN" sz="1400" b="1">
                <a:latin typeface="Verdana" pitchFamily="34" charset="0"/>
                <a:ea typeface="宋体" charset="-122"/>
              </a:rPr>
              <a:t>2000.10   Add Your Text</a:t>
            </a:r>
          </a:p>
          <a:p>
            <a:pPr eaLnBrk="0" hangingPunct="0"/>
            <a:r>
              <a:rPr lang="en-US" altLang="zh-CN" sz="1400" b="1">
                <a:latin typeface="Verdana" pitchFamily="34" charset="0"/>
                <a:ea typeface="宋体" charset="-122"/>
              </a:rPr>
              <a:t>2000.10   Add Your Text</a:t>
            </a:r>
          </a:p>
          <a:p>
            <a:pPr eaLnBrk="0" hangingPunct="0"/>
            <a:r>
              <a:rPr lang="en-US" altLang="zh-CN" sz="1400" b="1">
                <a:latin typeface="Verdana" pitchFamily="34" charset="0"/>
                <a:ea typeface="宋体" charset="-122"/>
              </a:rPr>
              <a:t>2000.10   Add Your Text</a:t>
            </a:r>
          </a:p>
        </p:txBody>
      </p:sp>
      <p:sp>
        <p:nvSpPr>
          <p:cNvPr id="65558" name="Text Box 22"/>
          <p:cNvSpPr txBox="1">
            <a:spLocks noChangeArrowheads="1"/>
          </p:cNvSpPr>
          <p:nvPr/>
        </p:nvSpPr>
        <p:spPr bwMode="auto">
          <a:xfrm>
            <a:off x="3429000" y="2895600"/>
            <a:ext cx="2605088" cy="73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 altLang="zh-CN" sz="1400" b="1">
                <a:latin typeface="Verdana" pitchFamily="34" charset="0"/>
                <a:ea typeface="宋体" charset="-122"/>
              </a:rPr>
              <a:t>2001.10   Add Your Text</a:t>
            </a:r>
          </a:p>
          <a:p>
            <a:pPr eaLnBrk="0" hangingPunct="0"/>
            <a:r>
              <a:rPr lang="en-US" altLang="zh-CN" sz="1400" b="1">
                <a:latin typeface="Verdana" pitchFamily="34" charset="0"/>
                <a:ea typeface="宋体" charset="-122"/>
              </a:rPr>
              <a:t>2001.10   Add Your Text</a:t>
            </a:r>
          </a:p>
          <a:p>
            <a:pPr eaLnBrk="0" hangingPunct="0"/>
            <a:r>
              <a:rPr lang="en-US" altLang="zh-CN" sz="1400" b="1">
                <a:latin typeface="Verdana" pitchFamily="34" charset="0"/>
                <a:ea typeface="宋体" charset="-122"/>
              </a:rPr>
              <a:t>2001.10   Add Your Text</a:t>
            </a:r>
          </a:p>
        </p:txBody>
      </p:sp>
      <p:sp>
        <p:nvSpPr>
          <p:cNvPr id="65559" name="Text Box 23"/>
          <p:cNvSpPr txBox="1">
            <a:spLocks noChangeArrowheads="1"/>
          </p:cNvSpPr>
          <p:nvPr/>
        </p:nvSpPr>
        <p:spPr bwMode="auto">
          <a:xfrm>
            <a:off x="3429000" y="4038600"/>
            <a:ext cx="2605088" cy="73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 altLang="zh-CN" sz="1400" b="1">
                <a:latin typeface="Verdana" pitchFamily="34" charset="0"/>
                <a:ea typeface="宋体" charset="-122"/>
              </a:rPr>
              <a:t>2002.10   Add Your Text</a:t>
            </a:r>
          </a:p>
          <a:p>
            <a:pPr eaLnBrk="0" hangingPunct="0"/>
            <a:r>
              <a:rPr lang="en-US" altLang="zh-CN" sz="1400" b="1">
                <a:latin typeface="Verdana" pitchFamily="34" charset="0"/>
                <a:ea typeface="宋体" charset="-122"/>
              </a:rPr>
              <a:t>2002.10   Add Your Text</a:t>
            </a:r>
          </a:p>
          <a:p>
            <a:pPr eaLnBrk="0" hangingPunct="0"/>
            <a:r>
              <a:rPr lang="en-US" altLang="zh-CN" sz="1400" b="1">
                <a:latin typeface="Verdana" pitchFamily="34" charset="0"/>
                <a:ea typeface="宋体" charset="-122"/>
              </a:rPr>
              <a:t>2002.10   Add Your Text</a:t>
            </a:r>
          </a:p>
        </p:txBody>
      </p:sp>
      <p:sp>
        <p:nvSpPr>
          <p:cNvPr id="65560" name="Text Box 24"/>
          <p:cNvSpPr txBox="1">
            <a:spLocks noChangeArrowheads="1"/>
          </p:cNvSpPr>
          <p:nvPr/>
        </p:nvSpPr>
        <p:spPr bwMode="auto">
          <a:xfrm>
            <a:off x="3429000" y="5181600"/>
            <a:ext cx="2605088" cy="73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 altLang="zh-CN" sz="1400" b="1">
                <a:latin typeface="Verdana" pitchFamily="34" charset="0"/>
                <a:ea typeface="宋体" charset="-122"/>
              </a:rPr>
              <a:t>2003.10   Add Your Text</a:t>
            </a:r>
          </a:p>
          <a:p>
            <a:pPr eaLnBrk="0" hangingPunct="0"/>
            <a:r>
              <a:rPr lang="en-US" altLang="zh-CN" sz="1400" b="1">
                <a:latin typeface="Verdana" pitchFamily="34" charset="0"/>
                <a:ea typeface="宋体" charset="-122"/>
              </a:rPr>
              <a:t>2003.10   Add Your Text</a:t>
            </a:r>
          </a:p>
          <a:p>
            <a:pPr eaLnBrk="0" hangingPunct="0"/>
            <a:r>
              <a:rPr lang="en-US" altLang="zh-CN" sz="1400" b="1">
                <a:latin typeface="Verdana" pitchFamily="34" charset="0"/>
                <a:ea typeface="宋体" charset="-122"/>
              </a:rPr>
              <a:t>2003.10   Add Your Text</a:t>
            </a:r>
          </a:p>
        </p:txBody>
      </p:sp>
      <p:sp>
        <p:nvSpPr>
          <p:cNvPr id="65563" name="Text Box 27"/>
          <p:cNvSpPr txBox="1">
            <a:spLocks noChangeArrowheads="1"/>
          </p:cNvSpPr>
          <p:nvPr/>
        </p:nvSpPr>
        <p:spPr bwMode="auto">
          <a:xfrm>
            <a:off x="5607050" y="466725"/>
            <a:ext cx="32988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altLang="zh-CN">
                <a:solidFill>
                  <a:schemeClr val="folHlink"/>
                </a:solidFill>
                <a:ea typeface="宋体" charset="-122"/>
              </a:rPr>
              <a:t>Click to edit text styles</a:t>
            </a:r>
          </a:p>
        </p:txBody>
      </p:sp>
      <p:sp>
        <p:nvSpPr>
          <p:cNvPr id="65564" name="Text Box 28"/>
          <p:cNvSpPr txBox="1">
            <a:spLocks noChangeArrowheads="1"/>
          </p:cNvSpPr>
          <p:nvPr/>
        </p:nvSpPr>
        <p:spPr bwMode="auto">
          <a:xfrm>
            <a:off x="5638800" y="792163"/>
            <a:ext cx="3070225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altLang="zh-CN" sz="1200">
                <a:ea typeface="宋体" charset="-122"/>
              </a:rPr>
              <a:t>Edit your company slogan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z="3200">
                <a:ea typeface="宋体" charset="-122"/>
              </a:rPr>
              <a:t>Diagram</a:t>
            </a:r>
            <a:endParaRPr lang="en-US" altLang="zh-CN" sz="1800">
              <a:ea typeface="宋体" charset="-122"/>
            </a:endParaRPr>
          </a:p>
        </p:txBody>
      </p:sp>
      <p:sp>
        <p:nvSpPr>
          <p:cNvPr id="66564" name="AutoShape 4"/>
          <p:cNvSpPr>
            <a:spLocks noChangeArrowheads="1"/>
          </p:cNvSpPr>
          <p:nvPr/>
        </p:nvSpPr>
        <p:spPr bwMode="invGray">
          <a:xfrm>
            <a:off x="5387975" y="3398838"/>
            <a:ext cx="2155825" cy="2544762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chemeClr val="accent2">
                  <a:gamma/>
                  <a:shade val="46275"/>
                  <a:invGamma/>
                </a:schemeClr>
              </a:gs>
              <a:gs pos="100000">
                <a:schemeClr val="accent2">
                  <a:alpha val="0"/>
                </a:schemeClr>
              </a:gs>
            </a:gsLst>
            <a:lin ang="5400000" scaled="1"/>
          </a:gradFill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endParaRPr lang="zh-CN" altLang="en-US">
              <a:latin typeface="Verdana" pitchFamily="34" charset="0"/>
              <a:ea typeface="宋体" charset="-122"/>
            </a:endParaRPr>
          </a:p>
        </p:txBody>
      </p:sp>
      <p:sp>
        <p:nvSpPr>
          <p:cNvPr id="66565" name="Text Box 5"/>
          <p:cNvSpPr txBox="1">
            <a:spLocks noChangeArrowheads="1"/>
          </p:cNvSpPr>
          <p:nvPr/>
        </p:nvSpPr>
        <p:spPr bwMode="auto">
          <a:xfrm>
            <a:off x="5530850" y="3584575"/>
            <a:ext cx="1941513" cy="1247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en-US" altLang="zh-CN" sz="2000" b="1">
                <a:ea typeface="宋体" charset="-122"/>
              </a:rPr>
              <a:t>ThemeGallery</a:t>
            </a:r>
            <a:r>
              <a:rPr lang="en-US" altLang="zh-CN">
                <a:ea typeface="宋体" charset="-122"/>
              </a:rPr>
              <a:t> </a:t>
            </a:r>
            <a:r>
              <a:rPr lang="en-US" altLang="zh-CN" sz="1400">
                <a:ea typeface="宋体" charset="-122"/>
              </a:rPr>
              <a:t>is a Design Digital Content &amp; Contents mall developed by Guild Design Inc.</a:t>
            </a:r>
          </a:p>
        </p:txBody>
      </p:sp>
      <p:sp>
        <p:nvSpPr>
          <p:cNvPr id="66566" name="AutoShape 6"/>
          <p:cNvSpPr>
            <a:spLocks noChangeArrowheads="1"/>
          </p:cNvSpPr>
          <p:nvPr/>
        </p:nvSpPr>
        <p:spPr bwMode="invGray">
          <a:xfrm>
            <a:off x="1219200" y="3398838"/>
            <a:ext cx="2155825" cy="2544762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chemeClr val="accent2">
                  <a:gamma/>
                  <a:shade val="46275"/>
                  <a:invGamma/>
                </a:schemeClr>
              </a:gs>
              <a:gs pos="100000">
                <a:schemeClr val="accent2">
                  <a:alpha val="0"/>
                </a:schemeClr>
              </a:gs>
            </a:gsLst>
            <a:lin ang="5400000" scaled="1"/>
          </a:gradFill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endParaRPr lang="zh-CN" altLang="en-US">
              <a:latin typeface="Verdana" pitchFamily="34" charset="0"/>
              <a:ea typeface="宋体" charset="-122"/>
            </a:endParaRPr>
          </a:p>
        </p:txBody>
      </p:sp>
      <p:sp>
        <p:nvSpPr>
          <p:cNvPr id="66567" name="Text Box 7"/>
          <p:cNvSpPr txBox="1">
            <a:spLocks noChangeArrowheads="1"/>
          </p:cNvSpPr>
          <p:nvPr/>
        </p:nvSpPr>
        <p:spPr bwMode="auto">
          <a:xfrm>
            <a:off x="1309688" y="3589338"/>
            <a:ext cx="1922462" cy="1247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en-US" altLang="zh-CN" sz="2000" b="1">
                <a:ea typeface="宋体" charset="-122"/>
              </a:rPr>
              <a:t>ThemeGallery</a:t>
            </a:r>
            <a:r>
              <a:rPr lang="en-US" altLang="zh-CN">
                <a:ea typeface="宋体" charset="-122"/>
              </a:rPr>
              <a:t> </a:t>
            </a:r>
            <a:r>
              <a:rPr lang="en-US" altLang="zh-CN" sz="1400">
                <a:ea typeface="宋体" charset="-122"/>
              </a:rPr>
              <a:t>is a Design Digital Content &amp; Contents mall developed by Guild Design Inc.</a:t>
            </a:r>
          </a:p>
        </p:txBody>
      </p:sp>
      <p:sp>
        <p:nvSpPr>
          <p:cNvPr id="66568" name="Freeform 8"/>
          <p:cNvSpPr>
            <a:spLocks/>
          </p:cNvSpPr>
          <p:nvPr/>
        </p:nvSpPr>
        <p:spPr bwMode="gray">
          <a:xfrm>
            <a:off x="3181350" y="3305175"/>
            <a:ext cx="850900" cy="1185863"/>
          </a:xfrm>
          <a:custGeom>
            <a:avLst/>
            <a:gdLst/>
            <a:ahLst/>
            <a:cxnLst>
              <a:cxn ang="0">
                <a:pos x="580" y="0"/>
              </a:cxn>
              <a:cxn ang="0">
                <a:pos x="578" y="90"/>
              </a:cxn>
              <a:cxn ang="0">
                <a:pos x="568" y="174"/>
              </a:cxn>
              <a:cxn ang="0">
                <a:pos x="552" y="252"/>
              </a:cxn>
              <a:cxn ang="0">
                <a:pos x="526" y="324"/>
              </a:cxn>
              <a:cxn ang="0">
                <a:pos x="494" y="390"/>
              </a:cxn>
              <a:cxn ang="0">
                <a:pos x="452" y="450"/>
              </a:cxn>
              <a:cxn ang="0">
                <a:pos x="402" y="508"/>
              </a:cxn>
              <a:cxn ang="0">
                <a:pos x="342" y="560"/>
              </a:cxn>
              <a:cxn ang="0">
                <a:pos x="270" y="610"/>
              </a:cxn>
              <a:cxn ang="0">
                <a:pos x="188" y="656"/>
              </a:cxn>
              <a:cxn ang="0">
                <a:pos x="188" y="798"/>
              </a:cxn>
              <a:cxn ang="0">
                <a:pos x="0" y="514"/>
              </a:cxn>
              <a:cxn ang="0">
                <a:pos x="188" y="230"/>
              </a:cxn>
              <a:cxn ang="0">
                <a:pos x="188" y="372"/>
              </a:cxn>
              <a:cxn ang="0">
                <a:pos x="224" y="368"/>
              </a:cxn>
              <a:cxn ang="0">
                <a:pos x="264" y="356"/>
              </a:cxn>
              <a:cxn ang="0">
                <a:pos x="306" y="336"/>
              </a:cxn>
              <a:cxn ang="0">
                <a:pos x="348" y="310"/>
              </a:cxn>
              <a:cxn ang="0">
                <a:pos x="392" y="280"/>
              </a:cxn>
              <a:cxn ang="0">
                <a:pos x="432" y="246"/>
              </a:cxn>
              <a:cxn ang="0">
                <a:pos x="472" y="208"/>
              </a:cxn>
              <a:cxn ang="0">
                <a:pos x="506" y="166"/>
              </a:cxn>
              <a:cxn ang="0">
                <a:pos x="536" y="124"/>
              </a:cxn>
              <a:cxn ang="0">
                <a:pos x="558" y="82"/>
              </a:cxn>
              <a:cxn ang="0">
                <a:pos x="574" y="40"/>
              </a:cxn>
              <a:cxn ang="0">
                <a:pos x="578" y="0"/>
              </a:cxn>
              <a:cxn ang="0">
                <a:pos x="580" y="0"/>
              </a:cxn>
            </a:cxnLst>
            <a:rect l="0" t="0" r="r" b="b"/>
            <a:pathLst>
              <a:path w="580" h="798">
                <a:moveTo>
                  <a:pt x="580" y="0"/>
                </a:moveTo>
                <a:lnTo>
                  <a:pt x="578" y="90"/>
                </a:lnTo>
                <a:lnTo>
                  <a:pt x="568" y="174"/>
                </a:lnTo>
                <a:lnTo>
                  <a:pt x="552" y="252"/>
                </a:lnTo>
                <a:lnTo>
                  <a:pt x="526" y="324"/>
                </a:lnTo>
                <a:lnTo>
                  <a:pt x="494" y="390"/>
                </a:lnTo>
                <a:lnTo>
                  <a:pt x="452" y="450"/>
                </a:lnTo>
                <a:lnTo>
                  <a:pt x="402" y="508"/>
                </a:lnTo>
                <a:lnTo>
                  <a:pt x="342" y="560"/>
                </a:lnTo>
                <a:lnTo>
                  <a:pt x="270" y="610"/>
                </a:lnTo>
                <a:lnTo>
                  <a:pt x="188" y="656"/>
                </a:lnTo>
                <a:lnTo>
                  <a:pt x="188" y="798"/>
                </a:lnTo>
                <a:lnTo>
                  <a:pt x="0" y="514"/>
                </a:lnTo>
                <a:lnTo>
                  <a:pt x="188" y="230"/>
                </a:lnTo>
                <a:lnTo>
                  <a:pt x="188" y="372"/>
                </a:lnTo>
                <a:lnTo>
                  <a:pt x="224" y="368"/>
                </a:lnTo>
                <a:lnTo>
                  <a:pt x="264" y="356"/>
                </a:lnTo>
                <a:lnTo>
                  <a:pt x="306" y="336"/>
                </a:lnTo>
                <a:lnTo>
                  <a:pt x="348" y="310"/>
                </a:lnTo>
                <a:lnTo>
                  <a:pt x="392" y="280"/>
                </a:lnTo>
                <a:lnTo>
                  <a:pt x="432" y="246"/>
                </a:lnTo>
                <a:lnTo>
                  <a:pt x="472" y="208"/>
                </a:lnTo>
                <a:lnTo>
                  <a:pt x="506" y="166"/>
                </a:lnTo>
                <a:lnTo>
                  <a:pt x="536" y="124"/>
                </a:lnTo>
                <a:lnTo>
                  <a:pt x="558" y="82"/>
                </a:lnTo>
                <a:lnTo>
                  <a:pt x="574" y="40"/>
                </a:lnTo>
                <a:lnTo>
                  <a:pt x="578" y="0"/>
                </a:lnTo>
                <a:lnTo>
                  <a:pt x="580" y="0"/>
                </a:lnTo>
                <a:close/>
              </a:path>
            </a:pathLst>
          </a:custGeom>
          <a:gradFill rotWithShape="1">
            <a:gsLst>
              <a:gs pos="0">
                <a:schemeClr val="hlink"/>
              </a:gs>
              <a:gs pos="100000">
                <a:schemeClr val="hlink">
                  <a:gamma/>
                  <a:tint val="31765"/>
                  <a:invGamma/>
                </a:schemeClr>
              </a:gs>
            </a:gsLst>
            <a:lin ang="0" scaled="1"/>
          </a:gra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66569" name="AutoShape 9"/>
          <p:cNvSpPr>
            <a:spLocks noChangeAspect="1" noChangeArrowheads="1" noTextEdit="1"/>
          </p:cNvSpPr>
          <p:nvPr/>
        </p:nvSpPr>
        <p:spPr bwMode="gray">
          <a:xfrm flipH="1">
            <a:off x="4733925" y="3302000"/>
            <a:ext cx="857250" cy="1189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66570" name="Freeform 10"/>
          <p:cNvSpPr>
            <a:spLocks/>
          </p:cNvSpPr>
          <p:nvPr/>
        </p:nvSpPr>
        <p:spPr bwMode="gray">
          <a:xfrm flipH="1">
            <a:off x="4738688" y="3305175"/>
            <a:ext cx="852487" cy="1185863"/>
          </a:xfrm>
          <a:custGeom>
            <a:avLst/>
            <a:gdLst/>
            <a:ahLst/>
            <a:cxnLst>
              <a:cxn ang="0">
                <a:pos x="580" y="0"/>
              </a:cxn>
              <a:cxn ang="0">
                <a:pos x="578" y="90"/>
              </a:cxn>
              <a:cxn ang="0">
                <a:pos x="568" y="174"/>
              </a:cxn>
              <a:cxn ang="0">
                <a:pos x="552" y="252"/>
              </a:cxn>
              <a:cxn ang="0">
                <a:pos x="526" y="324"/>
              </a:cxn>
              <a:cxn ang="0">
                <a:pos x="494" y="390"/>
              </a:cxn>
              <a:cxn ang="0">
                <a:pos x="452" y="450"/>
              </a:cxn>
              <a:cxn ang="0">
                <a:pos x="402" y="508"/>
              </a:cxn>
              <a:cxn ang="0">
                <a:pos x="342" y="560"/>
              </a:cxn>
              <a:cxn ang="0">
                <a:pos x="270" y="610"/>
              </a:cxn>
              <a:cxn ang="0">
                <a:pos x="188" y="656"/>
              </a:cxn>
              <a:cxn ang="0">
                <a:pos x="188" y="798"/>
              </a:cxn>
              <a:cxn ang="0">
                <a:pos x="0" y="514"/>
              </a:cxn>
              <a:cxn ang="0">
                <a:pos x="188" y="230"/>
              </a:cxn>
              <a:cxn ang="0">
                <a:pos x="188" y="372"/>
              </a:cxn>
              <a:cxn ang="0">
                <a:pos x="224" y="368"/>
              </a:cxn>
              <a:cxn ang="0">
                <a:pos x="264" y="356"/>
              </a:cxn>
              <a:cxn ang="0">
                <a:pos x="306" y="336"/>
              </a:cxn>
              <a:cxn ang="0">
                <a:pos x="348" y="310"/>
              </a:cxn>
              <a:cxn ang="0">
                <a:pos x="392" y="280"/>
              </a:cxn>
              <a:cxn ang="0">
                <a:pos x="432" y="246"/>
              </a:cxn>
              <a:cxn ang="0">
                <a:pos x="472" y="208"/>
              </a:cxn>
              <a:cxn ang="0">
                <a:pos x="506" y="166"/>
              </a:cxn>
              <a:cxn ang="0">
                <a:pos x="536" y="124"/>
              </a:cxn>
              <a:cxn ang="0">
                <a:pos x="558" y="82"/>
              </a:cxn>
              <a:cxn ang="0">
                <a:pos x="574" y="40"/>
              </a:cxn>
              <a:cxn ang="0">
                <a:pos x="578" y="0"/>
              </a:cxn>
              <a:cxn ang="0">
                <a:pos x="580" y="0"/>
              </a:cxn>
            </a:cxnLst>
            <a:rect l="0" t="0" r="r" b="b"/>
            <a:pathLst>
              <a:path w="580" h="798">
                <a:moveTo>
                  <a:pt x="580" y="0"/>
                </a:moveTo>
                <a:lnTo>
                  <a:pt x="578" y="90"/>
                </a:lnTo>
                <a:lnTo>
                  <a:pt x="568" y="174"/>
                </a:lnTo>
                <a:lnTo>
                  <a:pt x="552" y="252"/>
                </a:lnTo>
                <a:lnTo>
                  <a:pt x="526" y="324"/>
                </a:lnTo>
                <a:lnTo>
                  <a:pt x="494" y="390"/>
                </a:lnTo>
                <a:lnTo>
                  <a:pt x="452" y="450"/>
                </a:lnTo>
                <a:lnTo>
                  <a:pt x="402" y="508"/>
                </a:lnTo>
                <a:lnTo>
                  <a:pt x="342" y="560"/>
                </a:lnTo>
                <a:lnTo>
                  <a:pt x="270" y="610"/>
                </a:lnTo>
                <a:lnTo>
                  <a:pt x="188" y="656"/>
                </a:lnTo>
                <a:lnTo>
                  <a:pt x="188" y="798"/>
                </a:lnTo>
                <a:lnTo>
                  <a:pt x="0" y="514"/>
                </a:lnTo>
                <a:lnTo>
                  <a:pt x="188" y="230"/>
                </a:lnTo>
                <a:lnTo>
                  <a:pt x="188" y="372"/>
                </a:lnTo>
                <a:lnTo>
                  <a:pt x="224" y="368"/>
                </a:lnTo>
                <a:lnTo>
                  <a:pt x="264" y="356"/>
                </a:lnTo>
                <a:lnTo>
                  <a:pt x="306" y="336"/>
                </a:lnTo>
                <a:lnTo>
                  <a:pt x="348" y="310"/>
                </a:lnTo>
                <a:lnTo>
                  <a:pt x="392" y="280"/>
                </a:lnTo>
                <a:lnTo>
                  <a:pt x="432" y="246"/>
                </a:lnTo>
                <a:lnTo>
                  <a:pt x="472" y="208"/>
                </a:lnTo>
                <a:lnTo>
                  <a:pt x="506" y="166"/>
                </a:lnTo>
                <a:lnTo>
                  <a:pt x="536" y="124"/>
                </a:lnTo>
                <a:lnTo>
                  <a:pt x="558" y="82"/>
                </a:lnTo>
                <a:lnTo>
                  <a:pt x="574" y="40"/>
                </a:lnTo>
                <a:lnTo>
                  <a:pt x="578" y="0"/>
                </a:lnTo>
                <a:lnTo>
                  <a:pt x="580" y="0"/>
                </a:lnTo>
                <a:close/>
              </a:path>
            </a:pathLst>
          </a:cu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tint val="31765"/>
                  <a:invGamma/>
                </a:schemeClr>
              </a:gs>
            </a:gsLst>
            <a:lin ang="0" scaled="1"/>
          </a:gra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grpSp>
        <p:nvGrpSpPr>
          <p:cNvPr id="66571" name="Group 11"/>
          <p:cNvGrpSpPr>
            <a:grpSpLocks/>
          </p:cNvGrpSpPr>
          <p:nvPr/>
        </p:nvGrpSpPr>
        <p:grpSpPr bwMode="auto">
          <a:xfrm>
            <a:off x="3016250" y="1752600"/>
            <a:ext cx="2827338" cy="1528763"/>
            <a:chOff x="1997" y="1314"/>
            <a:chExt cx="1889" cy="1009"/>
          </a:xfrm>
        </p:grpSpPr>
        <p:grpSp>
          <p:nvGrpSpPr>
            <p:cNvPr id="66572" name="Group 12"/>
            <p:cNvGrpSpPr>
              <a:grpSpLocks/>
            </p:cNvGrpSpPr>
            <p:nvPr/>
          </p:nvGrpSpPr>
          <p:grpSpPr bwMode="auto">
            <a:xfrm>
              <a:off x="1997" y="1404"/>
              <a:ext cx="1889" cy="919"/>
              <a:chOff x="1973" y="1027"/>
              <a:chExt cx="1926" cy="937"/>
            </a:xfrm>
          </p:grpSpPr>
          <p:sp>
            <p:nvSpPr>
              <p:cNvPr id="66573" name="Oval 13"/>
              <p:cNvSpPr>
                <a:spLocks noChangeArrowheads="1"/>
              </p:cNvSpPr>
              <p:nvPr/>
            </p:nvSpPr>
            <p:spPr bwMode="gray">
              <a:xfrm>
                <a:off x="1994" y="1057"/>
                <a:ext cx="1905" cy="907"/>
              </a:xfrm>
              <a:prstGeom prst="ellipse">
                <a:avLst/>
              </a:prstGeom>
              <a:gradFill rotWithShape="1">
                <a:gsLst>
                  <a:gs pos="0">
                    <a:schemeClr val="tx2"/>
                  </a:gs>
                  <a:gs pos="100000">
                    <a:schemeClr val="tx2">
                      <a:gamma/>
                      <a:shade val="48627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66574" name="Oval 14"/>
              <p:cNvSpPr>
                <a:spLocks noChangeArrowheads="1"/>
              </p:cNvSpPr>
              <p:nvPr/>
            </p:nvSpPr>
            <p:spPr bwMode="gray">
              <a:xfrm>
                <a:off x="1973" y="1027"/>
                <a:ext cx="1905" cy="907"/>
              </a:xfrm>
              <a:prstGeom prst="ellipse">
                <a:avLst/>
              </a:prstGeom>
              <a:gradFill rotWithShape="1">
                <a:gsLst>
                  <a:gs pos="0">
                    <a:schemeClr val="tx2">
                      <a:gamma/>
                      <a:tint val="44314"/>
                      <a:invGamma/>
                    </a:schemeClr>
                  </a:gs>
                  <a:gs pos="100000">
                    <a:schemeClr val="tx2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sp>
          <p:nvSpPr>
            <p:cNvPr id="66575" name="Oval 15"/>
            <p:cNvSpPr>
              <a:spLocks noChangeArrowheads="1"/>
            </p:cNvSpPr>
            <p:nvPr/>
          </p:nvSpPr>
          <p:spPr bwMode="gray">
            <a:xfrm>
              <a:off x="2086" y="1314"/>
              <a:ext cx="1691" cy="845"/>
            </a:xfrm>
            <a:prstGeom prst="ellipse">
              <a:avLst/>
            </a:prstGeom>
            <a:gradFill rotWithShape="1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100000">
                  <a:schemeClr val="accent1"/>
                </a:gs>
              </a:gsLst>
              <a:lin ang="27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vert="eaVert" wrap="none" anchor="ctr"/>
            <a:lstStyle/>
            <a:p>
              <a:endParaRPr lang="zh-CN" altLang="en-US"/>
            </a:p>
          </p:txBody>
        </p:sp>
        <p:sp>
          <p:nvSpPr>
            <p:cNvPr id="66576" name="Oval 16"/>
            <p:cNvSpPr>
              <a:spLocks noChangeArrowheads="1"/>
            </p:cNvSpPr>
            <p:nvPr/>
          </p:nvSpPr>
          <p:spPr bwMode="gray">
            <a:xfrm>
              <a:off x="2108" y="1319"/>
              <a:ext cx="1650" cy="824"/>
            </a:xfrm>
            <a:prstGeom prst="ellipse">
              <a:avLst/>
            </a:prstGeom>
            <a:gradFill rotWithShape="1">
              <a:gsLst>
                <a:gs pos="0">
                  <a:schemeClr val="accent1">
                    <a:alpha val="0"/>
                  </a:schemeClr>
                </a:gs>
                <a:gs pos="100000">
                  <a:schemeClr val="accent1">
                    <a:gamma/>
                    <a:tint val="34902"/>
                    <a:invGamma/>
                  </a:schemeClr>
                </a:gs>
              </a:gsLst>
              <a:lin ang="27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vert="eaVert" wrap="none" anchor="ctr"/>
            <a:lstStyle/>
            <a:p>
              <a:endParaRPr lang="zh-CN" altLang="en-US"/>
            </a:p>
          </p:txBody>
        </p:sp>
        <p:sp>
          <p:nvSpPr>
            <p:cNvPr id="66577" name="Oval 17"/>
            <p:cNvSpPr>
              <a:spLocks noChangeArrowheads="1"/>
            </p:cNvSpPr>
            <p:nvPr/>
          </p:nvSpPr>
          <p:spPr bwMode="gray">
            <a:xfrm>
              <a:off x="2125" y="1327"/>
              <a:ext cx="1570" cy="770"/>
            </a:xfrm>
            <a:prstGeom prst="ellipse">
              <a:avLst/>
            </a:prstGeom>
            <a:gradFill rotWithShape="1">
              <a:gsLst>
                <a:gs pos="0">
                  <a:schemeClr val="accent1">
                    <a:gamma/>
                    <a:shade val="79216"/>
                    <a:invGamma/>
                  </a:schemeClr>
                </a:gs>
                <a:gs pos="100000">
                  <a:schemeClr val="accent1">
                    <a:alpha val="48000"/>
                  </a:schemeClr>
                </a:gs>
              </a:gsLst>
              <a:lin ang="27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vert="eaVert" wrap="none" anchor="ctr"/>
            <a:lstStyle/>
            <a:p>
              <a:endParaRPr lang="zh-CN" altLang="en-US"/>
            </a:p>
          </p:txBody>
        </p:sp>
        <p:sp>
          <p:nvSpPr>
            <p:cNvPr id="66578" name="Oval 18"/>
            <p:cNvSpPr>
              <a:spLocks noChangeArrowheads="1"/>
            </p:cNvSpPr>
            <p:nvPr/>
          </p:nvSpPr>
          <p:spPr bwMode="gray">
            <a:xfrm>
              <a:off x="2208" y="1344"/>
              <a:ext cx="1382" cy="624"/>
            </a:xfrm>
            <a:prstGeom prst="ellipse">
              <a:avLst/>
            </a:prstGeom>
            <a:gradFill rotWithShape="1">
              <a:gsLst>
                <a:gs pos="0">
                  <a:schemeClr val="accent1">
                    <a:gamma/>
                    <a:tint val="0"/>
                    <a:invGamma/>
                  </a:schemeClr>
                </a:gs>
                <a:gs pos="100000">
                  <a:schemeClr val="accent1">
                    <a:alpha val="38000"/>
                  </a:schemeClr>
                </a:gs>
              </a:gsLst>
              <a:lin ang="27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vert="eaVert" wrap="none" anchor="ctr"/>
            <a:lstStyle/>
            <a:p>
              <a:endParaRPr lang="zh-CN" altLang="en-US"/>
            </a:p>
          </p:txBody>
        </p:sp>
      </p:grpSp>
      <p:sp>
        <p:nvSpPr>
          <p:cNvPr id="66579" name="Text Box 19"/>
          <p:cNvSpPr txBox="1">
            <a:spLocks noChangeArrowheads="1"/>
          </p:cNvSpPr>
          <p:nvPr/>
        </p:nvSpPr>
        <p:spPr bwMode="auto">
          <a:xfrm>
            <a:off x="3773488" y="1943100"/>
            <a:ext cx="1228725" cy="6699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en-US" altLang="zh-CN" sz="2400" b="1">
                <a:solidFill>
                  <a:srgbClr val="000000"/>
                </a:solidFill>
                <a:ea typeface="宋体" charset="-122"/>
              </a:rPr>
              <a:t>Title</a:t>
            </a:r>
          </a:p>
          <a:p>
            <a:pPr algn="ctr" eaLnBrk="0" hangingPunct="0"/>
            <a:r>
              <a:rPr lang="en-US" altLang="zh-CN" sz="1400">
                <a:solidFill>
                  <a:srgbClr val="000000"/>
                </a:solidFill>
                <a:ea typeface="宋体" charset="-122"/>
              </a:rPr>
              <a:t>Add your text</a:t>
            </a:r>
          </a:p>
        </p:txBody>
      </p:sp>
      <p:sp>
        <p:nvSpPr>
          <p:cNvPr id="66583" name="Text Box 23"/>
          <p:cNvSpPr txBox="1">
            <a:spLocks noChangeArrowheads="1"/>
          </p:cNvSpPr>
          <p:nvPr/>
        </p:nvSpPr>
        <p:spPr bwMode="auto">
          <a:xfrm>
            <a:off x="5607050" y="466725"/>
            <a:ext cx="32988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altLang="zh-CN">
                <a:solidFill>
                  <a:schemeClr val="folHlink"/>
                </a:solidFill>
                <a:ea typeface="宋体" charset="-122"/>
              </a:rPr>
              <a:t>Click to edit text styles</a:t>
            </a:r>
          </a:p>
        </p:txBody>
      </p:sp>
      <p:sp>
        <p:nvSpPr>
          <p:cNvPr id="66584" name="Text Box 24"/>
          <p:cNvSpPr txBox="1">
            <a:spLocks noChangeArrowheads="1"/>
          </p:cNvSpPr>
          <p:nvPr/>
        </p:nvSpPr>
        <p:spPr bwMode="auto">
          <a:xfrm>
            <a:off x="5638800" y="792163"/>
            <a:ext cx="3070225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altLang="zh-CN" sz="1200">
                <a:ea typeface="宋体" charset="-122"/>
              </a:rPr>
              <a:t>Edit your company slogan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z="3200">
                <a:ea typeface="宋体" charset="-122"/>
              </a:rPr>
              <a:t>Diagram</a:t>
            </a:r>
            <a:endParaRPr lang="en-US" altLang="zh-CN" sz="1800">
              <a:ea typeface="宋体" charset="-122"/>
            </a:endParaRPr>
          </a:p>
        </p:txBody>
      </p:sp>
      <p:sp>
        <p:nvSpPr>
          <p:cNvPr id="81923" name="Freeform 3"/>
          <p:cNvSpPr>
            <a:spLocks noEditPoints="1"/>
          </p:cNvSpPr>
          <p:nvPr/>
        </p:nvSpPr>
        <p:spPr bwMode="gray">
          <a:xfrm>
            <a:off x="914400" y="1981200"/>
            <a:ext cx="5943600" cy="4038600"/>
          </a:xfrm>
          <a:custGeom>
            <a:avLst/>
            <a:gdLst/>
            <a:ahLst/>
            <a:cxnLst>
              <a:cxn ang="0">
                <a:pos x="1092" y="50"/>
              </a:cxn>
              <a:cxn ang="0">
                <a:pos x="822" y="168"/>
              </a:cxn>
              <a:cxn ang="0">
                <a:pos x="594" y="300"/>
              </a:cxn>
              <a:cxn ang="0">
                <a:pos x="406" y="446"/>
              </a:cxn>
              <a:cxn ang="0">
                <a:pos x="254" y="604"/>
              </a:cxn>
              <a:cxn ang="0">
                <a:pos x="140" y="772"/>
              </a:cxn>
              <a:cxn ang="0">
                <a:pos x="60" y="944"/>
              </a:cxn>
              <a:cxn ang="0">
                <a:pos x="14" y="1122"/>
              </a:cxn>
              <a:cxn ang="0">
                <a:pos x="0" y="1300"/>
              </a:cxn>
              <a:cxn ang="0">
                <a:pos x="18" y="1476"/>
              </a:cxn>
              <a:cxn ang="0">
                <a:pos x="64" y="1650"/>
              </a:cxn>
              <a:cxn ang="0">
                <a:pos x="138" y="1818"/>
              </a:cxn>
              <a:cxn ang="0">
                <a:pos x="238" y="1978"/>
              </a:cxn>
              <a:cxn ang="0">
                <a:pos x="364" y="2126"/>
              </a:cxn>
              <a:cxn ang="0">
                <a:pos x="512" y="2262"/>
              </a:cxn>
              <a:cxn ang="0">
                <a:pos x="684" y="2382"/>
              </a:cxn>
              <a:cxn ang="0">
                <a:pos x="874" y="2484"/>
              </a:cxn>
              <a:cxn ang="0">
                <a:pos x="1086" y="2564"/>
              </a:cxn>
              <a:cxn ang="0">
                <a:pos x="1314" y="2622"/>
              </a:cxn>
              <a:cxn ang="0">
                <a:pos x="1558" y="2654"/>
              </a:cxn>
              <a:cxn ang="0">
                <a:pos x="1818" y="2658"/>
              </a:cxn>
              <a:cxn ang="0">
                <a:pos x="2090" y="2632"/>
              </a:cxn>
              <a:cxn ang="0">
                <a:pos x="2374" y="2574"/>
              </a:cxn>
              <a:cxn ang="0">
                <a:pos x="2544" y="2912"/>
              </a:cxn>
              <a:cxn ang="0">
                <a:pos x="1868" y="1552"/>
              </a:cxn>
              <a:cxn ang="0">
                <a:pos x="1956" y="1914"/>
              </a:cxn>
              <a:cxn ang="0">
                <a:pos x="1788" y="1936"/>
              </a:cxn>
              <a:cxn ang="0">
                <a:pos x="1616" y="1934"/>
              </a:cxn>
              <a:cxn ang="0">
                <a:pos x="1442" y="1912"/>
              </a:cxn>
              <a:cxn ang="0">
                <a:pos x="1272" y="1872"/>
              </a:cxn>
              <a:cxn ang="0">
                <a:pos x="1108" y="1812"/>
              </a:cxn>
              <a:cxn ang="0">
                <a:pos x="952" y="1736"/>
              </a:cxn>
              <a:cxn ang="0">
                <a:pos x="810" y="1646"/>
              </a:cxn>
              <a:cxn ang="0">
                <a:pos x="684" y="1542"/>
              </a:cxn>
              <a:cxn ang="0">
                <a:pos x="578" y="1428"/>
              </a:cxn>
              <a:cxn ang="0">
                <a:pos x="494" y="1304"/>
              </a:cxn>
              <a:cxn ang="0">
                <a:pos x="438" y="1170"/>
              </a:cxn>
              <a:cxn ang="0">
                <a:pos x="410" y="1032"/>
              </a:cxn>
              <a:cxn ang="0">
                <a:pos x="416" y="888"/>
              </a:cxn>
              <a:cxn ang="0">
                <a:pos x="460" y="742"/>
              </a:cxn>
              <a:cxn ang="0">
                <a:pos x="544" y="592"/>
              </a:cxn>
              <a:cxn ang="0">
                <a:pos x="670" y="444"/>
              </a:cxn>
              <a:cxn ang="0">
                <a:pos x="844" y="298"/>
              </a:cxn>
              <a:cxn ang="0">
                <a:pos x="1070" y="154"/>
              </a:cxn>
              <a:cxn ang="0">
                <a:pos x="1348" y="16"/>
              </a:cxn>
              <a:cxn ang="0">
                <a:pos x="1244" y="0"/>
              </a:cxn>
              <a:cxn ang="0">
                <a:pos x="2820" y="1934"/>
              </a:cxn>
              <a:cxn ang="0">
                <a:pos x="2820" y="1934"/>
              </a:cxn>
            </a:cxnLst>
            <a:rect l="0" t="0" r="r" b="b"/>
            <a:pathLst>
              <a:path w="2820" h="2912">
                <a:moveTo>
                  <a:pt x="1244" y="0"/>
                </a:moveTo>
                <a:lnTo>
                  <a:pt x="1092" y="50"/>
                </a:lnTo>
                <a:lnTo>
                  <a:pt x="952" y="106"/>
                </a:lnTo>
                <a:lnTo>
                  <a:pt x="822" y="168"/>
                </a:lnTo>
                <a:lnTo>
                  <a:pt x="704" y="232"/>
                </a:lnTo>
                <a:lnTo>
                  <a:pt x="594" y="300"/>
                </a:lnTo>
                <a:lnTo>
                  <a:pt x="494" y="372"/>
                </a:lnTo>
                <a:lnTo>
                  <a:pt x="406" y="446"/>
                </a:lnTo>
                <a:lnTo>
                  <a:pt x="324" y="524"/>
                </a:lnTo>
                <a:lnTo>
                  <a:pt x="254" y="604"/>
                </a:lnTo>
                <a:lnTo>
                  <a:pt x="192" y="686"/>
                </a:lnTo>
                <a:lnTo>
                  <a:pt x="140" y="772"/>
                </a:lnTo>
                <a:lnTo>
                  <a:pt x="96" y="856"/>
                </a:lnTo>
                <a:lnTo>
                  <a:pt x="60" y="944"/>
                </a:lnTo>
                <a:lnTo>
                  <a:pt x="32" y="1032"/>
                </a:lnTo>
                <a:lnTo>
                  <a:pt x="14" y="1122"/>
                </a:lnTo>
                <a:lnTo>
                  <a:pt x="2" y="1210"/>
                </a:lnTo>
                <a:lnTo>
                  <a:pt x="0" y="1300"/>
                </a:lnTo>
                <a:lnTo>
                  <a:pt x="4" y="1388"/>
                </a:lnTo>
                <a:lnTo>
                  <a:pt x="18" y="1476"/>
                </a:lnTo>
                <a:lnTo>
                  <a:pt x="36" y="1564"/>
                </a:lnTo>
                <a:lnTo>
                  <a:pt x="64" y="1650"/>
                </a:lnTo>
                <a:lnTo>
                  <a:pt x="96" y="1736"/>
                </a:lnTo>
                <a:lnTo>
                  <a:pt x="138" y="1818"/>
                </a:lnTo>
                <a:lnTo>
                  <a:pt x="184" y="1900"/>
                </a:lnTo>
                <a:lnTo>
                  <a:pt x="238" y="1978"/>
                </a:lnTo>
                <a:lnTo>
                  <a:pt x="298" y="2054"/>
                </a:lnTo>
                <a:lnTo>
                  <a:pt x="364" y="2126"/>
                </a:lnTo>
                <a:lnTo>
                  <a:pt x="434" y="2196"/>
                </a:lnTo>
                <a:lnTo>
                  <a:pt x="512" y="2262"/>
                </a:lnTo>
                <a:lnTo>
                  <a:pt x="596" y="2324"/>
                </a:lnTo>
                <a:lnTo>
                  <a:pt x="684" y="2382"/>
                </a:lnTo>
                <a:lnTo>
                  <a:pt x="776" y="2436"/>
                </a:lnTo>
                <a:lnTo>
                  <a:pt x="874" y="2484"/>
                </a:lnTo>
                <a:lnTo>
                  <a:pt x="978" y="2526"/>
                </a:lnTo>
                <a:lnTo>
                  <a:pt x="1086" y="2564"/>
                </a:lnTo>
                <a:lnTo>
                  <a:pt x="1198" y="2596"/>
                </a:lnTo>
                <a:lnTo>
                  <a:pt x="1314" y="2622"/>
                </a:lnTo>
                <a:lnTo>
                  <a:pt x="1434" y="2642"/>
                </a:lnTo>
                <a:lnTo>
                  <a:pt x="1558" y="2654"/>
                </a:lnTo>
                <a:lnTo>
                  <a:pt x="1686" y="2660"/>
                </a:lnTo>
                <a:lnTo>
                  <a:pt x="1818" y="2658"/>
                </a:lnTo>
                <a:lnTo>
                  <a:pt x="1952" y="2650"/>
                </a:lnTo>
                <a:lnTo>
                  <a:pt x="2090" y="2632"/>
                </a:lnTo>
                <a:lnTo>
                  <a:pt x="2230" y="2608"/>
                </a:lnTo>
                <a:lnTo>
                  <a:pt x="2374" y="2574"/>
                </a:lnTo>
                <a:lnTo>
                  <a:pt x="2542" y="2912"/>
                </a:lnTo>
                <a:lnTo>
                  <a:pt x="2544" y="2912"/>
                </a:lnTo>
                <a:lnTo>
                  <a:pt x="2820" y="1934"/>
                </a:lnTo>
                <a:lnTo>
                  <a:pt x="1868" y="1552"/>
                </a:lnTo>
                <a:lnTo>
                  <a:pt x="2036" y="1894"/>
                </a:lnTo>
                <a:lnTo>
                  <a:pt x="1956" y="1914"/>
                </a:lnTo>
                <a:lnTo>
                  <a:pt x="1872" y="1928"/>
                </a:lnTo>
                <a:lnTo>
                  <a:pt x="1788" y="1936"/>
                </a:lnTo>
                <a:lnTo>
                  <a:pt x="1702" y="1938"/>
                </a:lnTo>
                <a:lnTo>
                  <a:pt x="1616" y="1934"/>
                </a:lnTo>
                <a:lnTo>
                  <a:pt x="1528" y="1926"/>
                </a:lnTo>
                <a:lnTo>
                  <a:pt x="1442" y="1912"/>
                </a:lnTo>
                <a:lnTo>
                  <a:pt x="1356" y="1894"/>
                </a:lnTo>
                <a:lnTo>
                  <a:pt x="1272" y="1872"/>
                </a:lnTo>
                <a:lnTo>
                  <a:pt x="1188" y="1844"/>
                </a:lnTo>
                <a:lnTo>
                  <a:pt x="1108" y="1812"/>
                </a:lnTo>
                <a:lnTo>
                  <a:pt x="1028" y="1776"/>
                </a:lnTo>
                <a:lnTo>
                  <a:pt x="952" y="1736"/>
                </a:lnTo>
                <a:lnTo>
                  <a:pt x="880" y="1692"/>
                </a:lnTo>
                <a:lnTo>
                  <a:pt x="810" y="1646"/>
                </a:lnTo>
                <a:lnTo>
                  <a:pt x="744" y="1596"/>
                </a:lnTo>
                <a:lnTo>
                  <a:pt x="684" y="1542"/>
                </a:lnTo>
                <a:lnTo>
                  <a:pt x="628" y="1486"/>
                </a:lnTo>
                <a:lnTo>
                  <a:pt x="578" y="1428"/>
                </a:lnTo>
                <a:lnTo>
                  <a:pt x="532" y="1366"/>
                </a:lnTo>
                <a:lnTo>
                  <a:pt x="494" y="1304"/>
                </a:lnTo>
                <a:lnTo>
                  <a:pt x="462" y="1238"/>
                </a:lnTo>
                <a:lnTo>
                  <a:pt x="438" y="1170"/>
                </a:lnTo>
                <a:lnTo>
                  <a:pt x="420" y="1102"/>
                </a:lnTo>
                <a:lnTo>
                  <a:pt x="410" y="1032"/>
                </a:lnTo>
                <a:lnTo>
                  <a:pt x="410" y="960"/>
                </a:lnTo>
                <a:lnTo>
                  <a:pt x="416" y="888"/>
                </a:lnTo>
                <a:lnTo>
                  <a:pt x="434" y="816"/>
                </a:lnTo>
                <a:lnTo>
                  <a:pt x="460" y="742"/>
                </a:lnTo>
                <a:lnTo>
                  <a:pt x="496" y="668"/>
                </a:lnTo>
                <a:lnTo>
                  <a:pt x="544" y="592"/>
                </a:lnTo>
                <a:lnTo>
                  <a:pt x="602" y="518"/>
                </a:lnTo>
                <a:lnTo>
                  <a:pt x="670" y="444"/>
                </a:lnTo>
                <a:lnTo>
                  <a:pt x="752" y="370"/>
                </a:lnTo>
                <a:lnTo>
                  <a:pt x="844" y="298"/>
                </a:lnTo>
                <a:lnTo>
                  <a:pt x="950" y="226"/>
                </a:lnTo>
                <a:lnTo>
                  <a:pt x="1070" y="154"/>
                </a:lnTo>
                <a:lnTo>
                  <a:pt x="1202" y="84"/>
                </a:lnTo>
                <a:lnTo>
                  <a:pt x="1348" y="16"/>
                </a:lnTo>
                <a:lnTo>
                  <a:pt x="1244" y="0"/>
                </a:lnTo>
                <a:lnTo>
                  <a:pt x="1244" y="0"/>
                </a:lnTo>
                <a:lnTo>
                  <a:pt x="1244" y="0"/>
                </a:lnTo>
                <a:close/>
                <a:moveTo>
                  <a:pt x="2820" y="1934"/>
                </a:moveTo>
                <a:lnTo>
                  <a:pt x="2820" y="1934"/>
                </a:lnTo>
                <a:lnTo>
                  <a:pt x="2820" y="1934"/>
                </a:lnTo>
                <a:close/>
              </a:path>
            </a:pathLst>
          </a:custGeom>
          <a:gradFill rotWithShape="1">
            <a:gsLst>
              <a:gs pos="0">
                <a:schemeClr val="accent1"/>
              </a:gs>
              <a:gs pos="100000">
                <a:schemeClr val="tx2"/>
              </a:gs>
            </a:gsLst>
            <a:lin ang="5400000" scaled="1"/>
          </a:gradFill>
          <a:ln w="0">
            <a:noFill/>
            <a:prstDash val="solid"/>
            <a:round/>
            <a:headEnd/>
            <a:tailEnd/>
          </a:ln>
          <a:effectLst>
            <a:outerShdw dist="206741" dir="8249373" algn="ctr" rotWithShape="0">
              <a:srgbClr val="000000">
                <a:alpha val="50000"/>
              </a:srgbClr>
            </a:outerShdw>
          </a:effectLst>
        </p:spPr>
        <p:txBody>
          <a:bodyPr/>
          <a:lstStyle/>
          <a:p>
            <a:endParaRPr lang="zh-CN" altLang="en-US"/>
          </a:p>
        </p:txBody>
      </p:sp>
      <p:sp>
        <p:nvSpPr>
          <p:cNvPr id="81952" name="Text Box 32"/>
          <p:cNvSpPr txBox="1">
            <a:spLocks noChangeArrowheads="1"/>
          </p:cNvSpPr>
          <p:nvPr/>
        </p:nvSpPr>
        <p:spPr bwMode="auto">
          <a:xfrm>
            <a:off x="5334000" y="3505200"/>
            <a:ext cx="2819400" cy="5191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altLang="zh-CN" sz="2800">
                <a:effectLst>
                  <a:outerShdw blurRad="38100" dist="38100" dir="2700000" algn="tl">
                    <a:srgbClr val="000000"/>
                  </a:outerShdw>
                </a:effectLst>
                <a:ea typeface="宋体" charset="-122"/>
              </a:rPr>
              <a:t>Add Your Title</a:t>
            </a:r>
            <a:endParaRPr lang="en-US" altLang="zh-CN" sz="2800">
              <a:ea typeface="宋体" charset="-122"/>
            </a:endParaRPr>
          </a:p>
        </p:txBody>
      </p:sp>
      <p:sp>
        <p:nvSpPr>
          <p:cNvPr id="81954" name="Oval 34"/>
          <p:cNvSpPr>
            <a:spLocks noChangeArrowheads="1"/>
          </p:cNvSpPr>
          <p:nvPr/>
        </p:nvSpPr>
        <p:spPr bwMode="gray">
          <a:xfrm rot="-723406">
            <a:off x="3154363" y="5003800"/>
            <a:ext cx="1438275" cy="666750"/>
          </a:xfrm>
          <a:prstGeom prst="ellipse">
            <a:avLst/>
          </a:prstGeom>
          <a:solidFill>
            <a:srgbClr val="0F2145">
              <a:alpha val="30000"/>
            </a:srgbClr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81955" name="Oval 35"/>
          <p:cNvSpPr>
            <a:spLocks noChangeArrowheads="1"/>
          </p:cNvSpPr>
          <p:nvPr/>
        </p:nvSpPr>
        <p:spPr bwMode="gray">
          <a:xfrm>
            <a:off x="3086100" y="3784600"/>
            <a:ext cx="1704975" cy="1706563"/>
          </a:xfrm>
          <a:prstGeom prst="ellipse">
            <a:avLst/>
          </a:prstGeom>
          <a:gradFill rotWithShape="1">
            <a:gsLst>
              <a:gs pos="0">
                <a:srgbClr val="D6E1E2">
                  <a:gamma/>
                  <a:shade val="46275"/>
                  <a:invGamma/>
                </a:srgbClr>
              </a:gs>
              <a:gs pos="100000">
                <a:srgbClr val="D6E1E2"/>
              </a:gs>
            </a:gsLst>
            <a:lin ang="5400000" scaled="1"/>
          </a:gradFill>
          <a:ln w="9525" algn="ctr">
            <a:noFill/>
            <a:round/>
            <a:headEnd/>
            <a:tailEnd/>
          </a:ln>
          <a:effectLst/>
        </p:spPr>
        <p:txBody>
          <a:bodyPr vert="eaVert" wrap="none" anchor="ctr"/>
          <a:lstStyle/>
          <a:p>
            <a:endParaRPr lang="zh-CN" altLang="en-US"/>
          </a:p>
        </p:txBody>
      </p:sp>
      <p:sp>
        <p:nvSpPr>
          <p:cNvPr id="81956" name="Oval 36"/>
          <p:cNvSpPr>
            <a:spLocks noChangeArrowheads="1"/>
          </p:cNvSpPr>
          <p:nvPr/>
        </p:nvSpPr>
        <p:spPr bwMode="gray">
          <a:xfrm>
            <a:off x="3106738" y="3794125"/>
            <a:ext cx="1665287" cy="1663700"/>
          </a:xfrm>
          <a:prstGeom prst="ellipse">
            <a:avLst/>
          </a:prstGeom>
          <a:gradFill rotWithShape="1">
            <a:gsLst>
              <a:gs pos="0">
                <a:srgbClr val="D6E1E2">
                  <a:alpha val="0"/>
                </a:srgbClr>
              </a:gs>
              <a:gs pos="100000">
                <a:srgbClr val="D6E1E2">
                  <a:gamma/>
                  <a:tint val="34902"/>
                  <a:invGamma/>
                </a:srgbClr>
              </a:gs>
            </a:gsLst>
            <a:lin ang="5400000" scaled="1"/>
          </a:gradFill>
          <a:ln w="9525" algn="ctr">
            <a:noFill/>
            <a:round/>
            <a:headEnd/>
            <a:tailEnd/>
          </a:ln>
          <a:effectLst/>
        </p:spPr>
        <p:txBody>
          <a:bodyPr vert="eaVert" wrap="none" anchor="ctr"/>
          <a:lstStyle/>
          <a:p>
            <a:endParaRPr lang="zh-CN" altLang="en-US"/>
          </a:p>
        </p:txBody>
      </p:sp>
      <p:sp>
        <p:nvSpPr>
          <p:cNvPr id="81957" name="Oval 37"/>
          <p:cNvSpPr>
            <a:spLocks noChangeArrowheads="1"/>
          </p:cNvSpPr>
          <p:nvPr/>
        </p:nvSpPr>
        <p:spPr bwMode="gray">
          <a:xfrm>
            <a:off x="3124200" y="3810000"/>
            <a:ext cx="1584325" cy="1555750"/>
          </a:xfrm>
          <a:prstGeom prst="ellipse">
            <a:avLst/>
          </a:prstGeom>
          <a:gradFill rotWithShape="1">
            <a:gsLst>
              <a:gs pos="0">
                <a:srgbClr val="D6E1E2">
                  <a:gamma/>
                  <a:shade val="79216"/>
                  <a:invGamma/>
                </a:srgbClr>
              </a:gs>
              <a:gs pos="100000">
                <a:srgbClr val="D6E1E2">
                  <a:alpha val="48000"/>
                </a:srgbClr>
              </a:gs>
            </a:gsLst>
            <a:lin ang="5400000" scaled="1"/>
          </a:gradFill>
          <a:ln w="9525" algn="ctr">
            <a:noFill/>
            <a:round/>
            <a:headEnd/>
            <a:tailEnd/>
          </a:ln>
          <a:effectLst/>
        </p:spPr>
        <p:txBody>
          <a:bodyPr vert="eaVert" wrap="none" anchor="ctr"/>
          <a:lstStyle/>
          <a:p>
            <a:endParaRPr lang="zh-CN" altLang="en-US"/>
          </a:p>
        </p:txBody>
      </p:sp>
      <p:sp>
        <p:nvSpPr>
          <p:cNvPr id="81958" name="Oval 38"/>
          <p:cNvSpPr>
            <a:spLocks noChangeArrowheads="1"/>
          </p:cNvSpPr>
          <p:nvPr/>
        </p:nvSpPr>
        <p:spPr bwMode="gray">
          <a:xfrm>
            <a:off x="3216275" y="3854450"/>
            <a:ext cx="1409700" cy="1262063"/>
          </a:xfrm>
          <a:prstGeom prst="ellipse">
            <a:avLst/>
          </a:prstGeom>
          <a:gradFill rotWithShape="1">
            <a:gsLst>
              <a:gs pos="0">
                <a:srgbClr val="D6E1E2">
                  <a:gamma/>
                  <a:tint val="0"/>
                  <a:invGamma/>
                </a:srgbClr>
              </a:gs>
              <a:gs pos="100000">
                <a:srgbClr val="D6E1E2">
                  <a:alpha val="38000"/>
                </a:srgbClr>
              </a:gs>
            </a:gsLst>
            <a:lin ang="5400000" scaled="1"/>
          </a:gradFill>
          <a:ln w="9525" algn="ctr">
            <a:noFill/>
            <a:round/>
            <a:headEnd/>
            <a:tailEnd/>
          </a:ln>
          <a:effectLst/>
        </p:spPr>
        <p:txBody>
          <a:bodyPr vert="eaVert" wrap="none" anchor="ctr"/>
          <a:lstStyle/>
          <a:p>
            <a:endParaRPr lang="zh-CN" altLang="en-US"/>
          </a:p>
        </p:txBody>
      </p:sp>
      <p:sp>
        <p:nvSpPr>
          <p:cNvPr id="81959" name="Text Box 39"/>
          <p:cNvSpPr txBox="1">
            <a:spLocks noChangeArrowheads="1"/>
          </p:cNvSpPr>
          <p:nvPr/>
        </p:nvSpPr>
        <p:spPr bwMode="gray">
          <a:xfrm>
            <a:off x="3502025" y="4411663"/>
            <a:ext cx="876300" cy="5191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altLang="zh-CN" sz="2800">
                <a:solidFill>
                  <a:srgbClr val="000000"/>
                </a:solidFill>
                <a:ea typeface="宋体" charset="-122"/>
              </a:rPr>
              <a:t>Text</a:t>
            </a:r>
            <a:endParaRPr lang="en-US" altLang="zh-CN">
              <a:ea typeface="宋体" charset="-122"/>
            </a:endParaRPr>
          </a:p>
        </p:txBody>
      </p:sp>
      <p:sp>
        <p:nvSpPr>
          <p:cNvPr id="81960" name="Oval 40"/>
          <p:cNvSpPr>
            <a:spLocks noChangeArrowheads="1"/>
          </p:cNvSpPr>
          <p:nvPr/>
        </p:nvSpPr>
        <p:spPr bwMode="gray">
          <a:xfrm rot="-772996">
            <a:off x="1325563" y="4394200"/>
            <a:ext cx="1133475" cy="609600"/>
          </a:xfrm>
          <a:prstGeom prst="ellipse">
            <a:avLst/>
          </a:prstGeom>
          <a:solidFill>
            <a:srgbClr val="0F2145">
              <a:alpha val="30000"/>
            </a:srgbClr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grpSp>
        <p:nvGrpSpPr>
          <p:cNvPr id="81961" name="Group 41"/>
          <p:cNvGrpSpPr>
            <a:grpSpLocks/>
          </p:cNvGrpSpPr>
          <p:nvPr/>
        </p:nvGrpSpPr>
        <p:grpSpPr bwMode="auto">
          <a:xfrm>
            <a:off x="1249363" y="3403600"/>
            <a:ext cx="1371600" cy="1441450"/>
            <a:chOff x="732" y="2112"/>
            <a:chExt cx="842" cy="860"/>
          </a:xfrm>
        </p:grpSpPr>
        <p:sp>
          <p:nvSpPr>
            <p:cNvPr id="81962" name="Oval 42"/>
            <p:cNvSpPr>
              <a:spLocks noChangeArrowheads="1"/>
            </p:cNvSpPr>
            <p:nvPr/>
          </p:nvSpPr>
          <p:spPr bwMode="gray">
            <a:xfrm>
              <a:off x="732" y="2112"/>
              <a:ext cx="842" cy="860"/>
            </a:xfrm>
            <a:prstGeom prst="ellipse">
              <a:avLst/>
            </a:prstGeom>
            <a:gradFill rotWithShape="1">
              <a:gsLst>
                <a:gs pos="0">
                  <a:srgbClr val="D6E1E2">
                    <a:gamma/>
                    <a:shade val="46275"/>
                    <a:invGamma/>
                  </a:srgbClr>
                </a:gs>
                <a:gs pos="100000">
                  <a:srgbClr val="D6E1E2"/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vert="eaVert" wrap="none" anchor="ctr"/>
            <a:lstStyle/>
            <a:p>
              <a:endParaRPr lang="zh-CN" altLang="en-US"/>
            </a:p>
          </p:txBody>
        </p:sp>
        <p:sp>
          <p:nvSpPr>
            <p:cNvPr id="81963" name="Oval 43"/>
            <p:cNvSpPr>
              <a:spLocks noChangeArrowheads="1"/>
            </p:cNvSpPr>
            <p:nvPr/>
          </p:nvSpPr>
          <p:spPr bwMode="gray">
            <a:xfrm>
              <a:off x="743" y="2117"/>
              <a:ext cx="821" cy="838"/>
            </a:xfrm>
            <a:prstGeom prst="ellipse">
              <a:avLst/>
            </a:prstGeom>
            <a:gradFill rotWithShape="1">
              <a:gsLst>
                <a:gs pos="0">
                  <a:srgbClr val="D6E1E2">
                    <a:alpha val="0"/>
                  </a:srgbClr>
                </a:gs>
                <a:gs pos="100000">
                  <a:srgbClr val="D6E1E2">
                    <a:gamma/>
                    <a:tint val="34902"/>
                    <a:invGamma/>
                  </a:srgbClr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vert="eaVert" wrap="none" anchor="ctr"/>
            <a:lstStyle/>
            <a:p>
              <a:endParaRPr lang="zh-CN" altLang="en-US"/>
            </a:p>
          </p:txBody>
        </p:sp>
        <p:sp>
          <p:nvSpPr>
            <p:cNvPr id="81964" name="Oval 44"/>
            <p:cNvSpPr>
              <a:spLocks noChangeArrowheads="1"/>
            </p:cNvSpPr>
            <p:nvPr/>
          </p:nvSpPr>
          <p:spPr bwMode="gray">
            <a:xfrm>
              <a:off x="751" y="2125"/>
              <a:ext cx="781" cy="784"/>
            </a:xfrm>
            <a:prstGeom prst="ellipse">
              <a:avLst/>
            </a:prstGeom>
            <a:gradFill rotWithShape="1">
              <a:gsLst>
                <a:gs pos="0">
                  <a:srgbClr val="D6E1E2">
                    <a:gamma/>
                    <a:shade val="79216"/>
                    <a:invGamma/>
                  </a:srgbClr>
                </a:gs>
                <a:gs pos="100000">
                  <a:srgbClr val="D6E1E2">
                    <a:alpha val="48000"/>
                  </a:srgbClr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vert="eaVert" wrap="none" anchor="ctr"/>
            <a:lstStyle/>
            <a:p>
              <a:endParaRPr lang="zh-CN" altLang="en-US"/>
            </a:p>
          </p:txBody>
        </p:sp>
        <p:sp>
          <p:nvSpPr>
            <p:cNvPr id="81965" name="Oval 45"/>
            <p:cNvSpPr>
              <a:spLocks noChangeArrowheads="1"/>
            </p:cNvSpPr>
            <p:nvPr/>
          </p:nvSpPr>
          <p:spPr bwMode="gray">
            <a:xfrm>
              <a:off x="795" y="2147"/>
              <a:ext cx="695" cy="636"/>
            </a:xfrm>
            <a:prstGeom prst="ellipse">
              <a:avLst/>
            </a:prstGeom>
            <a:gradFill rotWithShape="1">
              <a:gsLst>
                <a:gs pos="0">
                  <a:srgbClr val="D6E1E2">
                    <a:gamma/>
                    <a:tint val="0"/>
                    <a:invGamma/>
                  </a:srgbClr>
                </a:gs>
                <a:gs pos="100000">
                  <a:srgbClr val="D6E1E2">
                    <a:alpha val="38000"/>
                  </a:srgbClr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vert="eaVert" wrap="none" anchor="ctr"/>
            <a:lstStyle/>
            <a:p>
              <a:endParaRPr lang="zh-CN" altLang="en-US"/>
            </a:p>
          </p:txBody>
        </p:sp>
        <p:sp>
          <p:nvSpPr>
            <p:cNvPr id="81966" name="Text Box 46"/>
            <p:cNvSpPr txBox="1">
              <a:spLocks noChangeArrowheads="1"/>
            </p:cNvSpPr>
            <p:nvPr/>
          </p:nvSpPr>
          <p:spPr bwMode="gray">
            <a:xfrm>
              <a:off x="904" y="2414"/>
              <a:ext cx="476" cy="273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2400">
                  <a:solidFill>
                    <a:srgbClr val="000000"/>
                  </a:solidFill>
                  <a:ea typeface="宋体" charset="-122"/>
                </a:rPr>
                <a:t>Text</a:t>
              </a:r>
              <a:endParaRPr lang="en-US" altLang="zh-CN">
                <a:ea typeface="宋体" charset="-122"/>
              </a:endParaRPr>
            </a:p>
          </p:txBody>
        </p:sp>
      </p:grpSp>
      <p:sp>
        <p:nvSpPr>
          <p:cNvPr id="81967" name="Oval 47"/>
          <p:cNvSpPr>
            <a:spLocks noChangeArrowheads="1"/>
          </p:cNvSpPr>
          <p:nvPr/>
        </p:nvSpPr>
        <p:spPr bwMode="gray">
          <a:xfrm>
            <a:off x="990600" y="2638425"/>
            <a:ext cx="914400" cy="533400"/>
          </a:xfrm>
          <a:prstGeom prst="ellipse">
            <a:avLst/>
          </a:prstGeom>
          <a:solidFill>
            <a:srgbClr val="0F2145">
              <a:alpha val="30000"/>
            </a:srgbClr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81968" name="Oval 48"/>
          <p:cNvSpPr>
            <a:spLocks noChangeArrowheads="1"/>
          </p:cNvSpPr>
          <p:nvPr/>
        </p:nvSpPr>
        <p:spPr bwMode="gray">
          <a:xfrm>
            <a:off x="1066800" y="2032000"/>
            <a:ext cx="1023938" cy="1023938"/>
          </a:xfrm>
          <a:prstGeom prst="ellipse">
            <a:avLst/>
          </a:prstGeom>
          <a:gradFill rotWithShape="1">
            <a:gsLst>
              <a:gs pos="0">
                <a:srgbClr val="D6E1E2">
                  <a:gamma/>
                  <a:shade val="46275"/>
                  <a:invGamma/>
                </a:srgbClr>
              </a:gs>
              <a:gs pos="100000">
                <a:srgbClr val="D6E1E2"/>
              </a:gs>
            </a:gsLst>
            <a:lin ang="5400000" scaled="1"/>
          </a:gradFill>
          <a:ln w="9525" algn="ctr">
            <a:noFill/>
            <a:round/>
            <a:headEnd/>
            <a:tailEnd/>
          </a:ln>
          <a:effectLst/>
        </p:spPr>
        <p:txBody>
          <a:bodyPr vert="eaVert" wrap="none" anchor="ctr"/>
          <a:lstStyle/>
          <a:p>
            <a:endParaRPr lang="zh-CN" altLang="en-US"/>
          </a:p>
        </p:txBody>
      </p:sp>
      <p:sp>
        <p:nvSpPr>
          <p:cNvPr id="81969" name="Oval 49"/>
          <p:cNvSpPr>
            <a:spLocks noChangeArrowheads="1"/>
          </p:cNvSpPr>
          <p:nvPr/>
        </p:nvSpPr>
        <p:spPr bwMode="gray">
          <a:xfrm>
            <a:off x="1079500" y="2036763"/>
            <a:ext cx="1000125" cy="1000125"/>
          </a:xfrm>
          <a:prstGeom prst="ellipse">
            <a:avLst/>
          </a:prstGeom>
          <a:gradFill rotWithShape="1">
            <a:gsLst>
              <a:gs pos="0">
                <a:srgbClr val="D6E1E2">
                  <a:alpha val="0"/>
                </a:srgbClr>
              </a:gs>
              <a:gs pos="100000">
                <a:srgbClr val="D6E1E2">
                  <a:gamma/>
                  <a:tint val="34902"/>
                  <a:invGamma/>
                </a:srgbClr>
              </a:gs>
            </a:gsLst>
            <a:lin ang="5400000" scaled="1"/>
          </a:gradFill>
          <a:ln w="9525" algn="ctr">
            <a:noFill/>
            <a:round/>
            <a:headEnd/>
            <a:tailEnd/>
          </a:ln>
          <a:effectLst/>
        </p:spPr>
        <p:txBody>
          <a:bodyPr vert="eaVert" wrap="none" anchor="ctr"/>
          <a:lstStyle/>
          <a:p>
            <a:endParaRPr lang="zh-CN" altLang="en-US"/>
          </a:p>
        </p:txBody>
      </p:sp>
      <p:sp>
        <p:nvSpPr>
          <p:cNvPr id="81970" name="Oval 50"/>
          <p:cNvSpPr>
            <a:spLocks noChangeArrowheads="1"/>
          </p:cNvSpPr>
          <p:nvPr/>
        </p:nvSpPr>
        <p:spPr bwMode="gray">
          <a:xfrm>
            <a:off x="1090613" y="2047875"/>
            <a:ext cx="950912" cy="933450"/>
          </a:xfrm>
          <a:prstGeom prst="ellipse">
            <a:avLst/>
          </a:prstGeom>
          <a:gradFill rotWithShape="1">
            <a:gsLst>
              <a:gs pos="0">
                <a:srgbClr val="D6E1E2">
                  <a:gamma/>
                  <a:shade val="79216"/>
                  <a:invGamma/>
                </a:srgbClr>
              </a:gs>
              <a:gs pos="100000">
                <a:srgbClr val="D6E1E2">
                  <a:alpha val="48000"/>
                </a:srgbClr>
              </a:gs>
            </a:gsLst>
            <a:lin ang="5400000" scaled="1"/>
          </a:gradFill>
          <a:ln w="9525" algn="ctr">
            <a:noFill/>
            <a:round/>
            <a:headEnd/>
            <a:tailEnd/>
          </a:ln>
          <a:effectLst/>
        </p:spPr>
        <p:txBody>
          <a:bodyPr vert="eaVert" wrap="none" anchor="ctr"/>
          <a:lstStyle/>
          <a:p>
            <a:endParaRPr lang="zh-CN" altLang="en-US"/>
          </a:p>
        </p:txBody>
      </p:sp>
      <p:sp>
        <p:nvSpPr>
          <p:cNvPr id="81971" name="Oval 51"/>
          <p:cNvSpPr>
            <a:spLocks noChangeArrowheads="1"/>
          </p:cNvSpPr>
          <p:nvPr/>
        </p:nvSpPr>
        <p:spPr bwMode="gray">
          <a:xfrm>
            <a:off x="1144588" y="2073275"/>
            <a:ext cx="847725" cy="757238"/>
          </a:xfrm>
          <a:prstGeom prst="ellipse">
            <a:avLst/>
          </a:prstGeom>
          <a:gradFill rotWithShape="1">
            <a:gsLst>
              <a:gs pos="0">
                <a:srgbClr val="D6E1E2">
                  <a:gamma/>
                  <a:tint val="0"/>
                  <a:invGamma/>
                </a:srgbClr>
              </a:gs>
              <a:gs pos="100000">
                <a:srgbClr val="D6E1E2">
                  <a:alpha val="38000"/>
                </a:srgbClr>
              </a:gs>
            </a:gsLst>
            <a:lin ang="5400000" scaled="1"/>
          </a:gradFill>
          <a:ln w="9525" algn="ctr">
            <a:noFill/>
            <a:round/>
            <a:headEnd/>
            <a:tailEnd/>
          </a:ln>
          <a:effectLst/>
        </p:spPr>
        <p:txBody>
          <a:bodyPr vert="eaVert" wrap="none" anchor="ctr"/>
          <a:lstStyle/>
          <a:p>
            <a:endParaRPr lang="zh-CN" altLang="en-US"/>
          </a:p>
        </p:txBody>
      </p:sp>
      <p:sp>
        <p:nvSpPr>
          <p:cNvPr id="81972" name="Text Box 52"/>
          <p:cNvSpPr txBox="1">
            <a:spLocks noChangeArrowheads="1"/>
          </p:cNvSpPr>
          <p:nvPr/>
        </p:nvSpPr>
        <p:spPr bwMode="gray">
          <a:xfrm>
            <a:off x="1262063" y="2381250"/>
            <a:ext cx="654050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altLang="zh-CN" b="1">
                <a:solidFill>
                  <a:srgbClr val="000000"/>
                </a:solidFill>
                <a:ea typeface="宋体" charset="-122"/>
              </a:rPr>
              <a:t>Text</a:t>
            </a:r>
            <a:endParaRPr lang="en-US" altLang="zh-CN">
              <a:ea typeface="宋体" charset="-122"/>
            </a:endParaRPr>
          </a:p>
        </p:txBody>
      </p:sp>
      <p:sp>
        <p:nvSpPr>
          <p:cNvPr id="81973" name="Oval 53"/>
          <p:cNvSpPr>
            <a:spLocks noChangeArrowheads="1"/>
          </p:cNvSpPr>
          <p:nvPr/>
        </p:nvSpPr>
        <p:spPr bwMode="gray">
          <a:xfrm>
            <a:off x="2286000" y="2108200"/>
            <a:ext cx="685800" cy="228600"/>
          </a:xfrm>
          <a:prstGeom prst="ellipse">
            <a:avLst/>
          </a:prstGeom>
          <a:solidFill>
            <a:srgbClr val="0F2145">
              <a:alpha val="30000"/>
            </a:srgbClr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81974" name="Oval 54"/>
          <p:cNvSpPr>
            <a:spLocks noChangeArrowheads="1"/>
          </p:cNvSpPr>
          <p:nvPr/>
        </p:nvSpPr>
        <p:spPr bwMode="gray">
          <a:xfrm>
            <a:off x="2408238" y="1574800"/>
            <a:ext cx="682625" cy="682625"/>
          </a:xfrm>
          <a:prstGeom prst="ellipse">
            <a:avLst/>
          </a:prstGeom>
          <a:gradFill rotWithShape="1">
            <a:gsLst>
              <a:gs pos="0">
                <a:srgbClr val="D6E1E2">
                  <a:gamma/>
                  <a:shade val="46275"/>
                  <a:invGamma/>
                </a:srgbClr>
              </a:gs>
              <a:gs pos="100000">
                <a:srgbClr val="D6E1E2"/>
              </a:gs>
            </a:gsLst>
            <a:lin ang="5400000" scaled="1"/>
          </a:gradFill>
          <a:ln w="9525" algn="ctr">
            <a:noFill/>
            <a:round/>
            <a:headEnd/>
            <a:tailEnd/>
          </a:ln>
          <a:effectLst/>
        </p:spPr>
        <p:txBody>
          <a:bodyPr vert="eaVert" wrap="none" anchor="ctr"/>
          <a:lstStyle/>
          <a:p>
            <a:endParaRPr lang="zh-CN" altLang="en-US"/>
          </a:p>
        </p:txBody>
      </p:sp>
      <p:sp>
        <p:nvSpPr>
          <p:cNvPr id="81975" name="Oval 55"/>
          <p:cNvSpPr>
            <a:spLocks noChangeArrowheads="1"/>
          </p:cNvSpPr>
          <p:nvPr/>
        </p:nvSpPr>
        <p:spPr bwMode="gray">
          <a:xfrm>
            <a:off x="2417763" y="1577975"/>
            <a:ext cx="665162" cy="666750"/>
          </a:xfrm>
          <a:prstGeom prst="ellipse">
            <a:avLst/>
          </a:prstGeom>
          <a:gradFill rotWithShape="1">
            <a:gsLst>
              <a:gs pos="0">
                <a:srgbClr val="D6E1E2">
                  <a:alpha val="0"/>
                </a:srgbClr>
              </a:gs>
              <a:gs pos="100000">
                <a:srgbClr val="D6E1E2">
                  <a:gamma/>
                  <a:tint val="34902"/>
                  <a:invGamma/>
                </a:srgbClr>
              </a:gs>
            </a:gsLst>
            <a:lin ang="5400000" scaled="1"/>
          </a:gradFill>
          <a:ln w="9525" algn="ctr">
            <a:noFill/>
            <a:round/>
            <a:headEnd/>
            <a:tailEnd/>
          </a:ln>
          <a:effectLst/>
        </p:spPr>
        <p:txBody>
          <a:bodyPr vert="eaVert" wrap="none" anchor="ctr"/>
          <a:lstStyle/>
          <a:p>
            <a:endParaRPr lang="zh-CN" altLang="en-US"/>
          </a:p>
        </p:txBody>
      </p:sp>
      <p:sp>
        <p:nvSpPr>
          <p:cNvPr id="81976" name="Oval 56"/>
          <p:cNvSpPr>
            <a:spLocks noChangeArrowheads="1"/>
          </p:cNvSpPr>
          <p:nvPr/>
        </p:nvSpPr>
        <p:spPr bwMode="gray">
          <a:xfrm>
            <a:off x="2424113" y="1584325"/>
            <a:ext cx="633412" cy="622300"/>
          </a:xfrm>
          <a:prstGeom prst="ellipse">
            <a:avLst/>
          </a:prstGeom>
          <a:gradFill rotWithShape="1">
            <a:gsLst>
              <a:gs pos="0">
                <a:srgbClr val="D6E1E2">
                  <a:gamma/>
                  <a:shade val="79216"/>
                  <a:invGamma/>
                </a:srgbClr>
              </a:gs>
              <a:gs pos="100000">
                <a:srgbClr val="D6E1E2">
                  <a:alpha val="48000"/>
                </a:srgbClr>
              </a:gs>
            </a:gsLst>
            <a:lin ang="5400000" scaled="1"/>
          </a:gradFill>
          <a:ln w="9525" algn="ctr">
            <a:noFill/>
            <a:round/>
            <a:headEnd/>
            <a:tailEnd/>
          </a:ln>
          <a:effectLst/>
        </p:spPr>
        <p:txBody>
          <a:bodyPr vert="eaVert" wrap="none" anchor="ctr"/>
          <a:lstStyle/>
          <a:p>
            <a:endParaRPr lang="zh-CN" altLang="en-US"/>
          </a:p>
        </p:txBody>
      </p:sp>
      <p:sp>
        <p:nvSpPr>
          <p:cNvPr id="81977" name="Oval 57"/>
          <p:cNvSpPr>
            <a:spLocks noChangeArrowheads="1"/>
          </p:cNvSpPr>
          <p:nvPr/>
        </p:nvSpPr>
        <p:spPr bwMode="gray">
          <a:xfrm>
            <a:off x="2460625" y="1603375"/>
            <a:ext cx="563563" cy="503238"/>
          </a:xfrm>
          <a:prstGeom prst="ellipse">
            <a:avLst/>
          </a:prstGeom>
          <a:gradFill rotWithShape="1">
            <a:gsLst>
              <a:gs pos="0">
                <a:srgbClr val="D6E1E2">
                  <a:gamma/>
                  <a:tint val="0"/>
                  <a:invGamma/>
                </a:srgbClr>
              </a:gs>
              <a:gs pos="100000">
                <a:srgbClr val="D6E1E2">
                  <a:alpha val="38000"/>
                </a:srgbClr>
              </a:gs>
            </a:gsLst>
            <a:lin ang="5400000" scaled="1"/>
          </a:gradFill>
          <a:ln w="9525" algn="ctr">
            <a:noFill/>
            <a:round/>
            <a:headEnd/>
            <a:tailEnd/>
          </a:ln>
          <a:effectLst/>
        </p:spPr>
        <p:txBody>
          <a:bodyPr vert="eaVert" wrap="none" anchor="ctr"/>
          <a:lstStyle/>
          <a:p>
            <a:endParaRPr lang="zh-CN" altLang="en-US"/>
          </a:p>
        </p:txBody>
      </p:sp>
      <p:sp>
        <p:nvSpPr>
          <p:cNvPr id="81978" name="Text Box 58"/>
          <p:cNvSpPr txBox="1">
            <a:spLocks noChangeArrowheads="1"/>
          </p:cNvSpPr>
          <p:nvPr/>
        </p:nvSpPr>
        <p:spPr bwMode="gray">
          <a:xfrm>
            <a:off x="2478088" y="1798638"/>
            <a:ext cx="547687" cy="304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altLang="zh-CN" sz="1400" b="1">
                <a:solidFill>
                  <a:srgbClr val="000000"/>
                </a:solidFill>
                <a:ea typeface="宋体" charset="-122"/>
              </a:rPr>
              <a:t>Text</a:t>
            </a:r>
            <a:endParaRPr lang="en-US" altLang="zh-CN">
              <a:ea typeface="宋体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>
                <a:ea typeface="宋体" charset="-122"/>
              </a:rPr>
              <a:t>Diagram</a:t>
            </a:r>
            <a:endParaRPr lang="en-US" altLang="zh-CN" sz="1600">
              <a:ea typeface="宋体" charset="-122"/>
            </a:endParaRPr>
          </a:p>
        </p:txBody>
      </p:sp>
      <p:sp>
        <p:nvSpPr>
          <p:cNvPr id="68612" name="AutoShape 4"/>
          <p:cNvSpPr>
            <a:spLocks noChangeArrowheads="1"/>
          </p:cNvSpPr>
          <p:nvPr/>
        </p:nvSpPr>
        <p:spPr bwMode="gray">
          <a:xfrm>
            <a:off x="3589338" y="4052888"/>
            <a:ext cx="1584325" cy="576262"/>
          </a:xfrm>
          <a:prstGeom prst="can">
            <a:avLst>
              <a:gd name="adj" fmla="val 25000"/>
            </a:avLst>
          </a:prstGeom>
          <a:gradFill rotWithShape="1">
            <a:gsLst>
              <a:gs pos="0">
                <a:schemeClr val="accent1">
                  <a:gamma/>
                  <a:shade val="46275"/>
                  <a:invGamma/>
                </a:schemeClr>
              </a:gs>
              <a:gs pos="5000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68613" name="AutoShape 5"/>
          <p:cNvSpPr>
            <a:spLocks noChangeArrowheads="1"/>
          </p:cNvSpPr>
          <p:nvPr/>
        </p:nvSpPr>
        <p:spPr bwMode="gray">
          <a:xfrm>
            <a:off x="3589338" y="3548063"/>
            <a:ext cx="1584325" cy="576262"/>
          </a:xfrm>
          <a:prstGeom prst="can">
            <a:avLst>
              <a:gd name="adj" fmla="val 25000"/>
            </a:avLst>
          </a:prstGeom>
          <a:gradFill rotWithShape="1">
            <a:gsLst>
              <a:gs pos="0">
                <a:schemeClr val="accent1">
                  <a:gamma/>
                  <a:shade val="46275"/>
                  <a:invGamma/>
                </a:schemeClr>
              </a:gs>
              <a:gs pos="5000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68614" name="AutoShape 6"/>
          <p:cNvSpPr>
            <a:spLocks noChangeArrowheads="1"/>
          </p:cNvSpPr>
          <p:nvPr/>
        </p:nvSpPr>
        <p:spPr bwMode="gray">
          <a:xfrm>
            <a:off x="3589338" y="3043238"/>
            <a:ext cx="1584325" cy="576262"/>
          </a:xfrm>
          <a:prstGeom prst="can">
            <a:avLst>
              <a:gd name="adj" fmla="val 25000"/>
            </a:avLst>
          </a:prstGeom>
          <a:gradFill rotWithShape="1">
            <a:gsLst>
              <a:gs pos="0">
                <a:schemeClr val="accent1">
                  <a:gamma/>
                  <a:shade val="46275"/>
                  <a:invGamma/>
                </a:schemeClr>
              </a:gs>
              <a:gs pos="5000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68615" name="Text Box 7"/>
          <p:cNvSpPr txBox="1">
            <a:spLocks noChangeArrowheads="1"/>
          </p:cNvSpPr>
          <p:nvPr/>
        </p:nvSpPr>
        <p:spPr bwMode="gray">
          <a:xfrm>
            <a:off x="4083050" y="3260725"/>
            <a:ext cx="6286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en-US" altLang="zh-CN">
                <a:ea typeface="宋体" charset="-122"/>
              </a:rPr>
              <a:t>Text</a:t>
            </a:r>
          </a:p>
        </p:txBody>
      </p:sp>
      <p:sp>
        <p:nvSpPr>
          <p:cNvPr id="68616" name="Text Box 8"/>
          <p:cNvSpPr txBox="1">
            <a:spLocks noChangeArrowheads="1"/>
          </p:cNvSpPr>
          <p:nvPr/>
        </p:nvSpPr>
        <p:spPr bwMode="gray">
          <a:xfrm>
            <a:off x="4083050" y="3765550"/>
            <a:ext cx="6286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en-US" altLang="zh-CN">
                <a:ea typeface="宋体" charset="-122"/>
              </a:rPr>
              <a:t>Text</a:t>
            </a:r>
          </a:p>
        </p:txBody>
      </p:sp>
      <p:sp>
        <p:nvSpPr>
          <p:cNvPr id="68617" name="Text Box 9"/>
          <p:cNvSpPr txBox="1">
            <a:spLocks noChangeArrowheads="1"/>
          </p:cNvSpPr>
          <p:nvPr/>
        </p:nvSpPr>
        <p:spPr bwMode="gray">
          <a:xfrm>
            <a:off x="4083050" y="4270375"/>
            <a:ext cx="6286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en-US" altLang="zh-CN">
                <a:ea typeface="宋体" charset="-122"/>
              </a:rPr>
              <a:t>Text</a:t>
            </a:r>
          </a:p>
        </p:txBody>
      </p:sp>
      <p:sp>
        <p:nvSpPr>
          <p:cNvPr id="68618" name="AutoShape 10"/>
          <p:cNvSpPr>
            <a:spLocks noChangeArrowheads="1"/>
          </p:cNvSpPr>
          <p:nvPr/>
        </p:nvSpPr>
        <p:spPr bwMode="invGray">
          <a:xfrm>
            <a:off x="2940050" y="2827338"/>
            <a:ext cx="504825" cy="1944687"/>
          </a:xfrm>
          <a:prstGeom prst="leftArrow">
            <a:avLst>
              <a:gd name="adj1" fmla="val 65583"/>
              <a:gd name="adj2" fmla="val 65181"/>
            </a:avLst>
          </a:prstGeom>
          <a:gradFill rotWithShape="1">
            <a:gsLst>
              <a:gs pos="0">
                <a:schemeClr val="tx1"/>
              </a:gs>
              <a:gs pos="100000">
                <a:schemeClr val="tx1">
                  <a:gamma/>
                  <a:shade val="46275"/>
                  <a:invGamma/>
                  <a:alpha val="12000"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68619" name="AutoShape 11"/>
          <p:cNvSpPr>
            <a:spLocks noChangeArrowheads="1"/>
          </p:cNvSpPr>
          <p:nvPr/>
        </p:nvSpPr>
        <p:spPr bwMode="auto">
          <a:xfrm>
            <a:off x="1066800" y="2322513"/>
            <a:ext cx="1728788" cy="2954337"/>
          </a:xfrm>
          <a:prstGeom prst="roundRect">
            <a:avLst>
              <a:gd name="adj" fmla="val 16667"/>
            </a:avLst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endParaRPr lang="zh-CN" altLang="en-US">
              <a:latin typeface="Verdana" pitchFamily="34" charset="0"/>
              <a:ea typeface="宋体" charset="-122"/>
            </a:endParaRPr>
          </a:p>
        </p:txBody>
      </p:sp>
      <p:sp>
        <p:nvSpPr>
          <p:cNvPr id="68620" name="Text Box 12"/>
          <p:cNvSpPr txBox="1">
            <a:spLocks noChangeArrowheads="1"/>
          </p:cNvSpPr>
          <p:nvPr/>
        </p:nvSpPr>
        <p:spPr bwMode="auto">
          <a:xfrm>
            <a:off x="1138238" y="2538413"/>
            <a:ext cx="1585912" cy="1979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/>
            <a:r>
              <a:rPr lang="en-US" altLang="zh-CN" b="1">
                <a:latin typeface="Verdana" pitchFamily="34" charset="0"/>
                <a:ea typeface="宋体" charset="-122"/>
              </a:rPr>
              <a:t>Add Your</a:t>
            </a:r>
          </a:p>
          <a:p>
            <a:pPr algn="ctr" eaLnBrk="0" hangingPunct="0"/>
            <a:r>
              <a:rPr lang="en-US" altLang="zh-CN" b="1">
                <a:latin typeface="Verdana" pitchFamily="34" charset="0"/>
                <a:ea typeface="宋体" charset="-122"/>
              </a:rPr>
              <a:t>Title Text</a:t>
            </a:r>
          </a:p>
          <a:p>
            <a:pPr algn="ctr" eaLnBrk="0" hangingPunct="0"/>
            <a:endParaRPr lang="en-US" altLang="zh-CN">
              <a:latin typeface="Verdana" pitchFamily="34" charset="0"/>
              <a:ea typeface="宋体" charset="-122"/>
            </a:endParaRPr>
          </a:p>
          <a:p>
            <a:pPr algn="ctr" eaLnBrk="0" hangingPunct="0">
              <a:buSzPct val="60000"/>
              <a:buFontTx/>
              <a:buChar char="•"/>
            </a:pPr>
            <a:r>
              <a:rPr lang="en-US" altLang="zh-CN" sz="1400">
                <a:latin typeface="Verdana" pitchFamily="34" charset="0"/>
                <a:ea typeface="宋体" charset="-122"/>
              </a:rPr>
              <a:t>Text 1</a:t>
            </a:r>
          </a:p>
          <a:p>
            <a:pPr algn="ctr" eaLnBrk="0" hangingPunct="0">
              <a:buSzPct val="60000"/>
              <a:buFontTx/>
              <a:buChar char="•"/>
            </a:pPr>
            <a:r>
              <a:rPr lang="en-US" altLang="zh-CN" sz="1400">
                <a:latin typeface="Verdana" pitchFamily="34" charset="0"/>
                <a:ea typeface="宋体" charset="-122"/>
              </a:rPr>
              <a:t>Text 2</a:t>
            </a:r>
          </a:p>
          <a:p>
            <a:pPr algn="ctr" eaLnBrk="0" hangingPunct="0">
              <a:buSzPct val="60000"/>
              <a:buFontTx/>
              <a:buChar char="•"/>
            </a:pPr>
            <a:r>
              <a:rPr lang="en-US" altLang="zh-CN" sz="1400">
                <a:latin typeface="Verdana" pitchFamily="34" charset="0"/>
                <a:ea typeface="宋体" charset="-122"/>
              </a:rPr>
              <a:t>Text 3</a:t>
            </a:r>
          </a:p>
          <a:p>
            <a:pPr algn="ctr" eaLnBrk="0" hangingPunct="0">
              <a:buSzPct val="60000"/>
              <a:buFontTx/>
              <a:buChar char="•"/>
            </a:pPr>
            <a:r>
              <a:rPr lang="en-US" altLang="zh-CN" sz="1400">
                <a:latin typeface="Verdana" pitchFamily="34" charset="0"/>
                <a:ea typeface="宋体" charset="-122"/>
              </a:rPr>
              <a:t>Text 4</a:t>
            </a:r>
          </a:p>
          <a:p>
            <a:pPr algn="ctr" eaLnBrk="0" hangingPunct="0">
              <a:buSzPct val="60000"/>
              <a:buFontTx/>
              <a:buChar char="•"/>
            </a:pPr>
            <a:r>
              <a:rPr lang="en-US" altLang="zh-CN" sz="1400">
                <a:latin typeface="Verdana" pitchFamily="34" charset="0"/>
                <a:ea typeface="宋体" charset="-122"/>
              </a:rPr>
              <a:t>Text 5</a:t>
            </a:r>
          </a:p>
        </p:txBody>
      </p:sp>
      <p:sp>
        <p:nvSpPr>
          <p:cNvPr id="68621" name="AutoShape 13"/>
          <p:cNvSpPr>
            <a:spLocks noChangeArrowheads="1"/>
          </p:cNvSpPr>
          <p:nvPr/>
        </p:nvSpPr>
        <p:spPr bwMode="auto">
          <a:xfrm>
            <a:off x="5967413" y="2322513"/>
            <a:ext cx="1728787" cy="2954337"/>
          </a:xfrm>
          <a:prstGeom prst="roundRect">
            <a:avLst>
              <a:gd name="adj" fmla="val 16667"/>
            </a:avLst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endParaRPr lang="zh-CN" altLang="en-US">
              <a:latin typeface="Verdana" pitchFamily="34" charset="0"/>
              <a:ea typeface="宋体" charset="-122"/>
            </a:endParaRPr>
          </a:p>
        </p:txBody>
      </p:sp>
      <p:sp>
        <p:nvSpPr>
          <p:cNvPr id="68622" name="Text Box 14"/>
          <p:cNvSpPr txBox="1">
            <a:spLocks noChangeArrowheads="1"/>
          </p:cNvSpPr>
          <p:nvPr/>
        </p:nvSpPr>
        <p:spPr bwMode="auto">
          <a:xfrm>
            <a:off x="6038850" y="2538413"/>
            <a:ext cx="1585913" cy="1979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/>
            <a:r>
              <a:rPr lang="en-US" altLang="zh-CN" b="1">
                <a:latin typeface="Verdana" pitchFamily="34" charset="0"/>
                <a:ea typeface="宋体" charset="-122"/>
              </a:rPr>
              <a:t>Add Your</a:t>
            </a:r>
          </a:p>
          <a:p>
            <a:pPr algn="ctr" eaLnBrk="0" hangingPunct="0"/>
            <a:r>
              <a:rPr lang="en-US" altLang="zh-CN" b="1">
                <a:latin typeface="Verdana" pitchFamily="34" charset="0"/>
                <a:ea typeface="宋体" charset="-122"/>
              </a:rPr>
              <a:t>Title Text</a:t>
            </a:r>
          </a:p>
          <a:p>
            <a:pPr algn="ctr" eaLnBrk="0" hangingPunct="0"/>
            <a:endParaRPr lang="en-US" altLang="zh-CN">
              <a:latin typeface="Verdana" pitchFamily="34" charset="0"/>
              <a:ea typeface="宋体" charset="-122"/>
            </a:endParaRPr>
          </a:p>
          <a:p>
            <a:pPr algn="ctr" eaLnBrk="0" hangingPunct="0">
              <a:buSzPct val="60000"/>
              <a:buFontTx/>
              <a:buChar char="•"/>
            </a:pPr>
            <a:r>
              <a:rPr lang="en-US" altLang="zh-CN" sz="1400">
                <a:latin typeface="Verdana" pitchFamily="34" charset="0"/>
                <a:ea typeface="宋体" charset="-122"/>
              </a:rPr>
              <a:t>Text 1</a:t>
            </a:r>
          </a:p>
          <a:p>
            <a:pPr algn="ctr" eaLnBrk="0" hangingPunct="0">
              <a:buSzPct val="60000"/>
              <a:buFontTx/>
              <a:buChar char="•"/>
            </a:pPr>
            <a:r>
              <a:rPr lang="en-US" altLang="zh-CN" sz="1400">
                <a:latin typeface="Verdana" pitchFamily="34" charset="0"/>
                <a:ea typeface="宋体" charset="-122"/>
              </a:rPr>
              <a:t>Text 2</a:t>
            </a:r>
          </a:p>
          <a:p>
            <a:pPr algn="ctr" eaLnBrk="0" hangingPunct="0">
              <a:buSzPct val="60000"/>
              <a:buFontTx/>
              <a:buChar char="•"/>
            </a:pPr>
            <a:r>
              <a:rPr lang="en-US" altLang="zh-CN" sz="1400">
                <a:latin typeface="Verdana" pitchFamily="34" charset="0"/>
                <a:ea typeface="宋体" charset="-122"/>
              </a:rPr>
              <a:t>Text 3</a:t>
            </a:r>
          </a:p>
          <a:p>
            <a:pPr algn="ctr" eaLnBrk="0" hangingPunct="0">
              <a:buSzPct val="60000"/>
              <a:buFontTx/>
              <a:buChar char="•"/>
            </a:pPr>
            <a:r>
              <a:rPr lang="en-US" altLang="zh-CN" sz="1400">
                <a:latin typeface="Verdana" pitchFamily="34" charset="0"/>
                <a:ea typeface="宋体" charset="-122"/>
              </a:rPr>
              <a:t>Text 4</a:t>
            </a:r>
          </a:p>
          <a:p>
            <a:pPr algn="ctr" eaLnBrk="0" hangingPunct="0">
              <a:buSzPct val="60000"/>
              <a:buFontTx/>
              <a:buChar char="•"/>
            </a:pPr>
            <a:r>
              <a:rPr lang="en-US" altLang="zh-CN" sz="1400">
                <a:latin typeface="Verdana" pitchFamily="34" charset="0"/>
                <a:ea typeface="宋体" charset="-122"/>
              </a:rPr>
              <a:t>Text 5</a:t>
            </a:r>
          </a:p>
        </p:txBody>
      </p:sp>
      <p:sp>
        <p:nvSpPr>
          <p:cNvPr id="68623" name="AutoShape 15"/>
          <p:cNvSpPr>
            <a:spLocks noChangeArrowheads="1"/>
          </p:cNvSpPr>
          <p:nvPr/>
        </p:nvSpPr>
        <p:spPr bwMode="invGray">
          <a:xfrm>
            <a:off x="5321300" y="2827338"/>
            <a:ext cx="501650" cy="1944687"/>
          </a:xfrm>
          <a:prstGeom prst="rightArrow">
            <a:avLst>
              <a:gd name="adj1" fmla="val 67750"/>
              <a:gd name="adj2" fmla="val 66167"/>
            </a:avLst>
          </a:prstGeom>
          <a:gradFill rotWithShape="1">
            <a:gsLst>
              <a:gs pos="0">
                <a:schemeClr val="tx1">
                  <a:gamma/>
                  <a:shade val="46275"/>
                  <a:invGamma/>
                  <a:alpha val="12000"/>
                </a:schemeClr>
              </a:gs>
              <a:gs pos="100000">
                <a:schemeClr val="tx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68624" name="AutoShape 16"/>
          <p:cNvSpPr>
            <a:spLocks noChangeArrowheads="1"/>
          </p:cNvSpPr>
          <p:nvPr/>
        </p:nvSpPr>
        <p:spPr bwMode="gray">
          <a:xfrm>
            <a:off x="3124200" y="1828800"/>
            <a:ext cx="2595563" cy="504825"/>
          </a:xfrm>
          <a:prstGeom prst="can">
            <a:avLst>
              <a:gd name="adj" fmla="val 27866"/>
            </a:avLst>
          </a:prstGeom>
          <a:gradFill rotWithShape="1">
            <a:gsLst>
              <a:gs pos="0">
                <a:schemeClr val="hlink">
                  <a:gamma/>
                  <a:shade val="46275"/>
                  <a:invGamma/>
                </a:schemeClr>
              </a:gs>
              <a:gs pos="50000">
                <a:schemeClr val="hlink"/>
              </a:gs>
              <a:gs pos="100000">
                <a:schemeClr val="hlink">
                  <a:gamma/>
                  <a:shade val="46275"/>
                  <a:invGamma/>
                </a:schemeClr>
              </a:gs>
            </a:gsLst>
            <a:lin ang="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68625" name="AutoShape 17"/>
          <p:cNvSpPr>
            <a:spLocks noChangeArrowheads="1"/>
          </p:cNvSpPr>
          <p:nvPr/>
        </p:nvSpPr>
        <p:spPr bwMode="invGray">
          <a:xfrm>
            <a:off x="3557588" y="2466975"/>
            <a:ext cx="1657350" cy="504825"/>
          </a:xfrm>
          <a:prstGeom prst="upArrow">
            <a:avLst>
              <a:gd name="adj1" fmla="val 68380"/>
              <a:gd name="adj2" fmla="val 70833"/>
            </a:avLst>
          </a:prstGeom>
          <a:gradFill rotWithShape="1">
            <a:gsLst>
              <a:gs pos="0">
                <a:schemeClr val="tx1"/>
              </a:gs>
              <a:gs pos="100000">
                <a:schemeClr val="tx1">
                  <a:gamma/>
                  <a:tint val="63529"/>
                  <a:invGamma/>
                  <a:alpha val="12000"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68626" name="Text Box 18"/>
          <p:cNvSpPr txBox="1">
            <a:spLocks noChangeArrowheads="1"/>
          </p:cNvSpPr>
          <p:nvPr/>
        </p:nvSpPr>
        <p:spPr bwMode="gray">
          <a:xfrm>
            <a:off x="4060825" y="1966913"/>
            <a:ext cx="6286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en-US" altLang="zh-CN">
                <a:ea typeface="宋体" charset="-122"/>
              </a:rPr>
              <a:t>Text</a:t>
            </a:r>
          </a:p>
        </p:txBody>
      </p:sp>
      <p:sp>
        <p:nvSpPr>
          <p:cNvPr id="68627" name="AutoShape 19"/>
          <p:cNvSpPr>
            <a:spLocks noChangeArrowheads="1"/>
          </p:cNvSpPr>
          <p:nvPr/>
        </p:nvSpPr>
        <p:spPr bwMode="gray">
          <a:xfrm>
            <a:off x="3154363" y="5276850"/>
            <a:ext cx="2593975" cy="576263"/>
          </a:xfrm>
          <a:prstGeom prst="can">
            <a:avLst>
              <a:gd name="adj" fmla="val 32032"/>
            </a:avLst>
          </a:prstGeom>
          <a:solidFill>
            <a:schemeClr val="accent2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68628" name="Text Box 20"/>
          <p:cNvSpPr txBox="1">
            <a:spLocks noChangeArrowheads="1"/>
          </p:cNvSpPr>
          <p:nvPr/>
        </p:nvSpPr>
        <p:spPr bwMode="gray">
          <a:xfrm>
            <a:off x="4060825" y="5495925"/>
            <a:ext cx="6286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en-US" altLang="zh-CN">
                <a:ea typeface="宋体" charset="-122"/>
              </a:rPr>
              <a:t>Text</a:t>
            </a:r>
          </a:p>
        </p:txBody>
      </p:sp>
      <p:sp>
        <p:nvSpPr>
          <p:cNvPr id="68629" name="AutoShape 21"/>
          <p:cNvSpPr>
            <a:spLocks noChangeArrowheads="1"/>
          </p:cNvSpPr>
          <p:nvPr/>
        </p:nvSpPr>
        <p:spPr bwMode="invGray">
          <a:xfrm>
            <a:off x="3536950" y="4700588"/>
            <a:ext cx="1658938" cy="496887"/>
          </a:xfrm>
          <a:prstGeom prst="downArrow">
            <a:avLst>
              <a:gd name="adj1" fmla="val 67093"/>
              <a:gd name="adj2" fmla="val 64051"/>
            </a:avLst>
          </a:prstGeom>
          <a:gradFill rotWithShape="1">
            <a:gsLst>
              <a:gs pos="0">
                <a:schemeClr val="tx1">
                  <a:gamma/>
                  <a:tint val="63529"/>
                  <a:invGamma/>
                  <a:alpha val="12000"/>
                </a:schemeClr>
              </a:gs>
              <a:gs pos="100000">
                <a:schemeClr val="tx1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68632" name="Text Box 24"/>
          <p:cNvSpPr txBox="1">
            <a:spLocks noChangeArrowheads="1"/>
          </p:cNvSpPr>
          <p:nvPr/>
        </p:nvSpPr>
        <p:spPr bwMode="auto">
          <a:xfrm>
            <a:off x="5607050" y="466725"/>
            <a:ext cx="32988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altLang="zh-CN">
                <a:solidFill>
                  <a:schemeClr val="folHlink"/>
                </a:solidFill>
                <a:ea typeface="宋体" charset="-122"/>
              </a:rPr>
              <a:t>Click to edit text styles</a:t>
            </a:r>
          </a:p>
        </p:txBody>
      </p:sp>
      <p:sp>
        <p:nvSpPr>
          <p:cNvPr id="68633" name="Text Box 25"/>
          <p:cNvSpPr txBox="1">
            <a:spLocks noChangeArrowheads="1"/>
          </p:cNvSpPr>
          <p:nvPr/>
        </p:nvSpPr>
        <p:spPr bwMode="auto">
          <a:xfrm>
            <a:off x="5638800" y="792163"/>
            <a:ext cx="3070225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altLang="zh-CN" sz="1200">
                <a:ea typeface="宋体" charset="-122"/>
              </a:rPr>
              <a:t>Edit your company slogan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z="3200">
                <a:ea typeface="宋体" charset="-122"/>
              </a:rPr>
              <a:t>Diagram</a:t>
            </a:r>
            <a:endParaRPr lang="en-US" altLang="zh-CN" sz="1800">
              <a:ea typeface="宋体" charset="-122"/>
            </a:endParaRPr>
          </a:p>
        </p:txBody>
      </p:sp>
      <p:sp>
        <p:nvSpPr>
          <p:cNvPr id="69635" name="AutoShape 3"/>
          <p:cNvSpPr>
            <a:spLocks noChangeArrowheads="1"/>
          </p:cNvSpPr>
          <p:nvPr/>
        </p:nvSpPr>
        <p:spPr bwMode="invGray">
          <a:xfrm>
            <a:off x="304800" y="1676400"/>
            <a:ext cx="5867400" cy="4495800"/>
          </a:xfrm>
          <a:prstGeom prst="rightArrow">
            <a:avLst>
              <a:gd name="adj1" fmla="val 79306"/>
              <a:gd name="adj2" fmla="val 32325"/>
            </a:avLst>
          </a:prstGeom>
          <a:gradFill rotWithShape="1">
            <a:gsLst>
              <a:gs pos="0">
                <a:schemeClr val="bg1"/>
              </a:gs>
              <a:gs pos="100000">
                <a:schemeClr val="accent2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69636" name="AutoShape 4"/>
          <p:cNvSpPr>
            <a:spLocks noChangeArrowheads="1"/>
          </p:cNvSpPr>
          <p:nvPr/>
        </p:nvSpPr>
        <p:spPr bwMode="blackWhite">
          <a:xfrm>
            <a:off x="685800" y="2286000"/>
            <a:ext cx="4038600" cy="990600"/>
          </a:xfrm>
          <a:prstGeom prst="roundRect">
            <a:avLst>
              <a:gd name="adj" fmla="val 9106"/>
            </a:avLst>
          </a:prstGeom>
          <a:gradFill rotWithShape="1">
            <a:gsLst>
              <a:gs pos="0">
                <a:schemeClr val="accent1">
                  <a:gamma/>
                  <a:shade val="60784"/>
                  <a:invGamma/>
                </a:schemeClr>
              </a:gs>
              <a:gs pos="50000">
                <a:schemeClr val="accent1"/>
              </a:gs>
              <a:gs pos="100000">
                <a:schemeClr val="accent1">
                  <a:gamma/>
                  <a:shade val="60784"/>
                  <a:invGamma/>
                </a:schemeClr>
              </a:gs>
            </a:gsLst>
            <a:lin ang="2700000" scaled="1"/>
          </a:gradFill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r>
              <a:rPr lang="en-US" altLang="zh-CN">
                <a:ea typeface="宋体" charset="-122"/>
              </a:rPr>
              <a:t>Add Your Text</a:t>
            </a:r>
          </a:p>
        </p:txBody>
      </p:sp>
      <p:sp>
        <p:nvSpPr>
          <p:cNvPr id="69637" name="AutoShape 5"/>
          <p:cNvSpPr>
            <a:spLocks noChangeArrowheads="1"/>
          </p:cNvSpPr>
          <p:nvPr/>
        </p:nvSpPr>
        <p:spPr bwMode="blackWhite">
          <a:xfrm>
            <a:off x="685800" y="3429000"/>
            <a:ext cx="4038600" cy="990600"/>
          </a:xfrm>
          <a:prstGeom prst="roundRect">
            <a:avLst>
              <a:gd name="adj" fmla="val 9106"/>
            </a:avLst>
          </a:prstGeom>
          <a:gradFill rotWithShape="1">
            <a:gsLst>
              <a:gs pos="0">
                <a:schemeClr val="hlink">
                  <a:gamma/>
                  <a:shade val="60784"/>
                  <a:invGamma/>
                </a:schemeClr>
              </a:gs>
              <a:gs pos="50000">
                <a:schemeClr val="hlink"/>
              </a:gs>
              <a:gs pos="100000">
                <a:schemeClr val="hlink">
                  <a:gamma/>
                  <a:shade val="60784"/>
                  <a:invGamma/>
                </a:schemeClr>
              </a:gs>
            </a:gsLst>
            <a:lin ang="2700000" scaled="1"/>
          </a:gradFill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r>
              <a:rPr lang="en-US" altLang="zh-CN">
                <a:ea typeface="宋体" charset="-122"/>
              </a:rPr>
              <a:t>Add Your Text</a:t>
            </a:r>
          </a:p>
        </p:txBody>
      </p:sp>
      <p:sp>
        <p:nvSpPr>
          <p:cNvPr id="69638" name="AutoShape 6"/>
          <p:cNvSpPr>
            <a:spLocks noChangeArrowheads="1"/>
          </p:cNvSpPr>
          <p:nvPr/>
        </p:nvSpPr>
        <p:spPr bwMode="blackWhite">
          <a:xfrm>
            <a:off x="685800" y="4572000"/>
            <a:ext cx="4038600" cy="990600"/>
          </a:xfrm>
          <a:prstGeom prst="roundRect">
            <a:avLst>
              <a:gd name="adj" fmla="val 9106"/>
            </a:avLst>
          </a:prstGeom>
          <a:gradFill rotWithShape="1">
            <a:gsLst>
              <a:gs pos="0">
                <a:schemeClr val="folHlink">
                  <a:gamma/>
                  <a:shade val="60784"/>
                  <a:invGamma/>
                </a:schemeClr>
              </a:gs>
              <a:gs pos="50000">
                <a:schemeClr val="folHlink"/>
              </a:gs>
              <a:gs pos="100000">
                <a:schemeClr val="folHlink">
                  <a:gamma/>
                  <a:shade val="60784"/>
                  <a:invGamma/>
                </a:schemeClr>
              </a:gs>
            </a:gsLst>
            <a:lin ang="2700000" scaled="1"/>
          </a:gradFill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r>
              <a:rPr lang="en-US" altLang="zh-CN">
                <a:ea typeface="宋体" charset="-122"/>
              </a:rPr>
              <a:t>Add Your Text</a:t>
            </a:r>
          </a:p>
        </p:txBody>
      </p:sp>
      <p:sp>
        <p:nvSpPr>
          <p:cNvPr id="69639" name="AutoShape 7"/>
          <p:cNvSpPr>
            <a:spLocks noChangeArrowheads="1"/>
          </p:cNvSpPr>
          <p:nvPr/>
        </p:nvSpPr>
        <p:spPr bwMode="auto">
          <a:xfrm>
            <a:off x="5943600" y="3276600"/>
            <a:ext cx="2514600" cy="1295400"/>
          </a:xfrm>
          <a:prstGeom prst="roundRect">
            <a:avLst>
              <a:gd name="adj" fmla="val 9106"/>
            </a:avLst>
          </a:prstGeom>
          <a:noFill/>
          <a:ln w="25400">
            <a:noFill/>
            <a:round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altLang="zh-CN" sz="2400" b="1">
                <a:effectLst>
                  <a:outerShdw blurRad="38100" dist="38100" dir="2700000" algn="tl">
                    <a:srgbClr val="000000"/>
                  </a:outerShdw>
                </a:effectLst>
                <a:ea typeface="宋体" charset="-122"/>
              </a:rPr>
              <a:t>Add Your </a:t>
            </a:r>
          </a:p>
          <a:p>
            <a:pPr algn="ctr"/>
            <a:r>
              <a:rPr lang="en-US" altLang="zh-CN" sz="2400" b="1">
                <a:effectLst>
                  <a:outerShdw blurRad="38100" dist="38100" dir="2700000" algn="tl">
                    <a:srgbClr val="000000"/>
                  </a:outerShdw>
                </a:effectLst>
                <a:ea typeface="宋体" charset="-122"/>
              </a:rPr>
              <a:t>Title</a:t>
            </a:r>
          </a:p>
        </p:txBody>
      </p:sp>
      <p:sp>
        <p:nvSpPr>
          <p:cNvPr id="69642" name="Text Box 10"/>
          <p:cNvSpPr txBox="1">
            <a:spLocks noChangeArrowheads="1"/>
          </p:cNvSpPr>
          <p:nvPr/>
        </p:nvSpPr>
        <p:spPr bwMode="auto">
          <a:xfrm>
            <a:off x="5607050" y="466725"/>
            <a:ext cx="32988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altLang="zh-CN">
                <a:solidFill>
                  <a:schemeClr val="folHlink"/>
                </a:solidFill>
                <a:ea typeface="宋体" charset="-122"/>
              </a:rPr>
              <a:t>Click to edit text styles</a:t>
            </a:r>
          </a:p>
        </p:txBody>
      </p:sp>
      <p:sp>
        <p:nvSpPr>
          <p:cNvPr id="69643" name="Text Box 11"/>
          <p:cNvSpPr txBox="1">
            <a:spLocks noChangeArrowheads="1"/>
          </p:cNvSpPr>
          <p:nvPr/>
        </p:nvSpPr>
        <p:spPr bwMode="auto">
          <a:xfrm>
            <a:off x="5638800" y="792163"/>
            <a:ext cx="3070225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altLang="zh-CN" sz="1200">
                <a:ea typeface="宋体" charset="-122"/>
              </a:rPr>
              <a:t>Edit your company slogan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z="3200">
                <a:ea typeface="宋体" charset="-122"/>
              </a:rPr>
              <a:t>Diagram</a:t>
            </a:r>
            <a:endParaRPr lang="en-US" altLang="zh-CN" sz="1800">
              <a:ea typeface="宋体" charset="-122"/>
            </a:endParaRPr>
          </a:p>
        </p:txBody>
      </p:sp>
      <p:sp>
        <p:nvSpPr>
          <p:cNvPr id="70660" name="AutoShape 4"/>
          <p:cNvSpPr>
            <a:spLocks noChangeArrowheads="1"/>
          </p:cNvSpPr>
          <p:nvPr/>
        </p:nvSpPr>
        <p:spPr bwMode="gray">
          <a:xfrm>
            <a:off x="2941638" y="3119438"/>
            <a:ext cx="474662" cy="546100"/>
          </a:xfrm>
          <a:prstGeom prst="chevron">
            <a:avLst>
              <a:gd name="adj" fmla="val 52514"/>
            </a:avLst>
          </a:prstGeom>
          <a:gradFill rotWithShape="1">
            <a:gsLst>
              <a:gs pos="0">
                <a:schemeClr val="accent1">
                  <a:gamma/>
                  <a:tint val="0"/>
                  <a:invGamma/>
                </a:schemeClr>
              </a:gs>
              <a:gs pos="100000">
                <a:schemeClr val="accent1"/>
              </a:gs>
            </a:gsLst>
            <a:lin ang="0" scaled="1"/>
          </a:gradFill>
          <a:ln w="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70661" name="AutoShape 5"/>
          <p:cNvSpPr>
            <a:spLocks noChangeArrowheads="1"/>
          </p:cNvSpPr>
          <p:nvPr/>
        </p:nvSpPr>
        <p:spPr bwMode="gray">
          <a:xfrm>
            <a:off x="5508625" y="3119438"/>
            <a:ext cx="474663" cy="546100"/>
          </a:xfrm>
          <a:prstGeom prst="chevron">
            <a:avLst>
              <a:gd name="adj" fmla="val 52514"/>
            </a:avLst>
          </a:prstGeom>
          <a:gradFill rotWithShape="1">
            <a:gsLst>
              <a:gs pos="0">
                <a:schemeClr val="hlink">
                  <a:gamma/>
                  <a:tint val="0"/>
                  <a:invGamma/>
                </a:schemeClr>
              </a:gs>
              <a:gs pos="100000">
                <a:schemeClr val="hlink"/>
              </a:gs>
            </a:gsLst>
            <a:lin ang="0" scaled="1"/>
          </a:gradFill>
          <a:ln w="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70662" name="Oval 6"/>
          <p:cNvSpPr>
            <a:spLocks noChangeArrowheads="1"/>
          </p:cNvSpPr>
          <p:nvPr/>
        </p:nvSpPr>
        <p:spPr bwMode="gray">
          <a:xfrm>
            <a:off x="6049963" y="2368550"/>
            <a:ext cx="2027237" cy="2047875"/>
          </a:xfrm>
          <a:prstGeom prst="ellipse">
            <a:avLst/>
          </a:prstGeom>
          <a:gradFill rotWithShape="1">
            <a:gsLst>
              <a:gs pos="0">
                <a:schemeClr val="hlink">
                  <a:gamma/>
                  <a:tint val="0"/>
                  <a:invGamma/>
                </a:schemeClr>
              </a:gs>
              <a:gs pos="50000">
                <a:schemeClr val="hlink"/>
              </a:gs>
              <a:gs pos="100000">
                <a:schemeClr val="hlink">
                  <a:gamma/>
                  <a:tint val="0"/>
                  <a:invGamma/>
                </a:schemeClr>
              </a:gs>
            </a:gsLst>
            <a:lin ang="2700000" scaled="1"/>
          </a:gradFill>
          <a:ln w="38100" algn="ctr">
            <a:noFill/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70663" name="Oval 7"/>
          <p:cNvSpPr>
            <a:spLocks noChangeArrowheads="1"/>
          </p:cNvSpPr>
          <p:nvPr/>
        </p:nvSpPr>
        <p:spPr bwMode="gray">
          <a:xfrm>
            <a:off x="6049963" y="2368550"/>
            <a:ext cx="2027237" cy="2047875"/>
          </a:xfrm>
          <a:prstGeom prst="ellipse">
            <a:avLst/>
          </a:prstGeom>
          <a:gradFill rotWithShape="1">
            <a:gsLst>
              <a:gs pos="0">
                <a:schemeClr val="hlink">
                  <a:alpha val="32001"/>
                </a:schemeClr>
              </a:gs>
              <a:gs pos="100000">
                <a:schemeClr val="hlink">
                  <a:gamma/>
                  <a:shade val="0"/>
                  <a:invGamma/>
                  <a:alpha val="89999"/>
                </a:schemeClr>
              </a:gs>
            </a:gsLst>
            <a:lin ang="2700000" scaled="1"/>
          </a:gradFill>
          <a:ln w="38100" algn="ctr">
            <a:noFill/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70664" name="Oval 8"/>
          <p:cNvSpPr>
            <a:spLocks noChangeArrowheads="1"/>
          </p:cNvSpPr>
          <p:nvPr/>
        </p:nvSpPr>
        <p:spPr bwMode="gray">
          <a:xfrm>
            <a:off x="6181725" y="2501900"/>
            <a:ext cx="1762125" cy="1781175"/>
          </a:xfrm>
          <a:prstGeom prst="ellipse">
            <a:avLst/>
          </a:prstGeom>
          <a:gradFill rotWithShape="1">
            <a:gsLst>
              <a:gs pos="0">
                <a:schemeClr val="hlink">
                  <a:gamma/>
                  <a:shade val="54118"/>
                  <a:invGamma/>
                </a:schemeClr>
              </a:gs>
              <a:gs pos="50000">
                <a:schemeClr val="hlink"/>
              </a:gs>
              <a:gs pos="100000">
                <a:schemeClr val="hlink">
                  <a:gamma/>
                  <a:shade val="54118"/>
                  <a:invGamma/>
                </a:schemeClr>
              </a:gs>
            </a:gsLst>
            <a:lin ang="18900000" scaled="1"/>
          </a:gradFill>
          <a:ln w="38100" algn="ctr">
            <a:noFill/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zh-CN" altLang="en-US"/>
          </a:p>
        </p:txBody>
      </p:sp>
      <p:sp>
        <p:nvSpPr>
          <p:cNvPr id="70665" name="Oval 9"/>
          <p:cNvSpPr>
            <a:spLocks noChangeArrowheads="1"/>
          </p:cNvSpPr>
          <p:nvPr/>
        </p:nvSpPr>
        <p:spPr bwMode="gray">
          <a:xfrm>
            <a:off x="6211888" y="2513013"/>
            <a:ext cx="1762125" cy="1779587"/>
          </a:xfrm>
          <a:prstGeom prst="ellipse">
            <a:avLst/>
          </a:prstGeom>
          <a:gradFill rotWithShape="1">
            <a:gsLst>
              <a:gs pos="0">
                <a:schemeClr val="hlink">
                  <a:gamma/>
                  <a:shade val="63529"/>
                  <a:invGamma/>
                </a:schemeClr>
              </a:gs>
              <a:gs pos="100000">
                <a:schemeClr val="hlink">
                  <a:alpha val="0"/>
                </a:schemeClr>
              </a:gs>
            </a:gsLst>
            <a:lin ang="2700000" scaled="1"/>
          </a:gradFill>
          <a:ln w="38100" algn="ctr">
            <a:noFill/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zh-CN" altLang="en-US"/>
          </a:p>
        </p:txBody>
      </p:sp>
      <p:sp>
        <p:nvSpPr>
          <p:cNvPr id="70666" name="Oval 10"/>
          <p:cNvSpPr>
            <a:spLocks noChangeArrowheads="1"/>
          </p:cNvSpPr>
          <p:nvPr/>
        </p:nvSpPr>
        <p:spPr bwMode="gray">
          <a:xfrm>
            <a:off x="6276975" y="2590800"/>
            <a:ext cx="1587500" cy="1603375"/>
          </a:xfrm>
          <a:prstGeom prst="ellipse">
            <a:avLst/>
          </a:prstGeom>
          <a:solidFill>
            <a:srgbClr val="333333"/>
          </a:solidFill>
          <a:ln w="38100" algn="ctr">
            <a:noFill/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zh-CN" altLang="en-US"/>
          </a:p>
        </p:txBody>
      </p:sp>
      <p:sp>
        <p:nvSpPr>
          <p:cNvPr id="70667" name="Oval 11"/>
          <p:cNvSpPr>
            <a:spLocks noChangeArrowheads="1"/>
          </p:cNvSpPr>
          <p:nvPr/>
        </p:nvSpPr>
        <p:spPr bwMode="gray">
          <a:xfrm>
            <a:off x="914400" y="2362200"/>
            <a:ext cx="2027238" cy="2047875"/>
          </a:xfrm>
          <a:prstGeom prst="ellipse">
            <a:avLst/>
          </a:prstGeom>
          <a:gradFill rotWithShape="1">
            <a:gsLst>
              <a:gs pos="0">
                <a:schemeClr val="folHlink">
                  <a:gamma/>
                  <a:tint val="0"/>
                  <a:invGamma/>
                </a:schemeClr>
              </a:gs>
              <a:gs pos="50000">
                <a:schemeClr val="folHlink"/>
              </a:gs>
              <a:gs pos="100000">
                <a:schemeClr val="folHlink">
                  <a:gamma/>
                  <a:tint val="0"/>
                  <a:invGamma/>
                </a:schemeClr>
              </a:gs>
            </a:gsLst>
            <a:lin ang="2700000" scaled="1"/>
          </a:gradFill>
          <a:ln w="38100" algn="ctr">
            <a:noFill/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70668" name="Oval 12"/>
          <p:cNvSpPr>
            <a:spLocks noChangeArrowheads="1"/>
          </p:cNvSpPr>
          <p:nvPr/>
        </p:nvSpPr>
        <p:spPr bwMode="gray">
          <a:xfrm>
            <a:off x="914400" y="2362200"/>
            <a:ext cx="2027238" cy="2047875"/>
          </a:xfrm>
          <a:prstGeom prst="ellipse">
            <a:avLst/>
          </a:prstGeom>
          <a:gradFill rotWithShape="1">
            <a:gsLst>
              <a:gs pos="0">
                <a:schemeClr val="folHlink">
                  <a:alpha val="32001"/>
                </a:schemeClr>
              </a:gs>
              <a:gs pos="100000">
                <a:schemeClr val="folHlink">
                  <a:gamma/>
                  <a:shade val="0"/>
                  <a:invGamma/>
                  <a:alpha val="89999"/>
                </a:schemeClr>
              </a:gs>
            </a:gsLst>
            <a:lin ang="2700000" scaled="1"/>
          </a:gradFill>
          <a:ln w="38100" algn="ctr">
            <a:noFill/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70669" name="Oval 13"/>
          <p:cNvSpPr>
            <a:spLocks noChangeArrowheads="1"/>
          </p:cNvSpPr>
          <p:nvPr/>
        </p:nvSpPr>
        <p:spPr bwMode="gray">
          <a:xfrm>
            <a:off x="1047750" y="2495550"/>
            <a:ext cx="1762125" cy="1781175"/>
          </a:xfrm>
          <a:prstGeom prst="ellipse">
            <a:avLst/>
          </a:prstGeom>
          <a:gradFill rotWithShape="1">
            <a:gsLst>
              <a:gs pos="0">
                <a:schemeClr val="folHlink">
                  <a:gamma/>
                  <a:shade val="54118"/>
                  <a:invGamma/>
                </a:schemeClr>
              </a:gs>
              <a:gs pos="50000">
                <a:schemeClr val="folHlink"/>
              </a:gs>
              <a:gs pos="100000">
                <a:schemeClr val="folHlink">
                  <a:gamma/>
                  <a:shade val="54118"/>
                  <a:invGamma/>
                </a:schemeClr>
              </a:gs>
            </a:gsLst>
            <a:lin ang="18900000" scaled="1"/>
          </a:gradFill>
          <a:ln w="38100" algn="ctr">
            <a:noFill/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zh-CN" altLang="en-US"/>
          </a:p>
        </p:txBody>
      </p:sp>
      <p:sp>
        <p:nvSpPr>
          <p:cNvPr id="70670" name="Oval 14"/>
          <p:cNvSpPr>
            <a:spLocks noChangeArrowheads="1"/>
          </p:cNvSpPr>
          <p:nvPr/>
        </p:nvSpPr>
        <p:spPr bwMode="gray">
          <a:xfrm>
            <a:off x="1047750" y="2498725"/>
            <a:ext cx="1763713" cy="1781175"/>
          </a:xfrm>
          <a:prstGeom prst="ellipse">
            <a:avLst/>
          </a:prstGeom>
          <a:gradFill rotWithShape="1">
            <a:gsLst>
              <a:gs pos="0">
                <a:schemeClr val="folHlink">
                  <a:gamma/>
                  <a:shade val="63529"/>
                  <a:invGamma/>
                </a:schemeClr>
              </a:gs>
              <a:gs pos="100000">
                <a:schemeClr val="folHlink">
                  <a:alpha val="0"/>
                </a:schemeClr>
              </a:gs>
            </a:gsLst>
            <a:lin ang="2700000" scaled="1"/>
          </a:gradFill>
          <a:ln w="38100" algn="ctr">
            <a:noFill/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zh-CN" altLang="en-US"/>
          </a:p>
        </p:txBody>
      </p:sp>
      <p:sp>
        <p:nvSpPr>
          <p:cNvPr id="70671" name="Oval 15"/>
          <p:cNvSpPr>
            <a:spLocks noChangeArrowheads="1"/>
          </p:cNvSpPr>
          <p:nvPr/>
        </p:nvSpPr>
        <p:spPr bwMode="gray">
          <a:xfrm>
            <a:off x="1135063" y="2584450"/>
            <a:ext cx="1585912" cy="1603375"/>
          </a:xfrm>
          <a:prstGeom prst="ellipse">
            <a:avLst/>
          </a:prstGeom>
          <a:solidFill>
            <a:srgbClr val="333333"/>
          </a:solidFill>
          <a:ln w="38100" algn="ctr">
            <a:noFill/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zh-CN" altLang="en-US"/>
          </a:p>
        </p:txBody>
      </p:sp>
      <p:grpSp>
        <p:nvGrpSpPr>
          <p:cNvPr id="70672" name="Group 16"/>
          <p:cNvGrpSpPr>
            <a:grpSpLocks/>
          </p:cNvGrpSpPr>
          <p:nvPr/>
        </p:nvGrpSpPr>
        <p:grpSpPr bwMode="auto">
          <a:xfrm>
            <a:off x="1160463" y="2608263"/>
            <a:ext cx="1535112" cy="1552575"/>
            <a:chOff x="4166" y="1706"/>
            <a:chExt cx="1252" cy="1252"/>
          </a:xfrm>
        </p:grpSpPr>
        <p:sp>
          <p:nvSpPr>
            <p:cNvPr id="70673" name="Oval 17"/>
            <p:cNvSpPr>
              <a:spLocks noChangeArrowheads="1"/>
            </p:cNvSpPr>
            <p:nvPr/>
          </p:nvSpPr>
          <p:spPr bwMode="gray">
            <a:xfrm>
              <a:off x="4166" y="1706"/>
              <a:ext cx="1252" cy="1252"/>
            </a:xfrm>
            <a:prstGeom prst="ellipse">
              <a:avLst/>
            </a:prstGeom>
            <a:gradFill rotWithShape="1">
              <a:gsLst>
                <a:gs pos="0">
                  <a:srgbClr val="D6E1E2">
                    <a:gamma/>
                    <a:shade val="46275"/>
                    <a:invGamma/>
                  </a:srgbClr>
                </a:gs>
                <a:gs pos="100000">
                  <a:srgbClr val="D6E1E2"/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vert="eaVert" wrap="none" anchor="ctr"/>
            <a:lstStyle/>
            <a:p>
              <a:endParaRPr lang="zh-CN" altLang="en-US"/>
            </a:p>
          </p:txBody>
        </p:sp>
        <p:sp>
          <p:nvSpPr>
            <p:cNvPr id="70674" name="Oval 18"/>
            <p:cNvSpPr>
              <a:spLocks noChangeArrowheads="1"/>
            </p:cNvSpPr>
            <p:nvPr/>
          </p:nvSpPr>
          <p:spPr bwMode="gray">
            <a:xfrm>
              <a:off x="4182" y="1713"/>
              <a:ext cx="1222" cy="1221"/>
            </a:xfrm>
            <a:prstGeom prst="ellipse">
              <a:avLst/>
            </a:prstGeom>
            <a:gradFill rotWithShape="1">
              <a:gsLst>
                <a:gs pos="0">
                  <a:srgbClr val="D6E1E2">
                    <a:alpha val="0"/>
                  </a:srgbClr>
                </a:gs>
                <a:gs pos="100000">
                  <a:srgbClr val="D6E1E2">
                    <a:gamma/>
                    <a:tint val="34902"/>
                    <a:invGamma/>
                  </a:srgbClr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vert="eaVert" wrap="none" anchor="ctr"/>
            <a:lstStyle/>
            <a:p>
              <a:endParaRPr lang="zh-CN" altLang="en-US"/>
            </a:p>
          </p:txBody>
        </p:sp>
        <p:sp>
          <p:nvSpPr>
            <p:cNvPr id="70675" name="Oval 19"/>
            <p:cNvSpPr>
              <a:spLocks noChangeArrowheads="1"/>
            </p:cNvSpPr>
            <p:nvPr/>
          </p:nvSpPr>
          <p:spPr bwMode="gray">
            <a:xfrm>
              <a:off x="4195" y="1725"/>
              <a:ext cx="1162" cy="1141"/>
            </a:xfrm>
            <a:prstGeom prst="ellipse">
              <a:avLst/>
            </a:prstGeom>
            <a:gradFill rotWithShape="1">
              <a:gsLst>
                <a:gs pos="0">
                  <a:srgbClr val="D6E1E2">
                    <a:gamma/>
                    <a:shade val="79216"/>
                    <a:invGamma/>
                  </a:srgbClr>
                </a:gs>
                <a:gs pos="100000">
                  <a:srgbClr val="D6E1E2">
                    <a:alpha val="48000"/>
                  </a:srgbClr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vert="eaVert" wrap="none" anchor="ctr"/>
            <a:lstStyle/>
            <a:p>
              <a:endParaRPr lang="zh-CN" altLang="en-US"/>
            </a:p>
          </p:txBody>
        </p:sp>
        <p:sp>
          <p:nvSpPr>
            <p:cNvPr id="70676" name="Oval 20"/>
            <p:cNvSpPr>
              <a:spLocks noChangeArrowheads="1"/>
            </p:cNvSpPr>
            <p:nvPr/>
          </p:nvSpPr>
          <p:spPr bwMode="gray">
            <a:xfrm>
              <a:off x="4263" y="1757"/>
              <a:ext cx="1033" cy="926"/>
            </a:xfrm>
            <a:prstGeom prst="ellipse">
              <a:avLst/>
            </a:prstGeom>
            <a:gradFill rotWithShape="1">
              <a:gsLst>
                <a:gs pos="0">
                  <a:srgbClr val="D6E1E2">
                    <a:gamma/>
                    <a:tint val="0"/>
                    <a:invGamma/>
                  </a:srgbClr>
                </a:gs>
                <a:gs pos="100000">
                  <a:srgbClr val="D6E1E2">
                    <a:alpha val="38000"/>
                  </a:srgbClr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vert="eaVert" wrap="none" anchor="ctr"/>
            <a:lstStyle/>
            <a:p>
              <a:endParaRPr lang="zh-CN" altLang="en-US"/>
            </a:p>
          </p:txBody>
        </p:sp>
      </p:grpSp>
      <p:sp>
        <p:nvSpPr>
          <p:cNvPr id="70677" name="Oval 21"/>
          <p:cNvSpPr>
            <a:spLocks noChangeArrowheads="1"/>
          </p:cNvSpPr>
          <p:nvPr/>
        </p:nvSpPr>
        <p:spPr bwMode="gray">
          <a:xfrm>
            <a:off x="3482975" y="2368550"/>
            <a:ext cx="2027238" cy="2047875"/>
          </a:xfrm>
          <a:prstGeom prst="ellipse">
            <a:avLst/>
          </a:prstGeom>
          <a:gradFill rotWithShape="1">
            <a:gsLst>
              <a:gs pos="0">
                <a:schemeClr val="accent1">
                  <a:gamma/>
                  <a:tint val="0"/>
                  <a:invGamma/>
                </a:schemeClr>
              </a:gs>
              <a:gs pos="50000">
                <a:schemeClr val="accent1"/>
              </a:gs>
              <a:gs pos="100000">
                <a:schemeClr val="accent1">
                  <a:gamma/>
                  <a:tint val="0"/>
                  <a:invGamma/>
                </a:schemeClr>
              </a:gs>
            </a:gsLst>
            <a:lin ang="2700000" scaled="1"/>
          </a:gradFill>
          <a:ln w="38100" algn="ctr">
            <a:noFill/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70678" name="Oval 22"/>
          <p:cNvSpPr>
            <a:spLocks noChangeArrowheads="1"/>
          </p:cNvSpPr>
          <p:nvPr/>
        </p:nvSpPr>
        <p:spPr bwMode="gray">
          <a:xfrm>
            <a:off x="3482975" y="2368550"/>
            <a:ext cx="2027238" cy="2047875"/>
          </a:xfrm>
          <a:prstGeom prst="ellipse">
            <a:avLst/>
          </a:prstGeom>
          <a:gradFill rotWithShape="1">
            <a:gsLst>
              <a:gs pos="0">
                <a:schemeClr val="accent1">
                  <a:alpha val="32001"/>
                </a:schemeClr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2700000" scaled="1"/>
          </a:gradFill>
          <a:ln w="38100" algn="ctr">
            <a:noFill/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70679" name="Oval 23"/>
          <p:cNvSpPr>
            <a:spLocks noChangeArrowheads="1"/>
          </p:cNvSpPr>
          <p:nvPr/>
        </p:nvSpPr>
        <p:spPr bwMode="gray">
          <a:xfrm>
            <a:off x="3614738" y="2501900"/>
            <a:ext cx="1763712" cy="1781175"/>
          </a:xfrm>
          <a:prstGeom prst="ellipse">
            <a:avLst/>
          </a:prstGeom>
          <a:gradFill rotWithShape="1">
            <a:gsLst>
              <a:gs pos="0">
                <a:schemeClr val="accent1">
                  <a:gamma/>
                  <a:shade val="54118"/>
                  <a:invGamma/>
                </a:schemeClr>
              </a:gs>
              <a:gs pos="50000">
                <a:schemeClr val="accent1"/>
              </a:gs>
              <a:gs pos="100000">
                <a:schemeClr val="accent1">
                  <a:gamma/>
                  <a:shade val="54118"/>
                  <a:invGamma/>
                </a:schemeClr>
              </a:gs>
            </a:gsLst>
            <a:lin ang="18900000" scaled="1"/>
          </a:gradFill>
          <a:ln w="38100" algn="ctr">
            <a:noFill/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zh-CN" altLang="en-US"/>
          </a:p>
        </p:txBody>
      </p:sp>
      <p:sp>
        <p:nvSpPr>
          <p:cNvPr id="70680" name="Oval 24"/>
          <p:cNvSpPr>
            <a:spLocks noChangeArrowheads="1"/>
          </p:cNvSpPr>
          <p:nvPr/>
        </p:nvSpPr>
        <p:spPr bwMode="gray">
          <a:xfrm>
            <a:off x="3616325" y="2505075"/>
            <a:ext cx="1762125" cy="1781175"/>
          </a:xfrm>
          <a:prstGeom prst="ellipse">
            <a:avLst/>
          </a:prstGeom>
          <a:gradFill rotWithShape="1">
            <a:gsLst>
              <a:gs pos="0">
                <a:schemeClr val="accent1">
                  <a:gamma/>
                  <a:shade val="63529"/>
                  <a:invGamma/>
                </a:schemeClr>
              </a:gs>
              <a:gs pos="100000">
                <a:schemeClr val="accent1">
                  <a:alpha val="0"/>
                </a:schemeClr>
              </a:gs>
            </a:gsLst>
            <a:lin ang="2700000" scaled="1"/>
          </a:gradFill>
          <a:ln w="38100" algn="ctr">
            <a:noFill/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zh-CN" altLang="en-US"/>
          </a:p>
        </p:txBody>
      </p:sp>
      <p:sp>
        <p:nvSpPr>
          <p:cNvPr id="70681" name="Oval 25"/>
          <p:cNvSpPr>
            <a:spLocks noChangeArrowheads="1"/>
          </p:cNvSpPr>
          <p:nvPr/>
        </p:nvSpPr>
        <p:spPr bwMode="gray">
          <a:xfrm>
            <a:off x="3703638" y="2590800"/>
            <a:ext cx="1585912" cy="1603375"/>
          </a:xfrm>
          <a:prstGeom prst="ellipse">
            <a:avLst/>
          </a:prstGeom>
          <a:solidFill>
            <a:srgbClr val="333333"/>
          </a:solidFill>
          <a:ln w="38100" algn="ctr">
            <a:noFill/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zh-CN" altLang="en-US"/>
          </a:p>
        </p:txBody>
      </p:sp>
      <p:grpSp>
        <p:nvGrpSpPr>
          <p:cNvPr id="70682" name="Group 26"/>
          <p:cNvGrpSpPr>
            <a:grpSpLocks/>
          </p:cNvGrpSpPr>
          <p:nvPr/>
        </p:nvGrpSpPr>
        <p:grpSpPr bwMode="auto">
          <a:xfrm>
            <a:off x="3729038" y="2608263"/>
            <a:ext cx="1535112" cy="1552575"/>
            <a:chOff x="4166" y="1706"/>
            <a:chExt cx="1252" cy="1252"/>
          </a:xfrm>
        </p:grpSpPr>
        <p:sp>
          <p:nvSpPr>
            <p:cNvPr id="70683" name="Oval 27"/>
            <p:cNvSpPr>
              <a:spLocks noChangeArrowheads="1"/>
            </p:cNvSpPr>
            <p:nvPr/>
          </p:nvSpPr>
          <p:spPr bwMode="gray">
            <a:xfrm>
              <a:off x="4166" y="1706"/>
              <a:ext cx="1252" cy="1252"/>
            </a:xfrm>
            <a:prstGeom prst="ellipse">
              <a:avLst/>
            </a:prstGeom>
            <a:gradFill rotWithShape="1">
              <a:gsLst>
                <a:gs pos="0">
                  <a:srgbClr val="D6E1E2">
                    <a:gamma/>
                    <a:shade val="46275"/>
                    <a:invGamma/>
                  </a:srgbClr>
                </a:gs>
                <a:gs pos="100000">
                  <a:srgbClr val="D6E1E2"/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vert="eaVert" wrap="none" anchor="ctr"/>
            <a:lstStyle/>
            <a:p>
              <a:endParaRPr lang="zh-CN" altLang="en-US"/>
            </a:p>
          </p:txBody>
        </p:sp>
        <p:sp>
          <p:nvSpPr>
            <p:cNvPr id="70684" name="Oval 28"/>
            <p:cNvSpPr>
              <a:spLocks noChangeArrowheads="1"/>
            </p:cNvSpPr>
            <p:nvPr/>
          </p:nvSpPr>
          <p:spPr bwMode="gray">
            <a:xfrm>
              <a:off x="4182" y="1713"/>
              <a:ext cx="1222" cy="1221"/>
            </a:xfrm>
            <a:prstGeom prst="ellipse">
              <a:avLst/>
            </a:prstGeom>
            <a:gradFill rotWithShape="1">
              <a:gsLst>
                <a:gs pos="0">
                  <a:srgbClr val="D6E1E2">
                    <a:alpha val="0"/>
                  </a:srgbClr>
                </a:gs>
                <a:gs pos="100000">
                  <a:srgbClr val="D6E1E2">
                    <a:gamma/>
                    <a:tint val="34902"/>
                    <a:invGamma/>
                  </a:srgbClr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vert="eaVert" wrap="none" anchor="ctr"/>
            <a:lstStyle/>
            <a:p>
              <a:endParaRPr lang="zh-CN" altLang="en-US"/>
            </a:p>
          </p:txBody>
        </p:sp>
        <p:sp>
          <p:nvSpPr>
            <p:cNvPr id="70685" name="Oval 29"/>
            <p:cNvSpPr>
              <a:spLocks noChangeArrowheads="1"/>
            </p:cNvSpPr>
            <p:nvPr/>
          </p:nvSpPr>
          <p:spPr bwMode="gray">
            <a:xfrm>
              <a:off x="4195" y="1725"/>
              <a:ext cx="1162" cy="1141"/>
            </a:xfrm>
            <a:prstGeom prst="ellipse">
              <a:avLst/>
            </a:prstGeom>
            <a:gradFill rotWithShape="1">
              <a:gsLst>
                <a:gs pos="0">
                  <a:srgbClr val="D6E1E2">
                    <a:gamma/>
                    <a:shade val="79216"/>
                    <a:invGamma/>
                  </a:srgbClr>
                </a:gs>
                <a:gs pos="100000">
                  <a:srgbClr val="D6E1E2">
                    <a:alpha val="48000"/>
                  </a:srgbClr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vert="eaVert" wrap="none" anchor="ctr"/>
            <a:lstStyle/>
            <a:p>
              <a:endParaRPr lang="zh-CN" altLang="en-US"/>
            </a:p>
          </p:txBody>
        </p:sp>
        <p:sp>
          <p:nvSpPr>
            <p:cNvPr id="70686" name="Oval 30"/>
            <p:cNvSpPr>
              <a:spLocks noChangeArrowheads="1"/>
            </p:cNvSpPr>
            <p:nvPr/>
          </p:nvSpPr>
          <p:spPr bwMode="gray">
            <a:xfrm>
              <a:off x="4263" y="1757"/>
              <a:ext cx="1033" cy="926"/>
            </a:xfrm>
            <a:prstGeom prst="ellipse">
              <a:avLst/>
            </a:prstGeom>
            <a:gradFill rotWithShape="1">
              <a:gsLst>
                <a:gs pos="0">
                  <a:srgbClr val="D6E1E2">
                    <a:gamma/>
                    <a:tint val="0"/>
                    <a:invGamma/>
                  </a:srgbClr>
                </a:gs>
                <a:gs pos="100000">
                  <a:srgbClr val="D6E1E2">
                    <a:alpha val="38000"/>
                  </a:srgbClr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vert="eaVert" wrap="none" anchor="ctr"/>
            <a:lstStyle/>
            <a:p>
              <a:endParaRPr lang="zh-CN" altLang="en-US"/>
            </a:p>
          </p:txBody>
        </p:sp>
      </p:grpSp>
      <p:grpSp>
        <p:nvGrpSpPr>
          <p:cNvPr id="70687" name="Group 31"/>
          <p:cNvGrpSpPr>
            <a:grpSpLocks/>
          </p:cNvGrpSpPr>
          <p:nvPr/>
        </p:nvGrpSpPr>
        <p:grpSpPr bwMode="auto">
          <a:xfrm>
            <a:off x="6305550" y="2608263"/>
            <a:ext cx="1536700" cy="1552575"/>
            <a:chOff x="4166" y="1706"/>
            <a:chExt cx="1252" cy="1252"/>
          </a:xfrm>
        </p:grpSpPr>
        <p:sp>
          <p:nvSpPr>
            <p:cNvPr id="70688" name="Oval 32"/>
            <p:cNvSpPr>
              <a:spLocks noChangeArrowheads="1"/>
            </p:cNvSpPr>
            <p:nvPr/>
          </p:nvSpPr>
          <p:spPr bwMode="gray">
            <a:xfrm>
              <a:off x="4166" y="1706"/>
              <a:ext cx="1252" cy="1252"/>
            </a:xfrm>
            <a:prstGeom prst="ellipse">
              <a:avLst/>
            </a:prstGeom>
            <a:gradFill rotWithShape="1">
              <a:gsLst>
                <a:gs pos="0">
                  <a:srgbClr val="D6E1E2">
                    <a:gamma/>
                    <a:shade val="46275"/>
                    <a:invGamma/>
                  </a:srgbClr>
                </a:gs>
                <a:gs pos="100000">
                  <a:srgbClr val="D6E1E2"/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vert="eaVert" wrap="none" anchor="ctr"/>
            <a:lstStyle/>
            <a:p>
              <a:endParaRPr lang="zh-CN" altLang="en-US"/>
            </a:p>
          </p:txBody>
        </p:sp>
        <p:sp>
          <p:nvSpPr>
            <p:cNvPr id="70689" name="Oval 33"/>
            <p:cNvSpPr>
              <a:spLocks noChangeArrowheads="1"/>
            </p:cNvSpPr>
            <p:nvPr/>
          </p:nvSpPr>
          <p:spPr bwMode="gray">
            <a:xfrm>
              <a:off x="4182" y="1713"/>
              <a:ext cx="1222" cy="1221"/>
            </a:xfrm>
            <a:prstGeom prst="ellipse">
              <a:avLst/>
            </a:prstGeom>
            <a:gradFill rotWithShape="1">
              <a:gsLst>
                <a:gs pos="0">
                  <a:srgbClr val="D6E1E2">
                    <a:alpha val="0"/>
                  </a:srgbClr>
                </a:gs>
                <a:gs pos="100000">
                  <a:srgbClr val="D6E1E2">
                    <a:gamma/>
                    <a:tint val="34902"/>
                    <a:invGamma/>
                  </a:srgbClr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vert="eaVert" wrap="none" anchor="ctr"/>
            <a:lstStyle/>
            <a:p>
              <a:endParaRPr lang="zh-CN" altLang="en-US"/>
            </a:p>
          </p:txBody>
        </p:sp>
        <p:sp>
          <p:nvSpPr>
            <p:cNvPr id="70690" name="Oval 34"/>
            <p:cNvSpPr>
              <a:spLocks noChangeArrowheads="1"/>
            </p:cNvSpPr>
            <p:nvPr/>
          </p:nvSpPr>
          <p:spPr bwMode="gray">
            <a:xfrm>
              <a:off x="4195" y="1725"/>
              <a:ext cx="1162" cy="1141"/>
            </a:xfrm>
            <a:prstGeom prst="ellipse">
              <a:avLst/>
            </a:prstGeom>
            <a:gradFill rotWithShape="1">
              <a:gsLst>
                <a:gs pos="0">
                  <a:srgbClr val="D6E1E2">
                    <a:gamma/>
                    <a:shade val="79216"/>
                    <a:invGamma/>
                  </a:srgbClr>
                </a:gs>
                <a:gs pos="100000">
                  <a:srgbClr val="D6E1E2">
                    <a:alpha val="48000"/>
                  </a:srgbClr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vert="eaVert" wrap="none" anchor="ctr"/>
            <a:lstStyle/>
            <a:p>
              <a:endParaRPr lang="zh-CN" altLang="en-US"/>
            </a:p>
          </p:txBody>
        </p:sp>
        <p:sp>
          <p:nvSpPr>
            <p:cNvPr id="70691" name="Oval 35"/>
            <p:cNvSpPr>
              <a:spLocks noChangeArrowheads="1"/>
            </p:cNvSpPr>
            <p:nvPr/>
          </p:nvSpPr>
          <p:spPr bwMode="gray">
            <a:xfrm>
              <a:off x="4263" y="1757"/>
              <a:ext cx="1033" cy="926"/>
            </a:xfrm>
            <a:prstGeom prst="ellipse">
              <a:avLst/>
            </a:prstGeom>
            <a:gradFill rotWithShape="1">
              <a:gsLst>
                <a:gs pos="0">
                  <a:srgbClr val="D6E1E2">
                    <a:gamma/>
                    <a:tint val="0"/>
                    <a:invGamma/>
                  </a:srgbClr>
                </a:gs>
                <a:gs pos="100000">
                  <a:srgbClr val="D6E1E2">
                    <a:alpha val="38000"/>
                  </a:srgbClr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vert="eaVert" wrap="none" anchor="ctr"/>
            <a:lstStyle/>
            <a:p>
              <a:endParaRPr lang="zh-CN" altLang="en-US"/>
            </a:p>
          </p:txBody>
        </p:sp>
      </p:grpSp>
      <p:sp>
        <p:nvSpPr>
          <p:cNvPr id="70692" name="AutoShape 36"/>
          <p:cNvSpPr>
            <a:spLocks noChangeArrowheads="1"/>
          </p:cNvSpPr>
          <p:nvPr/>
        </p:nvSpPr>
        <p:spPr bwMode="invGray">
          <a:xfrm>
            <a:off x="960438" y="4768850"/>
            <a:ext cx="1930400" cy="488950"/>
          </a:xfrm>
          <a:prstGeom prst="roundRect">
            <a:avLst>
              <a:gd name="adj" fmla="val 50000"/>
            </a:avLst>
          </a:prstGeom>
          <a:noFill/>
          <a:ln w="38100" algn="ctr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r>
              <a:rPr lang="en-US" altLang="zh-CN"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  <a:ea typeface="宋体" charset="-122"/>
              </a:rPr>
              <a:t>Add Your Text</a:t>
            </a:r>
          </a:p>
        </p:txBody>
      </p:sp>
      <p:sp>
        <p:nvSpPr>
          <p:cNvPr id="70693" name="AutoShape 37"/>
          <p:cNvSpPr>
            <a:spLocks noChangeArrowheads="1"/>
          </p:cNvSpPr>
          <p:nvPr/>
        </p:nvSpPr>
        <p:spPr bwMode="invGray">
          <a:xfrm>
            <a:off x="3525838" y="4768850"/>
            <a:ext cx="1930400" cy="488950"/>
          </a:xfrm>
          <a:prstGeom prst="roundRect">
            <a:avLst>
              <a:gd name="adj" fmla="val 50000"/>
            </a:avLst>
          </a:prstGeom>
          <a:noFill/>
          <a:ln w="38100" algn="ctr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r>
              <a:rPr lang="en-US" altLang="zh-CN"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  <a:ea typeface="宋体" charset="-122"/>
              </a:rPr>
              <a:t>Add Your Text</a:t>
            </a:r>
          </a:p>
        </p:txBody>
      </p:sp>
      <p:sp>
        <p:nvSpPr>
          <p:cNvPr id="70694" name="AutoShape 38"/>
          <p:cNvSpPr>
            <a:spLocks noChangeArrowheads="1"/>
          </p:cNvSpPr>
          <p:nvPr/>
        </p:nvSpPr>
        <p:spPr bwMode="invGray">
          <a:xfrm>
            <a:off x="6108700" y="4768850"/>
            <a:ext cx="1931988" cy="488950"/>
          </a:xfrm>
          <a:prstGeom prst="roundRect">
            <a:avLst>
              <a:gd name="adj" fmla="val 50000"/>
            </a:avLst>
          </a:prstGeom>
          <a:noFill/>
          <a:ln w="38100" algn="ctr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r>
              <a:rPr lang="en-US" altLang="zh-CN"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  <a:ea typeface="宋体" charset="-122"/>
              </a:rPr>
              <a:t>Add Your Text</a:t>
            </a:r>
          </a:p>
        </p:txBody>
      </p:sp>
      <p:sp>
        <p:nvSpPr>
          <p:cNvPr id="70695" name="Text Box 39"/>
          <p:cNvSpPr txBox="1">
            <a:spLocks noChangeArrowheads="1"/>
          </p:cNvSpPr>
          <p:nvPr/>
        </p:nvSpPr>
        <p:spPr bwMode="gray">
          <a:xfrm>
            <a:off x="1543050" y="3182938"/>
            <a:ext cx="776288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en-US" altLang="zh-CN" sz="2400">
                <a:solidFill>
                  <a:srgbClr val="000000"/>
                </a:solidFill>
                <a:ea typeface="宋体" charset="-122"/>
              </a:rPr>
              <a:t>Text</a:t>
            </a:r>
          </a:p>
        </p:txBody>
      </p:sp>
      <p:sp>
        <p:nvSpPr>
          <p:cNvPr id="70696" name="Text Box 40"/>
          <p:cNvSpPr txBox="1">
            <a:spLocks noChangeArrowheads="1"/>
          </p:cNvSpPr>
          <p:nvPr/>
        </p:nvSpPr>
        <p:spPr bwMode="gray">
          <a:xfrm>
            <a:off x="4117975" y="3182938"/>
            <a:ext cx="776288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en-US" altLang="zh-CN" sz="2400">
                <a:solidFill>
                  <a:srgbClr val="000000"/>
                </a:solidFill>
                <a:ea typeface="宋体" charset="-122"/>
              </a:rPr>
              <a:t>Text</a:t>
            </a:r>
          </a:p>
        </p:txBody>
      </p:sp>
      <p:sp>
        <p:nvSpPr>
          <p:cNvPr id="70697" name="Text Box 41"/>
          <p:cNvSpPr txBox="1">
            <a:spLocks noChangeArrowheads="1"/>
          </p:cNvSpPr>
          <p:nvPr/>
        </p:nvSpPr>
        <p:spPr bwMode="gray">
          <a:xfrm>
            <a:off x="6691313" y="3182938"/>
            <a:ext cx="776287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en-US" altLang="zh-CN" sz="2400">
                <a:solidFill>
                  <a:srgbClr val="000000"/>
                </a:solidFill>
                <a:ea typeface="宋体" charset="-122"/>
              </a:rPr>
              <a:t>Text</a:t>
            </a:r>
          </a:p>
        </p:txBody>
      </p:sp>
      <p:sp>
        <p:nvSpPr>
          <p:cNvPr id="70700" name="Text Box 44"/>
          <p:cNvSpPr txBox="1">
            <a:spLocks noChangeArrowheads="1"/>
          </p:cNvSpPr>
          <p:nvPr/>
        </p:nvSpPr>
        <p:spPr bwMode="auto">
          <a:xfrm>
            <a:off x="5607050" y="466725"/>
            <a:ext cx="32988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altLang="zh-CN">
                <a:solidFill>
                  <a:schemeClr val="folHlink"/>
                </a:solidFill>
                <a:ea typeface="宋体" charset="-122"/>
              </a:rPr>
              <a:t>Click to edit text styles</a:t>
            </a:r>
          </a:p>
        </p:txBody>
      </p:sp>
      <p:sp>
        <p:nvSpPr>
          <p:cNvPr id="70701" name="Text Box 45"/>
          <p:cNvSpPr txBox="1">
            <a:spLocks noChangeArrowheads="1"/>
          </p:cNvSpPr>
          <p:nvPr/>
        </p:nvSpPr>
        <p:spPr bwMode="auto">
          <a:xfrm>
            <a:off x="5638800" y="792163"/>
            <a:ext cx="3070225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altLang="zh-CN" sz="1200">
                <a:ea typeface="宋体" charset="-122"/>
              </a:rPr>
              <a:t>Edit your company slogan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11TGp_connection_dark">
  <a:themeElements>
    <a:clrScheme name="211TGp_connection_dark 1">
      <a:dk1>
        <a:srgbClr val="969696"/>
      </a:dk1>
      <a:lt1>
        <a:srgbClr val="FFFFFF"/>
      </a:lt1>
      <a:dk2>
        <a:srgbClr val="023888"/>
      </a:dk2>
      <a:lt2>
        <a:srgbClr val="85D9F7"/>
      </a:lt2>
      <a:accent1>
        <a:srgbClr val="5AB14B"/>
      </a:accent1>
      <a:accent2>
        <a:srgbClr val="2F7ADF"/>
      </a:accent2>
      <a:accent3>
        <a:srgbClr val="AAAEC3"/>
      </a:accent3>
      <a:accent4>
        <a:srgbClr val="DADADA"/>
      </a:accent4>
      <a:accent5>
        <a:srgbClr val="B5D5B1"/>
      </a:accent5>
      <a:accent6>
        <a:srgbClr val="2A6ECA"/>
      </a:accent6>
      <a:hlink>
        <a:srgbClr val="8793ED"/>
      </a:hlink>
      <a:folHlink>
        <a:srgbClr val="EBA22B"/>
      </a:folHlink>
    </a:clrScheme>
    <a:fontScheme name="211TGp_connection_dark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211TGp_connection_dark 1">
        <a:dk1>
          <a:srgbClr val="969696"/>
        </a:dk1>
        <a:lt1>
          <a:srgbClr val="FFFFFF"/>
        </a:lt1>
        <a:dk2>
          <a:srgbClr val="023888"/>
        </a:dk2>
        <a:lt2>
          <a:srgbClr val="85D9F7"/>
        </a:lt2>
        <a:accent1>
          <a:srgbClr val="5AB14B"/>
        </a:accent1>
        <a:accent2>
          <a:srgbClr val="2F7ADF"/>
        </a:accent2>
        <a:accent3>
          <a:srgbClr val="AAAEC3"/>
        </a:accent3>
        <a:accent4>
          <a:srgbClr val="DADADA"/>
        </a:accent4>
        <a:accent5>
          <a:srgbClr val="B5D5B1"/>
        </a:accent5>
        <a:accent6>
          <a:srgbClr val="2A6ECA"/>
        </a:accent6>
        <a:hlink>
          <a:srgbClr val="8793ED"/>
        </a:hlink>
        <a:folHlink>
          <a:srgbClr val="EBA22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11TGp_connection_dark 2">
        <a:dk1>
          <a:srgbClr val="969696"/>
        </a:dk1>
        <a:lt1>
          <a:srgbClr val="FFFFFF"/>
        </a:lt1>
        <a:dk2>
          <a:srgbClr val="3F1F53"/>
        </a:dk2>
        <a:lt2>
          <a:srgbClr val="F3CC9D"/>
        </a:lt2>
        <a:accent1>
          <a:srgbClr val="557FE7"/>
        </a:accent1>
        <a:accent2>
          <a:srgbClr val="EB6363"/>
        </a:accent2>
        <a:accent3>
          <a:srgbClr val="AFABB3"/>
        </a:accent3>
        <a:accent4>
          <a:srgbClr val="DADADA"/>
        </a:accent4>
        <a:accent5>
          <a:srgbClr val="B4C0F1"/>
        </a:accent5>
        <a:accent6>
          <a:srgbClr val="D55959"/>
        </a:accent6>
        <a:hlink>
          <a:srgbClr val="9351C9"/>
        </a:hlink>
        <a:folHlink>
          <a:srgbClr val="28C4C8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11TGp_connection_dark 3">
        <a:dk1>
          <a:srgbClr val="969696"/>
        </a:dk1>
        <a:lt1>
          <a:srgbClr val="FFFFFF"/>
        </a:lt1>
        <a:dk2>
          <a:srgbClr val="005E5C"/>
        </a:dk2>
        <a:lt2>
          <a:srgbClr val="DAEEA2"/>
        </a:lt2>
        <a:accent1>
          <a:srgbClr val="238FD9"/>
        </a:accent1>
        <a:accent2>
          <a:srgbClr val="43A98E"/>
        </a:accent2>
        <a:accent3>
          <a:srgbClr val="AAB6B5"/>
        </a:accent3>
        <a:accent4>
          <a:srgbClr val="DADADA"/>
        </a:accent4>
        <a:accent5>
          <a:srgbClr val="ACC6E9"/>
        </a:accent5>
        <a:accent6>
          <a:srgbClr val="3C9980"/>
        </a:accent6>
        <a:hlink>
          <a:srgbClr val="98C385"/>
        </a:hlink>
        <a:folHlink>
          <a:srgbClr val="D0AA2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32</TotalTime>
  <Words>612</Words>
  <Application>Microsoft PowerPoint</Application>
  <PresentationFormat>全屏显示(4:3)</PresentationFormat>
  <Paragraphs>191</Paragraphs>
  <Slides>20</Slides>
  <Notes>0</Notes>
  <HiddenSlides>0</HiddenSlides>
  <MMClips>0</MMClips>
  <ScaleCrop>false</ScaleCrop>
  <HeadingPairs>
    <vt:vector size="6" baseType="variant"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20</vt:i4>
      </vt:variant>
    </vt:vector>
  </HeadingPairs>
  <TitlesOfParts>
    <vt:vector size="22" baseType="lpstr">
      <vt:lpstr>211TGp_connection_dark</vt:lpstr>
      <vt:lpstr>Chart</vt:lpstr>
      <vt:lpstr>医疗医院通用模板</vt:lpstr>
      <vt:lpstr>Contents</vt:lpstr>
      <vt:lpstr>Hot Tip</vt:lpstr>
      <vt:lpstr>Diagram</vt:lpstr>
      <vt:lpstr>Diagram</vt:lpstr>
      <vt:lpstr>Diagram</vt:lpstr>
      <vt:lpstr>Diagram</vt:lpstr>
      <vt:lpstr>Diagram</vt:lpstr>
      <vt:lpstr>Diagram</vt:lpstr>
      <vt:lpstr>Chart- PowerPoint2002</vt:lpstr>
      <vt:lpstr>Diagram</vt:lpstr>
      <vt:lpstr>Diagram</vt:lpstr>
      <vt:lpstr>Marketing Diagram</vt:lpstr>
      <vt:lpstr>Diagram</vt:lpstr>
      <vt:lpstr>Diagram</vt:lpstr>
      <vt:lpstr>Progress Diagram</vt:lpstr>
      <vt:lpstr>Block Diagram</vt:lpstr>
      <vt:lpstr>Table</vt:lpstr>
      <vt:lpstr>3-D Pie Chart</vt:lpstr>
      <vt:lpstr>幻灯片 20</vt:lpstr>
    </vt:vector>
  </TitlesOfParts>
  <Company>Guilddesign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Template</dc:title>
  <dc:creator>Sung Ha, Park</dc:creator>
  <cp:lastModifiedBy>Windows 用户</cp:lastModifiedBy>
  <cp:revision>10</cp:revision>
  <dcterms:created xsi:type="dcterms:W3CDTF">2004-10-01T04:18:53Z</dcterms:created>
  <dcterms:modified xsi:type="dcterms:W3CDTF">2015-01-15T02:39:51Z</dcterms:modified>
</cp:coreProperties>
</file>