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2" r:id="rId3"/>
  </p:sldMasterIdLst>
  <p:notesMasterIdLst>
    <p:notesMasterId r:id="rId7"/>
  </p:notesMasterIdLst>
  <p:sldIdLst>
    <p:sldId id="256" r:id="rId4"/>
    <p:sldId id="257" r:id="rId5"/>
    <p:sldId id="258"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EBE6"/>
    <a:srgbClr val="D3C6A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Header Placeholder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zh-CN" altLang="en-US"/>
          </a:p>
        </p:txBody>
      </p:sp>
      <p:sp>
        <p:nvSpPr>
          <p:cNvPr id="4099" name="Date Placeholder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587FEC25-AE11-45BA-BC7D-8BDA40189CCC}" type="datetimeFigureOut">
              <a:rPr lang="zh-CN" altLang="en-US"/>
              <a:pPr/>
              <a:t>2015/1/13</a:t>
            </a:fld>
            <a:endParaRPr lang="en-US" altLang="zh-CN"/>
          </a:p>
        </p:txBody>
      </p:sp>
      <p:sp>
        <p:nvSpPr>
          <p:cNvPr id="4100" name="Slide Image Placeholder 3"/>
          <p:cNvSpPr>
            <a:spLocks noGrp="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4101" name="Notes Placeholder 4"/>
          <p:cNvSpPr>
            <a:spLocks noGrp="1" noChangeArrowheads="1"/>
          </p:cNvSpPr>
          <p:nvPr>
            <p:ph type="body" sz="quarter" idx="3"/>
          </p:nvPr>
        </p:nvSpPr>
        <p:spPr bwMode="auto">
          <a:xfrm>
            <a:off x="685800" y="4343400"/>
            <a:ext cx="5486400" cy="41148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102" name="Footer Placeholder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zh-CN" altLang="en-US"/>
          </a:p>
        </p:txBody>
      </p:sp>
      <p:sp>
        <p:nvSpPr>
          <p:cNvPr id="4103" name="Slide Number Placeholder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20CF4925-B030-4202-8BFB-9660D7353C77}"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F4517371-CE77-416C-8B9A-05ECBE14F28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4FBE18C-B49C-4F2B-837D-44377F26C5F9}"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3DC7026-22F0-478A-A758-9D5F9A6E0C50}"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66C83A0-D3FA-46AA-B7CA-533C7FD2CA52}"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152400"/>
            <a:ext cx="207645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152400"/>
            <a:ext cx="6076950" cy="59737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35C2CDA-120E-476E-9C3D-4E37B6E3DD99}"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CCC7A9B-526B-4D9F-AC21-EC7A9AE12539}"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FE2024C8-BAD6-4523-917A-2C29E8BD954C}"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99B4B24-4C33-467E-93E0-14107B6AB535}"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8C3890D-F2EB-4280-8835-AEE560DD0E75}"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2ECA3D5-2099-4327-8875-D162B118C4BE}"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C089D830-DD71-4C56-B9A4-DE22DABC4E66}"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385BF91-39DD-4202-88C8-BFBFC8B1083C}"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864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6CA8ADD8-ACA6-4A0E-A66E-9A23E28EE705}"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8A333A9-62AE-4E9E-9AAB-6A1A0E4FE9AA}"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B92EA90F-BCA4-42C9-B4A4-BA52F4B545F6}"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E398D878-67F6-491D-AE6B-03CA0B15B62B}"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B2666424-9B9D-45B9-B056-6A756FFFC776}"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4E4DE8A-1D57-48AB-92AE-1F6A590866EA}"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35684F7E-ECF9-4B55-9AC0-27ADEF8A487F}"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9497D146-8110-4F37-917D-E51D0F5D1EC0}"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DC52342-2D27-41A1-B1C8-85D55ACF06A2}"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BB18AA2E-BA9E-4EAC-BDE5-0B325F89B5F8}"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8F12695-DCBF-4D0A-8120-3F633079DD59}"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C251CB7-016D-4DF6-9D1A-B59E846EEF3A}"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D79B9CDD-9B9B-4B85-93E5-F8876F52EC45}"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195CAD2-13F1-484C-83D1-515C506F9DAB}"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7EA786D-E4CE-46AB-85FC-36DA78439A24}"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74B1756-3E9D-4927-991A-78A31C576C6B}"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152400"/>
            <a:ext cx="207645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152400"/>
            <a:ext cx="6076950" cy="59737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44BE029-3B07-4AC8-8DBB-80728147F840}"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928883F-AEFC-4788-BC05-4346C8A3DBE0}" type="slidenum">
              <a:rPr lang="zh-CN" altLang="en-US"/>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864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C5EAE099-2C9C-4E8A-8F69-3EA8A8140425}"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50C4D6F-CEB2-4C8C-A04C-5BAE5D044B2A}" type="slidenum">
              <a:rPr lang="zh-CN" altLang="en-US"/>
              <a:pPr/>
              <a:t>‹#›</a:t>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152400"/>
            <a:ext cx="207645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152400"/>
            <a:ext cx="6076950" cy="59737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86400" y="1600200"/>
            <a:ext cx="3200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359E2909-76F4-43DF-B6D4-B4C2367D4E3D}"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E41A0A0-F353-4A39-B23B-76D80A8C1342}"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B08E4FE1-B171-4141-B2B3-912CBE47318E}"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45FDE0E4-03CE-431F-ACE1-41CC4B4B11E0}"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3707041-413D-495A-A983-1275717B10DF}"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C8300378-3F51-4DF6-8710-DAA535F3EB0E}"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6FDAD92C-AA80-4235-8DCA-750B1C80E8D0}"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7D92747E-063C-493B-9E8C-8456E8F34582}"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9B6D147-7F50-4C70-887B-0D379DA4FC0F}"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BA35FD6F-3D6E-49D9-982A-F46FDABB978D}"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641C91B-CF2E-457F-BC51-FAE7F69650F3}"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409AAAF-CB63-4B7F-9E2F-7AA78174398B}"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381000" y="152400"/>
            <a:ext cx="6096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noChangeArrowheads="1"/>
          </p:cNvSpPr>
          <p:nvPr>
            <p:ph type="body" idx="1"/>
          </p:nvPr>
        </p:nvSpPr>
        <p:spPr bwMode="auto">
          <a:xfrm>
            <a:off x="2133600" y="1600200"/>
            <a:ext cx="655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98989"/>
                </a:solidFill>
                <a:latin typeface="+mn-lt"/>
                <a:ea typeface="宋体" pitchFamily="2" charset="-122"/>
              </a:defRPr>
            </a:lvl1pPr>
          </a:lstStyle>
          <a:p>
            <a:fld id="{6AC3BA18-B2E1-4BA1-9B2E-90C79986F384}" type="datetimeFigureOut">
              <a:rPr lang="zh-CN" altLang="en-US"/>
              <a:pPr/>
              <a:t>2015/1/13</a:t>
            </a:fld>
            <a:endParaRPr lang="en-US" altLang="zh-CN"/>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ea typeface="宋体" pitchFamily="2" charset="-122"/>
              </a:defRPr>
            </a:lvl1pPr>
          </a:lstStyle>
          <a:p>
            <a:endParaRPr lang="zh-CN" alt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mn-lt"/>
                <a:ea typeface="宋体" pitchFamily="2" charset="-122"/>
              </a:defRPr>
            </a:lvl1pPr>
          </a:lstStyle>
          <a:p>
            <a:fld id="{5063F82F-D637-4B7E-ADB1-3AAA0E0AC107}"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381000" y="152400"/>
            <a:ext cx="6096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Text Placeholder 2"/>
          <p:cNvSpPr>
            <a:spLocks noGrp="1" noChangeArrowheads="1"/>
          </p:cNvSpPr>
          <p:nvPr>
            <p:ph type="body" idx="1"/>
          </p:nvPr>
        </p:nvSpPr>
        <p:spPr bwMode="auto">
          <a:xfrm>
            <a:off x="2133600" y="1600200"/>
            <a:ext cx="655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052"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98989"/>
                </a:solidFill>
                <a:latin typeface="+mn-lt"/>
                <a:ea typeface="宋体" pitchFamily="2" charset="-122"/>
              </a:defRPr>
            </a:lvl1pPr>
          </a:lstStyle>
          <a:p>
            <a:fld id="{A92952D3-AD2E-4B76-A095-B3E7CC25C41C}" type="datetimeFigureOut">
              <a:rPr lang="zh-CN" altLang="en-US"/>
              <a:pPr/>
              <a:t>2015/1/13</a:t>
            </a:fld>
            <a:endParaRPr lang="en-US" altLang="zh-CN"/>
          </a:p>
        </p:txBody>
      </p:sp>
      <p:sp>
        <p:nvSpPr>
          <p:cNvPr id="2053"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ea typeface="宋体" pitchFamily="2" charset="-122"/>
              </a:defRPr>
            </a:lvl1pPr>
          </a:lstStyle>
          <a:p>
            <a:endParaRPr lang="zh-CN" altLang="en-US"/>
          </a:p>
        </p:txBody>
      </p:sp>
      <p:sp>
        <p:nvSpPr>
          <p:cNvPr id="2054"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mn-lt"/>
                <a:ea typeface="宋体" pitchFamily="2" charset="-122"/>
              </a:defRPr>
            </a:lvl1pPr>
          </a:lstStyle>
          <a:p>
            <a:fld id="{B11C751B-D7B8-4F5B-8CE1-B4B3EA86C463}"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noChangeArrowheads="1"/>
          </p:cNvSpPr>
          <p:nvPr>
            <p:ph type="title"/>
          </p:nvPr>
        </p:nvSpPr>
        <p:spPr bwMode="auto">
          <a:xfrm>
            <a:off x="381000" y="152400"/>
            <a:ext cx="6096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3075" name="Text Placeholder 2"/>
          <p:cNvSpPr>
            <a:spLocks noGrp="1" noChangeArrowheads="1"/>
          </p:cNvSpPr>
          <p:nvPr>
            <p:ph type="body" idx="1"/>
          </p:nvPr>
        </p:nvSpPr>
        <p:spPr bwMode="auto">
          <a:xfrm>
            <a:off x="2133600" y="1600200"/>
            <a:ext cx="6553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4294967295"/>
          </p:nvPr>
        </p:nvSpPr>
        <p:spPr>
          <a:xfrm>
            <a:off x="0" y="4038600"/>
            <a:ext cx="3200400" cy="762000"/>
          </a:xfrm>
        </p:spPr>
        <p:txBody>
          <a:bodyPr/>
          <a:lstStyle/>
          <a:p>
            <a:pPr marL="0" indent="0" algn="ctr">
              <a:buFont typeface="Arial" charset="0"/>
              <a:buNone/>
            </a:pPr>
            <a:r>
              <a:rPr lang="en-US" altLang="zh-CN" sz="2400">
                <a:ea typeface="宋体" pitchFamily="2" charset="-122"/>
              </a:rPr>
              <a:t>Presentation Subtitle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p:txBody>
          <a:bodyPr/>
          <a:lstStyle/>
          <a:p>
            <a:r>
              <a:rPr lang="en-US" altLang="zh-CN">
                <a:ea typeface="宋体" pitchFamily="2" charset="-122"/>
              </a:rPr>
              <a:t>Slide Master</a:t>
            </a:r>
          </a:p>
        </p:txBody>
      </p:sp>
      <p:sp>
        <p:nvSpPr>
          <p:cNvPr id="6147" name="Content Placeholder 2"/>
          <p:cNvSpPr>
            <a:spLocks noGrp="1"/>
          </p:cNvSpPr>
          <p:nvPr>
            <p:ph idx="4294967295"/>
          </p:nvPr>
        </p:nvSpPr>
        <p:spPr/>
        <p:txBody>
          <a:bodyPr/>
          <a:lstStyle/>
          <a:p>
            <a:pPr>
              <a:lnSpc>
                <a:spcPct val="60000"/>
              </a:lnSpc>
            </a:pPr>
            <a:r>
              <a:rPr lang="en-US" altLang="zh-CN" sz="2200">
                <a:latin typeface="Verdana" pitchFamily="34" charset="0"/>
                <a:ea typeface="Gulim" pitchFamily="34" charset="-127"/>
              </a:rPr>
              <a:t>Your Text here</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2133600" y="304800"/>
            <a:ext cx="6096000" cy="914400"/>
          </a:xfrm>
        </p:spPr>
        <p:txBody>
          <a:bodyPr/>
          <a:lstStyle/>
          <a:p>
            <a:r>
              <a:rPr lang="en-US" altLang="zh-CN">
                <a:ea typeface="宋体" pitchFamily="2" charset="-122"/>
              </a:rPr>
              <a:t>Print Master</a:t>
            </a:r>
          </a:p>
        </p:txBody>
      </p:sp>
      <p:sp>
        <p:nvSpPr>
          <p:cNvPr id="7171" name="Content Placeholder 2"/>
          <p:cNvSpPr>
            <a:spLocks noGrp="1"/>
          </p:cNvSpPr>
          <p:nvPr>
            <p:ph idx="4294967295"/>
          </p:nvPr>
        </p:nvSpPr>
        <p:spPr/>
        <p:txBody>
          <a:bodyPr/>
          <a:lstStyle/>
          <a:p>
            <a:pPr>
              <a:lnSpc>
                <a:spcPct val="60000"/>
              </a:lnSpc>
            </a:pPr>
            <a:r>
              <a:rPr lang="en-US" altLang="zh-CN" sz="2200">
                <a:latin typeface="Verdana" pitchFamily="34" charset="0"/>
                <a:ea typeface="Gulim" pitchFamily="34" charset="-127"/>
              </a:rPr>
              <a:t>Your Text here</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默认设计模板">
  <a:themeElements>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000000"/>
        </a:lt1>
        <a:dk2>
          <a:srgbClr val="1F497D"/>
        </a:dk2>
        <a:lt2>
          <a:srgbClr val="CB0B1A"/>
        </a:lt2>
        <a:accent1>
          <a:srgbClr val="6AF9FF"/>
        </a:accent1>
        <a:accent2>
          <a:srgbClr val="C2BCB0"/>
        </a:accent2>
        <a:accent3>
          <a:srgbClr val="AAAAAA"/>
        </a:accent3>
        <a:accent4>
          <a:srgbClr val="000000"/>
        </a:accent4>
        <a:accent5>
          <a:srgbClr val="B9FBFF"/>
        </a:accent5>
        <a:accent6>
          <a:srgbClr val="B0AA9F"/>
        </a:accent6>
        <a:hlink>
          <a:srgbClr val="F1EDE1"/>
        </a:hlink>
        <a:folHlink>
          <a:srgbClr val="FFF0C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194</Words>
  <Characters>0</Characters>
  <Application>Microsoft Office PowerPoint</Application>
  <DocSecurity>0</DocSecurity>
  <PresentationFormat>全屏显示(4:3)</PresentationFormat>
  <Lines>0</Lines>
  <Paragraphs>21</Paragraphs>
  <Slides>3</Slides>
  <Notes>0</Notes>
  <HiddenSlides>0</HiddenSlides>
  <MMClips>0</MMClips>
  <ScaleCrop>false</ScaleCrop>
  <HeadingPairs>
    <vt:vector size="6" baseType="variant">
      <vt:variant>
        <vt:lpstr>已用的字体</vt:lpstr>
      </vt:variant>
      <vt:variant>
        <vt:i4>5</vt:i4>
      </vt:variant>
      <vt:variant>
        <vt:lpstr>主题</vt:lpstr>
      </vt:variant>
      <vt:variant>
        <vt:i4>3</vt:i4>
      </vt:variant>
      <vt:variant>
        <vt:lpstr>幻灯片标题</vt:lpstr>
      </vt:variant>
      <vt:variant>
        <vt:i4>3</vt:i4>
      </vt:variant>
    </vt:vector>
  </HeadingPairs>
  <TitlesOfParts>
    <vt:vector size="11" baseType="lpstr">
      <vt:lpstr>Calibri</vt:lpstr>
      <vt:lpstr>Arial</vt:lpstr>
      <vt:lpstr>宋体</vt:lpstr>
      <vt:lpstr>Verdana</vt:lpstr>
      <vt:lpstr>Gulim</vt:lpstr>
      <vt:lpstr>默认设计模板</vt:lpstr>
      <vt:lpstr>默认设计模板</vt:lpstr>
      <vt:lpstr>默认设计模板</vt:lpstr>
      <vt:lpstr>幻灯片 1</vt:lpstr>
      <vt:lpstr>Slide Master</vt:lpstr>
      <vt:lpstr>Print Master</vt:lpstr>
    </vt:vector>
  </TitlesOfParts>
  <Company>Love Health</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Love</dc:creator>
  <cp:lastModifiedBy>Windows 用户</cp:lastModifiedBy>
  <cp:revision>7</cp:revision>
  <cp:lastPrinted>1899-12-30T00:00:00Z</cp:lastPrinted>
  <dcterms:created xsi:type="dcterms:W3CDTF">2009-11-05T06:00:38Z</dcterms:created>
  <dcterms:modified xsi:type="dcterms:W3CDTF">2015-01-13T06:42:48Z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