
<file path=[Content_Types].xml><?xml version="1.0" encoding="utf-8"?>
<Types xmlns="http://schemas.openxmlformats.org/package/2006/content-types">
  <Override PartName="/ppt/slideMasters/slideMaster2.xml" ContentType="application/vnd.openxmlformats-officedocument.presentationml.slideMaster+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6" r:id="rId3"/>
    <p:sldId id="257" r:id="rId4"/>
    <p:sldId id="258" r:id="rId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1" d="100"/>
          <a:sy n="81" d="100"/>
        </p:scale>
        <p:origin x="-408" y="-90"/>
      </p:cViewPr>
      <p:guideLst>
        <p:guide orient="horz" pos="2160"/>
        <p:guide pos="2880"/>
      </p:guideLst>
    </p:cSldViewPr>
  </p:slideViewPr>
  <p:notesTextViewPr>
    <p:cViewPr>
      <p:scale>
        <a:sx n="100" d="100"/>
        <a:sy n="100" d="100"/>
      </p:scale>
      <p:origin x="0" y="0"/>
    </p:cViewPr>
  </p:notesTextViewPr>
  <p:gridSpacing cx="46085125" cy="46085125"/>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3.xml"/><Relationship Id="rId4" Type="http://schemas.openxmlformats.org/officeDocument/2006/relationships/slide" Target="slides/slide2.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fld id="{52815C1A-666E-4699-BAC5-0A1BF1445904}" type="datetimeFigureOut">
              <a:rPr lang="zh-CN" altLang="en-US"/>
              <a:pPr/>
              <a:t>2015/1/13</a:t>
            </a:fld>
            <a:endParaRPr lang="en-US" altLang="zh-CN"/>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42CD00FF-5BAA-47B6-B5BF-52300E8E1883}" type="slidenum">
              <a:rPr lang="zh-CN" altLang="en-US"/>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BD2C5D6D-3131-45E1-B917-E3902C35EB11}" type="datetimeFigureOut">
              <a:rPr lang="zh-CN" altLang="en-US"/>
              <a:pPr/>
              <a:t>2015/1/13</a:t>
            </a:fld>
            <a:endParaRPr lang="en-US" altLang="zh-CN"/>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79BFC658-EC8B-4FC5-9DF1-75AB1B855128}" type="slidenum">
              <a:rPr lang="zh-CN" altLang="en-US"/>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762000"/>
            <a:ext cx="2057400" cy="54102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762000"/>
            <a:ext cx="6019800" cy="54102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C5D0B8B4-2624-45F2-8765-66D52AB93653}" type="datetimeFigureOut">
              <a:rPr lang="zh-CN" altLang="en-US"/>
              <a:pPr/>
              <a:t>2015/1/13</a:t>
            </a:fld>
            <a:endParaRPr lang="en-US" altLang="zh-CN"/>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3426A24C-8519-4174-82CB-4D9141D51737}" type="slidenum">
              <a:rPr lang="zh-CN" altLang="en-US"/>
              <a:pPr/>
              <a:t>‹#›</a:t>
            </a:fld>
            <a:endParaRPr lang="en-US"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fld id="{B89D33B1-C753-433B-8D60-64C2A7823A13}" type="datetimeFigureOut">
              <a:rPr lang="zh-CN" altLang="en-US"/>
              <a:pPr/>
              <a:t>2015/1/13</a:t>
            </a:fld>
            <a:endParaRPr lang="en-US" altLang="zh-CN"/>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7DBF9900-F656-4FA1-9B93-13DC9D25D165}" type="slidenum">
              <a:rPr lang="zh-CN" altLang="en-US"/>
              <a:pPr/>
              <a:t>‹#›</a:t>
            </a:fld>
            <a:endParaRPr lang="en-US" altLang="zh-C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A4B0D6BC-CA37-417A-BA4D-22C5CF25C437}" type="datetimeFigureOut">
              <a:rPr lang="zh-CN" altLang="en-US"/>
              <a:pPr/>
              <a:t>2015/1/13</a:t>
            </a:fld>
            <a:endParaRPr lang="en-US" altLang="zh-CN"/>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3BF82E18-6A3C-4542-965D-573D648F9899}" type="slidenum">
              <a:rPr lang="zh-CN" altLang="en-US"/>
              <a:pPr/>
              <a:t>‹#›</a:t>
            </a:fld>
            <a:endParaRPr lang="en-US" altLang="zh-CN"/>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fld id="{AB5AC2CD-78F0-43C5-9DD5-8CF246CE21A0}" type="datetimeFigureOut">
              <a:rPr lang="zh-CN" altLang="en-US"/>
              <a:pPr/>
              <a:t>2015/1/13</a:t>
            </a:fld>
            <a:endParaRPr lang="en-US" altLang="zh-CN"/>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4592EBFD-81E9-458C-BE6B-C98D19FF240E}" type="slidenum">
              <a:rPr lang="zh-CN" altLang="en-US"/>
              <a:pPr/>
              <a:t>‹#›</a:t>
            </a:fld>
            <a:endParaRPr lang="en-US" altLang="zh-CN"/>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874838"/>
            <a:ext cx="4038600" cy="42973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874838"/>
            <a:ext cx="4038600" cy="42973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fld id="{25ECC352-DAE1-4028-B5C0-407A19DE4099}" type="datetimeFigureOut">
              <a:rPr lang="zh-CN" altLang="en-US"/>
              <a:pPr/>
              <a:t>2015/1/13</a:t>
            </a:fld>
            <a:endParaRPr lang="en-US" altLang="zh-CN"/>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C8DAAC01-BB23-4D0F-8A96-0A34DC37CD96}" type="slidenum">
              <a:rPr lang="zh-CN" altLang="en-US"/>
              <a:pPr/>
              <a:t>‹#›</a:t>
            </a:fld>
            <a:endParaRPr lang="en-US" altLang="zh-CN"/>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fld id="{C0EA1EFC-4453-4D2E-A3C2-2ACCE9BCEB7F}" type="datetimeFigureOut">
              <a:rPr lang="zh-CN" altLang="en-US"/>
              <a:pPr/>
              <a:t>2015/1/13</a:t>
            </a:fld>
            <a:endParaRPr lang="en-US" altLang="zh-CN"/>
          </a:p>
        </p:txBody>
      </p:sp>
      <p:sp>
        <p:nvSpPr>
          <p:cNvPr id="8" name="页脚占位符 7"/>
          <p:cNvSpPr>
            <a:spLocks noGrp="1"/>
          </p:cNvSpPr>
          <p:nvPr>
            <p:ph type="ftr" sz="quarter" idx="11"/>
          </p:nvPr>
        </p:nvSpPr>
        <p:spPr/>
        <p:txBody>
          <a:bodyPr/>
          <a:lstStyle>
            <a:lvl1pPr>
              <a:defRPr/>
            </a:lvl1pPr>
          </a:lstStyle>
          <a:p>
            <a:endParaRPr lang="zh-CN" altLang="en-US"/>
          </a:p>
        </p:txBody>
      </p:sp>
      <p:sp>
        <p:nvSpPr>
          <p:cNvPr id="9" name="灯片编号占位符 8"/>
          <p:cNvSpPr>
            <a:spLocks noGrp="1"/>
          </p:cNvSpPr>
          <p:nvPr>
            <p:ph type="sldNum" sz="quarter" idx="12"/>
          </p:nvPr>
        </p:nvSpPr>
        <p:spPr/>
        <p:txBody>
          <a:bodyPr/>
          <a:lstStyle>
            <a:lvl1pPr>
              <a:defRPr/>
            </a:lvl1pPr>
          </a:lstStyle>
          <a:p>
            <a:fld id="{98F63014-6BAF-4FEB-9A8A-D6AFD98DC543}" type="slidenum">
              <a:rPr lang="zh-CN" altLang="en-US"/>
              <a:pPr/>
              <a:t>‹#›</a:t>
            </a:fld>
            <a:endParaRPr lang="en-US" altLang="zh-CN"/>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fld id="{C10E56AD-A3D7-495E-AE05-39C6B8FDBCA1}" type="datetimeFigureOut">
              <a:rPr lang="zh-CN" altLang="en-US"/>
              <a:pPr/>
              <a:t>2015/1/13</a:t>
            </a:fld>
            <a:endParaRPr lang="en-US" altLang="zh-CN"/>
          </a:p>
        </p:txBody>
      </p:sp>
      <p:sp>
        <p:nvSpPr>
          <p:cNvPr id="4" name="页脚占位符 3"/>
          <p:cNvSpPr>
            <a:spLocks noGrp="1"/>
          </p:cNvSpPr>
          <p:nvPr>
            <p:ph type="ftr" sz="quarter" idx="11"/>
          </p:nvPr>
        </p:nvSpPr>
        <p:spPr/>
        <p:txBody>
          <a:bodyPr/>
          <a:lstStyle>
            <a:lvl1pPr>
              <a:defRPr/>
            </a:lvl1pPr>
          </a:lstStyle>
          <a:p>
            <a:endParaRPr lang="zh-CN" altLang="en-US"/>
          </a:p>
        </p:txBody>
      </p:sp>
      <p:sp>
        <p:nvSpPr>
          <p:cNvPr id="5" name="灯片编号占位符 4"/>
          <p:cNvSpPr>
            <a:spLocks noGrp="1"/>
          </p:cNvSpPr>
          <p:nvPr>
            <p:ph type="sldNum" sz="quarter" idx="12"/>
          </p:nvPr>
        </p:nvSpPr>
        <p:spPr/>
        <p:txBody>
          <a:bodyPr/>
          <a:lstStyle>
            <a:lvl1pPr>
              <a:defRPr/>
            </a:lvl1pPr>
          </a:lstStyle>
          <a:p>
            <a:fld id="{2B1B4A68-651D-4EA5-AC93-A64FDF1B8B81}" type="slidenum">
              <a:rPr lang="zh-CN" altLang="en-US"/>
              <a:pPr/>
              <a:t>‹#›</a:t>
            </a:fld>
            <a:endParaRPr lang="en-US" altLang="zh-CN"/>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fld id="{C50EC20F-88B1-43B4-865E-00FF539B424D}" type="datetimeFigureOut">
              <a:rPr lang="zh-CN" altLang="en-US"/>
              <a:pPr/>
              <a:t>2015/1/13</a:t>
            </a:fld>
            <a:endParaRPr lang="en-US" altLang="zh-CN"/>
          </a:p>
        </p:txBody>
      </p:sp>
      <p:sp>
        <p:nvSpPr>
          <p:cNvPr id="3" name="页脚占位符 2"/>
          <p:cNvSpPr>
            <a:spLocks noGrp="1"/>
          </p:cNvSpPr>
          <p:nvPr>
            <p:ph type="ftr" sz="quarter" idx="11"/>
          </p:nvPr>
        </p:nvSpPr>
        <p:spPr/>
        <p:txBody>
          <a:bodyPr/>
          <a:lstStyle>
            <a:lvl1pPr>
              <a:defRPr/>
            </a:lvl1pPr>
          </a:lstStyle>
          <a:p>
            <a:endParaRPr lang="zh-CN" altLang="en-US"/>
          </a:p>
        </p:txBody>
      </p:sp>
      <p:sp>
        <p:nvSpPr>
          <p:cNvPr id="4" name="灯片编号占位符 3"/>
          <p:cNvSpPr>
            <a:spLocks noGrp="1"/>
          </p:cNvSpPr>
          <p:nvPr>
            <p:ph type="sldNum" sz="quarter" idx="12"/>
          </p:nvPr>
        </p:nvSpPr>
        <p:spPr/>
        <p:txBody>
          <a:bodyPr/>
          <a:lstStyle>
            <a:lvl1pPr>
              <a:defRPr/>
            </a:lvl1pPr>
          </a:lstStyle>
          <a:p>
            <a:fld id="{5EE066EF-6C04-453A-BAB3-F8D56C1C33D4}" type="slidenum">
              <a:rPr lang="zh-CN" altLang="en-US"/>
              <a:pPr/>
              <a:t>‹#›</a:t>
            </a:fld>
            <a:endParaRPr lang="en-US" altLang="zh-CN"/>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307750E5-FA89-4FD4-8DD8-814B7A08E19A}" type="datetimeFigureOut">
              <a:rPr lang="zh-CN" altLang="en-US"/>
              <a:pPr/>
              <a:t>2015/1/13</a:t>
            </a:fld>
            <a:endParaRPr lang="en-US" altLang="zh-CN"/>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19BF9680-A6A4-49A1-9976-01ECEEDCCA64}" type="slidenum">
              <a:rPr lang="zh-CN" altLang="en-US"/>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F29748ED-3420-407E-96F2-E43059E11721}" type="datetimeFigureOut">
              <a:rPr lang="zh-CN" altLang="en-US"/>
              <a:pPr/>
              <a:t>2015/1/13</a:t>
            </a:fld>
            <a:endParaRPr lang="en-US" altLang="zh-CN"/>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42618699-A317-47C8-98C0-F1B82D3B4576}" type="slidenum">
              <a:rPr lang="zh-CN" altLang="en-US"/>
              <a:pPr/>
              <a:t>‹#›</a:t>
            </a:fld>
            <a:endParaRPr lang="en-US" altLang="zh-CN"/>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F2DAE262-AB1D-4192-984F-0FA30C3593FE}" type="datetimeFigureOut">
              <a:rPr lang="zh-CN" altLang="en-US"/>
              <a:pPr/>
              <a:t>2015/1/13</a:t>
            </a:fld>
            <a:endParaRPr lang="en-US" altLang="zh-CN"/>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95E1DDC2-DBA6-4EB3-8A66-BF6BA7EA16DC}" type="slidenum">
              <a:rPr lang="zh-CN" altLang="en-US"/>
              <a:pPr/>
              <a:t>‹#›</a:t>
            </a:fld>
            <a:endParaRPr lang="en-US" altLang="zh-CN"/>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38B53191-3C58-4278-8B1C-2B3AA9624AFC}" type="datetimeFigureOut">
              <a:rPr lang="zh-CN" altLang="en-US"/>
              <a:pPr/>
              <a:t>2015/1/13</a:t>
            </a:fld>
            <a:endParaRPr lang="en-US" altLang="zh-CN"/>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D7F10A48-450D-49EC-AD64-680C650E0FF4}" type="slidenum">
              <a:rPr lang="zh-CN" altLang="en-US"/>
              <a:pPr/>
              <a:t>‹#›</a:t>
            </a:fld>
            <a:endParaRPr lang="en-US" altLang="zh-CN"/>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762000"/>
            <a:ext cx="2057400" cy="54102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762000"/>
            <a:ext cx="6019800" cy="54102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F4DE956C-FEA2-46F8-9D12-A285AC73374F}" type="datetimeFigureOut">
              <a:rPr lang="zh-CN" altLang="en-US"/>
              <a:pPr/>
              <a:t>2015/1/13</a:t>
            </a:fld>
            <a:endParaRPr lang="en-US" altLang="zh-CN"/>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40609761-D3BB-49E1-B4F1-012ED73AF79B}" type="slidenum">
              <a:rPr lang="zh-CN" altLang="en-US"/>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fld id="{507EBC73-8B2D-48C9-A728-C0869FC6B714}" type="datetimeFigureOut">
              <a:rPr lang="zh-CN" altLang="en-US"/>
              <a:pPr/>
              <a:t>2015/1/13</a:t>
            </a:fld>
            <a:endParaRPr lang="en-US" altLang="zh-CN"/>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8159D2C6-8CBE-4DD9-94B3-18C1760B684B}" type="slidenum">
              <a:rPr lang="zh-CN" altLang="en-US"/>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874838"/>
            <a:ext cx="4038600" cy="42973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874838"/>
            <a:ext cx="4038600" cy="42973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fld id="{A54F5EF2-DEF7-441E-AEC1-B875F78BC3C7}" type="datetimeFigureOut">
              <a:rPr lang="zh-CN" altLang="en-US"/>
              <a:pPr/>
              <a:t>2015/1/13</a:t>
            </a:fld>
            <a:endParaRPr lang="en-US" altLang="zh-CN"/>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693D0504-2444-4C1E-85F6-34AC880AC0D9}" type="slidenum">
              <a:rPr lang="zh-CN" altLang="en-US"/>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fld id="{E6C43110-6BC5-48E9-BBBA-56B1A3ED4C32}" type="datetimeFigureOut">
              <a:rPr lang="zh-CN" altLang="en-US"/>
              <a:pPr/>
              <a:t>2015/1/13</a:t>
            </a:fld>
            <a:endParaRPr lang="en-US" altLang="zh-CN"/>
          </a:p>
        </p:txBody>
      </p:sp>
      <p:sp>
        <p:nvSpPr>
          <p:cNvPr id="8" name="页脚占位符 7"/>
          <p:cNvSpPr>
            <a:spLocks noGrp="1"/>
          </p:cNvSpPr>
          <p:nvPr>
            <p:ph type="ftr" sz="quarter" idx="11"/>
          </p:nvPr>
        </p:nvSpPr>
        <p:spPr/>
        <p:txBody>
          <a:bodyPr/>
          <a:lstStyle>
            <a:lvl1pPr>
              <a:defRPr/>
            </a:lvl1pPr>
          </a:lstStyle>
          <a:p>
            <a:endParaRPr lang="zh-CN" altLang="en-US"/>
          </a:p>
        </p:txBody>
      </p:sp>
      <p:sp>
        <p:nvSpPr>
          <p:cNvPr id="9" name="灯片编号占位符 8"/>
          <p:cNvSpPr>
            <a:spLocks noGrp="1"/>
          </p:cNvSpPr>
          <p:nvPr>
            <p:ph type="sldNum" sz="quarter" idx="12"/>
          </p:nvPr>
        </p:nvSpPr>
        <p:spPr/>
        <p:txBody>
          <a:bodyPr/>
          <a:lstStyle>
            <a:lvl1pPr>
              <a:defRPr/>
            </a:lvl1pPr>
          </a:lstStyle>
          <a:p>
            <a:fld id="{1DD6F19D-1C5D-4805-9601-1025B2B16F34}" type="slidenum">
              <a:rPr lang="zh-CN" altLang="en-US"/>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fld id="{480C90F6-8D40-45F2-8772-BB4E11319FEF}" type="datetimeFigureOut">
              <a:rPr lang="zh-CN" altLang="en-US"/>
              <a:pPr/>
              <a:t>2015/1/13</a:t>
            </a:fld>
            <a:endParaRPr lang="en-US" altLang="zh-CN"/>
          </a:p>
        </p:txBody>
      </p:sp>
      <p:sp>
        <p:nvSpPr>
          <p:cNvPr id="4" name="页脚占位符 3"/>
          <p:cNvSpPr>
            <a:spLocks noGrp="1"/>
          </p:cNvSpPr>
          <p:nvPr>
            <p:ph type="ftr" sz="quarter" idx="11"/>
          </p:nvPr>
        </p:nvSpPr>
        <p:spPr/>
        <p:txBody>
          <a:bodyPr/>
          <a:lstStyle>
            <a:lvl1pPr>
              <a:defRPr/>
            </a:lvl1pPr>
          </a:lstStyle>
          <a:p>
            <a:endParaRPr lang="zh-CN" altLang="en-US"/>
          </a:p>
        </p:txBody>
      </p:sp>
      <p:sp>
        <p:nvSpPr>
          <p:cNvPr id="5" name="灯片编号占位符 4"/>
          <p:cNvSpPr>
            <a:spLocks noGrp="1"/>
          </p:cNvSpPr>
          <p:nvPr>
            <p:ph type="sldNum" sz="quarter" idx="12"/>
          </p:nvPr>
        </p:nvSpPr>
        <p:spPr/>
        <p:txBody>
          <a:bodyPr/>
          <a:lstStyle>
            <a:lvl1pPr>
              <a:defRPr/>
            </a:lvl1pPr>
          </a:lstStyle>
          <a:p>
            <a:fld id="{A4C9E29E-0C7A-467F-A064-78592F2188BF}" type="slidenum">
              <a:rPr lang="zh-CN" altLang="en-US"/>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fld id="{8F87AE15-AA9F-4AC6-8D76-C51C0E8E13A4}" type="datetimeFigureOut">
              <a:rPr lang="zh-CN" altLang="en-US"/>
              <a:pPr/>
              <a:t>2015/1/13</a:t>
            </a:fld>
            <a:endParaRPr lang="en-US" altLang="zh-CN"/>
          </a:p>
        </p:txBody>
      </p:sp>
      <p:sp>
        <p:nvSpPr>
          <p:cNvPr id="3" name="页脚占位符 2"/>
          <p:cNvSpPr>
            <a:spLocks noGrp="1"/>
          </p:cNvSpPr>
          <p:nvPr>
            <p:ph type="ftr" sz="quarter" idx="11"/>
          </p:nvPr>
        </p:nvSpPr>
        <p:spPr/>
        <p:txBody>
          <a:bodyPr/>
          <a:lstStyle>
            <a:lvl1pPr>
              <a:defRPr/>
            </a:lvl1pPr>
          </a:lstStyle>
          <a:p>
            <a:endParaRPr lang="zh-CN" altLang="en-US"/>
          </a:p>
        </p:txBody>
      </p:sp>
      <p:sp>
        <p:nvSpPr>
          <p:cNvPr id="4" name="灯片编号占位符 3"/>
          <p:cNvSpPr>
            <a:spLocks noGrp="1"/>
          </p:cNvSpPr>
          <p:nvPr>
            <p:ph type="sldNum" sz="quarter" idx="12"/>
          </p:nvPr>
        </p:nvSpPr>
        <p:spPr/>
        <p:txBody>
          <a:bodyPr/>
          <a:lstStyle>
            <a:lvl1pPr>
              <a:defRPr/>
            </a:lvl1pPr>
          </a:lstStyle>
          <a:p>
            <a:fld id="{417DF286-F3F0-4977-A993-18D649F21C2A}" type="slidenum">
              <a:rPr lang="zh-CN" altLang="en-US"/>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19477BED-B78A-4DF3-AE22-92364D54D683}" type="datetimeFigureOut">
              <a:rPr lang="zh-CN" altLang="en-US"/>
              <a:pPr/>
              <a:t>2015/1/13</a:t>
            </a:fld>
            <a:endParaRPr lang="en-US" altLang="zh-CN"/>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ED079098-CF0C-4312-8D1C-7DE705D8E54D}" type="slidenum">
              <a:rPr lang="zh-CN" altLang="en-US"/>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BF4A0624-6AF2-477C-9B31-737D76221A9F}" type="datetimeFigureOut">
              <a:rPr lang="zh-CN" altLang="en-US"/>
              <a:pPr/>
              <a:t>2015/1/13</a:t>
            </a:fld>
            <a:endParaRPr lang="en-US" altLang="zh-CN"/>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7796DC7D-4A1E-4617-8146-F10A6E36AE6D}" type="slidenum">
              <a:rPr lang="zh-CN" altLang="en-US"/>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noChangeArrowheads="1"/>
          </p:cNvSpPr>
          <p:nvPr>
            <p:ph type="title"/>
          </p:nvPr>
        </p:nvSpPr>
        <p:spPr bwMode="auto">
          <a:xfrm>
            <a:off x="457200" y="762000"/>
            <a:ext cx="8229600" cy="838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p>
        </p:txBody>
      </p:sp>
      <p:sp>
        <p:nvSpPr>
          <p:cNvPr id="1027" name="Text Placeholder 2"/>
          <p:cNvSpPr>
            <a:spLocks noGrp="1" noChangeArrowheads="1"/>
          </p:cNvSpPr>
          <p:nvPr>
            <p:ph type="body" idx="1"/>
          </p:nvPr>
        </p:nvSpPr>
        <p:spPr bwMode="auto">
          <a:xfrm>
            <a:off x="457200" y="1874838"/>
            <a:ext cx="8229600" cy="42973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1028" name="Date Placeholder 3"/>
          <p:cNvSpPr>
            <a:spLocks noGrp="1" noChangeArrowheads="1"/>
          </p:cNvSpPr>
          <p:nvPr>
            <p:ph type="dt" sz="half" idx="2"/>
          </p:nvPr>
        </p:nvSpPr>
        <p:spPr bwMode="auto">
          <a:xfrm>
            <a:off x="457200" y="6356350"/>
            <a:ext cx="2133600" cy="3651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defRPr sz="1200">
                <a:solidFill>
                  <a:srgbClr val="898989"/>
                </a:solidFill>
                <a:latin typeface="+mn-lt"/>
                <a:ea typeface="宋体" pitchFamily="2" charset="-122"/>
              </a:defRPr>
            </a:lvl1pPr>
          </a:lstStyle>
          <a:p>
            <a:fld id="{D45B056B-4359-4D61-8BED-3C57E0BB42F1}" type="datetimeFigureOut">
              <a:rPr lang="zh-CN" altLang="en-US"/>
              <a:pPr/>
              <a:t>2015/1/13</a:t>
            </a:fld>
            <a:endParaRPr lang="en-US" altLang="zh-CN"/>
          </a:p>
        </p:txBody>
      </p:sp>
      <p:sp>
        <p:nvSpPr>
          <p:cNvPr id="1029" name="Footer Placeholder 4"/>
          <p:cNvSpPr>
            <a:spLocks noGrp="1" noChangeArrowheads="1"/>
          </p:cNvSpPr>
          <p:nvPr>
            <p:ph type="ftr" sz="quarter" idx="3"/>
          </p:nvPr>
        </p:nvSpPr>
        <p:spPr bwMode="auto">
          <a:xfrm>
            <a:off x="3124200" y="6356350"/>
            <a:ext cx="2895600" cy="3651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a:defRPr sz="1200">
                <a:solidFill>
                  <a:srgbClr val="898989"/>
                </a:solidFill>
                <a:latin typeface="+mn-lt"/>
                <a:ea typeface="宋体" pitchFamily="2" charset="-122"/>
              </a:defRPr>
            </a:lvl1pPr>
          </a:lstStyle>
          <a:p>
            <a:endParaRPr lang="zh-CN" altLang="en-US"/>
          </a:p>
        </p:txBody>
      </p:sp>
      <p:sp>
        <p:nvSpPr>
          <p:cNvPr id="1030" name="Slide Number Placeholder 5"/>
          <p:cNvSpPr>
            <a:spLocks noGrp="1" noChangeArrowheads="1"/>
          </p:cNvSpPr>
          <p:nvPr>
            <p:ph type="sldNum" sz="quarter" idx="4"/>
          </p:nvPr>
        </p:nvSpPr>
        <p:spPr bwMode="auto">
          <a:xfrm>
            <a:off x="6553200" y="6356350"/>
            <a:ext cx="2133600" cy="3651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r">
              <a:defRPr sz="1200">
                <a:solidFill>
                  <a:srgbClr val="898989"/>
                </a:solidFill>
                <a:latin typeface="+mn-lt"/>
                <a:ea typeface="宋体" pitchFamily="2" charset="-122"/>
              </a:defRPr>
            </a:lvl1pPr>
          </a:lstStyle>
          <a:p>
            <a:fld id="{FF62AF29-A4EC-4D1B-8908-624D957F5F52}" type="slidenum">
              <a:rPr lang="zh-CN" altLang="en-US"/>
              <a:pPr/>
              <a:t>‹#›</a:t>
            </a:fld>
            <a:endParaRPr lang="en-US" altLang="zh-CN"/>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fontAlgn="base">
        <a:spcBef>
          <a:spcPct val="0"/>
        </a:spcBef>
        <a:spcAft>
          <a:spcPct val="0"/>
        </a:spcAft>
        <a:defRPr sz="4400">
          <a:solidFill>
            <a:schemeClr val="bg1"/>
          </a:solidFill>
          <a:latin typeface="+mj-lt"/>
          <a:ea typeface="+mj-ea"/>
          <a:cs typeface="+mj-cs"/>
        </a:defRPr>
      </a:lvl1pPr>
      <a:lvl2pPr algn="ctr" rtl="0" fontAlgn="base">
        <a:spcBef>
          <a:spcPct val="0"/>
        </a:spcBef>
        <a:spcAft>
          <a:spcPct val="0"/>
        </a:spcAft>
        <a:defRPr sz="4400">
          <a:solidFill>
            <a:schemeClr val="bg1"/>
          </a:solidFill>
          <a:latin typeface="Calibri" pitchFamily="34" charset="0"/>
        </a:defRPr>
      </a:lvl2pPr>
      <a:lvl3pPr algn="ctr" rtl="0" fontAlgn="base">
        <a:spcBef>
          <a:spcPct val="0"/>
        </a:spcBef>
        <a:spcAft>
          <a:spcPct val="0"/>
        </a:spcAft>
        <a:defRPr sz="4400">
          <a:solidFill>
            <a:schemeClr val="bg1"/>
          </a:solidFill>
          <a:latin typeface="Calibri" pitchFamily="34" charset="0"/>
        </a:defRPr>
      </a:lvl3pPr>
      <a:lvl4pPr algn="ctr" rtl="0" fontAlgn="base">
        <a:spcBef>
          <a:spcPct val="0"/>
        </a:spcBef>
        <a:spcAft>
          <a:spcPct val="0"/>
        </a:spcAft>
        <a:defRPr sz="4400">
          <a:solidFill>
            <a:schemeClr val="bg1"/>
          </a:solidFill>
          <a:latin typeface="Calibri" pitchFamily="34" charset="0"/>
        </a:defRPr>
      </a:lvl4pPr>
      <a:lvl5pPr algn="ctr" rtl="0" fontAlgn="base">
        <a:spcBef>
          <a:spcPct val="0"/>
        </a:spcBef>
        <a:spcAft>
          <a:spcPct val="0"/>
        </a:spcAft>
        <a:defRPr sz="4400">
          <a:solidFill>
            <a:schemeClr val="bg1"/>
          </a:solidFill>
          <a:latin typeface="Calibri" pitchFamily="34" charset="0"/>
        </a:defRPr>
      </a:lvl5pPr>
      <a:lvl6pPr marL="457200" algn="ctr" rtl="0" fontAlgn="base">
        <a:spcBef>
          <a:spcPct val="0"/>
        </a:spcBef>
        <a:spcAft>
          <a:spcPct val="0"/>
        </a:spcAft>
        <a:defRPr sz="4400">
          <a:solidFill>
            <a:schemeClr val="bg1"/>
          </a:solidFill>
          <a:latin typeface="Calibri" pitchFamily="34" charset="0"/>
        </a:defRPr>
      </a:lvl6pPr>
      <a:lvl7pPr marL="914400" algn="ctr" rtl="0" fontAlgn="base">
        <a:spcBef>
          <a:spcPct val="0"/>
        </a:spcBef>
        <a:spcAft>
          <a:spcPct val="0"/>
        </a:spcAft>
        <a:defRPr sz="4400">
          <a:solidFill>
            <a:schemeClr val="bg1"/>
          </a:solidFill>
          <a:latin typeface="Calibri" pitchFamily="34" charset="0"/>
        </a:defRPr>
      </a:lvl7pPr>
      <a:lvl8pPr marL="1371600" algn="ctr" rtl="0" fontAlgn="base">
        <a:spcBef>
          <a:spcPct val="0"/>
        </a:spcBef>
        <a:spcAft>
          <a:spcPct val="0"/>
        </a:spcAft>
        <a:defRPr sz="4400">
          <a:solidFill>
            <a:schemeClr val="bg1"/>
          </a:solidFill>
          <a:latin typeface="Calibri" pitchFamily="34" charset="0"/>
        </a:defRPr>
      </a:lvl8pPr>
      <a:lvl9pPr marL="1828800" algn="ctr" rtl="0" fontAlgn="base">
        <a:spcBef>
          <a:spcPct val="0"/>
        </a:spcBef>
        <a:spcAft>
          <a:spcPct val="0"/>
        </a:spcAft>
        <a:defRPr sz="4400">
          <a:solidFill>
            <a:schemeClr val="bg1"/>
          </a:solidFill>
          <a:latin typeface="Calibri" pitchFamily="34" charset="0"/>
        </a:defRPr>
      </a:lvl9pPr>
    </p:titleStyle>
    <p:bodyStyle>
      <a:lvl1pPr marL="342900" indent="-342900" algn="l" rtl="0" fontAlgn="base">
        <a:spcBef>
          <a:spcPct val="20000"/>
        </a:spcBef>
        <a:spcAft>
          <a:spcPct val="0"/>
        </a:spcAft>
        <a:buFont typeface="Arial" charset="0"/>
        <a:buChar char="•"/>
        <a:defRPr sz="3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a:solidFill>
            <a:schemeClr val="tx1"/>
          </a:solidFill>
          <a:latin typeface="+mn-lt"/>
        </a:defRPr>
      </a:lvl2pPr>
      <a:lvl3pPr marL="1143000" indent="-228600" algn="l" rtl="0" fontAlgn="base">
        <a:spcBef>
          <a:spcPct val="20000"/>
        </a:spcBef>
        <a:spcAft>
          <a:spcPct val="0"/>
        </a:spcAft>
        <a:buFont typeface="Arial" charset="0"/>
        <a:buChar char="•"/>
        <a:defRPr sz="2400">
          <a:solidFill>
            <a:schemeClr val="tx1"/>
          </a:solidFill>
          <a:latin typeface="+mn-lt"/>
        </a:defRPr>
      </a:lvl3pPr>
      <a:lvl4pPr marL="1600200" indent="-228600" algn="l" rtl="0" fontAlgn="base">
        <a:spcBef>
          <a:spcPct val="20000"/>
        </a:spcBef>
        <a:spcAft>
          <a:spcPct val="0"/>
        </a:spcAft>
        <a:buFont typeface="Arial" charset="0"/>
        <a:buChar char="–"/>
        <a:defRPr sz="2000">
          <a:solidFill>
            <a:schemeClr val="tx1"/>
          </a:solidFill>
          <a:latin typeface="+mn-lt"/>
        </a:defRPr>
      </a:lvl4pPr>
      <a:lvl5pPr marL="2057400" indent="-228600" algn="l" rtl="0" fontAlgn="base">
        <a:spcBef>
          <a:spcPct val="20000"/>
        </a:spcBef>
        <a:spcAft>
          <a:spcPct val="0"/>
        </a:spcAft>
        <a:buFont typeface="Arial" charset="0"/>
        <a:buChar char="»"/>
        <a:defRPr sz="2000">
          <a:solidFill>
            <a:schemeClr val="tx1"/>
          </a:solidFill>
          <a:latin typeface="+mn-lt"/>
        </a:defRPr>
      </a:lvl5pPr>
      <a:lvl6pPr marL="2514600" indent="-228600" algn="l" rtl="0" fontAlgn="base">
        <a:spcBef>
          <a:spcPct val="20000"/>
        </a:spcBef>
        <a:spcAft>
          <a:spcPct val="0"/>
        </a:spcAft>
        <a:buFont typeface="Arial" charset="0"/>
        <a:buChar char="»"/>
        <a:defRPr sz="2000">
          <a:solidFill>
            <a:schemeClr val="tx1"/>
          </a:solidFill>
          <a:latin typeface="+mn-lt"/>
        </a:defRPr>
      </a:lvl6pPr>
      <a:lvl7pPr marL="2971800" indent="-228600" algn="l" rtl="0" fontAlgn="base">
        <a:spcBef>
          <a:spcPct val="20000"/>
        </a:spcBef>
        <a:spcAft>
          <a:spcPct val="0"/>
        </a:spcAft>
        <a:buFont typeface="Arial" charset="0"/>
        <a:buChar char="»"/>
        <a:defRPr sz="2000">
          <a:solidFill>
            <a:schemeClr val="tx1"/>
          </a:solidFill>
          <a:latin typeface="+mn-lt"/>
        </a:defRPr>
      </a:lvl7pPr>
      <a:lvl8pPr marL="3429000" indent="-228600" algn="l" rtl="0" fontAlgn="base">
        <a:spcBef>
          <a:spcPct val="20000"/>
        </a:spcBef>
        <a:spcAft>
          <a:spcPct val="0"/>
        </a:spcAft>
        <a:buFont typeface="Arial" charset="0"/>
        <a:buChar char="»"/>
        <a:defRPr sz="2000">
          <a:solidFill>
            <a:schemeClr val="tx1"/>
          </a:solidFill>
          <a:latin typeface="+mn-lt"/>
        </a:defRPr>
      </a:lvl8pPr>
      <a:lvl9pPr marL="3886200" indent="-228600" algn="l" rtl="0" fontAlgn="base">
        <a:spcBef>
          <a:spcPct val="20000"/>
        </a:spcBef>
        <a:spcAft>
          <a:spcPct val="0"/>
        </a:spcAft>
        <a:buFont typeface="Arial" charset="0"/>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050" name="Title Placeholder 1"/>
          <p:cNvSpPr>
            <a:spLocks noGrp="1" noChangeArrowheads="1"/>
          </p:cNvSpPr>
          <p:nvPr>
            <p:ph type="title"/>
          </p:nvPr>
        </p:nvSpPr>
        <p:spPr bwMode="auto">
          <a:xfrm>
            <a:off x="457200" y="762000"/>
            <a:ext cx="8229600" cy="838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p>
        </p:txBody>
      </p:sp>
      <p:sp>
        <p:nvSpPr>
          <p:cNvPr id="2051" name="Text Placeholder 2"/>
          <p:cNvSpPr>
            <a:spLocks noGrp="1" noChangeArrowheads="1"/>
          </p:cNvSpPr>
          <p:nvPr>
            <p:ph type="body" idx="1"/>
          </p:nvPr>
        </p:nvSpPr>
        <p:spPr bwMode="auto">
          <a:xfrm>
            <a:off x="457200" y="1874838"/>
            <a:ext cx="8229600" cy="42973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2052" name="Date Placeholder 3"/>
          <p:cNvSpPr>
            <a:spLocks noGrp="1" noChangeArrowheads="1"/>
          </p:cNvSpPr>
          <p:nvPr>
            <p:ph type="dt" sz="half" idx="2"/>
          </p:nvPr>
        </p:nvSpPr>
        <p:spPr bwMode="auto">
          <a:xfrm>
            <a:off x="457200" y="6356350"/>
            <a:ext cx="2133600" cy="3651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defRPr sz="1200">
                <a:solidFill>
                  <a:srgbClr val="898989"/>
                </a:solidFill>
                <a:latin typeface="+mn-lt"/>
                <a:ea typeface="宋体" pitchFamily="2" charset="-122"/>
              </a:defRPr>
            </a:lvl1pPr>
          </a:lstStyle>
          <a:p>
            <a:fld id="{657EEA79-9B8E-4D54-826E-A6E863650319}" type="datetimeFigureOut">
              <a:rPr lang="zh-CN" altLang="en-US"/>
              <a:pPr/>
              <a:t>2015/1/13</a:t>
            </a:fld>
            <a:endParaRPr lang="en-US" altLang="zh-CN"/>
          </a:p>
        </p:txBody>
      </p:sp>
      <p:sp>
        <p:nvSpPr>
          <p:cNvPr id="2053" name="Footer Placeholder 4"/>
          <p:cNvSpPr>
            <a:spLocks noGrp="1" noChangeArrowheads="1"/>
          </p:cNvSpPr>
          <p:nvPr>
            <p:ph type="ftr" sz="quarter" idx="3"/>
          </p:nvPr>
        </p:nvSpPr>
        <p:spPr bwMode="auto">
          <a:xfrm>
            <a:off x="3124200" y="6356350"/>
            <a:ext cx="2895600" cy="3651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a:defRPr sz="1200">
                <a:solidFill>
                  <a:srgbClr val="898989"/>
                </a:solidFill>
                <a:latin typeface="+mn-lt"/>
                <a:ea typeface="宋体" pitchFamily="2" charset="-122"/>
              </a:defRPr>
            </a:lvl1pPr>
          </a:lstStyle>
          <a:p>
            <a:endParaRPr lang="zh-CN" altLang="en-US"/>
          </a:p>
        </p:txBody>
      </p:sp>
      <p:sp>
        <p:nvSpPr>
          <p:cNvPr id="2054" name="Slide Number Placeholder 5"/>
          <p:cNvSpPr>
            <a:spLocks noGrp="1" noChangeArrowheads="1"/>
          </p:cNvSpPr>
          <p:nvPr>
            <p:ph type="sldNum" sz="quarter" idx="4"/>
          </p:nvPr>
        </p:nvSpPr>
        <p:spPr bwMode="auto">
          <a:xfrm>
            <a:off x="6553200" y="6356350"/>
            <a:ext cx="2133600" cy="3651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r">
              <a:defRPr sz="1200">
                <a:solidFill>
                  <a:srgbClr val="898989"/>
                </a:solidFill>
                <a:latin typeface="+mn-lt"/>
                <a:ea typeface="宋体" pitchFamily="2" charset="-122"/>
              </a:defRPr>
            </a:lvl1pPr>
          </a:lstStyle>
          <a:p>
            <a:fld id="{6D356D9A-71E5-491C-A1A7-B95C082006FF}" type="slidenum">
              <a:rPr lang="zh-CN" altLang="en-US"/>
              <a:pPr/>
              <a:t>‹#›</a:t>
            </a:fld>
            <a:endParaRPr lang="en-US" altLang="zh-CN"/>
          </a:p>
        </p:txBody>
      </p:sp>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xStyles>
    <p:titleStyle>
      <a:lvl1pPr algn="ctr" rtl="0" fontAlgn="base">
        <a:spcBef>
          <a:spcPct val="0"/>
        </a:spcBef>
        <a:spcAft>
          <a:spcPct val="0"/>
        </a:spcAft>
        <a:defRPr sz="4400">
          <a:solidFill>
            <a:schemeClr val="bg1"/>
          </a:solidFill>
          <a:latin typeface="+mj-lt"/>
          <a:ea typeface="+mj-ea"/>
          <a:cs typeface="+mj-cs"/>
        </a:defRPr>
      </a:lvl1pPr>
      <a:lvl2pPr algn="ctr" rtl="0" fontAlgn="base">
        <a:spcBef>
          <a:spcPct val="0"/>
        </a:spcBef>
        <a:spcAft>
          <a:spcPct val="0"/>
        </a:spcAft>
        <a:defRPr sz="4400">
          <a:solidFill>
            <a:schemeClr val="bg1"/>
          </a:solidFill>
          <a:latin typeface="Calibri" pitchFamily="34" charset="0"/>
        </a:defRPr>
      </a:lvl2pPr>
      <a:lvl3pPr algn="ctr" rtl="0" fontAlgn="base">
        <a:spcBef>
          <a:spcPct val="0"/>
        </a:spcBef>
        <a:spcAft>
          <a:spcPct val="0"/>
        </a:spcAft>
        <a:defRPr sz="4400">
          <a:solidFill>
            <a:schemeClr val="bg1"/>
          </a:solidFill>
          <a:latin typeface="Calibri" pitchFamily="34" charset="0"/>
        </a:defRPr>
      </a:lvl3pPr>
      <a:lvl4pPr algn="ctr" rtl="0" fontAlgn="base">
        <a:spcBef>
          <a:spcPct val="0"/>
        </a:spcBef>
        <a:spcAft>
          <a:spcPct val="0"/>
        </a:spcAft>
        <a:defRPr sz="4400">
          <a:solidFill>
            <a:schemeClr val="bg1"/>
          </a:solidFill>
          <a:latin typeface="Calibri" pitchFamily="34" charset="0"/>
        </a:defRPr>
      </a:lvl4pPr>
      <a:lvl5pPr algn="ctr" rtl="0" fontAlgn="base">
        <a:spcBef>
          <a:spcPct val="0"/>
        </a:spcBef>
        <a:spcAft>
          <a:spcPct val="0"/>
        </a:spcAft>
        <a:defRPr sz="4400">
          <a:solidFill>
            <a:schemeClr val="bg1"/>
          </a:solidFill>
          <a:latin typeface="Calibri" pitchFamily="34" charset="0"/>
        </a:defRPr>
      </a:lvl5pPr>
      <a:lvl6pPr marL="457200" algn="ctr" rtl="0" fontAlgn="base">
        <a:spcBef>
          <a:spcPct val="0"/>
        </a:spcBef>
        <a:spcAft>
          <a:spcPct val="0"/>
        </a:spcAft>
        <a:defRPr sz="4400">
          <a:solidFill>
            <a:schemeClr val="bg1"/>
          </a:solidFill>
          <a:latin typeface="Calibri" pitchFamily="34" charset="0"/>
        </a:defRPr>
      </a:lvl6pPr>
      <a:lvl7pPr marL="914400" algn="ctr" rtl="0" fontAlgn="base">
        <a:spcBef>
          <a:spcPct val="0"/>
        </a:spcBef>
        <a:spcAft>
          <a:spcPct val="0"/>
        </a:spcAft>
        <a:defRPr sz="4400">
          <a:solidFill>
            <a:schemeClr val="bg1"/>
          </a:solidFill>
          <a:latin typeface="Calibri" pitchFamily="34" charset="0"/>
        </a:defRPr>
      </a:lvl7pPr>
      <a:lvl8pPr marL="1371600" algn="ctr" rtl="0" fontAlgn="base">
        <a:spcBef>
          <a:spcPct val="0"/>
        </a:spcBef>
        <a:spcAft>
          <a:spcPct val="0"/>
        </a:spcAft>
        <a:defRPr sz="4400">
          <a:solidFill>
            <a:schemeClr val="bg1"/>
          </a:solidFill>
          <a:latin typeface="Calibri" pitchFamily="34" charset="0"/>
        </a:defRPr>
      </a:lvl8pPr>
      <a:lvl9pPr marL="1828800" algn="ctr" rtl="0" fontAlgn="base">
        <a:spcBef>
          <a:spcPct val="0"/>
        </a:spcBef>
        <a:spcAft>
          <a:spcPct val="0"/>
        </a:spcAft>
        <a:defRPr sz="4400">
          <a:solidFill>
            <a:schemeClr val="bg1"/>
          </a:solidFill>
          <a:latin typeface="Calibri" pitchFamily="34" charset="0"/>
        </a:defRPr>
      </a:lvl9pPr>
    </p:titleStyle>
    <p:bodyStyle>
      <a:lvl1pPr marL="342900" indent="-342900" algn="l" rtl="0" fontAlgn="base">
        <a:spcBef>
          <a:spcPct val="20000"/>
        </a:spcBef>
        <a:spcAft>
          <a:spcPct val="0"/>
        </a:spcAft>
        <a:buFont typeface="Arial" charset="0"/>
        <a:buChar char="•"/>
        <a:defRPr sz="3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a:solidFill>
            <a:schemeClr val="tx1"/>
          </a:solidFill>
          <a:latin typeface="+mn-lt"/>
        </a:defRPr>
      </a:lvl2pPr>
      <a:lvl3pPr marL="1143000" indent="-228600" algn="l" rtl="0" fontAlgn="base">
        <a:spcBef>
          <a:spcPct val="20000"/>
        </a:spcBef>
        <a:spcAft>
          <a:spcPct val="0"/>
        </a:spcAft>
        <a:buFont typeface="Arial" charset="0"/>
        <a:buChar char="•"/>
        <a:defRPr sz="2400">
          <a:solidFill>
            <a:schemeClr val="tx1"/>
          </a:solidFill>
          <a:latin typeface="+mn-lt"/>
        </a:defRPr>
      </a:lvl3pPr>
      <a:lvl4pPr marL="1600200" indent="-228600" algn="l" rtl="0" fontAlgn="base">
        <a:spcBef>
          <a:spcPct val="20000"/>
        </a:spcBef>
        <a:spcAft>
          <a:spcPct val="0"/>
        </a:spcAft>
        <a:buFont typeface="Arial" charset="0"/>
        <a:buChar char="–"/>
        <a:defRPr sz="2000">
          <a:solidFill>
            <a:schemeClr val="tx1"/>
          </a:solidFill>
          <a:latin typeface="+mn-lt"/>
        </a:defRPr>
      </a:lvl4pPr>
      <a:lvl5pPr marL="2057400" indent="-228600" algn="l" rtl="0" fontAlgn="base">
        <a:spcBef>
          <a:spcPct val="20000"/>
        </a:spcBef>
        <a:spcAft>
          <a:spcPct val="0"/>
        </a:spcAft>
        <a:buFont typeface="Arial" charset="0"/>
        <a:buChar char="»"/>
        <a:defRPr sz="2000">
          <a:solidFill>
            <a:schemeClr val="tx1"/>
          </a:solidFill>
          <a:latin typeface="+mn-lt"/>
        </a:defRPr>
      </a:lvl5pPr>
      <a:lvl6pPr marL="2514600" indent="-228600" algn="l" rtl="0" fontAlgn="base">
        <a:spcBef>
          <a:spcPct val="20000"/>
        </a:spcBef>
        <a:spcAft>
          <a:spcPct val="0"/>
        </a:spcAft>
        <a:buFont typeface="Arial" charset="0"/>
        <a:buChar char="»"/>
        <a:defRPr sz="2000">
          <a:solidFill>
            <a:schemeClr val="tx1"/>
          </a:solidFill>
          <a:latin typeface="+mn-lt"/>
        </a:defRPr>
      </a:lvl6pPr>
      <a:lvl7pPr marL="2971800" indent="-228600" algn="l" rtl="0" fontAlgn="base">
        <a:spcBef>
          <a:spcPct val="20000"/>
        </a:spcBef>
        <a:spcAft>
          <a:spcPct val="0"/>
        </a:spcAft>
        <a:buFont typeface="Arial" charset="0"/>
        <a:buChar char="»"/>
        <a:defRPr sz="2000">
          <a:solidFill>
            <a:schemeClr val="tx1"/>
          </a:solidFill>
          <a:latin typeface="+mn-lt"/>
        </a:defRPr>
      </a:lvl7pPr>
      <a:lvl8pPr marL="3429000" indent="-228600" algn="l" rtl="0" fontAlgn="base">
        <a:spcBef>
          <a:spcPct val="20000"/>
        </a:spcBef>
        <a:spcAft>
          <a:spcPct val="0"/>
        </a:spcAft>
        <a:buFont typeface="Arial" charset="0"/>
        <a:buChar char="»"/>
        <a:defRPr sz="2000">
          <a:solidFill>
            <a:schemeClr val="tx1"/>
          </a:solidFill>
          <a:latin typeface="+mn-lt"/>
        </a:defRPr>
      </a:lvl8pPr>
      <a:lvl9pPr marL="3886200" indent="-228600" algn="l" rtl="0" fontAlgn="base">
        <a:spcBef>
          <a:spcPct val="20000"/>
        </a:spcBef>
        <a:spcAft>
          <a:spcPct val="0"/>
        </a:spcAft>
        <a:buFont typeface="Arial" charset="0"/>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idx="4294967295"/>
          </p:nvPr>
        </p:nvSpPr>
        <p:spPr/>
        <p:txBody>
          <a:bodyPr/>
          <a:lstStyle/>
          <a:p>
            <a:r>
              <a:rPr lang="en-US" altLang="zh-CN">
                <a:ea typeface="宋体" pitchFamily="2" charset="-122"/>
              </a:rPr>
              <a:t>Slide Master</a:t>
            </a:r>
          </a:p>
        </p:txBody>
      </p:sp>
      <p:sp>
        <p:nvSpPr>
          <p:cNvPr id="5123" name="Content Placeholder 2"/>
          <p:cNvSpPr>
            <a:spLocks noGrp="1"/>
          </p:cNvSpPr>
          <p:nvPr>
            <p:ph idx="4294967295"/>
          </p:nvPr>
        </p:nvSpPr>
        <p:spPr>
          <a:xfrm>
            <a:off x="457200" y="2255838"/>
            <a:ext cx="8229600" cy="3840162"/>
          </a:xfrm>
        </p:spPr>
        <p:txBody>
          <a:bodyPr/>
          <a:lstStyle/>
          <a:p>
            <a:r>
              <a:rPr lang="en-US" altLang="zh-CN" sz="2000">
                <a:ea typeface="宋体" pitchFamily="2" charset="-122"/>
              </a:rPr>
              <a:t>Your Text here</a:t>
            </a:r>
          </a:p>
          <a:p>
            <a:endParaRPr lang="en-US" altLang="zh-CN" sz="2000">
              <a:ea typeface="宋体" pitchFamily="2" charset="-122"/>
            </a:endParaRPr>
          </a:p>
          <a:p>
            <a:r>
              <a:rPr lang="en-US" altLang="zh-CN" sz="2000">
                <a:ea typeface="宋体" pitchFamily="2" charset="-122"/>
              </a:rPr>
              <a:t>Lorem ipsum dolor sit amet, consectetuer adip iscing elit, sed diam nonu mmy nibh euismod tincidunt ut laoreet do lore mag na aliquam erat volut pat. Ut wisi enim ad mi nim venia m, quis nostrud exerci tation ullamco rper susc ipit lobor tis nisl ut aliquip ex ea commodo consequat. </a:t>
            </a:r>
          </a:p>
          <a:p>
            <a:endParaRPr lang="en-US" altLang="zh-CN" sz="2000">
              <a:ea typeface="宋体" pitchFamily="2" charset="-122"/>
            </a:endParaRPr>
          </a:p>
          <a:p>
            <a:r>
              <a:rPr lang="en-US" altLang="zh-CN" sz="2000">
                <a:ea typeface="宋体" pitchFamily="2" charset="-122"/>
              </a:rPr>
              <a:t>Duis autem vel eum iriure dolor in hendrerit in vulputate ve lit esse moles tie consequat, vel illum dolore eu feugiat nu lla fac ilisis at vero eros et ac cumsan et iusto odio dign iss im qu i blan dit praesent lup tatum zzril dele nit augue duis dolore te feug ait nulla facilisi</a:t>
            </a:r>
          </a:p>
          <a:p>
            <a:endParaRPr lang="zh-CN" altLang="en-US" sz="2000">
              <a:ea typeface="宋体" pitchFamily="2"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146" name="Title 1"/>
          <p:cNvSpPr>
            <a:spLocks noGrp="1"/>
          </p:cNvSpPr>
          <p:nvPr>
            <p:ph type="title" idx="4294967295"/>
          </p:nvPr>
        </p:nvSpPr>
        <p:spPr>
          <a:xfrm>
            <a:off x="1676400" y="381000"/>
            <a:ext cx="7239000" cy="838200"/>
          </a:xfrm>
        </p:spPr>
        <p:txBody>
          <a:bodyPr/>
          <a:lstStyle/>
          <a:p>
            <a:r>
              <a:rPr lang="en-US" altLang="zh-CN">
                <a:ea typeface="宋体" pitchFamily="2" charset="-122"/>
              </a:rPr>
              <a:t>Print Master</a:t>
            </a:r>
          </a:p>
        </p:txBody>
      </p:sp>
      <p:sp>
        <p:nvSpPr>
          <p:cNvPr id="6147" name="Content Placeholder 2"/>
          <p:cNvSpPr>
            <a:spLocks noGrp="1"/>
          </p:cNvSpPr>
          <p:nvPr>
            <p:ph idx="4294967295"/>
          </p:nvPr>
        </p:nvSpPr>
        <p:spPr>
          <a:xfrm>
            <a:off x="1676400" y="1752600"/>
            <a:ext cx="7239000" cy="4572000"/>
          </a:xfrm>
        </p:spPr>
        <p:txBody>
          <a:bodyPr/>
          <a:lstStyle/>
          <a:p>
            <a:r>
              <a:rPr lang="en-US" altLang="zh-CN" sz="2000">
                <a:ea typeface="宋体" pitchFamily="2" charset="-122"/>
              </a:rPr>
              <a:t>Your Text here</a:t>
            </a:r>
          </a:p>
          <a:p>
            <a:endParaRPr lang="en-US" altLang="zh-CN" sz="2000">
              <a:ea typeface="宋体" pitchFamily="2" charset="-122"/>
            </a:endParaRPr>
          </a:p>
          <a:p>
            <a:r>
              <a:rPr lang="en-US" altLang="zh-CN" sz="2000">
                <a:ea typeface="宋体" pitchFamily="2" charset="-122"/>
              </a:rPr>
              <a:t>Lorem ipsum dolor sit amet, consectetuer adip iscing elit, sed diam nonu mmy nibh euismod tincidunt ut laoreet do lore mag na aliquam erat volut pat. Ut wisi enim ad mi nim venia m, quis nostrud exerci tation ullamco rper susc ipit lobor tis nisl ut aliquip ex ea commodo consequat. </a:t>
            </a:r>
          </a:p>
          <a:p>
            <a:endParaRPr lang="en-US" altLang="zh-CN" sz="2000">
              <a:ea typeface="宋体" pitchFamily="2" charset="-122"/>
            </a:endParaRPr>
          </a:p>
          <a:p>
            <a:r>
              <a:rPr lang="en-US" altLang="zh-CN" sz="2000">
                <a:ea typeface="宋体" pitchFamily="2" charset="-122"/>
              </a:rPr>
              <a:t>Duis autem vel eum iriure dolor in hendrerit in vulputate ve lit es se moles tie consequat, vel illum dolore eu feugiat nu lla fac ilisis at vero eros et ac cumsan et iusto odio dign iss im qu i blan dit pr aesent lup tatum zzril dele nit augue duis dolore te feug ait nulla facilisi</a:t>
            </a:r>
          </a:p>
          <a:p>
            <a:endParaRPr lang="zh-CN" altLang="en-US" sz="2000">
              <a:ea typeface="宋体" pitchFamily="2" charset="-122"/>
            </a:endParaRPr>
          </a:p>
        </p:txBody>
      </p:sp>
    </p:spTree>
  </p:cSld>
  <p:clrMapOvr>
    <a:masterClrMapping/>
  </p:clrMapOvr>
</p:sld>
</file>

<file path=ppt/theme/theme1.xml><?xml version="1.0" encoding="utf-8"?>
<a:theme xmlns:a="http://schemas.openxmlformats.org/drawingml/2006/main" name="默认设计模板">
  <a:themeElements>
    <a:clrScheme name="默认设计模板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默认设计模板">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默认设计模板">
  <a:themeElements>
    <a:clrScheme name="默认设计模板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默认设计模板">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0</TotalTime>
  <Pages>0</Pages>
  <Words>236</Words>
  <Characters>0</Characters>
  <Application>Microsoft Office PowerPoint</Application>
  <DocSecurity>0</DocSecurity>
  <PresentationFormat>全屏显示(4:3)</PresentationFormat>
  <Lines>0</Lines>
  <Paragraphs>12</Paragraphs>
  <Slides>3</Slides>
  <Notes>0</Notes>
  <HiddenSlides>0</HiddenSlides>
  <MMClips>0</MMClips>
  <ScaleCrop>false</ScaleCrop>
  <HeadingPairs>
    <vt:vector size="6" baseType="variant">
      <vt:variant>
        <vt:lpstr>已用的字体</vt:lpstr>
      </vt:variant>
      <vt:variant>
        <vt:i4>3</vt:i4>
      </vt:variant>
      <vt:variant>
        <vt:lpstr>主题</vt:lpstr>
      </vt:variant>
      <vt:variant>
        <vt:i4>2</vt:i4>
      </vt:variant>
      <vt:variant>
        <vt:lpstr>幻灯片标题</vt:lpstr>
      </vt:variant>
      <vt:variant>
        <vt:i4>3</vt:i4>
      </vt:variant>
    </vt:vector>
  </HeadingPairs>
  <TitlesOfParts>
    <vt:vector size="8" baseType="lpstr">
      <vt:lpstr>Calibri</vt:lpstr>
      <vt:lpstr>Arial</vt:lpstr>
      <vt:lpstr>宋体</vt:lpstr>
      <vt:lpstr>默认设计模板</vt:lpstr>
      <vt:lpstr>默认设计模板</vt:lpstr>
      <vt:lpstr>幻灯片 1</vt:lpstr>
      <vt:lpstr>Slide Master</vt:lpstr>
      <vt:lpstr>Print Master</vt:lpstr>
    </vt:vector>
  </TitlesOfParts>
  <Company>health</Company>
  <LinksUpToDate>false</LinksUpToDate>
  <CharactersWithSpaces>0</CharactersWithSpaces>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user52</dc:creator>
  <cp:lastModifiedBy>Windows 用户</cp:lastModifiedBy>
  <cp:revision>3</cp:revision>
  <cp:lastPrinted>1899-12-30T00:00:00Z</cp:lastPrinted>
  <dcterms:created xsi:type="dcterms:W3CDTF">2010-03-04T09:32:06Z</dcterms:created>
  <dcterms:modified xsi:type="dcterms:W3CDTF">2015-01-13T06:42:29Z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2052-8.1.0.2998</vt:lpwstr>
  </property>
</Properties>
</file>