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方正准圆简体" pitchFamily="65" charset="-122"/>
      <p:regular r:id="rId9"/>
    </p:embeddedFont>
    <p:embeddedFont>
      <p:font typeface="微软雅黑" pitchFamily="34" charset="-122"/>
      <p:regular r:id="rId10"/>
      <p:bold r:id="rId1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gb2312"/>
  <p:clrMru>
    <a:srgbClr val="860000"/>
    <a:srgbClr val="920000"/>
    <a:srgbClr val="3A1953"/>
    <a:srgbClr val="5F2987"/>
    <a:srgbClr val="9A0000"/>
    <a:srgbClr val="011A53"/>
    <a:srgbClr val="3399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60" autoAdjust="0"/>
  </p:normalViewPr>
  <p:slideViewPr>
    <p:cSldViewPr>
      <p:cViewPr varScale="1">
        <p:scale>
          <a:sx n="65" d="100"/>
          <a:sy n="65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162F5EA-7EC6-4711-8A7D-F80125B9693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0FFB3EE8-9869-4B82-8128-05383A0A5B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20FA9-D5E1-4962-A5ED-831712C169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F5A88-0C21-4DBF-88F2-08937B569A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F:\work\第二\白黑\未标题-21副本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F:\work\第二\白黑\未标题-21副本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C977B-4AE4-4100-A6D6-AC75B221DF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86E01-0839-41F1-AA77-FF580C1A00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B3439-C680-4614-BFD8-6E4AC335E3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5EDDE-8B0C-4F45-AFE6-CE5F4F33B8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B3FB7-FE30-471E-9B7F-9D34C8F9A8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FE99C-0A85-4B71-9305-0F5F5E71FC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EA10FCC7-A902-42FF-8E04-A0F136A09F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work\第二\白黑\未标题-1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0" descr="封面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0" y="4614863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400" b="1">
                <a:solidFill>
                  <a:schemeClr val="bg1"/>
                </a:solidFill>
                <a:latin typeface="方正准圆简体" pitchFamily="65" charset="-122"/>
                <a:ea typeface="方正准圆简体" pitchFamily="65" charset="-122"/>
              </a:rPr>
              <a:t>上海锐普广告有限公司   </a:t>
            </a:r>
            <a:r>
              <a:rPr lang="en-US" altLang="zh-CN" sz="2400" b="1">
                <a:solidFill>
                  <a:schemeClr val="bg1"/>
                </a:solidFill>
                <a:latin typeface="方正准圆简体" pitchFamily="65" charset="-122"/>
                <a:ea typeface="方正准圆简体" pitchFamily="65" charset="-122"/>
              </a:rPr>
              <a:t>POWER POINT </a:t>
            </a:r>
            <a:r>
              <a:rPr lang="zh-CN" altLang="en-US" sz="2400" b="1">
                <a:solidFill>
                  <a:schemeClr val="bg1"/>
                </a:solidFill>
                <a:latin typeface="方正准圆简体" pitchFamily="65" charset="-122"/>
                <a:ea typeface="方正准圆简体" pitchFamily="65" charset="-122"/>
              </a:rPr>
              <a:t>模板</a:t>
            </a:r>
            <a:endParaRPr lang="zh-CN" altLang="zh-CN" sz="2400" b="1">
              <a:solidFill>
                <a:schemeClr val="bg1"/>
              </a:solidFill>
              <a:latin typeface="方正准圆简体" pitchFamily="65" charset="-122"/>
              <a:ea typeface="方正准圆简体" pitchFamily="65" charset="-122"/>
            </a:endParaRPr>
          </a:p>
        </p:txBody>
      </p:sp>
      <p:sp>
        <p:nvSpPr>
          <p:cNvPr id="5125" name="TextBox 12"/>
          <p:cNvSpPr txBox="1">
            <a:spLocks noChangeArrowheads="1"/>
          </p:cNvSpPr>
          <p:nvPr/>
        </p:nvSpPr>
        <p:spPr bwMode="auto">
          <a:xfrm>
            <a:off x="304800" y="5105400"/>
            <a:ext cx="906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适用于医学及相关行业</a:t>
            </a:r>
          </a:p>
        </p:txBody>
      </p:sp>
      <p:pic>
        <p:nvPicPr>
          <p:cNvPr id="5126" name="Picture 7" descr="C:\Documents and Settings\Administrator\桌面\新建文件夹 (2)\LOGO白副本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5073650"/>
            <a:ext cx="12192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6"/>
          <p:cNvSpPr txBox="1">
            <a:spLocks noChangeArrowheads="1"/>
          </p:cNvSpPr>
          <p:nvPr/>
        </p:nvSpPr>
        <p:spPr bwMode="auto">
          <a:xfrm>
            <a:off x="0" y="14478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 言</a:t>
            </a:r>
          </a:p>
        </p:txBody>
      </p:sp>
      <p:grpSp>
        <p:nvGrpSpPr>
          <p:cNvPr id="6147" name="组合 6"/>
          <p:cNvGrpSpPr>
            <a:grpSpLocks/>
          </p:cNvGrpSpPr>
          <p:nvPr/>
        </p:nvGrpSpPr>
        <p:grpSpPr bwMode="auto">
          <a:xfrm>
            <a:off x="304800" y="2106613"/>
            <a:ext cx="8572500" cy="2236787"/>
            <a:chOff x="304800" y="2107096"/>
            <a:chExt cx="8572500" cy="2236304"/>
          </a:xfrm>
        </p:grpSpPr>
        <p:grpSp>
          <p:nvGrpSpPr>
            <p:cNvPr id="6149" name="组合 5"/>
            <p:cNvGrpSpPr>
              <a:grpSpLocks/>
            </p:cNvGrpSpPr>
            <p:nvPr/>
          </p:nvGrpSpPr>
          <p:grpSpPr bwMode="auto">
            <a:xfrm>
              <a:off x="304800" y="2107096"/>
              <a:ext cx="8572500" cy="2236304"/>
              <a:chOff x="190500" y="2057400"/>
              <a:chExt cx="8763000" cy="2286000"/>
            </a:xfrm>
          </p:grpSpPr>
          <p:sp>
            <p:nvSpPr>
              <p:cNvPr id="6151" name="圆角矩形 4"/>
              <p:cNvSpPr>
                <a:spLocks noChangeArrowheads="1"/>
              </p:cNvSpPr>
              <p:nvPr/>
            </p:nvSpPr>
            <p:spPr bwMode="auto">
              <a:xfrm>
                <a:off x="190500" y="2057400"/>
                <a:ext cx="8763000" cy="22860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alpha val="45097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  <p:sp>
            <p:nvSpPr>
              <p:cNvPr id="6152" name="圆角矩形 3"/>
              <p:cNvSpPr>
                <a:spLocks noChangeArrowheads="1"/>
              </p:cNvSpPr>
              <p:nvPr/>
            </p:nvSpPr>
            <p:spPr bwMode="auto">
              <a:xfrm>
                <a:off x="266700" y="2133600"/>
                <a:ext cx="8610600" cy="21336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alpha val="47842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sp>
          <p:nvSpPr>
            <p:cNvPr id="6150" name="Text Box 11"/>
            <p:cNvSpPr txBox="1">
              <a:spLocks noChangeArrowheads="1"/>
            </p:cNvSpPr>
            <p:nvPr/>
          </p:nvSpPr>
          <p:spPr bwMode="auto">
            <a:xfrm>
              <a:off x="438150" y="2667000"/>
              <a:ext cx="830580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上海锐普广告有限公司是中国第一家精品</a:t>
              </a:r>
              <a:r>
                <a:rPr lang="en-US" altLang="zh-CN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设计机构。拥有国内顶尖的</a:t>
              </a:r>
              <a:r>
                <a:rPr lang="en-US" altLang="zh-CN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展示效果，让您的</a:t>
              </a:r>
              <a:r>
                <a:rPr lang="en-US" altLang="zh-CN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011A53"/>
                  </a:solidFill>
                  <a:latin typeface="微软雅黑" pitchFamily="34" charset="-122"/>
                  <a:ea typeface="微软雅黑" pitchFamily="34" charset="-122"/>
                </a:rPr>
                <a:t>创造卓越价值。</a:t>
              </a:r>
            </a:p>
          </p:txBody>
        </p:sp>
      </p:grpSp>
      <p:pic>
        <p:nvPicPr>
          <p:cNvPr id="6148" name="Picture 7" descr="C:\Documents and Settings\Administrator\桌面\新建文件夹 (2)\LOGO白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11509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</TotalTime>
  <Words>77</Words>
  <Application>Microsoft PowerPoint</Application>
  <PresentationFormat>全屏显示(4:3)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宋体</vt:lpstr>
      <vt:lpstr>Calibri</vt:lpstr>
      <vt:lpstr>方正准圆简体</vt:lpstr>
      <vt:lpstr>微软雅黑</vt:lpstr>
      <vt:lpstr>Office 主题</vt:lpstr>
      <vt:lpstr>幻灯片 1</vt:lpstr>
      <vt:lpstr>幻灯片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kevin</cp:lastModifiedBy>
  <cp:revision>38</cp:revision>
  <cp:lastPrinted>1601-01-01T00:00:00Z</cp:lastPrinted>
  <dcterms:created xsi:type="dcterms:W3CDTF">1601-01-01T00:00:00Z</dcterms:created>
  <dcterms:modified xsi:type="dcterms:W3CDTF">2009-03-12T09:03:29Z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