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书体坊米芾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8E8"/>
    <a:srgbClr val="66CCFF"/>
    <a:srgbClr val="0661DE"/>
    <a:srgbClr val="04449F"/>
    <a:srgbClr val="3366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90"/>
      </p:cViewPr>
      <p:guideLst>
        <p:guide orient="horz" pos="206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9161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4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175" y="44450"/>
            <a:ext cx="91440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6B88AE60-66E7-445A-95AD-B3C608E8ABF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272C7DC1-0A93-423B-A418-DDCCA3F2F58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56F5B6D0-0976-40DA-895C-40900A8F255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F125FEE0-E757-4188-B5EB-649E6F8705C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0C547420-9318-447F-A1F3-D47E6867310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A67FA5D1-C77C-499E-843B-A361541621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0D1EF460-10DD-4AF3-8F19-505EF79C5C0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03F6CF3A-AE52-4AD8-8D4F-233122C82F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7694A5BB-788A-44EC-B795-978A356A52A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书体坊米芾体" charset="-122"/>
              </a:defRPr>
            </a:lvl1pPr>
          </a:lstStyle>
          <a:p>
            <a:pPr>
              <a:defRPr/>
            </a:pPr>
            <a:fld id="{5A58AD3F-5C32-41D0-B8B6-02430DC6B79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09550" y="1235075"/>
            <a:ext cx="8724900" cy="438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7475"/>
            <a:ext cx="17605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5"/>
          <p:cNvSpPr>
            <a:spLocks noChangeAspect="1" noChangeArrowheads="1"/>
          </p:cNvSpPr>
          <p:nvPr/>
        </p:nvSpPr>
        <p:spPr bwMode="auto">
          <a:xfrm>
            <a:off x="-249238" y="692150"/>
            <a:ext cx="9499601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627313" y="5949950"/>
            <a:ext cx="4191000" cy="406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243888" y="3716338"/>
            <a:ext cx="661987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模板下载：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www.1ppt.com/moban/     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行业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节日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www.1ppt.com/jieri/           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素材下载：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背景图片：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www.1ppt.com/beijing/      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图表下载：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优秀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www.1ppt.com/xiazai/        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Word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www.1ppt.com/word/              Excel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教程：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www.1ppt.com/ziliao/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课件下载：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www.1ppt.com/fanwen/             </a:t>
            </a: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ea typeface="书体坊米芾体" charset="-122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ea typeface="书体坊米芾体" charset="-122"/>
              </a:rPr>
              <a:t> </a:t>
            </a:r>
            <a:endParaRPr lang="zh-CN" altLang="en-US" sz="100" kern="0" dirty="0">
              <a:solidFill>
                <a:sysClr val="window" lastClr="FFFFFF"/>
              </a:solidFill>
              <a:ea typeface="书体坊米芾体" charset="-122"/>
            </a:endParaRPr>
          </a:p>
        </p:txBody>
      </p:sp>
      <p:sp>
        <p:nvSpPr>
          <p:cNvPr id="1026" name="AutoShape 6"/>
          <p:cNvSpPr>
            <a:spLocks noChangeAspect="1" noChangeArrowheads="1"/>
          </p:cNvSpPr>
          <p:nvPr/>
        </p:nvSpPr>
        <p:spPr bwMode="auto">
          <a:xfrm>
            <a:off x="-249238" y="692150"/>
            <a:ext cx="9499601" cy="4752975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044575" y="2349500"/>
            <a:ext cx="2754313" cy="2752725"/>
            <a:chOff x="0" y="0"/>
            <a:chExt cx="2754313" cy="2754312"/>
          </a:xfrm>
        </p:grpSpPr>
        <p:grpSp>
          <p:nvGrpSpPr>
            <p:cNvPr id="26652" name="Group 6"/>
            <p:cNvGrpSpPr>
              <a:grpSpLocks noChangeAspect="1"/>
            </p:cNvGrpSpPr>
            <p:nvPr/>
          </p:nvGrpSpPr>
          <p:grpSpPr bwMode="auto">
            <a:xfrm>
              <a:off x="0" y="0"/>
              <a:ext cx="2754313" cy="2754312"/>
              <a:chOff x="0" y="0"/>
              <a:chExt cx="3060000" cy="3060000"/>
            </a:xfrm>
          </p:grpSpPr>
          <p:sp>
            <p:nvSpPr>
              <p:cNvPr id="26654" name="椭圆 2"/>
              <p:cNvSpPr>
                <a:spLocks noChangeAspect="1"/>
              </p:cNvSpPr>
              <p:nvPr/>
            </p:nvSpPr>
            <p:spPr bwMode="auto">
              <a:xfrm>
                <a:off x="0" y="0"/>
                <a:ext cx="3060000" cy="3060000"/>
              </a:xfrm>
              <a:prstGeom prst="ellipse">
                <a:avLst/>
              </a:prstGeom>
              <a:noFill/>
              <a:ln w="76200">
                <a:solidFill>
                  <a:srgbClr val="59595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  <p:sp>
            <p:nvSpPr>
              <p:cNvPr id="26655" name="椭圆 3"/>
              <p:cNvSpPr>
                <a:spLocks noChangeAspect="1"/>
              </p:cNvSpPr>
              <p:nvPr/>
            </p:nvSpPr>
            <p:spPr bwMode="auto">
              <a:xfrm>
                <a:off x="234571" y="234570"/>
                <a:ext cx="2590858" cy="2590860"/>
              </a:xfrm>
              <a:prstGeom prst="ellipse">
                <a:avLst/>
              </a:prstGeom>
              <a:solidFill>
                <a:schemeClr val="bg1">
                  <a:alpha val="25098"/>
                </a:schemeClr>
              </a:solidFill>
              <a:ln w="76200">
                <a:solidFill>
                  <a:srgbClr val="595959">
                    <a:alpha val="25098"/>
                  </a:srgb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26653" name="Rectangle 13"/>
            <p:cNvSpPr>
              <a:spLocks noChangeArrowheads="1"/>
            </p:cNvSpPr>
            <p:nvPr/>
          </p:nvSpPr>
          <p:spPr bwMode="auto">
            <a:xfrm>
              <a:off x="690563" y="1023937"/>
              <a:ext cx="137318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自我介绍</a:t>
              </a:r>
            </a:p>
          </p:txBody>
        </p:sp>
      </p:grpSp>
      <p:sp>
        <p:nvSpPr>
          <p:cNvPr id="4106" name="TextBox 146"/>
          <p:cNvSpPr txBox="1">
            <a:spLocks noChangeArrowheads="1"/>
          </p:cNvSpPr>
          <p:nvPr/>
        </p:nvSpPr>
        <p:spPr bwMode="auto">
          <a:xfrm>
            <a:off x="3709988" y="2825750"/>
            <a:ext cx="4032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Basic Information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693988" y="2205038"/>
            <a:ext cx="5048250" cy="741362"/>
            <a:chOff x="0" y="0"/>
            <a:chExt cx="5048250" cy="741362"/>
          </a:xfrm>
        </p:grpSpPr>
        <p:sp>
          <p:nvSpPr>
            <p:cNvPr id="26646" name="矩形 6"/>
            <p:cNvSpPr>
              <a:spLocks/>
            </p:cNvSpPr>
            <p:nvPr/>
          </p:nvSpPr>
          <p:spPr bwMode="auto">
            <a:xfrm>
              <a:off x="676275" y="176212"/>
              <a:ext cx="4371975" cy="388938"/>
            </a:xfrm>
            <a:prstGeom prst="rect">
              <a:avLst/>
            </a:prstGeom>
            <a:solidFill>
              <a:srgbClr val="00BED1">
                <a:alpha val="79999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26647" name="Group 13"/>
            <p:cNvGrpSpPr>
              <a:grpSpLocks noChangeAspect="1"/>
            </p:cNvGrpSpPr>
            <p:nvPr/>
          </p:nvGrpSpPr>
          <p:grpSpPr bwMode="auto">
            <a:xfrm>
              <a:off x="3175" y="0"/>
              <a:ext cx="741363" cy="741362"/>
              <a:chOff x="0" y="0"/>
              <a:chExt cx="823237" cy="823237"/>
            </a:xfrm>
          </p:grpSpPr>
          <p:sp>
            <p:nvSpPr>
              <p:cNvPr id="26650" name="椭圆 1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26651" name="椭圆 12"/>
              <p:cNvSpPr>
                <a:spLocks noChangeAspect="1"/>
              </p:cNvSpPr>
              <p:nvPr/>
            </p:nvSpPr>
            <p:spPr bwMode="auto">
              <a:xfrm>
                <a:off x="51620" y="51621"/>
                <a:ext cx="720000" cy="720000"/>
              </a:xfrm>
              <a:prstGeom prst="ellipse">
                <a:avLst/>
              </a:prstGeom>
              <a:solidFill>
                <a:srgbClr val="00BED1">
                  <a:alpha val="79999"/>
                </a:srgb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26648" name="TextBox 146"/>
            <p:cNvSpPr txBox="1">
              <a:spLocks noChangeArrowheads="1"/>
            </p:cNvSpPr>
            <p:nvPr/>
          </p:nvSpPr>
          <p:spPr bwMode="auto">
            <a:xfrm>
              <a:off x="869950" y="231775"/>
              <a:ext cx="191135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个人基本情况</a:t>
              </a:r>
            </a:p>
          </p:txBody>
        </p:sp>
        <p:sp>
          <p:nvSpPr>
            <p:cNvPr id="26649" name="Rectangle 13"/>
            <p:cNvSpPr>
              <a:spLocks noChangeArrowheads="1"/>
            </p:cNvSpPr>
            <p:nvPr/>
          </p:nvSpPr>
          <p:spPr bwMode="auto">
            <a:xfrm>
              <a:off x="0" y="169862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14" name="TextBox 146"/>
          <p:cNvSpPr txBox="1">
            <a:spLocks noChangeArrowheads="1"/>
          </p:cNvSpPr>
          <p:nvPr/>
        </p:nvSpPr>
        <p:spPr bwMode="auto">
          <a:xfrm>
            <a:off x="4078288" y="3987800"/>
            <a:ext cx="366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Work During Master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402013" y="3371850"/>
            <a:ext cx="4340225" cy="739775"/>
            <a:chOff x="0" y="0"/>
            <a:chExt cx="4340225" cy="739775"/>
          </a:xfrm>
        </p:grpSpPr>
        <p:sp>
          <p:nvSpPr>
            <p:cNvPr id="26640" name="矩形 57"/>
            <p:cNvSpPr>
              <a:spLocks/>
            </p:cNvSpPr>
            <p:nvPr/>
          </p:nvSpPr>
          <p:spPr bwMode="auto">
            <a:xfrm>
              <a:off x="611188" y="174625"/>
              <a:ext cx="3729037" cy="388938"/>
            </a:xfrm>
            <a:prstGeom prst="rect">
              <a:avLst/>
            </a:prstGeom>
            <a:solidFill>
              <a:srgbClr val="7F7F7F">
                <a:alpha val="79999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26641" name="Group 21"/>
            <p:cNvGrpSpPr>
              <a:grpSpLocks noChangeAspect="1"/>
            </p:cNvGrpSpPr>
            <p:nvPr/>
          </p:nvGrpSpPr>
          <p:grpSpPr bwMode="auto">
            <a:xfrm>
              <a:off x="3175" y="0"/>
              <a:ext cx="739775" cy="739775"/>
              <a:chOff x="0" y="0"/>
              <a:chExt cx="822211" cy="822211"/>
            </a:xfrm>
          </p:grpSpPr>
          <p:sp>
            <p:nvSpPr>
              <p:cNvPr id="26644" name="椭圆 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26645" name="椭圆 9"/>
              <p:cNvSpPr>
                <a:spLocks noChangeAspect="1"/>
              </p:cNvSpPr>
              <p:nvPr/>
            </p:nvSpPr>
            <p:spPr bwMode="auto">
              <a:xfrm>
                <a:off x="51168" y="51168"/>
                <a:ext cx="719876" cy="719876"/>
              </a:xfrm>
              <a:prstGeom prst="ellipse">
                <a:avLst/>
              </a:prstGeom>
              <a:solidFill>
                <a:srgbClr val="7F7F7F">
                  <a:alpha val="79999"/>
                </a:srgbClr>
              </a:solidFill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26642" name="TextBox 146"/>
            <p:cNvSpPr txBox="1">
              <a:spLocks noChangeArrowheads="1"/>
            </p:cNvSpPr>
            <p:nvPr/>
          </p:nvSpPr>
          <p:spPr bwMode="auto">
            <a:xfrm>
              <a:off x="866775" y="231775"/>
              <a:ext cx="19113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硕士期间工作</a:t>
              </a:r>
            </a:p>
          </p:txBody>
        </p:sp>
        <p:sp>
          <p:nvSpPr>
            <p:cNvPr id="26643" name="Rectangle 13"/>
            <p:cNvSpPr>
              <a:spLocks noChangeArrowheads="1"/>
            </p:cNvSpPr>
            <p:nvPr/>
          </p:nvSpPr>
          <p:spPr bwMode="auto">
            <a:xfrm>
              <a:off x="0" y="169863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1619250" y="3860800"/>
            <a:ext cx="1981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/>
              <a:t>self-introduction</a:t>
            </a:r>
          </a:p>
        </p:txBody>
      </p:sp>
      <p:sp>
        <p:nvSpPr>
          <p:cNvPr id="4123" name="TextBox 146"/>
          <p:cNvSpPr txBox="1">
            <a:spLocks noChangeArrowheads="1"/>
          </p:cNvSpPr>
          <p:nvPr/>
        </p:nvSpPr>
        <p:spPr bwMode="auto">
          <a:xfrm>
            <a:off x="3735388" y="5073650"/>
            <a:ext cx="3663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Plan for Doctor</a:t>
            </a:r>
          </a:p>
        </p:txBody>
      </p: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059113" y="4457700"/>
            <a:ext cx="4340225" cy="739775"/>
            <a:chOff x="0" y="0"/>
            <a:chExt cx="4340225" cy="739775"/>
          </a:xfrm>
        </p:grpSpPr>
        <p:sp>
          <p:nvSpPr>
            <p:cNvPr id="26634" name="矩形 57"/>
            <p:cNvSpPr>
              <a:spLocks/>
            </p:cNvSpPr>
            <p:nvPr/>
          </p:nvSpPr>
          <p:spPr bwMode="auto">
            <a:xfrm>
              <a:off x="611188" y="174625"/>
              <a:ext cx="3729037" cy="388938"/>
            </a:xfrm>
            <a:prstGeom prst="rect">
              <a:avLst/>
            </a:prstGeom>
            <a:solidFill>
              <a:srgbClr val="7AB8E8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grpSp>
          <p:nvGrpSpPr>
            <p:cNvPr id="26635" name="Group 30"/>
            <p:cNvGrpSpPr>
              <a:grpSpLocks noChangeAspect="1"/>
            </p:cNvGrpSpPr>
            <p:nvPr/>
          </p:nvGrpSpPr>
          <p:grpSpPr bwMode="auto">
            <a:xfrm>
              <a:off x="3175" y="0"/>
              <a:ext cx="739775" cy="739775"/>
              <a:chOff x="0" y="0"/>
              <a:chExt cx="822211" cy="822211"/>
            </a:xfrm>
          </p:grpSpPr>
          <p:sp>
            <p:nvSpPr>
              <p:cNvPr id="26638" name="椭圆 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822211" cy="82221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  <p:sp>
            <p:nvSpPr>
              <p:cNvPr id="26639" name="椭圆 9"/>
              <p:cNvSpPr>
                <a:spLocks noChangeAspect="1"/>
              </p:cNvSpPr>
              <p:nvPr/>
            </p:nvSpPr>
            <p:spPr bwMode="auto">
              <a:xfrm>
                <a:off x="51168" y="51168"/>
                <a:ext cx="719876" cy="719876"/>
              </a:xfrm>
              <a:prstGeom prst="ellipse">
                <a:avLst/>
              </a:prstGeom>
              <a:solidFill>
                <a:srgbClr val="7AB8E8"/>
              </a:solidFill>
              <a:ln w="1270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ctr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26636" name="TextBox 146"/>
            <p:cNvSpPr txBox="1">
              <a:spLocks noChangeArrowheads="1"/>
            </p:cNvSpPr>
            <p:nvPr/>
          </p:nvSpPr>
          <p:spPr bwMode="auto">
            <a:xfrm>
              <a:off x="866775" y="231775"/>
              <a:ext cx="19113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硕士期间工作</a:t>
              </a:r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0" y="169863"/>
              <a:ext cx="7477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utoUpdateAnimBg="0"/>
      <p:bldP spid="4114" grpId="0" autoUpdateAnimBg="0"/>
      <p:bldP spid="4122" grpId="0" bldLvl="0" autoUpdateAnimBg="0"/>
      <p:bldP spid="412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6310313"/>
            <a:ext cx="18002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Pages>0</Pages>
  <Words>114</Words>
  <Characters>0</Characters>
  <Application>Microsoft Office PowerPoint</Application>
  <DocSecurity>0</DocSecurity>
  <PresentationFormat>全屏显示(4:3)</PresentationFormat>
  <Lines>0</Lines>
  <Paragraphs>21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书体坊米芾体</vt:lpstr>
      <vt:lpstr>宋体</vt:lpstr>
      <vt:lpstr>Calibri</vt:lpstr>
      <vt:lpstr>微软雅黑</vt:lpstr>
      <vt:lpstr>Wingdings</vt:lpstr>
      <vt:lpstr>默认设计模板</vt:lpstr>
      <vt:lpstr>幻灯片 1</vt:lpstr>
      <vt:lpstr>幻灯片 2</vt:lpstr>
      <vt:lpstr>幻灯片 3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10</cp:revision>
  <dcterms:created xsi:type="dcterms:W3CDTF">2012-06-06T01:30:27Z</dcterms:created>
  <dcterms:modified xsi:type="dcterms:W3CDTF">2015-01-15T02:16:40Z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2052-8.1.0.3442</vt:lpwstr>
  </property>
</Properties>
</file>