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2" r:id="rId3"/>
  </p:sldMasterIdLst>
  <p:notesMasterIdLst>
    <p:notesMasterId r:id="rId7"/>
  </p:notesMasterIdLst>
  <p:sldIdLst>
    <p:sldId id="256" r:id="rId4"/>
    <p:sldId id="257" r:id="rId5"/>
    <p:sldId id="258"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1" d="100"/>
          <a:sy n="81" d="100"/>
        </p:scale>
        <p:origin x="-408" y="-90"/>
      </p:cViewPr>
      <p:guideLst>
        <p:guide orient="horz" pos="2160"/>
        <p:guide pos="2880"/>
      </p:guideLst>
    </p:cSldViewPr>
  </p:slideViewPr>
  <p:notesTextViewPr>
    <p:cViewPr>
      <p:scale>
        <a:sx n="100" d="100"/>
        <a:sy n="100" d="100"/>
      </p:scale>
      <p:origin x="0" y="0"/>
    </p:cViewPr>
  </p:notesTextViewPr>
  <p:gridSpacing cx="46085125" cy="4608512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tableStyles" Target="tableStyles.xml"/><Relationship Id="rId5" Type="http://schemas.openxmlformats.org/officeDocument/2006/relationships/slide" Target="slides/slide2.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Header Placeholder 1"/>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zh-CN" altLang="en-US"/>
          </a:p>
        </p:txBody>
      </p:sp>
      <p:sp>
        <p:nvSpPr>
          <p:cNvPr id="4099" name="Date Placeholder 2"/>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68AB6211-985D-499B-80A7-2B3535FF4F7F}" type="datetimeFigureOut">
              <a:rPr lang="zh-CN" altLang="en-US"/>
              <a:pPr/>
              <a:t>2015/1/13</a:t>
            </a:fld>
            <a:endParaRPr lang="en-US" altLang="zh-CN"/>
          </a:p>
        </p:txBody>
      </p:sp>
      <p:sp>
        <p:nvSpPr>
          <p:cNvPr id="4100" name="Slide Image Placeholder 3"/>
          <p:cNvSpPr>
            <a:spLocks noGrp="1" noChangeArrowheads="1"/>
          </p:cNvSpPr>
          <p:nvPr>
            <p:ph type="sldImg" idx="2"/>
          </p:nvPr>
        </p:nvSpPr>
        <p:spPr bwMode="auto">
          <a:xfrm>
            <a:off x="1143000" y="685800"/>
            <a:ext cx="4572000" cy="3429000"/>
          </a:xfrm>
          <a:prstGeom prst="rect">
            <a:avLst/>
          </a:prstGeom>
          <a:noFill/>
          <a:ln w="12700">
            <a:noFill/>
            <a:miter lim="800000"/>
            <a:headEnd/>
            <a:tailEnd/>
          </a:ln>
        </p:spPr>
      </p:sp>
      <p:sp>
        <p:nvSpPr>
          <p:cNvPr id="4101" name="Notes Placeholder 4"/>
          <p:cNvSpPr>
            <a:spLocks noGrp="1" noChangeArrowheads="1"/>
          </p:cNvSpPr>
          <p:nvPr>
            <p:ph type="body" sz="quarter" idx="3"/>
          </p:nvPr>
        </p:nvSpPr>
        <p:spPr bwMode="auto">
          <a:xfrm>
            <a:off x="685800" y="4343400"/>
            <a:ext cx="5486400" cy="41148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4102" name="Footer Placeholder 5"/>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zh-CN" altLang="en-US"/>
          </a:p>
        </p:txBody>
      </p:sp>
      <p:sp>
        <p:nvSpPr>
          <p:cNvPr id="4103" name="Slide Number Placeholder 6"/>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16E91D0D-0CB6-4BE2-9054-86454329CD93}" type="slidenum">
              <a:rPr lang="zh-CN" altLang="en-US"/>
              <a:pPr/>
              <a:t>‹#›</a:t>
            </a:fld>
            <a:endParaRPr lang="en-US" altLang="zh-CN"/>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861DE509-967A-4C48-BD9D-AD8627935924}"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8545B0E4-3D15-4DB9-B76A-1399B44C0D80}" type="slidenum">
              <a:rPr lang="zh-CN" altLang="en-US"/>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8992CFB4-18FE-454B-9AFB-18DAAC6A5E71}"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41E8B6D0-0B55-40F6-89EC-D865E8F2B847}" type="slidenum">
              <a:rPr lang="zh-CN" altLang="en-US"/>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934200" y="274638"/>
            <a:ext cx="1676400" cy="60039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905000" y="274638"/>
            <a:ext cx="4876800" cy="60039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92BA57F0-BE92-4CE8-BD44-7F9DE251C6DF}"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702588B0-5306-4DDE-9B82-6BAB857998F6}" type="slidenum">
              <a:rPr lang="zh-CN" altLang="en-US"/>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0D1C0F94-FEF4-427C-8C2F-BF25A9B3C05E}"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A98B1D1C-5575-4867-9CE1-DA16BFEE5DC1}" type="slidenum">
              <a:rPr lang="zh-CN" altLang="en-US"/>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380FD38E-598C-4176-988E-E524E9095BB0}"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8751E958-964B-4F6F-92C9-049653A4A8B1}" type="slidenum">
              <a:rPr lang="zh-CN" altLang="en-US"/>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BB6E153F-8CFF-4408-ACF3-47E1FC083523}"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4B701828-649B-4EF6-9C0E-1F67673E5F79}" type="slidenum">
              <a:rPr lang="zh-CN" altLang="en-US"/>
              <a:pPr/>
              <a:t>‹#›</a:t>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2133600" y="1981200"/>
            <a:ext cx="31623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448300" y="1981200"/>
            <a:ext cx="31623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2BB475D3-6643-4845-BB0C-1664C946AFBB}"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483D1F49-191D-48DD-BB30-519AFEB1FCB7}" type="slidenum">
              <a:rPr lang="zh-CN" altLang="en-US"/>
              <a:pPr/>
              <a:t>‹#›</a:t>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5F16547A-EBDE-4B66-B2B1-2B54F739927C}" type="datetimeFigureOut">
              <a:rPr lang="zh-CN" altLang="en-US"/>
              <a:pPr/>
              <a:t>2015/1/13</a:t>
            </a:fld>
            <a:endParaRPr lang="en-US" altLang="zh-CN"/>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5B86E083-1BBA-4B0A-B565-7D03FEEB9C50}" type="slidenum">
              <a:rPr lang="zh-CN" altLang="en-US"/>
              <a:pPr/>
              <a:t>‹#›</a:t>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447399A9-C8CA-4F05-AE05-9B4FA2BA4CBE}" type="datetimeFigureOut">
              <a:rPr lang="zh-CN" altLang="en-US"/>
              <a:pPr/>
              <a:t>2015/1/13</a:t>
            </a:fld>
            <a:endParaRPr lang="en-US" altLang="zh-CN"/>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0A254883-B46B-49A5-BB82-9383AA93FE30}" type="slidenum">
              <a:rPr lang="zh-CN" altLang="en-US"/>
              <a:pPr/>
              <a:t>‹#›</a:t>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5892398C-3721-45D0-A038-0BAEB91EF14B}" type="datetimeFigureOut">
              <a:rPr lang="zh-CN" altLang="en-US"/>
              <a:pPr/>
              <a:t>2015/1/13</a:t>
            </a:fld>
            <a:endParaRPr lang="en-US" altLang="zh-CN"/>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37466FB7-DEDF-495C-A839-9B36D0133DAF}" type="slidenum">
              <a:rPr lang="zh-CN" altLang="en-US"/>
              <a:pPr/>
              <a:t>‹#›</a:t>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782CD93B-30F6-4F89-BEAD-1C0E0E3CEBD1}"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C4B97012-8822-445C-BFC9-CAD8328C3A7A}" type="slidenum">
              <a:rPr lang="zh-CN" altLang="en-US"/>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592AD556-C912-4D8E-AF0F-9C41207031F7}"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E45367F-3F4C-4D02-A6D2-5DC23C818C7F}" type="slidenum">
              <a:rPr lang="zh-CN" altLang="en-US"/>
              <a:pPr/>
              <a:t>‹#›</a:t>
            </a:fld>
            <a:endParaRPr lang="en-US"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1626519A-A076-4D5C-917E-86BC5590A6A1}"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BA27351C-0672-4B44-B09B-36DE5BE48683}" type="slidenum">
              <a:rPr lang="zh-CN" altLang="en-US"/>
              <a:pPr/>
              <a:t>‹#›</a:t>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AE6FF952-5DD7-4B85-BF31-3B56233B349F}"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95867AC7-408B-4E65-AF48-EE84250A6345}" type="slidenum">
              <a:rPr lang="zh-CN" altLang="en-US"/>
              <a:pPr/>
              <a:t>‹#›</a:t>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934200" y="274638"/>
            <a:ext cx="1676400" cy="60039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905000" y="274638"/>
            <a:ext cx="4876800" cy="60039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3EF021F9-16EC-4744-BD31-8AEC3132BF91}"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56C66509-B7EA-4669-87D2-EC1DB2331F20}" type="slidenum">
              <a:rPr lang="zh-CN" altLang="en-US"/>
              <a:pPr/>
              <a:t>‹#›</a:t>
            </a:fld>
            <a:endParaRPr lang="en-US"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2133600" y="1981200"/>
            <a:ext cx="31623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448300" y="1981200"/>
            <a:ext cx="31623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2134152C-8B2B-4F65-890F-4C1773B5CADE}"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4BADB25F-B3EE-43BE-A9EE-BCC1CDB1A036}" type="slidenum">
              <a:rPr lang="zh-CN" altLang="en-US"/>
              <a:pPr/>
              <a:t>‹#›</a:t>
            </a:fld>
            <a:endParaRPr lang="en-US" altLang="zh-CN"/>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934200" y="274638"/>
            <a:ext cx="1676400" cy="60039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905000" y="274638"/>
            <a:ext cx="4876800" cy="60039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2133600" y="1981200"/>
            <a:ext cx="31623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448300" y="1981200"/>
            <a:ext cx="31623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D2424738-33E5-4413-BA96-6A91D4085076}"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A30938BF-0346-4B4D-8416-157276D43BCE}" type="slidenum">
              <a:rPr lang="zh-CN" altLang="en-US"/>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C1786A90-96B1-491F-9E6A-6CD882F3F346}" type="datetimeFigureOut">
              <a:rPr lang="zh-CN" altLang="en-US"/>
              <a:pPr/>
              <a:t>2015/1/13</a:t>
            </a:fld>
            <a:endParaRPr lang="en-US" altLang="zh-CN"/>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939DA41A-6D96-4DD4-8E74-C835825EFCF3}" type="slidenum">
              <a:rPr lang="zh-CN" altLang="en-US"/>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D7965093-9440-48D8-9EE0-A44F4C174B12}" type="datetimeFigureOut">
              <a:rPr lang="zh-CN" altLang="en-US"/>
              <a:pPr/>
              <a:t>2015/1/13</a:t>
            </a:fld>
            <a:endParaRPr lang="en-US" altLang="zh-CN"/>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7A2F4C32-04A2-4C91-8FE0-A37DFA3A0827}" type="slidenum">
              <a:rPr lang="zh-CN" altLang="en-US"/>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0DD5547B-3E2F-410F-8012-348B04266A65}" type="datetimeFigureOut">
              <a:rPr lang="zh-CN" altLang="en-US"/>
              <a:pPr/>
              <a:t>2015/1/13</a:t>
            </a:fld>
            <a:endParaRPr lang="en-US" altLang="zh-CN"/>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36AE475D-D4AA-4897-B16C-5DE3FAF4B2FA}" type="slidenum">
              <a:rPr lang="zh-CN" altLang="en-US"/>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71E3C7BE-4ED6-4A36-8948-DC47F5DCE48F}"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92CAEDA0-AC9F-488A-974F-ACE3C25426DB}" type="slidenum">
              <a:rPr lang="zh-CN" altLang="en-US"/>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6EAD0940-A98C-4FF8-835D-1AB4E7D58DA1}"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11753C7C-9556-44B0-B890-702DCA2D86BC}" type="slidenum">
              <a:rPr lang="zh-CN" altLang="en-US"/>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p:nvPr>
        </p:nvSpPr>
        <p:spPr bwMode="auto">
          <a:xfrm>
            <a:off x="1905000" y="274638"/>
            <a:ext cx="4038600"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Text Placeholder 2"/>
          <p:cNvSpPr>
            <a:spLocks noGrp="1" noChangeArrowheads="1"/>
          </p:cNvSpPr>
          <p:nvPr>
            <p:ph type="body" idx="1"/>
          </p:nvPr>
        </p:nvSpPr>
        <p:spPr bwMode="auto">
          <a:xfrm>
            <a:off x="2133600" y="1981200"/>
            <a:ext cx="6477000" cy="4297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8" name="Date Placeholder 3"/>
          <p:cNvSpPr>
            <a:spLocks noGrp="1" noChangeArrowheads="1"/>
          </p:cNvSpPr>
          <p:nvPr>
            <p:ph type="dt" sz="half" idx="2"/>
          </p:nvPr>
        </p:nvSpPr>
        <p:spPr bwMode="auto">
          <a:xfrm>
            <a:off x="457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sz="1200">
                <a:solidFill>
                  <a:srgbClr val="8A8989"/>
                </a:solidFill>
                <a:latin typeface="+mn-lt"/>
                <a:ea typeface="宋体" pitchFamily="2" charset="-122"/>
              </a:defRPr>
            </a:lvl1pPr>
          </a:lstStyle>
          <a:p>
            <a:fld id="{E08E5EF5-3083-4987-971B-37F1D3580FF1}" type="datetimeFigureOut">
              <a:rPr lang="zh-CN" altLang="en-US"/>
              <a:pPr/>
              <a:t>2015/1/13</a:t>
            </a:fld>
            <a:endParaRPr lang="en-US" altLang="zh-CN"/>
          </a:p>
        </p:txBody>
      </p:sp>
      <p:sp>
        <p:nvSpPr>
          <p:cNvPr id="1029" name="Footer Placeholder 4"/>
          <p:cNvSpPr>
            <a:spLocks noGrp="1" noChangeArrowheads="1"/>
          </p:cNvSpPr>
          <p:nvPr>
            <p:ph type="ftr" sz="quarter" idx="3"/>
          </p:nvPr>
        </p:nvSpPr>
        <p:spPr bwMode="auto">
          <a:xfrm>
            <a:off x="3124200" y="6356350"/>
            <a:ext cx="2895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a:defRPr sz="1200">
                <a:solidFill>
                  <a:srgbClr val="8A8989"/>
                </a:solidFill>
                <a:latin typeface="+mn-lt"/>
                <a:ea typeface="宋体" pitchFamily="2" charset="-122"/>
              </a:defRPr>
            </a:lvl1pPr>
          </a:lstStyle>
          <a:p>
            <a:endParaRPr lang="zh-CN" altLang="en-US"/>
          </a:p>
        </p:txBody>
      </p:sp>
      <p:sp>
        <p:nvSpPr>
          <p:cNvPr id="1030" name="Slide Number Placeholder 5"/>
          <p:cNvSpPr>
            <a:spLocks noGrp="1" noChangeArrowheads="1"/>
          </p:cNvSpPr>
          <p:nvPr>
            <p:ph type="sldNum" sz="quarter" idx="4"/>
          </p:nvPr>
        </p:nvSpPr>
        <p:spPr bwMode="auto">
          <a:xfrm>
            <a:off x="6553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a:defRPr sz="1200">
                <a:solidFill>
                  <a:srgbClr val="8A8989"/>
                </a:solidFill>
                <a:latin typeface="+mn-lt"/>
                <a:ea typeface="宋体" pitchFamily="2" charset="-122"/>
              </a:defRPr>
            </a:lvl1pPr>
          </a:lstStyle>
          <a:p>
            <a:fld id="{9B1CD51D-1BDF-4F0B-954C-F6EF427CD592}"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a:solidFill>
            <a:schemeClr val="tx1"/>
          </a:solidFill>
          <a:latin typeface="+mn-lt"/>
        </a:defRPr>
      </a:lvl2pPr>
      <a:lvl3pPr marL="1143000" indent="-228600" algn="l" rtl="0" fontAlgn="base">
        <a:spcBef>
          <a:spcPct val="20000"/>
        </a:spcBef>
        <a:spcAft>
          <a:spcPct val="0"/>
        </a:spcAft>
        <a:buFont typeface="Arial" charset="0"/>
        <a:buChar char="•"/>
        <a:defRPr sz="2400">
          <a:solidFill>
            <a:schemeClr val="tx1"/>
          </a:solidFill>
          <a:latin typeface="+mn-lt"/>
        </a:defRPr>
      </a:lvl3pPr>
      <a:lvl4pPr marL="1600200" indent="-228600" algn="l" rtl="0" fontAlgn="base">
        <a:spcBef>
          <a:spcPct val="20000"/>
        </a:spcBef>
        <a:spcAft>
          <a:spcPct val="0"/>
        </a:spcAft>
        <a:buFont typeface="Arial" charset="0"/>
        <a:buChar char="–"/>
        <a:defRPr sz="2000">
          <a:solidFill>
            <a:schemeClr val="tx1"/>
          </a:solidFill>
          <a:latin typeface="+mn-lt"/>
        </a:defRPr>
      </a:lvl4pPr>
      <a:lvl5pPr marL="2057400" indent="-228600" algn="l" rtl="0" fontAlgn="base">
        <a:spcBef>
          <a:spcPct val="20000"/>
        </a:spcBef>
        <a:spcAft>
          <a:spcPct val="0"/>
        </a:spcAft>
        <a:buFont typeface="Arial" charset="0"/>
        <a:buChar char="»"/>
        <a:defRPr sz="2000">
          <a:solidFill>
            <a:schemeClr val="tx1"/>
          </a:solidFill>
          <a:latin typeface="+mn-lt"/>
        </a:defRPr>
      </a:lvl5pPr>
      <a:lvl6pPr marL="2514600" indent="-228600" algn="l" rtl="0" fontAlgn="base">
        <a:spcBef>
          <a:spcPct val="20000"/>
        </a:spcBef>
        <a:spcAft>
          <a:spcPct val="0"/>
        </a:spcAft>
        <a:buFont typeface="Arial" charset="0"/>
        <a:buChar char="»"/>
        <a:defRPr sz="2000">
          <a:solidFill>
            <a:schemeClr val="tx1"/>
          </a:solidFill>
          <a:latin typeface="+mn-lt"/>
        </a:defRPr>
      </a:lvl6pPr>
      <a:lvl7pPr marL="2971800" indent="-228600" algn="l" rtl="0" fontAlgn="base">
        <a:spcBef>
          <a:spcPct val="20000"/>
        </a:spcBef>
        <a:spcAft>
          <a:spcPct val="0"/>
        </a:spcAft>
        <a:buFont typeface="Arial" charset="0"/>
        <a:buChar char="»"/>
        <a:defRPr sz="2000">
          <a:solidFill>
            <a:schemeClr val="tx1"/>
          </a:solidFill>
          <a:latin typeface="+mn-lt"/>
        </a:defRPr>
      </a:lvl7pPr>
      <a:lvl8pPr marL="3429000" indent="-228600" algn="l" rtl="0" fontAlgn="base">
        <a:spcBef>
          <a:spcPct val="20000"/>
        </a:spcBef>
        <a:spcAft>
          <a:spcPct val="0"/>
        </a:spcAft>
        <a:buFont typeface="Arial" charset="0"/>
        <a:buChar char="»"/>
        <a:defRPr sz="2000">
          <a:solidFill>
            <a:schemeClr val="tx1"/>
          </a:solidFill>
          <a:latin typeface="+mn-lt"/>
        </a:defRPr>
      </a:lvl8pPr>
      <a:lvl9pPr marL="3886200" indent="-228600" algn="l" rtl="0" fontAlgn="base">
        <a:spcBef>
          <a:spcPct val="20000"/>
        </a:spcBef>
        <a:spcAft>
          <a:spcPct val="0"/>
        </a:spcAft>
        <a:buFont typeface="Arial" charset="0"/>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noChangeArrowheads="1"/>
          </p:cNvSpPr>
          <p:nvPr>
            <p:ph type="title"/>
          </p:nvPr>
        </p:nvSpPr>
        <p:spPr bwMode="auto">
          <a:xfrm>
            <a:off x="1905000" y="274638"/>
            <a:ext cx="4038600"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2051" name="Text Placeholder 2"/>
          <p:cNvSpPr>
            <a:spLocks noGrp="1" noChangeArrowheads="1"/>
          </p:cNvSpPr>
          <p:nvPr>
            <p:ph type="body" idx="1"/>
          </p:nvPr>
        </p:nvSpPr>
        <p:spPr bwMode="auto">
          <a:xfrm>
            <a:off x="2133600" y="1981200"/>
            <a:ext cx="6477000" cy="4297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2052" name="Date Placeholder 3"/>
          <p:cNvSpPr>
            <a:spLocks noGrp="1" noChangeArrowheads="1"/>
          </p:cNvSpPr>
          <p:nvPr>
            <p:ph type="dt" sz="half" idx="2"/>
          </p:nvPr>
        </p:nvSpPr>
        <p:spPr bwMode="auto">
          <a:xfrm>
            <a:off x="457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sz="1200">
                <a:solidFill>
                  <a:srgbClr val="8A8989"/>
                </a:solidFill>
                <a:latin typeface="+mn-lt"/>
                <a:ea typeface="宋体" pitchFamily="2" charset="-122"/>
              </a:defRPr>
            </a:lvl1pPr>
          </a:lstStyle>
          <a:p>
            <a:fld id="{7E6047C1-1234-41E8-B57B-1E34F78B956C}" type="datetimeFigureOut">
              <a:rPr lang="zh-CN" altLang="en-US"/>
              <a:pPr/>
              <a:t>2015/1/13</a:t>
            </a:fld>
            <a:endParaRPr lang="en-US" altLang="zh-CN"/>
          </a:p>
        </p:txBody>
      </p:sp>
      <p:sp>
        <p:nvSpPr>
          <p:cNvPr id="2053" name="Footer Placeholder 4"/>
          <p:cNvSpPr>
            <a:spLocks noGrp="1" noChangeArrowheads="1"/>
          </p:cNvSpPr>
          <p:nvPr>
            <p:ph type="ftr" sz="quarter" idx="3"/>
          </p:nvPr>
        </p:nvSpPr>
        <p:spPr bwMode="auto">
          <a:xfrm>
            <a:off x="3124200" y="6356350"/>
            <a:ext cx="2895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a:defRPr sz="1200">
                <a:solidFill>
                  <a:srgbClr val="8A8989"/>
                </a:solidFill>
                <a:latin typeface="+mn-lt"/>
                <a:ea typeface="宋体" pitchFamily="2" charset="-122"/>
              </a:defRPr>
            </a:lvl1pPr>
          </a:lstStyle>
          <a:p>
            <a:endParaRPr lang="zh-CN" altLang="en-US"/>
          </a:p>
        </p:txBody>
      </p:sp>
      <p:sp>
        <p:nvSpPr>
          <p:cNvPr id="2054" name="Slide Number Placeholder 5"/>
          <p:cNvSpPr>
            <a:spLocks noGrp="1" noChangeArrowheads="1"/>
          </p:cNvSpPr>
          <p:nvPr>
            <p:ph type="sldNum" sz="quarter" idx="4"/>
          </p:nvPr>
        </p:nvSpPr>
        <p:spPr bwMode="auto">
          <a:xfrm>
            <a:off x="6553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a:defRPr sz="1200">
                <a:solidFill>
                  <a:srgbClr val="8A8989"/>
                </a:solidFill>
                <a:latin typeface="+mn-lt"/>
                <a:ea typeface="宋体" pitchFamily="2" charset="-122"/>
              </a:defRPr>
            </a:lvl1pPr>
          </a:lstStyle>
          <a:p>
            <a:fld id="{BE0662DB-DF65-4DC1-AB18-268AA45C1F32}"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a:solidFill>
            <a:schemeClr val="tx1"/>
          </a:solidFill>
          <a:latin typeface="+mn-lt"/>
        </a:defRPr>
      </a:lvl2pPr>
      <a:lvl3pPr marL="1143000" indent="-228600" algn="l" rtl="0" fontAlgn="base">
        <a:spcBef>
          <a:spcPct val="20000"/>
        </a:spcBef>
        <a:spcAft>
          <a:spcPct val="0"/>
        </a:spcAft>
        <a:buFont typeface="Arial" charset="0"/>
        <a:buChar char="•"/>
        <a:defRPr sz="2400">
          <a:solidFill>
            <a:schemeClr val="tx1"/>
          </a:solidFill>
          <a:latin typeface="+mn-lt"/>
        </a:defRPr>
      </a:lvl3pPr>
      <a:lvl4pPr marL="1600200" indent="-228600" algn="l" rtl="0" fontAlgn="base">
        <a:spcBef>
          <a:spcPct val="20000"/>
        </a:spcBef>
        <a:spcAft>
          <a:spcPct val="0"/>
        </a:spcAft>
        <a:buFont typeface="Arial" charset="0"/>
        <a:buChar char="–"/>
        <a:defRPr sz="2000">
          <a:solidFill>
            <a:schemeClr val="tx1"/>
          </a:solidFill>
          <a:latin typeface="+mn-lt"/>
        </a:defRPr>
      </a:lvl4pPr>
      <a:lvl5pPr marL="2057400" indent="-228600" algn="l" rtl="0" fontAlgn="base">
        <a:spcBef>
          <a:spcPct val="20000"/>
        </a:spcBef>
        <a:spcAft>
          <a:spcPct val="0"/>
        </a:spcAft>
        <a:buFont typeface="Arial" charset="0"/>
        <a:buChar char="»"/>
        <a:defRPr sz="2000">
          <a:solidFill>
            <a:schemeClr val="tx1"/>
          </a:solidFill>
          <a:latin typeface="+mn-lt"/>
        </a:defRPr>
      </a:lvl5pPr>
      <a:lvl6pPr marL="2514600" indent="-228600" algn="l" rtl="0" fontAlgn="base">
        <a:spcBef>
          <a:spcPct val="20000"/>
        </a:spcBef>
        <a:spcAft>
          <a:spcPct val="0"/>
        </a:spcAft>
        <a:buFont typeface="Arial" charset="0"/>
        <a:buChar char="»"/>
        <a:defRPr sz="2000">
          <a:solidFill>
            <a:schemeClr val="tx1"/>
          </a:solidFill>
          <a:latin typeface="+mn-lt"/>
        </a:defRPr>
      </a:lvl6pPr>
      <a:lvl7pPr marL="2971800" indent="-228600" algn="l" rtl="0" fontAlgn="base">
        <a:spcBef>
          <a:spcPct val="20000"/>
        </a:spcBef>
        <a:spcAft>
          <a:spcPct val="0"/>
        </a:spcAft>
        <a:buFont typeface="Arial" charset="0"/>
        <a:buChar char="»"/>
        <a:defRPr sz="2000">
          <a:solidFill>
            <a:schemeClr val="tx1"/>
          </a:solidFill>
          <a:latin typeface="+mn-lt"/>
        </a:defRPr>
      </a:lvl7pPr>
      <a:lvl8pPr marL="3429000" indent="-228600" algn="l" rtl="0" fontAlgn="base">
        <a:spcBef>
          <a:spcPct val="20000"/>
        </a:spcBef>
        <a:spcAft>
          <a:spcPct val="0"/>
        </a:spcAft>
        <a:buFont typeface="Arial" charset="0"/>
        <a:buChar char="»"/>
        <a:defRPr sz="2000">
          <a:solidFill>
            <a:schemeClr val="tx1"/>
          </a:solidFill>
          <a:latin typeface="+mn-lt"/>
        </a:defRPr>
      </a:lvl8pPr>
      <a:lvl9pPr marL="3886200" indent="-228600" algn="l" rtl="0" fontAlgn="base">
        <a:spcBef>
          <a:spcPct val="20000"/>
        </a:spcBef>
        <a:spcAft>
          <a:spcPct val="0"/>
        </a:spcAft>
        <a:buFont typeface="Arial" charset="0"/>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Title Placeholder 1"/>
          <p:cNvSpPr>
            <a:spLocks noGrp="1" noChangeArrowheads="1"/>
          </p:cNvSpPr>
          <p:nvPr>
            <p:ph type="title"/>
          </p:nvPr>
        </p:nvSpPr>
        <p:spPr bwMode="auto">
          <a:xfrm>
            <a:off x="1905000" y="274638"/>
            <a:ext cx="4038600"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3075" name="Text Placeholder 2"/>
          <p:cNvSpPr>
            <a:spLocks noGrp="1" noChangeArrowheads="1"/>
          </p:cNvSpPr>
          <p:nvPr>
            <p:ph type="body" idx="1"/>
          </p:nvPr>
        </p:nvSpPr>
        <p:spPr bwMode="auto">
          <a:xfrm>
            <a:off x="2133600" y="1981200"/>
            <a:ext cx="6477000" cy="4297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a:solidFill>
            <a:schemeClr val="tx1"/>
          </a:solidFill>
          <a:latin typeface="+mn-lt"/>
        </a:defRPr>
      </a:lvl2pPr>
      <a:lvl3pPr marL="1143000" indent="-228600" algn="l" rtl="0" fontAlgn="base">
        <a:spcBef>
          <a:spcPct val="20000"/>
        </a:spcBef>
        <a:spcAft>
          <a:spcPct val="0"/>
        </a:spcAft>
        <a:buFont typeface="Arial" charset="0"/>
        <a:buChar char="•"/>
        <a:defRPr sz="2400">
          <a:solidFill>
            <a:schemeClr val="tx1"/>
          </a:solidFill>
          <a:latin typeface="+mn-lt"/>
        </a:defRPr>
      </a:lvl3pPr>
      <a:lvl4pPr marL="1600200" indent="-228600" algn="l" rtl="0" fontAlgn="base">
        <a:spcBef>
          <a:spcPct val="20000"/>
        </a:spcBef>
        <a:spcAft>
          <a:spcPct val="0"/>
        </a:spcAft>
        <a:buFont typeface="Arial" charset="0"/>
        <a:buChar char="–"/>
        <a:defRPr sz="2000">
          <a:solidFill>
            <a:schemeClr val="tx1"/>
          </a:solidFill>
          <a:latin typeface="+mn-lt"/>
        </a:defRPr>
      </a:lvl4pPr>
      <a:lvl5pPr marL="2057400" indent="-228600" algn="l" rtl="0" fontAlgn="base">
        <a:spcBef>
          <a:spcPct val="20000"/>
        </a:spcBef>
        <a:spcAft>
          <a:spcPct val="0"/>
        </a:spcAft>
        <a:buFont typeface="Arial" charset="0"/>
        <a:buChar char="»"/>
        <a:defRPr sz="2000">
          <a:solidFill>
            <a:schemeClr val="tx1"/>
          </a:solidFill>
          <a:latin typeface="+mn-lt"/>
        </a:defRPr>
      </a:lvl5pPr>
      <a:lvl6pPr marL="2514600" indent="-228600" algn="l" rtl="0" fontAlgn="base">
        <a:spcBef>
          <a:spcPct val="20000"/>
        </a:spcBef>
        <a:spcAft>
          <a:spcPct val="0"/>
        </a:spcAft>
        <a:buFont typeface="Arial" charset="0"/>
        <a:buChar char="»"/>
        <a:defRPr sz="2000">
          <a:solidFill>
            <a:schemeClr val="tx1"/>
          </a:solidFill>
          <a:latin typeface="+mn-lt"/>
        </a:defRPr>
      </a:lvl6pPr>
      <a:lvl7pPr marL="2971800" indent="-228600" algn="l" rtl="0" fontAlgn="base">
        <a:spcBef>
          <a:spcPct val="20000"/>
        </a:spcBef>
        <a:spcAft>
          <a:spcPct val="0"/>
        </a:spcAft>
        <a:buFont typeface="Arial" charset="0"/>
        <a:buChar char="»"/>
        <a:defRPr sz="2000">
          <a:solidFill>
            <a:schemeClr val="tx1"/>
          </a:solidFill>
          <a:latin typeface="+mn-lt"/>
        </a:defRPr>
      </a:lvl7pPr>
      <a:lvl8pPr marL="3429000" indent="-228600" algn="l" rtl="0" fontAlgn="base">
        <a:spcBef>
          <a:spcPct val="20000"/>
        </a:spcBef>
        <a:spcAft>
          <a:spcPct val="0"/>
        </a:spcAft>
        <a:buFont typeface="Arial" charset="0"/>
        <a:buChar char="»"/>
        <a:defRPr sz="2000">
          <a:solidFill>
            <a:schemeClr val="tx1"/>
          </a:solidFill>
          <a:latin typeface="+mn-lt"/>
        </a:defRPr>
      </a:lvl8pPr>
      <a:lvl9pPr marL="3886200" indent="-228600" algn="l" rtl="0" fontAlgn="base">
        <a:spcBef>
          <a:spcPct val="20000"/>
        </a:spcBef>
        <a:spcAft>
          <a:spcPct val="0"/>
        </a:spcAft>
        <a:buFont typeface="Arial" charset="0"/>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ubtitle 2"/>
          <p:cNvSpPr>
            <a:spLocks noGrp="1"/>
          </p:cNvSpPr>
          <p:nvPr>
            <p:ph type="subTitle" idx="4294967295"/>
          </p:nvPr>
        </p:nvSpPr>
        <p:spPr>
          <a:xfrm>
            <a:off x="990600" y="1752600"/>
            <a:ext cx="3429000" cy="609600"/>
          </a:xfrm>
        </p:spPr>
        <p:txBody>
          <a:bodyPr/>
          <a:lstStyle/>
          <a:p>
            <a:pPr marL="0" indent="0" algn="ctr">
              <a:buFont typeface="Arial" charset="0"/>
              <a:buNone/>
            </a:pPr>
            <a:r>
              <a:rPr lang="en-US" altLang="zh-CN" sz="3000">
                <a:solidFill>
                  <a:srgbClr val="EFF4FB"/>
                </a:solidFill>
                <a:ea typeface="宋体" pitchFamily="2" charset="-122"/>
              </a:rPr>
              <a:t>Presentation Subtitle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4294967295"/>
          </p:nvPr>
        </p:nvSpPr>
        <p:spPr>
          <a:xfrm>
            <a:off x="1981200" y="2057400"/>
            <a:ext cx="6629400" cy="4267200"/>
          </a:xfrm>
        </p:spPr>
        <p:txBody>
          <a:bodyPr/>
          <a:lstStyle/>
          <a:p>
            <a:pPr>
              <a:lnSpc>
                <a:spcPct val="60000"/>
              </a:lnSpc>
            </a:pPr>
            <a:r>
              <a:rPr lang="en-US" altLang="zh-CN" sz="2200">
                <a:latin typeface="Verdana" pitchFamily="34" charset="0"/>
                <a:ea typeface="Gulim" pitchFamily="34" charset="-127"/>
              </a:rPr>
              <a:t>Your Text here</a:t>
            </a:r>
          </a:p>
          <a:p>
            <a:pPr>
              <a:lnSpc>
                <a:spcPct val="60000"/>
              </a:lnSpc>
            </a:pPr>
            <a:endParaRPr lang="en-US" altLang="zh-CN" sz="2200">
              <a:latin typeface="Verdana" pitchFamily="34" charset="0"/>
              <a:ea typeface="Gulim" pitchFamily="34" charset="-127"/>
            </a:endParaRPr>
          </a:p>
          <a:p>
            <a:pPr>
              <a:lnSpc>
                <a:spcPct val="60000"/>
              </a:lnSpc>
            </a:pPr>
            <a:r>
              <a:rPr lang="en-US" altLang="zh-CN" sz="2200">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60000"/>
              </a:lnSpc>
            </a:pPr>
            <a:endParaRPr lang="en-US" altLang="zh-CN" sz="2200">
              <a:latin typeface="Verdana" pitchFamily="34" charset="0"/>
              <a:ea typeface="Gulim" pitchFamily="34" charset="-127"/>
            </a:endParaRPr>
          </a:p>
          <a:p>
            <a:pPr>
              <a:lnSpc>
                <a:spcPct val="60000"/>
              </a:lnSpc>
            </a:pPr>
            <a:r>
              <a:rPr lang="en-US" altLang="zh-CN" sz="2200">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zh-CN" sz="2200">
              <a:ea typeface="宋体" pitchFamily="2" charset="-122"/>
            </a:endParaRPr>
          </a:p>
          <a:p>
            <a:pPr>
              <a:lnSpc>
                <a:spcPct val="60000"/>
              </a:lnSpc>
            </a:pPr>
            <a:endParaRPr lang="en-US" altLang="zh-CN" sz="2200">
              <a:ea typeface="宋体" pitchFamily="2" charset="-122"/>
            </a:endParaRPr>
          </a:p>
          <a:p>
            <a:pPr>
              <a:lnSpc>
                <a:spcPct val="80000"/>
              </a:lnSpc>
            </a:pPr>
            <a:endParaRPr lang="en-US" altLang="zh-CN" sz="2200">
              <a:ea typeface="宋体" pitchFamily="2" charset="-122"/>
            </a:endParaRPr>
          </a:p>
          <a:p>
            <a:pPr>
              <a:lnSpc>
                <a:spcPct val="80000"/>
              </a:lnSpc>
            </a:pPr>
            <a:endParaRPr lang="en-US" altLang="zh-CN" sz="2200">
              <a:ea typeface="宋体" pitchFamily="2" charset="-122"/>
            </a:endParaRPr>
          </a:p>
          <a:p>
            <a:pPr>
              <a:lnSpc>
                <a:spcPct val="80000"/>
              </a:lnSpc>
            </a:pPr>
            <a:endParaRPr lang="en-US" altLang="zh-CN" sz="2200">
              <a:ea typeface="宋体"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Title 1"/>
          <p:cNvSpPr>
            <a:spLocks noGrp="1"/>
          </p:cNvSpPr>
          <p:nvPr>
            <p:ph type="title" idx="4294967295"/>
          </p:nvPr>
        </p:nvSpPr>
        <p:spPr/>
        <p:txBody>
          <a:bodyPr/>
          <a:lstStyle/>
          <a:p>
            <a:r>
              <a:rPr lang="en-US" altLang="zh-CN" sz="4000">
                <a:ea typeface="宋体" pitchFamily="2" charset="-122"/>
              </a:rPr>
              <a:t>Print Master</a:t>
            </a:r>
          </a:p>
        </p:txBody>
      </p:sp>
      <p:sp>
        <p:nvSpPr>
          <p:cNvPr id="7171" name="Content Placeholder 2"/>
          <p:cNvSpPr>
            <a:spLocks noGrp="1"/>
          </p:cNvSpPr>
          <p:nvPr>
            <p:ph idx="4294967295"/>
          </p:nvPr>
        </p:nvSpPr>
        <p:spPr>
          <a:xfrm>
            <a:off x="1981200" y="2057400"/>
            <a:ext cx="6629400" cy="4267200"/>
          </a:xfrm>
        </p:spPr>
        <p:txBody>
          <a:bodyPr/>
          <a:lstStyle/>
          <a:p>
            <a:pPr>
              <a:lnSpc>
                <a:spcPct val="60000"/>
              </a:lnSpc>
            </a:pPr>
            <a:r>
              <a:rPr lang="en-US" altLang="zh-CN" sz="2200">
                <a:latin typeface="Verdana" pitchFamily="34" charset="0"/>
                <a:ea typeface="Gulim" pitchFamily="34" charset="-127"/>
              </a:rPr>
              <a:t>Your Text here</a:t>
            </a:r>
          </a:p>
          <a:p>
            <a:pPr>
              <a:lnSpc>
                <a:spcPct val="60000"/>
              </a:lnSpc>
            </a:pPr>
            <a:endParaRPr lang="en-US" altLang="zh-CN" sz="2200">
              <a:latin typeface="Verdana" pitchFamily="34" charset="0"/>
              <a:ea typeface="Gulim" pitchFamily="34" charset="-127"/>
            </a:endParaRPr>
          </a:p>
          <a:p>
            <a:pPr>
              <a:lnSpc>
                <a:spcPct val="60000"/>
              </a:lnSpc>
            </a:pPr>
            <a:r>
              <a:rPr lang="en-US" altLang="zh-CN" sz="2200">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60000"/>
              </a:lnSpc>
            </a:pPr>
            <a:endParaRPr lang="en-US" altLang="zh-CN" sz="2200">
              <a:latin typeface="Verdana" pitchFamily="34" charset="0"/>
              <a:ea typeface="Gulim" pitchFamily="34" charset="-127"/>
            </a:endParaRPr>
          </a:p>
          <a:p>
            <a:pPr>
              <a:lnSpc>
                <a:spcPct val="60000"/>
              </a:lnSpc>
            </a:pPr>
            <a:r>
              <a:rPr lang="en-US" altLang="zh-CN" sz="2200">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zh-CN" sz="2200">
              <a:ea typeface="宋体" pitchFamily="2" charset="-122"/>
            </a:endParaRPr>
          </a:p>
          <a:p>
            <a:pPr>
              <a:lnSpc>
                <a:spcPct val="60000"/>
              </a:lnSpc>
            </a:pPr>
            <a:endParaRPr lang="en-US" altLang="zh-CN" sz="2200">
              <a:ea typeface="宋体" pitchFamily="2" charset="-122"/>
            </a:endParaRPr>
          </a:p>
          <a:p>
            <a:pPr>
              <a:lnSpc>
                <a:spcPct val="80000"/>
              </a:lnSpc>
            </a:pPr>
            <a:endParaRPr lang="en-US" altLang="zh-CN" sz="2200">
              <a:ea typeface="宋体" pitchFamily="2" charset="-122"/>
            </a:endParaRPr>
          </a:p>
          <a:p>
            <a:pPr>
              <a:lnSpc>
                <a:spcPct val="80000"/>
              </a:lnSpc>
            </a:pPr>
            <a:endParaRPr lang="en-US" altLang="zh-CN" sz="2200">
              <a:ea typeface="宋体" pitchFamily="2" charset="-122"/>
            </a:endParaRPr>
          </a:p>
          <a:p>
            <a:pPr>
              <a:lnSpc>
                <a:spcPct val="80000"/>
              </a:lnSpc>
            </a:pPr>
            <a:endParaRPr lang="en-US" altLang="zh-CN" sz="2200">
              <a:ea typeface="宋体" pitchFamily="2" charset="-122"/>
            </a:endParaRP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100300"/>
      </a:dk1>
      <a:lt1>
        <a:srgbClr val="100300"/>
      </a:lt1>
      <a:dk2>
        <a:srgbClr val="1F497D"/>
      </a:dk2>
      <a:lt2>
        <a:srgbClr val="ADC7E9"/>
      </a:lt2>
      <a:accent1>
        <a:srgbClr val="0070C0"/>
      </a:accent1>
      <a:accent2>
        <a:srgbClr val="5C90D3"/>
      </a:accent2>
      <a:accent3>
        <a:srgbClr val="AAAAAA"/>
      </a:accent3>
      <a:accent4>
        <a:srgbClr val="0C0200"/>
      </a:accent4>
      <a:accent5>
        <a:srgbClr val="AABBDC"/>
      </a:accent5>
      <a:accent6>
        <a:srgbClr val="5382BF"/>
      </a:accent6>
      <a:hlink>
        <a:srgbClr val="1E49D2"/>
      </a:hlink>
      <a:folHlink>
        <a:srgbClr val="CDDDF1"/>
      </a:folHlink>
    </a:clrScheme>
    <a:fontScheme name="默认设计模板">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100300"/>
        </a:dk1>
        <a:lt1>
          <a:srgbClr val="100300"/>
        </a:lt1>
        <a:dk2>
          <a:srgbClr val="1F497D"/>
        </a:dk2>
        <a:lt2>
          <a:srgbClr val="ADC7E9"/>
        </a:lt2>
        <a:accent1>
          <a:srgbClr val="0070C0"/>
        </a:accent1>
        <a:accent2>
          <a:srgbClr val="5C90D3"/>
        </a:accent2>
        <a:accent3>
          <a:srgbClr val="AAAAAA"/>
        </a:accent3>
        <a:accent4>
          <a:srgbClr val="0C0200"/>
        </a:accent4>
        <a:accent5>
          <a:srgbClr val="AABBDC"/>
        </a:accent5>
        <a:accent6>
          <a:srgbClr val="5382BF"/>
        </a:accent6>
        <a:hlink>
          <a:srgbClr val="1E49D2"/>
        </a:hlink>
        <a:folHlink>
          <a:srgbClr val="CDDDF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默认设计模板">
  <a:themeElements>
    <a:clrScheme name="默认设计模板 1">
      <a:dk1>
        <a:srgbClr val="100300"/>
      </a:dk1>
      <a:lt1>
        <a:srgbClr val="100300"/>
      </a:lt1>
      <a:dk2>
        <a:srgbClr val="1F497D"/>
      </a:dk2>
      <a:lt2>
        <a:srgbClr val="ADC7E9"/>
      </a:lt2>
      <a:accent1>
        <a:srgbClr val="0070C0"/>
      </a:accent1>
      <a:accent2>
        <a:srgbClr val="5C90D3"/>
      </a:accent2>
      <a:accent3>
        <a:srgbClr val="AAAAAA"/>
      </a:accent3>
      <a:accent4>
        <a:srgbClr val="0C0200"/>
      </a:accent4>
      <a:accent5>
        <a:srgbClr val="AABBDC"/>
      </a:accent5>
      <a:accent6>
        <a:srgbClr val="5382BF"/>
      </a:accent6>
      <a:hlink>
        <a:srgbClr val="1E49D2"/>
      </a:hlink>
      <a:folHlink>
        <a:srgbClr val="CDDDF1"/>
      </a:folHlink>
    </a:clrScheme>
    <a:fontScheme name="默认设计模板">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100300"/>
        </a:dk1>
        <a:lt1>
          <a:srgbClr val="100300"/>
        </a:lt1>
        <a:dk2>
          <a:srgbClr val="1F497D"/>
        </a:dk2>
        <a:lt2>
          <a:srgbClr val="ADC7E9"/>
        </a:lt2>
        <a:accent1>
          <a:srgbClr val="0070C0"/>
        </a:accent1>
        <a:accent2>
          <a:srgbClr val="5C90D3"/>
        </a:accent2>
        <a:accent3>
          <a:srgbClr val="AAAAAA"/>
        </a:accent3>
        <a:accent4>
          <a:srgbClr val="0C0200"/>
        </a:accent4>
        <a:accent5>
          <a:srgbClr val="AABBDC"/>
        </a:accent5>
        <a:accent6>
          <a:srgbClr val="5382BF"/>
        </a:accent6>
        <a:hlink>
          <a:srgbClr val="1E49D2"/>
        </a:hlink>
        <a:folHlink>
          <a:srgbClr val="CDDDF1"/>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默认设计模板">
  <a:themeElements>
    <a:clrScheme name="默认设计模板 1">
      <a:dk1>
        <a:srgbClr val="100300"/>
      </a:dk1>
      <a:lt1>
        <a:srgbClr val="100300"/>
      </a:lt1>
      <a:dk2>
        <a:srgbClr val="1F497D"/>
      </a:dk2>
      <a:lt2>
        <a:srgbClr val="ADC7E9"/>
      </a:lt2>
      <a:accent1>
        <a:srgbClr val="0070C0"/>
      </a:accent1>
      <a:accent2>
        <a:srgbClr val="5C90D3"/>
      </a:accent2>
      <a:accent3>
        <a:srgbClr val="AAAAAA"/>
      </a:accent3>
      <a:accent4>
        <a:srgbClr val="0C0200"/>
      </a:accent4>
      <a:accent5>
        <a:srgbClr val="AABBDC"/>
      </a:accent5>
      <a:accent6>
        <a:srgbClr val="5382BF"/>
      </a:accent6>
      <a:hlink>
        <a:srgbClr val="1E49D2"/>
      </a:hlink>
      <a:folHlink>
        <a:srgbClr val="CDDDF1"/>
      </a:folHlink>
    </a:clrScheme>
    <a:fontScheme name="默认设计模板">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100300"/>
        </a:dk1>
        <a:lt1>
          <a:srgbClr val="100300"/>
        </a:lt1>
        <a:dk2>
          <a:srgbClr val="1F497D"/>
        </a:dk2>
        <a:lt2>
          <a:srgbClr val="ADC7E9"/>
        </a:lt2>
        <a:accent1>
          <a:srgbClr val="0070C0"/>
        </a:accent1>
        <a:accent2>
          <a:srgbClr val="5C90D3"/>
        </a:accent2>
        <a:accent3>
          <a:srgbClr val="AAAAAA"/>
        </a:accent3>
        <a:accent4>
          <a:srgbClr val="0C0200"/>
        </a:accent4>
        <a:accent5>
          <a:srgbClr val="AABBDC"/>
        </a:accent5>
        <a:accent6>
          <a:srgbClr val="5382BF"/>
        </a:accent6>
        <a:hlink>
          <a:srgbClr val="1E49D2"/>
        </a:hlink>
        <a:folHlink>
          <a:srgbClr val="CDDDF1"/>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Pages>0</Pages>
  <Words>192</Words>
  <Characters>0</Characters>
  <Application>Microsoft Office PowerPoint</Application>
  <DocSecurity>0</DocSecurity>
  <PresentationFormat>全屏显示(4:3)</PresentationFormat>
  <Lines>0</Lines>
  <Paragraphs>16</Paragraphs>
  <Slides>3</Slides>
  <Notes>0</Notes>
  <HiddenSlides>0</HiddenSlides>
  <MMClips>0</MMClips>
  <ScaleCrop>false</ScaleCrop>
  <HeadingPairs>
    <vt:vector size="6" baseType="variant">
      <vt:variant>
        <vt:lpstr>已用的字体</vt:lpstr>
      </vt:variant>
      <vt:variant>
        <vt:i4>5</vt:i4>
      </vt:variant>
      <vt:variant>
        <vt:lpstr>主题</vt:lpstr>
      </vt:variant>
      <vt:variant>
        <vt:i4>3</vt:i4>
      </vt:variant>
      <vt:variant>
        <vt:lpstr>幻灯片标题</vt:lpstr>
      </vt:variant>
      <vt:variant>
        <vt:i4>3</vt:i4>
      </vt:variant>
    </vt:vector>
  </HeadingPairs>
  <TitlesOfParts>
    <vt:vector size="11" baseType="lpstr">
      <vt:lpstr>Calibri</vt:lpstr>
      <vt:lpstr>Arial</vt:lpstr>
      <vt:lpstr>宋体</vt:lpstr>
      <vt:lpstr>Verdana</vt:lpstr>
      <vt:lpstr>Gulim</vt:lpstr>
      <vt:lpstr>默认设计模板</vt:lpstr>
      <vt:lpstr>默认设计模板</vt:lpstr>
      <vt:lpstr>默认设计模板</vt:lpstr>
      <vt:lpstr>幻灯片 1</vt:lpstr>
      <vt:lpstr>幻灯片 2</vt:lpstr>
      <vt:lpstr>Print Master</vt:lpstr>
    </vt:vector>
  </TitlesOfParts>
  <Company>Love Health</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Love</dc:creator>
  <cp:lastModifiedBy>Windows 用户</cp:lastModifiedBy>
  <cp:revision>6</cp:revision>
  <cp:lastPrinted>1899-12-30T00:00:00Z</cp:lastPrinted>
  <dcterms:created xsi:type="dcterms:W3CDTF">2009-10-24T05:14:02Z</dcterms:created>
  <dcterms:modified xsi:type="dcterms:W3CDTF">2015-01-13T06:39:24Z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2052-8.1.0.2998</vt:lpwstr>
  </property>
</Properties>
</file>