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Lst>
  <p:sldIdLst>
    <p:sldId id="256" r:id="rId4"/>
    <p:sldId id="257" r:id="rId5"/>
    <p:sldId id="258" r:id="rId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1" d="100"/>
          <a:sy n="81" d="100"/>
        </p:scale>
        <p:origin x="-408" y="-90"/>
      </p:cViewPr>
      <p:guideLst>
        <p:guide orient="horz" pos="2160"/>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图片 6"/>
          <p:cNvPicPr>
            <a:picLocks noChangeAspect="1" noChangeArrowheads="1"/>
          </p:cNvPicPr>
          <p:nvPr/>
        </p:nvPicPr>
        <p:blipFill>
          <a:blip r:embed="rId14"/>
          <a:srcRect/>
          <a:stretch>
            <a:fillRect/>
          </a:stretch>
        </p:blipFill>
        <p:spPr bwMode="auto">
          <a:xfrm>
            <a:off x="0" y="0"/>
            <a:ext cx="9144000" cy="6858000"/>
          </a:xfrm>
          <a:prstGeom prst="rect">
            <a:avLst/>
          </a:prstGeom>
          <a:noFill/>
          <a:ln w="9525">
            <a:noFill/>
            <a:miter lim="800000"/>
            <a:headEnd/>
            <a:tailEnd/>
          </a:ln>
        </p:spPr>
      </p:pic>
      <p:pic>
        <p:nvPicPr>
          <p:cNvPr id="1027" name="图片 7"/>
          <p:cNvPicPr>
            <a:picLocks noChangeAspect="1" noChangeArrowheads="1"/>
          </p:cNvPicPr>
          <p:nvPr/>
        </p:nvPicPr>
        <p:blipFill>
          <a:blip r:embed="rId15"/>
          <a:srcRect t="142" r="9871" b="14871"/>
          <a:stretch>
            <a:fillRect/>
          </a:stretch>
        </p:blipFill>
        <p:spPr bwMode="auto">
          <a:xfrm>
            <a:off x="2071688" y="4000500"/>
            <a:ext cx="2000250" cy="2857500"/>
          </a:xfrm>
          <a:prstGeom prst="rect">
            <a:avLst/>
          </a:prstGeom>
          <a:noFill/>
          <a:ln w="9525">
            <a:noFill/>
            <a:miter lim="800000"/>
            <a:headEnd/>
            <a:tailEnd/>
          </a:ln>
        </p:spPr>
      </p:pic>
      <p:pic>
        <p:nvPicPr>
          <p:cNvPr id="1028" name="图片 8"/>
          <p:cNvPicPr>
            <a:picLocks noChangeAspect="1" noChangeArrowheads="1"/>
          </p:cNvPicPr>
          <p:nvPr/>
        </p:nvPicPr>
        <p:blipFill>
          <a:blip r:embed="rId16"/>
          <a:srcRect l="5208" t="3813" r="3644"/>
          <a:stretch>
            <a:fillRect/>
          </a:stretch>
        </p:blipFill>
        <p:spPr bwMode="auto">
          <a:xfrm>
            <a:off x="4286250" y="1452563"/>
            <a:ext cx="2500313" cy="5405437"/>
          </a:xfrm>
          <a:prstGeom prst="rect">
            <a:avLst/>
          </a:prstGeom>
          <a:noFill/>
          <a:ln w="9525">
            <a:noFill/>
            <a:miter lim="800000"/>
            <a:headEnd/>
            <a:tailEnd/>
          </a:ln>
        </p:spPr>
      </p:pic>
      <p:sp>
        <p:nvSpPr>
          <p:cNvPr id="1029" name="TextBox 9"/>
          <p:cNvSpPr>
            <a:spLocks noChangeArrowheads="1"/>
          </p:cNvSpPr>
          <p:nvPr/>
        </p:nvSpPr>
        <p:spPr bwMode="auto">
          <a:xfrm>
            <a:off x="133350" y="214313"/>
            <a:ext cx="863600" cy="369887"/>
          </a:xfrm>
          <a:prstGeom prst="rect">
            <a:avLst/>
          </a:prstGeom>
          <a:noFill/>
          <a:ln w="9525">
            <a:noFill/>
            <a:miter lim="800000"/>
            <a:headEnd/>
            <a:tailEnd/>
          </a:ln>
        </p:spPr>
        <p:txBody>
          <a:bodyPr>
            <a:spAutoFit/>
          </a:bodyPr>
          <a:lstStyle/>
          <a:p>
            <a:r>
              <a:rPr lang="en-US">
                <a:ea typeface="方正大黑简体" pitchFamily="2" charset="-122"/>
                <a:sym typeface="Arial" charset="0"/>
              </a:rPr>
              <a:t>LOGO</a:t>
            </a:r>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86" r:id="rId12"/>
  </p:sldLayoutIdLst>
  <p:txStyles>
    <p:titleStyle>
      <a:lvl1pPr marL="914400" indent="-914400" algn="ctr" rtl="0" fontAlgn="base">
        <a:spcBef>
          <a:spcPct val="0"/>
        </a:spcBef>
        <a:spcAft>
          <a:spcPct val="0"/>
        </a:spcAft>
        <a:defRPr sz="4400">
          <a:solidFill>
            <a:schemeClr val="tx1"/>
          </a:solidFill>
          <a:latin typeface="+mj-lt"/>
          <a:ea typeface="+mj-ea"/>
          <a:cs typeface="+mj-cs"/>
          <a:sym typeface="Calibri" pitchFamily="34" charset="0"/>
        </a:defRPr>
      </a:lvl1pPr>
      <a:lvl2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2pPr>
      <a:lvl3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3pPr>
      <a:lvl4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4pPr>
      <a:lvl5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rtl="0" fontAlgn="base">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rtl="0" fontAlgn="base">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2050" name="图片 6"/>
          <p:cNvPicPr>
            <a:picLocks noChangeAspect="1" noChangeArrowheads="1"/>
          </p:cNvPicPr>
          <p:nvPr/>
        </p:nvPicPr>
        <p:blipFill>
          <a:blip r:embed="rId14"/>
          <a:srcRect t="1886" r="9433"/>
          <a:stretch>
            <a:fillRect/>
          </a:stretch>
        </p:blipFill>
        <p:spPr bwMode="auto">
          <a:xfrm>
            <a:off x="5715000" y="4071938"/>
            <a:ext cx="3429000" cy="2786062"/>
          </a:xfrm>
          <a:prstGeom prst="rect">
            <a:avLst/>
          </a:prstGeom>
          <a:noFill/>
          <a:ln w="9525">
            <a:noFill/>
            <a:miter lim="800000"/>
            <a:headEnd/>
            <a:tailEnd/>
          </a:ln>
        </p:spPr>
      </p:pic>
      <p:pic>
        <p:nvPicPr>
          <p:cNvPr id="2051" name="图片 7"/>
          <p:cNvPicPr>
            <a:picLocks noChangeAspect="1" noChangeArrowheads="1"/>
          </p:cNvPicPr>
          <p:nvPr/>
        </p:nvPicPr>
        <p:blipFill>
          <a:blip r:embed="rId15"/>
          <a:srcRect t="142" r="9871" b="14871"/>
          <a:stretch>
            <a:fillRect/>
          </a:stretch>
        </p:blipFill>
        <p:spPr bwMode="auto">
          <a:xfrm>
            <a:off x="0" y="5632450"/>
            <a:ext cx="857250" cy="1225550"/>
          </a:xfrm>
          <a:prstGeom prst="rect">
            <a:avLst/>
          </a:prstGeom>
          <a:noFill/>
          <a:ln w="9525">
            <a:noFill/>
            <a:miter lim="800000"/>
            <a:headEnd/>
            <a:tailEnd/>
          </a:ln>
        </p:spPr>
      </p:pic>
      <p:pic>
        <p:nvPicPr>
          <p:cNvPr id="2052" name="图片 8"/>
          <p:cNvPicPr>
            <a:picLocks noChangeAspect="1" noChangeArrowheads="1"/>
          </p:cNvPicPr>
          <p:nvPr/>
        </p:nvPicPr>
        <p:blipFill>
          <a:blip r:embed="rId16"/>
          <a:srcRect l="5208" t="3813" r="3644"/>
          <a:stretch>
            <a:fillRect/>
          </a:stretch>
        </p:blipFill>
        <p:spPr bwMode="auto">
          <a:xfrm>
            <a:off x="7429500" y="4238625"/>
            <a:ext cx="1211263" cy="2619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87" r:id="rId12"/>
  </p:sldLayoutIdLst>
  <p:txStyles>
    <p:titleStyle>
      <a:lvl1pPr marL="914400" indent="-914400" algn="ctr" rtl="0" fontAlgn="base">
        <a:spcBef>
          <a:spcPct val="0"/>
        </a:spcBef>
        <a:spcAft>
          <a:spcPct val="0"/>
        </a:spcAft>
        <a:defRPr sz="4400">
          <a:solidFill>
            <a:schemeClr val="tx1"/>
          </a:solidFill>
          <a:latin typeface="+mj-lt"/>
          <a:ea typeface="+mj-ea"/>
          <a:cs typeface="+mj-cs"/>
          <a:sym typeface="Calibri" pitchFamily="34" charset="0"/>
        </a:defRPr>
      </a:lvl1pPr>
      <a:lvl2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2pPr>
      <a:lvl3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3pPr>
      <a:lvl4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4pPr>
      <a:lvl5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rtl="0" fontAlgn="base">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rtl="0" fontAlgn="base">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图片 8"/>
          <p:cNvPicPr>
            <a:picLocks noChangeAspect="1" noChangeArrowheads="1"/>
          </p:cNvPicPr>
          <p:nvPr/>
        </p:nvPicPr>
        <p:blipFill>
          <a:blip r:embed="rId14"/>
          <a:srcRect l="51563" r="28905"/>
          <a:stretch>
            <a:fillRect/>
          </a:stretch>
        </p:blipFill>
        <p:spPr bwMode="auto">
          <a:xfrm>
            <a:off x="7358063" y="0"/>
            <a:ext cx="1785937" cy="6858000"/>
          </a:xfrm>
          <a:prstGeom prst="rect">
            <a:avLst/>
          </a:prstGeom>
          <a:noFill/>
          <a:ln w="9525">
            <a:noFill/>
            <a:miter lim="800000"/>
            <a:headEnd/>
            <a:tailEnd/>
          </a:ln>
        </p:spPr>
      </p:pic>
      <p:pic>
        <p:nvPicPr>
          <p:cNvPr id="3075" name="图片 7"/>
          <p:cNvPicPr>
            <a:picLocks noChangeAspect="1" noChangeArrowheads="1"/>
          </p:cNvPicPr>
          <p:nvPr/>
        </p:nvPicPr>
        <p:blipFill>
          <a:blip r:embed="rId15"/>
          <a:srcRect l="5208" t="3813" r="3644"/>
          <a:stretch>
            <a:fillRect/>
          </a:stretch>
        </p:blipFill>
        <p:spPr bwMode="auto">
          <a:xfrm>
            <a:off x="7435850" y="3357563"/>
            <a:ext cx="1708150" cy="36909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8" r:id="rId12"/>
  </p:sldLayoutIdLst>
  <p:txStyles>
    <p:titleStyle>
      <a:lvl1pPr marL="914400" indent="-914400" algn="ctr" rtl="0" fontAlgn="base">
        <a:spcBef>
          <a:spcPct val="0"/>
        </a:spcBef>
        <a:spcAft>
          <a:spcPct val="0"/>
        </a:spcAft>
        <a:defRPr sz="4400">
          <a:solidFill>
            <a:schemeClr val="tx1"/>
          </a:solidFill>
          <a:latin typeface="+mj-lt"/>
          <a:ea typeface="+mj-ea"/>
          <a:cs typeface="+mj-cs"/>
          <a:sym typeface="Calibri" pitchFamily="34" charset="0"/>
        </a:defRPr>
      </a:lvl1pPr>
      <a:lvl2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2pPr>
      <a:lvl3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3pPr>
      <a:lvl4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4pPr>
      <a:lvl5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rtl="0" fontAlgn="base">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rtl="0" fontAlgn="base">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0"/>
          <p:cNvSpPr>
            <a:spLocks noChangeArrowheads="1"/>
          </p:cNvSpPr>
          <p:nvPr/>
        </p:nvSpPr>
        <p:spPr bwMode="auto">
          <a:xfrm>
            <a:off x="642938" y="1143000"/>
            <a:ext cx="7996237" cy="4429125"/>
          </a:xfrm>
          <a:prstGeom prst="rect">
            <a:avLst/>
          </a:prstGeom>
          <a:noFill/>
          <a:ln w="9525">
            <a:noFill/>
            <a:miter lim="800000"/>
            <a:headEnd/>
            <a:tailEnd/>
          </a:ln>
        </p:spPr>
        <p:txBody>
          <a:bodyPr/>
          <a:lstStyle/>
          <a:p>
            <a:pPr marL="342900" indent="-342900">
              <a:lnSpc>
                <a:spcPct val="110000"/>
              </a:lnSpc>
            </a:pPr>
            <a:r>
              <a:rPr lang="zh-CN" altLang="en-US" sz="2400" i="1">
                <a:latin typeface="Arial Black" pitchFamily="34" charset="0"/>
                <a:sym typeface="Arial" charset="0"/>
              </a:rPr>
              <a:t>ppt宝藏_www.pptbz.com_提供下载</a:t>
            </a:r>
          </a:p>
          <a:p>
            <a:pPr marL="342900" indent="-342900"/>
            <a:endParaRPr lang="zh-CN" altLang="en-US" i="1">
              <a:ea typeface="Gulim" pitchFamily="34" charset="-127"/>
              <a:sym typeface="Arial" charset="0"/>
            </a:endParaRPr>
          </a:p>
          <a:p>
            <a:pPr marL="342900" indent="-342900">
              <a:lnSpc>
                <a:spcPct val="110000"/>
              </a:lnSpc>
              <a:buFont typeface="Arial" charset="0"/>
              <a:buChar char="•"/>
            </a:pPr>
            <a:r>
              <a:rPr lang="en-US" sz="1600" i="1">
                <a:ea typeface="Gulim" pitchFamily="34" charset="-127"/>
                <a:sym typeface="Arial" charset="0"/>
              </a:rPr>
              <a:t>If you need to create a logo or design that you would like to include on every page, then you will need to custom tailor your presentation. This task can be easily done in SLIDE MASTER View. </a:t>
            </a:r>
            <a:endParaRPr lang="zh-CN" altLang="en-US" sz="1600" i="1">
              <a:ea typeface="Gulim" pitchFamily="34" charset="-127"/>
              <a:sym typeface="Arial" charset="0"/>
            </a:endParaRPr>
          </a:p>
          <a:p>
            <a:pPr marL="342900" indent="-342900">
              <a:lnSpc>
                <a:spcPct val="110000"/>
              </a:lnSpc>
              <a:buFont typeface="Arial" charset="0"/>
              <a:buChar char="•"/>
            </a:pPr>
            <a:endParaRPr lang="zh-CN" altLang="en-US" sz="1600" i="1">
              <a:ea typeface="Gulim" pitchFamily="34" charset="-127"/>
              <a:sym typeface="Arial" charset="0"/>
            </a:endParaRPr>
          </a:p>
          <a:p>
            <a:pPr marL="342900" indent="-342900">
              <a:lnSpc>
                <a:spcPct val="110000"/>
              </a:lnSpc>
              <a:buFont typeface="Arial" charset="0"/>
              <a:buChar char="•"/>
            </a:pPr>
            <a:r>
              <a:rPr lang="en-US" sz="1600" i="1">
                <a:ea typeface="Gulim" pitchFamily="34" charset="-127"/>
                <a:sym typeface="Arial" charset="0"/>
              </a:rPr>
              <a:t>To open the SLIDE MASTER, from the VIEW menu, select MASTER and from the sub-menu select SLIDE MASTER.</a:t>
            </a:r>
            <a:endParaRPr lang="zh-CN" altLang="en-US" sz="1600" i="1">
              <a:ea typeface="Gulim" pitchFamily="34" charset="-127"/>
              <a:sym typeface="Arial" charset="0"/>
            </a:endParaRPr>
          </a:p>
          <a:p>
            <a:pPr marL="342900" indent="-342900">
              <a:lnSpc>
                <a:spcPct val="110000"/>
              </a:lnSpc>
              <a:buFont typeface="Arial" charset="0"/>
              <a:buChar char="•"/>
            </a:pPr>
            <a:endParaRPr lang="zh-CN" altLang="en-US" sz="1600" i="1">
              <a:ea typeface="Gulim" pitchFamily="34" charset="-127"/>
              <a:sym typeface="Arial" charset="0"/>
            </a:endParaRPr>
          </a:p>
          <a:p>
            <a:pPr marL="342900" indent="-342900">
              <a:lnSpc>
                <a:spcPct val="110000"/>
              </a:lnSpc>
              <a:buFont typeface="Arial" charset="0"/>
              <a:buChar char="•"/>
            </a:pPr>
            <a:r>
              <a:rPr lang="en-US" sz="1600" i="1">
                <a:ea typeface="Gulim" pitchFamily="34" charset="-127"/>
                <a:sym typeface="Arial" charset="0"/>
              </a:rPr>
              <a:t>The SLIDE MASTER View enables you to enter information that appears on every slide in your presentation. </a:t>
            </a:r>
            <a:endParaRPr lang="zh-CN" altLang="en-US" sz="1600" i="1">
              <a:ea typeface="Gulim" pitchFamily="34" charset="-127"/>
              <a:sym typeface="Arial" charset="0"/>
            </a:endParaRPr>
          </a:p>
          <a:p>
            <a:pPr marL="342900" indent="-342900">
              <a:lnSpc>
                <a:spcPct val="110000"/>
              </a:lnSpc>
              <a:buFont typeface="Arial" charset="0"/>
              <a:buChar char="•"/>
            </a:pPr>
            <a:endParaRPr lang="zh-CN" altLang="en-US" sz="1600" i="1">
              <a:ea typeface="Gulim" pitchFamily="34" charset="-127"/>
              <a:sym typeface="Arial" charset="0"/>
            </a:endParaRPr>
          </a:p>
          <a:p>
            <a:pPr marL="342900" indent="-342900">
              <a:lnSpc>
                <a:spcPct val="110000"/>
              </a:lnSpc>
            </a:pPr>
            <a:r>
              <a:rPr lang="en-US" sz="1600" i="1">
                <a:ea typeface="Gulim" pitchFamily="34" charset="-127"/>
                <a:sym typeface="Arial" charset="0"/>
              </a:rPr>
              <a:t>       Stylish templates can be a valuable aid to creative professionals.</a:t>
            </a:r>
            <a:endParaRPr lang="zh-CN" altLang="en-US" sz="1600" i="1">
              <a:ea typeface="Gulim" pitchFamily="34" charset="-127"/>
              <a:sym typeface="Arial" charset="0"/>
            </a:endParaRPr>
          </a:p>
          <a:p>
            <a:pPr marL="342900" indent="-342900">
              <a:lnSpc>
                <a:spcPct val="110000"/>
              </a:lnSpc>
            </a:pPr>
            <a:r>
              <a:rPr lang="en-US" sz="1600" i="1">
                <a:ea typeface="Gulim" pitchFamily="34" charset="-127"/>
                <a:sym typeface="Arial" charset="0"/>
              </a:rPr>
              <a:t>      Each work is featured with simplicity but supreme beauty.</a:t>
            </a:r>
            <a:endParaRPr lang="zh-CN" altLang="en-US" sz="1600" i="1">
              <a:ea typeface="Gulim" pitchFamily="34" charset="-127"/>
              <a:sym typeface="Arial" charset="0"/>
            </a:endParaRPr>
          </a:p>
          <a:p>
            <a:pPr marL="342900" indent="-342900">
              <a:lnSpc>
                <a:spcPct val="80000"/>
              </a:lnSpc>
              <a:spcBef>
                <a:spcPct val="20000"/>
              </a:spcBef>
              <a:buFont typeface="Arial" charset="0"/>
              <a:buChar char="•"/>
            </a:pPr>
            <a:endParaRPr lang="zh-CN" altLang="en-US" sz="1600" i="1">
              <a:ea typeface="Gulim" pitchFamily="34" charset="-127"/>
              <a:sym typeface="Arial" charset="0"/>
            </a:endParaRPr>
          </a:p>
          <a:p>
            <a:pPr marL="342900" indent="-342900" latinLnBrk="1">
              <a:spcBef>
                <a:spcPct val="20000"/>
              </a:spcBef>
              <a:buFont typeface="Arial" charset="0"/>
              <a:buChar char="•"/>
            </a:pPr>
            <a:endParaRPr lang="zh-CN" altLang="en-US" sz="2800" i="1">
              <a:ea typeface="Gulim" pitchFamily="34" charset="-127"/>
              <a:sym typeface="Arial" charset="0"/>
            </a:endParaRPr>
          </a:p>
        </p:txBody>
      </p:sp>
      <p:sp>
        <p:nvSpPr>
          <p:cNvPr id="6147" name="TextBox 2"/>
          <p:cNvSpPr>
            <a:spLocks noChangeArrowheads="1"/>
          </p:cNvSpPr>
          <p:nvPr/>
        </p:nvSpPr>
        <p:spPr bwMode="auto">
          <a:xfrm>
            <a:off x="357188" y="428625"/>
            <a:ext cx="3730625" cy="461963"/>
          </a:xfrm>
          <a:prstGeom prst="rect">
            <a:avLst/>
          </a:prstGeom>
          <a:noFill/>
          <a:ln w="9525">
            <a:noFill/>
            <a:miter lim="800000"/>
            <a:headEnd/>
            <a:tailEnd/>
          </a:ln>
        </p:spPr>
        <p:txBody>
          <a:bodyPr>
            <a:spAutoFit/>
          </a:bodyPr>
          <a:lstStyle/>
          <a:p>
            <a:r>
              <a:rPr lang="en-US" sz="2400">
                <a:ea typeface="微软雅黑" pitchFamily="34" charset="-122"/>
                <a:sym typeface="Arial" charset="0"/>
              </a:rPr>
              <a:t>Click To Type Slide Title</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1"/>
          <p:cNvSpPr>
            <a:spLocks noChangeArrowheads="1"/>
          </p:cNvSpPr>
          <p:nvPr/>
        </p:nvSpPr>
        <p:spPr bwMode="auto">
          <a:xfrm>
            <a:off x="423863" y="1285875"/>
            <a:ext cx="7086600" cy="4244975"/>
          </a:xfrm>
          <a:prstGeom prst="rect">
            <a:avLst/>
          </a:prstGeom>
          <a:noFill/>
          <a:ln w="9525">
            <a:noFill/>
            <a:miter lim="800000"/>
            <a:headEnd/>
            <a:tailEnd/>
          </a:ln>
        </p:spPr>
        <p:txBody>
          <a:bodyPr>
            <a:spAutoFit/>
          </a:bodyPr>
          <a:lstStyle/>
          <a:p>
            <a:pPr>
              <a:lnSpc>
                <a:spcPct val="110000"/>
              </a:lnSpc>
            </a:pPr>
            <a:r>
              <a:rPr lang="zh-CN" altLang="en-US" sz="2400" b="1">
                <a:latin typeface="Arial Black" pitchFamily="34" charset="0"/>
                <a:sym typeface="Arial Black" pitchFamily="34" charset="0"/>
              </a:rPr>
              <a:t>ppt宝藏_www.pptbz.com_提供下载</a:t>
            </a:r>
            <a:endParaRPr lang="zh-CN" altLang="en-US" sz="2400" b="1">
              <a:sym typeface="Arial" charset="0"/>
            </a:endParaRPr>
          </a:p>
          <a:p>
            <a:pPr>
              <a:lnSpc>
                <a:spcPct val="110000"/>
              </a:lnSpc>
            </a:pPr>
            <a:r>
              <a:rPr lang="en-US" sz="1400">
                <a:ea typeface="Gulim" pitchFamily="34" charset="-127"/>
                <a:sym typeface="Arial" charset="0"/>
              </a:rPr>
              <a:t>To edit diagrams, you should first ungroup them; </a:t>
            </a:r>
            <a:r>
              <a:rPr lang="zh-CN" altLang="en-US" sz="1400">
                <a:ea typeface="Gulim" pitchFamily="34" charset="-127"/>
                <a:sym typeface="Arial" charset="0"/>
              </a:rPr>
              <a:t/>
            </a:r>
            <a:br>
              <a:rPr lang="zh-CN" altLang="en-US" sz="1400">
                <a:ea typeface="Gulim" pitchFamily="34" charset="-127"/>
                <a:sym typeface="Arial" charset="0"/>
              </a:rPr>
            </a:br>
            <a:r>
              <a:rPr lang="en-US" sz="1400">
                <a:ea typeface="Gulim" pitchFamily="34" charset="-127"/>
                <a:sym typeface="Arial" charset="0"/>
              </a:rPr>
              <a:t>Open a PowerPoint presentation and navigate to the appropriate slide. </a:t>
            </a:r>
            <a:r>
              <a:rPr lang="zh-CN" altLang="en-US" sz="1400">
                <a:ea typeface="Gulim" pitchFamily="34" charset="-127"/>
                <a:sym typeface="Arial" charset="0"/>
              </a:rPr>
              <a:t/>
            </a:r>
            <a:br>
              <a:rPr lang="zh-CN" altLang="en-US" sz="1400">
                <a:ea typeface="Gulim" pitchFamily="34" charset="-127"/>
                <a:sym typeface="Arial" charset="0"/>
              </a:rPr>
            </a:br>
            <a:endParaRPr lang="zh-CN" altLang="en-US" sz="1400">
              <a:ea typeface="Gulim" pitchFamily="34" charset="-127"/>
              <a:sym typeface="Arial" charset="0"/>
            </a:endParaRPr>
          </a:p>
          <a:p>
            <a:pPr>
              <a:lnSpc>
                <a:spcPct val="110000"/>
              </a:lnSpc>
            </a:pPr>
            <a:r>
              <a:rPr lang="en-US" sz="1400">
                <a:ea typeface="Gulim" pitchFamily="34" charset="-127"/>
                <a:sym typeface="Arial" charset="0"/>
              </a:rPr>
              <a:t>To ungroup diagram </a:t>
            </a:r>
            <a:r>
              <a:rPr lang="zh-CN" altLang="en-US" sz="1400">
                <a:ea typeface="Gulim" pitchFamily="34" charset="-127"/>
                <a:sym typeface="Arial" charset="0"/>
              </a:rPr>
              <a:t/>
            </a:r>
            <a:br>
              <a:rPr lang="zh-CN" altLang="en-US" sz="1400">
                <a:ea typeface="Gulim" pitchFamily="34" charset="-127"/>
                <a:sym typeface="Arial" charset="0"/>
              </a:rPr>
            </a:br>
            <a:r>
              <a:rPr lang="en-US" sz="1400">
                <a:ea typeface="Gulim" pitchFamily="34" charset="-127"/>
                <a:sym typeface="Arial" charset="0"/>
              </a:rPr>
              <a:t>Select the diagram you want to ungroup.</a:t>
            </a:r>
            <a:r>
              <a:rPr lang="zh-CN" altLang="en-US" sz="1400">
                <a:ea typeface="Gulim" pitchFamily="34" charset="-127"/>
                <a:sym typeface="Arial" charset="0"/>
              </a:rPr>
              <a:t/>
            </a:r>
            <a:br>
              <a:rPr lang="zh-CN" altLang="en-US" sz="1400">
                <a:ea typeface="Gulim" pitchFamily="34" charset="-127"/>
                <a:sym typeface="Arial" charset="0"/>
              </a:rPr>
            </a:br>
            <a:r>
              <a:rPr lang="en-US" sz="1400">
                <a:ea typeface="Gulim" pitchFamily="34" charset="-127"/>
                <a:sym typeface="Arial" charset="0"/>
              </a:rPr>
              <a:t>Right-click the mouse. </a:t>
            </a:r>
            <a:r>
              <a:rPr lang="zh-CN" altLang="en-US" sz="1400">
                <a:ea typeface="Gulim" pitchFamily="34" charset="-127"/>
                <a:sym typeface="Arial" charset="0"/>
              </a:rPr>
              <a:t/>
            </a:r>
            <a:br>
              <a:rPr lang="zh-CN" altLang="en-US" sz="1400">
                <a:ea typeface="Gulim" pitchFamily="34" charset="-127"/>
                <a:sym typeface="Arial" charset="0"/>
              </a:rPr>
            </a:br>
            <a:r>
              <a:rPr lang="en-US" sz="1400">
                <a:ea typeface="Gulim" pitchFamily="34" charset="-127"/>
                <a:sym typeface="Arial" charset="0"/>
              </a:rPr>
              <a:t>Select Grouping &gt; Ungroup. PowerPoint ungroups the object. </a:t>
            </a:r>
            <a:r>
              <a:rPr lang="zh-CN" altLang="en-US" sz="1400">
                <a:ea typeface="Gulim" pitchFamily="34" charset="-127"/>
                <a:sym typeface="Arial" charset="0"/>
              </a:rPr>
              <a:t/>
            </a:r>
            <a:br>
              <a:rPr lang="zh-CN" altLang="en-US" sz="1400">
                <a:ea typeface="Gulim" pitchFamily="34" charset="-127"/>
                <a:sym typeface="Arial" charset="0"/>
              </a:rPr>
            </a:br>
            <a:endParaRPr lang="zh-CN" altLang="en-US" sz="1400">
              <a:ea typeface="Gulim" pitchFamily="34" charset="-127"/>
              <a:sym typeface="Arial" charset="0"/>
            </a:endParaRPr>
          </a:p>
          <a:p>
            <a:pPr>
              <a:lnSpc>
                <a:spcPct val="110000"/>
              </a:lnSpc>
            </a:pPr>
            <a:r>
              <a:rPr lang="en-US" sz="1400">
                <a:ea typeface="Gulim" pitchFamily="34" charset="-127"/>
                <a:sym typeface="Arial" charset="0"/>
              </a:rPr>
              <a:t>To group objectsSelect the objects you want to group. (Press Shift as you click on the objects.</a:t>
            </a:r>
            <a:r>
              <a:rPr lang="zh-CN" altLang="en-US" sz="1400">
                <a:ea typeface="Gulim" pitchFamily="34" charset="-127"/>
                <a:sym typeface="Arial" charset="0"/>
              </a:rPr>
              <a:t/>
            </a:r>
            <a:br>
              <a:rPr lang="zh-CN" altLang="en-US" sz="1400">
                <a:ea typeface="Gulim" pitchFamily="34" charset="-127"/>
                <a:sym typeface="Arial" charset="0"/>
              </a:rPr>
            </a:br>
            <a:r>
              <a:rPr lang="en-US" sz="1400">
                <a:ea typeface="Gulim" pitchFamily="34" charset="-127"/>
                <a:sym typeface="Arial" charset="0"/>
              </a:rPr>
              <a:t>Press Ctrl and right-click the mouse.</a:t>
            </a:r>
            <a:r>
              <a:rPr lang="zh-CN" altLang="en-US" sz="1400">
                <a:ea typeface="Gulim" pitchFamily="34" charset="-127"/>
                <a:sym typeface="Arial" charset="0"/>
              </a:rPr>
              <a:t/>
            </a:r>
            <a:br>
              <a:rPr lang="zh-CN" altLang="en-US" sz="1400">
                <a:ea typeface="Gulim" pitchFamily="34" charset="-127"/>
                <a:sym typeface="Arial" charset="0"/>
              </a:rPr>
            </a:br>
            <a:r>
              <a:rPr lang="en-US" sz="1400">
                <a:ea typeface="Gulim" pitchFamily="34" charset="-127"/>
                <a:sym typeface="Arial" charset="0"/>
              </a:rPr>
              <a:t>Select Grouping &gt; Group. PowerPoint groups the objects into a single object.</a:t>
            </a:r>
            <a:endParaRPr lang="zh-CN" altLang="en-US" sz="1400">
              <a:ea typeface="Gulim" pitchFamily="34" charset="-127"/>
              <a:sym typeface="Arial" charset="0"/>
            </a:endParaRPr>
          </a:p>
          <a:p>
            <a:pPr>
              <a:lnSpc>
                <a:spcPct val="110000"/>
              </a:lnSpc>
            </a:pPr>
            <a:endParaRPr lang="zh-CN" altLang="en-US">
              <a:ea typeface="Gulim" pitchFamily="34" charset="-127"/>
              <a:sym typeface="Arial" charset="0"/>
            </a:endParaRPr>
          </a:p>
          <a:p>
            <a:pPr>
              <a:lnSpc>
                <a:spcPct val="110000"/>
              </a:lnSpc>
            </a:pPr>
            <a:r>
              <a:rPr lang="en-US" sz="1400">
                <a:ea typeface="Gulim" pitchFamily="34" charset="-127"/>
                <a:sym typeface="Arial" charset="0"/>
              </a:rPr>
              <a:t>      Stylish templates can be a valuable aid to creative professionals.</a:t>
            </a:r>
            <a:endParaRPr lang="zh-CN" altLang="en-US" sz="1400">
              <a:ea typeface="Gulim" pitchFamily="34" charset="-127"/>
              <a:sym typeface="Arial" charset="0"/>
            </a:endParaRPr>
          </a:p>
          <a:p>
            <a:pPr>
              <a:lnSpc>
                <a:spcPct val="110000"/>
              </a:lnSpc>
            </a:pPr>
            <a:r>
              <a:rPr lang="en-US" sz="1400">
                <a:ea typeface="Gulim" pitchFamily="34" charset="-127"/>
                <a:sym typeface="Arial" charset="0"/>
              </a:rPr>
              <a:t>      Each work is featured with simplicity but supreme beauty.</a:t>
            </a:r>
            <a:endParaRPr lang="zh-CN" altLang="en-US" sz="1400">
              <a:ea typeface="Gulim" pitchFamily="34" charset="-127"/>
              <a:sym typeface="Arial" charset="0"/>
            </a:endParaRPr>
          </a:p>
          <a:p>
            <a:pPr>
              <a:lnSpc>
                <a:spcPct val="80000"/>
              </a:lnSpc>
            </a:pPr>
            <a:endParaRPr lang="zh-CN" altLang="en-US" sz="1400">
              <a:ea typeface="Gulim" pitchFamily="34" charset="-127"/>
            </a:endParaRPr>
          </a:p>
        </p:txBody>
      </p:sp>
      <p:sp>
        <p:nvSpPr>
          <p:cNvPr id="7171" name="TextBox 2"/>
          <p:cNvSpPr>
            <a:spLocks noChangeArrowheads="1"/>
          </p:cNvSpPr>
          <p:nvPr/>
        </p:nvSpPr>
        <p:spPr bwMode="auto">
          <a:xfrm>
            <a:off x="428625" y="525463"/>
            <a:ext cx="3730625" cy="461962"/>
          </a:xfrm>
          <a:prstGeom prst="rect">
            <a:avLst/>
          </a:prstGeom>
          <a:noFill/>
          <a:ln w="9525">
            <a:noFill/>
            <a:miter lim="800000"/>
            <a:headEnd/>
            <a:tailEnd/>
          </a:ln>
        </p:spPr>
        <p:txBody>
          <a:bodyPr>
            <a:spAutoFit/>
          </a:bodyPr>
          <a:lstStyle/>
          <a:p>
            <a:r>
              <a:rPr lang="en-US" sz="2400">
                <a:ea typeface="微软雅黑" pitchFamily="34" charset="-122"/>
                <a:sym typeface="Arial" charset="0"/>
              </a:rPr>
              <a:t>Click To Type Slide Title</a:t>
            </a:r>
            <a:endParaRPr lang="zh-CN" altLang="en-US"/>
          </a:p>
        </p:txBody>
      </p:sp>
    </p:spTree>
  </p:cSld>
  <p:clrMapOvr>
    <a:masterClrMapping/>
  </p:clrMapOvr>
</p:sld>
</file>

<file path=ppt/theme/theme1.xml><?xml version="1.0" encoding="utf-8"?>
<a:theme xmlns:a="http://schemas.openxmlformats.org/drawingml/2006/main" name="我爱PPT中文网 整理 www.iloveppt.org ">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我爱PPT中文网 整理 www.iloveppt.org ">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自定义设计方案">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自定义设计方案">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自定义设计方案">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157255200</TotalTime>
  <Pages>0</Pages>
  <Words>144</Words>
  <Characters>0</Characters>
  <Application>Microsoft Macintosh PowerPoint</Application>
  <DocSecurity>0</DocSecurity>
  <PresentationFormat>全屏显示(4:3)</PresentationFormat>
  <Lines>0</Lines>
  <Paragraphs>19</Paragraphs>
  <Slides>3</Slides>
  <Notes>0</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3</vt:i4>
      </vt:variant>
    </vt:vector>
  </HeadingPairs>
  <TitlesOfParts>
    <vt:vector size="13" baseType="lpstr">
      <vt:lpstr>Arial</vt:lpstr>
      <vt:lpstr>Calibri</vt:lpstr>
      <vt:lpstr>宋体</vt:lpstr>
      <vt:lpstr>方正大黑简体</vt:lpstr>
      <vt:lpstr>Arial Black</vt:lpstr>
      <vt:lpstr>Gulim</vt:lpstr>
      <vt:lpstr>微软雅黑</vt:lpstr>
      <vt:lpstr>我爱PPT中文网 整理 www.iloveppt.org </vt:lpstr>
      <vt:lpstr>自定义设计方案</vt:lpstr>
      <vt:lpstr>1_自定义设计方案</vt:lpstr>
      <vt:lpstr>幻灯片 1</vt:lpstr>
      <vt:lpstr>幻灯片 2</vt:lpstr>
      <vt:lpstr>幻灯片 3</vt:lpstr>
    </vt:vector>
  </TitlesOfParts>
  <Company>微软中国</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牙医PPT模板</dc:title>
  <dc:creator>PPTCHINA</dc:creator>
  <cp:lastModifiedBy>Windows 用户</cp:lastModifiedBy>
  <cp:revision>7</cp:revision>
  <cp:lastPrinted>1899-12-30T00:00:00Z</cp:lastPrinted>
  <dcterms:created xsi:type="dcterms:W3CDTF">2011-08-16T06:49:00Z</dcterms:created>
  <dcterms:modified xsi:type="dcterms:W3CDTF">2015-01-13T06:39:08Z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