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759D"/>
    <a:srgbClr val="35B19D"/>
    <a:srgbClr val="000000"/>
    <a:srgbClr val="FFFF00"/>
    <a:srgbClr val="B3D3EA"/>
    <a:srgbClr val="78AD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horzBarState="maximized">
    <p:restoredLeft sz="12610" autoAdjust="0"/>
    <p:restoredTop sz="53789" autoAdjust="0"/>
  </p:normalViewPr>
  <p:slideViewPr>
    <p:cSldViewPr>
      <p:cViewPr varScale="1">
        <p:scale>
          <a:sx n="81" d="100"/>
          <a:sy n="81" d="100"/>
        </p:scale>
        <p:origin x="-102"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zh-CN" altLang="zh-CN"/>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zh-CN" altLang="zh-CN"/>
          </a:p>
        </p:txBody>
      </p:sp>
      <p:sp>
        <p:nvSpPr>
          <p:cNvPr id="61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zh-CN" altLang="zh-CN"/>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3BADCAC-6B49-4308-B2A2-6F290E4CA26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12873866-A348-4321-9C2F-2672A6686523}" type="slidenum">
              <a:rPr lang="en-US" altLang="zh-CN" smtClean="0"/>
              <a:pPr/>
              <a:t>1</a:t>
            </a:fld>
            <a:endParaRPr lang="en-US" altLang="zh-CN" smtClean="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r>
              <a:rPr lang="zh-CN" altLang="ru-RU" smtClean="0"/>
              <a:t>素材天下 </a:t>
            </a:r>
            <a:r>
              <a:rPr lang="ru-RU" altLang="zh-CN" smtClean="0"/>
              <a:t>sucaitianxia.com</a:t>
            </a:r>
          </a:p>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F685DE2C-25A7-414A-AAF5-93B385CA8807}" type="slidenum">
              <a:rPr lang="en-US" altLang="zh-CN" smtClean="0"/>
              <a:pPr/>
              <a:t>2</a:t>
            </a:fld>
            <a:endParaRPr lang="en-US" altLang="zh-CN"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BDE21984-1BE9-4D83-9369-81EE193D313A}" type="slidenum">
              <a:rPr lang="en-US" altLang="zh-CN" smtClean="0"/>
              <a:pPr/>
              <a:t>3</a:t>
            </a:fld>
            <a:endParaRPr lang="en-US" altLang="zh-CN" smtClean="0"/>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3429000"/>
            <a:ext cx="7772400" cy="704850"/>
          </a:xfrm>
        </p:spPr>
        <p:txBody>
          <a:bodyPr/>
          <a:lstStyle>
            <a:lvl1pPr>
              <a:defRPr sz="3600">
                <a:solidFill>
                  <a:schemeClr val="bg1"/>
                </a:solidFill>
              </a:defRPr>
            </a:lvl1pPr>
          </a:lstStyle>
          <a:p>
            <a:r>
              <a:rPr lang="en-US"/>
              <a:t>Click to edit Master title style</a:t>
            </a:r>
          </a:p>
        </p:txBody>
      </p:sp>
      <p:sp>
        <p:nvSpPr>
          <p:cNvPr id="3075" name="Rectangle 3"/>
          <p:cNvSpPr>
            <a:spLocks noGrp="1" noChangeArrowheads="1"/>
          </p:cNvSpPr>
          <p:nvPr>
            <p:ph type="subTitle" idx="1"/>
          </p:nvPr>
        </p:nvSpPr>
        <p:spPr>
          <a:xfrm>
            <a:off x="457200" y="4114800"/>
            <a:ext cx="7772400" cy="685800"/>
          </a:xfrm>
        </p:spPr>
        <p:txBody>
          <a:bodyPr/>
          <a:lstStyle>
            <a:lvl1pPr marL="0" indent="0">
              <a:buFontTx/>
              <a:buNone/>
              <a:defRPr sz="2400">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1676400"/>
            <a:ext cx="18288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1676400"/>
            <a:ext cx="53340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764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102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16764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1676400" y="24384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Microsoft Sans Serif" pitchFamily="34" charset="0"/>
        </a:defRPr>
      </a:lvl2pPr>
      <a:lvl3pPr algn="l" rtl="0" eaLnBrk="0" fontAlgn="base" hangingPunct="0">
        <a:spcBef>
          <a:spcPct val="0"/>
        </a:spcBef>
        <a:spcAft>
          <a:spcPct val="0"/>
        </a:spcAft>
        <a:defRPr sz="4400">
          <a:solidFill>
            <a:schemeClr val="tx1"/>
          </a:solidFill>
          <a:latin typeface="Microsoft Sans Serif" pitchFamily="34" charset="0"/>
        </a:defRPr>
      </a:lvl3pPr>
      <a:lvl4pPr algn="l" rtl="0" eaLnBrk="0" fontAlgn="base" hangingPunct="0">
        <a:spcBef>
          <a:spcPct val="0"/>
        </a:spcBef>
        <a:spcAft>
          <a:spcPct val="0"/>
        </a:spcAft>
        <a:defRPr sz="4400">
          <a:solidFill>
            <a:schemeClr val="tx1"/>
          </a:solidFill>
          <a:latin typeface="Microsoft Sans Serif" pitchFamily="34" charset="0"/>
        </a:defRPr>
      </a:lvl4pPr>
      <a:lvl5pPr algn="l" rtl="0" eaLnBrk="0" fontAlgn="base" hangingPunct="0">
        <a:spcBef>
          <a:spcPct val="0"/>
        </a:spcBef>
        <a:spcAft>
          <a:spcPct val="0"/>
        </a:spcAft>
        <a:defRPr sz="4400">
          <a:solidFill>
            <a:schemeClr val="tx1"/>
          </a:solidFill>
          <a:latin typeface="Microsoft Sans Serif" pitchFamily="34" charset="0"/>
        </a:defRPr>
      </a:lvl5pPr>
      <a:lvl6pPr marL="457200" algn="l" rtl="0" fontAlgn="base">
        <a:spcBef>
          <a:spcPct val="0"/>
        </a:spcBef>
        <a:spcAft>
          <a:spcPct val="0"/>
        </a:spcAft>
        <a:defRPr sz="4400">
          <a:solidFill>
            <a:schemeClr val="tx1"/>
          </a:solidFill>
          <a:latin typeface="Microsoft Sans Serif" pitchFamily="34" charset="0"/>
        </a:defRPr>
      </a:lvl6pPr>
      <a:lvl7pPr marL="914400" algn="l" rtl="0" fontAlgn="base">
        <a:spcBef>
          <a:spcPct val="0"/>
        </a:spcBef>
        <a:spcAft>
          <a:spcPct val="0"/>
        </a:spcAft>
        <a:defRPr sz="4400">
          <a:solidFill>
            <a:schemeClr val="tx1"/>
          </a:solidFill>
          <a:latin typeface="Microsoft Sans Serif" pitchFamily="34" charset="0"/>
        </a:defRPr>
      </a:lvl7pPr>
      <a:lvl8pPr marL="1371600" algn="l" rtl="0" fontAlgn="base">
        <a:spcBef>
          <a:spcPct val="0"/>
        </a:spcBef>
        <a:spcAft>
          <a:spcPct val="0"/>
        </a:spcAft>
        <a:defRPr sz="4400">
          <a:solidFill>
            <a:schemeClr val="tx1"/>
          </a:solidFill>
          <a:latin typeface="Microsoft Sans Serif" pitchFamily="34" charset="0"/>
        </a:defRPr>
      </a:lvl8pPr>
      <a:lvl9pPr marL="1828800" algn="l" rtl="0" fontAlgn="base">
        <a:spcBef>
          <a:spcPct val="0"/>
        </a:spcBef>
        <a:spcAft>
          <a:spcPct val="0"/>
        </a:spcAft>
        <a:defRPr sz="4400">
          <a:solidFill>
            <a:schemeClr val="tx1"/>
          </a:solidFill>
          <a:latin typeface="Microsoft Sans Serif"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5138" y="3665538"/>
            <a:ext cx="4648200" cy="685800"/>
          </a:xfrm>
        </p:spPr>
        <p:txBody>
          <a:bodyPr/>
          <a:lstStyle/>
          <a:p>
            <a:pPr eaLnBrk="1" hangingPunct="1"/>
            <a:r>
              <a:rPr lang="en-US" altLang="zh-CN" sz="3200" smtClean="0">
                <a:ea typeface="宋体" pitchFamily="2" charset="-122"/>
              </a:rPr>
              <a:t>Name of presentation</a:t>
            </a:r>
          </a:p>
        </p:txBody>
      </p:sp>
      <p:sp>
        <p:nvSpPr>
          <p:cNvPr id="3075" name="Rectangle 3"/>
          <p:cNvSpPr>
            <a:spLocks noGrp="1" noChangeArrowheads="1"/>
          </p:cNvSpPr>
          <p:nvPr>
            <p:ph type="subTitle" idx="1"/>
          </p:nvPr>
        </p:nvSpPr>
        <p:spPr>
          <a:xfrm>
            <a:off x="457200" y="4191000"/>
            <a:ext cx="4648200" cy="685800"/>
          </a:xfrm>
        </p:spPr>
        <p:txBody>
          <a:bodyPr/>
          <a:lstStyle/>
          <a:p>
            <a:pPr eaLnBrk="1" hangingPunct="1"/>
            <a:r>
              <a:rPr lang="en-US" altLang="zh-CN" sz="2000" smtClean="0">
                <a:ea typeface="宋体" pitchFamily="2" charset="-122"/>
              </a:rPr>
              <a:t>Company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19200" y="1822450"/>
            <a:ext cx="7086600" cy="792163"/>
          </a:xfrm>
        </p:spPr>
        <p:txBody>
          <a:bodyPr/>
          <a:lstStyle/>
          <a:p>
            <a:pPr eaLnBrk="1" hangingPunct="1"/>
            <a:r>
              <a:rPr lang="en-US" altLang="zh-CN" b="1" smtClean="0">
                <a:ea typeface="宋体" pitchFamily="2" charset="-122"/>
              </a:rPr>
              <a:t>Slide master</a:t>
            </a:r>
          </a:p>
        </p:txBody>
      </p:sp>
      <p:sp>
        <p:nvSpPr>
          <p:cNvPr id="4099" name="Rectangle 3"/>
          <p:cNvSpPr>
            <a:spLocks noGrp="1" noChangeArrowheads="1"/>
          </p:cNvSpPr>
          <p:nvPr>
            <p:ph type="body" idx="1"/>
          </p:nvPr>
        </p:nvSpPr>
        <p:spPr>
          <a:xfrm>
            <a:off x="1828800" y="3041650"/>
            <a:ext cx="6705600" cy="3282950"/>
          </a:xfrm>
        </p:spPr>
        <p:txBody>
          <a:bodyPr/>
          <a:lstStyle/>
          <a:p>
            <a:pPr eaLnBrk="1" hangingPunct="1">
              <a:lnSpc>
                <a:spcPct val="80000"/>
              </a:lnSpc>
            </a:pPr>
            <a:r>
              <a:rPr lang="en-US" altLang="ko-KR" sz="1600" smtClean="0">
                <a:latin typeface="Verdana" pitchFamily="34" charset="0"/>
                <a:ea typeface="굴림" pitchFamily="34" charset="-127"/>
              </a:rPr>
              <a:t>Your Text here</a:t>
            </a:r>
          </a:p>
          <a:p>
            <a:pPr eaLnBrk="1" hangingPunct="1">
              <a:lnSpc>
                <a:spcPct val="80000"/>
              </a:lnSpc>
            </a:pPr>
            <a:endParaRPr lang="en-US" altLang="ko-KR" sz="1600" smtClean="0">
              <a:latin typeface="Verdana" pitchFamily="34" charset="0"/>
              <a:ea typeface="굴림" pitchFamily="34" charset="-127"/>
            </a:endParaRPr>
          </a:p>
          <a:p>
            <a:pPr eaLnBrk="1" hangingPunct="1">
              <a:lnSpc>
                <a:spcPct val="80000"/>
              </a:lnSpc>
            </a:pPr>
            <a:r>
              <a:rPr lang="en-US" altLang="ko-KR" sz="1600" smtClean="0">
                <a:latin typeface="Verdana" pitchFamily="34" charset="0"/>
                <a:ea typeface="굴림"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600" smtClean="0">
              <a:latin typeface="Verdana" pitchFamily="34" charset="0"/>
              <a:ea typeface="굴림" pitchFamily="34" charset="-127"/>
            </a:endParaRPr>
          </a:p>
          <a:p>
            <a:pPr eaLnBrk="1" hangingPunct="1">
              <a:lnSpc>
                <a:spcPct val="80000"/>
              </a:lnSpc>
            </a:pPr>
            <a:r>
              <a:rPr lang="en-US" altLang="ko-KR" sz="1600" smtClean="0">
                <a:latin typeface="Verdana" pitchFamily="34" charset="0"/>
                <a:ea typeface="굴림"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1600" smtClean="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81200" y="228600"/>
            <a:ext cx="6934200" cy="715963"/>
          </a:xfrm>
        </p:spPr>
        <p:txBody>
          <a:bodyPr/>
          <a:lstStyle/>
          <a:p>
            <a:pPr eaLnBrk="1" hangingPunct="1"/>
            <a:r>
              <a:rPr lang="en-US" altLang="zh-CN" sz="4000" smtClean="0">
                <a:ea typeface="宋体" pitchFamily="2" charset="-122"/>
              </a:rPr>
              <a:t>Print master</a:t>
            </a:r>
          </a:p>
        </p:txBody>
      </p:sp>
      <p:sp>
        <p:nvSpPr>
          <p:cNvPr id="5123" name="Rectangle 3"/>
          <p:cNvSpPr>
            <a:spLocks noGrp="1" noChangeArrowheads="1"/>
          </p:cNvSpPr>
          <p:nvPr>
            <p:ph type="body" idx="1"/>
          </p:nvPr>
        </p:nvSpPr>
        <p:spPr>
          <a:xfrm>
            <a:off x="1981200" y="1447800"/>
            <a:ext cx="6934200" cy="4267200"/>
          </a:xfrm>
        </p:spPr>
        <p:txBody>
          <a:bodyPr/>
          <a:lstStyle/>
          <a:p>
            <a:pPr eaLnBrk="1" hangingPunct="1">
              <a:lnSpc>
                <a:spcPct val="80000"/>
              </a:lnSpc>
            </a:pPr>
            <a:r>
              <a:rPr lang="en-US" altLang="ko-KR" sz="2000" smtClean="0">
                <a:latin typeface="Verdana" pitchFamily="34" charset="0"/>
                <a:ea typeface="굴림" pitchFamily="34" charset="-127"/>
              </a:rPr>
              <a:t>Your Text here</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smtClean="0">
              <a:ea typeface="宋体" pitchFamily="2" charset="-122"/>
            </a:endParaRPr>
          </a:p>
          <a:p>
            <a:pPr eaLnBrk="1" hangingPunct="1">
              <a:lnSpc>
                <a:spcPct val="80000"/>
              </a:lnSpc>
            </a:pPr>
            <a:endParaRPr lang="en-US" altLang="zh-CN" sz="2000" smtClean="0">
              <a:ea typeface="宋体" pitchFamily="2" charset="-122"/>
            </a:endParaRPr>
          </a:p>
        </p:txBody>
      </p:sp>
    </p:spTree>
  </p:cSld>
  <p:clrMapOvr>
    <a:masterClrMapping/>
  </p:clrMapOvr>
</p:sld>
</file>

<file path=ppt/theme/theme1.xml><?xml version="1.0" encoding="utf-8"?>
<a:theme xmlns:a="http://schemas.openxmlformats.org/drawingml/2006/main" name="powerpoint-template-24">
  <a:themeElements>
    <a:clrScheme name="powerpoint-template-24 6">
      <a:dk1>
        <a:srgbClr val="4D4D4D"/>
      </a:dk1>
      <a:lt1>
        <a:srgbClr val="FFFFFF"/>
      </a:lt1>
      <a:dk2>
        <a:srgbClr val="4D4D4D"/>
      </a:dk2>
      <a:lt2>
        <a:srgbClr val="FE564C"/>
      </a:lt2>
      <a:accent1>
        <a:srgbClr val="FFBC15"/>
      </a:accent1>
      <a:accent2>
        <a:srgbClr val="FEC340"/>
      </a:accent2>
      <a:accent3>
        <a:srgbClr val="FFFFFF"/>
      </a:accent3>
      <a:accent4>
        <a:srgbClr val="404040"/>
      </a:accent4>
      <a:accent5>
        <a:srgbClr val="FFDAAA"/>
      </a:accent5>
      <a:accent6>
        <a:srgbClr val="E6B039"/>
      </a:accent6>
      <a:hlink>
        <a:srgbClr val="FCCF6C"/>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FE564C"/>
        </a:lt2>
        <a:accent1>
          <a:srgbClr val="FFBC15"/>
        </a:accent1>
        <a:accent2>
          <a:srgbClr val="FEC340"/>
        </a:accent2>
        <a:accent3>
          <a:srgbClr val="FFFFFF"/>
        </a:accent3>
        <a:accent4>
          <a:srgbClr val="404040"/>
        </a:accent4>
        <a:accent5>
          <a:srgbClr val="FFDAAA"/>
        </a:accent5>
        <a:accent6>
          <a:srgbClr val="E6B039"/>
        </a:accent6>
        <a:hlink>
          <a:srgbClr val="FCCF6C"/>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TotalTime>
  <Words>203</Words>
  <Application>Microsoft Office PowerPoint</Application>
  <PresentationFormat>全屏显示(4:3)</PresentationFormat>
  <Paragraphs>18</Paragraphs>
  <Slides>3</Slides>
  <Notes>3</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vt:i4>
      </vt:variant>
    </vt:vector>
  </HeadingPairs>
  <TitlesOfParts>
    <vt:vector size="9" baseType="lpstr">
      <vt:lpstr>Arial</vt:lpstr>
      <vt:lpstr>Microsoft Sans Serif</vt:lpstr>
      <vt:lpstr>宋体</vt:lpstr>
      <vt:lpstr>Verdana</vt:lpstr>
      <vt:lpstr>굴림</vt:lpstr>
      <vt:lpstr>powerpoint-template-24</vt:lpstr>
      <vt:lpstr>Name of presentation</vt:lpstr>
      <vt:lpstr>Slide master</vt:lpstr>
      <vt:lpstr>Print master</vt:lpstr>
    </vt:vector>
  </TitlesOfParts>
  <Company>Templates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SmileTemplates.com</dc:creator>
  <cp:lastModifiedBy>Windows 用户</cp:lastModifiedBy>
  <cp:revision>21</cp:revision>
  <dcterms:created xsi:type="dcterms:W3CDTF">2007-04-02T02:11:51Z</dcterms:created>
  <dcterms:modified xsi:type="dcterms:W3CDTF">2015-01-13T06:38:44Z</dcterms:modified>
</cp:coreProperties>
</file>