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sldIdLst>
    <p:sldId id="256" r:id="rId3"/>
    <p:sldId id="282" r:id="rId4"/>
    <p:sldId id="283" r:id="rId5"/>
    <p:sldId id="284"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5676688B-51D1-40F5-92F8-C3C52F4445DC}"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E1C1D14-D440-45DB-B883-35487B62C849}"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42B9374E-76E2-4D13-B9C7-94B4D72DE04B}"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5F0DF8A-15B2-46CD-9022-94C1ED3BA454}"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353050" y="76200"/>
            <a:ext cx="1733550" cy="6096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52400" y="76200"/>
            <a:ext cx="5048250" cy="6096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3DEFA2E-815D-441C-8C52-086C196F0D9F}"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D44AA1C-6C8F-4FB0-A200-565BEAD7A065}"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51131024-8853-4BF9-94E5-2A2A8DDEB5D3}"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A34C92E9-CEE2-491B-A604-8BD7EC22DC0A}"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B2B8244-A8B4-4073-8A95-A654F2A4E64F}"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DCFA2B1-A70B-4F9A-9415-DA3F5E0D7AF6}" type="slidenum">
              <a:rPr lang="zh-CN" altLang="en-US"/>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627AAE56-317A-42C7-9785-9803081BC7E7}"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1922A54-09C7-46DC-9A1A-F8B1F439D92F}" type="slidenum">
              <a:rPr lang="zh-CN" altLang="en-US"/>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52400" y="762000"/>
            <a:ext cx="33909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695700" y="762000"/>
            <a:ext cx="33909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7CA19CA5-EBCE-42DF-B851-09C54EB894E9}"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D19F3F8F-5B21-4771-8C07-660180882398}" type="slidenum">
              <a:rPr lang="zh-CN" altLang="en-US"/>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418D26C5-C0B4-4BB2-A67A-62086C69CFEF}"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27C584B8-AB84-44C1-868A-8536EE7F3D00}" type="slidenum">
              <a:rPr lang="zh-CN" altLang="en-US"/>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10C59727-3651-4A54-BBFD-F7F68602AF4B}"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1183E7CE-2D4F-44E2-8D38-A2B4E18D508A}" type="slidenum">
              <a:rPr lang="zh-CN" altLang="en-US"/>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20106F04-7EF6-4B79-B6D4-240871414182}"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690C1B11-E7CA-4FE2-83EE-3EF9A4B138CA}" type="slidenum">
              <a:rPr lang="zh-CN" altLang="en-US"/>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08229D5D-D5EA-419B-BF28-3C95B025DA90}"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8DC63416-6ED7-4023-8C09-10230B1EEEE7}"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7FA0663-6E98-4C48-A56E-6D87DEF540CB}"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6680270-4899-4CCB-9ED8-DEDDEA7B084D}" type="slidenum">
              <a:rPr lang="zh-CN" altLang="en-US"/>
              <a:pPr/>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C44F697E-3A18-4062-9BCB-A61A2CFF9DEC}"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3433CEAE-98C4-454F-B4AC-98C7AE904559}" type="slidenum">
              <a:rPr lang="zh-CN" altLang="en-US"/>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7FED0EE-4D44-46BF-8E37-EB2A5DB4F5CB}"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A483187-0EF3-467C-940F-0D5C8FAA92BA}" type="slidenum">
              <a:rPr lang="zh-CN" altLang="en-US"/>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353050" y="76200"/>
            <a:ext cx="1733550" cy="6096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52400" y="76200"/>
            <a:ext cx="5048250" cy="6096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7545C73-1D04-4369-BD08-8524F65EC143}"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EC62126-98E4-43D4-BDCD-A3BFE16C8319}"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A45E02B8-FFD6-491C-9601-D7E143BCBAFE}" type="datetimeFigureOut">
              <a:rPr lang="zh-CN" altLang="en-US"/>
              <a:pPr/>
              <a:t>2015/1/13</a:t>
            </a:fld>
            <a:endParaRPr lang="en-US" altLang="zh-CN"/>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F165846-78D5-4758-A1E3-853946EF4BC0}"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52400" y="762000"/>
            <a:ext cx="33909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695700" y="762000"/>
            <a:ext cx="33909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0196C9C2-EB6C-4778-96CF-7BA4AD659E76}"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E0CD9CD-03F3-472A-B538-36D00AEA0AC0}"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E67427DC-0096-4836-961C-CCC0B5D34001}" type="datetimeFigureOut">
              <a:rPr lang="zh-CN" altLang="en-US"/>
              <a:pPr/>
              <a:t>2015/1/13</a:t>
            </a:fld>
            <a:endParaRPr lang="en-US" altLang="zh-CN"/>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C7709657-3F4B-4479-BAD2-CEAF49093A2C}"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90C40955-6178-48C7-9227-3BA16D75C690}" type="datetimeFigureOut">
              <a:rPr lang="zh-CN" altLang="en-US"/>
              <a:pPr/>
              <a:t>2015/1/13</a:t>
            </a:fld>
            <a:endParaRPr lang="en-US" altLang="zh-CN"/>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3D6B4CC5-5AD6-433E-9813-D529DF43CA56}"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60B7EEE6-B1BA-4CF5-AD82-CE4ABF38A583}" type="datetimeFigureOut">
              <a:rPr lang="zh-CN" altLang="en-US"/>
              <a:pPr/>
              <a:t>2015/1/13</a:t>
            </a:fld>
            <a:endParaRPr lang="en-US" altLang="zh-CN"/>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39C664DD-7C55-4AB4-AD15-A810D430FA3B}"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CA876F9E-ECBB-4620-9128-531BCEADB5DE}"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D27F8406-5187-419F-B425-C5142B7BA50B}"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0DA39794-F871-4096-A37D-45E2E0846B5B}" type="datetimeFigureOut">
              <a:rPr lang="zh-CN" altLang="en-US"/>
              <a:pPr/>
              <a:t>2015/1/13</a:t>
            </a:fld>
            <a:endParaRPr lang="en-US" altLang="zh-CN"/>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F98A7BA0-9909-4267-9329-1E30A749507E}"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152400" y="76200"/>
            <a:ext cx="6934200" cy="6254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noChangeArrowheads="1"/>
          </p:cNvSpPr>
          <p:nvPr>
            <p:ph type="body" idx="1"/>
          </p:nvPr>
        </p:nvSpPr>
        <p:spPr bwMode="auto">
          <a:xfrm>
            <a:off x="152400" y="762000"/>
            <a:ext cx="69342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FFFFFF"/>
                </a:solidFill>
                <a:ea typeface="宋体" pitchFamily="2" charset="-122"/>
              </a:defRPr>
            </a:lvl1pPr>
          </a:lstStyle>
          <a:p>
            <a:fld id="{3B1CF2A6-5445-4905-86FC-0682C9901E47}" type="datetimeFigureOut">
              <a:rPr lang="zh-CN" altLang="en-US"/>
              <a:pPr/>
              <a:t>2015/1/13</a:t>
            </a:fld>
            <a:endParaRPr lang="en-US" altLang="zh-CN"/>
          </a:p>
        </p:txBody>
      </p:sp>
      <p:sp>
        <p:nvSpPr>
          <p:cNvPr id="1029"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FFFFFF"/>
                </a:solidFill>
                <a:ea typeface="宋体" pitchFamily="2" charset="-122"/>
              </a:defRPr>
            </a:lvl1pPr>
          </a:lstStyle>
          <a:p>
            <a:endParaRPr lang="zh-CN" altLang="en-US"/>
          </a:p>
        </p:txBody>
      </p:sp>
      <p:sp>
        <p:nvSpPr>
          <p:cNvPr id="1030"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FFFFFF"/>
                </a:solidFill>
                <a:ea typeface="宋体" pitchFamily="2" charset="-122"/>
              </a:defRPr>
            </a:lvl1pPr>
          </a:lstStyle>
          <a:p>
            <a:fld id="{30E3D8C2-BF03-4542-807B-98173B006D4C}"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Tahoma" pitchFamily="34" charset="0"/>
          <a:cs typeface="Tahoma" pitchFamily="34" charset="0"/>
        </a:defRPr>
      </a:lvl2pPr>
      <a:lvl3pPr algn="l" rtl="0" eaLnBrk="0" fontAlgn="base" hangingPunct="0">
        <a:spcBef>
          <a:spcPct val="0"/>
        </a:spcBef>
        <a:spcAft>
          <a:spcPct val="0"/>
        </a:spcAft>
        <a:defRPr sz="3600" b="1">
          <a:solidFill>
            <a:schemeClr val="tx1"/>
          </a:solidFill>
          <a:latin typeface="Tahoma" pitchFamily="34" charset="0"/>
          <a:cs typeface="Tahoma" pitchFamily="34" charset="0"/>
        </a:defRPr>
      </a:lvl3pPr>
      <a:lvl4pPr algn="l" rtl="0" eaLnBrk="0" fontAlgn="base" hangingPunct="0">
        <a:spcBef>
          <a:spcPct val="0"/>
        </a:spcBef>
        <a:spcAft>
          <a:spcPct val="0"/>
        </a:spcAft>
        <a:defRPr sz="3600" b="1">
          <a:solidFill>
            <a:schemeClr val="tx1"/>
          </a:solidFill>
          <a:latin typeface="Tahoma" pitchFamily="34" charset="0"/>
          <a:cs typeface="Tahoma" pitchFamily="34" charset="0"/>
        </a:defRPr>
      </a:lvl4pPr>
      <a:lvl5pPr algn="l" rtl="0" eaLnBrk="0" fontAlgn="base" hangingPunct="0">
        <a:spcBef>
          <a:spcPct val="0"/>
        </a:spcBef>
        <a:spcAft>
          <a:spcPct val="0"/>
        </a:spcAft>
        <a:defRPr sz="3600" b="1">
          <a:solidFill>
            <a:schemeClr val="tx1"/>
          </a:solidFill>
          <a:latin typeface="Tahoma" pitchFamily="34" charset="0"/>
          <a:cs typeface="Tahoma" pitchFamily="34" charset="0"/>
        </a:defRPr>
      </a:lvl5pPr>
      <a:lvl6pPr marL="457200" algn="l" rtl="0" eaLnBrk="0" fontAlgn="base" hangingPunct="0">
        <a:spcBef>
          <a:spcPct val="0"/>
        </a:spcBef>
        <a:spcAft>
          <a:spcPct val="0"/>
        </a:spcAft>
        <a:defRPr sz="3600" b="1">
          <a:solidFill>
            <a:schemeClr val="tx1"/>
          </a:solidFill>
          <a:latin typeface="Tahoma" pitchFamily="34" charset="0"/>
          <a:cs typeface="Tahoma" pitchFamily="34" charset="0"/>
        </a:defRPr>
      </a:lvl6pPr>
      <a:lvl7pPr marL="914400" algn="l" rtl="0" eaLnBrk="0" fontAlgn="base" hangingPunct="0">
        <a:spcBef>
          <a:spcPct val="0"/>
        </a:spcBef>
        <a:spcAft>
          <a:spcPct val="0"/>
        </a:spcAft>
        <a:defRPr sz="3600" b="1">
          <a:solidFill>
            <a:schemeClr val="tx1"/>
          </a:solidFill>
          <a:latin typeface="Tahoma" pitchFamily="34" charset="0"/>
          <a:cs typeface="Tahoma" pitchFamily="34" charset="0"/>
        </a:defRPr>
      </a:lvl7pPr>
      <a:lvl8pPr marL="1371600" algn="l" rtl="0" eaLnBrk="0" fontAlgn="base" hangingPunct="0">
        <a:spcBef>
          <a:spcPct val="0"/>
        </a:spcBef>
        <a:spcAft>
          <a:spcPct val="0"/>
        </a:spcAft>
        <a:defRPr sz="3600" b="1">
          <a:solidFill>
            <a:schemeClr val="tx1"/>
          </a:solidFill>
          <a:latin typeface="Tahoma" pitchFamily="34" charset="0"/>
          <a:cs typeface="Tahoma" pitchFamily="34" charset="0"/>
        </a:defRPr>
      </a:lvl8pPr>
      <a:lvl9pPr marL="1828800" algn="l" rtl="0" eaLnBrk="0" fontAlgn="base" hangingPunct="0">
        <a:spcBef>
          <a:spcPct val="0"/>
        </a:spcBef>
        <a:spcAft>
          <a:spcPct val="0"/>
        </a:spcAft>
        <a:defRPr sz="3600" b="1">
          <a:solidFill>
            <a:schemeClr val="tx1"/>
          </a:solidFill>
          <a:latin typeface="Tahoma" pitchFamily="34" charset="0"/>
          <a:cs typeface="Tahom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p:nvPr>
        </p:nvSpPr>
        <p:spPr bwMode="auto">
          <a:xfrm>
            <a:off x="152400" y="76200"/>
            <a:ext cx="6934200" cy="6254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Text Placeholder 2"/>
          <p:cNvSpPr>
            <a:spLocks noGrp="1" noChangeArrowheads="1"/>
          </p:cNvSpPr>
          <p:nvPr>
            <p:ph type="body" idx="1"/>
          </p:nvPr>
        </p:nvSpPr>
        <p:spPr bwMode="auto">
          <a:xfrm>
            <a:off x="152400" y="762000"/>
            <a:ext cx="69342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2052" name="Date Placeholder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a:solidFill>
                  <a:srgbClr val="FFFFFF"/>
                </a:solidFill>
                <a:ea typeface="宋体" pitchFamily="2" charset="-122"/>
              </a:defRPr>
            </a:lvl1pPr>
          </a:lstStyle>
          <a:p>
            <a:fld id="{A7824662-83D5-42CD-A078-F82CF22D617A}" type="datetimeFigureOut">
              <a:rPr lang="zh-CN" altLang="en-US"/>
              <a:pPr/>
              <a:t>2015/1/13</a:t>
            </a:fld>
            <a:endParaRPr lang="en-US" altLang="zh-CN"/>
          </a:p>
        </p:txBody>
      </p:sp>
      <p:sp>
        <p:nvSpPr>
          <p:cNvPr id="2053" name="Footer Placeholder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rgbClr val="FFFFFF"/>
                </a:solidFill>
                <a:ea typeface="宋体" pitchFamily="2" charset="-122"/>
              </a:defRPr>
            </a:lvl1pPr>
          </a:lstStyle>
          <a:p>
            <a:endParaRPr lang="zh-CN" altLang="en-US"/>
          </a:p>
        </p:txBody>
      </p:sp>
      <p:sp>
        <p:nvSpPr>
          <p:cNvPr id="2054" name="Slide Number Placeholder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a:solidFill>
                  <a:srgbClr val="FFFFFF"/>
                </a:solidFill>
                <a:ea typeface="宋体" pitchFamily="2" charset="-122"/>
              </a:defRPr>
            </a:lvl1pPr>
          </a:lstStyle>
          <a:p>
            <a:fld id="{6DE03461-62B7-45F6-9481-666DA009EC30}"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Tahoma" pitchFamily="34" charset="0"/>
          <a:cs typeface="Tahoma" pitchFamily="34" charset="0"/>
        </a:defRPr>
      </a:lvl2pPr>
      <a:lvl3pPr algn="l" rtl="0" eaLnBrk="0" fontAlgn="base" hangingPunct="0">
        <a:spcBef>
          <a:spcPct val="0"/>
        </a:spcBef>
        <a:spcAft>
          <a:spcPct val="0"/>
        </a:spcAft>
        <a:defRPr sz="3600" b="1">
          <a:solidFill>
            <a:schemeClr val="tx1"/>
          </a:solidFill>
          <a:latin typeface="Tahoma" pitchFamily="34" charset="0"/>
          <a:cs typeface="Tahoma" pitchFamily="34" charset="0"/>
        </a:defRPr>
      </a:lvl3pPr>
      <a:lvl4pPr algn="l" rtl="0" eaLnBrk="0" fontAlgn="base" hangingPunct="0">
        <a:spcBef>
          <a:spcPct val="0"/>
        </a:spcBef>
        <a:spcAft>
          <a:spcPct val="0"/>
        </a:spcAft>
        <a:defRPr sz="3600" b="1">
          <a:solidFill>
            <a:schemeClr val="tx1"/>
          </a:solidFill>
          <a:latin typeface="Tahoma" pitchFamily="34" charset="0"/>
          <a:cs typeface="Tahoma" pitchFamily="34" charset="0"/>
        </a:defRPr>
      </a:lvl4pPr>
      <a:lvl5pPr algn="l" rtl="0" eaLnBrk="0" fontAlgn="base" hangingPunct="0">
        <a:spcBef>
          <a:spcPct val="0"/>
        </a:spcBef>
        <a:spcAft>
          <a:spcPct val="0"/>
        </a:spcAft>
        <a:defRPr sz="3600" b="1">
          <a:solidFill>
            <a:schemeClr val="tx1"/>
          </a:solidFill>
          <a:latin typeface="Tahoma" pitchFamily="34" charset="0"/>
          <a:cs typeface="Tahoma" pitchFamily="34" charset="0"/>
        </a:defRPr>
      </a:lvl5pPr>
      <a:lvl6pPr marL="457200" algn="l" rtl="0" eaLnBrk="0" fontAlgn="base" hangingPunct="0">
        <a:spcBef>
          <a:spcPct val="0"/>
        </a:spcBef>
        <a:spcAft>
          <a:spcPct val="0"/>
        </a:spcAft>
        <a:defRPr sz="3600" b="1">
          <a:solidFill>
            <a:schemeClr val="tx1"/>
          </a:solidFill>
          <a:latin typeface="Tahoma" pitchFamily="34" charset="0"/>
          <a:cs typeface="Tahoma" pitchFamily="34" charset="0"/>
        </a:defRPr>
      </a:lvl6pPr>
      <a:lvl7pPr marL="914400" algn="l" rtl="0" eaLnBrk="0" fontAlgn="base" hangingPunct="0">
        <a:spcBef>
          <a:spcPct val="0"/>
        </a:spcBef>
        <a:spcAft>
          <a:spcPct val="0"/>
        </a:spcAft>
        <a:defRPr sz="3600" b="1">
          <a:solidFill>
            <a:schemeClr val="tx1"/>
          </a:solidFill>
          <a:latin typeface="Tahoma" pitchFamily="34" charset="0"/>
          <a:cs typeface="Tahoma" pitchFamily="34" charset="0"/>
        </a:defRPr>
      </a:lvl7pPr>
      <a:lvl8pPr marL="1371600" algn="l" rtl="0" eaLnBrk="0" fontAlgn="base" hangingPunct="0">
        <a:spcBef>
          <a:spcPct val="0"/>
        </a:spcBef>
        <a:spcAft>
          <a:spcPct val="0"/>
        </a:spcAft>
        <a:defRPr sz="3600" b="1">
          <a:solidFill>
            <a:schemeClr val="tx1"/>
          </a:solidFill>
          <a:latin typeface="Tahoma" pitchFamily="34" charset="0"/>
          <a:cs typeface="Tahoma" pitchFamily="34" charset="0"/>
        </a:defRPr>
      </a:lvl8pPr>
      <a:lvl9pPr marL="1828800" algn="l" rtl="0" eaLnBrk="0" fontAlgn="base" hangingPunct="0">
        <a:spcBef>
          <a:spcPct val="0"/>
        </a:spcBef>
        <a:spcAft>
          <a:spcPct val="0"/>
        </a:spcAft>
        <a:defRPr sz="3600" b="1">
          <a:solidFill>
            <a:schemeClr val="tx1"/>
          </a:solidFill>
          <a:latin typeface="Tahoma" pitchFamily="34" charset="0"/>
          <a:cs typeface="Tahom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3"/>
          <p:cNvSpPr>
            <a:spLocks noGrp="1"/>
          </p:cNvSpPr>
          <p:nvPr>
            <p:ph idx="4294967295"/>
          </p:nvPr>
        </p:nvSpPr>
        <p:spPr/>
        <p:txBody>
          <a:bodyPr/>
          <a:lstStyle/>
          <a:p>
            <a:pPr eaLnBrk="1" hangingPunct="1">
              <a:lnSpc>
                <a:spcPct val="80000"/>
              </a:lnSpc>
            </a:pPr>
            <a:r>
              <a:rPr lang="en-US" altLang="zh-CN" sz="2500">
                <a:solidFill>
                  <a:srgbClr val="FFFFFF"/>
                </a:solidFill>
                <a:ea typeface="宋体" pitchFamily="2" charset="-122"/>
              </a:rPr>
              <a:t>Your Text here</a:t>
            </a:r>
          </a:p>
          <a:p>
            <a:pPr eaLnBrk="1" hangingPunct="1">
              <a:lnSpc>
                <a:spcPct val="80000"/>
              </a:lnSpc>
            </a:pPr>
            <a:endParaRPr lang="en-US" altLang="zh-CN" sz="2500">
              <a:solidFill>
                <a:srgbClr val="FFFFFF"/>
              </a:solidFill>
              <a:ea typeface="宋体" pitchFamily="2" charset="-122"/>
            </a:endParaRPr>
          </a:p>
          <a:p>
            <a:pPr eaLnBrk="1" hangingPunct="1">
              <a:lnSpc>
                <a:spcPct val="80000"/>
              </a:lnSpc>
            </a:pPr>
            <a:r>
              <a:rPr lang="en-US" altLang="zh-CN" sz="2500">
                <a:solidFill>
                  <a:srgbClr val="FFFFFF"/>
                </a:solidFill>
                <a:ea typeface="宋体" pitchFamily="2" charset="-122"/>
              </a:rPr>
              <a:t>Lorem ipsum dolor sit amet, consectetuer adip iscing elit, sed diam no n u mmy nibh euismod tincidunt ut laoreet do lore magna aliquam er at v olut pat. Ut wisi enim ad mi ni m venia m, quis nostrud exerci tatio n ulla mco rper susc ip it lobor tis nisl ut aliquip ex ea commodo cons equat. </a:t>
            </a:r>
          </a:p>
          <a:p>
            <a:pPr eaLnBrk="1" hangingPunct="1">
              <a:lnSpc>
                <a:spcPct val="80000"/>
              </a:lnSpc>
            </a:pPr>
            <a:endParaRPr lang="en-US" altLang="zh-CN" sz="2500">
              <a:solidFill>
                <a:srgbClr val="FFFFFF"/>
              </a:solidFill>
              <a:ea typeface="宋体" pitchFamily="2" charset="-122"/>
            </a:endParaRPr>
          </a:p>
          <a:p>
            <a:pPr eaLnBrk="1" hangingPunct="1">
              <a:lnSpc>
                <a:spcPct val="80000"/>
              </a:lnSpc>
            </a:pPr>
            <a:r>
              <a:rPr lang="en-US" altLang="zh-CN" sz="2500">
                <a:solidFill>
                  <a:srgbClr val="FFFFFF"/>
                </a:solidFill>
                <a:ea typeface="宋体" pitchFamily="2" charset="-122"/>
              </a:rPr>
              <a:t>Duis autem vel eum iriure dolor in hendrerit in vulputate velit esse mo les tie consequat, vel illum dolore eu feugiat nulla fac ilisis at vero eros et ac cumsan et iusto odio dign issim qui bla ndit praesent lup tatum zzril dele nit augue duis dolore te fe ug ait nulla facilisi</a:t>
            </a:r>
          </a:p>
          <a:p>
            <a:pPr eaLnBrk="1" hangingPunct="1">
              <a:lnSpc>
                <a:spcPct val="80000"/>
              </a:lnSpc>
            </a:pPr>
            <a:endParaRPr lang="en-US" altLang="zh-CN" sz="2500">
              <a:solidFill>
                <a:srgbClr val="FFFFFF"/>
              </a:solidFill>
              <a:ea typeface="宋体" pitchFamily="2" charset="-122"/>
            </a:endParaRPr>
          </a:p>
          <a:p>
            <a:pPr eaLnBrk="1" hangingPunct="1">
              <a:lnSpc>
                <a:spcPct val="80000"/>
              </a:lnSpc>
            </a:pPr>
            <a:endParaRPr lang="en-US" altLang="zh-CN" sz="2500">
              <a:solidFill>
                <a:srgbClr val="FFFFFF"/>
              </a:solidFill>
              <a:ea typeface="宋体" pitchFamily="2" charset="-122"/>
            </a:endParaRPr>
          </a:p>
          <a:p>
            <a:pPr eaLnBrk="1" hangingPunct="1">
              <a:lnSpc>
                <a:spcPct val="80000"/>
              </a:lnSpc>
            </a:pPr>
            <a:endParaRPr lang="zh-CN" altLang="en-US" sz="2500">
              <a:solidFill>
                <a:srgbClr val="FFFFFF"/>
              </a:solidFill>
              <a:ea typeface="宋体" pitchFamily="2" charset="-122"/>
            </a:endParaRPr>
          </a:p>
        </p:txBody>
      </p:sp>
      <p:sp>
        <p:nvSpPr>
          <p:cNvPr id="5123" name="Title 4"/>
          <p:cNvSpPr>
            <a:spLocks noGrp="1"/>
          </p:cNvSpPr>
          <p:nvPr>
            <p:ph type="title" idx="4294967295"/>
          </p:nvPr>
        </p:nvSpPr>
        <p:spPr/>
        <p:txBody>
          <a:bodyPr/>
          <a:lstStyle/>
          <a:p>
            <a:pPr eaLnBrk="1" hangingPunct="1"/>
            <a:r>
              <a:rPr lang="en-US" altLang="zh-CN" sz="3200">
                <a:solidFill>
                  <a:srgbClr val="FFFFFF"/>
                </a:solidFill>
                <a:ea typeface="宋体" pitchFamily="2" charset="-122"/>
              </a:rPr>
              <a:t>Slide Master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2209800" y="304800"/>
            <a:ext cx="6477000" cy="625475"/>
          </a:xfrm>
        </p:spPr>
        <p:txBody>
          <a:bodyPr/>
          <a:lstStyle/>
          <a:p>
            <a:pPr algn="ctr" eaLnBrk="1" hangingPunct="1"/>
            <a:r>
              <a:rPr lang="en-US" altLang="zh-CN" sz="3200">
                <a:ea typeface="宋体" pitchFamily="2" charset="-122"/>
              </a:rPr>
              <a:t>Print Master</a:t>
            </a:r>
          </a:p>
        </p:txBody>
      </p:sp>
      <p:sp>
        <p:nvSpPr>
          <p:cNvPr id="6147" name="Content Placeholder 2"/>
          <p:cNvSpPr>
            <a:spLocks noGrp="1"/>
          </p:cNvSpPr>
          <p:nvPr>
            <p:ph idx="4294967295"/>
          </p:nvPr>
        </p:nvSpPr>
        <p:spPr>
          <a:xfrm>
            <a:off x="2209800" y="1066800"/>
            <a:ext cx="6477000" cy="5257800"/>
          </a:xfrm>
        </p:spPr>
        <p:txBody>
          <a:bodyPr/>
          <a:lstStyle/>
          <a:p>
            <a:pPr eaLnBrk="1" hangingPunct="1">
              <a:lnSpc>
                <a:spcPct val="80000"/>
              </a:lnSpc>
            </a:pPr>
            <a:r>
              <a:rPr lang="en-US" altLang="zh-CN" sz="2200">
                <a:ea typeface="宋体" pitchFamily="2" charset="-122"/>
              </a:rPr>
              <a:t>Your Text here</a:t>
            </a:r>
          </a:p>
          <a:p>
            <a:pPr eaLnBrk="1" hangingPunct="1">
              <a:lnSpc>
                <a:spcPct val="80000"/>
              </a:lnSpc>
            </a:pPr>
            <a:endParaRPr lang="en-US" altLang="zh-CN" sz="2200">
              <a:ea typeface="宋体" pitchFamily="2" charset="-122"/>
            </a:endParaRPr>
          </a:p>
          <a:p>
            <a:pPr eaLnBrk="1" hangingPunct="1">
              <a:lnSpc>
                <a:spcPct val="80000"/>
              </a:lnSpc>
            </a:pPr>
            <a:r>
              <a:rPr lang="en-US" altLang="zh-CN" sz="2200">
                <a:ea typeface="宋体" pitchFamily="2" charset="-122"/>
              </a:rPr>
              <a:t>Lorem ipsum dolor sit amet, consectetuer adip iscing elit, sed diam no n u mmy nibh euismod tincidunt ut laoreet do lore magna aliquam er at v olut pat. Ut wisi enim ad mi ni m venia m, quis nostrud exerci tatio n ulla mco rper susc ip it lobor tis nisl ut aliquip ex ea commodo cons equat. </a:t>
            </a:r>
          </a:p>
          <a:p>
            <a:pPr eaLnBrk="1" hangingPunct="1">
              <a:lnSpc>
                <a:spcPct val="80000"/>
              </a:lnSpc>
            </a:pPr>
            <a:endParaRPr lang="en-US" altLang="zh-CN" sz="2200">
              <a:ea typeface="宋体" pitchFamily="2" charset="-122"/>
            </a:endParaRPr>
          </a:p>
          <a:p>
            <a:pPr eaLnBrk="1" hangingPunct="1">
              <a:lnSpc>
                <a:spcPct val="80000"/>
              </a:lnSpc>
            </a:pPr>
            <a:r>
              <a:rPr lang="en-US" altLang="zh-CN" sz="2200">
                <a:ea typeface="宋体" pitchFamily="2" charset="-122"/>
              </a:rPr>
              <a:t>Duis autem vel eum iriure dolor in hendrerit in vulputate velit esse mo les tie consequat, vel illum dolore eu feugiat nulla fac ilisis at vero eros et ac cumsan et iusto odio dign issim qui bla ndit praesent lup tatum zzril dele nit augue duis dolore te fe ug ait nulla facilisi</a:t>
            </a:r>
          </a:p>
          <a:p>
            <a:pPr eaLnBrk="1" hangingPunct="1">
              <a:lnSpc>
                <a:spcPct val="80000"/>
              </a:lnSpc>
            </a:pPr>
            <a:endParaRPr lang="en-US" altLang="zh-CN" sz="2200">
              <a:ea typeface="宋体" pitchFamily="2" charset="-122"/>
            </a:endParaRPr>
          </a:p>
          <a:p>
            <a:pPr eaLnBrk="1" hangingPunct="1">
              <a:lnSpc>
                <a:spcPct val="80000"/>
              </a:lnSpc>
            </a:pPr>
            <a:endParaRPr lang="zh-CN" altLang="en-US" sz="2200">
              <a:ea typeface="宋体"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2209800" y="304800"/>
            <a:ext cx="6477000" cy="625475"/>
          </a:xfrm>
        </p:spPr>
        <p:txBody>
          <a:bodyPr/>
          <a:lstStyle/>
          <a:p>
            <a:pPr algn="ctr" eaLnBrk="1" hangingPunct="1"/>
            <a:r>
              <a:rPr lang="en-US" altLang="zh-CN" sz="3200">
                <a:ea typeface="宋体" pitchFamily="2" charset="-122"/>
              </a:rPr>
              <a:t>Print Master</a:t>
            </a:r>
          </a:p>
        </p:txBody>
      </p:sp>
      <p:sp>
        <p:nvSpPr>
          <p:cNvPr id="6147" name="Content Placeholder 2"/>
          <p:cNvSpPr>
            <a:spLocks noGrp="1"/>
          </p:cNvSpPr>
          <p:nvPr>
            <p:ph idx="4294967295"/>
          </p:nvPr>
        </p:nvSpPr>
        <p:spPr>
          <a:xfrm>
            <a:off x="2209800" y="1066800"/>
            <a:ext cx="6477000" cy="5257800"/>
          </a:xfrm>
        </p:spPr>
        <p:txBody>
          <a:bodyPr/>
          <a:lstStyle/>
          <a:p>
            <a:pPr eaLnBrk="1" hangingPunct="1">
              <a:lnSpc>
                <a:spcPct val="80000"/>
              </a:lnSpc>
            </a:pPr>
            <a:r>
              <a:rPr lang="en-US" altLang="zh-CN" sz="2200">
                <a:ea typeface="宋体" pitchFamily="2" charset="-122"/>
              </a:rPr>
              <a:t>Your Text here</a:t>
            </a:r>
          </a:p>
          <a:p>
            <a:pPr eaLnBrk="1" hangingPunct="1">
              <a:lnSpc>
                <a:spcPct val="80000"/>
              </a:lnSpc>
            </a:pPr>
            <a:endParaRPr lang="en-US" altLang="zh-CN" sz="2200">
              <a:ea typeface="宋体" pitchFamily="2" charset="-122"/>
            </a:endParaRPr>
          </a:p>
          <a:p>
            <a:pPr eaLnBrk="1" hangingPunct="1">
              <a:lnSpc>
                <a:spcPct val="80000"/>
              </a:lnSpc>
            </a:pPr>
            <a:r>
              <a:rPr lang="en-US" altLang="zh-CN" sz="2200">
                <a:ea typeface="宋体" pitchFamily="2" charset="-122"/>
              </a:rPr>
              <a:t>Lorem ipsum dolor sit amet, consectetuer adip iscing elit, sed diam no n u mmy nibh euismod tincidunt ut laoreet do lore magna aliquam er at v olut pat. Ut wisi enim ad mi ni m venia m, quis nostrud exerci tatio n ulla mco rper susc ip it lobor tis nisl ut aliquip ex ea commodo cons equat. </a:t>
            </a:r>
          </a:p>
          <a:p>
            <a:pPr eaLnBrk="1" hangingPunct="1">
              <a:lnSpc>
                <a:spcPct val="80000"/>
              </a:lnSpc>
            </a:pPr>
            <a:endParaRPr lang="en-US" altLang="zh-CN" sz="2200">
              <a:ea typeface="宋体" pitchFamily="2" charset="-122"/>
            </a:endParaRPr>
          </a:p>
          <a:p>
            <a:pPr eaLnBrk="1" hangingPunct="1">
              <a:lnSpc>
                <a:spcPct val="80000"/>
              </a:lnSpc>
            </a:pPr>
            <a:r>
              <a:rPr lang="en-US" altLang="zh-CN" sz="2200">
                <a:ea typeface="宋体" pitchFamily="2" charset="-122"/>
              </a:rPr>
              <a:t>Duis autem vel eum iriure dolor in hendrerit in vulputate velit esse mo les tie consequat, vel illum dolore eu feugiat nulla fac ilisis at vero eros et ac cumsan et iusto odio dign issim qui bla ndit praesent lup tatum zzril dele nit augue duis dolore te fe ug ait nulla facilisi</a:t>
            </a:r>
          </a:p>
          <a:p>
            <a:pPr eaLnBrk="1" hangingPunct="1">
              <a:lnSpc>
                <a:spcPct val="80000"/>
              </a:lnSpc>
            </a:pPr>
            <a:endParaRPr lang="en-US" altLang="zh-CN" sz="2200">
              <a:ea typeface="宋体" pitchFamily="2" charset="-122"/>
            </a:endParaRPr>
          </a:p>
          <a:p>
            <a:pPr eaLnBrk="1" hangingPunct="1">
              <a:lnSpc>
                <a:spcPct val="80000"/>
              </a:lnSpc>
            </a:pPr>
            <a:endParaRPr lang="zh-CN" altLang="en-US" sz="2200">
              <a:ea typeface="宋体" pitchFamily="2" charset="-122"/>
            </a:endParaRP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FFFFFF"/>
      </a:dk1>
      <a:lt1>
        <a:srgbClr val="FFFFFF"/>
      </a:lt1>
      <a:dk2>
        <a:srgbClr val="887026"/>
      </a:dk2>
      <a:lt2>
        <a:srgbClr val="8F0000"/>
      </a:lt2>
      <a:accent1>
        <a:srgbClr val="014BDE"/>
      </a:accent1>
      <a:accent2>
        <a:srgbClr val="002E7F"/>
      </a:accent2>
      <a:accent3>
        <a:srgbClr val="FFFFFF"/>
      </a:accent3>
      <a:accent4>
        <a:srgbClr val="DADADA"/>
      </a:accent4>
      <a:accent5>
        <a:srgbClr val="AAB1EC"/>
      </a:accent5>
      <a:accent6>
        <a:srgbClr val="002972"/>
      </a:accent6>
      <a:hlink>
        <a:srgbClr val="3BBCFF"/>
      </a:hlink>
      <a:folHlink>
        <a:srgbClr val="003297"/>
      </a:folHlink>
    </a:clrScheme>
    <a:fontScheme name="默认设计模板">
      <a:majorFont>
        <a:latin typeface="Tahoma"/>
        <a:ea typeface=""/>
        <a:cs typeface="Tahoma"/>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cs typeface="Arial" charset="0"/>
          </a:defRPr>
        </a:defPPr>
      </a:lstStyle>
    </a:lnDef>
  </a:objectDefaults>
  <a:extraClrSchemeLst>
    <a:extraClrScheme>
      <a:clrScheme name="默认设计模板 1">
        <a:dk1>
          <a:srgbClr val="FFFFFF"/>
        </a:dk1>
        <a:lt1>
          <a:srgbClr val="FFFFFF"/>
        </a:lt1>
        <a:dk2>
          <a:srgbClr val="887026"/>
        </a:dk2>
        <a:lt2>
          <a:srgbClr val="8F0000"/>
        </a:lt2>
        <a:accent1>
          <a:srgbClr val="014BDE"/>
        </a:accent1>
        <a:accent2>
          <a:srgbClr val="002E7F"/>
        </a:accent2>
        <a:accent3>
          <a:srgbClr val="FFFFFF"/>
        </a:accent3>
        <a:accent4>
          <a:srgbClr val="DADADA"/>
        </a:accent4>
        <a:accent5>
          <a:srgbClr val="AAB1EC"/>
        </a:accent5>
        <a:accent6>
          <a:srgbClr val="002972"/>
        </a:accent6>
        <a:hlink>
          <a:srgbClr val="3BBCFF"/>
        </a:hlink>
        <a:folHlink>
          <a:srgbClr val="00329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1">
      <a:dk1>
        <a:srgbClr val="FFFFFF"/>
      </a:dk1>
      <a:lt1>
        <a:srgbClr val="FFFFFF"/>
      </a:lt1>
      <a:dk2>
        <a:srgbClr val="887026"/>
      </a:dk2>
      <a:lt2>
        <a:srgbClr val="8F0000"/>
      </a:lt2>
      <a:accent1>
        <a:srgbClr val="014BDE"/>
      </a:accent1>
      <a:accent2>
        <a:srgbClr val="002E7F"/>
      </a:accent2>
      <a:accent3>
        <a:srgbClr val="FFFFFF"/>
      </a:accent3>
      <a:accent4>
        <a:srgbClr val="DADADA"/>
      </a:accent4>
      <a:accent5>
        <a:srgbClr val="AAB1EC"/>
      </a:accent5>
      <a:accent6>
        <a:srgbClr val="002972"/>
      </a:accent6>
      <a:hlink>
        <a:srgbClr val="3BBCFF"/>
      </a:hlink>
      <a:folHlink>
        <a:srgbClr val="003297"/>
      </a:folHlink>
    </a:clrScheme>
    <a:fontScheme name="默认设计模板">
      <a:majorFont>
        <a:latin typeface="Tahoma"/>
        <a:ea typeface=""/>
        <a:cs typeface="Tahoma"/>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cs typeface="Arial" charset="0"/>
          </a:defRPr>
        </a:defPPr>
      </a:lstStyle>
    </a:lnDef>
  </a:objectDefaults>
  <a:extraClrSchemeLst>
    <a:extraClrScheme>
      <a:clrScheme name="默认设计模板 1">
        <a:dk1>
          <a:srgbClr val="FFFFFF"/>
        </a:dk1>
        <a:lt1>
          <a:srgbClr val="FFFFFF"/>
        </a:lt1>
        <a:dk2>
          <a:srgbClr val="887026"/>
        </a:dk2>
        <a:lt2>
          <a:srgbClr val="8F0000"/>
        </a:lt2>
        <a:accent1>
          <a:srgbClr val="014BDE"/>
        </a:accent1>
        <a:accent2>
          <a:srgbClr val="002E7F"/>
        </a:accent2>
        <a:accent3>
          <a:srgbClr val="FFFFFF"/>
        </a:accent3>
        <a:accent4>
          <a:srgbClr val="DADADA"/>
        </a:accent4>
        <a:accent5>
          <a:srgbClr val="AAB1EC"/>
        </a:accent5>
        <a:accent6>
          <a:srgbClr val="002972"/>
        </a:accent6>
        <a:hlink>
          <a:srgbClr val="3BBCFF"/>
        </a:hlink>
        <a:folHlink>
          <a:srgbClr val="00329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Pages>0</Pages>
  <Words>369</Words>
  <Characters>0</Characters>
  <Application>Microsoft Office PowerPoint</Application>
  <DocSecurity>0</DocSecurity>
  <PresentationFormat>全屏显示(4:3)</PresentationFormat>
  <Lines>0</Lines>
  <Paragraphs>19</Paragraphs>
  <Slides>4</Slides>
  <Notes>0</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4</vt:i4>
      </vt:variant>
    </vt:vector>
  </HeadingPairs>
  <TitlesOfParts>
    <vt:vector size="10" baseType="lpstr">
      <vt:lpstr>Calibri</vt:lpstr>
      <vt:lpstr>Arial</vt:lpstr>
      <vt:lpstr>Tahoma</vt:lpstr>
      <vt:lpstr>宋体</vt:lpstr>
      <vt:lpstr>默认设计模板</vt:lpstr>
      <vt:lpstr>默认设计模板</vt:lpstr>
      <vt:lpstr>幻灯片 1</vt:lpstr>
      <vt:lpstr>Slide Master</vt:lpstr>
      <vt:lpstr>Print Master</vt:lpstr>
      <vt:lpstr>Print Master</vt:lpstr>
    </vt:vector>
  </TitlesOfParts>
  <Company>home</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Windows 用户</cp:lastModifiedBy>
  <cp:revision>28</cp:revision>
  <cp:lastPrinted>1899-12-30T00:00:00Z</cp:lastPrinted>
  <dcterms:created xsi:type="dcterms:W3CDTF">2011-01-18T06:51:56Z</dcterms:created>
  <dcterms:modified xsi:type="dcterms:W3CDTF">2015-01-13T06:38:23Z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