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74" r:id="rId3"/>
  </p:sldMasterIdLst>
  <p:notesMasterIdLst>
    <p:notesMasterId r:id="rId7"/>
  </p:notesMasterIdLst>
  <p:sldIdLst>
    <p:sldId id="256" r:id="rId4"/>
    <p:sldId id="257" r:id="rId5"/>
    <p:sldId id="258" r:id="rId6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08" y="-90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4099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E636200-7C66-4E96-AE30-13858AEA47D9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4100" name="Slide Image Placeholder 3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  <p:sp>
        <p:nvSpPr>
          <p:cNvPr id="4101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102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4103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AE59D31-CAB2-469B-A7F3-E5E5B424CB9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Relationship Id="rId4" Type="http://schemas.openxmlformats.org/officeDocument/2006/relationships/hyperlink" Target="http://www.51ppt.com.cn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ppt宝藏_www.pptbz.com_提供下载</a:t>
            </a:r>
          </a:p>
        </p:txBody>
      </p:sp>
      <p:sp>
        <p:nvSpPr>
          <p:cNvPr id="6148" name="Slide Number Placeholder 3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471AD8B-6B44-4489-BCC7-BC916874E76D}" type="slidenum">
              <a:rPr lang="en-US" altLang="zh-CN" sz="1200">
                <a:latin typeface="Calibri" pitchFamily="34" charset="0"/>
              </a:rPr>
              <a:pPr algn="r"/>
              <a:t>1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>
                <a:latin typeface="宋体" pitchFamily="2" charset="-122"/>
              </a:rPr>
              <a:t>您可以记录您的观察记录。</a:t>
            </a:r>
          </a:p>
          <a:p>
            <a:pPr eaLnBrk="1" hangingPunct="1">
              <a:spcBef>
                <a:spcPct val="0"/>
              </a:spcBef>
            </a:pPr>
            <a:r>
              <a:rPr lang="zh-CN" altLang="en-US">
                <a:latin typeface="宋体" pitchFamily="2" charset="-122"/>
              </a:rPr>
              <a:t>您可以在图像区域添加图片或图表</a:t>
            </a:r>
            <a:r>
              <a:rPr lang="zh-CN" altLang="en-US"/>
              <a:t>。</a:t>
            </a:r>
          </a:p>
        </p:txBody>
      </p:sp>
      <p:sp>
        <p:nvSpPr>
          <p:cNvPr id="8196" name="Slide Number Placeholder 3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5BE3C0C-4571-4803-835A-D325BDA4614C}" type="slidenum">
              <a:rPr lang="en-US" altLang="zh-CN" sz="1200">
                <a:latin typeface="Calibri" pitchFamily="34" charset="0"/>
              </a:rPr>
              <a:pPr algn="r"/>
              <a:t>2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eaLnBrk="1" hangingPunct="1">
              <a:lnSpc>
                <a:spcPct val="90000"/>
              </a:lnSpc>
            </a:pPr>
            <a:r>
              <a:rPr lang="zh-CN" altLang="en-US" b="1"/>
              <a:t>去除</a:t>
            </a:r>
            <a:r>
              <a:rPr lang="en-US" altLang="zh-CN" b="1"/>
              <a:t>PPT</a:t>
            </a:r>
            <a:r>
              <a:rPr lang="zh-CN" altLang="en-US" b="1"/>
              <a:t>模板上的</a:t>
            </a:r>
            <a:r>
              <a:rPr lang="en-US" altLang="zh-CN" b="1"/>
              <a:t>--</a:t>
            </a:r>
            <a:r>
              <a:rPr lang="zh-CN" altLang="en-US" b="1"/>
              <a:t>无忧</a:t>
            </a:r>
            <a:r>
              <a:rPr lang="en-US" altLang="zh-CN" b="1"/>
              <a:t>PPT</a:t>
            </a:r>
            <a:r>
              <a:rPr lang="zh-CN" altLang="en-US" b="1"/>
              <a:t>整理发布的文字</a:t>
            </a:r>
            <a:r>
              <a:rPr lang="zh-CN" altLang="en-US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/>
              <a:t>首先打开</a:t>
            </a:r>
            <a:r>
              <a:rPr lang="en-US" altLang="zh-CN" b="1"/>
              <a:t>PPT</a:t>
            </a:r>
            <a:r>
              <a:rPr lang="zh-CN" altLang="en-US" b="1"/>
              <a:t>模板，选择视图，然后选择幻灯片母版</a:t>
            </a:r>
            <a:r>
              <a:rPr lang="zh-CN" altLang="en-US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/>
              <a:t>然后再在幻灯片母版视图中点击“无忧</a:t>
            </a:r>
            <a:r>
              <a:rPr lang="en-US" altLang="zh-CN" b="1"/>
              <a:t>PPT</a:t>
            </a:r>
            <a:r>
              <a:rPr lang="zh-CN" altLang="en-US" b="1"/>
              <a:t>整理发布”的文字文本框，删除，保存即可</a:t>
            </a:r>
            <a:r>
              <a:rPr lang="zh-CN" altLang="en-US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/>
              <a:t>更多</a:t>
            </a:r>
            <a:r>
              <a:rPr lang="en-US" altLang="zh-CN" b="1"/>
              <a:t>PPT</a:t>
            </a:r>
            <a:r>
              <a:rPr lang="zh-CN" altLang="en-US" b="1"/>
              <a:t>模板资源，请访问 </a:t>
            </a:r>
            <a:r>
              <a:rPr lang="zh-CN" altLang="en-US" b="1" u="sng">
                <a:hlinkClick r:id="rId4"/>
              </a:rPr>
              <a:t>无忧</a:t>
            </a:r>
            <a:r>
              <a:rPr lang="en-US" altLang="zh-CN" b="1" u="sng">
                <a:hlinkClick r:id="rId4"/>
              </a:rPr>
              <a:t>PPT</a:t>
            </a:r>
            <a:r>
              <a:rPr lang="zh-CN" altLang="en-US" b="1" u="sng">
                <a:hlinkClick r:id="rId4"/>
              </a:rPr>
              <a:t>网站</a:t>
            </a:r>
            <a:r>
              <a:rPr lang="en-US" altLang="zh-CN" b="1" u="sng">
                <a:hlinkClick r:id="rId4"/>
              </a:rPr>
              <a:t>--http://www.51ppt.com.cn</a:t>
            </a:r>
            <a:r>
              <a:rPr lang="en-US" altLang="zh-CN" b="1" u="sng"/>
              <a:t> </a:t>
            </a:r>
            <a:endParaRPr lang="zh-CN" altLang="en-US"/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使用时删除本备注即可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 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/>
              <a:t>将此幻灯片插入到演示文稿中</a:t>
            </a:r>
            <a:endParaRPr lang="zh-CN" altLang="en-US"/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将此模板作为演示文稿（</a:t>
            </a:r>
            <a:r>
              <a:rPr lang="en-US" altLang="zh-CN"/>
              <a:t>.ppt </a:t>
            </a:r>
            <a:r>
              <a:rPr lang="zh-CN" altLang="en-US"/>
              <a:t>文件）保存到计算机上。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打开将包含该图像幻灯片的演示文稿。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在“幻灯片”选项卡上，将插入点置于将位于该图像幻灯片之前的幻灯片之后。（确保不要选择幻灯片。插入点应位于幻灯片之间。）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在“插入”菜单上，单击“幻灯片（从文件）”。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在“幻灯片搜索器”对话框中，单击“搜索演示文稿”选项卡。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单击“浏览”，找到并选择包含该图像幻灯片的演示文稿，然后单击“打开”。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在“幻灯片（从文件）”对话框中，选择该图像幻灯片。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选中“保留源格式”复选框。如果不选中此复选框，复制的幻灯片将继承在演示文稿中位于它之前的幻灯片的设计。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单击“插入”。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单击“关闭”。 </a:t>
            </a:r>
          </a:p>
          <a:p>
            <a:pPr eaLnBrk="1" hangingPunct="1">
              <a:lnSpc>
                <a:spcPct val="90000"/>
              </a:lnSpc>
            </a:pPr>
            <a:endParaRPr lang="zh-CN" altLang="en-US"/>
          </a:p>
        </p:txBody>
      </p:sp>
      <p:sp>
        <p:nvSpPr>
          <p:cNvPr id="10244" name="灯片编号占位符 3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BC82DFF-C80D-4057-AFCF-F29F1EE2D42C}" type="slidenum">
              <a:rPr lang="en-US" altLang="zh-CN" sz="1200">
                <a:latin typeface="Calibri" pitchFamily="34" charset="0"/>
              </a:rPr>
              <a:pPr algn="r"/>
              <a:t>3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15CA80-6F48-424E-83C9-3D26754A944B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B6C95-8CB3-4144-BEF5-AFA033CD628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A2130D-0A6E-47D7-8EAF-07D2B94A751B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9EB6E-6BC4-4D1A-9D46-6EEB07635B0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094AD5-75E8-43EE-9D02-6563830EDF9C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9CB49-FCE1-4E1F-9358-0EE4FBA3F07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72EC9-D717-421F-A7B9-E0CC79E0C3F6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EF60C-80FC-47FD-B7B5-5BB54AF091D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C78E97-3228-4E5C-9EB7-593F5F38B603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0A6E4-F942-4975-B0C9-E9BDAB3206C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1AD55C-D0C1-4634-957C-5B129E7933AC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33237-D634-4238-88F1-E5487432B03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ECA82B-FA52-4EAC-9F12-C78D6F119B74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CEE61-EF89-4614-9B61-91B24A17191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B6867A-6A4B-4534-91F1-39FCC67E7758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EFFCF-9F4A-402E-800D-0C59BC0BF04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200B18-8946-4EC6-8232-74C289D01A48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C5011-68E7-47A0-9A59-0FE2C07503F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C3A83F-6354-48D8-9652-783AA8927518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85C0B-171B-413D-A7DF-5315F5C8B36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1F8359-C0F7-43AD-9BE2-42E810AF3122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4BEC18-C537-4006-82D5-06453746F24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3B538-4D61-4E9C-92C9-470DEF1993E5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3F1BB-69D4-483A-B2FB-4EB32A0A3BE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2B5E5-2BAC-4BFC-A224-CBB45801FBA6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66917-D160-4D87-A84B-4706C2C7CC8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766BD7-85F7-49F9-8F70-769C27F0D34D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CAFD2-FEC1-4BF7-A575-6EB5A815706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C9870B-60EB-4D67-AD15-DE80DA73C245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6245E-ED52-44C7-9723-7449395CCF8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8C3CC0-3A2A-4A93-BE23-81BB611AE3DC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2AE9C-1399-4AE5-8860-67687802CD2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BD9206-D9FD-44AE-AAF8-727BE3379A07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D172F-45E9-451C-B87E-E7AE53C673B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B3E17D-DB09-47F9-9BFF-FFBB22E8B367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82EE5-F630-48E0-8BF2-C7E5E785952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DD98C2-3006-4158-B3C2-08C55EEA14FC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F3F11-1C45-4F4F-BE33-0C73920D3C2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251566-7C7C-4DC7-9272-0386FB22E511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43730-0671-4F36-A319-E42FBB676AC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85D1AD-AECF-405C-B0C7-2C4EE830558F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AE4CB-BD0D-4B70-8D77-E9C3A14AB75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48A865-C583-4F94-B832-4A4BFD0B4053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61A8C-F8E2-4B0A-9494-5ED5A7EFDA4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D0F397-9DAC-4D9E-9568-B6F8F778F5AC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8A4A0-32A7-48FB-B665-EC183E6BB32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6704BB-4191-41D7-8EEA-2D3E5574B4D5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3508F-6DD9-4414-B972-AD443EB19CA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8B7AAD-9756-47D9-AC51-AF1B6AF9481D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98675-81A5-46C1-AC51-0555627E89E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5377A8-6369-4CA9-820F-8EF61411CE98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4919D-7E69-42A0-AF3D-85E28C7E609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455CF0-954D-40AF-B890-14BE350C9F6E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10D83-92F6-43B8-8C19-4788B9E66C4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7C3ADA-AC55-4416-89EF-EF5ED4FABF6D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B6CFF-C9F6-480C-9F9F-1F30606BC2A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318632-A35A-43C3-B559-71D7CF2A38D0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3F9CC-FC14-4063-BC76-BEB040E2B39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C3E552-8F8C-4D67-A045-E42F76097236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C5993-40E1-4FAA-9B4A-E775B2A540E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EF36ED-3272-4100-86C7-EF1F0C712E6D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CDD9B-EE83-4367-933C-5BF802CF4B2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5AB115-6ABB-4189-B360-9C7604004B6B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93A58-CAD7-43A4-B357-2983AF7307C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C07802-D9CB-4E8A-AE0D-711762ECFB2D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39717-1952-4D98-B1C6-A21999C0711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89CA3"/>
                </a:solidFill>
                <a:latin typeface="+mn-lt"/>
              </a:defRPr>
            </a:lvl1pPr>
          </a:lstStyle>
          <a:p>
            <a:fld id="{F296AC53-72CC-4B67-95EB-A922CBF955C3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89CA3"/>
                </a:solidFill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89CA3"/>
                </a:solidFill>
                <a:latin typeface="+mn-lt"/>
              </a:defRPr>
            </a:lvl1pPr>
          </a:lstStyle>
          <a:p>
            <a:fld id="{55FB81B5-96D0-4936-AE9D-8C34804F245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0B5395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0B5395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400">
          <a:solidFill>
            <a:srgbClr val="0B5395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0B5395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89CA3"/>
                </a:solidFill>
                <a:latin typeface="+mn-lt"/>
              </a:defRPr>
            </a:lvl1pPr>
          </a:lstStyle>
          <a:p>
            <a:fld id="{E7042D2E-92C4-49DF-BB55-AB8D98967C43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2053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89CA3"/>
                </a:solidFill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2054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89CA3"/>
                </a:solidFill>
                <a:latin typeface="+mn-lt"/>
              </a:defRPr>
            </a:lvl1pPr>
          </a:lstStyle>
          <a:p>
            <a:fld id="{51FB40E0-04CE-44EE-A095-42DAB7FF7BC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0B5395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0B5395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400">
          <a:solidFill>
            <a:srgbClr val="0B5395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0B5395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6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5775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89CA3"/>
                </a:solidFill>
                <a:latin typeface="+mn-lt"/>
              </a:defRPr>
            </a:lvl1pPr>
          </a:lstStyle>
          <a:p>
            <a:fld id="{F51DD5B8-C351-4FEC-B12A-EB9149C73F0D}" type="datetimeFigureOut">
              <a:rPr lang="en-US" altLang="zh-CN"/>
              <a:pPr/>
              <a:t>1/13/2015</a:t>
            </a:fld>
            <a:endParaRPr lang="en-US" altLang="zh-CN"/>
          </a:p>
        </p:txBody>
      </p:sp>
      <p:sp>
        <p:nvSpPr>
          <p:cNvPr id="3077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2775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89CA3"/>
                </a:solidFill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3078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1775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89CA3"/>
                </a:solidFill>
                <a:latin typeface="+mn-lt"/>
              </a:defRPr>
            </a:lvl1pPr>
          </a:lstStyle>
          <a:p>
            <a:fld id="{FB408475-7934-4753-BAE7-58DE128892A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8684E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0B5395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0B5395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400">
          <a:solidFill>
            <a:srgbClr val="0B5395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0B5395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0B5395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5286375"/>
            <a:ext cx="6400800" cy="928688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zh-CN" altLang="en-US">
              <a:solidFill>
                <a:srgbClr val="083763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4500563" y="571500"/>
            <a:ext cx="4429125" cy="571500"/>
          </a:xfrm>
        </p:spPr>
        <p:txBody>
          <a:bodyPr/>
          <a:lstStyle/>
          <a:p>
            <a:pPr eaLnBrk="1" hangingPunct="1"/>
            <a:endParaRPr lang="zh-CN" altLang="en-US" sz="2400">
              <a:effectLst>
                <a:outerShdw blurRad="38100" dist="38100" dir="2700000" algn="tl">
                  <a:srgbClr val="C0C0C0"/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4498975" y="1566863"/>
            <a:ext cx="442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0B5395"/>
                </a:solidFill>
                <a:latin typeface="宋体" pitchFamily="2" charset="-122"/>
              </a:rPr>
              <a:t>单击此处添加文本</a:t>
            </a:r>
          </a:p>
        </p:txBody>
      </p:sp>
      <p:sp>
        <p:nvSpPr>
          <p:cNvPr id="7172" name="TextBox 7"/>
          <p:cNvSpPr txBox="1">
            <a:spLocks noChangeArrowheads="1"/>
          </p:cNvSpPr>
          <p:nvPr/>
        </p:nvSpPr>
        <p:spPr bwMode="auto">
          <a:xfrm>
            <a:off x="227013" y="4633913"/>
            <a:ext cx="7886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0B5395"/>
                </a:solidFill>
                <a:latin typeface="宋体" pitchFamily="2" charset="-122"/>
              </a:rPr>
              <a:t>单击此处添加文本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内容占位符 1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zh-CN" altLang="en-US">
              <a:ea typeface="微软雅黑" pitchFamily="34" charset="-122"/>
            </a:endParaRPr>
          </a:p>
        </p:txBody>
      </p:sp>
      <p:sp>
        <p:nvSpPr>
          <p:cNvPr id="9219" name="标题 2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pPr eaLnBrk="1" hangingPunct="1"/>
            <a:endParaRPr lang="zh-CN" altLang="en-US"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pt_083">
  <a:themeElements>
    <a:clrScheme name="ppt_083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ppt_083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083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pt_083">
  <a:themeElements>
    <a:clrScheme name="1_ppt_083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1_ppt_083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pt_083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pt_083">
  <a:themeElements>
    <a:clrScheme name="2_ppt_083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ppt_083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pt_083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ppt_083</Template>
  <TotalTime>0</TotalTime>
  <Pages>0</Pages>
  <Words>111</Words>
  <Characters>0</Characters>
  <Application>Microsoft Office PowerPoint</Application>
  <DocSecurity>0</DocSecurity>
  <PresentationFormat>全屏显示(4:3)</PresentationFormat>
  <Lines>0</Lines>
  <Paragraphs>25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Arial</vt:lpstr>
      <vt:lpstr>宋体</vt:lpstr>
      <vt:lpstr>Verdana</vt:lpstr>
      <vt:lpstr>Calibri</vt:lpstr>
      <vt:lpstr>微软雅黑</vt:lpstr>
      <vt:lpstr>ppt_083</vt:lpstr>
      <vt:lpstr>1_ppt_083</vt:lpstr>
      <vt:lpstr>2_ppt_083</vt:lpstr>
      <vt:lpstr>幻灯片 1</vt:lpstr>
      <vt:lpstr>幻灯片 2</vt:lpstr>
      <vt:lpstr>幻灯片 3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素材天下网 sucaitianxia.com-PPT模板免费下载</dc:title>
  <dc:creator>Administrator</dc:creator>
  <cp:lastModifiedBy>Windows 用户</cp:lastModifiedBy>
  <cp:revision>5</cp:revision>
  <cp:lastPrinted>1899-12-30T00:00:00Z</cp:lastPrinted>
  <dcterms:created xsi:type="dcterms:W3CDTF">2010-03-19T11:37:54Z</dcterms:created>
  <dcterms:modified xsi:type="dcterms:W3CDTF">2015-01-13T06:35:07Z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TC103626432052</vt:lpwstr>
  </property>
  <property fmtid="{D5CDD505-2E9C-101B-9397-08002B2CF9AE}" pid="3" name="KSOProductBuildVer">
    <vt:lpwstr>2052-8.1.0.2998</vt:lpwstr>
  </property>
</Properties>
</file>