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7213" cy="78027213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未标题-1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5705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/>
          </p:cNvSpPr>
          <p:nvPr/>
        </p:nvSpPr>
        <p:spPr bwMode="auto">
          <a:xfrm>
            <a:off x="990600" y="2905125"/>
            <a:ext cx="342900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黑体"/>
                <a:ea typeface="黑体"/>
              </a:rPr>
              <a:t>社区健康讲座</a:t>
            </a:r>
          </a:p>
        </p:txBody>
      </p:sp>
      <p:sp>
        <p:nvSpPr>
          <p:cNvPr id="4099" name="WordArt 3"/>
          <p:cNvSpPr>
            <a:spLocks noChangeArrowheads="1" noChangeShapeType="1"/>
          </p:cNvSpPr>
          <p:nvPr/>
        </p:nvSpPr>
        <p:spPr bwMode="auto">
          <a:xfrm flipV="1">
            <a:off x="990600" y="3590925"/>
            <a:ext cx="342900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rgbClr val="FFFFFF">
                        <a:alpha val="92999"/>
                      </a:srgbClr>
                    </a:gs>
                  </a:gsLst>
                  <a:lin ang="5400000" scaled="1"/>
                </a:gradFill>
                <a:latin typeface="黑体"/>
                <a:ea typeface="黑体"/>
              </a:rPr>
              <a:t>社区健康讲座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6</Words>
  <Characters>0</Characters>
  <Application>Microsoft PowerPoint</Application>
  <DocSecurity>0</DocSecurity>
  <PresentationFormat>全屏显示(4:3)</PresentationFormat>
  <Lines>0</Lines>
  <Paragraphs>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5" baseType="lpstr">
      <vt:lpstr>Arial</vt:lpstr>
      <vt:lpstr>宋体</vt:lpstr>
      <vt:lpstr>Default Design</vt:lpstr>
      <vt:lpstr>幻灯片 1</vt:lpstr>
      <vt:lpstr>幻灯片 2</vt:lpstr>
    </vt:vector>
  </TitlesOfParts>
  <Company>qyvtech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Q00612</dc:creator>
  <cp:lastModifiedBy>Windows 用户</cp:lastModifiedBy>
  <cp:revision>3</cp:revision>
  <cp:lastPrinted>1899-12-30T00:00:00Z</cp:lastPrinted>
  <dcterms:created xsi:type="dcterms:W3CDTF">2009-04-25T08:24:14Z</dcterms:created>
  <dcterms:modified xsi:type="dcterms:W3CDTF">2015-01-13T06:34:46Z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2052-6.6.0.2877</vt:lpwstr>
  </property>
</Properties>
</file>