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3"/>
  </p:notesMasterIdLst>
  <p:sldIdLst>
    <p:sldId id="260" r:id="rId2"/>
    <p:sldId id="262" r:id="rId3"/>
    <p:sldId id="263" r:id="rId4"/>
    <p:sldId id="264" r:id="rId5"/>
    <p:sldId id="265" r:id="rId6"/>
    <p:sldId id="266" r:id="rId7"/>
    <p:sldId id="268" r:id="rId8"/>
    <p:sldId id="269" r:id="rId9"/>
    <p:sldId id="271" r:id="rId10"/>
    <p:sldId id="267" r:id="rId11"/>
    <p:sldId id="272" r:id="rId12"/>
    <p:sldId id="270" r:id="rId13"/>
    <p:sldId id="276" r:id="rId14"/>
    <p:sldId id="277" r:id="rId15"/>
    <p:sldId id="275" r:id="rId16"/>
    <p:sldId id="279" r:id="rId17"/>
    <p:sldId id="274" r:id="rId18"/>
    <p:sldId id="273" r:id="rId19"/>
    <p:sldId id="278" r:id="rId20"/>
    <p:sldId id="261" r:id="rId21"/>
    <p:sldId id="281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1E2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39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44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059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38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367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6756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9852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9885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6928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021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3863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385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5742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0070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450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885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617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2759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619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5136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6401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228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854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55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786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07988EE-9938-429A-BDD8-F5EC7C83B28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6F037E7-031D-46EF-BD16-F4699582064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5" y="0"/>
            <a:ext cx="1139825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0B31326-7886-44F6-B893-C070225BE18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76" y="3124200"/>
            <a:ext cx="1342185" cy="332037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49091C9-43F7-49FA-901F-8004796E4D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7045"/>
          <a:stretch/>
        </p:blipFill>
        <p:spPr>
          <a:xfrm>
            <a:off x="-6350" y="5102225"/>
            <a:ext cx="12192000" cy="17557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4122648-FC88-4591-BA7A-3F6D3BA8E5E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292">
            <a:off x="9284793" y="4162857"/>
            <a:ext cx="2463315" cy="363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4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8.png"/><Relationship Id="rId5" Type="http://schemas.openxmlformats.org/officeDocument/2006/relationships/image" Target="../media/image1.pn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9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9.jpg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27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13.jp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11" Type="http://schemas.openxmlformats.org/officeDocument/2006/relationships/image" Target="../media/image16.png"/><Relationship Id="rId5" Type="http://schemas.openxmlformats.org/officeDocument/2006/relationships/image" Target="../media/image22.jpg"/><Relationship Id="rId10" Type="http://schemas.openxmlformats.org/officeDocument/2006/relationships/image" Target="../media/image27.pn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0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13.jpg"/><Relationship Id="rId7" Type="http://schemas.openxmlformats.org/officeDocument/2006/relationships/image" Target="../media/image24.jp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11" Type="http://schemas.openxmlformats.org/officeDocument/2006/relationships/image" Target="../media/image28.png"/><Relationship Id="rId5" Type="http://schemas.openxmlformats.org/officeDocument/2006/relationships/image" Target="../media/image22.jpg"/><Relationship Id="rId10" Type="http://schemas.openxmlformats.org/officeDocument/2006/relationships/image" Target="../media/image27.pn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4.pn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935A7F11-A374-4A2C-8691-E8162BD979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79281A3-CCE5-4769-B106-22DE826BD4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5" y="0"/>
            <a:ext cx="11398250" cy="6858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0B31326-7886-44F6-B893-C070225BE1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576" y="1772163"/>
            <a:ext cx="1950319" cy="482480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60670C2-917C-4F5C-A23E-978C6D37D1C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21"/>
          <a:stretch/>
        </p:blipFill>
        <p:spPr>
          <a:xfrm>
            <a:off x="-6350" y="4856163"/>
            <a:ext cx="12192000" cy="200183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5259819-BF38-43E4-82B9-70D3330F9F6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8131" y="1155543"/>
            <a:ext cx="4165310" cy="45136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846644" y="246745"/>
            <a:ext cx="6495334" cy="5754690"/>
            <a:chOff x="2846644" y="246745"/>
            <a:chExt cx="6495334" cy="575469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A46D8FEF-A829-4DB6-A2C9-3213527C7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85697">
              <a:off x="2846644" y="246745"/>
              <a:ext cx="6495334" cy="5754690"/>
            </a:xfrm>
            <a:prstGeom prst="rect">
              <a:avLst/>
            </a:prstGeom>
            <a:scene3d>
              <a:camera prst="perspectiveLeft" fov="3900000">
                <a:rot lat="0" lon="19800000" rev="600000"/>
              </a:camera>
              <a:lightRig rig="threePt" dir="t"/>
            </a:scene3d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D68FD772-EEA0-4333-A201-2AFFB5090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85697">
              <a:off x="4706514" y="1353006"/>
              <a:ext cx="1799488" cy="979404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C2650CEA-6B56-4D1E-95FC-DC92711C2D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40258">
              <a:off x="3889328" y="1662705"/>
              <a:ext cx="4246975" cy="2575532"/>
            </a:xfrm>
            <a:prstGeom prst="rect">
              <a:avLst/>
            </a:prstGeom>
          </p:spPr>
        </p:pic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94122648-FC88-4591-BA7A-3F6D3BA8E5E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292">
            <a:off x="5103234" y="161530"/>
            <a:ext cx="5000307" cy="7377726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0EFA2EC3-89AA-4E8C-BA79-88BEF3CA28D2}"/>
              </a:ext>
            </a:extLst>
          </p:cNvPr>
          <p:cNvSpPr txBox="1"/>
          <p:nvPr/>
        </p:nvSpPr>
        <p:spPr>
          <a:xfrm rot="20095206">
            <a:off x="5940822" y="3737209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dirty="0" err="1" smtClean="0">
                <a:latin typeface="百变马丁" panose="02010601030101010101" pitchFamily="2" charset="-122"/>
                <a:ea typeface="百变马丁" panose="02010601030101010101" pitchFamily="2" charset="-122"/>
              </a:rPr>
              <a:t>xxx&amp;xxx</a:t>
            </a:r>
            <a:endParaRPr lang="zh-CN" altLang="en-US" spc="300" dirty="0">
              <a:latin typeface="百变马丁" panose="02010601030101010101" pitchFamily="2" charset="-122"/>
              <a:ea typeface="百变马丁" panose="02010601030101010101" pitchFamily="2" charset="-122"/>
            </a:endParaRPr>
          </a:p>
        </p:txBody>
      </p:sp>
      <p:pic>
        <p:nvPicPr>
          <p:cNvPr id="2" name="5adca39005ff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43331" y="-14921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71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0F047BF-1E74-4A33-9B84-119217377207}"/>
              </a:ext>
            </a:extLst>
          </p:cNvPr>
          <p:cNvGrpSpPr/>
          <p:nvPr/>
        </p:nvGrpSpPr>
        <p:grpSpPr>
          <a:xfrm rot="20020294">
            <a:off x="1608540" y="1463473"/>
            <a:ext cx="3235573" cy="2778529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5B8F1B7-ED8E-444F-8053-5EA047C4D20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C3B07A9-0C67-4CCB-BDCC-5DE5651BD95F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63032" b="-62241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0F51485-D646-4C29-BD2F-3F7420CE7FE5}"/>
              </a:ext>
            </a:extLst>
          </p:cNvPr>
          <p:cNvGrpSpPr/>
          <p:nvPr/>
        </p:nvGrpSpPr>
        <p:grpSpPr>
          <a:xfrm rot="20020294">
            <a:off x="3138317" y="2222741"/>
            <a:ext cx="3235573" cy="2778529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8FF40725-AA6B-47AC-B8DA-7C36C42DECF3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37A9435-B9B9-4E66-8D4D-02CF3521CF3F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962" b="-953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3581C48-1E67-4171-9DE6-0E2544429A6C}"/>
              </a:ext>
            </a:extLst>
          </p:cNvPr>
          <p:cNvGrpSpPr/>
          <p:nvPr/>
        </p:nvGrpSpPr>
        <p:grpSpPr>
          <a:xfrm rot="20020294">
            <a:off x="4668093" y="2982009"/>
            <a:ext cx="3235573" cy="2778529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0D0927B-A1DA-4CDA-A647-27F6F84916B2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6F31AEB-DD86-477F-AA9E-ED4ED719F09E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t="-2376" b="-2346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4BD9988-4769-4570-8F4A-930920FC5F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9620">
            <a:off x="5073019" y="1228587"/>
            <a:ext cx="1127320" cy="77659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7843928" y="362801"/>
            <a:ext cx="3531819" cy="21418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808499" y="2347323"/>
            <a:ext cx="39584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我只想诚心地对你说，我会好好的爱你。所以现在我诚心的向你求婚，渴望得到你的爱的我希望你会尽快给我回复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!</a:t>
            </a:r>
            <a:endParaRPr lang="zh-CN" altLang="en-US" sz="2000" dirty="0">
              <a:gradFill>
                <a:gsLst>
                  <a:gs pos="0">
                    <a:schemeClr val="bg1"/>
                  </a:gs>
                  <a:gs pos="100000">
                    <a:srgbClr val="FBE1E2"/>
                  </a:gs>
                </a:gsLst>
                <a:lin ang="5400000" scaled="1"/>
              </a:gradFill>
              <a:latin typeface="百变马丁" panose="02010601030101010101" pitchFamily="2" charset="-122"/>
              <a:ea typeface="百变马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234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98766EA-30E9-4986-BD85-CE02C66B6004}"/>
              </a:ext>
            </a:extLst>
          </p:cNvPr>
          <p:cNvGrpSpPr/>
          <p:nvPr/>
        </p:nvGrpSpPr>
        <p:grpSpPr>
          <a:xfrm rot="21177287">
            <a:off x="6435900" y="343289"/>
            <a:ext cx="3833155" cy="3291699"/>
            <a:chOff x="1295400" y="1562100"/>
            <a:chExt cx="2832100" cy="2432050"/>
          </a:xfrm>
          <a:scene3d>
            <a:camera prst="perspectiveBelow" fov="3600000">
              <a:rot lat="3000000" lon="1200000" rev="0"/>
            </a:camera>
            <a:lightRig rig="threePt" dir="t"/>
          </a:scene3d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485C7AC-1ECE-4F76-8683-D91F18BED5F0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8A9FBC1-9EE1-47C3-BBE9-5F1725E739B8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964" b="-951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04E2B32-C137-44CC-B855-009CE4EDAE7C}"/>
              </a:ext>
            </a:extLst>
          </p:cNvPr>
          <p:cNvGrpSpPr/>
          <p:nvPr/>
        </p:nvGrpSpPr>
        <p:grpSpPr>
          <a:xfrm rot="20471344">
            <a:off x="1529713" y="1340324"/>
            <a:ext cx="3833155" cy="3291699"/>
            <a:chOff x="1295400" y="1562100"/>
            <a:chExt cx="2832100" cy="2432050"/>
          </a:xfrm>
          <a:scene3d>
            <a:camera prst="perspectiveBelow" fov="3600000">
              <a:rot lat="0" lon="18600000" rev="0"/>
            </a:camera>
            <a:lightRig rig="threePt" dir="t"/>
          </a:scene3d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5D29989-8A92-4DC5-B7B8-CDCA5679F925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835C029-C71A-4397-AAC5-01822D67AA14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1042" b="-1029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7D1E68FF-FEA8-4F28-A3AF-7DD91FDE92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292">
            <a:off x="3567073" y="987588"/>
            <a:ext cx="1127320" cy="7765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4292638" y="2303418"/>
            <a:ext cx="3531819" cy="214183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94358" y="4283715"/>
            <a:ext cx="568066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感谢缘分让我们相识、相知、相爱、并最终走到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一起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，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无论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美与丑、无论贫穷与富有，无论健康与疾病，只和你，现在和永远直到白头偕老</a:t>
            </a:r>
          </a:p>
        </p:txBody>
      </p:sp>
    </p:spTree>
    <p:extLst>
      <p:ext uri="{BB962C8B-B14F-4D97-AF65-F5344CB8AC3E}">
        <p14:creationId xmlns:p14="http://schemas.microsoft.com/office/powerpoint/2010/main" val="3897643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D2AB995-708B-4830-8181-5F7E99338646}"/>
              </a:ext>
            </a:extLst>
          </p:cNvPr>
          <p:cNvGrpSpPr/>
          <p:nvPr/>
        </p:nvGrpSpPr>
        <p:grpSpPr>
          <a:xfrm rot="20605978">
            <a:off x="1381135" y="3511003"/>
            <a:ext cx="2188544" cy="1879399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5E2E811-C412-4CC5-9579-07F174E02D72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07F61D7-9552-4BDA-9976-8464B7706CFA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4547" b="-4463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57B4DCF-828C-4964-A3C2-30AFF2F32696}"/>
              </a:ext>
            </a:extLst>
          </p:cNvPr>
          <p:cNvGrpSpPr/>
          <p:nvPr/>
        </p:nvGrpSpPr>
        <p:grpSpPr>
          <a:xfrm rot="722173">
            <a:off x="3699008" y="3511002"/>
            <a:ext cx="2188544" cy="1879399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2CF6FDE-8E8E-4100-A951-DF54A81FF584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08B4D044-2332-4574-9E98-6668F239B49E}"/>
                </a:ext>
              </a:extLst>
            </p:cNvPr>
            <p:cNvSpPr/>
            <p:nvPr/>
          </p:nvSpPr>
          <p:spPr>
            <a:xfrm>
              <a:off x="1397000" y="1662025"/>
              <a:ext cx="2628899" cy="1755950"/>
            </a:xfrm>
            <a:prstGeom prst="rect">
              <a:avLst/>
            </a:prstGeom>
            <a:blipFill>
              <a:blip r:embed="rId4"/>
              <a:srcRect/>
              <a:stretch>
                <a:fillRect l="-57" r="-57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7A6ACD9-32E8-450D-BE84-3568810CE8E2}"/>
              </a:ext>
            </a:extLst>
          </p:cNvPr>
          <p:cNvGrpSpPr/>
          <p:nvPr/>
        </p:nvGrpSpPr>
        <p:grpSpPr>
          <a:xfrm rot="1553328">
            <a:off x="1604809" y="1112890"/>
            <a:ext cx="2188544" cy="1879399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E28C1D06-DBA8-4E40-B8F9-D8420A887EC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AA0C839-AA42-4D82-ADC1-73DA3FC411AB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l="-294" r="-290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3CD6D2B-9183-4E9F-9419-ABD54FC78E8C}"/>
              </a:ext>
            </a:extLst>
          </p:cNvPr>
          <p:cNvGrpSpPr/>
          <p:nvPr/>
        </p:nvGrpSpPr>
        <p:grpSpPr>
          <a:xfrm rot="19923515">
            <a:off x="3594704" y="1093175"/>
            <a:ext cx="2188544" cy="1879399"/>
            <a:chOff x="1295400" y="1562100"/>
            <a:chExt cx="2832100" cy="243205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7BF793E-011E-4523-87B2-85400DE4D551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0C6D61B-D036-46E1-A82D-BAAA40245B1F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6"/>
              <a:srcRect/>
              <a:stretch>
                <a:fillRect l="-57" r="-57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798806DA-8886-494C-9A89-D2090AE6A5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136" y="2555357"/>
            <a:ext cx="1534590" cy="182445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6543435" y="1274573"/>
            <a:ext cx="3531819" cy="2141833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508006" y="3259095"/>
            <a:ext cx="4679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感谢缘分让我们相识、相知、相爱、并最终走到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一起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，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无论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美与丑、无论贫穷与富有，无论健康与疾病，只和你，现在和永远直到白头偕老</a:t>
            </a:r>
          </a:p>
        </p:txBody>
      </p:sp>
    </p:spTree>
    <p:extLst>
      <p:ext uri="{BB962C8B-B14F-4D97-AF65-F5344CB8AC3E}">
        <p14:creationId xmlns:p14="http://schemas.microsoft.com/office/powerpoint/2010/main" val="64287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7E74EE7-1AEB-49B2-B4CA-9BFDB5E1D03E}"/>
              </a:ext>
            </a:extLst>
          </p:cNvPr>
          <p:cNvGrpSpPr/>
          <p:nvPr/>
        </p:nvGrpSpPr>
        <p:grpSpPr>
          <a:xfrm rot="1038201">
            <a:off x="1019175" y="626339"/>
            <a:ext cx="3288028" cy="2823574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A3CD3EA-5CCE-4E39-8BD0-A9570DB278E9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AED0269-F176-47BB-B461-CECDF5E19B3C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l="-57" r="-57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50BE16B-9A7F-4AFA-91D4-2C43B7ACDD04}"/>
              </a:ext>
            </a:extLst>
          </p:cNvPr>
          <p:cNvGrpSpPr/>
          <p:nvPr/>
        </p:nvGrpSpPr>
        <p:grpSpPr>
          <a:xfrm rot="21199198">
            <a:off x="5117355" y="1167940"/>
            <a:ext cx="3288028" cy="2823574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E5D6790-5E0E-48EF-83A0-1128A5B7AE06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3479610-ACA2-4ADC-9719-6C10EFD1EC13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885" b="-87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0C9D085-3AFC-433C-BDFE-8DDF39BA8D91}"/>
              </a:ext>
            </a:extLst>
          </p:cNvPr>
          <p:cNvGrpSpPr/>
          <p:nvPr/>
        </p:nvGrpSpPr>
        <p:grpSpPr>
          <a:xfrm rot="19697574">
            <a:off x="9185727" y="18143"/>
            <a:ext cx="3288028" cy="2823574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41A57A2-73C6-4314-91BB-768CBFA37959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793FCC5-9DB8-4BBB-B173-8D9E7161634C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t="-4533" b="-4477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05532A03-A1E6-4E24-A40D-0E30886A934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055" y="3071851"/>
            <a:ext cx="1351093" cy="160629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2160039" y="3662484"/>
            <a:ext cx="3531819" cy="214183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575300" y="4276715"/>
            <a:ext cx="4679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对你，我已经无条件投降了，你就签下爱情合约吧不然没人要我了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!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我已准备好将权利减半义务倍增了。</a:t>
            </a:r>
          </a:p>
        </p:txBody>
      </p:sp>
    </p:spTree>
    <p:extLst>
      <p:ext uri="{BB962C8B-B14F-4D97-AF65-F5344CB8AC3E}">
        <p14:creationId xmlns:p14="http://schemas.microsoft.com/office/powerpoint/2010/main" val="358648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9AE29AE-1662-4164-B0BF-730ED82EE90F}"/>
              </a:ext>
            </a:extLst>
          </p:cNvPr>
          <p:cNvGrpSpPr/>
          <p:nvPr/>
        </p:nvGrpSpPr>
        <p:grpSpPr>
          <a:xfrm rot="814998">
            <a:off x="3411249" y="3960361"/>
            <a:ext cx="2411009" cy="2070439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176845D-E44D-4756-B83F-590BF2A0EFA5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253D870-8C09-428B-8955-14AEFFADC351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50704" b="-49850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A30B578-A53F-42CD-A9EE-F3A85ADFD0D6}"/>
              </a:ext>
            </a:extLst>
          </p:cNvPr>
          <p:cNvGrpSpPr/>
          <p:nvPr/>
        </p:nvGrpSpPr>
        <p:grpSpPr>
          <a:xfrm rot="20917355">
            <a:off x="6353278" y="4018328"/>
            <a:ext cx="2411009" cy="2070439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17162734-F7D5-449E-B96D-EC7D2898670A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207022A-7B5F-4C47-B308-2524B62BD3E4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1045" b="-1026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0094351-EFF0-4B91-BE40-884910237DA3}"/>
              </a:ext>
            </a:extLst>
          </p:cNvPr>
          <p:cNvGrpSpPr/>
          <p:nvPr/>
        </p:nvGrpSpPr>
        <p:grpSpPr>
          <a:xfrm rot="20098055">
            <a:off x="9007779" y="3206897"/>
            <a:ext cx="2411009" cy="2070439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78F661D-AEC1-42C4-9D3B-496BA46505A0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71428EA-841C-4339-9826-9F17BC379AFB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t="-2381" b="-2341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2C05AF-3BC7-4DEB-8523-B47E3BE07A44}"/>
              </a:ext>
            </a:extLst>
          </p:cNvPr>
          <p:cNvGrpSpPr/>
          <p:nvPr/>
        </p:nvGrpSpPr>
        <p:grpSpPr>
          <a:xfrm rot="1441467">
            <a:off x="773211" y="3074283"/>
            <a:ext cx="2411009" cy="2070439"/>
            <a:chOff x="1295400" y="1562100"/>
            <a:chExt cx="2832100" cy="243205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AC6F2DE-AB94-4818-A4DC-D6413B085A19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5097202-D16D-4E83-8A98-FDDF6AA10751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6"/>
              <a:srcRect/>
              <a:stretch>
                <a:fillRect l="-17" r="-17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1769429" y="817921"/>
            <a:ext cx="3531819" cy="214183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549601" y="1284229"/>
            <a:ext cx="4679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你知道么，对你的喜欢，已到心底，深如骨髓，没入血液。对你的爱，我找不到言语表述。所以，我想请你嫁给我。让我的行动证明，让你深深体会。</a:t>
            </a:r>
          </a:p>
        </p:txBody>
      </p:sp>
    </p:spTree>
    <p:extLst>
      <p:ext uri="{BB962C8B-B14F-4D97-AF65-F5344CB8AC3E}">
        <p14:creationId xmlns:p14="http://schemas.microsoft.com/office/powerpoint/2010/main" val="60828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E59E5BC-89D3-4B26-9F3A-20E58AFE99EF}"/>
              </a:ext>
            </a:extLst>
          </p:cNvPr>
          <p:cNvGrpSpPr/>
          <p:nvPr/>
        </p:nvGrpSpPr>
        <p:grpSpPr>
          <a:xfrm rot="1882049">
            <a:off x="1150655" y="1937506"/>
            <a:ext cx="3885787" cy="3336896"/>
            <a:chOff x="1295400" y="1562100"/>
            <a:chExt cx="2832100" cy="2432050"/>
          </a:xfrm>
          <a:scene3d>
            <a:camera prst="perspectiveBelow" fov="3600000">
              <a:rot lat="0" lon="18600000" rev="0"/>
            </a:camera>
            <a:lightRig rig="threePt" dir="t"/>
          </a:scene3d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24EBF81-2C03-4AB1-93CA-37969735E13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89DCB63-D37E-42AF-B88B-72E182267DCD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l="-214" r="-212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70FAC69-6D89-4FAD-8FE3-FE10172C88C8}"/>
              </a:ext>
            </a:extLst>
          </p:cNvPr>
          <p:cNvGrpSpPr/>
          <p:nvPr/>
        </p:nvGrpSpPr>
        <p:grpSpPr>
          <a:xfrm rot="21431827">
            <a:off x="2716661" y="2355391"/>
            <a:ext cx="3885787" cy="3336896"/>
            <a:chOff x="1295400" y="1562100"/>
            <a:chExt cx="2832100" cy="2432050"/>
          </a:xfrm>
          <a:scene3d>
            <a:camera prst="perspectiveBelow" fov="3600000">
              <a:rot lat="0" lon="18600000" rev="0"/>
            </a:camera>
            <a:lightRig rig="threePt" dir="t"/>
          </a:scene3d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F858D27-31B7-4D18-9C84-08608FF4C6D4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446F5A5-E8DE-4EC0-B93D-6AEB84749950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l="-135" r="-13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CC5A3F71-AA13-4030-BFFB-F8A2239590F8}"/>
              </a:ext>
            </a:extLst>
          </p:cNvPr>
          <p:cNvGrpSpPr/>
          <p:nvPr/>
        </p:nvGrpSpPr>
        <p:grpSpPr>
          <a:xfrm rot="19299328">
            <a:off x="4738819" y="2592191"/>
            <a:ext cx="3885787" cy="3336896"/>
            <a:chOff x="1295400" y="1562100"/>
            <a:chExt cx="2832100" cy="2432050"/>
          </a:xfrm>
          <a:scene3d>
            <a:camera prst="perspectiveBelow" fov="3600000">
              <a:rot lat="0" lon="18600000" rev="0"/>
            </a:camera>
            <a:lightRig rig="threePt" dir="t"/>
          </a:scene3d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13C3A7A-59DF-40E9-BA3E-FAB00BC60E20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32D6A21D-598B-423F-AD88-D18E6281A0D5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t="-1160" b="-114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7669078" y="288741"/>
            <a:ext cx="3531819" cy="21418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353300" y="2340985"/>
            <a:ext cx="38195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感谢缘分让我们相识、相知、相爱、并最终走到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一起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，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无论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美与丑、无论贫穷与富有，无论健康与疾病，只和你，现在和永远直到白头偕老</a:t>
            </a:r>
          </a:p>
        </p:txBody>
      </p:sp>
    </p:spTree>
    <p:extLst>
      <p:ext uri="{BB962C8B-B14F-4D97-AF65-F5344CB8AC3E}">
        <p14:creationId xmlns:p14="http://schemas.microsoft.com/office/powerpoint/2010/main" val="52566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8A185FC-9F38-4C2F-A21E-C64A6FA0B36C}"/>
              </a:ext>
            </a:extLst>
          </p:cNvPr>
          <p:cNvGrpSpPr/>
          <p:nvPr/>
        </p:nvGrpSpPr>
        <p:grpSpPr>
          <a:xfrm rot="469314">
            <a:off x="7505167" y="750286"/>
            <a:ext cx="2992463" cy="2569761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A82C52F-2869-41EF-BE03-855AAD5AAC51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95890EB-0DF5-4FB1-AF18-2340E8E78C6C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964" b="-950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7099B53C-5FFC-4FA2-BF91-40ED3CC34C16}"/>
              </a:ext>
            </a:extLst>
          </p:cNvPr>
          <p:cNvGrpSpPr/>
          <p:nvPr/>
        </p:nvGrpSpPr>
        <p:grpSpPr>
          <a:xfrm rot="20577945">
            <a:off x="7869605" y="3216329"/>
            <a:ext cx="2992463" cy="2569761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D2DE465-A4BA-42AE-A384-EA355423C083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DEC2EBF-CE42-4868-B0C5-51205C21DD0F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l="-137" r="-132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2467050" y="1273564"/>
            <a:ext cx="3531819" cy="21418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31621" y="3258086"/>
            <a:ext cx="4679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我们从来没有抱怨过老天的不公，只是默默的努力、彼此的鼓励。因为我们相信只有努力才可以得到需要的。真心的谢谢你陪我一路走来。</a:t>
            </a:r>
          </a:p>
        </p:txBody>
      </p:sp>
    </p:spTree>
    <p:extLst>
      <p:ext uri="{BB962C8B-B14F-4D97-AF65-F5344CB8AC3E}">
        <p14:creationId xmlns:p14="http://schemas.microsoft.com/office/powerpoint/2010/main" val="2099778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454010D-B714-47F0-80F8-A5183379EF49}"/>
              </a:ext>
            </a:extLst>
          </p:cNvPr>
          <p:cNvGrpSpPr/>
          <p:nvPr/>
        </p:nvGrpSpPr>
        <p:grpSpPr>
          <a:xfrm rot="895682">
            <a:off x="3617896" y="1270272"/>
            <a:ext cx="4281804" cy="3676973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00B5205-7646-4C41-A0C1-C13F64632836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163BBCB-9AF9-457B-A119-60230F7009A3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l="-214" r="-212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334C4C8-B9BE-4A69-A7DC-90B81FCA9B3C}"/>
              </a:ext>
            </a:extLst>
          </p:cNvPr>
          <p:cNvGrpSpPr/>
          <p:nvPr/>
        </p:nvGrpSpPr>
        <p:grpSpPr>
          <a:xfrm rot="21033927">
            <a:off x="1972007" y="855705"/>
            <a:ext cx="2111652" cy="1813368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AC04FC4-39C3-49E5-A4D4-408782F99056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14B78C2-41E0-4010-AB23-0978C535D6D8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1518" b="-1488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ED299A2-4E77-42D8-AEC7-8498F926454F}"/>
              </a:ext>
            </a:extLst>
          </p:cNvPr>
          <p:cNvGrpSpPr/>
          <p:nvPr/>
        </p:nvGrpSpPr>
        <p:grpSpPr>
          <a:xfrm rot="20736149">
            <a:off x="1104949" y="3242402"/>
            <a:ext cx="1595108" cy="1369789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7D7AA2C-706B-4659-9DEB-264D2A5EBC91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6830211-25DF-49DE-9471-95C5D6024956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t="-1404" b="-1368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7714640" y="813541"/>
            <a:ext cx="3531819" cy="21418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113709" y="2852738"/>
            <a:ext cx="30883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感谢缘分让我们相识、相知、相爱、并最终走到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一起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，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无论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美与丑、无论贫穷与富有，无论健康与疾病，只和你，现在和永远直到白头偕老</a:t>
            </a:r>
          </a:p>
        </p:txBody>
      </p:sp>
    </p:spTree>
    <p:extLst>
      <p:ext uri="{BB962C8B-B14F-4D97-AF65-F5344CB8AC3E}">
        <p14:creationId xmlns:p14="http://schemas.microsoft.com/office/powerpoint/2010/main" val="260884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D72EF6A8-0473-4EBC-B658-1334DFC3CE9D}"/>
              </a:ext>
            </a:extLst>
          </p:cNvPr>
          <p:cNvGrpSpPr/>
          <p:nvPr/>
        </p:nvGrpSpPr>
        <p:grpSpPr>
          <a:xfrm rot="20471344">
            <a:off x="1621678" y="530086"/>
            <a:ext cx="3833155" cy="3291699"/>
            <a:chOff x="1295400" y="1562100"/>
            <a:chExt cx="2832100" cy="2432050"/>
          </a:xfrm>
          <a:scene3d>
            <a:camera prst="perspectiveBelow" fov="3900000">
              <a:rot lat="3000000" lon="21594000" rev="20400000"/>
            </a:camera>
            <a:lightRig rig="threePt" dir="t"/>
          </a:scene3d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959735F-1977-4CDC-8395-E5A49697AC43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6687E33-6D28-4F48-97F7-BE5814A2C87B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l="-214" r="-212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C39FAEA0-10DD-4043-80FE-3CBCCF5D3616}"/>
              </a:ext>
            </a:extLst>
          </p:cNvPr>
          <p:cNvGrpSpPr/>
          <p:nvPr/>
        </p:nvGrpSpPr>
        <p:grpSpPr>
          <a:xfrm rot="20471344">
            <a:off x="1621679" y="2935676"/>
            <a:ext cx="3833155" cy="3291699"/>
            <a:chOff x="1295400" y="1562100"/>
            <a:chExt cx="2832100" cy="2432050"/>
          </a:xfrm>
          <a:scene3d>
            <a:camera prst="perspectiveBelow" fov="3900000">
              <a:rot lat="3000000" lon="21594000" rev="20400000"/>
            </a:camera>
            <a:lightRig rig="threePt" dir="t"/>
          </a:scene3d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7E8C982-8E9C-45B8-B835-3F7025B38A44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DE51B9FD-3D71-45B8-8817-9131EFDA52F7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1042" b="-1029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6344353" y="1253455"/>
            <a:ext cx="3531819" cy="214183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08924" y="3237977"/>
            <a:ext cx="4679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生活可以是平淡，犹如蓝天下碧蓝的湖水，生活也可以是诗，在一路的奔腾中高歌。只要我们牵着手，每一个日子都是幸福。</a:t>
            </a:r>
          </a:p>
        </p:txBody>
      </p:sp>
    </p:spTree>
    <p:extLst>
      <p:ext uri="{BB962C8B-B14F-4D97-AF65-F5344CB8AC3E}">
        <p14:creationId xmlns:p14="http://schemas.microsoft.com/office/powerpoint/2010/main" val="293232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48E15D8-A1AE-4573-8818-7072F11701D4}"/>
              </a:ext>
            </a:extLst>
          </p:cNvPr>
          <p:cNvGrpSpPr/>
          <p:nvPr/>
        </p:nvGrpSpPr>
        <p:grpSpPr>
          <a:xfrm rot="21177287">
            <a:off x="487070" y="1324832"/>
            <a:ext cx="4919166" cy="4224305"/>
            <a:chOff x="1295400" y="1562100"/>
            <a:chExt cx="2832100" cy="2432050"/>
          </a:xfrm>
          <a:scene3d>
            <a:camera prst="perspectiveContrastingRightFacing" fov="2400000">
              <a:rot lat="0" lon="18600000" rev="0"/>
            </a:camera>
            <a:lightRig rig="threePt" dir="t"/>
          </a:scene3d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EF450C0-C819-4B7B-A524-9FBF0AA44BF2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6EAB1C6-B2ED-47C5-98D0-D76D7E5A8F3A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1392" b="-1380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BAAF302-342E-441D-863B-3AFF39B1EC4E}"/>
              </a:ext>
            </a:extLst>
          </p:cNvPr>
          <p:cNvGrpSpPr/>
          <p:nvPr/>
        </p:nvGrpSpPr>
        <p:grpSpPr>
          <a:xfrm rot="21177287">
            <a:off x="6822418" y="1167160"/>
            <a:ext cx="4919166" cy="4224305"/>
            <a:chOff x="1295400" y="1562100"/>
            <a:chExt cx="2832100" cy="2432050"/>
          </a:xfrm>
          <a:scene3d>
            <a:camera prst="perspectiveContrastingRightFacing" fov="2400000">
              <a:rot lat="0" lon="3600000" rev="20400000"/>
            </a:camera>
            <a:lightRig rig="threePt" dir="t"/>
          </a:scene3d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BD6F62B-113C-4398-9C4D-5D1A26E0EB30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0E8A03C-3D55-4D9B-873B-486A653D91D1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1157" b="-1147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EDE279DB-35E0-490D-9FCE-5D7A90AD39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292">
            <a:off x="3565235" y="975828"/>
            <a:ext cx="1127320" cy="7765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4330090" y="1145051"/>
            <a:ext cx="3531819" cy="214183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75204" y="3060269"/>
            <a:ext cx="34176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这我等了好久，这我心绪难平，如果让我说字，我会说我爱你，如果让我加个期限，我会说年，如果还让我说，我会说嫁给我吧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!</a:t>
            </a:r>
            <a:endParaRPr lang="zh-CN" altLang="en-US" sz="2000" dirty="0">
              <a:gradFill>
                <a:gsLst>
                  <a:gs pos="0">
                    <a:schemeClr val="bg1"/>
                  </a:gs>
                  <a:gs pos="100000">
                    <a:srgbClr val="FBE1E2"/>
                  </a:gs>
                </a:gsLst>
                <a:lin ang="5400000" scaled="1"/>
              </a:gradFill>
              <a:latin typeface="百变马丁" panose="02010601030101010101" pitchFamily="2" charset="-122"/>
              <a:ea typeface="百变马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67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C24A6FB-142B-4FE6-AED3-9FB34440F286}"/>
              </a:ext>
            </a:extLst>
          </p:cNvPr>
          <p:cNvGrpSpPr/>
          <p:nvPr/>
        </p:nvGrpSpPr>
        <p:grpSpPr>
          <a:xfrm rot="20530638">
            <a:off x="1474866" y="750286"/>
            <a:ext cx="2992463" cy="2569761"/>
            <a:chOff x="1295400" y="1562100"/>
            <a:chExt cx="2832100" cy="243205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7234BF11-EDC2-46D9-8024-C3A5F0A33CCE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996FB3C-AB17-4320-824A-99FAF5E6DECD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22" b="-22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2B70F17-91DC-41F8-B128-C0B32C9E8C32}"/>
              </a:ext>
            </a:extLst>
          </p:cNvPr>
          <p:cNvGrpSpPr/>
          <p:nvPr/>
        </p:nvGrpSpPr>
        <p:grpSpPr>
          <a:xfrm rot="1353723">
            <a:off x="1839304" y="3216329"/>
            <a:ext cx="2992463" cy="2569761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EE81F90-2FFD-4F55-93C5-A5ABFE0536C6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666752C-C1A9-4D80-99AB-5E0BBE422944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l="-293" r="-291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id="{F1032BB4-E577-4E2F-BC9C-1C0D9F0187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033" y="2901504"/>
            <a:ext cx="1450975" cy="61206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872D61A-A41F-4E64-9DF4-EF51B06783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292">
            <a:off x="3456319" y="-10011"/>
            <a:ext cx="1127320" cy="776598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6024092" y="1436070"/>
            <a:ext cx="3531819" cy="214183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988663" y="3420592"/>
            <a:ext cx="4679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感谢缘分让我们相识、相知、相爱、并最终走到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一起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，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无论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美与丑、无论贫穷与富有，无论健康与疾病，只和你，现在和永远直到白头偕老</a:t>
            </a:r>
          </a:p>
        </p:txBody>
      </p:sp>
    </p:spTree>
    <p:extLst>
      <p:ext uri="{BB962C8B-B14F-4D97-AF65-F5344CB8AC3E}">
        <p14:creationId xmlns:p14="http://schemas.microsoft.com/office/powerpoint/2010/main" val="72901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C0E9B37-816B-481B-A663-90760FA6FB0C}"/>
              </a:ext>
            </a:extLst>
          </p:cNvPr>
          <p:cNvGrpSpPr/>
          <p:nvPr/>
        </p:nvGrpSpPr>
        <p:grpSpPr>
          <a:xfrm rot="895682">
            <a:off x="6292858" y="4456086"/>
            <a:ext cx="1599893" cy="1373899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280CC32-F927-429E-AF0D-8F65BB1FC7A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C7CF9DE-BB57-4CE0-B1F6-1DA684504670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l="-294" r="-290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9721E8F-5CD5-4E6E-BB81-0A1EDE5CBF63}"/>
              </a:ext>
            </a:extLst>
          </p:cNvPr>
          <p:cNvGrpSpPr/>
          <p:nvPr/>
        </p:nvGrpSpPr>
        <p:grpSpPr>
          <a:xfrm rot="20842160">
            <a:off x="6573558" y="878340"/>
            <a:ext cx="1599893" cy="1373899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4BC7A61-D8EE-45DE-93BD-93292FD7C43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F4C4827-5D69-451B-8833-E4E3DBF586AA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l="-56" r="-56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7D56A01-8F4E-4776-8CBD-DEE8A4B7C68F}"/>
              </a:ext>
            </a:extLst>
          </p:cNvPr>
          <p:cNvGrpSpPr/>
          <p:nvPr/>
        </p:nvGrpSpPr>
        <p:grpSpPr>
          <a:xfrm rot="1219980">
            <a:off x="8751432" y="1019949"/>
            <a:ext cx="1599893" cy="1373899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770A566-916F-42D2-91AD-57A18ECC11A1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520D4D8-E1CA-4D28-84F8-2685EAA41999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l="-56" r="-56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607EAC6-2E50-4521-BDF2-BC42F83C6DE6}"/>
              </a:ext>
            </a:extLst>
          </p:cNvPr>
          <p:cNvGrpSpPr/>
          <p:nvPr/>
        </p:nvGrpSpPr>
        <p:grpSpPr>
          <a:xfrm rot="20842160">
            <a:off x="8619482" y="4415625"/>
            <a:ext cx="1569014" cy="1347382"/>
            <a:chOff x="1295400" y="1562100"/>
            <a:chExt cx="2832100" cy="243205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26CD5A7-ABD8-4FC9-8BF2-B7D14B2F82A0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5B5BBF7-DE61-4B35-A247-028175B8C15E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6"/>
              <a:srcRect/>
              <a:stretch>
                <a:fillRect t="-888" b="-871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C1F29D6-7826-47A1-8E56-237197371664}"/>
              </a:ext>
            </a:extLst>
          </p:cNvPr>
          <p:cNvGrpSpPr/>
          <p:nvPr/>
        </p:nvGrpSpPr>
        <p:grpSpPr>
          <a:xfrm rot="20842160">
            <a:off x="1806784" y="943088"/>
            <a:ext cx="1599893" cy="1373899"/>
            <a:chOff x="1295400" y="1562100"/>
            <a:chExt cx="2832100" cy="243205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2406C00-EDC0-4B9D-997A-2F18B9AB5C5F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7E7E413-C714-4F10-9A3B-F13C1EFF2634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7"/>
              <a:srcRect/>
              <a:stretch>
                <a:fillRect t="-63438" b="-61834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43251BE-95CA-48B4-86BD-565D3226533C}"/>
              </a:ext>
            </a:extLst>
          </p:cNvPr>
          <p:cNvGrpSpPr/>
          <p:nvPr/>
        </p:nvGrpSpPr>
        <p:grpSpPr>
          <a:xfrm rot="678698">
            <a:off x="4008733" y="894501"/>
            <a:ext cx="1944200" cy="1669571"/>
            <a:chOff x="1295400" y="1562100"/>
            <a:chExt cx="2832100" cy="243205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C2EECFB-EA6B-426A-B348-C16FD3336FD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7DDA0D5-8FC3-4455-9030-2749133D3EFF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8"/>
              <a:srcRect/>
              <a:stretch>
                <a:fillRect l="-97" r="-9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DB3B9E9-805E-49CD-A44D-440303936752}"/>
              </a:ext>
            </a:extLst>
          </p:cNvPr>
          <p:cNvGrpSpPr/>
          <p:nvPr/>
        </p:nvGrpSpPr>
        <p:grpSpPr>
          <a:xfrm rot="20842160">
            <a:off x="4219157" y="4303884"/>
            <a:ext cx="1599893" cy="1373899"/>
            <a:chOff x="1295400" y="1562100"/>
            <a:chExt cx="2832100" cy="243205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B3CCDCF-BBEF-4FA1-B1FF-1827AADC99C6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981A4D1D-D61D-42E2-A323-9228D30A4F3E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9"/>
              <a:srcRect/>
              <a:stretch>
                <a:fillRect l="-97" r="-9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DD1F829-E71C-4FC9-BE0A-F3E77DC3366F}"/>
              </a:ext>
            </a:extLst>
          </p:cNvPr>
          <p:cNvGrpSpPr/>
          <p:nvPr/>
        </p:nvGrpSpPr>
        <p:grpSpPr>
          <a:xfrm rot="606384">
            <a:off x="1712761" y="4427565"/>
            <a:ext cx="1903965" cy="1635019"/>
            <a:chOff x="1295400" y="1562100"/>
            <a:chExt cx="2832100" cy="243205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4F9F6FA-5E8C-432C-B4A5-D756789BBB3F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4E599F6-FE51-4907-83FA-78CFD3F53CB1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10"/>
              <a:srcRect/>
              <a:stretch>
                <a:fillRect t="-1165" b="-1140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6884047" y="2340281"/>
            <a:ext cx="3531819" cy="2141833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433349" y="2834036"/>
            <a:ext cx="43385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你是岸，我是船，你是太阳，我为你转，幸福有你才能算，给我世界都不换，因为你是我的。</a:t>
            </a:r>
          </a:p>
        </p:txBody>
      </p:sp>
    </p:spTree>
    <p:extLst>
      <p:ext uri="{BB962C8B-B14F-4D97-AF65-F5344CB8AC3E}">
        <p14:creationId xmlns:p14="http://schemas.microsoft.com/office/powerpoint/2010/main" val="246130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935A7F11-A374-4A2C-8691-E8162BD979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79281A3-CCE5-4769-B106-22DE826BD4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5" y="0"/>
            <a:ext cx="11398250" cy="68580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0B31326-7886-44F6-B893-C070225BE1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5576" y="1772163"/>
            <a:ext cx="1950319" cy="482480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60670C2-917C-4F5C-A23E-978C6D37D1C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21"/>
          <a:stretch/>
        </p:blipFill>
        <p:spPr>
          <a:xfrm>
            <a:off x="-6350" y="4856163"/>
            <a:ext cx="12192000" cy="200183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5259819-BF38-43E4-82B9-70D3330F9F6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8131" y="1155543"/>
            <a:ext cx="4165310" cy="451364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846644" y="246745"/>
            <a:ext cx="6495334" cy="5754690"/>
            <a:chOff x="2846644" y="246745"/>
            <a:chExt cx="6495334" cy="575469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A46D8FEF-A829-4DB6-A2C9-3213527C75B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85697">
              <a:off x="2846644" y="246745"/>
              <a:ext cx="6495334" cy="5754690"/>
            </a:xfrm>
            <a:prstGeom prst="rect">
              <a:avLst/>
            </a:prstGeom>
            <a:scene3d>
              <a:camera prst="perspectiveLeft" fov="3900000">
                <a:rot lat="0" lon="19800000" rev="600000"/>
              </a:camera>
              <a:lightRig rig="threePt" dir="t"/>
            </a:scene3d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D68FD772-EEA0-4333-A201-2AFFB5090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85697">
              <a:off x="4706514" y="1353006"/>
              <a:ext cx="1799488" cy="979404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C2650CEA-6B56-4D1E-95FC-DC92711C2D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40258">
              <a:off x="3889328" y="1662705"/>
              <a:ext cx="4246975" cy="2575532"/>
            </a:xfrm>
            <a:prstGeom prst="rect">
              <a:avLst/>
            </a:prstGeom>
          </p:spPr>
        </p:pic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94122648-FC88-4591-BA7A-3F6D3BA8E5E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292">
            <a:off x="5103235" y="232741"/>
            <a:ext cx="5000307" cy="7377726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0EFA2EC3-89AA-4E8C-BA79-88BEF3CA28D2}"/>
              </a:ext>
            </a:extLst>
          </p:cNvPr>
          <p:cNvSpPr txBox="1"/>
          <p:nvPr/>
        </p:nvSpPr>
        <p:spPr>
          <a:xfrm rot="20095206">
            <a:off x="5895138" y="3737209"/>
            <a:ext cx="1531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 smtClean="0">
                <a:latin typeface="百变马丁" panose="02010601030101010101" pitchFamily="2" charset="-122"/>
                <a:ea typeface="百变马丁" panose="02010601030101010101" pitchFamily="2" charset="-122"/>
              </a:rPr>
              <a:t>未来会更好</a:t>
            </a:r>
            <a:endParaRPr lang="zh-CN" altLang="en-US" spc="300" dirty="0">
              <a:latin typeface="百变马丁" panose="02010601030101010101" pitchFamily="2" charset="-122"/>
              <a:ea typeface="百变马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90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rippl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B0BCDF7-BA34-44E8-8441-E86082E2B641}"/>
              </a:ext>
            </a:extLst>
          </p:cNvPr>
          <p:cNvGrpSpPr/>
          <p:nvPr/>
        </p:nvGrpSpPr>
        <p:grpSpPr>
          <a:xfrm rot="20603912">
            <a:off x="1122987" y="1133867"/>
            <a:ext cx="2756865" cy="2367442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D76CDBB-F0F0-4762-8CEF-2ED0C3965216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A623D01-2B0F-41C0-8D7F-30A744D03126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l="-18" r="-18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4209B43-8CE0-4060-A163-10C85360EE2F}"/>
              </a:ext>
            </a:extLst>
          </p:cNvPr>
          <p:cNvGrpSpPr/>
          <p:nvPr/>
        </p:nvGrpSpPr>
        <p:grpSpPr>
          <a:xfrm rot="895682">
            <a:off x="4610712" y="1114597"/>
            <a:ext cx="2756865" cy="2367442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AC0F5EE-61ED-4316-A9F5-B7058DE9F033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22E6127-CD8D-4BB8-A0F5-38B945FD710D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6817" b="-6716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3BB8415-77BB-40CF-BF45-E6B369F467EF}"/>
              </a:ext>
            </a:extLst>
          </p:cNvPr>
          <p:cNvGrpSpPr/>
          <p:nvPr/>
        </p:nvGrpSpPr>
        <p:grpSpPr>
          <a:xfrm rot="20603912">
            <a:off x="8135215" y="1133867"/>
            <a:ext cx="2756865" cy="2367442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76E001E-A46B-4120-A905-0050CE5AD859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BAA3CB2-24E9-474C-A711-572B9E3D75D7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l="-57" r="-57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ACF56DF0-26C3-49D8-8BAD-4C0A86666D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072" y="2524943"/>
            <a:ext cx="1351093" cy="160629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2375904" y="3610809"/>
            <a:ext cx="3531819" cy="214183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880488" y="4077787"/>
            <a:ext cx="4812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拥有你，心情每天都亮亮堂堂，阳光灿烂，我们彼此走进了对方的心间，开始有了深深的思念，爱你是幸福甜蜜的事，嫁给我吧，让我们成为世界上最幸福的人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!</a:t>
            </a:r>
            <a:endParaRPr lang="zh-CN" altLang="en-US" sz="2000" dirty="0">
              <a:gradFill>
                <a:gsLst>
                  <a:gs pos="0">
                    <a:schemeClr val="bg1"/>
                  </a:gs>
                  <a:gs pos="100000">
                    <a:srgbClr val="FBE1E2"/>
                  </a:gs>
                </a:gsLst>
                <a:lin ang="5400000" scaled="1"/>
              </a:gradFill>
              <a:latin typeface="百变马丁" panose="02010601030101010101" pitchFamily="2" charset="-122"/>
              <a:ea typeface="百变马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7883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468B9BE-4D8F-46B3-AD2E-D2B0B8A33D08}"/>
              </a:ext>
            </a:extLst>
          </p:cNvPr>
          <p:cNvGrpSpPr/>
          <p:nvPr/>
        </p:nvGrpSpPr>
        <p:grpSpPr>
          <a:xfrm rot="553964">
            <a:off x="6367958" y="1373885"/>
            <a:ext cx="4573403" cy="3927384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2080A83-F489-47F8-9DC1-72B4E5013E13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4F89639-1CC8-4043-8D12-49BF7A556681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21" b="-21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2159434" y="821143"/>
            <a:ext cx="3531819" cy="21418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24005" y="2805665"/>
            <a:ext cx="35661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在我的世界里，你是永恒的女主角。所以，亲爱的，我希望在你的世界里，我也是永恒的男主角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!</a:t>
            </a:r>
            <a:endParaRPr lang="zh-CN" altLang="en-US" sz="2000" dirty="0">
              <a:gradFill>
                <a:gsLst>
                  <a:gs pos="0">
                    <a:schemeClr val="bg1"/>
                  </a:gs>
                  <a:gs pos="100000">
                    <a:srgbClr val="FBE1E2"/>
                  </a:gs>
                </a:gsLst>
                <a:lin ang="5400000" scaled="1"/>
              </a:gradFill>
              <a:latin typeface="百变马丁" panose="02010601030101010101" pitchFamily="2" charset="-122"/>
              <a:ea typeface="百变马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894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C0E9B37-816B-481B-A663-90760FA6FB0C}"/>
              </a:ext>
            </a:extLst>
          </p:cNvPr>
          <p:cNvGrpSpPr/>
          <p:nvPr/>
        </p:nvGrpSpPr>
        <p:grpSpPr>
          <a:xfrm rot="895682">
            <a:off x="829746" y="870383"/>
            <a:ext cx="1599893" cy="1373899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280CC32-F927-429E-AF0D-8F65BB1FC7A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C7CF9DE-BB57-4CE0-B1F6-1DA684504670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l="-294" r="-290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9721E8F-5CD5-4E6E-BB81-0A1EDE5CBF63}"/>
              </a:ext>
            </a:extLst>
          </p:cNvPr>
          <p:cNvGrpSpPr/>
          <p:nvPr/>
        </p:nvGrpSpPr>
        <p:grpSpPr>
          <a:xfrm rot="20842160">
            <a:off x="2469778" y="778161"/>
            <a:ext cx="1599893" cy="1373899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4BC7A61-D8EE-45DE-93BD-93292FD7C43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F4C4827-5D69-451B-8833-E4E3DBF586AA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l="-56" r="-56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7D56A01-8F4E-4776-8CBD-DEE8A4B7C68F}"/>
              </a:ext>
            </a:extLst>
          </p:cNvPr>
          <p:cNvGrpSpPr/>
          <p:nvPr/>
        </p:nvGrpSpPr>
        <p:grpSpPr>
          <a:xfrm rot="1219980">
            <a:off x="3985942" y="845792"/>
            <a:ext cx="1599893" cy="1373899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770A566-916F-42D2-91AD-57A18ECC11A1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520D4D8-E1CA-4D28-84F8-2685EAA41999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l="-56" r="-56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607EAC6-2E50-4521-BDF2-BC42F83C6DE6}"/>
              </a:ext>
            </a:extLst>
          </p:cNvPr>
          <p:cNvGrpSpPr/>
          <p:nvPr/>
        </p:nvGrpSpPr>
        <p:grpSpPr>
          <a:xfrm rot="20842160">
            <a:off x="5779478" y="529566"/>
            <a:ext cx="1975038" cy="1696053"/>
            <a:chOff x="1295400" y="1562100"/>
            <a:chExt cx="2832100" cy="243205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26CD5A7-ABD8-4FC9-8BF2-B7D14B2F82A0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5B5BBF7-DE61-4B35-A247-028175B8C15E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6"/>
              <a:srcRect/>
              <a:stretch>
                <a:fillRect t="-888" b="-871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C1F29D6-7826-47A1-8E56-237197371664}"/>
              </a:ext>
            </a:extLst>
          </p:cNvPr>
          <p:cNvGrpSpPr/>
          <p:nvPr/>
        </p:nvGrpSpPr>
        <p:grpSpPr>
          <a:xfrm rot="20842160">
            <a:off x="1330115" y="2271345"/>
            <a:ext cx="1599893" cy="1373899"/>
            <a:chOff x="1295400" y="1562100"/>
            <a:chExt cx="2832100" cy="243205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2406C00-EDC0-4B9D-997A-2F18B9AB5C5F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7E7E413-C714-4F10-9A3B-F13C1EFF2634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7"/>
              <a:srcRect/>
              <a:stretch>
                <a:fillRect t="-63438" b="-61834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43251BE-95CA-48B4-86BD-565D3226533C}"/>
              </a:ext>
            </a:extLst>
          </p:cNvPr>
          <p:cNvGrpSpPr/>
          <p:nvPr/>
        </p:nvGrpSpPr>
        <p:grpSpPr>
          <a:xfrm rot="678698">
            <a:off x="3119593" y="2387057"/>
            <a:ext cx="1599893" cy="1373899"/>
            <a:chOff x="1295400" y="1562100"/>
            <a:chExt cx="2832100" cy="243205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C2EECFB-EA6B-426A-B348-C16FD3336FD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87DDA0D5-8FC3-4455-9030-2749133D3EFF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8"/>
              <a:srcRect/>
              <a:stretch>
                <a:fillRect l="-97" r="-9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DB3B9E9-805E-49CD-A44D-440303936752}"/>
              </a:ext>
            </a:extLst>
          </p:cNvPr>
          <p:cNvGrpSpPr/>
          <p:nvPr/>
        </p:nvGrpSpPr>
        <p:grpSpPr>
          <a:xfrm rot="20842160">
            <a:off x="5036250" y="2545513"/>
            <a:ext cx="1599893" cy="1373899"/>
            <a:chOff x="1295400" y="1562100"/>
            <a:chExt cx="2832100" cy="243205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7B3CCDCF-BBEF-4FA1-B1FF-1827AADC99C6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81A4D1D-D61D-42E2-A323-9228D30A4F3E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9"/>
              <a:srcRect/>
              <a:stretch>
                <a:fillRect l="-97" r="-9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DD1F829-E71C-4FC9-BE0A-F3E77DC3366F}"/>
              </a:ext>
            </a:extLst>
          </p:cNvPr>
          <p:cNvGrpSpPr/>
          <p:nvPr/>
        </p:nvGrpSpPr>
        <p:grpSpPr>
          <a:xfrm rot="606384">
            <a:off x="2152285" y="3694354"/>
            <a:ext cx="1903965" cy="1635019"/>
            <a:chOff x="1295400" y="1562100"/>
            <a:chExt cx="2832100" cy="2432050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94F9F6FA-5E8C-432C-B4A5-D756789BBB3F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F4E599F6-FE51-4907-83FA-78CFD3F53CB1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10"/>
              <a:srcRect/>
              <a:stretch>
                <a:fillRect t="-1165" b="-1140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6B734D1B-446E-49AA-9558-34F6FE79C47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901" y="3529523"/>
            <a:ext cx="1053601" cy="125261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7521299" y="2239540"/>
            <a:ext cx="3531819" cy="2141833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5245564" y="4224063"/>
            <a:ext cx="57324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你是岸，我是船，你是太阳，我为你转，幸福有你才能算，给我世界都不换，因为你是我的。</a:t>
            </a:r>
          </a:p>
        </p:txBody>
      </p:sp>
    </p:spTree>
    <p:extLst>
      <p:ext uri="{BB962C8B-B14F-4D97-AF65-F5344CB8AC3E}">
        <p14:creationId xmlns:p14="http://schemas.microsoft.com/office/powerpoint/2010/main" val="287087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5C98EFA-2925-4AA9-9852-D2499E835FBC}"/>
              </a:ext>
            </a:extLst>
          </p:cNvPr>
          <p:cNvGrpSpPr/>
          <p:nvPr/>
        </p:nvGrpSpPr>
        <p:grpSpPr>
          <a:xfrm rot="20438514">
            <a:off x="1359055" y="1515990"/>
            <a:ext cx="3806489" cy="3268800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5ED4478-3C0A-4F88-9AD5-ADB2003A801F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FD130A7-BF9B-47E9-8DB2-FEDDB3578652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l="-214" r="-212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FDE951E0-571C-460A-A426-CB039676C455}"/>
              </a:ext>
            </a:extLst>
          </p:cNvPr>
          <p:cNvGrpSpPr/>
          <p:nvPr/>
        </p:nvGrpSpPr>
        <p:grpSpPr>
          <a:xfrm rot="21196354">
            <a:off x="1848081" y="1300282"/>
            <a:ext cx="3806489" cy="3268800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CE850438-A876-42D5-A604-A2956A080F29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58914224-B36E-4CEB-B7F6-5F0462068AF4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l="-214" r="-212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002AD50-A44C-4031-8C9A-38BDC11FAC8F}"/>
              </a:ext>
            </a:extLst>
          </p:cNvPr>
          <p:cNvGrpSpPr/>
          <p:nvPr/>
        </p:nvGrpSpPr>
        <p:grpSpPr>
          <a:xfrm rot="340854">
            <a:off x="2531173" y="1300282"/>
            <a:ext cx="3806489" cy="3268800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0BEE47F-0AFB-4CC6-B584-C6CA400BF625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2A253C8-D66D-4096-98BB-F5CAC431865A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t="-1511" b="-149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5AE6AF6-F7EC-4491-9E30-B8A96D051640}"/>
              </a:ext>
            </a:extLst>
          </p:cNvPr>
          <p:cNvGrpSpPr/>
          <p:nvPr/>
        </p:nvGrpSpPr>
        <p:grpSpPr>
          <a:xfrm rot="1274799">
            <a:off x="3641906" y="1300281"/>
            <a:ext cx="3806489" cy="3268800"/>
            <a:chOff x="1295400" y="1562100"/>
            <a:chExt cx="2832100" cy="243205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4DA54FA-3AB9-4647-BBE6-B13C50F42990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9305D0D-2540-4928-9392-1E2D582413AA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6"/>
              <a:srcRect/>
              <a:stretch>
                <a:fillRect t="-1158" b="-1146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8036627" y="529164"/>
            <a:ext cx="3531819" cy="214183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001198" y="2513686"/>
            <a:ext cx="3544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爱是神奇的，它使得数学法则失去了平衡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;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两个人分担痛苦，只有半个痛苦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;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而两个人共享一个幸福，却有两个幸福。</a:t>
            </a:r>
          </a:p>
        </p:txBody>
      </p:sp>
    </p:spTree>
    <p:extLst>
      <p:ext uri="{BB962C8B-B14F-4D97-AF65-F5344CB8AC3E}">
        <p14:creationId xmlns:p14="http://schemas.microsoft.com/office/powerpoint/2010/main" val="98524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49EB809-1C32-46B7-9936-C5052C6D74FA}"/>
              </a:ext>
            </a:extLst>
          </p:cNvPr>
          <p:cNvGrpSpPr/>
          <p:nvPr/>
        </p:nvGrpSpPr>
        <p:grpSpPr>
          <a:xfrm rot="20977421">
            <a:off x="728435" y="1058601"/>
            <a:ext cx="3245792" cy="2787305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413AD65-EDFE-40D1-AD13-09A83B1247BE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0DEDDA8A-26E8-4602-AF50-5D10DBF382E0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1512" b="-1494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DCC7875-9DD2-48EE-A675-42D299BB64EE}"/>
              </a:ext>
            </a:extLst>
          </p:cNvPr>
          <p:cNvGrpSpPr/>
          <p:nvPr/>
        </p:nvGrpSpPr>
        <p:grpSpPr>
          <a:xfrm rot="1382667">
            <a:off x="8561648" y="1207860"/>
            <a:ext cx="2609089" cy="2240540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FAC2172-C49D-4CFB-9ED7-B15A4DEECCDB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75137F76-3B39-48C0-B555-ADE5D028ECB2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1397" b="-137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2A88A42-1688-4B13-A219-594D8265AC7C}"/>
              </a:ext>
            </a:extLst>
          </p:cNvPr>
          <p:cNvGrpSpPr/>
          <p:nvPr/>
        </p:nvGrpSpPr>
        <p:grpSpPr>
          <a:xfrm rot="20550978">
            <a:off x="8386593" y="3390949"/>
            <a:ext cx="2609089" cy="2240540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2BAD18E-E64F-4520-84DC-0E2384AACDDF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66551605-B787-465F-80AC-C248B2CDD672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l="-214" r="-212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4507786" y="1750795"/>
            <a:ext cx="3531819" cy="21418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008275" y="3953800"/>
            <a:ext cx="48339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感谢缘分让我们相识、相知、相爱、并最终走到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一起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，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无论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美与丑、无论贫穷与富有，无论健康与疾病，只和你，现在和永远直到白头偕老</a:t>
            </a:r>
          </a:p>
        </p:txBody>
      </p:sp>
    </p:spTree>
    <p:extLst>
      <p:ext uri="{BB962C8B-B14F-4D97-AF65-F5344CB8AC3E}">
        <p14:creationId xmlns:p14="http://schemas.microsoft.com/office/powerpoint/2010/main" val="259202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AC22C1C-79F8-4C8F-A992-CD6D362D6132}"/>
              </a:ext>
            </a:extLst>
          </p:cNvPr>
          <p:cNvGrpSpPr/>
          <p:nvPr/>
        </p:nvGrpSpPr>
        <p:grpSpPr>
          <a:xfrm rot="575105">
            <a:off x="6007889" y="3598091"/>
            <a:ext cx="2188544" cy="1879399"/>
            <a:chOff x="1295400" y="1562100"/>
            <a:chExt cx="2832100" cy="24320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376CAEB7-030E-4FFA-BF98-490F2CD6E167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16D6BAB-1A67-4C47-AD37-3A382A528C8E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t="-1517" b="-1489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F785A9-821C-41C3-AB6D-019264BD9BAB}"/>
              </a:ext>
            </a:extLst>
          </p:cNvPr>
          <p:cNvGrpSpPr/>
          <p:nvPr/>
        </p:nvGrpSpPr>
        <p:grpSpPr>
          <a:xfrm rot="20451823">
            <a:off x="8494934" y="3416645"/>
            <a:ext cx="2188544" cy="1879399"/>
            <a:chOff x="1295400" y="1562100"/>
            <a:chExt cx="2832100" cy="243205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4E922B8-B609-4CFA-B6F8-AB31E8FBF5DA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3FBD21A-6860-4CA3-9865-0500080A0A99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l="-95" r="-95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4B7D84F-B01F-4D28-873A-AD05D741BDA3}"/>
              </a:ext>
            </a:extLst>
          </p:cNvPr>
          <p:cNvGrpSpPr/>
          <p:nvPr/>
        </p:nvGrpSpPr>
        <p:grpSpPr>
          <a:xfrm rot="20185039">
            <a:off x="5810462" y="1370638"/>
            <a:ext cx="2188544" cy="1879399"/>
            <a:chOff x="1295400" y="1562100"/>
            <a:chExt cx="2832100" cy="243205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B30AE27-79ED-4B18-B518-D127ACF40801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517B40F-2699-4794-AB33-3554796522E9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l="-136" r="-134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F905985-4CF4-42A1-ACC5-3E545CFAAF4F}"/>
              </a:ext>
            </a:extLst>
          </p:cNvPr>
          <p:cNvGrpSpPr/>
          <p:nvPr/>
        </p:nvGrpSpPr>
        <p:grpSpPr>
          <a:xfrm rot="818509">
            <a:off x="8221458" y="1180263"/>
            <a:ext cx="2188544" cy="1879399"/>
            <a:chOff x="1295400" y="1562100"/>
            <a:chExt cx="2832100" cy="243205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A10BFED1-0AA5-4D9B-87A6-6BB691EA9BC8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A35AA044-74CD-4ADF-B732-26EC8B0DD756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6"/>
              <a:srcRect/>
              <a:stretch>
                <a:fillRect t="-1163" b="-1141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1227248" y="644997"/>
            <a:ext cx="3531819" cy="214183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982517" y="2767281"/>
            <a:ext cx="37053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一份喜悦让你天天快乐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;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一份问候让你没有烦恼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;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一份真心不要回报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;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一份真情让你样样都好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;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一份爱只要你幸福</a:t>
            </a:r>
            <a:r>
              <a:rPr lang="en-US" altLang="zh-CN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!</a:t>
            </a:r>
            <a:endParaRPr lang="zh-CN" altLang="en-US" sz="2000" dirty="0">
              <a:gradFill>
                <a:gsLst>
                  <a:gs pos="0">
                    <a:schemeClr val="bg1"/>
                  </a:gs>
                  <a:gs pos="100000">
                    <a:srgbClr val="FBE1E2"/>
                  </a:gs>
                </a:gsLst>
                <a:lin ang="5400000" scaled="1"/>
              </a:gradFill>
              <a:latin typeface="百变马丁" panose="02010601030101010101" pitchFamily="2" charset="-122"/>
              <a:ea typeface="百变马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573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3EEFF3E1-80D8-46D3-BAC4-08812DE27E93}"/>
              </a:ext>
            </a:extLst>
          </p:cNvPr>
          <p:cNvGrpSpPr/>
          <p:nvPr/>
        </p:nvGrpSpPr>
        <p:grpSpPr>
          <a:xfrm rot="21177287">
            <a:off x="587022" y="1238647"/>
            <a:ext cx="3833155" cy="3291699"/>
            <a:chOff x="1295400" y="1562100"/>
            <a:chExt cx="2832100" cy="2432050"/>
          </a:xfrm>
          <a:scene3d>
            <a:camera prst="perspectiveContrastingRightFacing" fov="2400000">
              <a:rot lat="0" lon="18600000" rev="0"/>
            </a:camera>
            <a:lightRig rig="threePt" dir="t"/>
          </a:scene3d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D61D291-9D18-4F24-B5EE-B686460A865C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13BA450-64C7-400E-B78F-456B90BEF3C7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3"/>
              <a:srcRect/>
              <a:stretch>
                <a:fillRect l="-214" r="-212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AC78B69-6783-4242-AEFA-9EBB3672E28C}"/>
              </a:ext>
            </a:extLst>
          </p:cNvPr>
          <p:cNvGrpSpPr/>
          <p:nvPr/>
        </p:nvGrpSpPr>
        <p:grpSpPr>
          <a:xfrm rot="21177287">
            <a:off x="2075448" y="1238647"/>
            <a:ext cx="3833155" cy="3291699"/>
            <a:chOff x="1295400" y="1562100"/>
            <a:chExt cx="2832100" cy="2432050"/>
          </a:xfrm>
          <a:scene3d>
            <a:camera prst="perspectiveContrastingRightFacing" fov="2400000">
              <a:rot lat="0" lon="18600000" rev="0"/>
            </a:camera>
            <a:lightRig rig="threePt" dir="t"/>
          </a:scene3d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449CF45-CFCA-4DAB-8E45-D90B1436AC0D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9B75B76-64CB-4E2A-BD97-62F913874B4D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4"/>
              <a:srcRect/>
              <a:stretch>
                <a:fillRect t="-50546" b="-50008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4F75228-FEC7-4D37-AA07-0EAF15EA9E4D}"/>
              </a:ext>
            </a:extLst>
          </p:cNvPr>
          <p:cNvGrpSpPr/>
          <p:nvPr/>
        </p:nvGrpSpPr>
        <p:grpSpPr>
          <a:xfrm rot="21177287">
            <a:off x="3485581" y="1238647"/>
            <a:ext cx="3833155" cy="3291699"/>
            <a:chOff x="1295400" y="1562100"/>
            <a:chExt cx="2832100" cy="2432050"/>
          </a:xfrm>
          <a:scene3d>
            <a:camera prst="perspectiveContrastingRightFacing" fov="2400000">
              <a:rot lat="0" lon="18600000" rev="0"/>
            </a:camera>
            <a:lightRig rig="threePt" dir="t"/>
          </a:scene3d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4051661-C641-4CF6-A252-989920563045}"/>
                </a:ext>
              </a:extLst>
            </p:cNvPr>
            <p:cNvSpPr/>
            <p:nvPr/>
          </p:nvSpPr>
          <p:spPr>
            <a:xfrm>
              <a:off x="1295400" y="1562100"/>
              <a:ext cx="2832100" cy="2432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30200" dist="88900" dir="5400000" algn="t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E99CDBC-12C9-4527-BE42-36530140B01F}"/>
                </a:ext>
              </a:extLst>
            </p:cNvPr>
            <p:cNvSpPr/>
            <p:nvPr/>
          </p:nvSpPr>
          <p:spPr>
            <a:xfrm>
              <a:off x="1397000" y="1662025"/>
              <a:ext cx="2628900" cy="1755950"/>
            </a:xfrm>
            <a:prstGeom prst="rect">
              <a:avLst/>
            </a:prstGeom>
            <a:blipFill>
              <a:blip r:embed="rId5"/>
              <a:srcRect/>
              <a:stretch>
                <a:fillRect t="-964" b="-951"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C2650CEA-6B56-4D1E-95FC-DC92711C2D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8500">
            <a:off x="7150356" y="965787"/>
            <a:ext cx="3531819" cy="214183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114927" y="2950309"/>
            <a:ext cx="376290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感谢缘分让我们相识、相知、相爱、并最终走到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一起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，</a:t>
            </a:r>
            <a:r>
              <a:rPr lang="zh-CN" altLang="en-US" sz="2000" dirty="0" smtClean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无论</a:t>
            </a:r>
            <a:r>
              <a:rPr lang="zh-CN" altLang="en-US" sz="2000" dirty="0">
                <a:gradFill>
                  <a:gsLst>
                    <a:gs pos="0">
                      <a:schemeClr val="bg1"/>
                    </a:gs>
                    <a:gs pos="100000">
                      <a:srgbClr val="FBE1E2"/>
                    </a:gs>
                  </a:gsLst>
                  <a:lin ang="5400000" scaled="1"/>
                </a:gradFill>
                <a:latin typeface="百变马丁" panose="02010601030101010101" pitchFamily="2" charset="-122"/>
                <a:ea typeface="百变马丁" panose="02010601030101010101" pitchFamily="2" charset="-122"/>
              </a:rPr>
              <a:t>美与丑、无论贫穷与富有，无论健康与疾病，只和你，现在和永远直到白头偕老</a:t>
            </a:r>
          </a:p>
        </p:txBody>
      </p:sp>
    </p:spTree>
    <p:extLst>
      <p:ext uri="{BB962C8B-B14F-4D97-AF65-F5344CB8AC3E}">
        <p14:creationId xmlns:p14="http://schemas.microsoft.com/office/powerpoint/2010/main" val="51636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PASSING_SCORE" val="0.000000"/>
  <p:tag name="ISPRING_ULTRA_SCORM_COURSE_ID" val="55FAE5BF-4D01-4996-A265-294E8A8FDB57"/>
  <p:tag name="ISPRINGONLINEFOLDERID" val="0"/>
  <p:tag name="ISPRINGONLINEFOLDERPATH" val="Content List"/>
  <p:tag name="ISPRINGCLOUDFOLDERID" val="0"/>
  <p:tag name="ISPRINGCLOUDFOLDERPATH" val="Repository"/>
  <p:tag name="ISPRING_OUTPUT_FOLDER" val="C:\Users\Administrator\Desktop\6月作品\09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424</TotalTime>
  <Words>771</Words>
  <Application>Microsoft Office PowerPoint</Application>
  <PresentationFormat>宽屏</PresentationFormat>
  <Paragraphs>42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百变马丁</vt:lpstr>
      <vt:lpstr>等线</vt:lpstr>
      <vt:lpstr>微软雅黑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Administrator</cp:lastModifiedBy>
  <cp:revision>67</cp:revision>
  <dcterms:created xsi:type="dcterms:W3CDTF">2017-08-18T03:02:00Z</dcterms:created>
  <dcterms:modified xsi:type="dcterms:W3CDTF">2019-09-13T12:41:11Z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