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9"/>
  </p:notesMasterIdLst>
  <p:sldIdLst>
    <p:sldId id="256" r:id="rId2"/>
    <p:sldId id="259" r:id="rId3"/>
    <p:sldId id="258" r:id="rId4"/>
    <p:sldId id="270" r:id="rId5"/>
    <p:sldId id="269" r:id="rId6"/>
    <p:sldId id="271" r:id="rId7"/>
    <p:sldId id="260" r:id="rId8"/>
    <p:sldId id="272" r:id="rId9"/>
    <p:sldId id="261" r:id="rId10"/>
    <p:sldId id="266" r:id="rId11"/>
    <p:sldId id="273" r:id="rId12"/>
    <p:sldId id="274" r:id="rId13"/>
    <p:sldId id="275" r:id="rId14"/>
    <p:sldId id="276" r:id="rId15"/>
    <p:sldId id="262" r:id="rId16"/>
    <p:sldId id="267" r:id="rId17"/>
    <p:sldId id="277" r:id="rId18"/>
    <p:sldId id="278" r:id="rId19"/>
    <p:sldId id="279" r:id="rId20"/>
    <p:sldId id="280" r:id="rId21"/>
    <p:sldId id="263" r:id="rId22"/>
    <p:sldId id="268" r:id="rId23"/>
    <p:sldId id="281" r:id="rId24"/>
    <p:sldId id="282" r:id="rId25"/>
    <p:sldId id="283" r:id="rId26"/>
    <p:sldId id="284" r:id="rId27"/>
    <p:sldId id="265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87B3"/>
    <a:srgbClr val="445469"/>
    <a:srgbClr val="98BCE0"/>
    <a:srgbClr val="8FAAD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8" d="100"/>
          <a:sy n="48" d="100"/>
        </p:scale>
        <p:origin x="-96" y="-2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2019-11-29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dirty="0" smtClean="0"/>
              <a:t>亮亮图文旗舰店</a:t>
            </a:r>
            <a:r>
              <a:rPr lang="en-US" altLang="zh-CN" dirty="0" smtClean="0"/>
              <a:t>https://liangliangtuwen.tmall.com</a:t>
            </a:r>
            <a:endParaRPr lang="en-US" altLang="zh-CN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亮亮图文旗舰店</a:t>
            </a:r>
            <a:r>
              <a:rPr lang="en-US" altLang="zh-CN" smtClean="0"/>
              <a:t>https://liangliangtuwen.tmall.com</a:t>
            </a:r>
          </a:p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27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9EC42-C628-4DBC-8B55-DCCC4BAF468E}" type="datetimeFigureOut">
              <a:rPr lang="zh-CN" altLang="en-US" smtClean="0"/>
              <a:pPr/>
              <a:t>2019-11-29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7337-CF26-425C-8513-EB79384E131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9EC42-C628-4DBC-8B55-DCCC4BAF468E}" type="datetimeFigureOut">
              <a:rPr lang="zh-CN" altLang="en-US" smtClean="0"/>
              <a:pPr/>
              <a:t>2019-11-29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7337-CF26-425C-8513-EB79384E131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9EC42-C628-4DBC-8B55-DCCC4BAF468E}" type="datetimeFigureOut">
              <a:rPr lang="zh-CN" altLang="en-US" smtClean="0"/>
              <a:pPr/>
              <a:t>2019-11-29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7337-CF26-425C-8513-EB79384E131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9EC42-C628-4DBC-8B55-DCCC4BAF468E}" type="datetimeFigureOut">
              <a:rPr lang="zh-CN" altLang="en-US" smtClean="0"/>
              <a:pPr/>
              <a:t>2019-11-29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7337-CF26-425C-8513-EB79384E131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9EC42-C628-4DBC-8B55-DCCC4BAF468E}" type="datetimeFigureOut">
              <a:rPr lang="zh-CN" altLang="en-US" smtClean="0"/>
              <a:pPr/>
              <a:t>2019-11-29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7337-CF26-425C-8513-EB79384E131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9EC42-C628-4DBC-8B55-DCCC4BAF468E}" type="datetimeFigureOut">
              <a:rPr lang="zh-CN" altLang="en-US" smtClean="0"/>
              <a:pPr/>
              <a:t>2019-11-29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7337-CF26-425C-8513-EB79384E131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9EC42-C628-4DBC-8B55-DCCC4BAF468E}" type="datetimeFigureOut">
              <a:rPr lang="zh-CN" altLang="en-US" smtClean="0"/>
              <a:pPr/>
              <a:t>2019-11-29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7337-CF26-425C-8513-EB79384E131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9EC42-C628-4DBC-8B55-DCCC4BAF468E}" type="datetimeFigureOut">
              <a:rPr lang="zh-CN" altLang="en-US" smtClean="0"/>
              <a:pPr/>
              <a:t>2019-11-29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7337-CF26-425C-8513-EB79384E131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9EC42-C628-4DBC-8B55-DCCC4BAF468E}" type="datetimeFigureOut">
              <a:rPr lang="zh-CN" altLang="en-US" smtClean="0"/>
              <a:pPr/>
              <a:t>2019-11-29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7337-CF26-425C-8513-EB79384E131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9EC42-C628-4DBC-8B55-DCCC4BAF468E}" type="datetimeFigureOut">
              <a:rPr lang="zh-CN" altLang="en-US" smtClean="0"/>
              <a:pPr/>
              <a:t>2019-11-29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7337-CF26-425C-8513-EB79384E131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9EC42-C628-4DBC-8B55-DCCC4BAF468E}" type="datetimeFigureOut">
              <a:rPr lang="zh-CN" altLang="en-US" smtClean="0"/>
              <a:pPr/>
              <a:t>2019-11-29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7337-CF26-425C-8513-EB79384E131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9EC42-C628-4DBC-8B55-DCCC4BAF468E}" type="datetimeFigureOut">
              <a:rPr lang="zh-CN" altLang="en-US" smtClean="0"/>
              <a:pPr/>
              <a:t>2019-11-29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6F7337-CF26-425C-8513-EB79384E131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7.emf"/><Relationship Id="rId7" Type="http://schemas.openxmlformats.org/officeDocument/2006/relationships/image" Target="../media/image11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emf"/><Relationship Id="rId9" Type="http://schemas.openxmlformats.org/officeDocument/2006/relationships/image" Target="../media/image13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562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1517523" y="2127912"/>
            <a:ext cx="320841" cy="2602175"/>
          </a:xfrm>
          <a:prstGeom prst="rect">
            <a:avLst/>
          </a:prstGeom>
          <a:solidFill>
            <a:srgbClr val="6687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" y="2127913"/>
            <a:ext cx="1294227" cy="2602175"/>
          </a:xfrm>
          <a:prstGeom prst="rect">
            <a:avLst/>
          </a:prstGeom>
          <a:solidFill>
            <a:srgbClr val="6687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838365" y="2127913"/>
            <a:ext cx="10353636" cy="2602175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2061657" y="2682674"/>
            <a:ext cx="65257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医生工作汇</a:t>
            </a:r>
            <a:r>
              <a:rPr lang="zh-CN" altLang="en-US" sz="4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报</a:t>
            </a:r>
            <a:r>
              <a:rPr lang="en-US" altLang="zh-CN" sz="4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4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模</a:t>
            </a:r>
            <a:r>
              <a:rPr lang="zh-CN" altLang="en-US" sz="4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板</a:t>
            </a:r>
            <a:endParaRPr lang="zh-CN" altLang="en-US" sz="4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061658" y="3438831"/>
            <a:ext cx="5745909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666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en-US" altLang="zh-CN" dirty="0">
                <a:solidFill>
                  <a:srgbClr val="373B4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dirty="0">
                <a:solidFill>
                  <a:srgbClr val="373B4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dirty="0">
                <a:solidFill>
                  <a:srgbClr val="373B4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according to  your need to draw the text box size</a:t>
            </a:r>
            <a:r>
              <a:rPr lang="zh-CN" altLang="en-US" dirty="0">
                <a:solidFill>
                  <a:srgbClr val="373B4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dirty="0">
              <a:solidFill>
                <a:srgbClr val="373B44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等腰三角形 25"/>
          <p:cNvSpPr/>
          <p:nvPr/>
        </p:nvSpPr>
        <p:spPr>
          <a:xfrm rot="9000000">
            <a:off x="10144050" y="4350650"/>
            <a:ext cx="804612" cy="693631"/>
          </a:xfrm>
          <a:prstGeom prst="triangle">
            <a:avLst/>
          </a:prstGeom>
          <a:solidFill>
            <a:srgbClr val="6687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" name="等腰三角形 26"/>
          <p:cNvSpPr/>
          <p:nvPr/>
        </p:nvSpPr>
        <p:spPr>
          <a:xfrm rot="9000000">
            <a:off x="2257084" y="1651837"/>
            <a:ext cx="302529" cy="260801"/>
          </a:xfrm>
          <a:prstGeom prst="triangle">
            <a:avLst/>
          </a:prstGeom>
          <a:solidFill>
            <a:srgbClr val="6687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8" name="等腰三角形 27"/>
          <p:cNvSpPr/>
          <p:nvPr/>
        </p:nvSpPr>
        <p:spPr>
          <a:xfrm rot="11728225">
            <a:off x="10603412" y="853590"/>
            <a:ext cx="589059" cy="507810"/>
          </a:xfrm>
          <a:prstGeom prst="triangle">
            <a:avLst/>
          </a:prstGeom>
          <a:solidFill>
            <a:srgbClr val="6687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42221"/>
            <a:ext cx="196948" cy="390825"/>
          </a:xfrm>
          <a:prstGeom prst="rect">
            <a:avLst/>
          </a:prstGeom>
          <a:solidFill>
            <a:srgbClr val="6687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6610" y="242221"/>
            <a:ext cx="23363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/>
          <a:srcRect b="15721"/>
          <a:stretch>
            <a:fillRect/>
          </a:stretch>
        </p:blipFill>
        <p:spPr>
          <a:xfrm>
            <a:off x="-14009" y="1413631"/>
            <a:ext cx="6113056" cy="3837943"/>
          </a:xfrm>
          <a:prstGeom prst="rect">
            <a:avLst/>
          </a:prstGeom>
        </p:spPr>
      </p:pic>
      <p:sp>
        <p:nvSpPr>
          <p:cNvPr id="5" name="Rectangle 37"/>
          <p:cNvSpPr/>
          <p:nvPr/>
        </p:nvSpPr>
        <p:spPr>
          <a:xfrm>
            <a:off x="6099048" y="1413632"/>
            <a:ext cx="6092952" cy="3837942"/>
          </a:xfrm>
          <a:prstGeom prst="rect">
            <a:avLst/>
          </a:prstGeom>
          <a:solidFill>
            <a:srgbClr val="6687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id-ID"/>
          </a:p>
        </p:txBody>
      </p:sp>
      <p:sp>
        <p:nvSpPr>
          <p:cNvPr id="6" name="Oval 7"/>
          <p:cNvSpPr/>
          <p:nvPr/>
        </p:nvSpPr>
        <p:spPr>
          <a:xfrm>
            <a:off x="6553998" y="2902789"/>
            <a:ext cx="587466" cy="585787"/>
          </a:xfrm>
          <a:prstGeom prst="ellipse">
            <a:avLst/>
          </a:prstGeom>
          <a:solidFill>
            <a:schemeClr val="bg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600" dirty="0">
              <a:solidFill>
                <a:srgbClr val="5DB510"/>
              </a:solidFill>
              <a:latin typeface="FontAwesome" pitchFamily="2" charset="0"/>
            </a:endParaRPr>
          </a:p>
        </p:txBody>
      </p:sp>
      <p:sp>
        <p:nvSpPr>
          <p:cNvPr id="7" name="Oval 11"/>
          <p:cNvSpPr/>
          <p:nvPr/>
        </p:nvSpPr>
        <p:spPr>
          <a:xfrm>
            <a:off x="6553998" y="4058522"/>
            <a:ext cx="587466" cy="585787"/>
          </a:xfrm>
          <a:prstGeom prst="ellipse">
            <a:avLst/>
          </a:prstGeom>
          <a:solidFill>
            <a:schemeClr val="bg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rgbClr val="5DB510"/>
              </a:solidFill>
              <a:latin typeface="FontAwesome" pitchFamily="2" charset="0"/>
            </a:endParaRPr>
          </a:p>
        </p:txBody>
      </p:sp>
      <p:sp>
        <p:nvSpPr>
          <p:cNvPr id="8" name="Oval 14"/>
          <p:cNvSpPr/>
          <p:nvPr/>
        </p:nvSpPr>
        <p:spPr>
          <a:xfrm>
            <a:off x="9292263" y="2902789"/>
            <a:ext cx="587466" cy="585787"/>
          </a:xfrm>
          <a:prstGeom prst="ellipse">
            <a:avLst/>
          </a:prstGeom>
          <a:solidFill>
            <a:schemeClr val="bg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rgbClr val="5DB510"/>
              </a:solidFill>
              <a:latin typeface="FontAwesome" pitchFamily="2" charset="0"/>
            </a:endParaRPr>
          </a:p>
        </p:txBody>
      </p:sp>
      <p:sp>
        <p:nvSpPr>
          <p:cNvPr id="9" name="Oval 17"/>
          <p:cNvSpPr/>
          <p:nvPr/>
        </p:nvSpPr>
        <p:spPr>
          <a:xfrm>
            <a:off x="9292263" y="4058522"/>
            <a:ext cx="587466" cy="585787"/>
          </a:xfrm>
          <a:prstGeom prst="ellipse">
            <a:avLst/>
          </a:prstGeom>
          <a:solidFill>
            <a:schemeClr val="bg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600" dirty="0">
              <a:solidFill>
                <a:srgbClr val="5DB510"/>
              </a:solidFill>
              <a:latin typeface="FontAwesome" pitchFamily="2" charset="0"/>
            </a:endParaRPr>
          </a:p>
        </p:txBody>
      </p:sp>
      <p:sp>
        <p:nvSpPr>
          <p:cNvPr id="10" name="Title 1"/>
          <p:cNvSpPr txBox="1"/>
          <p:nvPr/>
        </p:nvSpPr>
        <p:spPr>
          <a:xfrm>
            <a:off x="9959711" y="2930894"/>
            <a:ext cx="1764204" cy="4508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algn="l" fontAlgn="base">
              <a:spcAft>
                <a:spcPct val="0"/>
              </a:spcAft>
            </a:pPr>
            <a:r>
              <a:rPr lang="zh-CN" altLang="en-US" sz="2400" b="1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pitchFamily="2" charset="0"/>
              </a:rPr>
              <a:t>关键词</a:t>
            </a:r>
            <a:endParaRPr lang="zh-CN" altLang="en-US" sz="24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 pitchFamily="2" charset="0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9959711" y="4091234"/>
            <a:ext cx="1764204" cy="4508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algn="l" fontAlgn="base">
              <a:spcAft>
                <a:spcPct val="0"/>
              </a:spcAft>
            </a:pPr>
            <a:r>
              <a:rPr lang="zh-CN" altLang="en-US" sz="2400" b="1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pitchFamily="2" charset="0"/>
              </a:rPr>
              <a:t>关键词</a:t>
            </a:r>
            <a:endParaRPr lang="zh-CN" altLang="en-US" sz="24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 pitchFamily="2" charset="0"/>
            </a:endParaRPr>
          </a:p>
        </p:txBody>
      </p:sp>
      <p:sp>
        <p:nvSpPr>
          <p:cNvPr id="12" name="Title 1"/>
          <p:cNvSpPr txBox="1"/>
          <p:nvPr/>
        </p:nvSpPr>
        <p:spPr>
          <a:xfrm>
            <a:off x="7221446" y="2941529"/>
            <a:ext cx="1764204" cy="4508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algn="l" fontAlgn="base">
              <a:spcAft>
                <a:spcPct val="0"/>
              </a:spcAft>
            </a:pPr>
            <a:r>
              <a:rPr lang="zh-CN" altLang="en-US" sz="2400" b="1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pitchFamily="2" charset="0"/>
              </a:rPr>
              <a:t>关键词</a:t>
            </a:r>
            <a:endParaRPr lang="zh-CN" altLang="en-US" sz="24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 pitchFamily="2" charset="0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7221446" y="4094401"/>
            <a:ext cx="1764204" cy="4508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algn="l" fontAlgn="base">
              <a:spcAft>
                <a:spcPct val="0"/>
              </a:spcAft>
            </a:pPr>
            <a:r>
              <a:rPr lang="zh-CN" altLang="en-US" sz="2400" b="1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pitchFamily="2" charset="0"/>
              </a:rPr>
              <a:t>关键词</a:t>
            </a:r>
            <a:endParaRPr lang="zh-CN" altLang="en-US" sz="24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 pitchFamily="2" charset="0"/>
            </a:endParaRPr>
          </a:p>
        </p:txBody>
      </p:sp>
      <p:sp>
        <p:nvSpPr>
          <p:cNvPr id="14" name="Title 1"/>
          <p:cNvSpPr txBox="1"/>
          <p:nvPr/>
        </p:nvSpPr>
        <p:spPr>
          <a:xfrm>
            <a:off x="6539991" y="2970234"/>
            <a:ext cx="615480" cy="4508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fontAlgn="base">
              <a:spcAft>
                <a:spcPct val="0"/>
              </a:spcAft>
            </a:pPr>
            <a:r>
              <a:rPr lang="en-US" altLang="zh-CN" sz="2400" b="1" dirty="0">
                <a:solidFill>
                  <a:srgbClr val="6687B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pitchFamily="2" charset="0"/>
              </a:rPr>
              <a:t>01</a:t>
            </a:r>
            <a:endParaRPr lang="zh-CN" altLang="en-US" sz="2400" b="1" dirty="0">
              <a:solidFill>
                <a:srgbClr val="6687B3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 pitchFamily="2" charset="0"/>
            </a:endParaRPr>
          </a:p>
        </p:txBody>
      </p:sp>
      <p:sp>
        <p:nvSpPr>
          <p:cNvPr id="15" name="Title 1"/>
          <p:cNvSpPr txBox="1"/>
          <p:nvPr/>
        </p:nvSpPr>
        <p:spPr>
          <a:xfrm>
            <a:off x="6539991" y="4125967"/>
            <a:ext cx="615480" cy="4508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fontAlgn="base">
              <a:spcAft>
                <a:spcPct val="0"/>
              </a:spcAft>
            </a:pPr>
            <a:r>
              <a:rPr lang="en-US" altLang="zh-CN" sz="2400" b="1" dirty="0">
                <a:solidFill>
                  <a:srgbClr val="6687B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pitchFamily="2" charset="0"/>
              </a:rPr>
              <a:t>03</a:t>
            </a:r>
            <a:endParaRPr lang="zh-CN" altLang="en-US" sz="2400" b="1" dirty="0">
              <a:solidFill>
                <a:srgbClr val="6687B3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 pitchFamily="2" charset="0"/>
            </a:endParaRPr>
          </a:p>
        </p:txBody>
      </p:sp>
      <p:sp>
        <p:nvSpPr>
          <p:cNvPr id="16" name="Title 1"/>
          <p:cNvSpPr txBox="1"/>
          <p:nvPr/>
        </p:nvSpPr>
        <p:spPr>
          <a:xfrm>
            <a:off x="9278256" y="4125967"/>
            <a:ext cx="615480" cy="4508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fontAlgn="base">
              <a:spcAft>
                <a:spcPct val="0"/>
              </a:spcAft>
            </a:pPr>
            <a:r>
              <a:rPr lang="en-US" altLang="zh-CN" sz="2400" b="1" dirty="0">
                <a:solidFill>
                  <a:srgbClr val="6687B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pitchFamily="2" charset="0"/>
              </a:rPr>
              <a:t>04</a:t>
            </a:r>
            <a:endParaRPr lang="zh-CN" altLang="en-US" sz="2400" b="1" dirty="0">
              <a:solidFill>
                <a:srgbClr val="6687B3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 pitchFamily="2" charset="0"/>
            </a:endParaRPr>
          </a:p>
        </p:txBody>
      </p:sp>
      <p:sp>
        <p:nvSpPr>
          <p:cNvPr id="17" name="Title 1"/>
          <p:cNvSpPr txBox="1"/>
          <p:nvPr/>
        </p:nvSpPr>
        <p:spPr>
          <a:xfrm>
            <a:off x="9278256" y="2977465"/>
            <a:ext cx="615480" cy="4508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fontAlgn="base">
              <a:spcAft>
                <a:spcPct val="0"/>
              </a:spcAft>
            </a:pPr>
            <a:r>
              <a:rPr lang="en-US" altLang="zh-CN" sz="2400" b="1" dirty="0">
                <a:solidFill>
                  <a:srgbClr val="6687B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pitchFamily="2" charset="0"/>
              </a:rPr>
              <a:t>02</a:t>
            </a:r>
            <a:endParaRPr lang="zh-CN" altLang="en-US" sz="2400" b="1" dirty="0">
              <a:solidFill>
                <a:srgbClr val="6687B3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 pitchFamily="2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539991" y="1847146"/>
            <a:ext cx="5389550" cy="7755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42221"/>
            <a:ext cx="196948" cy="390825"/>
          </a:xfrm>
          <a:prstGeom prst="rect">
            <a:avLst/>
          </a:prstGeom>
          <a:solidFill>
            <a:srgbClr val="6687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6610" y="242221"/>
            <a:ext cx="23363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4" name="AutoShape 14"/>
          <p:cNvSpPr/>
          <p:nvPr/>
        </p:nvSpPr>
        <p:spPr bwMode="auto">
          <a:xfrm>
            <a:off x="4184302" y="1776108"/>
            <a:ext cx="4047613" cy="3971561"/>
          </a:xfrm>
          <a:custGeom>
            <a:avLst/>
            <a:gdLst>
              <a:gd name="T0" fmla="*/ 1520916 w 21500"/>
              <a:gd name="T1" fmla="*/ 1491457 h 21600"/>
              <a:gd name="T2" fmla="*/ 1520916 w 21500"/>
              <a:gd name="T3" fmla="*/ 1491457 h 21600"/>
              <a:gd name="T4" fmla="*/ 1520916 w 21500"/>
              <a:gd name="T5" fmla="*/ 1491457 h 21600"/>
              <a:gd name="T6" fmla="*/ 1520916 w 21500"/>
              <a:gd name="T7" fmla="*/ 149145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00" h="21600">
                <a:moveTo>
                  <a:pt x="20805" y="10028"/>
                </a:moveTo>
                <a:cubicBezTo>
                  <a:pt x="21106" y="9411"/>
                  <a:pt x="21106" y="8640"/>
                  <a:pt x="20880" y="7945"/>
                </a:cubicBezTo>
                <a:cubicBezTo>
                  <a:pt x="20654" y="7174"/>
                  <a:pt x="20203" y="6557"/>
                  <a:pt x="19601" y="6248"/>
                </a:cubicBezTo>
                <a:cubicBezTo>
                  <a:pt x="19676" y="5631"/>
                  <a:pt x="19601" y="4937"/>
                  <a:pt x="19224" y="4397"/>
                </a:cubicBezTo>
                <a:cubicBezTo>
                  <a:pt x="18923" y="3934"/>
                  <a:pt x="18472" y="3548"/>
                  <a:pt x="17945" y="3394"/>
                </a:cubicBezTo>
                <a:cubicBezTo>
                  <a:pt x="17870" y="2931"/>
                  <a:pt x="17644" y="2545"/>
                  <a:pt x="17343" y="2237"/>
                </a:cubicBezTo>
                <a:cubicBezTo>
                  <a:pt x="16891" y="1697"/>
                  <a:pt x="16289" y="1465"/>
                  <a:pt x="15687" y="1388"/>
                </a:cubicBezTo>
                <a:cubicBezTo>
                  <a:pt x="15085" y="540"/>
                  <a:pt x="14031" y="0"/>
                  <a:pt x="12827" y="0"/>
                </a:cubicBezTo>
                <a:cubicBezTo>
                  <a:pt x="12300" y="0"/>
                  <a:pt x="11849" y="77"/>
                  <a:pt x="11397" y="308"/>
                </a:cubicBezTo>
                <a:cubicBezTo>
                  <a:pt x="10946" y="540"/>
                  <a:pt x="10645" y="771"/>
                  <a:pt x="10419" y="1080"/>
                </a:cubicBezTo>
                <a:cubicBezTo>
                  <a:pt x="10268" y="925"/>
                  <a:pt x="10118" y="848"/>
                  <a:pt x="9967" y="694"/>
                </a:cubicBezTo>
                <a:cubicBezTo>
                  <a:pt x="9516" y="308"/>
                  <a:pt x="8989" y="154"/>
                  <a:pt x="8387" y="154"/>
                </a:cubicBezTo>
                <a:cubicBezTo>
                  <a:pt x="7484" y="154"/>
                  <a:pt x="6656" y="617"/>
                  <a:pt x="5903" y="1388"/>
                </a:cubicBezTo>
                <a:cubicBezTo>
                  <a:pt x="5301" y="1388"/>
                  <a:pt x="4624" y="1697"/>
                  <a:pt x="4172" y="2237"/>
                </a:cubicBezTo>
                <a:cubicBezTo>
                  <a:pt x="3871" y="2545"/>
                  <a:pt x="3645" y="2931"/>
                  <a:pt x="3495" y="3394"/>
                </a:cubicBezTo>
                <a:cubicBezTo>
                  <a:pt x="2968" y="3548"/>
                  <a:pt x="2516" y="3934"/>
                  <a:pt x="2215" y="4397"/>
                </a:cubicBezTo>
                <a:cubicBezTo>
                  <a:pt x="1914" y="4937"/>
                  <a:pt x="1764" y="5631"/>
                  <a:pt x="1839" y="6248"/>
                </a:cubicBezTo>
                <a:cubicBezTo>
                  <a:pt x="1237" y="6557"/>
                  <a:pt x="785" y="7174"/>
                  <a:pt x="560" y="7945"/>
                </a:cubicBezTo>
                <a:cubicBezTo>
                  <a:pt x="334" y="8640"/>
                  <a:pt x="409" y="9411"/>
                  <a:pt x="635" y="10028"/>
                </a:cubicBezTo>
                <a:cubicBezTo>
                  <a:pt x="-42" y="11031"/>
                  <a:pt x="-42" y="12419"/>
                  <a:pt x="33" y="12882"/>
                </a:cubicBezTo>
                <a:cubicBezTo>
                  <a:pt x="108" y="14271"/>
                  <a:pt x="710" y="15351"/>
                  <a:pt x="1613" y="15968"/>
                </a:cubicBezTo>
                <a:cubicBezTo>
                  <a:pt x="1538" y="16662"/>
                  <a:pt x="1764" y="17357"/>
                  <a:pt x="2140" y="17974"/>
                </a:cubicBezTo>
                <a:cubicBezTo>
                  <a:pt x="2592" y="18514"/>
                  <a:pt x="3118" y="18899"/>
                  <a:pt x="3721" y="18977"/>
                </a:cubicBezTo>
                <a:cubicBezTo>
                  <a:pt x="3796" y="19439"/>
                  <a:pt x="4022" y="19902"/>
                  <a:pt x="4323" y="20211"/>
                </a:cubicBezTo>
                <a:cubicBezTo>
                  <a:pt x="4849" y="20751"/>
                  <a:pt x="5527" y="21060"/>
                  <a:pt x="6279" y="21060"/>
                </a:cubicBezTo>
                <a:cubicBezTo>
                  <a:pt x="6430" y="21060"/>
                  <a:pt x="6580" y="21060"/>
                  <a:pt x="6731" y="20982"/>
                </a:cubicBezTo>
                <a:cubicBezTo>
                  <a:pt x="7333" y="21445"/>
                  <a:pt x="7935" y="21599"/>
                  <a:pt x="8537" y="21599"/>
                </a:cubicBezTo>
                <a:cubicBezTo>
                  <a:pt x="9516" y="21599"/>
                  <a:pt x="10419" y="21060"/>
                  <a:pt x="10946" y="20057"/>
                </a:cubicBezTo>
                <a:cubicBezTo>
                  <a:pt x="11171" y="20519"/>
                  <a:pt x="11472" y="20905"/>
                  <a:pt x="11924" y="21137"/>
                </a:cubicBezTo>
                <a:cubicBezTo>
                  <a:pt x="12300" y="21368"/>
                  <a:pt x="12677" y="21522"/>
                  <a:pt x="13128" y="21522"/>
                </a:cubicBezTo>
                <a:cubicBezTo>
                  <a:pt x="13730" y="21522"/>
                  <a:pt x="14257" y="21368"/>
                  <a:pt x="14709" y="20982"/>
                </a:cubicBezTo>
                <a:cubicBezTo>
                  <a:pt x="14859" y="21060"/>
                  <a:pt x="15085" y="21060"/>
                  <a:pt x="15236" y="21060"/>
                </a:cubicBezTo>
                <a:cubicBezTo>
                  <a:pt x="15838" y="21060"/>
                  <a:pt x="16440" y="20828"/>
                  <a:pt x="16891" y="20442"/>
                </a:cubicBezTo>
                <a:cubicBezTo>
                  <a:pt x="17343" y="20057"/>
                  <a:pt x="17644" y="19594"/>
                  <a:pt x="17794" y="18977"/>
                </a:cubicBezTo>
                <a:cubicBezTo>
                  <a:pt x="18397" y="18899"/>
                  <a:pt x="18923" y="18514"/>
                  <a:pt x="19300" y="17974"/>
                </a:cubicBezTo>
                <a:cubicBezTo>
                  <a:pt x="19751" y="17357"/>
                  <a:pt x="19902" y="16662"/>
                  <a:pt x="19902" y="15968"/>
                </a:cubicBezTo>
                <a:cubicBezTo>
                  <a:pt x="20730" y="15351"/>
                  <a:pt x="21332" y="14271"/>
                  <a:pt x="21482" y="12882"/>
                </a:cubicBezTo>
                <a:cubicBezTo>
                  <a:pt x="21558" y="12034"/>
                  <a:pt x="21407" y="10877"/>
                  <a:pt x="20805" y="10028"/>
                </a:cubicBezTo>
                <a:close/>
              </a:path>
            </a:pathLst>
          </a:custGeom>
          <a:solidFill>
            <a:srgbClr val="6687B3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AutoShape 15"/>
          <p:cNvSpPr/>
          <p:nvPr/>
        </p:nvSpPr>
        <p:spPr bwMode="auto">
          <a:xfrm>
            <a:off x="4314647" y="1906597"/>
            <a:ext cx="3776247" cy="3715164"/>
          </a:xfrm>
          <a:custGeom>
            <a:avLst/>
            <a:gdLst>
              <a:gd name="T0" fmla="*/ 1418949 w 21392"/>
              <a:gd name="T1" fmla="*/ 1439087 h 19919"/>
              <a:gd name="T2" fmla="*/ 1418949 w 21392"/>
              <a:gd name="T3" fmla="*/ 1439087 h 19919"/>
              <a:gd name="T4" fmla="*/ 1418949 w 21392"/>
              <a:gd name="T5" fmla="*/ 1439087 h 19919"/>
              <a:gd name="T6" fmla="*/ 1418949 w 21392"/>
              <a:gd name="T7" fmla="*/ 1439087 h 1991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392" h="19919">
                <a:moveTo>
                  <a:pt x="5876" y="1435"/>
                </a:moveTo>
                <a:cubicBezTo>
                  <a:pt x="6759" y="370"/>
                  <a:pt x="8204" y="-314"/>
                  <a:pt x="9489" y="598"/>
                </a:cubicBezTo>
                <a:cubicBezTo>
                  <a:pt x="10854" y="1587"/>
                  <a:pt x="10774" y="3488"/>
                  <a:pt x="9890" y="4781"/>
                </a:cubicBezTo>
                <a:cubicBezTo>
                  <a:pt x="10774" y="5846"/>
                  <a:pt x="10693" y="7671"/>
                  <a:pt x="9649" y="8584"/>
                </a:cubicBezTo>
                <a:cubicBezTo>
                  <a:pt x="10533" y="9573"/>
                  <a:pt x="10613" y="11322"/>
                  <a:pt x="9810" y="12387"/>
                </a:cubicBezTo>
                <a:cubicBezTo>
                  <a:pt x="10774" y="13300"/>
                  <a:pt x="10774" y="14897"/>
                  <a:pt x="9890" y="15809"/>
                </a:cubicBezTo>
                <a:cubicBezTo>
                  <a:pt x="11898" y="18319"/>
                  <a:pt x="9007" y="21285"/>
                  <a:pt x="6678" y="19232"/>
                </a:cubicBezTo>
                <a:cubicBezTo>
                  <a:pt x="5313" y="19688"/>
                  <a:pt x="3868" y="18776"/>
                  <a:pt x="3868" y="17407"/>
                </a:cubicBezTo>
                <a:cubicBezTo>
                  <a:pt x="2423" y="17407"/>
                  <a:pt x="1379" y="16038"/>
                  <a:pt x="1780" y="14669"/>
                </a:cubicBezTo>
                <a:cubicBezTo>
                  <a:pt x="656" y="14212"/>
                  <a:pt x="94" y="13071"/>
                  <a:pt x="14" y="11931"/>
                </a:cubicBezTo>
                <a:cubicBezTo>
                  <a:pt x="-66" y="11018"/>
                  <a:pt x="174" y="9877"/>
                  <a:pt x="897" y="9269"/>
                </a:cubicBezTo>
                <a:cubicBezTo>
                  <a:pt x="-66" y="8128"/>
                  <a:pt x="656" y="6226"/>
                  <a:pt x="2102" y="5846"/>
                </a:cubicBezTo>
                <a:cubicBezTo>
                  <a:pt x="1620" y="4705"/>
                  <a:pt x="2342" y="3260"/>
                  <a:pt x="3707" y="3184"/>
                </a:cubicBezTo>
                <a:cubicBezTo>
                  <a:pt x="3627" y="2195"/>
                  <a:pt x="4832" y="1207"/>
                  <a:pt x="5876" y="1435"/>
                </a:cubicBezTo>
                <a:close/>
                <a:moveTo>
                  <a:pt x="11978" y="674"/>
                </a:moveTo>
                <a:cubicBezTo>
                  <a:pt x="10533" y="1283"/>
                  <a:pt x="11737" y="2728"/>
                  <a:pt x="12380" y="3412"/>
                </a:cubicBezTo>
                <a:cubicBezTo>
                  <a:pt x="10774" y="4173"/>
                  <a:pt x="10934" y="5770"/>
                  <a:pt x="12460" y="6607"/>
                </a:cubicBezTo>
                <a:cubicBezTo>
                  <a:pt x="11175" y="7367"/>
                  <a:pt x="10613" y="9116"/>
                  <a:pt x="12058" y="9953"/>
                </a:cubicBezTo>
                <a:cubicBezTo>
                  <a:pt x="12380" y="9801"/>
                  <a:pt x="12781" y="9725"/>
                  <a:pt x="13102" y="9725"/>
                </a:cubicBezTo>
                <a:cubicBezTo>
                  <a:pt x="13102" y="8812"/>
                  <a:pt x="13664" y="8128"/>
                  <a:pt x="14628" y="7900"/>
                </a:cubicBezTo>
                <a:cubicBezTo>
                  <a:pt x="14467" y="7367"/>
                  <a:pt x="14628" y="6835"/>
                  <a:pt x="14949" y="6378"/>
                </a:cubicBezTo>
                <a:cubicBezTo>
                  <a:pt x="14548" y="6302"/>
                  <a:pt x="14146" y="6074"/>
                  <a:pt x="13825" y="5618"/>
                </a:cubicBezTo>
                <a:cubicBezTo>
                  <a:pt x="13423" y="5846"/>
                  <a:pt x="12942" y="5846"/>
                  <a:pt x="12540" y="5618"/>
                </a:cubicBezTo>
                <a:cubicBezTo>
                  <a:pt x="12781" y="5162"/>
                  <a:pt x="12781" y="5162"/>
                  <a:pt x="12781" y="5162"/>
                </a:cubicBezTo>
                <a:cubicBezTo>
                  <a:pt x="13343" y="5542"/>
                  <a:pt x="14387" y="4933"/>
                  <a:pt x="14307" y="4249"/>
                </a:cubicBezTo>
                <a:cubicBezTo>
                  <a:pt x="14789" y="4173"/>
                  <a:pt x="14789" y="4173"/>
                  <a:pt x="14789" y="4173"/>
                </a:cubicBezTo>
                <a:cubicBezTo>
                  <a:pt x="14869" y="4629"/>
                  <a:pt x="14628" y="5085"/>
                  <a:pt x="14226" y="5390"/>
                </a:cubicBezTo>
                <a:cubicBezTo>
                  <a:pt x="15029" y="6378"/>
                  <a:pt x="16876" y="5922"/>
                  <a:pt x="16314" y="4173"/>
                </a:cubicBezTo>
                <a:cubicBezTo>
                  <a:pt x="18322" y="3260"/>
                  <a:pt x="16475" y="1359"/>
                  <a:pt x="15270" y="2119"/>
                </a:cubicBezTo>
                <a:cubicBezTo>
                  <a:pt x="15110" y="826"/>
                  <a:pt x="13263" y="142"/>
                  <a:pt x="11978" y="674"/>
                </a:cubicBezTo>
                <a:close/>
                <a:moveTo>
                  <a:pt x="12380" y="14288"/>
                </a:moveTo>
                <a:cubicBezTo>
                  <a:pt x="10854" y="14669"/>
                  <a:pt x="10774" y="16646"/>
                  <a:pt x="12058" y="17255"/>
                </a:cubicBezTo>
                <a:cubicBezTo>
                  <a:pt x="11818" y="18015"/>
                  <a:pt x="11898" y="18700"/>
                  <a:pt x="12620" y="19080"/>
                </a:cubicBezTo>
                <a:cubicBezTo>
                  <a:pt x="13423" y="19536"/>
                  <a:pt x="14066" y="19156"/>
                  <a:pt x="14628" y="18624"/>
                </a:cubicBezTo>
                <a:cubicBezTo>
                  <a:pt x="15270" y="18928"/>
                  <a:pt x="15913" y="18928"/>
                  <a:pt x="16475" y="18547"/>
                </a:cubicBezTo>
                <a:cubicBezTo>
                  <a:pt x="17117" y="18015"/>
                  <a:pt x="17037" y="17483"/>
                  <a:pt x="16876" y="16798"/>
                </a:cubicBezTo>
                <a:cubicBezTo>
                  <a:pt x="18402" y="17331"/>
                  <a:pt x="19687" y="15809"/>
                  <a:pt x="18964" y="14440"/>
                </a:cubicBezTo>
                <a:cubicBezTo>
                  <a:pt x="20249" y="13984"/>
                  <a:pt x="20731" y="13147"/>
                  <a:pt x="20891" y="11931"/>
                </a:cubicBezTo>
                <a:cubicBezTo>
                  <a:pt x="20971" y="11170"/>
                  <a:pt x="20811" y="10105"/>
                  <a:pt x="20168" y="9649"/>
                </a:cubicBezTo>
                <a:cubicBezTo>
                  <a:pt x="19847" y="9801"/>
                  <a:pt x="19606" y="9877"/>
                  <a:pt x="19285" y="9953"/>
                </a:cubicBezTo>
                <a:cubicBezTo>
                  <a:pt x="18884" y="10638"/>
                  <a:pt x="18241" y="11094"/>
                  <a:pt x="17438" y="11018"/>
                </a:cubicBezTo>
                <a:cubicBezTo>
                  <a:pt x="17278" y="11398"/>
                  <a:pt x="17358" y="11931"/>
                  <a:pt x="17599" y="12311"/>
                </a:cubicBezTo>
                <a:cubicBezTo>
                  <a:pt x="18081" y="12083"/>
                  <a:pt x="18723" y="12235"/>
                  <a:pt x="19285" y="12539"/>
                </a:cubicBezTo>
                <a:cubicBezTo>
                  <a:pt x="18964" y="12919"/>
                  <a:pt x="18964" y="12919"/>
                  <a:pt x="18964" y="12919"/>
                </a:cubicBezTo>
                <a:cubicBezTo>
                  <a:pt x="17920" y="12311"/>
                  <a:pt x="16957" y="13071"/>
                  <a:pt x="17117" y="14288"/>
                </a:cubicBezTo>
                <a:cubicBezTo>
                  <a:pt x="16635" y="14288"/>
                  <a:pt x="16635" y="14288"/>
                  <a:pt x="16635" y="14288"/>
                </a:cubicBezTo>
                <a:cubicBezTo>
                  <a:pt x="16555" y="13680"/>
                  <a:pt x="16635" y="13071"/>
                  <a:pt x="17117" y="12615"/>
                </a:cubicBezTo>
                <a:cubicBezTo>
                  <a:pt x="16796" y="12083"/>
                  <a:pt x="16796" y="11398"/>
                  <a:pt x="16876" y="10866"/>
                </a:cubicBezTo>
                <a:cubicBezTo>
                  <a:pt x="16154" y="10562"/>
                  <a:pt x="15752" y="9877"/>
                  <a:pt x="15832" y="9116"/>
                </a:cubicBezTo>
                <a:cubicBezTo>
                  <a:pt x="15351" y="9040"/>
                  <a:pt x="15029" y="8736"/>
                  <a:pt x="14789" y="8356"/>
                </a:cubicBezTo>
                <a:cubicBezTo>
                  <a:pt x="13986" y="8508"/>
                  <a:pt x="13584" y="9116"/>
                  <a:pt x="13664" y="9801"/>
                </a:cubicBezTo>
                <a:cubicBezTo>
                  <a:pt x="15110" y="10333"/>
                  <a:pt x="15431" y="11931"/>
                  <a:pt x="14548" y="13071"/>
                </a:cubicBezTo>
                <a:cubicBezTo>
                  <a:pt x="15591" y="13832"/>
                  <a:pt x="15591" y="15353"/>
                  <a:pt x="14708" y="16266"/>
                </a:cubicBezTo>
                <a:cubicBezTo>
                  <a:pt x="15110" y="16646"/>
                  <a:pt x="15190" y="17178"/>
                  <a:pt x="15029" y="17635"/>
                </a:cubicBezTo>
                <a:cubicBezTo>
                  <a:pt x="14548" y="17483"/>
                  <a:pt x="14548" y="17483"/>
                  <a:pt x="14548" y="17483"/>
                </a:cubicBezTo>
                <a:cubicBezTo>
                  <a:pt x="14789" y="16494"/>
                  <a:pt x="13825" y="16114"/>
                  <a:pt x="13022" y="16418"/>
                </a:cubicBezTo>
                <a:cubicBezTo>
                  <a:pt x="12781" y="15962"/>
                  <a:pt x="12781" y="15962"/>
                  <a:pt x="12781" y="15962"/>
                </a:cubicBezTo>
                <a:cubicBezTo>
                  <a:pt x="13263" y="15809"/>
                  <a:pt x="13825" y="15733"/>
                  <a:pt x="14307" y="15962"/>
                </a:cubicBezTo>
                <a:cubicBezTo>
                  <a:pt x="15270" y="15125"/>
                  <a:pt x="14789" y="13528"/>
                  <a:pt x="13664" y="13300"/>
                </a:cubicBezTo>
                <a:cubicBezTo>
                  <a:pt x="15591" y="11626"/>
                  <a:pt x="13825" y="9649"/>
                  <a:pt x="12299" y="10409"/>
                </a:cubicBezTo>
                <a:cubicBezTo>
                  <a:pt x="10774" y="11246"/>
                  <a:pt x="11095" y="13528"/>
                  <a:pt x="12380" y="14288"/>
                </a:cubicBezTo>
                <a:close/>
                <a:moveTo>
                  <a:pt x="18482" y="6226"/>
                </a:moveTo>
                <a:cubicBezTo>
                  <a:pt x="20971" y="6378"/>
                  <a:pt x="20971" y="9421"/>
                  <a:pt x="18964" y="9421"/>
                </a:cubicBezTo>
                <a:cubicBezTo>
                  <a:pt x="18161" y="11246"/>
                  <a:pt x="16154" y="10638"/>
                  <a:pt x="16314" y="8736"/>
                </a:cubicBezTo>
                <a:cubicBezTo>
                  <a:pt x="14949" y="8432"/>
                  <a:pt x="14628" y="7291"/>
                  <a:pt x="15672" y="6378"/>
                </a:cubicBezTo>
                <a:cubicBezTo>
                  <a:pt x="16555" y="6150"/>
                  <a:pt x="17117" y="5314"/>
                  <a:pt x="16876" y="4477"/>
                </a:cubicBezTo>
                <a:cubicBezTo>
                  <a:pt x="17197" y="4249"/>
                  <a:pt x="17438" y="4021"/>
                  <a:pt x="17599" y="3716"/>
                </a:cubicBezTo>
                <a:cubicBezTo>
                  <a:pt x="19044" y="3716"/>
                  <a:pt x="19285" y="5466"/>
                  <a:pt x="18482" y="6226"/>
                </a:cubicBezTo>
                <a:close/>
                <a:moveTo>
                  <a:pt x="15591" y="1435"/>
                </a:moveTo>
                <a:cubicBezTo>
                  <a:pt x="15029" y="142"/>
                  <a:pt x="13022" y="-314"/>
                  <a:pt x="11737" y="218"/>
                </a:cubicBezTo>
                <a:cubicBezTo>
                  <a:pt x="10212" y="902"/>
                  <a:pt x="10693" y="2271"/>
                  <a:pt x="11577" y="3260"/>
                </a:cubicBezTo>
                <a:cubicBezTo>
                  <a:pt x="10533" y="4021"/>
                  <a:pt x="10533" y="5770"/>
                  <a:pt x="11496" y="6607"/>
                </a:cubicBezTo>
                <a:cubicBezTo>
                  <a:pt x="10452" y="7519"/>
                  <a:pt x="10452" y="9421"/>
                  <a:pt x="11577" y="10257"/>
                </a:cubicBezTo>
                <a:cubicBezTo>
                  <a:pt x="10452" y="11246"/>
                  <a:pt x="10452" y="13147"/>
                  <a:pt x="11416" y="14136"/>
                </a:cubicBezTo>
                <a:cubicBezTo>
                  <a:pt x="10452" y="14897"/>
                  <a:pt x="10452" y="16798"/>
                  <a:pt x="11416" y="17483"/>
                </a:cubicBezTo>
                <a:cubicBezTo>
                  <a:pt x="11255" y="18319"/>
                  <a:pt x="11577" y="19080"/>
                  <a:pt x="12299" y="19536"/>
                </a:cubicBezTo>
                <a:cubicBezTo>
                  <a:pt x="13183" y="19993"/>
                  <a:pt x="14066" y="19840"/>
                  <a:pt x="14789" y="19232"/>
                </a:cubicBezTo>
                <a:cubicBezTo>
                  <a:pt x="15431" y="19460"/>
                  <a:pt x="16234" y="19384"/>
                  <a:pt x="16796" y="18928"/>
                </a:cubicBezTo>
                <a:cubicBezTo>
                  <a:pt x="17278" y="18547"/>
                  <a:pt x="17519" y="18015"/>
                  <a:pt x="17519" y="17407"/>
                </a:cubicBezTo>
                <a:cubicBezTo>
                  <a:pt x="18964" y="17407"/>
                  <a:pt x="20008" y="16038"/>
                  <a:pt x="19606" y="14669"/>
                </a:cubicBezTo>
                <a:cubicBezTo>
                  <a:pt x="20731" y="14212"/>
                  <a:pt x="21293" y="13071"/>
                  <a:pt x="21373" y="11931"/>
                </a:cubicBezTo>
                <a:cubicBezTo>
                  <a:pt x="21453" y="11018"/>
                  <a:pt x="21293" y="9877"/>
                  <a:pt x="20490" y="9269"/>
                </a:cubicBezTo>
                <a:cubicBezTo>
                  <a:pt x="21534" y="8128"/>
                  <a:pt x="20811" y="6226"/>
                  <a:pt x="19285" y="5846"/>
                </a:cubicBezTo>
                <a:cubicBezTo>
                  <a:pt x="19767" y="4705"/>
                  <a:pt x="19044" y="3260"/>
                  <a:pt x="17760" y="3184"/>
                </a:cubicBezTo>
                <a:cubicBezTo>
                  <a:pt x="17760" y="2195"/>
                  <a:pt x="16635" y="1207"/>
                  <a:pt x="15591" y="1435"/>
                </a:cubicBezTo>
                <a:close/>
                <a:moveTo>
                  <a:pt x="5554" y="8508"/>
                </a:moveTo>
                <a:cubicBezTo>
                  <a:pt x="5956" y="9116"/>
                  <a:pt x="6598" y="9193"/>
                  <a:pt x="7160" y="8812"/>
                </a:cubicBezTo>
                <a:cubicBezTo>
                  <a:pt x="7080" y="8128"/>
                  <a:pt x="7401" y="7519"/>
                  <a:pt x="7963" y="7139"/>
                </a:cubicBezTo>
                <a:cubicBezTo>
                  <a:pt x="8284" y="7519"/>
                  <a:pt x="8284" y="7519"/>
                  <a:pt x="8284" y="7519"/>
                </a:cubicBezTo>
                <a:cubicBezTo>
                  <a:pt x="7883" y="7824"/>
                  <a:pt x="7642" y="8204"/>
                  <a:pt x="7642" y="8736"/>
                </a:cubicBezTo>
                <a:cubicBezTo>
                  <a:pt x="7722" y="9116"/>
                  <a:pt x="7963" y="9573"/>
                  <a:pt x="8365" y="9725"/>
                </a:cubicBezTo>
                <a:cubicBezTo>
                  <a:pt x="8204" y="10181"/>
                  <a:pt x="8204" y="10181"/>
                  <a:pt x="8204" y="10181"/>
                </a:cubicBezTo>
                <a:cubicBezTo>
                  <a:pt x="7803" y="10029"/>
                  <a:pt x="7481" y="9725"/>
                  <a:pt x="7321" y="9269"/>
                </a:cubicBezTo>
                <a:cubicBezTo>
                  <a:pt x="6598" y="9725"/>
                  <a:pt x="5715" y="9573"/>
                  <a:pt x="5233" y="8964"/>
                </a:cubicBezTo>
                <a:cubicBezTo>
                  <a:pt x="4832" y="9269"/>
                  <a:pt x="4350" y="9421"/>
                  <a:pt x="3868" y="9421"/>
                </a:cubicBezTo>
                <a:cubicBezTo>
                  <a:pt x="4029" y="9725"/>
                  <a:pt x="4109" y="9953"/>
                  <a:pt x="4109" y="10257"/>
                </a:cubicBezTo>
                <a:cubicBezTo>
                  <a:pt x="5313" y="10029"/>
                  <a:pt x="6277" y="10562"/>
                  <a:pt x="6598" y="11778"/>
                </a:cubicBezTo>
                <a:cubicBezTo>
                  <a:pt x="7000" y="11702"/>
                  <a:pt x="7481" y="11778"/>
                  <a:pt x="7803" y="12083"/>
                </a:cubicBezTo>
                <a:cubicBezTo>
                  <a:pt x="8284" y="11855"/>
                  <a:pt x="8927" y="11855"/>
                  <a:pt x="9409" y="12083"/>
                </a:cubicBezTo>
                <a:cubicBezTo>
                  <a:pt x="10212" y="10942"/>
                  <a:pt x="9890" y="9497"/>
                  <a:pt x="8847" y="8584"/>
                </a:cubicBezTo>
                <a:cubicBezTo>
                  <a:pt x="10131" y="7595"/>
                  <a:pt x="10372" y="6074"/>
                  <a:pt x="9248" y="4857"/>
                </a:cubicBezTo>
                <a:cubicBezTo>
                  <a:pt x="10131" y="3869"/>
                  <a:pt x="10533" y="1891"/>
                  <a:pt x="9168" y="978"/>
                </a:cubicBezTo>
                <a:cubicBezTo>
                  <a:pt x="7963" y="142"/>
                  <a:pt x="6759" y="1131"/>
                  <a:pt x="6116" y="2043"/>
                </a:cubicBezTo>
                <a:cubicBezTo>
                  <a:pt x="4912" y="1587"/>
                  <a:pt x="3788" y="2804"/>
                  <a:pt x="4510" y="3945"/>
                </a:cubicBezTo>
                <a:cubicBezTo>
                  <a:pt x="5313" y="5238"/>
                  <a:pt x="7562" y="5466"/>
                  <a:pt x="7722" y="3945"/>
                </a:cubicBezTo>
                <a:cubicBezTo>
                  <a:pt x="7160" y="3869"/>
                  <a:pt x="6759" y="3640"/>
                  <a:pt x="6357" y="3260"/>
                </a:cubicBezTo>
                <a:cubicBezTo>
                  <a:pt x="6839" y="2956"/>
                  <a:pt x="6839" y="2956"/>
                  <a:pt x="6839" y="2956"/>
                </a:cubicBezTo>
                <a:cubicBezTo>
                  <a:pt x="7401" y="3640"/>
                  <a:pt x="8525" y="3640"/>
                  <a:pt x="8847" y="2728"/>
                </a:cubicBezTo>
                <a:cubicBezTo>
                  <a:pt x="9328" y="2880"/>
                  <a:pt x="9328" y="2880"/>
                  <a:pt x="9328" y="2880"/>
                </a:cubicBezTo>
                <a:cubicBezTo>
                  <a:pt x="9168" y="3336"/>
                  <a:pt x="8766" y="3716"/>
                  <a:pt x="8204" y="3869"/>
                </a:cubicBezTo>
                <a:cubicBezTo>
                  <a:pt x="8204" y="4933"/>
                  <a:pt x="7321" y="5542"/>
                  <a:pt x="6277" y="5466"/>
                </a:cubicBezTo>
                <a:cubicBezTo>
                  <a:pt x="6678" y="6226"/>
                  <a:pt x="6518" y="7139"/>
                  <a:pt x="5715" y="7519"/>
                </a:cubicBezTo>
                <a:cubicBezTo>
                  <a:pt x="5795" y="7824"/>
                  <a:pt x="5715" y="8204"/>
                  <a:pt x="5554" y="8508"/>
                </a:cubicBezTo>
                <a:close/>
                <a:moveTo>
                  <a:pt x="7803" y="12691"/>
                </a:moveTo>
                <a:cubicBezTo>
                  <a:pt x="6839" y="11855"/>
                  <a:pt x="5795" y="12235"/>
                  <a:pt x="6116" y="13452"/>
                </a:cubicBezTo>
                <a:cubicBezTo>
                  <a:pt x="4671" y="14060"/>
                  <a:pt x="4832" y="15581"/>
                  <a:pt x="6277" y="15733"/>
                </a:cubicBezTo>
                <a:cubicBezTo>
                  <a:pt x="6438" y="15049"/>
                  <a:pt x="7000" y="14669"/>
                  <a:pt x="7722" y="14516"/>
                </a:cubicBezTo>
                <a:cubicBezTo>
                  <a:pt x="7803" y="14973"/>
                  <a:pt x="7803" y="14973"/>
                  <a:pt x="7803" y="14973"/>
                </a:cubicBezTo>
                <a:cubicBezTo>
                  <a:pt x="6438" y="15277"/>
                  <a:pt x="6518" y="16798"/>
                  <a:pt x="7642" y="17255"/>
                </a:cubicBezTo>
                <a:cubicBezTo>
                  <a:pt x="7481" y="17711"/>
                  <a:pt x="7481" y="17711"/>
                  <a:pt x="7481" y="17711"/>
                </a:cubicBezTo>
                <a:cubicBezTo>
                  <a:pt x="6839" y="17483"/>
                  <a:pt x="6357" y="16950"/>
                  <a:pt x="6277" y="16266"/>
                </a:cubicBezTo>
                <a:cubicBezTo>
                  <a:pt x="4430" y="16038"/>
                  <a:pt x="4029" y="14060"/>
                  <a:pt x="5474" y="13147"/>
                </a:cubicBezTo>
                <a:cubicBezTo>
                  <a:pt x="5474" y="12691"/>
                  <a:pt x="5715" y="12235"/>
                  <a:pt x="6116" y="12007"/>
                </a:cubicBezTo>
                <a:cubicBezTo>
                  <a:pt x="5795" y="10485"/>
                  <a:pt x="4350" y="10562"/>
                  <a:pt x="3386" y="11018"/>
                </a:cubicBezTo>
                <a:cubicBezTo>
                  <a:pt x="3788" y="10257"/>
                  <a:pt x="3707" y="9269"/>
                  <a:pt x="2423" y="9193"/>
                </a:cubicBezTo>
                <a:cubicBezTo>
                  <a:pt x="977" y="9193"/>
                  <a:pt x="415" y="10714"/>
                  <a:pt x="576" y="11931"/>
                </a:cubicBezTo>
                <a:cubicBezTo>
                  <a:pt x="656" y="13147"/>
                  <a:pt x="1218" y="13984"/>
                  <a:pt x="2423" y="14440"/>
                </a:cubicBezTo>
                <a:cubicBezTo>
                  <a:pt x="1941" y="15962"/>
                  <a:pt x="2905" y="17178"/>
                  <a:pt x="4510" y="16798"/>
                </a:cubicBezTo>
                <a:cubicBezTo>
                  <a:pt x="4270" y="18319"/>
                  <a:pt x="5313" y="19156"/>
                  <a:pt x="6759" y="18624"/>
                </a:cubicBezTo>
                <a:cubicBezTo>
                  <a:pt x="8847" y="20677"/>
                  <a:pt x="11255" y="18091"/>
                  <a:pt x="9248" y="15809"/>
                </a:cubicBezTo>
                <a:cubicBezTo>
                  <a:pt x="10131" y="15049"/>
                  <a:pt x="10372" y="13680"/>
                  <a:pt x="9489" y="12767"/>
                </a:cubicBezTo>
                <a:cubicBezTo>
                  <a:pt x="9007" y="12311"/>
                  <a:pt x="8284" y="12311"/>
                  <a:pt x="7803" y="12691"/>
                </a:cubicBezTo>
                <a:close/>
                <a:moveTo>
                  <a:pt x="1379" y="8964"/>
                </a:moveTo>
                <a:cubicBezTo>
                  <a:pt x="2021" y="8660"/>
                  <a:pt x="2503" y="8660"/>
                  <a:pt x="3226" y="8888"/>
                </a:cubicBezTo>
                <a:cubicBezTo>
                  <a:pt x="4270" y="9193"/>
                  <a:pt x="5956" y="8280"/>
                  <a:pt x="4912" y="7215"/>
                </a:cubicBezTo>
                <a:cubicBezTo>
                  <a:pt x="5956" y="7291"/>
                  <a:pt x="6357" y="5998"/>
                  <a:pt x="5554" y="5390"/>
                </a:cubicBezTo>
                <a:cubicBezTo>
                  <a:pt x="4751" y="5162"/>
                  <a:pt x="4109" y="4477"/>
                  <a:pt x="3788" y="3716"/>
                </a:cubicBezTo>
                <a:cubicBezTo>
                  <a:pt x="2342" y="3716"/>
                  <a:pt x="2182" y="5466"/>
                  <a:pt x="2985" y="6226"/>
                </a:cubicBezTo>
                <a:cubicBezTo>
                  <a:pt x="1459" y="6150"/>
                  <a:pt x="415" y="7900"/>
                  <a:pt x="1379" y="8964"/>
                </a:cubicBezTo>
                <a:close/>
              </a:path>
            </a:pathLst>
          </a:custGeom>
          <a:solidFill>
            <a:srgbClr val="FFFFFF"/>
          </a:solidFill>
          <a:ln w="3175" cap="flat" cmpd="sng">
            <a:solidFill>
              <a:srgbClr val="FFFFFF"/>
            </a:solidFill>
            <a:prstDash val="solid"/>
            <a:miter lim="0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TextBox 13"/>
          <p:cNvSpPr txBox="1"/>
          <p:nvPr/>
        </p:nvSpPr>
        <p:spPr>
          <a:xfrm>
            <a:off x="1846222" y="1906597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Box 13"/>
          <p:cNvSpPr txBox="1"/>
          <p:nvPr/>
        </p:nvSpPr>
        <p:spPr>
          <a:xfrm>
            <a:off x="1850303" y="2192502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Box 13"/>
          <p:cNvSpPr txBox="1"/>
          <p:nvPr/>
        </p:nvSpPr>
        <p:spPr>
          <a:xfrm>
            <a:off x="1411510" y="3262731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3"/>
          <p:cNvSpPr txBox="1"/>
          <p:nvPr/>
        </p:nvSpPr>
        <p:spPr>
          <a:xfrm>
            <a:off x="1415591" y="3548636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3"/>
          <p:cNvSpPr txBox="1"/>
          <p:nvPr/>
        </p:nvSpPr>
        <p:spPr>
          <a:xfrm>
            <a:off x="1850231" y="4658549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3"/>
          <p:cNvSpPr txBox="1"/>
          <p:nvPr/>
        </p:nvSpPr>
        <p:spPr>
          <a:xfrm>
            <a:off x="1854312" y="4944454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3"/>
          <p:cNvSpPr txBox="1"/>
          <p:nvPr/>
        </p:nvSpPr>
        <p:spPr>
          <a:xfrm>
            <a:off x="8466570" y="4412328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8470651" y="4698233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075214" y="2315613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8079295" y="2601518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42221"/>
            <a:ext cx="196948" cy="390825"/>
          </a:xfrm>
          <a:prstGeom prst="rect">
            <a:avLst/>
          </a:prstGeom>
          <a:solidFill>
            <a:srgbClr val="6687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6610" y="242221"/>
            <a:ext cx="23363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4" name="U-Turn Arrow 206"/>
          <p:cNvSpPr/>
          <p:nvPr/>
        </p:nvSpPr>
        <p:spPr>
          <a:xfrm rot="10800000">
            <a:off x="3479342" y="2112601"/>
            <a:ext cx="1216819" cy="3853259"/>
          </a:xfrm>
          <a:prstGeom prst="uturnArrow">
            <a:avLst>
              <a:gd name="adj1" fmla="val 3676"/>
              <a:gd name="adj2" fmla="val 25000"/>
              <a:gd name="adj3" fmla="val 0"/>
              <a:gd name="adj4" fmla="val 38419"/>
              <a:gd name="adj5" fmla="val 100000"/>
            </a:avLst>
          </a:prstGeom>
          <a:solidFill>
            <a:srgbClr val="6687B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Round Same Side Corner Rectangle 209"/>
          <p:cNvSpPr/>
          <p:nvPr/>
        </p:nvSpPr>
        <p:spPr>
          <a:xfrm rot="10800000">
            <a:off x="3947349" y="4088631"/>
            <a:ext cx="561609" cy="1630226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6687B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U-Turn Arrow 242"/>
          <p:cNvSpPr/>
          <p:nvPr/>
        </p:nvSpPr>
        <p:spPr>
          <a:xfrm rot="10800000">
            <a:off x="4696161" y="2112601"/>
            <a:ext cx="1216819" cy="3853259"/>
          </a:xfrm>
          <a:prstGeom prst="uturnArrow">
            <a:avLst>
              <a:gd name="adj1" fmla="val 3676"/>
              <a:gd name="adj2" fmla="val 25000"/>
              <a:gd name="adj3" fmla="val 0"/>
              <a:gd name="adj4" fmla="val 38419"/>
              <a:gd name="adj5" fmla="val 100000"/>
            </a:avLst>
          </a:prstGeom>
          <a:solidFill>
            <a:srgbClr val="6687B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ound Same Side Corner Rectangle 243"/>
          <p:cNvSpPr/>
          <p:nvPr/>
        </p:nvSpPr>
        <p:spPr>
          <a:xfrm rot="10800000">
            <a:off x="5164167" y="3482822"/>
            <a:ext cx="561609" cy="2236035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6687B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U-Turn Arrow 245"/>
          <p:cNvSpPr/>
          <p:nvPr/>
        </p:nvSpPr>
        <p:spPr>
          <a:xfrm rot="10800000">
            <a:off x="5951006" y="2112601"/>
            <a:ext cx="1216819" cy="3853259"/>
          </a:xfrm>
          <a:prstGeom prst="uturnArrow">
            <a:avLst>
              <a:gd name="adj1" fmla="val 3676"/>
              <a:gd name="adj2" fmla="val 25000"/>
              <a:gd name="adj3" fmla="val 0"/>
              <a:gd name="adj4" fmla="val 38419"/>
              <a:gd name="adj5" fmla="val 100000"/>
            </a:avLst>
          </a:prstGeom>
          <a:solidFill>
            <a:srgbClr val="6687B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Round Same Side Corner Rectangle 246"/>
          <p:cNvSpPr/>
          <p:nvPr/>
        </p:nvSpPr>
        <p:spPr>
          <a:xfrm rot="10800000">
            <a:off x="6419011" y="2975814"/>
            <a:ext cx="561609" cy="2743043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6687B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U-Turn Arrow 248"/>
          <p:cNvSpPr/>
          <p:nvPr/>
        </p:nvSpPr>
        <p:spPr>
          <a:xfrm rot="10800000">
            <a:off x="7193175" y="2112601"/>
            <a:ext cx="1216819" cy="3853259"/>
          </a:xfrm>
          <a:prstGeom prst="uturnArrow">
            <a:avLst>
              <a:gd name="adj1" fmla="val 3676"/>
              <a:gd name="adj2" fmla="val 25000"/>
              <a:gd name="adj3" fmla="val 0"/>
              <a:gd name="adj4" fmla="val 38419"/>
              <a:gd name="adj5" fmla="val 100000"/>
            </a:avLst>
          </a:prstGeom>
          <a:solidFill>
            <a:srgbClr val="6687B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Round Same Side Corner Rectangle 249"/>
          <p:cNvSpPr/>
          <p:nvPr/>
        </p:nvSpPr>
        <p:spPr>
          <a:xfrm rot="10800000">
            <a:off x="7661179" y="4902443"/>
            <a:ext cx="561609" cy="816413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6687B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 Placeholder 3"/>
          <p:cNvSpPr txBox="1"/>
          <p:nvPr/>
        </p:nvSpPr>
        <p:spPr>
          <a:xfrm>
            <a:off x="3761812" y="3669320"/>
            <a:ext cx="921676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algn="ctr" defTabSz="1216660">
              <a:spcBef>
                <a:spcPct val="20000"/>
              </a:spcBef>
              <a:defRPr sz="2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en-US" dirty="0">
                <a:solidFill>
                  <a:srgbClr val="445469"/>
                </a:solidFill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13" name="Text Placeholder 3"/>
          <p:cNvSpPr txBox="1"/>
          <p:nvPr/>
        </p:nvSpPr>
        <p:spPr>
          <a:xfrm>
            <a:off x="4978630" y="3076186"/>
            <a:ext cx="921676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algn="ctr" defTabSz="1216660">
              <a:spcBef>
                <a:spcPct val="20000"/>
              </a:spcBef>
              <a:defRPr sz="2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en-US" dirty="0">
                <a:solidFill>
                  <a:srgbClr val="445469"/>
                </a:solidFill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14" name="Text Placeholder 3"/>
          <p:cNvSpPr txBox="1"/>
          <p:nvPr/>
        </p:nvSpPr>
        <p:spPr>
          <a:xfrm>
            <a:off x="6246149" y="2593228"/>
            <a:ext cx="921676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algn="ctr" defTabSz="1216660">
              <a:spcBef>
                <a:spcPct val="20000"/>
              </a:spcBef>
              <a:defRPr sz="2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en-US" dirty="0">
                <a:solidFill>
                  <a:srgbClr val="445469"/>
                </a:solidFill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15" name="Text Placeholder 3"/>
          <p:cNvSpPr txBox="1"/>
          <p:nvPr/>
        </p:nvSpPr>
        <p:spPr>
          <a:xfrm>
            <a:off x="7484627" y="4519858"/>
            <a:ext cx="921676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algn="ctr" defTabSz="1216660">
              <a:spcBef>
                <a:spcPct val="20000"/>
              </a:spcBef>
              <a:defRPr sz="2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en-US" dirty="0">
                <a:solidFill>
                  <a:srgbClr val="445469"/>
                </a:solidFill>
                <a:sym typeface="Arial" panose="020B0604020202020204" pitchFamily="34" charset="0"/>
              </a:rPr>
              <a:t>20%</a:t>
            </a:r>
          </a:p>
        </p:txBody>
      </p:sp>
      <p:grpSp>
        <p:nvGrpSpPr>
          <p:cNvPr id="16" name="Group 81"/>
          <p:cNvGrpSpPr/>
          <p:nvPr/>
        </p:nvGrpSpPr>
        <p:grpSpPr>
          <a:xfrm>
            <a:off x="3143451" y="3228018"/>
            <a:ext cx="1014014" cy="289776"/>
            <a:chOff x="3069736" y="1459073"/>
            <a:chExt cx="761999" cy="221445"/>
          </a:xfrm>
        </p:grpSpPr>
        <p:cxnSp>
          <p:nvCxnSpPr>
            <p:cNvPr id="17" name="Straight Connector 256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noFill/>
            <a:ln w="12700" cap="rnd" cmpd="sng" algn="ctr">
              <a:solidFill>
                <a:srgbClr val="ADBACA"/>
              </a:solidFill>
              <a:prstDash val="solid"/>
              <a:headEnd type="oval"/>
              <a:tailEnd type="oval"/>
            </a:ln>
            <a:effectLst/>
          </p:spPr>
        </p:cxnSp>
        <p:cxnSp>
          <p:nvCxnSpPr>
            <p:cNvPr id="18" name="Straight Connector 257"/>
            <p:cNvCxnSpPr/>
            <p:nvPr/>
          </p:nvCxnSpPr>
          <p:spPr>
            <a:xfrm rot="10800000">
              <a:off x="3069736" y="1459073"/>
              <a:ext cx="522947" cy="1615"/>
            </a:xfrm>
            <a:prstGeom prst="line">
              <a:avLst/>
            </a:prstGeom>
            <a:noFill/>
            <a:ln w="12700" cap="rnd" cmpd="sng" algn="ctr">
              <a:solidFill>
                <a:srgbClr val="ADBACA"/>
              </a:solidFill>
              <a:prstDash val="solid"/>
              <a:headEnd type="oval"/>
              <a:tailEnd type="oval"/>
            </a:ln>
            <a:effectLst/>
          </p:spPr>
        </p:cxnSp>
      </p:grpSp>
      <p:grpSp>
        <p:nvGrpSpPr>
          <p:cNvPr id="19" name="Group 81"/>
          <p:cNvGrpSpPr/>
          <p:nvPr/>
        </p:nvGrpSpPr>
        <p:grpSpPr>
          <a:xfrm flipH="1">
            <a:off x="7909323" y="4015634"/>
            <a:ext cx="1014014" cy="289776"/>
            <a:chOff x="3069736" y="1459073"/>
            <a:chExt cx="761999" cy="221445"/>
          </a:xfrm>
        </p:grpSpPr>
        <p:cxnSp>
          <p:nvCxnSpPr>
            <p:cNvPr id="20" name="Straight Connector 272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noFill/>
            <a:ln w="12700" cap="rnd" cmpd="sng" algn="ctr">
              <a:solidFill>
                <a:srgbClr val="ADBACA"/>
              </a:solidFill>
              <a:prstDash val="solid"/>
              <a:headEnd type="oval"/>
              <a:tailEnd type="oval"/>
            </a:ln>
            <a:effectLst/>
          </p:spPr>
        </p:cxnSp>
        <p:cxnSp>
          <p:nvCxnSpPr>
            <p:cNvPr id="21" name="Straight Connector 273"/>
            <p:cNvCxnSpPr/>
            <p:nvPr/>
          </p:nvCxnSpPr>
          <p:spPr>
            <a:xfrm rot="10800000">
              <a:off x="3069736" y="1459073"/>
              <a:ext cx="522947" cy="1615"/>
            </a:xfrm>
            <a:prstGeom prst="line">
              <a:avLst/>
            </a:prstGeom>
            <a:noFill/>
            <a:ln w="12700" cap="rnd" cmpd="sng" algn="ctr">
              <a:solidFill>
                <a:srgbClr val="ADBACA"/>
              </a:solidFill>
              <a:prstDash val="solid"/>
              <a:headEnd type="oval"/>
              <a:tailEnd type="oval"/>
            </a:ln>
            <a:effectLst/>
          </p:spPr>
        </p:cxnSp>
      </p:grpSp>
      <p:grpSp>
        <p:nvGrpSpPr>
          <p:cNvPr id="22" name="Group 81"/>
          <p:cNvGrpSpPr/>
          <p:nvPr/>
        </p:nvGrpSpPr>
        <p:grpSpPr>
          <a:xfrm flipH="1">
            <a:off x="6737122" y="1531081"/>
            <a:ext cx="920366" cy="771649"/>
            <a:chOff x="2901059" y="1460249"/>
            <a:chExt cx="691625" cy="589689"/>
          </a:xfrm>
        </p:grpSpPr>
        <p:cxnSp>
          <p:nvCxnSpPr>
            <p:cNvPr id="23" name="Straight Connector 284"/>
            <p:cNvCxnSpPr/>
            <p:nvPr/>
          </p:nvCxnSpPr>
          <p:spPr>
            <a:xfrm rot="16200000" flipV="1">
              <a:off x="3297838" y="1755093"/>
              <a:ext cx="589689" cy="2"/>
            </a:xfrm>
            <a:prstGeom prst="line">
              <a:avLst/>
            </a:prstGeom>
            <a:noFill/>
            <a:ln w="12700" cap="rnd" cmpd="sng" algn="ctr">
              <a:solidFill>
                <a:srgbClr val="ADBACA"/>
              </a:solidFill>
              <a:prstDash val="solid"/>
              <a:headEnd type="oval"/>
              <a:tailEnd type="oval"/>
            </a:ln>
            <a:effectLst/>
          </p:spPr>
        </p:cxnSp>
        <p:cxnSp>
          <p:nvCxnSpPr>
            <p:cNvPr id="24" name="Straight Connector 285"/>
            <p:cNvCxnSpPr/>
            <p:nvPr/>
          </p:nvCxnSpPr>
          <p:spPr>
            <a:xfrm flipH="1">
              <a:off x="2901059" y="1460688"/>
              <a:ext cx="691624" cy="1615"/>
            </a:xfrm>
            <a:prstGeom prst="line">
              <a:avLst/>
            </a:prstGeom>
            <a:noFill/>
            <a:ln w="12700" cap="rnd" cmpd="sng" algn="ctr">
              <a:solidFill>
                <a:srgbClr val="ADBACA"/>
              </a:solidFill>
              <a:prstDash val="solid"/>
              <a:headEnd type="oval"/>
              <a:tailEnd type="oval"/>
            </a:ln>
            <a:effectLst/>
          </p:spPr>
        </p:cxnSp>
      </p:grpSp>
      <p:grpSp>
        <p:nvGrpSpPr>
          <p:cNvPr id="25" name="Group 81"/>
          <p:cNvGrpSpPr/>
          <p:nvPr/>
        </p:nvGrpSpPr>
        <p:grpSpPr>
          <a:xfrm>
            <a:off x="4510627" y="1531081"/>
            <a:ext cx="920366" cy="771649"/>
            <a:chOff x="2901059" y="1460249"/>
            <a:chExt cx="691625" cy="589689"/>
          </a:xfrm>
        </p:grpSpPr>
        <p:cxnSp>
          <p:nvCxnSpPr>
            <p:cNvPr id="26" name="Straight Connector 289"/>
            <p:cNvCxnSpPr/>
            <p:nvPr/>
          </p:nvCxnSpPr>
          <p:spPr>
            <a:xfrm rot="16200000" flipV="1">
              <a:off x="3297838" y="1755093"/>
              <a:ext cx="589689" cy="2"/>
            </a:xfrm>
            <a:prstGeom prst="line">
              <a:avLst/>
            </a:prstGeom>
            <a:noFill/>
            <a:ln w="12700" cap="rnd" cmpd="sng" algn="ctr">
              <a:solidFill>
                <a:srgbClr val="ADBACA"/>
              </a:solidFill>
              <a:prstDash val="solid"/>
              <a:headEnd type="oval"/>
              <a:tailEnd type="oval"/>
            </a:ln>
            <a:effectLst/>
          </p:spPr>
        </p:cxnSp>
        <p:cxnSp>
          <p:nvCxnSpPr>
            <p:cNvPr id="27" name="Straight Connector 290"/>
            <p:cNvCxnSpPr/>
            <p:nvPr/>
          </p:nvCxnSpPr>
          <p:spPr>
            <a:xfrm flipH="1">
              <a:off x="2901059" y="1460688"/>
              <a:ext cx="691624" cy="1615"/>
            </a:xfrm>
            <a:prstGeom prst="line">
              <a:avLst/>
            </a:prstGeom>
            <a:noFill/>
            <a:ln w="12700" cap="rnd" cmpd="sng" algn="ctr">
              <a:solidFill>
                <a:srgbClr val="ADBACA"/>
              </a:solidFill>
              <a:prstDash val="solid"/>
              <a:headEnd type="oval"/>
              <a:tailEnd type="oval"/>
            </a:ln>
            <a:effectLst/>
          </p:spPr>
        </p:cxnSp>
      </p:grpSp>
      <p:sp>
        <p:nvSpPr>
          <p:cNvPr id="28" name="TextBox 13"/>
          <p:cNvSpPr txBox="1"/>
          <p:nvPr/>
        </p:nvSpPr>
        <p:spPr>
          <a:xfrm>
            <a:off x="7909323" y="1325245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3"/>
          <p:cNvSpPr txBox="1"/>
          <p:nvPr/>
        </p:nvSpPr>
        <p:spPr>
          <a:xfrm>
            <a:off x="7913404" y="1611150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13"/>
          <p:cNvSpPr txBox="1"/>
          <p:nvPr/>
        </p:nvSpPr>
        <p:spPr>
          <a:xfrm>
            <a:off x="9122061" y="3752026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9126142" y="4037931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13"/>
          <p:cNvSpPr txBox="1"/>
          <p:nvPr/>
        </p:nvSpPr>
        <p:spPr>
          <a:xfrm>
            <a:off x="1923870" y="1284861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3"/>
          <p:cNvSpPr txBox="1"/>
          <p:nvPr/>
        </p:nvSpPr>
        <p:spPr>
          <a:xfrm>
            <a:off x="1927951" y="1570766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3"/>
          <p:cNvSpPr txBox="1"/>
          <p:nvPr/>
        </p:nvSpPr>
        <p:spPr>
          <a:xfrm>
            <a:off x="684569" y="2974226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3"/>
          <p:cNvSpPr txBox="1"/>
          <p:nvPr/>
        </p:nvSpPr>
        <p:spPr>
          <a:xfrm>
            <a:off x="688650" y="3260131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42221"/>
            <a:ext cx="196948" cy="390825"/>
          </a:xfrm>
          <a:prstGeom prst="rect">
            <a:avLst/>
          </a:prstGeom>
          <a:solidFill>
            <a:srgbClr val="6687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6610" y="242221"/>
            <a:ext cx="23363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4" name="AutoShape 9"/>
          <p:cNvSpPr/>
          <p:nvPr/>
        </p:nvSpPr>
        <p:spPr bwMode="auto">
          <a:xfrm>
            <a:off x="6657676" y="1731775"/>
            <a:ext cx="1921673" cy="22167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 w="9525" cap="flat" cmpd="sng">
            <a:noFill/>
            <a:prstDash val="solid"/>
            <a:miter lim="0"/>
          </a:ln>
          <a:effectLst/>
        </p:spPr>
        <p:txBody>
          <a:bodyPr lIns="0" tIns="0" rIns="0" bIns="0" anchor="ctr"/>
          <a:lstStyle>
            <a:lvl1pPr defTabSz="584200"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1pPr>
            <a:lvl2pPr defTabSz="584200"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2pPr>
            <a:lvl3pPr defTabSz="584200"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3pPr>
            <a:lvl4pPr defTabSz="584200"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4pPr>
            <a:lvl5pPr defTabSz="584200"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5pPr>
            <a:lvl6pPr marL="1828800" algn="ctr" defTabSz="58420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6pPr>
            <a:lvl7pPr marL="2286000" algn="ctr" defTabSz="58420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7pPr>
            <a:lvl8pPr marL="2743200" algn="ctr" defTabSz="58420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8pPr>
            <a:lvl9pPr marL="3200400" algn="ctr" defTabSz="58420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9pPr>
          </a:lstStyle>
          <a:p>
            <a:pPr marL="0" marR="0" lvl="0" indent="0" algn="ctr" defTabSz="584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AutoShape 9"/>
          <p:cNvSpPr/>
          <p:nvPr/>
        </p:nvSpPr>
        <p:spPr bwMode="auto">
          <a:xfrm>
            <a:off x="2619947" y="1738729"/>
            <a:ext cx="1921673" cy="22167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 w="9525" cap="flat" cmpd="sng">
            <a:noFill/>
            <a:prstDash val="solid"/>
            <a:miter lim="0"/>
          </a:ln>
          <a:effectLst/>
        </p:spPr>
        <p:txBody>
          <a:bodyPr lIns="0" tIns="0" rIns="0" bIns="0" anchor="ctr"/>
          <a:lstStyle>
            <a:lvl1pPr defTabSz="584200"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1pPr>
            <a:lvl2pPr defTabSz="584200"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2pPr>
            <a:lvl3pPr defTabSz="584200"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3pPr>
            <a:lvl4pPr defTabSz="584200"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4pPr>
            <a:lvl5pPr defTabSz="584200"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5pPr>
            <a:lvl6pPr marL="1828800" algn="ctr" defTabSz="58420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6pPr>
            <a:lvl7pPr marL="2286000" algn="ctr" defTabSz="58420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7pPr>
            <a:lvl8pPr marL="2743200" algn="ctr" defTabSz="58420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8pPr>
            <a:lvl9pPr marL="3200400" algn="ctr" defTabSz="58420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9pPr>
          </a:lstStyle>
          <a:p>
            <a:pPr marL="0" marR="0" lvl="0" indent="0" algn="ctr" defTabSz="584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AutoShape 9"/>
          <p:cNvSpPr/>
          <p:nvPr/>
        </p:nvSpPr>
        <p:spPr bwMode="auto">
          <a:xfrm>
            <a:off x="3651070" y="3484101"/>
            <a:ext cx="1921673" cy="22167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 w="9525" cap="flat" cmpd="sng">
            <a:noFill/>
            <a:prstDash val="solid"/>
            <a:miter lim="0"/>
          </a:ln>
          <a:effectLst/>
        </p:spPr>
        <p:txBody>
          <a:bodyPr lIns="0" tIns="0" rIns="0" bIns="0" anchor="ctr"/>
          <a:lstStyle>
            <a:lvl1pPr defTabSz="584200"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1pPr>
            <a:lvl2pPr defTabSz="584200"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2pPr>
            <a:lvl3pPr defTabSz="584200"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3pPr>
            <a:lvl4pPr defTabSz="584200"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4pPr>
            <a:lvl5pPr defTabSz="584200"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5pPr>
            <a:lvl6pPr marL="1828800" algn="ctr" defTabSz="58420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6pPr>
            <a:lvl7pPr marL="2286000" algn="ctr" defTabSz="58420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7pPr>
            <a:lvl8pPr marL="2743200" algn="ctr" defTabSz="58420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8pPr>
            <a:lvl9pPr marL="3200400" algn="ctr" defTabSz="58420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9pPr>
          </a:lstStyle>
          <a:p>
            <a:pPr marL="0" marR="0" lvl="0" indent="0" algn="ctr" defTabSz="584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AutoShape 9"/>
          <p:cNvSpPr/>
          <p:nvPr/>
        </p:nvSpPr>
        <p:spPr bwMode="auto">
          <a:xfrm>
            <a:off x="7628942" y="3484100"/>
            <a:ext cx="1921673" cy="22167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 w="9525" cap="flat" cmpd="sng">
            <a:noFill/>
            <a:prstDash val="solid"/>
            <a:miter lim="0"/>
          </a:ln>
          <a:effectLst/>
        </p:spPr>
        <p:txBody>
          <a:bodyPr lIns="0" tIns="0" rIns="0" bIns="0" anchor="ctr"/>
          <a:lstStyle>
            <a:lvl1pPr defTabSz="584200"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1pPr>
            <a:lvl2pPr defTabSz="584200"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2pPr>
            <a:lvl3pPr defTabSz="584200"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3pPr>
            <a:lvl4pPr defTabSz="584200"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4pPr>
            <a:lvl5pPr defTabSz="584200"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5pPr>
            <a:lvl6pPr marL="1828800" algn="ctr" defTabSz="58420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6pPr>
            <a:lvl7pPr marL="2286000" algn="ctr" defTabSz="58420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7pPr>
            <a:lvl8pPr marL="2743200" algn="ctr" defTabSz="58420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8pPr>
            <a:lvl9pPr marL="3200400" algn="ctr" defTabSz="58420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9pPr>
          </a:lstStyle>
          <a:p>
            <a:pPr marL="0" marR="0" lvl="0" indent="0" algn="ctr" defTabSz="584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AutoShape 9"/>
          <p:cNvSpPr/>
          <p:nvPr/>
        </p:nvSpPr>
        <p:spPr bwMode="auto">
          <a:xfrm>
            <a:off x="1661851" y="3484101"/>
            <a:ext cx="1921673" cy="22167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close/>
              </a:path>
            </a:pathLst>
          </a:custGeom>
          <a:solidFill>
            <a:srgbClr val="6687B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>
            <a:lvl1pPr defTabSz="584200"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1pPr>
            <a:lvl2pPr defTabSz="584200"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2pPr>
            <a:lvl3pPr defTabSz="584200"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3pPr>
            <a:lvl4pPr defTabSz="584200"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4pPr>
            <a:lvl5pPr defTabSz="584200"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5pPr>
            <a:lvl6pPr marL="1828800" algn="ctr" defTabSz="58420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6pPr>
            <a:lvl7pPr marL="2286000" algn="ctr" defTabSz="58420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7pPr>
            <a:lvl8pPr marL="2743200" algn="ctr" defTabSz="58420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8pPr>
            <a:lvl9pPr marL="3200400" algn="ctr" defTabSz="58420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9pPr>
          </a:lstStyle>
          <a:p>
            <a:pPr marL="0" marR="0" lvl="0" indent="0" algn="ctr" defTabSz="584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3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AutoShape 9"/>
          <p:cNvSpPr/>
          <p:nvPr/>
        </p:nvSpPr>
        <p:spPr bwMode="auto">
          <a:xfrm>
            <a:off x="5640289" y="3484101"/>
            <a:ext cx="1921673" cy="22167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close/>
              </a:path>
            </a:pathLst>
          </a:custGeom>
          <a:solidFill>
            <a:srgbClr val="6687B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>
            <a:lvl1pPr defTabSz="584200"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1pPr>
            <a:lvl2pPr defTabSz="584200"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2pPr>
            <a:lvl3pPr defTabSz="584200"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3pPr>
            <a:lvl4pPr defTabSz="584200"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4pPr>
            <a:lvl5pPr defTabSz="584200"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5pPr>
            <a:lvl6pPr marL="1828800" algn="ctr" defTabSz="58420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6pPr>
            <a:lvl7pPr marL="2286000" algn="ctr" defTabSz="58420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7pPr>
            <a:lvl8pPr marL="2743200" algn="ctr" defTabSz="58420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8pPr>
            <a:lvl9pPr marL="3200400" algn="ctr" defTabSz="58420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9pPr>
          </a:lstStyle>
          <a:p>
            <a:pPr marL="0" marR="0" lvl="0" indent="0" algn="ctr" defTabSz="584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3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AutoShape 9"/>
          <p:cNvSpPr/>
          <p:nvPr/>
        </p:nvSpPr>
        <p:spPr bwMode="auto">
          <a:xfrm>
            <a:off x="4631864" y="1739944"/>
            <a:ext cx="1921673" cy="22167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close/>
              </a:path>
            </a:pathLst>
          </a:custGeom>
          <a:solidFill>
            <a:srgbClr val="6687B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>
            <a:lvl1pPr defTabSz="584200"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1pPr>
            <a:lvl2pPr defTabSz="584200"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2pPr>
            <a:lvl3pPr defTabSz="584200"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3pPr>
            <a:lvl4pPr defTabSz="584200"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4pPr>
            <a:lvl5pPr defTabSz="584200"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5pPr>
            <a:lvl6pPr marL="1828800" algn="ctr" defTabSz="58420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6pPr>
            <a:lvl7pPr marL="2286000" algn="ctr" defTabSz="58420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7pPr>
            <a:lvl8pPr marL="2743200" algn="ctr" defTabSz="58420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8pPr>
            <a:lvl9pPr marL="3200400" algn="ctr" defTabSz="58420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9pPr>
          </a:lstStyle>
          <a:p>
            <a:pPr marL="0" marR="0" lvl="0" indent="0" algn="ctr" defTabSz="584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3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AutoShape 9"/>
          <p:cNvSpPr/>
          <p:nvPr/>
        </p:nvSpPr>
        <p:spPr bwMode="auto">
          <a:xfrm>
            <a:off x="8616878" y="1739944"/>
            <a:ext cx="1921673" cy="22167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close/>
              </a:path>
            </a:pathLst>
          </a:custGeom>
          <a:solidFill>
            <a:srgbClr val="6687B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>
            <a:lvl1pPr defTabSz="584200"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1pPr>
            <a:lvl2pPr defTabSz="584200"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2pPr>
            <a:lvl3pPr defTabSz="584200"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3pPr>
            <a:lvl4pPr defTabSz="584200"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4pPr>
            <a:lvl5pPr defTabSz="584200"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5pPr>
            <a:lvl6pPr marL="1828800" algn="ctr" defTabSz="58420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6pPr>
            <a:lvl7pPr marL="2286000" algn="ctr" defTabSz="58420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7pPr>
            <a:lvl8pPr marL="2743200" algn="ctr" defTabSz="58420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8pPr>
            <a:lvl9pPr marL="3200400" algn="ctr" defTabSz="58420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pitchFamily="2" charset="0"/>
                <a:ea typeface="Gill Sans" pitchFamily="2" charset="0"/>
                <a:cs typeface="Gill Sans" pitchFamily="2" charset="0"/>
                <a:sym typeface="Gill Sans" pitchFamily="2" charset="0"/>
              </a:defRPr>
            </a:lvl9pPr>
          </a:lstStyle>
          <a:p>
            <a:pPr marL="0" marR="0" lvl="0" indent="0" algn="ctr" defTabSz="584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3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Rectangle 74"/>
          <p:cNvSpPr>
            <a:spLocks noChangeArrowheads="1"/>
          </p:cNvSpPr>
          <p:nvPr/>
        </p:nvSpPr>
        <p:spPr bwMode="auto">
          <a:xfrm>
            <a:off x="8561665" y="4685605"/>
            <a:ext cx="52712" cy="19327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Freeform 75"/>
          <p:cNvSpPr/>
          <p:nvPr/>
        </p:nvSpPr>
        <p:spPr bwMode="auto">
          <a:xfrm>
            <a:off x="8333253" y="4306089"/>
            <a:ext cx="460340" cy="161646"/>
          </a:xfrm>
          <a:custGeom>
            <a:avLst/>
            <a:gdLst>
              <a:gd name="T0" fmla="*/ 115 w 231"/>
              <a:gd name="T1" fmla="*/ 28 h 81"/>
              <a:gd name="T2" fmla="*/ 30 w 231"/>
              <a:gd name="T3" fmla="*/ 28 h 81"/>
              <a:gd name="T4" fmla="*/ 25 w 231"/>
              <a:gd name="T5" fmla="*/ 30 h 81"/>
              <a:gd name="T6" fmla="*/ 2 w 231"/>
              <a:gd name="T7" fmla="*/ 50 h 81"/>
              <a:gd name="T8" fmla="*/ 0 w 231"/>
              <a:gd name="T9" fmla="*/ 54 h 81"/>
              <a:gd name="T10" fmla="*/ 0 w 231"/>
              <a:gd name="T11" fmla="*/ 55 h 81"/>
              <a:gd name="T12" fmla="*/ 2 w 231"/>
              <a:gd name="T13" fmla="*/ 60 h 81"/>
              <a:gd name="T14" fmla="*/ 25 w 231"/>
              <a:gd name="T15" fmla="*/ 79 h 81"/>
              <a:gd name="T16" fmla="*/ 30 w 231"/>
              <a:gd name="T17" fmla="*/ 81 h 81"/>
              <a:gd name="T18" fmla="*/ 229 w 231"/>
              <a:gd name="T19" fmla="*/ 81 h 81"/>
              <a:gd name="T20" fmla="*/ 231 w 231"/>
              <a:gd name="T21" fmla="*/ 78 h 81"/>
              <a:gd name="T22" fmla="*/ 231 w 231"/>
              <a:gd name="T23" fmla="*/ 31 h 81"/>
              <a:gd name="T24" fmla="*/ 229 w 231"/>
              <a:gd name="T25" fmla="*/ 28 h 81"/>
              <a:gd name="T26" fmla="*/ 142 w 231"/>
              <a:gd name="T27" fmla="*/ 28 h 81"/>
              <a:gd name="T28" fmla="*/ 142 w 231"/>
              <a:gd name="T29" fmla="*/ 13 h 81"/>
              <a:gd name="T30" fmla="*/ 142 w 231"/>
              <a:gd name="T31" fmla="*/ 0 h 81"/>
              <a:gd name="T32" fmla="*/ 115 w 231"/>
              <a:gd name="T33" fmla="*/ 0 h 81"/>
              <a:gd name="T34" fmla="*/ 115 w 231"/>
              <a:gd name="T35" fmla="*/ 13 h 81"/>
              <a:gd name="T36" fmla="*/ 115 w 231"/>
              <a:gd name="T37" fmla="*/ 28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31" h="81">
                <a:moveTo>
                  <a:pt x="115" y="28"/>
                </a:moveTo>
                <a:cubicBezTo>
                  <a:pt x="30" y="28"/>
                  <a:pt x="30" y="28"/>
                  <a:pt x="30" y="28"/>
                </a:cubicBezTo>
                <a:cubicBezTo>
                  <a:pt x="28" y="28"/>
                  <a:pt x="26" y="29"/>
                  <a:pt x="25" y="30"/>
                </a:cubicBezTo>
                <a:cubicBezTo>
                  <a:pt x="2" y="50"/>
                  <a:pt x="2" y="50"/>
                  <a:pt x="2" y="50"/>
                </a:cubicBezTo>
                <a:cubicBezTo>
                  <a:pt x="1" y="51"/>
                  <a:pt x="0" y="53"/>
                  <a:pt x="0" y="54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6"/>
                  <a:pt x="1" y="59"/>
                  <a:pt x="2" y="60"/>
                </a:cubicBezTo>
                <a:cubicBezTo>
                  <a:pt x="25" y="79"/>
                  <a:pt x="25" y="79"/>
                  <a:pt x="25" y="79"/>
                </a:cubicBezTo>
                <a:cubicBezTo>
                  <a:pt x="26" y="80"/>
                  <a:pt x="28" y="81"/>
                  <a:pt x="30" y="81"/>
                </a:cubicBezTo>
                <a:cubicBezTo>
                  <a:pt x="229" y="81"/>
                  <a:pt x="229" y="81"/>
                  <a:pt x="229" y="81"/>
                </a:cubicBezTo>
                <a:cubicBezTo>
                  <a:pt x="230" y="81"/>
                  <a:pt x="231" y="80"/>
                  <a:pt x="231" y="78"/>
                </a:cubicBezTo>
                <a:cubicBezTo>
                  <a:pt x="231" y="31"/>
                  <a:pt x="231" y="31"/>
                  <a:pt x="231" y="31"/>
                </a:cubicBezTo>
                <a:cubicBezTo>
                  <a:pt x="231" y="30"/>
                  <a:pt x="230" y="28"/>
                  <a:pt x="229" y="28"/>
                </a:cubicBezTo>
                <a:cubicBezTo>
                  <a:pt x="142" y="28"/>
                  <a:pt x="142" y="28"/>
                  <a:pt x="142" y="28"/>
                </a:cubicBezTo>
                <a:cubicBezTo>
                  <a:pt x="142" y="13"/>
                  <a:pt x="142" y="13"/>
                  <a:pt x="142" y="13"/>
                </a:cubicBezTo>
                <a:cubicBezTo>
                  <a:pt x="142" y="0"/>
                  <a:pt x="142" y="0"/>
                  <a:pt x="142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115" y="13"/>
                  <a:pt x="115" y="13"/>
                  <a:pt x="115" y="13"/>
                </a:cubicBezTo>
                <a:lnTo>
                  <a:pt x="115" y="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Freeform 76"/>
          <p:cNvSpPr/>
          <p:nvPr/>
        </p:nvSpPr>
        <p:spPr bwMode="auto">
          <a:xfrm>
            <a:off x="8385963" y="4499360"/>
            <a:ext cx="460340" cy="158133"/>
          </a:xfrm>
          <a:custGeom>
            <a:avLst/>
            <a:gdLst>
              <a:gd name="T0" fmla="*/ 89 w 231"/>
              <a:gd name="T1" fmla="*/ 27 h 80"/>
              <a:gd name="T2" fmla="*/ 3 w 231"/>
              <a:gd name="T3" fmla="*/ 27 h 80"/>
              <a:gd name="T4" fmla="*/ 0 w 231"/>
              <a:gd name="T5" fmla="*/ 30 h 80"/>
              <a:gd name="T6" fmla="*/ 0 w 231"/>
              <a:gd name="T7" fmla="*/ 77 h 80"/>
              <a:gd name="T8" fmla="*/ 3 w 231"/>
              <a:gd name="T9" fmla="*/ 80 h 80"/>
              <a:gd name="T10" fmla="*/ 202 w 231"/>
              <a:gd name="T11" fmla="*/ 80 h 80"/>
              <a:gd name="T12" fmla="*/ 206 w 231"/>
              <a:gd name="T13" fmla="*/ 78 h 80"/>
              <a:gd name="T14" fmla="*/ 229 w 231"/>
              <a:gd name="T15" fmla="*/ 59 h 80"/>
              <a:gd name="T16" fmla="*/ 231 w 231"/>
              <a:gd name="T17" fmla="*/ 54 h 80"/>
              <a:gd name="T18" fmla="*/ 231 w 231"/>
              <a:gd name="T19" fmla="*/ 53 h 80"/>
              <a:gd name="T20" fmla="*/ 229 w 231"/>
              <a:gd name="T21" fmla="*/ 49 h 80"/>
              <a:gd name="T22" fmla="*/ 206 w 231"/>
              <a:gd name="T23" fmla="*/ 29 h 80"/>
              <a:gd name="T24" fmla="*/ 202 w 231"/>
              <a:gd name="T25" fmla="*/ 27 h 80"/>
              <a:gd name="T26" fmla="*/ 116 w 231"/>
              <a:gd name="T27" fmla="*/ 27 h 80"/>
              <a:gd name="T28" fmla="*/ 116 w 231"/>
              <a:gd name="T29" fmla="*/ 12 h 80"/>
              <a:gd name="T30" fmla="*/ 116 w 231"/>
              <a:gd name="T31" fmla="*/ 1 h 80"/>
              <a:gd name="T32" fmla="*/ 116 w 231"/>
              <a:gd name="T33" fmla="*/ 0 h 80"/>
              <a:gd name="T34" fmla="*/ 89 w 231"/>
              <a:gd name="T35" fmla="*/ 0 h 80"/>
              <a:gd name="T36" fmla="*/ 89 w 231"/>
              <a:gd name="T37" fmla="*/ 1 h 80"/>
              <a:gd name="T38" fmla="*/ 89 w 231"/>
              <a:gd name="T39" fmla="*/ 12 h 80"/>
              <a:gd name="T40" fmla="*/ 89 w 231"/>
              <a:gd name="T41" fmla="*/ 27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31" h="80">
                <a:moveTo>
                  <a:pt x="89" y="27"/>
                </a:moveTo>
                <a:cubicBezTo>
                  <a:pt x="3" y="27"/>
                  <a:pt x="3" y="27"/>
                  <a:pt x="3" y="27"/>
                </a:cubicBezTo>
                <a:cubicBezTo>
                  <a:pt x="1" y="27"/>
                  <a:pt x="0" y="29"/>
                  <a:pt x="0" y="30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79"/>
                  <a:pt x="1" y="80"/>
                  <a:pt x="3" y="80"/>
                </a:cubicBezTo>
                <a:cubicBezTo>
                  <a:pt x="202" y="80"/>
                  <a:pt x="202" y="80"/>
                  <a:pt x="202" y="80"/>
                </a:cubicBezTo>
                <a:cubicBezTo>
                  <a:pt x="203" y="80"/>
                  <a:pt x="205" y="79"/>
                  <a:pt x="206" y="78"/>
                </a:cubicBezTo>
                <a:cubicBezTo>
                  <a:pt x="229" y="59"/>
                  <a:pt x="229" y="59"/>
                  <a:pt x="229" y="59"/>
                </a:cubicBezTo>
                <a:cubicBezTo>
                  <a:pt x="230" y="58"/>
                  <a:pt x="231" y="55"/>
                  <a:pt x="231" y="54"/>
                </a:cubicBezTo>
                <a:cubicBezTo>
                  <a:pt x="231" y="53"/>
                  <a:pt x="231" y="53"/>
                  <a:pt x="231" y="53"/>
                </a:cubicBezTo>
                <a:cubicBezTo>
                  <a:pt x="231" y="52"/>
                  <a:pt x="230" y="50"/>
                  <a:pt x="229" y="49"/>
                </a:cubicBezTo>
                <a:cubicBezTo>
                  <a:pt x="206" y="29"/>
                  <a:pt x="206" y="29"/>
                  <a:pt x="206" y="29"/>
                </a:cubicBezTo>
                <a:cubicBezTo>
                  <a:pt x="205" y="28"/>
                  <a:pt x="203" y="27"/>
                  <a:pt x="202" y="27"/>
                </a:cubicBezTo>
                <a:cubicBezTo>
                  <a:pt x="116" y="27"/>
                  <a:pt x="116" y="27"/>
                  <a:pt x="116" y="27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16" y="1"/>
                  <a:pt x="116" y="1"/>
                  <a:pt x="116" y="1"/>
                </a:cubicBezTo>
                <a:cubicBezTo>
                  <a:pt x="116" y="0"/>
                  <a:pt x="116" y="0"/>
                  <a:pt x="116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89" y="1"/>
                  <a:pt x="89" y="1"/>
                  <a:pt x="89" y="1"/>
                </a:cubicBezTo>
                <a:cubicBezTo>
                  <a:pt x="89" y="12"/>
                  <a:pt x="89" y="12"/>
                  <a:pt x="89" y="12"/>
                </a:cubicBezTo>
                <a:lnTo>
                  <a:pt x="89" y="2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Freeform 77"/>
          <p:cNvSpPr/>
          <p:nvPr/>
        </p:nvSpPr>
        <p:spPr bwMode="auto">
          <a:xfrm>
            <a:off x="7528217" y="2517392"/>
            <a:ext cx="393572" cy="330320"/>
          </a:xfrm>
          <a:custGeom>
            <a:avLst/>
            <a:gdLst>
              <a:gd name="T0" fmla="*/ 134 w 196"/>
              <a:gd name="T1" fmla="*/ 102 h 167"/>
              <a:gd name="T2" fmla="*/ 196 w 196"/>
              <a:gd name="T3" fmla="*/ 34 h 167"/>
              <a:gd name="T4" fmla="*/ 76 w 196"/>
              <a:gd name="T5" fmla="*/ 22 h 167"/>
              <a:gd name="T6" fmla="*/ 0 w 196"/>
              <a:gd name="T7" fmla="*/ 2 h 167"/>
              <a:gd name="T8" fmla="*/ 0 w 196"/>
              <a:gd name="T9" fmla="*/ 137 h 167"/>
              <a:gd name="T10" fmla="*/ 39 w 196"/>
              <a:gd name="T11" fmla="*/ 135 h 167"/>
              <a:gd name="T12" fmla="*/ 191 w 196"/>
              <a:gd name="T13" fmla="*/ 160 h 167"/>
              <a:gd name="T14" fmla="*/ 134 w 196"/>
              <a:gd name="T15" fmla="*/ 102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6" h="167">
                <a:moveTo>
                  <a:pt x="134" y="102"/>
                </a:moveTo>
                <a:cubicBezTo>
                  <a:pt x="134" y="87"/>
                  <a:pt x="196" y="34"/>
                  <a:pt x="196" y="34"/>
                </a:cubicBezTo>
                <a:cubicBezTo>
                  <a:pt x="164" y="48"/>
                  <a:pt x="117" y="44"/>
                  <a:pt x="76" y="22"/>
                </a:cubicBezTo>
                <a:cubicBezTo>
                  <a:pt x="35" y="0"/>
                  <a:pt x="0" y="2"/>
                  <a:pt x="0" y="2"/>
                </a:cubicBezTo>
                <a:cubicBezTo>
                  <a:pt x="0" y="137"/>
                  <a:pt x="0" y="137"/>
                  <a:pt x="0" y="137"/>
                </a:cubicBezTo>
                <a:cubicBezTo>
                  <a:pt x="2" y="136"/>
                  <a:pt x="11" y="133"/>
                  <a:pt x="39" y="135"/>
                </a:cubicBezTo>
                <a:cubicBezTo>
                  <a:pt x="73" y="139"/>
                  <a:pt x="160" y="167"/>
                  <a:pt x="191" y="160"/>
                </a:cubicBezTo>
                <a:cubicBezTo>
                  <a:pt x="191" y="160"/>
                  <a:pt x="134" y="112"/>
                  <a:pt x="134" y="1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Rectangle 78"/>
          <p:cNvSpPr>
            <a:spLocks noChangeArrowheads="1"/>
          </p:cNvSpPr>
          <p:nvPr/>
        </p:nvSpPr>
        <p:spPr bwMode="auto">
          <a:xfrm>
            <a:off x="7488182" y="2489348"/>
            <a:ext cx="63822" cy="73851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Freeform 112"/>
          <p:cNvSpPr>
            <a:spLocks noEditPoints="1"/>
          </p:cNvSpPr>
          <p:nvPr/>
        </p:nvSpPr>
        <p:spPr bwMode="auto">
          <a:xfrm>
            <a:off x="3266625" y="2511165"/>
            <a:ext cx="572789" cy="576303"/>
          </a:xfrm>
          <a:custGeom>
            <a:avLst/>
            <a:gdLst>
              <a:gd name="T0" fmla="*/ 179 w 288"/>
              <a:gd name="T1" fmla="*/ 120 h 288"/>
              <a:gd name="T2" fmla="*/ 183 w 288"/>
              <a:gd name="T3" fmla="*/ 92 h 288"/>
              <a:gd name="T4" fmla="*/ 92 w 288"/>
              <a:gd name="T5" fmla="*/ 0 h 288"/>
              <a:gd name="T6" fmla="*/ 0 w 288"/>
              <a:gd name="T7" fmla="*/ 92 h 288"/>
              <a:gd name="T8" fmla="*/ 92 w 288"/>
              <a:gd name="T9" fmla="*/ 183 h 288"/>
              <a:gd name="T10" fmla="*/ 121 w 288"/>
              <a:gd name="T11" fmla="*/ 178 h 288"/>
              <a:gd name="T12" fmla="*/ 142 w 288"/>
              <a:gd name="T13" fmla="*/ 199 h 288"/>
              <a:gd name="T14" fmla="*/ 186 w 288"/>
              <a:gd name="T15" fmla="*/ 199 h 288"/>
              <a:gd name="T16" fmla="*/ 186 w 288"/>
              <a:gd name="T17" fmla="*/ 244 h 288"/>
              <a:gd name="T18" fmla="*/ 186 w 288"/>
              <a:gd name="T19" fmla="*/ 244 h 288"/>
              <a:gd name="T20" fmla="*/ 230 w 288"/>
              <a:gd name="T21" fmla="*/ 244 h 288"/>
              <a:gd name="T22" fmla="*/ 230 w 288"/>
              <a:gd name="T23" fmla="*/ 288 h 288"/>
              <a:gd name="T24" fmla="*/ 230 w 288"/>
              <a:gd name="T25" fmla="*/ 288 h 288"/>
              <a:gd name="T26" fmla="*/ 288 w 288"/>
              <a:gd name="T27" fmla="*/ 288 h 288"/>
              <a:gd name="T28" fmla="*/ 288 w 288"/>
              <a:gd name="T29" fmla="*/ 288 h 288"/>
              <a:gd name="T30" fmla="*/ 288 w 288"/>
              <a:gd name="T31" fmla="*/ 288 h 288"/>
              <a:gd name="T32" fmla="*/ 288 w 288"/>
              <a:gd name="T33" fmla="*/ 230 h 288"/>
              <a:gd name="T34" fmla="*/ 179 w 288"/>
              <a:gd name="T35" fmla="*/ 120 h 288"/>
              <a:gd name="T36" fmla="*/ 73 w 288"/>
              <a:gd name="T37" fmla="*/ 103 h 288"/>
              <a:gd name="T38" fmla="*/ 42 w 288"/>
              <a:gd name="T39" fmla="*/ 72 h 288"/>
              <a:gd name="T40" fmla="*/ 73 w 288"/>
              <a:gd name="T41" fmla="*/ 41 h 288"/>
              <a:gd name="T42" fmla="*/ 104 w 288"/>
              <a:gd name="T43" fmla="*/ 72 h 288"/>
              <a:gd name="T44" fmla="*/ 73 w 288"/>
              <a:gd name="T45" fmla="*/ 10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88" h="288">
                <a:moveTo>
                  <a:pt x="179" y="120"/>
                </a:moveTo>
                <a:cubicBezTo>
                  <a:pt x="182" y="111"/>
                  <a:pt x="183" y="102"/>
                  <a:pt x="183" y="92"/>
                </a:cubicBezTo>
                <a:cubicBezTo>
                  <a:pt x="183" y="41"/>
                  <a:pt x="142" y="0"/>
                  <a:pt x="92" y="0"/>
                </a:cubicBezTo>
                <a:cubicBezTo>
                  <a:pt x="41" y="0"/>
                  <a:pt x="0" y="41"/>
                  <a:pt x="0" y="92"/>
                </a:cubicBezTo>
                <a:cubicBezTo>
                  <a:pt x="0" y="142"/>
                  <a:pt x="41" y="183"/>
                  <a:pt x="92" y="183"/>
                </a:cubicBezTo>
                <a:cubicBezTo>
                  <a:pt x="102" y="183"/>
                  <a:pt x="112" y="181"/>
                  <a:pt x="121" y="178"/>
                </a:cubicBezTo>
                <a:cubicBezTo>
                  <a:pt x="142" y="199"/>
                  <a:pt x="142" y="199"/>
                  <a:pt x="142" y="199"/>
                </a:cubicBezTo>
                <a:cubicBezTo>
                  <a:pt x="186" y="199"/>
                  <a:pt x="186" y="199"/>
                  <a:pt x="186" y="199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230" y="244"/>
                  <a:pt x="230" y="244"/>
                  <a:pt x="230" y="244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30"/>
                  <a:pt x="288" y="230"/>
                  <a:pt x="288" y="230"/>
                </a:cubicBezTo>
                <a:lnTo>
                  <a:pt x="179" y="120"/>
                </a:lnTo>
                <a:close/>
                <a:moveTo>
                  <a:pt x="73" y="103"/>
                </a:moveTo>
                <a:cubicBezTo>
                  <a:pt x="56" y="103"/>
                  <a:pt x="42" y="89"/>
                  <a:pt x="42" y="72"/>
                </a:cubicBezTo>
                <a:cubicBezTo>
                  <a:pt x="42" y="55"/>
                  <a:pt x="56" y="41"/>
                  <a:pt x="73" y="41"/>
                </a:cubicBezTo>
                <a:cubicBezTo>
                  <a:pt x="90" y="41"/>
                  <a:pt x="104" y="55"/>
                  <a:pt x="104" y="72"/>
                </a:cubicBezTo>
                <a:cubicBezTo>
                  <a:pt x="104" y="89"/>
                  <a:pt x="90" y="103"/>
                  <a:pt x="73" y="10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Freeform 368"/>
          <p:cNvSpPr/>
          <p:nvPr/>
        </p:nvSpPr>
        <p:spPr bwMode="auto">
          <a:xfrm>
            <a:off x="4383495" y="4717101"/>
            <a:ext cx="182730" cy="207329"/>
          </a:xfrm>
          <a:custGeom>
            <a:avLst/>
            <a:gdLst>
              <a:gd name="T0" fmla="*/ 0 w 92"/>
              <a:gd name="T1" fmla="*/ 0 h 104"/>
              <a:gd name="T2" fmla="*/ 18 w 92"/>
              <a:gd name="T3" fmla="*/ 24 h 104"/>
              <a:gd name="T4" fmla="*/ 18 w 92"/>
              <a:gd name="T5" fmla="*/ 89 h 104"/>
              <a:gd name="T6" fmla="*/ 33 w 92"/>
              <a:gd name="T7" fmla="*/ 104 h 104"/>
              <a:gd name="T8" fmla="*/ 76 w 92"/>
              <a:gd name="T9" fmla="*/ 104 h 104"/>
              <a:gd name="T10" fmla="*/ 92 w 92"/>
              <a:gd name="T11" fmla="*/ 89 h 104"/>
              <a:gd name="T12" fmla="*/ 74 w 92"/>
              <a:gd name="T13" fmla="*/ 24 h 104"/>
              <a:gd name="T14" fmla="*/ 84 w 92"/>
              <a:gd name="T15" fmla="*/ 9 h 104"/>
              <a:gd name="T16" fmla="*/ 22 w 92"/>
              <a:gd name="T17" fmla="*/ 2 h 104"/>
              <a:gd name="T18" fmla="*/ 0 w 92"/>
              <a:gd name="T1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2" h="104">
                <a:moveTo>
                  <a:pt x="0" y="0"/>
                </a:moveTo>
                <a:cubicBezTo>
                  <a:pt x="18" y="24"/>
                  <a:pt x="18" y="24"/>
                  <a:pt x="18" y="24"/>
                </a:cubicBezTo>
                <a:cubicBezTo>
                  <a:pt x="18" y="89"/>
                  <a:pt x="18" y="89"/>
                  <a:pt x="18" y="89"/>
                </a:cubicBezTo>
                <a:cubicBezTo>
                  <a:pt x="18" y="97"/>
                  <a:pt x="25" y="104"/>
                  <a:pt x="33" y="104"/>
                </a:cubicBezTo>
                <a:cubicBezTo>
                  <a:pt x="76" y="104"/>
                  <a:pt x="76" y="104"/>
                  <a:pt x="76" y="104"/>
                </a:cubicBezTo>
                <a:cubicBezTo>
                  <a:pt x="85" y="104"/>
                  <a:pt x="92" y="97"/>
                  <a:pt x="92" y="89"/>
                </a:cubicBezTo>
                <a:cubicBezTo>
                  <a:pt x="74" y="24"/>
                  <a:pt x="74" y="24"/>
                  <a:pt x="74" y="24"/>
                </a:cubicBezTo>
                <a:cubicBezTo>
                  <a:pt x="84" y="9"/>
                  <a:pt x="84" y="9"/>
                  <a:pt x="84" y="9"/>
                </a:cubicBezTo>
                <a:cubicBezTo>
                  <a:pt x="62" y="5"/>
                  <a:pt x="40" y="2"/>
                  <a:pt x="22" y="2"/>
                </a:cubicBezTo>
                <a:cubicBezTo>
                  <a:pt x="14" y="2"/>
                  <a:pt x="7" y="1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Freeform 369"/>
          <p:cNvSpPr/>
          <p:nvPr/>
        </p:nvSpPr>
        <p:spPr bwMode="auto">
          <a:xfrm>
            <a:off x="4474860" y="4351641"/>
            <a:ext cx="397088" cy="435740"/>
          </a:xfrm>
          <a:custGeom>
            <a:avLst/>
            <a:gdLst>
              <a:gd name="T0" fmla="*/ 0 w 198"/>
              <a:gd name="T1" fmla="*/ 160 h 219"/>
              <a:gd name="T2" fmla="*/ 198 w 198"/>
              <a:gd name="T3" fmla="*/ 219 h 219"/>
              <a:gd name="T4" fmla="*/ 198 w 198"/>
              <a:gd name="T5" fmla="*/ 0 h 219"/>
              <a:gd name="T6" fmla="*/ 0 w 198"/>
              <a:gd name="T7" fmla="*/ 59 h 219"/>
              <a:gd name="T8" fmla="*/ 0 w 198"/>
              <a:gd name="T9" fmla="*/ 16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8" h="219">
                <a:moveTo>
                  <a:pt x="0" y="160"/>
                </a:moveTo>
                <a:cubicBezTo>
                  <a:pt x="78" y="168"/>
                  <a:pt x="185" y="207"/>
                  <a:pt x="198" y="219"/>
                </a:cubicBezTo>
                <a:cubicBezTo>
                  <a:pt x="198" y="0"/>
                  <a:pt x="198" y="0"/>
                  <a:pt x="198" y="0"/>
                </a:cubicBezTo>
                <a:cubicBezTo>
                  <a:pt x="182" y="14"/>
                  <a:pt x="77" y="52"/>
                  <a:pt x="0" y="59"/>
                </a:cubicBezTo>
                <a:lnTo>
                  <a:pt x="0" y="1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Freeform 370"/>
          <p:cNvSpPr/>
          <p:nvPr/>
        </p:nvSpPr>
        <p:spPr bwMode="auto">
          <a:xfrm>
            <a:off x="4295645" y="4471118"/>
            <a:ext cx="115965" cy="196786"/>
          </a:xfrm>
          <a:custGeom>
            <a:avLst/>
            <a:gdLst>
              <a:gd name="T0" fmla="*/ 57 w 57"/>
              <a:gd name="T1" fmla="*/ 98 h 98"/>
              <a:gd name="T2" fmla="*/ 57 w 57"/>
              <a:gd name="T3" fmla="*/ 0 h 98"/>
              <a:gd name="T4" fmla="*/ 0 w 57"/>
              <a:gd name="T5" fmla="*/ 49 h 98"/>
              <a:gd name="T6" fmla="*/ 57 w 57"/>
              <a:gd name="T7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7" h="98">
                <a:moveTo>
                  <a:pt x="57" y="98"/>
                </a:moveTo>
                <a:cubicBezTo>
                  <a:pt x="57" y="0"/>
                  <a:pt x="57" y="0"/>
                  <a:pt x="57" y="0"/>
                </a:cubicBezTo>
                <a:cubicBezTo>
                  <a:pt x="11" y="3"/>
                  <a:pt x="0" y="31"/>
                  <a:pt x="0" y="49"/>
                </a:cubicBezTo>
                <a:cubicBezTo>
                  <a:pt x="0" y="68"/>
                  <a:pt x="10" y="94"/>
                  <a:pt x="57" y="9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432468" y="4286106"/>
            <a:ext cx="2338080" cy="839903"/>
            <a:chOff x="1432468" y="4286106"/>
            <a:chExt cx="2338080" cy="839903"/>
          </a:xfrm>
        </p:grpSpPr>
        <p:sp>
          <p:nvSpPr>
            <p:cNvPr id="22" name="TextBox 13"/>
            <p:cNvSpPr txBox="1"/>
            <p:nvPr/>
          </p:nvSpPr>
          <p:spPr>
            <a:xfrm>
              <a:off x="1432468" y="4286106"/>
              <a:ext cx="2338080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单击编辑标题</a:t>
              </a:r>
              <a:endParaRPr 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TextBox 13"/>
            <p:cNvSpPr txBox="1"/>
            <p:nvPr/>
          </p:nvSpPr>
          <p:spPr>
            <a:xfrm>
              <a:off x="1899388" y="4572011"/>
              <a:ext cx="1408322" cy="55399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433434" y="2445881"/>
            <a:ext cx="2338080" cy="839903"/>
            <a:chOff x="1432468" y="4286106"/>
            <a:chExt cx="2338080" cy="839903"/>
          </a:xfrm>
        </p:grpSpPr>
        <p:sp>
          <p:nvSpPr>
            <p:cNvPr id="25" name="TextBox 13"/>
            <p:cNvSpPr txBox="1"/>
            <p:nvPr/>
          </p:nvSpPr>
          <p:spPr>
            <a:xfrm>
              <a:off x="1432468" y="4286106"/>
              <a:ext cx="2338080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单击编辑标题</a:t>
              </a:r>
              <a:endParaRPr 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TextBox 13"/>
            <p:cNvSpPr txBox="1"/>
            <p:nvPr/>
          </p:nvSpPr>
          <p:spPr>
            <a:xfrm>
              <a:off x="1899388" y="4572011"/>
              <a:ext cx="1408322" cy="55399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5403241" y="4291638"/>
            <a:ext cx="2338080" cy="839903"/>
            <a:chOff x="1432468" y="4286106"/>
            <a:chExt cx="2338080" cy="839903"/>
          </a:xfrm>
        </p:grpSpPr>
        <p:sp>
          <p:nvSpPr>
            <p:cNvPr id="28" name="TextBox 13"/>
            <p:cNvSpPr txBox="1"/>
            <p:nvPr/>
          </p:nvSpPr>
          <p:spPr>
            <a:xfrm>
              <a:off x="1432468" y="4286106"/>
              <a:ext cx="2338080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单击编辑标题</a:t>
              </a:r>
              <a:endParaRPr 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TextBox 13"/>
            <p:cNvSpPr txBox="1"/>
            <p:nvPr/>
          </p:nvSpPr>
          <p:spPr>
            <a:xfrm>
              <a:off x="1899388" y="4572011"/>
              <a:ext cx="1408322" cy="55399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8333253" y="2472651"/>
            <a:ext cx="2338080" cy="839903"/>
            <a:chOff x="1432468" y="4286106"/>
            <a:chExt cx="2338080" cy="839903"/>
          </a:xfrm>
        </p:grpSpPr>
        <p:sp>
          <p:nvSpPr>
            <p:cNvPr id="31" name="TextBox 13"/>
            <p:cNvSpPr txBox="1"/>
            <p:nvPr/>
          </p:nvSpPr>
          <p:spPr>
            <a:xfrm>
              <a:off x="1432468" y="4286106"/>
              <a:ext cx="2338080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单击编辑标题</a:t>
              </a:r>
              <a:endParaRPr 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TextBox 13"/>
            <p:cNvSpPr txBox="1"/>
            <p:nvPr/>
          </p:nvSpPr>
          <p:spPr>
            <a:xfrm>
              <a:off x="1899388" y="4572011"/>
              <a:ext cx="1408322" cy="55399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42221"/>
            <a:ext cx="196948" cy="390825"/>
          </a:xfrm>
          <a:prstGeom prst="rect">
            <a:avLst/>
          </a:prstGeom>
          <a:solidFill>
            <a:srgbClr val="6687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6610" y="242221"/>
            <a:ext cx="23363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4" name="Freeform 7"/>
          <p:cNvSpPr/>
          <p:nvPr/>
        </p:nvSpPr>
        <p:spPr bwMode="auto">
          <a:xfrm>
            <a:off x="3052537" y="1662449"/>
            <a:ext cx="2720975" cy="2940050"/>
          </a:xfrm>
          <a:custGeom>
            <a:avLst/>
            <a:gdLst>
              <a:gd name="T0" fmla="*/ 144 w 471"/>
              <a:gd name="T1" fmla="*/ 462 h 509"/>
              <a:gd name="T2" fmla="*/ 144 w 471"/>
              <a:gd name="T3" fmla="*/ 407 h 509"/>
              <a:gd name="T4" fmla="*/ 144 w 471"/>
              <a:gd name="T5" fmla="*/ 403 h 509"/>
              <a:gd name="T6" fmla="*/ 227 w 471"/>
              <a:gd name="T7" fmla="*/ 323 h 509"/>
              <a:gd name="T8" fmla="*/ 423 w 471"/>
              <a:gd name="T9" fmla="*/ 323 h 509"/>
              <a:gd name="T10" fmla="*/ 471 w 471"/>
              <a:gd name="T11" fmla="*/ 275 h 509"/>
              <a:gd name="T12" fmla="*/ 471 w 471"/>
              <a:gd name="T13" fmla="*/ 49 h 509"/>
              <a:gd name="T14" fmla="*/ 423 w 471"/>
              <a:gd name="T15" fmla="*/ 1 h 509"/>
              <a:gd name="T16" fmla="*/ 192 w 471"/>
              <a:gd name="T17" fmla="*/ 0 h 509"/>
              <a:gd name="T18" fmla="*/ 144 w 471"/>
              <a:gd name="T19" fmla="*/ 48 h 509"/>
              <a:gd name="T20" fmla="*/ 144 w 471"/>
              <a:gd name="T21" fmla="*/ 275 h 509"/>
              <a:gd name="T22" fmla="*/ 144 w 471"/>
              <a:gd name="T23" fmla="*/ 281 h 509"/>
              <a:gd name="T24" fmla="*/ 89 w 471"/>
              <a:gd name="T25" fmla="*/ 359 h 509"/>
              <a:gd name="T26" fmla="*/ 48 w 471"/>
              <a:gd name="T27" fmla="*/ 359 h 509"/>
              <a:gd name="T28" fmla="*/ 0 w 471"/>
              <a:gd name="T29" fmla="*/ 407 h 509"/>
              <a:gd name="T30" fmla="*/ 0 w 471"/>
              <a:gd name="T31" fmla="*/ 461 h 509"/>
              <a:gd name="T32" fmla="*/ 48 w 471"/>
              <a:gd name="T33" fmla="*/ 509 h 509"/>
              <a:gd name="T34" fmla="*/ 96 w 471"/>
              <a:gd name="T35" fmla="*/ 509 h 509"/>
              <a:gd name="T36" fmla="*/ 144 w 471"/>
              <a:gd name="T37" fmla="*/ 462 h 5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71" h="509">
                <a:moveTo>
                  <a:pt x="144" y="462"/>
                </a:moveTo>
                <a:cubicBezTo>
                  <a:pt x="144" y="407"/>
                  <a:pt x="144" y="407"/>
                  <a:pt x="144" y="407"/>
                </a:cubicBezTo>
                <a:cubicBezTo>
                  <a:pt x="144" y="406"/>
                  <a:pt x="144" y="405"/>
                  <a:pt x="144" y="403"/>
                </a:cubicBezTo>
                <a:cubicBezTo>
                  <a:pt x="143" y="390"/>
                  <a:pt x="148" y="338"/>
                  <a:pt x="227" y="323"/>
                </a:cubicBezTo>
                <a:cubicBezTo>
                  <a:pt x="423" y="323"/>
                  <a:pt x="423" y="323"/>
                  <a:pt x="423" y="323"/>
                </a:cubicBezTo>
                <a:cubicBezTo>
                  <a:pt x="449" y="323"/>
                  <a:pt x="471" y="302"/>
                  <a:pt x="471" y="275"/>
                </a:cubicBezTo>
                <a:cubicBezTo>
                  <a:pt x="471" y="49"/>
                  <a:pt x="471" y="49"/>
                  <a:pt x="471" y="49"/>
                </a:cubicBezTo>
                <a:cubicBezTo>
                  <a:pt x="471" y="22"/>
                  <a:pt x="450" y="1"/>
                  <a:pt x="423" y="1"/>
                </a:cubicBezTo>
                <a:cubicBezTo>
                  <a:pt x="192" y="0"/>
                  <a:pt x="192" y="0"/>
                  <a:pt x="192" y="0"/>
                </a:cubicBezTo>
                <a:cubicBezTo>
                  <a:pt x="166" y="0"/>
                  <a:pt x="144" y="22"/>
                  <a:pt x="144" y="48"/>
                </a:cubicBezTo>
                <a:cubicBezTo>
                  <a:pt x="144" y="275"/>
                  <a:pt x="144" y="275"/>
                  <a:pt x="144" y="275"/>
                </a:cubicBezTo>
                <a:cubicBezTo>
                  <a:pt x="144" y="277"/>
                  <a:pt x="144" y="279"/>
                  <a:pt x="144" y="281"/>
                </a:cubicBezTo>
                <a:cubicBezTo>
                  <a:pt x="142" y="308"/>
                  <a:pt x="131" y="346"/>
                  <a:pt x="89" y="359"/>
                </a:cubicBezTo>
                <a:cubicBezTo>
                  <a:pt x="48" y="359"/>
                  <a:pt x="48" y="359"/>
                  <a:pt x="48" y="359"/>
                </a:cubicBezTo>
                <a:cubicBezTo>
                  <a:pt x="21" y="359"/>
                  <a:pt x="0" y="380"/>
                  <a:pt x="0" y="407"/>
                </a:cubicBezTo>
                <a:cubicBezTo>
                  <a:pt x="0" y="461"/>
                  <a:pt x="0" y="461"/>
                  <a:pt x="0" y="461"/>
                </a:cubicBezTo>
                <a:cubicBezTo>
                  <a:pt x="0" y="488"/>
                  <a:pt x="21" y="509"/>
                  <a:pt x="48" y="509"/>
                </a:cubicBezTo>
                <a:cubicBezTo>
                  <a:pt x="96" y="509"/>
                  <a:pt x="96" y="509"/>
                  <a:pt x="96" y="509"/>
                </a:cubicBezTo>
                <a:cubicBezTo>
                  <a:pt x="122" y="509"/>
                  <a:pt x="144" y="488"/>
                  <a:pt x="144" y="462"/>
                </a:cubicBezTo>
                <a:close/>
              </a:path>
            </a:pathLst>
          </a:custGeom>
          <a:solidFill>
            <a:srgbClr val="6687B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Freeform 115"/>
          <p:cNvSpPr>
            <a:spLocks noChangeArrowheads="1"/>
          </p:cNvSpPr>
          <p:nvPr/>
        </p:nvSpPr>
        <p:spPr bwMode="auto">
          <a:xfrm>
            <a:off x="3250775" y="3909249"/>
            <a:ext cx="388343" cy="482231"/>
          </a:xfrm>
          <a:custGeom>
            <a:avLst/>
            <a:gdLst>
              <a:gd name="T0" fmla="*/ 381 w 400"/>
              <a:gd name="T1" fmla="*/ 124 h 498"/>
              <a:gd name="T2" fmla="*/ 381 w 400"/>
              <a:gd name="T3" fmla="*/ 124 h 498"/>
              <a:gd name="T4" fmla="*/ 231 w 400"/>
              <a:gd name="T5" fmla="*/ 9 h 498"/>
              <a:gd name="T6" fmla="*/ 115 w 400"/>
              <a:gd name="T7" fmla="*/ 151 h 498"/>
              <a:gd name="T8" fmla="*/ 133 w 400"/>
              <a:gd name="T9" fmla="*/ 213 h 498"/>
              <a:gd name="T10" fmla="*/ 9 w 400"/>
              <a:gd name="T11" fmla="*/ 407 h 498"/>
              <a:gd name="T12" fmla="*/ 0 w 400"/>
              <a:gd name="T13" fmla="*/ 434 h 498"/>
              <a:gd name="T14" fmla="*/ 9 w 400"/>
              <a:gd name="T15" fmla="*/ 478 h 498"/>
              <a:gd name="T16" fmla="*/ 27 w 400"/>
              <a:gd name="T17" fmla="*/ 497 h 498"/>
              <a:gd name="T18" fmla="*/ 62 w 400"/>
              <a:gd name="T19" fmla="*/ 487 h 498"/>
              <a:gd name="T20" fmla="*/ 89 w 400"/>
              <a:gd name="T21" fmla="*/ 470 h 498"/>
              <a:gd name="T22" fmla="*/ 142 w 400"/>
              <a:gd name="T23" fmla="*/ 390 h 498"/>
              <a:gd name="T24" fmla="*/ 142 w 400"/>
              <a:gd name="T25" fmla="*/ 390 h 498"/>
              <a:gd name="T26" fmla="*/ 177 w 400"/>
              <a:gd name="T27" fmla="*/ 381 h 498"/>
              <a:gd name="T28" fmla="*/ 231 w 400"/>
              <a:gd name="T29" fmla="*/ 284 h 498"/>
              <a:gd name="T30" fmla="*/ 293 w 400"/>
              <a:gd name="T31" fmla="*/ 284 h 498"/>
              <a:gd name="T32" fmla="*/ 381 w 400"/>
              <a:gd name="T33" fmla="*/ 124 h 498"/>
              <a:gd name="T34" fmla="*/ 319 w 400"/>
              <a:gd name="T35" fmla="*/ 159 h 498"/>
              <a:gd name="T36" fmla="*/ 319 w 400"/>
              <a:gd name="T37" fmla="*/ 159 h 498"/>
              <a:gd name="T38" fmla="*/ 256 w 400"/>
              <a:gd name="T39" fmla="*/ 142 h 498"/>
              <a:gd name="T40" fmla="*/ 221 w 400"/>
              <a:gd name="T41" fmla="*/ 80 h 498"/>
              <a:gd name="T42" fmla="*/ 310 w 400"/>
              <a:gd name="T43" fmla="*/ 71 h 498"/>
              <a:gd name="T44" fmla="*/ 319 w 400"/>
              <a:gd name="T45" fmla="*/ 159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00" h="498">
                <a:moveTo>
                  <a:pt x="381" y="124"/>
                </a:moveTo>
                <a:lnTo>
                  <a:pt x="381" y="124"/>
                </a:lnTo>
                <a:cubicBezTo>
                  <a:pt x="372" y="44"/>
                  <a:pt x="301" y="0"/>
                  <a:pt x="231" y="9"/>
                </a:cubicBezTo>
                <a:cubicBezTo>
                  <a:pt x="159" y="27"/>
                  <a:pt x="106" y="80"/>
                  <a:pt x="115" y="151"/>
                </a:cubicBezTo>
                <a:cubicBezTo>
                  <a:pt x="115" y="168"/>
                  <a:pt x="124" y="195"/>
                  <a:pt x="133" y="213"/>
                </a:cubicBezTo>
                <a:cubicBezTo>
                  <a:pt x="9" y="407"/>
                  <a:pt x="9" y="407"/>
                  <a:pt x="9" y="407"/>
                </a:cubicBezTo>
                <a:cubicBezTo>
                  <a:pt x="0" y="407"/>
                  <a:pt x="0" y="425"/>
                  <a:pt x="0" y="434"/>
                </a:cubicBezTo>
                <a:cubicBezTo>
                  <a:pt x="9" y="478"/>
                  <a:pt x="9" y="478"/>
                  <a:pt x="9" y="478"/>
                </a:cubicBezTo>
                <a:cubicBezTo>
                  <a:pt x="9" y="487"/>
                  <a:pt x="18" y="497"/>
                  <a:pt x="27" y="497"/>
                </a:cubicBezTo>
                <a:cubicBezTo>
                  <a:pt x="62" y="487"/>
                  <a:pt x="62" y="487"/>
                  <a:pt x="62" y="487"/>
                </a:cubicBezTo>
                <a:cubicBezTo>
                  <a:pt x="71" y="487"/>
                  <a:pt x="80" y="478"/>
                  <a:pt x="89" y="470"/>
                </a:cubicBezTo>
                <a:cubicBezTo>
                  <a:pt x="142" y="390"/>
                  <a:pt x="142" y="390"/>
                  <a:pt x="142" y="390"/>
                </a:cubicBezTo>
                <a:lnTo>
                  <a:pt x="142" y="390"/>
                </a:lnTo>
                <a:cubicBezTo>
                  <a:pt x="177" y="381"/>
                  <a:pt x="177" y="381"/>
                  <a:pt x="177" y="381"/>
                </a:cubicBezTo>
                <a:cubicBezTo>
                  <a:pt x="231" y="284"/>
                  <a:pt x="231" y="284"/>
                  <a:pt x="231" y="284"/>
                </a:cubicBezTo>
                <a:cubicBezTo>
                  <a:pt x="248" y="293"/>
                  <a:pt x="284" y="284"/>
                  <a:pt x="293" y="284"/>
                </a:cubicBezTo>
                <a:cubicBezTo>
                  <a:pt x="363" y="275"/>
                  <a:pt x="399" y="195"/>
                  <a:pt x="381" y="124"/>
                </a:cubicBezTo>
                <a:close/>
                <a:moveTo>
                  <a:pt x="319" y="159"/>
                </a:moveTo>
                <a:lnTo>
                  <a:pt x="319" y="159"/>
                </a:lnTo>
                <a:cubicBezTo>
                  <a:pt x="301" y="187"/>
                  <a:pt x="284" y="168"/>
                  <a:pt x="256" y="142"/>
                </a:cubicBezTo>
                <a:cubicBezTo>
                  <a:pt x="231" y="124"/>
                  <a:pt x="203" y="115"/>
                  <a:pt x="221" y="80"/>
                </a:cubicBezTo>
                <a:cubicBezTo>
                  <a:pt x="240" y="53"/>
                  <a:pt x="284" y="44"/>
                  <a:pt x="310" y="71"/>
                </a:cubicBezTo>
                <a:cubicBezTo>
                  <a:pt x="337" y="89"/>
                  <a:pt x="346" y="133"/>
                  <a:pt x="319" y="15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Freeform 5"/>
          <p:cNvSpPr/>
          <p:nvPr/>
        </p:nvSpPr>
        <p:spPr bwMode="auto">
          <a:xfrm>
            <a:off x="4225699" y="3834149"/>
            <a:ext cx="2944812" cy="2714625"/>
          </a:xfrm>
          <a:custGeom>
            <a:avLst/>
            <a:gdLst>
              <a:gd name="T0" fmla="*/ 462 w 510"/>
              <a:gd name="T1" fmla="*/ 326 h 470"/>
              <a:gd name="T2" fmla="*/ 407 w 510"/>
              <a:gd name="T3" fmla="*/ 326 h 470"/>
              <a:gd name="T4" fmla="*/ 404 w 510"/>
              <a:gd name="T5" fmla="*/ 327 h 470"/>
              <a:gd name="T6" fmla="*/ 323 w 510"/>
              <a:gd name="T7" fmla="*/ 244 h 470"/>
              <a:gd name="T8" fmla="*/ 323 w 510"/>
              <a:gd name="T9" fmla="*/ 48 h 470"/>
              <a:gd name="T10" fmla="*/ 275 w 510"/>
              <a:gd name="T11" fmla="*/ 0 h 470"/>
              <a:gd name="T12" fmla="*/ 48 w 510"/>
              <a:gd name="T13" fmla="*/ 0 h 470"/>
              <a:gd name="T14" fmla="*/ 0 w 510"/>
              <a:gd name="T15" fmla="*/ 48 h 470"/>
              <a:gd name="T16" fmla="*/ 0 w 510"/>
              <a:gd name="T17" fmla="*/ 278 h 470"/>
              <a:gd name="T18" fmla="*/ 48 w 510"/>
              <a:gd name="T19" fmla="*/ 326 h 470"/>
              <a:gd name="T20" fmla="*/ 275 w 510"/>
              <a:gd name="T21" fmla="*/ 326 h 470"/>
              <a:gd name="T22" fmla="*/ 281 w 510"/>
              <a:gd name="T23" fmla="*/ 326 h 470"/>
              <a:gd name="T24" fmla="*/ 359 w 510"/>
              <a:gd name="T25" fmla="*/ 381 h 470"/>
              <a:gd name="T26" fmla="*/ 359 w 510"/>
              <a:gd name="T27" fmla="*/ 422 h 470"/>
              <a:gd name="T28" fmla="*/ 407 w 510"/>
              <a:gd name="T29" fmla="*/ 470 h 470"/>
              <a:gd name="T30" fmla="*/ 462 w 510"/>
              <a:gd name="T31" fmla="*/ 470 h 470"/>
              <a:gd name="T32" fmla="*/ 510 w 510"/>
              <a:gd name="T33" fmla="*/ 422 h 470"/>
              <a:gd name="T34" fmla="*/ 510 w 510"/>
              <a:gd name="T35" fmla="*/ 374 h 470"/>
              <a:gd name="T36" fmla="*/ 462 w 510"/>
              <a:gd name="T37" fmla="*/ 326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10" h="470">
                <a:moveTo>
                  <a:pt x="462" y="326"/>
                </a:moveTo>
                <a:cubicBezTo>
                  <a:pt x="407" y="326"/>
                  <a:pt x="407" y="326"/>
                  <a:pt x="407" y="326"/>
                </a:cubicBezTo>
                <a:cubicBezTo>
                  <a:pt x="406" y="326"/>
                  <a:pt x="405" y="326"/>
                  <a:pt x="404" y="327"/>
                </a:cubicBezTo>
                <a:cubicBezTo>
                  <a:pt x="390" y="327"/>
                  <a:pt x="338" y="322"/>
                  <a:pt x="323" y="244"/>
                </a:cubicBezTo>
                <a:cubicBezTo>
                  <a:pt x="323" y="48"/>
                  <a:pt x="323" y="48"/>
                  <a:pt x="323" y="48"/>
                </a:cubicBezTo>
                <a:cubicBezTo>
                  <a:pt x="323" y="21"/>
                  <a:pt x="302" y="0"/>
                  <a:pt x="275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22" y="0"/>
                  <a:pt x="0" y="21"/>
                  <a:pt x="0" y="48"/>
                </a:cubicBezTo>
                <a:cubicBezTo>
                  <a:pt x="0" y="278"/>
                  <a:pt x="0" y="278"/>
                  <a:pt x="0" y="278"/>
                </a:cubicBezTo>
                <a:cubicBezTo>
                  <a:pt x="0" y="305"/>
                  <a:pt x="22" y="326"/>
                  <a:pt x="48" y="326"/>
                </a:cubicBezTo>
                <a:cubicBezTo>
                  <a:pt x="275" y="326"/>
                  <a:pt x="275" y="326"/>
                  <a:pt x="275" y="326"/>
                </a:cubicBezTo>
                <a:cubicBezTo>
                  <a:pt x="277" y="326"/>
                  <a:pt x="279" y="326"/>
                  <a:pt x="281" y="326"/>
                </a:cubicBezTo>
                <a:cubicBezTo>
                  <a:pt x="309" y="328"/>
                  <a:pt x="346" y="339"/>
                  <a:pt x="359" y="381"/>
                </a:cubicBezTo>
                <a:cubicBezTo>
                  <a:pt x="359" y="422"/>
                  <a:pt x="359" y="422"/>
                  <a:pt x="359" y="422"/>
                </a:cubicBezTo>
                <a:cubicBezTo>
                  <a:pt x="359" y="449"/>
                  <a:pt x="380" y="470"/>
                  <a:pt x="407" y="470"/>
                </a:cubicBezTo>
                <a:cubicBezTo>
                  <a:pt x="462" y="470"/>
                  <a:pt x="462" y="470"/>
                  <a:pt x="462" y="470"/>
                </a:cubicBezTo>
                <a:cubicBezTo>
                  <a:pt x="488" y="470"/>
                  <a:pt x="510" y="449"/>
                  <a:pt x="510" y="422"/>
                </a:cubicBezTo>
                <a:cubicBezTo>
                  <a:pt x="510" y="374"/>
                  <a:pt x="510" y="374"/>
                  <a:pt x="510" y="374"/>
                </a:cubicBezTo>
                <a:cubicBezTo>
                  <a:pt x="510" y="348"/>
                  <a:pt x="488" y="326"/>
                  <a:pt x="462" y="326"/>
                </a:cubicBezTo>
                <a:close/>
              </a:path>
            </a:pathLst>
          </a:custGeom>
          <a:solidFill>
            <a:srgbClr val="6687B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Freeform 100"/>
          <p:cNvSpPr>
            <a:spLocks noChangeArrowheads="1"/>
          </p:cNvSpPr>
          <p:nvPr/>
        </p:nvSpPr>
        <p:spPr bwMode="auto">
          <a:xfrm>
            <a:off x="6467743" y="5967391"/>
            <a:ext cx="560183" cy="361890"/>
          </a:xfrm>
          <a:custGeom>
            <a:avLst/>
            <a:gdLst>
              <a:gd name="T0" fmla="*/ 381 w 498"/>
              <a:gd name="T1" fmla="*/ 89 h 320"/>
              <a:gd name="T2" fmla="*/ 381 w 498"/>
              <a:gd name="T3" fmla="*/ 89 h 320"/>
              <a:gd name="T4" fmla="*/ 355 w 498"/>
              <a:gd name="T5" fmla="*/ 89 h 320"/>
              <a:gd name="T6" fmla="*/ 231 w 498"/>
              <a:gd name="T7" fmla="*/ 0 h 320"/>
              <a:gd name="T8" fmla="*/ 98 w 498"/>
              <a:gd name="T9" fmla="*/ 134 h 320"/>
              <a:gd name="T10" fmla="*/ 98 w 498"/>
              <a:gd name="T11" fmla="*/ 150 h 320"/>
              <a:gd name="T12" fmla="*/ 89 w 498"/>
              <a:gd name="T13" fmla="*/ 150 h 320"/>
              <a:gd name="T14" fmla="*/ 0 w 498"/>
              <a:gd name="T15" fmla="*/ 240 h 320"/>
              <a:gd name="T16" fmla="*/ 89 w 498"/>
              <a:gd name="T17" fmla="*/ 319 h 320"/>
              <a:gd name="T18" fmla="*/ 381 w 498"/>
              <a:gd name="T19" fmla="*/ 319 h 320"/>
              <a:gd name="T20" fmla="*/ 497 w 498"/>
              <a:gd name="T21" fmla="*/ 204 h 320"/>
              <a:gd name="T22" fmla="*/ 381 w 498"/>
              <a:gd name="T23" fmla="*/ 89 h 320"/>
              <a:gd name="T24" fmla="*/ 284 w 498"/>
              <a:gd name="T25" fmla="*/ 195 h 320"/>
              <a:gd name="T26" fmla="*/ 284 w 498"/>
              <a:gd name="T27" fmla="*/ 195 h 320"/>
              <a:gd name="T28" fmla="*/ 213 w 498"/>
              <a:gd name="T29" fmla="*/ 275 h 320"/>
              <a:gd name="T30" fmla="*/ 195 w 498"/>
              <a:gd name="T31" fmla="*/ 275 h 320"/>
              <a:gd name="T32" fmla="*/ 195 w 498"/>
              <a:gd name="T33" fmla="*/ 266 h 320"/>
              <a:gd name="T34" fmla="*/ 195 w 498"/>
              <a:gd name="T35" fmla="*/ 257 h 320"/>
              <a:gd name="T36" fmla="*/ 222 w 498"/>
              <a:gd name="T37" fmla="*/ 204 h 320"/>
              <a:gd name="T38" fmla="*/ 204 w 498"/>
              <a:gd name="T39" fmla="*/ 195 h 320"/>
              <a:gd name="T40" fmla="*/ 204 w 498"/>
              <a:gd name="T41" fmla="*/ 195 h 320"/>
              <a:gd name="T42" fmla="*/ 186 w 498"/>
              <a:gd name="T43" fmla="*/ 178 h 320"/>
              <a:gd name="T44" fmla="*/ 195 w 498"/>
              <a:gd name="T45" fmla="*/ 160 h 320"/>
              <a:gd name="T46" fmla="*/ 258 w 498"/>
              <a:gd name="T47" fmla="*/ 89 h 320"/>
              <a:gd name="T48" fmla="*/ 275 w 498"/>
              <a:gd name="T49" fmla="*/ 80 h 320"/>
              <a:gd name="T50" fmla="*/ 284 w 498"/>
              <a:gd name="T51" fmla="*/ 89 h 320"/>
              <a:gd name="T52" fmla="*/ 275 w 498"/>
              <a:gd name="T53" fmla="*/ 106 h 320"/>
              <a:gd name="T54" fmla="*/ 249 w 498"/>
              <a:gd name="T55" fmla="*/ 160 h 320"/>
              <a:gd name="T56" fmla="*/ 275 w 498"/>
              <a:gd name="T57" fmla="*/ 169 h 320"/>
              <a:gd name="T58" fmla="*/ 275 w 498"/>
              <a:gd name="T59" fmla="*/ 169 h 320"/>
              <a:gd name="T60" fmla="*/ 293 w 498"/>
              <a:gd name="T61" fmla="*/ 187 h 320"/>
              <a:gd name="T62" fmla="*/ 284 w 498"/>
              <a:gd name="T63" fmla="*/ 195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98" h="320">
                <a:moveTo>
                  <a:pt x="381" y="89"/>
                </a:moveTo>
                <a:lnTo>
                  <a:pt x="381" y="89"/>
                </a:lnTo>
                <a:cubicBezTo>
                  <a:pt x="372" y="89"/>
                  <a:pt x="364" y="89"/>
                  <a:pt x="355" y="89"/>
                </a:cubicBezTo>
                <a:cubicBezTo>
                  <a:pt x="337" y="36"/>
                  <a:pt x="293" y="0"/>
                  <a:pt x="231" y="0"/>
                </a:cubicBezTo>
                <a:cubicBezTo>
                  <a:pt x="160" y="0"/>
                  <a:pt x="98" y="62"/>
                  <a:pt x="98" y="134"/>
                </a:cubicBezTo>
                <a:cubicBezTo>
                  <a:pt x="98" y="134"/>
                  <a:pt x="98" y="142"/>
                  <a:pt x="98" y="150"/>
                </a:cubicBezTo>
                <a:cubicBezTo>
                  <a:pt x="98" y="150"/>
                  <a:pt x="98" y="150"/>
                  <a:pt x="89" y="150"/>
                </a:cubicBezTo>
                <a:cubicBezTo>
                  <a:pt x="45" y="150"/>
                  <a:pt x="0" y="187"/>
                  <a:pt x="0" y="240"/>
                </a:cubicBezTo>
                <a:cubicBezTo>
                  <a:pt x="0" y="284"/>
                  <a:pt x="45" y="319"/>
                  <a:pt x="89" y="319"/>
                </a:cubicBezTo>
                <a:cubicBezTo>
                  <a:pt x="381" y="319"/>
                  <a:pt x="381" y="319"/>
                  <a:pt x="381" y="319"/>
                </a:cubicBezTo>
                <a:cubicBezTo>
                  <a:pt x="443" y="319"/>
                  <a:pt x="497" y="275"/>
                  <a:pt x="497" y="204"/>
                </a:cubicBezTo>
                <a:cubicBezTo>
                  <a:pt x="497" y="142"/>
                  <a:pt x="443" y="89"/>
                  <a:pt x="381" y="89"/>
                </a:cubicBezTo>
                <a:close/>
                <a:moveTo>
                  <a:pt x="284" y="195"/>
                </a:moveTo>
                <a:lnTo>
                  <a:pt x="284" y="195"/>
                </a:lnTo>
                <a:cubicBezTo>
                  <a:pt x="266" y="213"/>
                  <a:pt x="222" y="266"/>
                  <a:pt x="213" y="275"/>
                </a:cubicBezTo>
                <a:cubicBezTo>
                  <a:pt x="213" y="275"/>
                  <a:pt x="204" y="284"/>
                  <a:pt x="195" y="275"/>
                </a:cubicBezTo>
                <a:cubicBezTo>
                  <a:pt x="195" y="275"/>
                  <a:pt x="195" y="275"/>
                  <a:pt x="195" y="266"/>
                </a:cubicBezTo>
                <a:lnTo>
                  <a:pt x="195" y="257"/>
                </a:lnTo>
                <a:cubicBezTo>
                  <a:pt x="222" y="204"/>
                  <a:pt x="222" y="204"/>
                  <a:pt x="222" y="204"/>
                </a:cubicBezTo>
                <a:cubicBezTo>
                  <a:pt x="222" y="195"/>
                  <a:pt x="213" y="195"/>
                  <a:pt x="204" y="195"/>
                </a:cubicBezTo>
                <a:lnTo>
                  <a:pt x="204" y="195"/>
                </a:lnTo>
                <a:cubicBezTo>
                  <a:pt x="195" y="187"/>
                  <a:pt x="186" y="187"/>
                  <a:pt x="186" y="178"/>
                </a:cubicBezTo>
                <a:cubicBezTo>
                  <a:pt x="186" y="169"/>
                  <a:pt x="186" y="169"/>
                  <a:pt x="195" y="160"/>
                </a:cubicBezTo>
                <a:cubicBezTo>
                  <a:pt x="204" y="142"/>
                  <a:pt x="258" y="89"/>
                  <a:pt x="258" y="89"/>
                </a:cubicBezTo>
                <a:cubicBezTo>
                  <a:pt x="266" y="80"/>
                  <a:pt x="266" y="80"/>
                  <a:pt x="275" y="80"/>
                </a:cubicBezTo>
                <a:cubicBezTo>
                  <a:pt x="275" y="89"/>
                  <a:pt x="284" y="89"/>
                  <a:pt x="284" y="89"/>
                </a:cubicBezTo>
                <a:cubicBezTo>
                  <a:pt x="284" y="97"/>
                  <a:pt x="275" y="97"/>
                  <a:pt x="275" y="106"/>
                </a:cubicBezTo>
                <a:cubicBezTo>
                  <a:pt x="249" y="160"/>
                  <a:pt x="249" y="160"/>
                  <a:pt x="249" y="160"/>
                </a:cubicBezTo>
                <a:cubicBezTo>
                  <a:pt x="258" y="160"/>
                  <a:pt x="266" y="169"/>
                  <a:pt x="275" y="169"/>
                </a:cubicBezTo>
                <a:lnTo>
                  <a:pt x="275" y="169"/>
                </a:lnTo>
                <a:cubicBezTo>
                  <a:pt x="284" y="169"/>
                  <a:pt x="293" y="178"/>
                  <a:pt x="293" y="187"/>
                </a:cubicBezTo>
                <a:lnTo>
                  <a:pt x="284" y="19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reeform 8"/>
          <p:cNvSpPr/>
          <p:nvPr/>
        </p:nvSpPr>
        <p:spPr bwMode="auto">
          <a:xfrm>
            <a:off x="5022624" y="513099"/>
            <a:ext cx="2940050" cy="2720975"/>
          </a:xfrm>
          <a:custGeom>
            <a:avLst/>
            <a:gdLst>
              <a:gd name="T0" fmla="*/ 48 w 509"/>
              <a:gd name="T1" fmla="*/ 144 h 471"/>
              <a:gd name="T2" fmla="*/ 102 w 509"/>
              <a:gd name="T3" fmla="*/ 144 h 471"/>
              <a:gd name="T4" fmla="*/ 106 w 509"/>
              <a:gd name="T5" fmla="*/ 144 h 471"/>
              <a:gd name="T6" fmla="*/ 186 w 509"/>
              <a:gd name="T7" fmla="*/ 227 h 471"/>
              <a:gd name="T8" fmla="*/ 186 w 509"/>
              <a:gd name="T9" fmla="*/ 423 h 471"/>
              <a:gd name="T10" fmla="*/ 234 w 509"/>
              <a:gd name="T11" fmla="*/ 471 h 471"/>
              <a:gd name="T12" fmla="*/ 461 w 509"/>
              <a:gd name="T13" fmla="*/ 471 h 471"/>
              <a:gd name="T14" fmla="*/ 509 w 509"/>
              <a:gd name="T15" fmla="*/ 423 h 471"/>
              <a:gd name="T16" fmla="*/ 509 w 509"/>
              <a:gd name="T17" fmla="*/ 192 h 471"/>
              <a:gd name="T18" fmla="*/ 461 w 509"/>
              <a:gd name="T19" fmla="*/ 144 h 471"/>
              <a:gd name="T20" fmla="*/ 234 w 509"/>
              <a:gd name="T21" fmla="*/ 144 h 471"/>
              <a:gd name="T22" fmla="*/ 228 w 509"/>
              <a:gd name="T23" fmla="*/ 144 h 471"/>
              <a:gd name="T24" fmla="*/ 151 w 509"/>
              <a:gd name="T25" fmla="*/ 89 h 471"/>
              <a:gd name="T26" fmla="*/ 151 w 509"/>
              <a:gd name="T27" fmla="*/ 48 h 471"/>
              <a:gd name="T28" fmla="*/ 103 w 509"/>
              <a:gd name="T29" fmla="*/ 0 h 471"/>
              <a:gd name="T30" fmla="*/ 48 w 509"/>
              <a:gd name="T31" fmla="*/ 0 h 471"/>
              <a:gd name="T32" fmla="*/ 0 w 509"/>
              <a:gd name="T33" fmla="*/ 48 h 471"/>
              <a:gd name="T34" fmla="*/ 0 w 509"/>
              <a:gd name="T35" fmla="*/ 96 h 471"/>
              <a:gd name="T36" fmla="*/ 48 w 509"/>
              <a:gd name="T37" fmla="*/ 144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09" h="471">
                <a:moveTo>
                  <a:pt x="48" y="144"/>
                </a:moveTo>
                <a:cubicBezTo>
                  <a:pt x="102" y="144"/>
                  <a:pt x="102" y="144"/>
                  <a:pt x="102" y="144"/>
                </a:cubicBezTo>
                <a:cubicBezTo>
                  <a:pt x="104" y="144"/>
                  <a:pt x="105" y="144"/>
                  <a:pt x="106" y="144"/>
                </a:cubicBezTo>
                <a:cubicBezTo>
                  <a:pt x="120" y="143"/>
                  <a:pt x="171" y="148"/>
                  <a:pt x="186" y="227"/>
                </a:cubicBezTo>
                <a:cubicBezTo>
                  <a:pt x="186" y="423"/>
                  <a:pt x="186" y="423"/>
                  <a:pt x="186" y="423"/>
                </a:cubicBezTo>
                <a:cubicBezTo>
                  <a:pt x="186" y="449"/>
                  <a:pt x="207" y="471"/>
                  <a:pt x="234" y="471"/>
                </a:cubicBezTo>
                <a:cubicBezTo>
                  <a:pt x="461" y="471"/>
                  <a:pt x="461" y="471"/>
                  <a:pt x="461" y="471"/>
                </a:cubicBezTo>
                <a:cubicBezTo>
                  <a:pt x="487" y="471"/>
                  <a:pt x="509" y="450"/>
                  <a:pt x="509" y="423"/>
                </a:cubicBezTo>
                <a:cubicBezTo>
                  <a:pt x="509" y="192"/>
                  <a:pt x="509" y="192"/>
                  <a:pt x="509" y="192"/>
                </a:cubicBezTo>
                <a:cubicBezTo>
                  <a:pt x="509" y="166"/>
                  <a:pt x="488" y="144"/>
                  <a:pt x="461" y="144"/>
                </a:cubicBezTo>
                <a:cubicBezTo>
                  <a:pt x="234" y="144"/>
                  <a:pt x="234" y="144"/>
                  <a:pt x="234" y="144"/>
                </a:cubicBezTo>
                <a:cubicBezTo>
                  <a:pt x="232" y="144"/>
                  <a:pt x="230" y="144"/>
                  <a:pt x="228" y="144"/>
                </a:cubicBezTo>
                <a:cubicBezTo>
                  <a:pt x="201" y="142"/>
                  <a:pt x="164" y="131"/>
                  <a:pt x="151" y="89"/>
                </a:cubicBezTo>
                <a:cubicBezTo>
                  <a:pt x="151" y="48"/>
                  <a:pt x="151" y="48"/>
                  <a:pt x="151" y="48"/>
                </a:cubicBezTo>
                <a:cubicBezTo>
                  <a:pt x="151" y="21"/>
                  <a:pt x="129" y="0"/>
                  <a:pt x="103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22" y="0"/>
                  <a:pt x="0" y="21"/>
                  <a:pt x="0" y="48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22"/>
                  <a:pt x="21" y="144"/>
                  <a:pt x="48" y="144"/>
                </a:cubicBezTo>
                <a:close/>
              </a:path>
            </a:pathLst>
          </a:custGeom>
          <a:solidFill>
            <a:srgbClr val="6687B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154"/>
          <p:cNvSpPr>
            <a:spLocks noChangeArrowheads="1"/>
          </p:cNvSpPr>
          <p:nvPr/>
        </p:nvSpPr>
        <p:spPr bwMode="auto">
          <a:xfrm>
            <a:off x="5252507" y="682182"/>
            <a:ext cx="358788" cy="487239"/>
          </a:xfrm>
          <a:custGeom>
            <a:avLst/>
            <a:gdLst>
              <a:gd name="T0" fmla="*/ 346 w 355"/>
              <a:gd name="T1" fmla="*/ 132 h 487"/>
              <a:gd name="T2" fmla="*/ 346 w 355"/>
              <a:gd name="T3" fmla="*/ 132 h 487"/>
              <a:gd name="T4" fmla="*/ 116 w 355"/>
              <a:gd name="T5" fmla="*/ 17 h 487"/>
              <a:gd name="T6" fmla="*/ 9 w 355"/>
              <a:gd name="T7" fmla="*/ 53 h 487"/>
              <a:gd name="T8" fmla="*/ 0 w 355"/>
              <a:gd name="T9" fmla="*/ 79 h 487"/>
              <a:gd name="T10" fmla="*/ 9 w 355"/>
              <a:gd name="T11" fmla="*/ 345 h 487"/>
              <a:gd name="T12" fmla="*/ 18 w 355"/>
              <a:gd name="T13" fmla="*/ 363 h 487"/>
              <a:gd name="T14" fmla="*/ 222 w 355"/>
              <a:gd name="T15" fmla="*/ 486 h 487"/>
              <a:gd name="T16" fmla="*/ 231 w 355"/>
              <a:gd name="T17" fmla="*/ 486 h 487"/>
              <a:gd name="T18" fmla="*/ 240 w 355"/>
              <a:gd name="T19" fmla="*/ 486 h 487"/>
              <a:gd name="T20" fmla="*/ 248 w 355"/>
              <a:gd name="T21" fmla="*/ 478 h 487"/>
              <a:gd name="T22" fmla="*/ 248 w 355"/>
              <a:gd name="T23" fmla="*/ 203 h 487"/>
              <a:gd name="T24" fmla="*/ 240 w 355"/>
              <a:gd name="T25" fmla="*/ 185 h 487"/>
              <a:gd name="T26" fmla="*/ 44 w 355"/>
              <a:gd name="T27" fmla="*/ 70 h 487"/>
              <a:gd name="T28" fmla="*/ 71 w 355"/>
              <a:gd name="T29" fmla="*/ 53 h 487"/>
              <a:gd name="T30" fmla="*/ 107 w 355"/>
              <a:gd name="T31" fmla="*/ 44 h 487"/>
              <a:gd name="T32" fmla="*/ 301 w 355"/>
              <a:gd name="T33" fmla="*/ 150 h 487"/>
              <a:gd name="T34" fmla="*/ 310 w 355"/>
              <a:gd name="T35" fmla="*/ 159 h 487"/>
              <a:gd name="T36" fmla="*/ 310 w 355"/>
              <a:gd name="T37" fmla="*/ 425 h 487"/>
              <a:gd name="T38" fmla="*/ 328 w 355"/>
              <a:gd name="T39" fmla="*/ 442 h 487"/>
              <a:gd name="T40" fmla="*/ 354 w 355"/>
              <a:gd name="T41" fmla="*/ 425 h 487"/>
              <a:gd name="T42" fmla="*/ 354 w 355"/>
              <a:gd name="T43" fmla="*/ 141 h 487"/>
              <a:gd name="T44" fmla="*/ 346 w 355"/>
              <a:gd name="T45" fmla="*/ 132 h 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55" h="487">
                <a:moveTo>
                  <a:pt x="346" y="132"/>
                </a:moveTo>
                <a:lnTo>
                  <a:pt x="346" y="132"/>
                </a:lnTo>
                <a:cubicBezTo>
                  <a:pt x="116" y="17"/>
                  <a:pt x="116" y="17"/>
                  <a:pt x="116" y="17"/>
                </a:cubicBezTo>
                <a:cubicBezTo>
                  <a:pt x="89" y="0"/>
                  <a:pt x="27" y="25"/>
                  <a:pt x="9" y="53"/>
                </a:cubicBezTo>
                <a:cubicBezTo>
                  <a:pt x="0" y="70"/>
                  <a:pt x="0" y="79"/>
                  <a:pt x="0" y="79"/>
                </a:cubicBezTo>
                <a:cubicBezTo>
                  <a:pt x="9" y="345"/>
                  <a:pt x="9" y="345"/>
                  <a:pt x="9" y="345"/>
                </a:cubicBezTo>
                <a:cubicBezTo>
                  <a:pt x="9" y="345"/>
                  <a:pt x="18" y="354"/>
                  <a:pt x="18" y="363"/>
                </a:cubicBezTo>
                <a:cubicBezTo>
                  <a:pt x="36" y="363"/>
                  <a:pt x="222" y="486"/>
                  <a:pt x="222" y="486"/>
                </a:cubicBezTo>
                <a:cubicBezTo>
                  <a:pt x="231" y="486"/>
                  <a:pt x="231" y="486"/>
                  <a:pt x="231" y="486"/>
                </a:cubicBezTo>
                <a:cubicBezTo>
                  <a:pt x="240" y="486"/>
                  <a:pt x="240" y="486"/>
                  <a:pt x="240" y="486"/>
                </a:cubicBezTo>
                <a:cubicBezTo>
                  <a:pt x="248" y="486"/>
                  <a:pt x="248" y="478"/>
                  <a:pt x="248" y="478"/>
                </a:cubicBezTo>
                <a:cubicBezTo>
                  <a:pt x="248" y="203"/>
                  <a:pt x="248" y="203"/>
                  <a:pt x="248" y="203"/>
                </a:cubicBezTo>
                <a:cubicBezTo>
                  <a:pt x="248" y="194"/>
                  <a:pt x="248" y="194"/>
                  <a:pt x="240" y="185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70"/>
                  <a:pt x="53" y="61"/>
                  <a:pt x="71" y="53"/>
                </a:cubicBezTo>
                <a:cubicBezTo>
                  <a:pt x="89" y="44"/>
                  <a:pt x="97" y="44"/>
                  <a:pt x="107" y="44"/>
                </a:cubicBezTo>
                <a:cubicBezTo>
                  <a:pt x="107" y="44"/>
                  <a:pt x="293" y="150"/>
                  <a:pt x="301" y="150"/>
                </a:cubicBezTo>
                <a:cubicBezTo>
                  <a:pt x="310" y="159"/>
                  <a:pt x="310" y="159"/>
                  <a:pt x="310" y="159"/>
                </a:cubicBezTo>
                <a:cubicBezTo>
                  <a:pt x="310" y="168"/>
                  <a:pt x="310" y="425"/>
                  <a:pt x="310" y="425"/>
                </a:cubicBezTo>
                <a:cubicBezTo>
                  <a:pt x="310" y="433"/>
                  <a:pt x="319" y="442"/>
                  <a:pt x="328" y="442"/>
                </a:cubicBezTo>
                <a:cubicBezTo>
                  <a:pt x="337" y="442"/>
                  <a:pt x="354" y="433"/>
                  <a:pt x="354" y="425"/>
                </a:cubicBezTo>
                <a:cubicBezTo>
                  <a:pt x="354" y="141"/>
                  <a:pt x="354" y="141"/>
                  <a:pt x="354" y="141"/>
                </a:cubicBezTo>
                <a:lnTo>
                  <a:pt x="346" y="132"/>
                </a:lnTo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Freeform 6"/>
          <p:cNvSpPr/>
          <p:nvPr/>
        </p:nvSpPr>
        <p:spPr bwMode="auto">
          <a:xfrm>
            <a:off x="6397399" y="2402224"/>
            <a:ext cx="2708275" cy="2990850"/>
          </a:xfrm>
          <a:custGeom>
            <a:avLst/>
            <a:gdLst>
              <a:gd name="T0" fmla="*/ 323 w 469"/>
              <a:gd name="T1" fmla="*/ 51 h 518"/>
              <a:gd name="T2" fmla="*/ 325 w 469"/>
              <a:gd name="T3" fmla="*/ 105 h 518"/>
              <a:gd name="T4" fmla="*/ 325 w 469"/>
              <a:gd name="T5" fmla="*/ 109 h 518"/>
              <a:gd name="T6" fmla="*/ 244 w 469"/>
              <a:gd name="T7" fmla="*/ 191 h 518"/>
              <a:gd name="T8" fmla="*/ 48 w 469"/>
              <a:gd name="T9" fmla="*/ 195 h 518"/>
              <a:gd name="T10" fmla="*/ 1 w 469"/>
              <a:gd name="T11" fmla="*/ 244 h 518"/>
              <a:gd name="T12" fmla="*/ 5 w 469"/>
              <a:gd name="T13" fmla="*/ 470 h 518"/>
              <a:gd name="T14" fmla="*/ 54 w 469"/>
              <a:gd name="T15" fmla="*/ 517 h 518"/>
              <a:gd name="T16" fmla="*/ 285 w 469"/>
              <a:gd name="T17" fmla="*/ 513 h 518"/>
              <a:gd name="T18" fmla="*/ 332 w 469"/>
              <a:gd name="T19" fmla="*/ 464 h 518"/>
              <a:gd name="T20" fmla="*/ 327 w 469"/>
              <a:gd name="T21" fmla="*/ 237 h 518"/>
              <a:gd name="T22" fmla="*/ 327 w 469"/>
              <a:gd name="T23" fmla="*/ 231 h 518"/>
              <a:gd name="T24" fmla="*/ 380 w 469"/>
              <a:gd name="T25" fmla="*/ 152 h 518"/>
              <a:gd name="T26" fmla="*/ 422 w 469"/>
              <a:gd name="T27" fmla="*/ 151 h 518"/>
              <a:gd name="T28" fmla="*/ 469 w 469"/>
              <a:gd name="T29" fmla="*/ 102 h 518"/>
              <a:gd name="T30" fmla="*/ 467 w 469"/>
              <a:gd name="T31" fmla="*/ 48 h 518"/>
              <a:gd name="T32" fmla="*/ 418 w 469"/>
              <a:gd name="T33" fmla="*/ 1 h 518"/>
              <a:gd name="T34" fmla="*/ 370 w 469"/>
              <a:gd name="T35" fmla="*/ 2 h 518"/>
              <a:gd name="T36" fmla="*/ 323 w 469"/>
              <a:gd name="T37" fmla="*/ 51 h 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69" h="518">
                <a:moveTo>
                  <a:pt x="323" y="51"/>
                </a:moveTo>
                <a:cubicBezTo>
                  <a:pt x="325" y="105"/>
                  <a:pt x="325" y="105"/>
                  <a:pt x="325" y="105"/>
                </a:cubicBezTo>
                <a:cubicBezTo>
                  <a:pt x="325" y="106"/>
                  <a:pt x="325" y="107"/>
                  <a:pt x="325" y="109"/>
                </a:cubicBezTo>
                <a:cubicBezTo>
                  <a:pt x="325" y="122"/>
                  <a:pt x="322" y="174"/>
                  <a:pt x="244" y="191"/>
                </a:cubicBezTo>
                <a:cubicBezTo>
                  <a:pt x="48" y="195"/>
                  <a:pt x="48" y="195"/>
                  <a:pt x="48" y="195"/>
                </a:cubicBezTo>
                <a:cubicBezTo>
                  <a:pt x="21" y="195"/>
                  <a:pt x="0" y="217"/>
                  <a:pt x="1" y="244"/>
                </a:cubicBezTo>
                <a:cubicBezTo>
                  <a:pt x="5" y="470"/>
                  <a:pt x="5" y="470"/>
                  <a:pt x="5" y="470"/>
                </a:cubicBezTo>
                <a:cubicBezTo>
                  <a:pt x="6" y="497"/>
                  <a:pt x="28" y="518"/>
                  <a:pt x="54" y="517"/>
                </a:cubicBezTo>
                <a:cubicBezTo>
                  <a:pt x="285" y="513"/>
                  <a:pt x="285" y="513"/>
                  <a:pt x="285" y="513"/>
                </a:cubicBezTo>
                <a:cubicBezTo>
                  <a:pt x="311" y="512"/>
                  <a:pt x="332" y="490"/>
                  <a:pt x="332" y="464"/>
                </a:cubicBezTo>
                <a:cubicBezTo>
                  <a:pt x="327" y="237"/>
                  <a:pt x="327" y="237"/>
                  <a:pt x="327" y="237"/>
                </a:cubicBezTo>
                <a:cubicBezTo>
                  <a:pt x="327" y="235"/>
                  <a:pt x="327" y="233"/>
                  <a:pt x="327" y="231"/>
                </a:cubicBezTo>
                <a:cubicBezTo>
                  <a:pt x="329" y="204"/>
                  <a:pt x="339" y="166"/>
                  <a:pt x="380" y="152"/>
                </a:cubicBezTo>
                <a:cubicBezTo>
                  <a:pt x="422" y="151"/>
                  <a:pt x="422" y="151"/>
                  <a:pt x="422" y="151"/>
                </a:cubicBezTo>
                <a:cubicBezTo>
                  <a:pt x="448" y="151"/>
                  <a:pt x="469" y="129"/>
                  <a:pt x="469" y="102"/>
                </a:cubicBezTo>
                <a:cubicBezTo>
                  <a:pt x="467" y="48"/>
                  <a:pt x="467" y="48"/>
                  <a:pt x="467" y="48"/>
                </a:cubicBezTo>
                <a:cubicBezTo>
                  <a:pt x="467" y="21"/>
                  <a:pt x="445" y="0"/>
                  <a:pt x="418" y="1"/>
                </a:cubicBezTo>
                <a:cubicBezTo>
                  <a:pt x="370" y="2"/>
                  <a:pt x="370" y="2"/>
                  <a:pt x="370" y="2"/>
                </a:cubicBezTo>
                <a:cubicBezTo>
                  <a:pt x="344" y="2"/>
                  <a:pt x="323" y="24"/>
                  <a:pt x="323" y="51"/>
                </a:cubicBezTo>
                <a:close/>
              </a:path>
            </a:pathLst>
          </a:custGeom>
          <a:solidFill>
            <a:srgbClr val="6687B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Freeform 28"/>
          <p:cNvSpPr>
            <a:spLocks noChangeArrowheads="1"/>
          </p:cNvSpPr>
          <p:nvPr/>
        </p:nvSpPr>
        <p:spPr bwMode="auto">
          <a:xfrm>
            <a:off x="8464988" y="2653803"/>
            <a:ext cx="569368" cy="478671"/>
          </a:xfrm>
          <a:custGeom>
            <a:avLst/>
            <a:gdLst>
              <a:gd name="T0" fmla="*/ 124 w 498"/>
              <a:gd name="T1" fmla="*/ 81 h 418"/>
              <a:gd name="T2" fmla="*/ 124 w 498"/>
              <a:gd name="T3" fmla="*/ 81 h 418"/>
              <a:gd name="T4" fmla="*/ 36 w 498"/>
              <a:gd name="T5" fmla="*/ 258 h 418"/>
              <a:gd name="T6" fmla="*/ 346 w 498"/>
              <a:gd name="T7" fmla="*/ 116 h 418"/>
              <a:gd name="T8" fmla="*/ 9 w 498"/>
              <a:gd name="T9" fmla="*/ 382 h 418"/>
              <a:gd name="T10" fmla="*/ 44 w 498"/>
              <a:gd name="T11" fmla="*/ 400 h 418"/>
              <a:gd name="T12" fmla="*/ 97 w 498"/>
              <a:gd name="T13" fmla="*/ 311 h 418"/>
              <a:gd name="T14" fmla="*/ 293 w 498"/>
              <a:gd name="T15" fmla="*/ 311 h 418"/>
              <a:gd name="T16" fmla="*/ 469 w 498"/>
              <a:gd name="T17" fmla="*/ 72 h 418"/>
              <a:gd name="T18" fmla="*/ 124 w 498"/>
              <a:gd name="T19" fmla="*/ 81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98" h="418">
                <a:moveTo>
                  <a:pt x="124" y="81"/>
                </a:moveTo>
                <a:lnTo>
                  <a:pt x="124" y="81"/>
                </a:lnTo>
                <a:cubicBezTo>
                  <a:pt x="27" y="134"/>
                  <a:pt x="36" y="222"/>
                  <a:pt x="36" y="258"/>
                </a:cubicBezTo>
                <a:cubicBezTo>
                  <a:pt x="159" y="107"/>
                  <a:pt x="346" y="116"/>
                  <a:pt x="346" y="116"/>
                </a:cubicBezTo>
                <a:cubicBezTo>
                  <a:pt x="346" y="116"/>
                  <a:pt x="80" y="204"/>
                  <a:pt x="9" y="382"/>
                </a:cubicBezTo>
                <a:cubicBezTo>
                  <a:pt x="0" y="400"/>
                  <a:pt x="36" y="417"/>
                  <a:pt x="44" y="400"/>
                </a:cubicBezTo>
                <a:cubicBezTo>
                  <a:pt x="62" y="355"/>
                  <a:pt x="97" y="311"/>
                  <a:pt x="97" y="311"/>
                </a:cubicBezTo>
                <a:cubicBezTo>
                  <a:pt x="151" y="329"/>
                  <a:pt x="230" y="355"/>
                  <a:pt x="293" y="311"/>
                </a:cubicBezTo>
                <a:cubicBezTo>
                  <a:pt x="363" y="258"/>
                  <a:pt x="363" y="134"/>
                  <a:pt x="469" y="72"/>
                </a:cubicBezTo>
                <a:cubicBezTo>
                  <a:pt x="497" y="63"/>
                  <a:pt x="249" y="0"/>
                  <a:pt x="124" y="81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3"/>
          <p:cNvSpPr txBox="1"/>
          <p:nvPr/>
        </p:nvSpPr>
        <p:spPr>
          <a:xfrm>
            <a:off x="8131945" y="1416228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8136026" y="1702133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560521" y="3996452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8564602" y="4282357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3"/>
          <p:cNvSpPr txBox="1"/>
          <p:nvPr/>
        </p:nvSpPr>
        <p:spPr>
          <a:xfrm>
            <a:off x="1175817" y="2156003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1179898" y="2441908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1481797" y="4972416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3"/>
          <p:cNvSpPr txBox="1"/>
          <p:nvPr/>
        </p:nvSpPr>
        <p:spPr>
          <a:xfrm>
            <a:off x="1485878" y="5258321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4137784" y="2156003"/>
            <a:ext cx="1403576" cy="86177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6309484" y="1835188"/>
            <a:ext cx="1403576" cy="86177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4462236" y="4362338"/>
            <a:ext cx="1403576" cy="86177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6705260" y="4050446"/>
            <a:ext cx="1403576" cy="86177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912362"/>
            <a:ext cx="320841" cy="2602175"/>
          </a:xfrm>
          <a:prstGeom prst="rect">
            <a:avLst/>
          </a:prstGeom>
          <a:solidFill>
            <a:srgbClr val="6687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513347" y="1912362"/>
            <a:ext cx="2534653" cy="2602175"/>
          </a:xfrm>
          <a:prstGeom prst="rect">
            <a:avLst/>
          </a:prstGeom>
          <a:solidFill>
            <a:srgbClr val="6687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77193" y="2362756"/>
            <a:ext cx="63576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>
                <a:solidFill>
                  <a:srgbClr val="6687B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6000" dirty="0">
              <a:solidFill>
                <a:srgbClr val="6687B3"/>
              </a:solidFill>
            </a:endParaRPr>
          </a:p>
        </p:txBody>
      </p:sp>
      <p:sp>
        <p:nvSpPr>
          <p:cNvPr id="8" name="Content Placeholder 2"/>
          <p:cNvSpPr txBox="1"/>
          <p:nvPr/>
        </p:nvSpPr>
        <p:spPr>
          <a:xfrm>
            <a:off x="3377194" y="3355821"/>
            <a:ext cx="6188837" cy="866286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  <a:defRPr/>
            </a:pPr>
            <a:r>
              <a:rPr lang="zh-CN" altLang="en-US" sz="16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</a:t>
            </a:r>
            <a:r>
              <a:rPr lang="zh-CN" altLang="en-US" sz="16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本模版所有图形线条及其相应素材均可自由编辑、改色、替换，</a:t>
            </a:r>
            <a:r>
              <a:rPr lang="zh-CN" altLang="en-US" sz="16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建议您在展示时字体选择微软雅黑。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972136" y="1328317"/>
            <a:ext cx="1181100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3900" dirty="0">
                <a:solidFill>
                  <a:prstClr val="white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3</a:t>
            </a:r>
            <a:endParaRPr lang="zh-CN" altLang="en-US" sz="23900" dirty="0">
              <a:solidFill>
                <a:prstClr val="white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42221"/>
            <a:ext cx="196948" cy="390825"/>
          </a:xfrm>
          <a:prstGeom prst="rect">
            <a:avLst/>
          </a:prstGeom>
          <a:solidFill>
            <a:srgbClr val="6687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6610" y="242221"/>
            <a:ext cx="23363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4" name="任意多边形 2"/>
          <p:cNvSpPr/>
          <p:nvPr/>
        </p:nvSpPr>
        <p:spPr>
          <a:xfrm>
            <a:off x="5253562" y="3419150"/>
            <a:ext cx="91440" cy="204451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45720" y="0"/>
                </a:moveTo>
                <a:lnTo>
                  <a:pt x="45720" y="204451"/>
                </a:lnTo>
              </a:path>
            </a:pathLst>
          </a:custGeom>
          <a:noFill/>
          <a:ln w="12700" cap="flat" cmpd="sng" algn="ctr">
            <a:solidFill>
              <a:srgbClr val="ADBACA"/>
            </a:solidFill>
            <a:prstDash val="solid"/>
          </a:ln>
          <a:effectLst/>
        </p:spPr>
        <p:style>
          <a:lnRef idx="2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任意多边形 3"/>
          <p:cNvSpPr/>
          <p:nvPr/>
        </p:nvSpPr>
        <p:spPr>
          <a:xfrm>
            <a:off x="3960612" y="2565646"/>
            <a:ext cx="1338669" cy="204451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03037"/>
                </a:lnTo>
                <a:lnTo>
                  <a:pt x="1338669" y="103037"/>
                </a:lnTo>
                <a:lnTo>
                  <a:pt x="1338669" y="204451"/>
                </a:lnTo>
              </a:path>
            </a:pathLst>
          </a:custGeom>
          <a:noFill/>
          <a:ln w="12700" cap="flat" cmpd="sng" algn="ctr">
            <a:solidFill>
              <a:srgbClr val="ADBACA"/>
            </a:solidFill>
            <a:prstDash val="solid"/>
          </a:ln>
          <a:effectLst/>
        </p:spPr>
        <p:style>
          <a:lnRef idx="2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任意多边形 4"/>
          <p:cNvSpPr/>
          <p:nvPr/>
        </p:nvSpPr>
        <p:spPr>
          <a:xfrm>
            <a:off x="3468668" y="5126157"/>
            <a:ext cx="91440" cy="204451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45720" y="0"/>
                </a:moveTo>
                <a:lnTo>
                  <a:pt x="45720" y="204451"/>
                </a:lnTo>
              </a:path>
            </a:pathLst>
          </a:custGeom>
          <a:noFill/>
          <a:ln w="12700" cap="flat" cmpd="sng" algn="ctr">
            <a:solidFill>
              <a:srgbClr val="ADBACA"/>
            </a:solidFill>
            <a:prstDash val="solid"/>
          </a:ln>
          <a:effectLst/>
        </p:spPr>
        <p:style>
          <a:lnRef idx="2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任意多边形 5"/>
          <p:cNvSpPr/>
          <p:nvPr/>
        </p:nvSpPr>
        <p:spPr>
          <a:xfrm>
            <a:off x="3468668" y="4272653"/>
            <a:ext cx="91440" cy="204451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45720" y="0"/>
                </a:moveTo>
                <a:lnTo>
                  <a:pt x="45720" y="204451"/>
                </a:lnTo>
              </a:path>
            </a:pathLst>
          </a:custGeom>
          <a:noFill/>
          <a:ln w="12700" cap="flat" cmpd="sng" algn="ctr">
            <a:solidFill>
              <a:srgbClr val="ADBACA"/>
            </a:solidFill>
            <a:prstDash val="solid"/>
          </a:ln>
          <a:effectLst/>
        </p:spPr>
        <p:style>
          <a:lnRef idx="2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任意多边形 6"/>
          <p:cNvSpPr/>
          <p:nvPr/>
        </p:nvSpPr>
        <p:spPr>
          <a:xfrm>
            <a:off x="2621942" y="3419150"/>
            <a:ext cx="892446" cy="204451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03037"/>
                </a:lnTo>
                <a:lnTo>
                  <a:pt x="892446" y="103037"/>
                </a:lnTo>
                <a:lnTo>
                  <a:pt x="892446" y="204451"/>
                </a:lnTo>
              </a:path>
            </a:pathLst>
          </a:custGeom>
          <a:noFill/>
          <a:ln w="12700" cap="flat" cmpd="sng" algn="ctr">
            <a:solidFill>
              <a:srgbClr val="ADBACA"/>
            </a:solidFill>
            <a:prstDash val="solid"/>
          </a:ln>
          <a:effectLst/>
        </p:spPr>
        <p:style>
          <a:lnRef idx="2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任意多边形 7"/>
          <p:cNvSpPr/>
          <p:nvPr/>
        </p:nvSpPr>
        <p:spPr>
          <a:xfrm>
            <a:off x="1729495" y="3419150"/>
            <a:ext cx="892446" cy="204451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892446" y="0"/>
                </a:moveTo>
                <a:lnTo>
                  <a:pt x="892446" y="103037"/>
                </a:lnTo>
                <a:lnTo>
                  <a:pt x="0" y="103037"/>
                </a:lnTo>
                <a:lnTo>
                  <a:pt x="0" y="204451"/>
                </a:lnTo>
              </a:path>
            </a:pathLst>
          </a:custGeom>
          <a:noFill/>
          <a:ln w="12700" cap="flat" cmpd="sng" algn="ctr">
            <a:solidFill>
              <a:srgbClr val="ADBACA"/>
            </a:solidFill>
            <a:prstDash val="solid"/>
          </a:ln>
          <a:effectLst/>
        </p:spPr>
        <p:style>
          <a:lnRef idx="2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任意多边形 8"/>
          <p:cNvSpPr/>
          <p:nvPr/>
        </p:nvSpPr>
        <p:spPr>
          <a:xfrm>
            <a:off x="2621942" y="2565646"/>
            <a:ext cx="1338669" cy="204451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338669" y="0"/>
                </a:moveTo>
                <a:lnTo>
                  <a:pt x="1338669" y="103037"/>
                </a:lnTo>
                <a:lnTo>
                  <a:pt x="0" y="103037"/>
                </a:lnTo>
                <a:lnTo>
                  <a:pt x="0" y="204451"/>
                </a:lnTo>
              </a:path>
            </a:pathLst>
          </a:custGeom>
          <a:noFill/>
          <a:ln w="12700" cap="flat" cmpd="sng" algn="ctr">
            <a:solidFill>
              <a:srgbClr val="ADBACA"/>
            </a:solidFill>
            <a:prstDash val="solid"/>
          </a:ln>
          <a:effectLst/>
        </p:spPr>
        <p:style>
          <a:lnRef idx="2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3636086" y="1916594"/>
            <a:ext cx="649052" cy="649052"/>
          </a:xfrm>
          <a:prstGeom prst="ellipse">
            <a:avLst/>
          </a:prstGeom>
          <a:solidFill>
            <a:srgbClr val="6687B3"/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2297416" y="2770098"/>
            <a:ext cx="649052" cy="649052"/>
          </a:xfrm>
          <a:prstGeom prst="ellipse">
            <a:avLst/>
          </a:prstGeom>
          <a:solidFill>
            <a:srgbClr val="6687B3"/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1404969" y="3623601"/>
            <a:ext cx="649052" cy="649052"/>
          </a:xfrm>
          <a:prstGeom prst="ellipse">
            <a:avLst/>
          </a:prstGeom>
          <a:solidFill>
            <a:srgbClr val="6687B3"/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3189862" y="3623601"/>
            <a:ext cx="649052" cy="649052"/>
          </a:xfrm>
          <a:prstGeom prst="ellipse">
            <a:avLst/>
          </a:prstGeom>
          <a:solidFill>
            <a:srgbClr val="6687B3"/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3189862" y="4477105"/>
            <a:ext cx="649052" cy="649052"/>
          </a:xfrm>
          <a:prstGeom prst="ellipse">
            <a:avLst/>
          </a:prstGeom>
          <a:solidFill>
            <a:srgbClr val="6687B3"/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3189862" y="5330608"/>
            <a:ext cx="649052" cy="649052"/>
          </a:xfrm>
          <a:prstGeom prst="ellipse">
            <a:avLst/>
          </a:prstGeom>
          <a:solidFill>
            <a:srgbClr val="6687B3"/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4974756" y="2770098"/>
            <a:ext cx="649052" cy="649052"/>
          </a:xfrm>
          <a:prstGeom prst="ellipse">
            <a:avLst/>
          </a:prstGeom>
          <a:solidFill>
            <a:srgbClr val="6687B3"/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4974756" y="3623601"/>
            <a:ext cx="649052" cy="649052"/>
          </a:xfrm>
          <a:prstGeom prst="ellipse">
            <a:avLst/>
          </a:prstGeom>
          <a:solidFill>
            <a:srgbClr val="6687B3"/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 cstate="print">
            <a:biLevel thresh="2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5703" y="2926927"/>
            <a:ext cx="282946" cy="345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06120" y="2059685"/>
            <a:ext cx="351132" cy="365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4" cstate="print">
            <a:biLevel thresh="2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50598" y="3821530"/>
            <a:ext cx="351132" cy="269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5" cstate="print">
            <a:biLevel thresh="2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62535" y="2939339"/>
            <a:ext cx="292609" cy="309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6" cstate="print">
            <a:biLevel thresh="2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67059" y="3782713"/>
            <a:ext cx="319210" cy="340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7"/>
          <p:cNvPicPr>
            <a:picLocks noChangeAspect="1" noChangeArrowheads="1"/>
          </p:cNvPicPr>
          <p:nvPr/>
        </p:nvPicPr>
        <p:blipFill>
          <a:blip r:embed="rId7" cstate="print">
            <a:biLevel thresh="2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93049" y="4643595"/>
            <a:ext cx="290191" cy="309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8"/>
          <p:cNvPicPr>
            <a:picLocks noChangeAspect="1" noChangeArrowheads="1"/>
          </p:cNvPicPr>
          <p:nvPr/>
        </p:nvPicPr>
        <p:blipFill>
          <a:blip r:embed="rId8" cstate="print">
            <a:biLevel thresh="2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52608" y="3832256"/>
            <a:ext cx="319210" cy="254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9"/>
          <p:cNvPicPr>
            <a:picLocks noChangeAspect="1" noChangeArrowheads="1"/>
          </p:cNvPicPr>
          <p:nvPr/>
        </p:nvPicPr>
        <p:blipFill>
          <a:blip r:embed="rId9" cstate="print">
            <a:biLevel thresh="2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64363" y="5485843"/>
            <a:ext cx="292609" cy="311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矩形 26"/>
          <p:cNvSpPr/>
          <p:nvPr/>
        </p:nvSpPr>
        <p:spPr>
          <a:xfrm>
            <a:off x="7198981" y="3574963"/>
            <a:ext cx="3342019" cy="129266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4105800" y="2100765"/>
            <a:ext cx="137281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3"/>
          <p:cNvSpPr txBox="1"/>
          <p:nvPr/>
        </p:nvSpPr>
        <p:spPr>
          <a:xfrm>
            <a:off x="3004936" y="2976619"/>
            <a:ext cx="137281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13"/>
          <p:cNvSpPr txBox="1"/>
          <p:nvPr/>
        </p:nvSpPr>
        <p:spPr>
          <a:xfrm>
            <a:off x="2012449" y="3828052"/>
            <a:ext cx="137281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5377501" y="3027904"/>
            <a:ext cx="137281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13"/>
          <p:cNvSpPr txBox="1"/>
          <p:nvPr/>
        </p:nvSpPr>
        <p:spPr>
          <a:xfrm>
            <a:off x="3624273" y="3819911"/>
            <a:ext cx="137281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3"/>
          <p:cNvSpPr txBox="1"/>
          <p:nvPr/>
        </p:nvSpPr>
        <p:spPr>
          <a:xfrm>
            <a:off x="3560108" y="4677684"/>
            <a:ext cx="137281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3"/>
          <p:cNvSpPr txBox="1"/>
          <p:nvPr/>
        </p:nvSpPr>
        <p:spPr>
          <a:xfrm>
            <a:off x="7153065" y="3172929"/>
            <a:ext cx="1372819" cy="30777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20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20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3"/>
          <p:cNvSpPr txBox="1"/>
          <p:nvPr/>
        </p:nvSpPr>
        <p:spPr>
          <a:xfrm>
            <a:off x="3579652" y="5537558"/>
            <a:ext cx="137281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13"/>
          <p:cNvSpPr txBox="1"/>
          <p:nvPr/>
        </p:nvSpPr>
        <p:spPr>
          <a:xfrm>
            <a:off x="5409695" y="3874452"/>
            <a:ext cx="137281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42221"/>
            <a:ext cx="196948" cy="390825"/>
          </a:xfrm>
          <a:prstGeom prst="rect">
            <a:avLst/>
          </a:prstGeom>
          <a:solidFill>
            <a:srgbClr val="6687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6610" y="242221"/>
            <a:ext cx="23363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4" name="Isosceles Triangle 186"/>
          <p:cNvSpPr/>
          <p:nvPr/>
        </p:nvSpPr>
        <p:spPr>
          <a:xfrm>
            <a:off x="4147427" y="2863429"/>
            <a:ext cx="2544985" cy="2193952"/>
          </a:xfrm>
          <a:prstGeom prst="triangle">
            <a:avLst/>
          </a:prstGeom>
          <a:solidFill>
            <a:srgbClr val="6687B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Title 1"/>
          <p:cNvSpPr txBox="1"/>
          <p:nvPr/>
        </p:nvSpPr>
        <p:spPr>
          <a:xfrm>
            <a:off x="5083742" y="3789564"/>
            <a:ext cx="672354" cy="67710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algn="ctr" defTabSz="1216660">
              <a:spcBef>
                <a:spcPct val="20000"/>
              </a:spcBef>
              <a:defRPr sz="2400" b="1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en-GB" sz="4400" dirty="0">
                <a:solidFill>
                  <a:schemeClr val="bg1"/>
                </a:solidFill>
                <a:sym typeface="Arial" panose="020B0604020202020204" pitchFamily="34" charset="0"/>
              </a:rPr>
              <a:t>S</a:t>
            </a:r>
          </a:p>
        </p:txBody>
      </p:sp>
      <p:sp>
        <p:nvSpPr>
          <p:cNvPr id="6" name="Isosceles Triangle 164"/>
          <p:cNvSpPr/>
          <p:nvPr/>
        </p:nvSpPr>
        <p:spPr>
          <a:xfrm>
            <a:off x="6842569" y="2863429"/>
            <a:ext cx="2544985" cy="2193952"/>
          </a:xfrm>
          <a:prstGeom prst="triangle">
            <a:avLst/>
          </a:prstGeom>
          <a:solidFill>
            <a:srgbClr val="6687B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8173466" y="4438724"/>
            <a:ext cx="2786" cy="67710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</a:pPr>
            <a:endParaRPr lang="en-US" sz="44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itle 1"/>
          <p:cNvSpPr txBox="1"/>
          <p:nvPr/>
        </p:nvSpPr>
        <p:spPr>
          <a:xfrm>
            <a:off x="7778885" y="3789564"/>
            <a:ext cx="672354" cy="67710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algn="ctr" defTabSz="1216660">
              <a:spcBef>
                <a:spcPct val="20000"/>
              </a:spcBef>
              <a:defRPr sz="2400" b="1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en-GB" sz="4400" dirty="0">
                <a:solidFill>
                  <a:schemeClr val="bg1"/>
                </a:solidFill>
                <a:sym typeface="Arial" panose="020B0604020202020204" pitchFamily="34" charset="0"/>
              </a:rPr>
              <a:t>E</a:t>
            </a:r>
          </a:p>
        </p:txBody>
      </p:sp>
      <p:sp>
        <p:nvSpPr>
          <p:cNvPr id="9" name="Isosceles Triangle 173"/>
          <p:cNvSpPr/>
          <p:nvPr/>
        </p:nvSpPr>
        <p:spPr>
          <a:xfrm flipV="1">
            <a:off x="2799855" y="2456590"/>
            <a:ext cx="2544985" cy="2193950"/>
          </a:xfrm>
          <a:prstGeom prst="triangle">
            <a:avLst/>
          </a:prstGeom>
          <a:solidFill>
            <a:srgbClr val="6687B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itle 1"/>
          <p:cNvSpPr txBox="1"/>
          <p:nvPr/>
        </p:nvSpPr>
        <p:spPr>
          <a:xfrm>
            <a:off x="3736171" y="3115334"/>
            <a:ext cx="672354" cy="67710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algn="ctr" defTabSz="1216660">
              <a:spcBef>
                <a:spcPct val="20000"/>
              </a:spcBef>
              <a:defRPr sz="2400" b="1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en-GB" sz="4400" dirty="0">
                <a:solidFill>
                  <a:schemeClr val="bg1"/>
                </a:solidFill>
                <a:sym typeface="Arial" panose="020B0604020202020204" pitchFamily="34" charset="0"/>
              </a:rPr>
              <a:t>E</a:t>
            </a:r>
          </a:p>
        </p:txBody>
      </p:sp>
      <p:sp>
        <p:nvSpPr>
          <p:cNvPr id="11" name="Isosceles Triangle 161"/>
          <p:cNvSpPr/>
          <p:nvPr/>
        </p:nvSpPr>
        <p:spPr>
          <a:xfrm flipV="1">
            <a:off x="5494998" y="2456593"/>
            <a:ext cx="2544985" cy="2193952"/>
          </a:xfrm>
          <a:prstGeom prst="triangle">
            <a:avLst/>
          </a:prstGeom>
          <a:solidFill>
            <a:srgbClr val="6687B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itle 1"/>
          <p:cNvSpPr txBox="1"/>
          <p:nvPr/>
        </p:nvSpPr>
        <p:spPr>
          <a:xfrm>
            <a:off x="6431313" y="3115334"/>
            <a:ext cx="672354" cy="67710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algn="ctr" defTabSz="1216660">
              <a:spcBef>
                <a:spcPct val="20000"/>
              </a:spcBef>
              <a:defRPr sz="2400" b="1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en-GB" sz="4400" dirty="0">
                <a:solidFill>
                  <a:schemeClr val="bg1"/>
                </a:solidFill>
                <a:sym typeface="Arial" panose="020B0604020202020204" pitchFamily="34" charset="0"/>
              </a:rPr>
              <a:t>T</a:t>
            </a:r>
          </a:p>
        </p:txBody>
      </p:sp>
      <p:sp>
        <p:nvSpPr>
          <p:cNvPr id="13" name="Isosceles Triangle 176"/>
          <p:cNvSpPr/>
          <p:nvPr/>
        </p:nvSpPr>
        <p:spPr>
          <a:xfrm flipV="1">
            <a:off x="8190141" y="2456593"/>
            <a:ext cx="2544985" cy="2193952"/>
          </a:xfrm>
          <a:prstGeom prst="triangle">
            <a:avLst/>
          </a:prstGeom>
          <a:solidFill>
            <a:srgbClr val="6687B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itle 1"/>
          <p:cNvSpPr txBox="1"/>
          <p:nvPr/>
        </p:nvSpPr>
        <p:spPr>
          <a:xfrm>
            <a:off x="9108140" y="3115334"/>
            <a:ext cx="672354" cy="67710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algn="ctr" defTabSz="1216660">
              <a:spcBef>
                <a:spcPct val="20000"/>
              </a:spcBef>
              <a:defRPr sz="2400" b="1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en-GB" sz="4400" dirty="0">
                <a:solidFill>
                  <a:schemeClr val="bg1"/>
                </a:solidFill>
                <a:sym typeface="Arial" panose="020B0604020202020204" pitchFamily="34" charset="0"/>
              </a:rPr>
              <a:t>L</a:t>
            </a:r>
          </a:p>
        </p:txBody>
      </p:sp>
      <p:sp>
        <p:nvSpPr>
          <p:cNvPr id="15" name="Isosceles Triangle 181"/>
          <p:cNvSpPr/>
          <p:nvPr/>
        </p:nvSpPr>
        <p:spPr>
          <a:xfrm>
            <a:off x="1452284" y="2863429"/>
            <a:ext cx="2544985" cy="2193952"/>
          </a:xfrm>
          <a:prstGeom prst="triangle">
            <a:avLst/>
          </a:prstGeom>
          <a:solidFill>
            <a:srgbClr val="6687B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itle 1"/>
          <p:cNvSpPr txBox="1"/>
          <p:nvPr/>
        </p:nvSpPr>
        <p:spPr>
          <a:xfrm>
            <a:off x="2395658" y="3789564"/>
            <a:ext cx="672354" cy="67710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algn="ctr" defTabSz="1216660">
              <a:spcBef>
                <a:spcPct val="20000"/>
              </a:spcBef>
              <a:defRPr sz="2400" b="1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en-GB" sz="4400" dirty="0">
                <a:solidFill>
                  <a:schemeClr val="bg1"/>
                </a:solidFill>
                <a:sym typeface="Arial" panose="020B0604020202020204" pitchFamily="34" charset="0"/>
              </a:rPr>
              <a:t>P</a:t>
            </a:r>
          </a:p>
        </p:txBody>
      </p:sp>
      <p:sp>
        <p:nvSpPr>
          <p:cNvPr id="17" name="TextBox 13"/>
          <p:cNvSpPr txBox="1"/>
          <p:nvPr/>
        </p:nvSpPr>
        <p:spPr>
          <a:xfrm>
            <a:off x="1592715" y="4575692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1634896" y="5201645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3"/>
          <p:cNvSpPr txBox="1"/>
          <p:nvPr/>
        </p:nvSpPr>
        <p:spPr>
          <a:xfrm>
            <a:off x="4279521" y="4575692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4321702" y="5201645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6966326" y="4575692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7008507" y="5201645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2921114" y="2818101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5607920" y="2818101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8294725" y="2818101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2921114" y="1925512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5607920" y="1925512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8294725" y="1925512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42221"/>
            <a:ext cx="196948" cy="390825"/>
          </a:xfrm>
          <a:prstGeom prst="rect">
            <a:avLst/>
          </a:prstGeom>
          <a:solidFill>
            <a:srgbClr val="6687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6610" y="242221"/>
            <a:ext cx="23363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4" name="Oval 19"/>
          <p:cNvSpPr/>
          <p:nvPr/>
        </p:nvSpPr>
        <p:spPr>
          <a:xfrm flipH="1">
            <a:off x="1191465" y="1771650"/>
            <a:ext cx="2035149" cy="2035149"/>
          </a:xfrm>
          <a:prstGeom prst="ellipse">
            <a:avLst/>
          </a:prstGeom>
          <a:noFill/>
          <a:ln w="12700" cap="flat" cmpd="sng" algn="ctr">
            <a:solidFill>
              <a:srgbClr val="6687B3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Shape 1094"/>
          <p:cNvSpPr/>
          <p:nvPr/>
        </p:nvSpPr>
        <p:spPr>
          <a:xfrm>
            <a:off x="1779015" y="2471235"/>
            <a:ext cx="890526" cy="6359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56" y="17282"/>
                </a:moveTo>
                <a:lnTo>
                  <a:pt x="1544" y="17282"/>
                </a:lnTo>
                <a:cubicBezTo>
                  <a:pt x="691" y="17282"/>
                  <a:pt x="0" y="18250"/>
                  <a:pt x="0" y="19441"/>
                </a:cubicBezTo>
                <a:cubicBezTo>
                  <a:pt x="0" y="20638"/>
                  <a:pt x="691" y="21600"/>
                  <a:pt x="1544" y="21600"/>
                </a:cubicBezTo>
                <a:lnTo>
                  <a:pt x="20056" y="21600"/>
                </a:lnTo>
                <a:cubicBezTo>
                  <a:pt x="20909" y="21600"/>
                  <a:pt x="21600" y="20638"/>
                  <a:pt x="21600" y="19441"/>
                </a:cubicBezTo>
                <a:cubicBezTo>
                  <a:pt x="21600" y="18250"/>
                  <a:pt x="20909" y="17282"/>
                  <a:pt x="20056" y="17282"/>
                </a:cubicBezTo>
                <a:close/>
                <a:moveTo>
                  <a:pt x="1544" y="4321"/>
                </a:moveTo>
                <a:lnTo>
                  <a:pt x="20056" y="4321"/>
                </a:lnTo>
                <a:cubicBezTo>
                  <a:pt x="20909" y="4321"/>
                  <a:pt x="21600" y="3353"/>
                  <a:pt x="21600" y="2159"/>
                </a:cubicBezTo>
                <a:cubicBezTo>
                  <a:pt x="21600" y="965"/>
                  <a:pt x="20909" y="0"/>
                  <a:pt x="20056" y="0"/>
                </a:cubicBezTo>
                <a:lnTo>
                  <a:pt x="1544" y="0"/>
                </a:lnTo>
                <a:cubicBezTo>
                  <a:pt x="691" y="0"/>
                  <a:pt x="0" y="965"/>
                  <a:pt x="0" y="2159"/>
                </a:cubicBezTo>
                <a:cubicBezTo>
                  <a:pt x="0" y="3353"/>
                  <a:pt x="691" y="4321"/>
                  <a:pt x="1544" y="4321"/>
                </a:cubicBezTo>
                <a:close/>
                <a:moveTo>
                  <a:pt x="20056" y="8640"/>
                </a:moveTo>
                <a:lnTo>
                  <a:pt x="1544" y="8640"/>
                </a:lnTo>
                <a:cubicBezTo>
                  <a:pt x="691" y="8640"/>
                  <a:pt x="0" y="9608"/>
                  <a:pt x="0" y="10799"/>
                </a:cubicBezTo>
                <a:cubicBezTo>
                  <a:pt x="0" y="11996"/>
                  <a:pt x="691" y="12958"/>
                  <a:pt x="1544" y="12958"/>
                </a:cubicBezTo>
                <a:lnTo>
                  <a:pt x="20056" y="12958"/>
                </a:lnTo>
                <a:cubicBezTo>
                  <a:pt x="20909" y="12958"/>
                  <a:pt x="21600" y="11996"/>
                  <a:pt x="21600" y="10799"/>
                </a:cubicBezTo>
                <a:cubicBezTo>
                  <a:pt x="21600" y="9608"/>
                  <a:pt x="20909" y="8640"/>
                  <a:pt x="20056" y="8640"/>
                </a:cubicBezTo>
                <a:close/>
              </a:path>
            </a:pathLst>
          </a:custGeom>
          <a:solidFill>
            <a:srgbClr val="6687B3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marL="0" marR="0" lvl="0" indent="0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kumimoji="0" sz="3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Helvetica Light"/>
              <a:sym typeface="Arial" panose="020B0604020202020204" pitchFamily="34" charset="0"/>
            </a:endParaRPr>
          </a:p>
        </p:txBody>
      </p:sp>
      <p:sp>
        <p:nvSpPr>
          <p:cNvPr id="6" name="Oval 24"/>
          <p:cNvSpPr/>
          <p:nvPr/>
        </p:nvSpPr>
        <p:spPr>
          <a:xfrm flipH="1">
            <a:off x="3825669" y="1771650"/>
            <a:ext cx="2035149" cy="2035149"/>
          </a:xfrm>
          <a:prstGeom prst="ellipse">
            <a:avLst/>
          </a:prstGeom>
          <a:noFill/>
          <a:ln w="12700" cap="flat" cmpd="sng" algn="ctr">
            <a:solidFill>
              <a:srgbClr val="6687B3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Freeform 9"/>
          <p:cNvSpPr>
            <a:spLocks noEditPoints="1"/>
          </p:cNvSpPr>
          <p:nvPr/>
        </p:nvSpPr>
        <p:spPr bwMode="auto">
          <a:xfrm>
            <a:off x="4544205" y="2425603"/>
            <a:ext cx="595502" cy="1060121"/>
          </a:xfrm>
          <a:custGeom>
            <a:avLst/>
            <a:gdLst>
              <a:gd name="T0" fmla="*/ 421 w 421"/>
              <a:gd name="T1" fmla="*/ 509 h 751"/>
              <a:gd name="T2" fmla="*/ 359 w 421"/>
              <a:gd name="T3" fmla="*/ 306 h 751"/>
              <a:gd name="T4" fmla="*/ 338 w 421"/>
              <a:gd name="T5" fmla="*/ 0 h 751"/>
              <a:gd name="T6" fmla="*/ 307 w 421"/>
              <a:gd name="T7" fmla="*/ 216 h 751"/>
              <a:gd name="T8" fmla="*/ 307 w 421"/>
              <a:gd name="T9" fmla="*/ 214 h 751"/>
              <a:gd name="T10" fmla="*/ 307 w 421"/>
              <a:gd name="T11" fmla="*/ 204 h 751"/>
              <a:gd name="T12" fmla="*/ 288 w 421"/>
              <a:gd name="T13" fmla="*/ 204 h 751"/>
              <a:gd name="T14" fmla="*/ 288 w 421"/>
              <a:gd name="T15" fmla="*/ 230 h 751"/>
              <a:gd name="T16" fmla="*/ 279 w 421"/>
              <a:gd name="T17" fmla="*/ 238 h 751"/>
              <a:gd name="T18" fmla="*/ 278 w 421"/>
              <a:gd name="T19" fmla="*/ 204 h 751"/>
              <a:gd name="T20" fmla="*/ 219 w 421"/>
              <a:gd name="T21" fmla="*/ 204 h 751"/>
              <a:gd name="T22" fmla="*/ 219 w 421"/>
              <a:gd name="T23" fmla="*/ 243 h 751"/>
              <a:gd name="T24" fmla="*/ 274 w 421"/>
              <a:gd name="T25" fmla="*/ 243 h 751"/>
              <a:gd name="T26" fmla="*/ 270 w 421"/>
              <a:gd name="T27" fmla="*/ 247 h 751"/>
              <a:gd name="T28" fmla="*/ 264 w 421"/>
              <a:gd name="T29" fmla="*/ 254 h 751"/>
              <a:gd name="T30" fmla="*/ 219 w 421"/>
              <a:gd name="T31" fmla="*/ 254 h 751"/>
              <a:gd name="T32" fmla="*/ 219 w 421"/>
              <a:gd name="T33" fmla="*/ 291 h 751"/>
              <a:gd name="T34" fmla="*/ 233 w 421"/>
              <a:gd name="T35" fmla="*/ 291 h 751"/>
              <a:gd name="T36" fmla="*/ 219 w 421"/>
              <a:gd name="T37" fmla="*/ 300 h 751"/>
              <a:gd name="T38" fmla="*/ 219 w 421"/>
              <a:gd name="T39" fmla="*/ 291 h 751"/>
              <a:gd name="T40" fmla="*/ 210 w 421"/>
              <a:gd name="T41" fmla="*/ 291 h 751"/>
              <a:gd name="T42" fmla="*/ 210 w 421"/>
              <a:gd name="T43" fmla="*/ 302 h 751"/>
              <a:gd name="T44" fmla="*/ 217 w 421"/>
              <a:gd name="T45" fmla="*/ 302 h 751"/>
              <a:gd name="T46" fmla="*/ 213 w 421"/>
              <a:gd name="T47" fmla="*/ 306 h 751"/>
              <a:gd name="T48" fmla="*/ 210 w 421"/>
              <a:gd name="T49" fmla="*/ 303 h 751"/>
              <a:gd name="T50" fmla="*/ 210 w 421"/>
              <a:gd name="T51" fmla="*/ 302 h 751"/>
              <a:gd name="T52" fmla="*/ 209 w 421"/>
              <a:gd name="T53" fmla="*/ 302 h 751"/>
              <a:gd name="T54" fmla="*/ 185 w 421"/>
              <a:gd name="T55" fmla="*/ 291 h 751"/>
              <a:gd name="T56" fmla="*/ 185 w 421"/>
              <a:gd name="T57" fmla="*/ 291 h 751"/>
              <a:gd name="T58" fmla="*/ 210 w 421"/>
              <a:gd name="T59" fmla="*/ 291 h 751"/>
              <a:gd name="T60" fmla="*/ 210 w 421"/>
              <a:gd name="T61" fmla="*/ 254 h 751"/>
              <a:gd name="T62" fmla="*/ 162 w 421"/>
              <a:gd name="T63" fmla="*/ 254 h 751"/>
              <a:gd name="T64" fmla="*/ 161 w 421"/>
              <a:gd name="T65" fmla="*/ 252 h 751"/>
              <a:gd name="T66" fmla="*/ 153 w 421"/>
              <a:gd name="T67" fmla="*/ 244 h 751"/>
              <a:gd name="T68" fmla="*/ 153 w 421"/>
              <a:gd name="T69" fmla="*/ 243 h 751"/>
              <a:gd name="T70" fmla="*/ 152 w 421"/>
              <a:gd name="T71" fmla="*/ 243 h 751"/>
              <a:gd name="T72" fmla="*/ 143 w 421"/>
              <a:gd name="T73" fmla="*/ 235 h 751"/>
              <a:gd name="T74" fmla="*/ 144 w 421"/>
              <a:gd name="T75" fmla="*/ 204 h 751"/>
              <a:gd name="T76" fmla="*/ 122 w 421"/>
              <a:gd name="T77" fmla="*/ 204 h 751"/>
              <a:gd name="T78" fmla="*/ 122 w 421"/>
              <a:gd name="T79" fmla="*/ 214 h 751"/>
              <a:gd name="T80" fmla="*/ 122 w 421"/>
              <a:gd name="T81" fmla="*/ 219 h 751"/>
              <a:gd name="T82" fmla="*/ 71 w 421"/>
              <a:gd name="T83" fmla="*/ 0 h 751"/>
              <a:gd name="T84" fmla="*/ 71 w 421"/>
              <a:gd name="T85" fmla="*/ 310 h 751"/>
              <a:gd name="T86" fmla="*/ 0 w 421"/>
              <a:gd name="T87" fmla="*/ 503 h 751"/>
              <a:gd name="T88" fmla="*/ 131 w 421"/>
              <a:gd name="T89" fmla="*/ 412 h 751"/>
              <a:gd name="T90" fmla="*/ 301 w 421"/>
              <a:gd name="T91" fmla="*/ 409 h 751"/>
              <a:gd name="T92" fmla="*/ 421 w 421"/>
              <a:gd name="T93" fmla="*/ 509 h 751"/>
              <a:gd name="T94" fmla="*/ 218 w 421"/>
              <a:gd name="T95" fmla="*/ 384 h 751"/>
              <a:gd name="T96" fmla="*/ 217 w 421"/>
              <a:gd name="T97" fmla="*/ 384 h 751"/>
              <a:gd name="T98" fmla="*/ 217 w 421"/>
              <a:gd name="T99" fmla="*/ 384 h 751"/>
              <a:gd name="T100" fmla="*/ 218 w 421"/>
              <a:gd name="T101" fmla="*/ 384 h 7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21" h="751">
                <a:moveTo>
                  <a:pt x="421" y="509"/>
                </a:moveTo>
                <a:cubicBezTo>
                  <a:pt x="421" y="509"/>
                  <a:pt x="400" y="323"/>
                  <a:pt x="359" y="306"/>
                </a:cubicBezTo>
                <a:cubicBezTo>
                  <a:pt x="391" y="250"/>
                  <a:pt x="338" y="0"/>
                  <a:pt x="338" y="0"/>
                </a:cubicBezTo>
                <a:cubicBezTo>
                  <a:pt x="338" y="0"/>
                  <a:pt x="355" y="183"/>
                  <a:pt x="307" y="216"/>
                </a:cubicBezTo>
                <a:cubicBezTo>
                  <a:pt x="307" y="215"/>
                  <a:pt x="307" y="215"/>
                  <a:pt x="307" y="214"/>
                </a:cubicBezTo>
                <a:cubicBezTo>
                  <a:pt x="307" y="211"/>
                  <a:pt x="307" y="207"/>
                  <a:pt x="307" y="204"/>
                </a:cubicBezTo>
                <a:cubicBezTo>
                  <a:pt x="288" y="204"/>
                  <a:pt x="288" y="204"/>
                  <a:pt x="288" y="204"/>
                </a:cubicBezTo>
                <a:cubicBezTo>
                  <a:pt x="288" y="213"/>
                  <a:pt x="288" y="222"/>
                  <a:pt x="288" y="230"/>
                </a:cubicBezTo>
                <a:cubicBezTo>
                  <a:pt x="285" y="233"/>
                  <a:pt x="281" y="236"/>
                  <a:pt x="279" y="238"/>
                </a:cubicBezTo>
                <a:cubicBezTo>
                  <a:pt x="279" y="227"/>
                  <a:pt x="278" y="216"/>
                  <a:pt x="278" y="204"/>
                </a:cubicBezTo>
                <a:cubicBezTo>
                  <a:pt x="219" y="204"/>
                  <a:pt x="219" y="204"/>
                  <a:pt x="219" y="204"/>
                </a:cubicBezTo>
                <a:cubicBezTo>
                  <a:pt x="219" y="243"/>
                  <a:pt x="219" y="243"/>
                  <a:pt x="219" y="243"/>
                </a:cubicBezTo>
                <a:cubicBezTo>
                  <a:pt x="274" y="243"/>
                  <a:pt x="274" y="243"/>
                  <a:pt x="274" y="243"/>
                </a:cubicBezTo>
                <a:cubicBezTo>
                  <a:pt x="272" y="244"/>
                  <a:pt x="271" y="246"/>
                  <a:pt x="270" y="247"/>
                </a:cubicBezTo>
                <a:cubicBezTo>
                  <a:pt x="268" y="250"/>
                  <a:pt x="266" y="252"/>
                  <a:pt x="264" y="254"/>
                </a:cubicBezTo>
                <a:cubicBezTo>
                  <a:pt x="219" y="254"/>
                  <a:pt x="219" y="254"/>
                  <a:pt x="219" y="254"/>
                </a:cubicBezTo>
                <a:cubicBezTo>
                  <a:pt x="219" y="291"/>
                  <a:pt x="219" y="291"/>
                  <a:pt x="219" y="291"/>
                </a:cubicBezTo>
                <a:cubicBezTo>
                  <a:pt x="233" y="291"/>
                  <a:pt x="233" y="291"/>
                  <a:pt x="233" y="291"/>
                </a:cubicBezTo>
                <a:cubicBezTo>
                  <a:pt x="227" y="294"/>
                  <a:pt x="223" y="296"/>
                  <a:pt x="219" y="300"/>
                </a:cubicBezTo>
                <a:cubicBezTo>
                  <a:pt x="219" y="291"/>
                  <a:pt x="219" y="291"/>
                  <a:pt x="219" y="291"/>
                </a:cubicBezTo>
                <a:cubicBezTo>
                  <a:pt x="210" y="291"/>
                  <a:pt x="210" y="291"/>
                  <a:pt x="210" y="291"/>
                </a:cubicBezTo>
                <a:cubicBezTo>
                  <a:pt x="210" y="302"/>
                  <a:pt x="210" y="302"/>
                  <a:pt x="210" y="302"/>
                </a:cubicBezTo>
                <a:cubicBezTo>
                  <a:pt x="217" y="302"/>
                  <a:pt x="217" y="302"/>
                  <a:pt x="217" y="302"/>
                </a:cubicBezTo>
                <a:cubicBezTo>
                  <a:pt x="215" y="304"/>
                  <a:pt x="214" y="305"/>
                  <a:pt x="213" y="306"/>
                </a:cubicBezTo>
                <a:cubicBezTo>
                  <a:pt x="212" y="305"/>
                  <a:pt x="211" y="304"/>
                  <a:pt x="210" y="303"/>
                </a:cubicBezTo>
                <a:cubicBezTo>
                  <a:pt x="210" y="302"/>
                  <a:pt x="210" y="302"/>
                  <a:pt x="210" y="302"/>
                </a:cubicBezTo>
                <a:cubicBezTo>
                  <a:pt x="209" y="302"/>
                  <a:pt x="209" y="302"/>
                  <a:pt x="209" y="302"/>
                </a:cubicBezTo>
                <a:cubicBezTo>
                  <a:pt x="203" y="297"/>
                  <a:pt x="195" y="294"/>
                  <a:pt x="185" y="291"/>
                </a:cubicBezTo>
                <a:cubicBezTo>
                  <a:pt x="185" y="291"/>
                  <a:pt x="185" y="291"/>
                  <a:pt x="185" y="291"/>
                </a:cubicBezTo>
                <a:cubicBezTo>
                  <a:pt x="210" y="291"/>
                  <a:pt x="210" y="291"/>
                  <a:pt x="210" y="291"/>
                </a:cubicBezTo>
                <a:cubicBezTo>
                  <a:pt x="210" y="254"/>
                  <a:pt x="210" y="254"/>
                  <a:pt x="210" y="254"/>
                </a:cubicBezTo>
                <a:cubicBezTo>
                  <a:pt x="162" y="254"/>
                  <a:pt x="162" y="254"/>
                  <a:pt x="162" y="254"/>
                </a:cubicBezTo>
                <a:cubicBezTo>
                  <a:pt x="162" y="253"/>
                  <a:pt x="161" y="253"/>
                  <a:pt x="161" y="252"/>
                </a:cubicBezTo>
                <a:cubicBezTo>
                  <a:pt x="158" y="249"/>
                  <a:pt x="156" y="246"/>
                  <a:pt x="153" y="244"/>
                </a:cubicBezTo>
                <a:cubicBezTo>
                  <a:pt x="153" y="243"/>
                  <a:pt x="153" y="243"/>
                  <a:pt x="153" y="243"/>
                </a:cubicBezTo>
                <a:cubicBezTo>
                  <a:pt x="152" y="243"/>
                  <a:pt x="152" y="243"/>
                  <a:pt x="152" y="243"/>
                </a:cubicBezTo>
                <a:cubicBezTo>
                  <a:pt x="149" y="240"/>
                  <a:pt x="146" y="238"/>
                  <a:pt x="143" y="235"/>
                </a:cubicBezTo>
                <a:cubicBezTo>
                  <a:pt x="143" y="225"/>
                  <a:pt x="144" y="215"/>
                  <a:pt x="144" y="204"/>
                </a:cubicBezTo>
                <a:cubicBezTo>
                  <a:pt x="122" y="204"/>
                  <a:pt x="122" y="204"/>
                  <a:pt x="122" y="204"/>
                </a:cubicBezTo>
                <a:cubicBezTo>
                  <a:pt x="122" y="208"/>
                  <a:pt x="122" y="211"/>
                  <a:pt x="122" y="214"/>
                </a:cubicBezTo>
                <a:cubicBezTo>
                  <a:pt x="122" y="216"/>
                  <a:pt x="122" y="217"/>
                  <a:pt x="122" y="219"/>
                </a:cubicBezTo>
                <a:cubicBezTo>
                  <a:pt x="74" y="187"/>
                  <a:pt x="71" y="0"/>
                  <a:pt x="71" y="0"/>
                </a:cubicBezTo>
                <a:cubicBezTo>
                  <a:pt x="71" y="0"/>
                  <a:pt x="39" y="254"/>
                  <a:pt x="71" y="310"/>
                </a:cubicBezTo>
                <a:cubicBezTo>
                  <a:pt x="30" y="327"/>
                  <a:pt x="0" y="503"/>
                  <a:pt x="0" y="503"/>
                </a:cubicBezTo>
                <a:cubicBezTo>
                  <a:pt x="0" y="503"/>
                  <a:pt x="75" y="431"/>
                  <a:pt x="131" y="412"/>
                </a:cubicBezTo>
                <a:cubicBezTo>
                  <a:pt x="151" y="500"/>
                  <a:pt x="219" y="751"/>
                  <a:pt x="301" y="409"/>
                </a:cubicBezTo>
                <a:cubicBezTo>
                  <a:pt x="354" y="432"/>
                  <a:pt x="421" y="509"/>
                  <a:pt x="421" y="509"/>
                </a:cubicBezTo>
                <a:close/>
                <a:moveTo>
                  <a:pt x="218" y="384"/>
                </a:moveTo>
                <a:cubicBezTo>
                  <a:pt x="217" y="384"/>
                  <a:pt x="217" y="384"/>
                  <a:pt x="217" y="384"/>
                </a:cubicBezTo>
                <a:cubicBezTo>
                  <a:pt x="217" y="384"/>
                  <a:pt x="217" y="384"/>
                  <a:pt x="217" y="384"/>
                </a:cubicBezTo>
                <a:cubicBezTo>
                  <a:pt x="217" y="384"/>
                  <a:pt x="217" y="384"/>
                  <a:pt x="218" y="384"/>
                </a:cubicBezTo>
                <a:close/>
              </a:path>
            </a:pathLst>
          </a:custGeom>
          <a:solidFill>
            <a:srgbClr val="6687B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" name="Group 59"/>
          <p:cNvGrpSpPr/>
          <p:nvPr/>
        </p:nvGrpSpPr>
        <p:grpSpPr>
          <a:xfrm>
            <a:off x="4716728" y="2241777"/>
            <a:ext cx="261759" cy="541959"/>
            <a:chOff x="853323" y="304311"/>
            <a:chExt cx="698501" cy="1446214"/>
          </a:xfrm>
          <a:solidFill>
            <a:srgbClr val="6687B3"/>
          </a:solidFill>
        </p:grpSpPr>
        <p:sp>
          <p:nvSpPr>
            <p:cNvPr id="9" name="Freeform 10@|5FFC:0|FBC:0|LFC:0|LBC:16777215"/>
            <p:cNvSpPr/>
            <p:nvPr/>
          </p:nvSpPr>
          <p:spPr bwMode="auto">
            <a:xfrm>
              <a:off x="1220036" y="1220299"/>
              <a:ext cx="214313" cy="120650"/>
            </a:xfrm>
            <a:custGeom>
              <a:avLst/>
              <a:gdLst>
                <a:gd name="T0" fmla="*/ 0 w 57"/>
                <a:gd name="T1" fmla="*/ 32 h 32"/>
                <a:gd name="T2" fmla="*/ 57 w 57"/>
                <a:gd name="T3" fmla="*/ 32 h 32"/>
                <a:gd name="T4" fmla="*/ 54 w 57"/>
                <a:gd name="T5" fmla="*/ 0 h 32"/>
                <a:gd name="T6" fmla="*/ 0 w 57"/>
                <a:gd name="T7" fmla="*/ 0 h 32"/>
                <a:gd name="T8" fmla="*/ 0 w 57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32">
                  <a:moveTo>
                    <a:pt x="0" y="32"/>
                  </a:moveTo>
                  <a:cubicBezTo>
                    <a:pt x="57" y="32"/>
                    <a:pt x="57" y="32"/>
                    <a:pt x="57" y="32"/>
                  </a:cubicBezTo>
                  <a:cubicBezTo>
                    <a:pt x="56" y="21"/>
                    <a:pt x="55" y="11"/>
                    <a:pt x="54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11@|5FFC:0|FBC:0|LFC:0|LBC:16777215"/>
            <p:cNvSpPr/>
            <p:nvPr/>
          </p:nvSpPr>
          <p:spPr bwMode="auto">
            <a:xfrm>
              <a:off x="1416886" y="836124"/>
              <a:ext cx="74613" cy="161925"/>
            </a:xfrm>
            <a:custGeom>
              <a:avLst/>
              <a:gdLst>
                <a:gd name="T0" fmla="*/ 20 w 20"/>
                <a:gd name="T1" fmla="*/ 43 h 43"/>
                <a:gd name="T2" fmla="*/ 12 w 20"/>
                <a:gd name="T3" fmla="*/ 0 h 43"/>
                <a:gd name="T4" fmla="*/ 0 w 20"/>
                <a:gd name="T5" fmla="*/ 0 h 43"/>
                <a:gd name="T6" fmla="*/ 6 w 20"/>
                <a:gd name="T7" fmla="*/ 43 h 43"/>
                <a:gd name="T8" fmla="*/ 20 w 20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3">
                  <a:moveTo>
                    <a:pt x="20" y="43"/>
                  </a:moveTo>
                  <a:cubicBezTo>
                    <a:pt x="18" y="28"/>
                    <a:pt x="15" y="14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5"/>
                    <a:pt x="4" y="29"/>
                    <a:pt x="6" y="43"/>
                  </a:cubicBezTo>
                  <a:lnTo>
                    <a:pt x="20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12@|5FFC:0|FBC:0|LFC:0|LBC:16777215"/>
            <p:cNvSpPr/>
            <p:nvPr/>
          </p:nvSpPr>
          <p:spPr bwMode="auto">
            <a:xfrm>
              <a:off x="1220036" y="1039324"/>
              <a:ext cx="200025" cy="139700"/>
            </a:xfrm>
            <a:custGeom>
              <a:avLst/>
              <a:gdLst>
                <a:gd name="T0" fmla="*/ 0 w 53"/>
                <a:gd name="T1" fmla="*/ 37 h 37"/>
                <a:gd name="T2" fmla="*/ 53 w 53"/>
                <a:gd name="T3" fmla="*/ 37 h 37"/>
                <a:gd name="T4" fmla="*/ 50 w 53"/>
                <a:gd name="T5" fmla="*/ 0 h 37"/>
                <a:gd name="T6" fmla="*/ 0 w 53"/>
                <a:gd name="T7" fmla="*/ 0 h 37"/>
                <a:gd name="T8" fmla="*/ 0 w 53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37">
                  <a:moveTo>
                    <a:pt x="0" y="37"/>
                  </a:moveTo>
                  <a:cubicBezTo>
                    <a:pt x="53" y="37"/>
                    <a:pt x="53" y="37"/>
                    <a:pt x="53" y="37"/>
                  </a:cubicBezTo>
                  <a:cubicBezTo>
                    <a:pt x="52" y="25"/>
                    <a:pt x="51" y="13"/>
                    <a:pt x="5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13@|5FFC:0|FBC:0|LFC:0|LBC:16777215"/>
            <p:cNvSpPr/>
            <p:nvPr/>
          </p:nvSpPr>
          <p:spPr bwMode="auto">
            <a:xfrm>
              <a:off x="1442286" y="1039324"/>
              <a:ext cx="79375" cy="139700"/>
            </a:xfrm>
            <a:custGeom>
              <a:avLst/>
              <a:gdLst>
                <a:gd name="T0" fmla="*/ 21 w 21"/>
                <a:gd name="T1" fmla="*/ 37 h 37"/>
                <a:gd name="T2" fmla="*/ 15 w 21"/>
                <a:gd name="T3" fmla="*/ 0 h 37"/>
                <a:gd name="T4" fmla="*/ 0 w 21"/>
                <a:gd name="T5" fmla="*/ 0 h 37"/>
                <a:gd name="T6" fmla="*/ 4 w 21"/>
                <a:gd name="T7" fmla="*/ 37 h 37"/>
                <a:gd name="T8" fmla="*/ 21 w 21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37">
                  <a:moveTo>
                    <a:pt x="21" y="37"/>
                  </a:moveTo>
                  <a:cubicBezTo>
                    <a:pt x="19" y="25"/>
                    <a:pt x="17" y="12"/>
                    <a:pt x="1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3"/>
                    <a:pt x="3" y="25"/>
                    <a:pt x="4" y="37"/>
                  </a:cubicBezTo>
                  <a:lnTo>
                    <a:pt x="21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14@|5FFC:0|FBC:0|LFC:0|LBC:16777215"/>
            <p:cNvSpPr/>
            <p:nvPr/>
          </p:nvSpPr>
          <p:spPr bwMode="auto">
            <a:xfrm>
              <a:off x="1354974" y="493224"/>
              <a:ext cx="53975" cy="131763"/>
            </a:xfrm>
            <a:custGeom>
              <a:avLst/>
              <a:gdLst>
                <a:gd name="T0" fmla="*/ 14 w 14"/>
                <a:gd name="T1" fmla="*/ 35 h 35"/>
                <a:gd name="T2" fmla="*/ 1 w 14"/>
                <a:gd name="T3" fmla="*/ 0 h 35"/>
                <a:gd name="T4" fmla="*/ 0 w 14"/>
                <a:gd name="T5" fmla="*/ 0 h 35"/>
                <a:gd name="T6" fmla="*/ 7 w 14"/>
                <a:gd name="T7" fmla="*/ 35 h 35"/>
                <a:gd name="T8" fmla="*/ 14 w 14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5">
                  <a:moveTo>
                    <a:pt x="14" y="35"/>
                  </a:moveTo>
                  <a:cubicBezTo>
                    <a:pt x="10" y="23"/>
                    <a:pt x="6" y="1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2"/>
                    <a:pt x="5" y="24"/>
                    <a:pt x="7" y="35"/>
                  </a:cubicBezTo>
                  <a:lnTo>
                    <a:pt x="14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15@|5FFC:0|FBC:0|LFC:0|LBC:16777215"/>
            <p:cNvSpPr/>
            <p:nvPr/>
          </p:nvSpPr>
          <p:spPr bwMode="auto">
            <a:xfrm>
              <a:off x="1389899" y="669436"/>
              <a:ext cx="60325" cy="125413"/>
            </a:xfrm>
            <a:custGeom>
              <a:avLst/>
              <a:gdLst>
                <a:gd name="T0" fmla="*/ 16 w 16"/>
                <a:gd name="T1" fmla="*/ 33 h 33"/>
                <a:gd name="T2" fmla="*/ 8 w 16"/>
                <a:gd name="T3" fmla="*/ 0 h 33"/>
                <a:gd name="T4" fmla="*/ 0 w 16"/>
                <a:gd name="T5" fmla="*/ 0 h 33"/>
                <a:gd name="T6" fmla="*/ 5 w 16"/>
                <a:gd name="T7" fmla="*/ 33 h 33"/>
                <a:gd name="T8" fmla="*/ 16 w 16"/>
                <a:gd name="T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33">
                  <a:moveTo>
                    <a:pt x="16" y="33"/>
                  </a:moveTo>
                  <a:cubicBezTo>
                    <a:pt x="14" y="21"/>
                    <a:pt x="11" y="10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1"/>
                    <a:pt x="4" y="22"/>
                    <a:pt x="5" y="33"/>
                  </a:cubicBezTo>
                  <a:lnTo>
                    <a:pt x="16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6@|5FFC:0|FBC:0|LFC:0|LBC:16777215"/>
            <p:cNvSpPr/>
            <p:nvPr/>
          </p:nvSpPr>
          <p:spPr bwMode="auto">
            <a:xfrm>
              <a:off x="864435" y="1220299"/>
              <a:ext cx="90488" cy="120650"/>
            </a:xfrm>
            <a:custGeom>
              <a:avLst/>
              <a:gdLst>
                <a:gd name="T0" fmla="*/ 4 w 24"/>
                <a:gd name="T1" fmla="*/ 0 h 32"/>
                <a:gd name="T2" fmla="*/ 0 w 24"/>
                <a:gd name="T3" fmla="*/ 32 h 32"/>
                <a:gd name="T4" fmla="*/ 21 w 24"/>
                <a:gd name="T5" fmla="*/ 32 h 32"/>
                <a:gd name="T6" fmla="*/ 24 w 24"/>
                <a:gd name="T7" fmla="*/ 0 h 32"/>
                <a:gd name="T8" fmla="*/ 4 w 24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2">
                  <a:moveTo>
                    <a:pt x="4" y="0"/>
                  </a:moveTo>
                  <a:cubicBezTo>
                    <a:pt x="2" y="11"/>
                    <a:pt x="1" y="21"/>
                    <a:pt x="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2" y="21"/>
                    <a:pt x="23" y="11"/>
                    <a:pt x="24" y="0"/>
                  </a:cubicBez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17@|5FFC:0|FBC:0|LFC:0|LBC:16777215"/>
            <p:cNvSpPr/>
            <p:nvPr/>
          </p:nvSpPr>
          <p:spPr bwMode="auto">
            <a:xfrm>
              <a:off x="951748" y="669436"/>
              <a:ext cx="71438" cy="125413"/>
            </a:xfrm>
            <a:custGeom>
              <a:avLst/>
              <a:gdLst>
                <a:gd name="T0" fmla="*/ 9 w 19"/>
                <a:gd name="T1" fmla="*/ 0 h 33"/>
                <a:gd name="T2" fmla="*/ 0 w 19"/>
                <a:gd name="T3" fmla="*/ 33 h 33"/>
                <a:gd name="T4" fmla="*/ 14 w 19"/>
                <a:gd name="T5" fmla="*/ 33 h 33"/>
                <a:gd name="T6" fmla="*/ 19 w 19"/>
                <a:gd name="T7" fmla="*/ 0 h 33"/>
                <a:gd name="T8" fmla="*/ 9 w 19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33">
                  <a:moveTo>
                    <a:pt x="9" y="0"/>
                  </a:moveTo>
                  <a:cubicBezTo>
                    <a:pt x="6" y="10"/>
                    <a:pt x="3" y="21"/>
                    <a:pt x="0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6" y="22"/>
                    <a:pt x="17" y="11"/>
                    <a:pt x="19" y="0"/>
                  </a:cubicBez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18@|5FFC:0|FBC:0|LFC:0|LBC:16777215"/>
            <p:cNvSpPr/>
            <p:nvPr/>
          </p:nvSpPr>
          <p:spPr bwMode="auto">
            <a:xfrm>
              <a:off x="883485" y="1039324"/>
              <a:ext cx="87313" cy="139700"/>
            </a:xfrm>
            <a:custGeom>
              <a:avLst/>
              <a:gdLst>
                <a:gd name="T0" fmla="*/ 6 w 23"/>
                <a:gd name="T1" fmla="*/ 0 h 37"/>
                <a:gd name="T2" fmla="*/ 0 w 23"/>
                <a:gd name="T3" fmla="*/ 37 h 37"/>
                <a:gd name="T4" fmla="*/ 19 w 23"/>
                <a:gd name="T5" fmla="*/ 37 h 37"/>
                <a:gd name="T6" fmla="*/ 23 w 23"/>
                <a:gd name="T7" fmla="*/ 0 h 37"/>
                <a:gd name="T8" fmla="*/ 6 w 23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7">
                  <a:moveTo>
                    <a:pt x="6" y="0"/>
                  </a:moveTo>
                  <a:cubicBezTo>
                    <a:pt x="4" y="12"/>
                    <a:pt x="2" y="25"/>
                    <a:pt x="0" y="37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21" y="25"/>
                    <a:pt x="22" y="13"/>
                    <a:pt x="23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19@|5FFC:0|FBC:0|LFC:0|LBC:16777215"/>
            <p:cNvSpPr/>
            <p:nvPr/>
          </p:nvSpPr>
          <p:spPr bwMode="auto">
            <a:xfrm>
              <a:off x="1102561" y="304311"/>
              <a:ext cx="82550" cy="147638"/>
            </a:xfrm>
            <a:custGeom>
              <a:avLst/>
              <a:gdLst>
                <a:gd name="T0" fmla="*/ 22 w 22"/>
                <a:gd name="T1" fmla="*/ 0 h 39"/>
                <a:gd name="T2" fmla="*/ 0 w 22"/>
                <a:gd name="T3" fmla="*/ 19 h 39"/>
                <a:gd name="T4" fmla="*/ 5 w 22"/>
                <a:gd name="T5" fmla="*/ 21 h 39"/>
                <a:gd name="T6" fmla="*/ 1 w 22"/>
                <a:gd name="T7" fmla="*/ 39 h 39"/>
                <a:gd name="T8" fmla="*/ 22 w 22"/>
                <a:gd name="T9" fmla="*/ 39 h 39"/>
                <a:gd name="T10" fmla="*/ 22 w 22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39">
                  <a:moveTo>
                    <a:pt x="22" y="0"/>
                  </a:moveTo>
                  <a:cubicBezTo>
                    <a:pt x="14" y="2"/>
                    <a:pt x="7" y="9"/>
                    <a:pt x="0" y="19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3" y="27"/>
                    <a:pt x="2" y="33"/>
                    <a:pt x="1" y="39"/>
                  </a:cubicBezTo>
                  <a:cubicBezTo>
                    <a:pt x="22" y="39"/>
                    <a:pt x="22" y="39"/>
                    <a:pt x="22" y="39"/>
                  </a:cubicBezTo>
                  <a:lnTo>
                    <a:pt x="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20@|5FFC:0|FBC:0|LFC:0|LBC:16777215"/>
            <p:cNvSpPr/>
            <p:nvPr/>
          </p:nvSpPr>
          <p:spPr bwMode="auto">
            <a:xfrm>
              <a:off x="1220036" y="304311"/>
              <a:ext cx="90488" cy="147638"/>
            </a:xfrm>
            <a:custGeom>
              <a:avLst/>
              <a:gdLst>
                <a:gd name="T0" fmla="*/ 20 w 24"/>
                <a:gd name="T1" fmla="*/ 21 h 39"/>
                <a:gd name="T2" fmla="*/ 22 w 24"/>
                <a:gd name="T3" fmla="*/ 20 h 39"/>
                <a:gd name="T4" fmla="*/ 0 w 24"/>
                <a:gd name="T5" fmla="*/ 0 h 39"/>
                <a:gd name="T6" fmla="*/ 0 w 24"/>
                <a:gd name="T7" fmla="*/ 39 h 39"/>
                <a:gd name="T8" fmla="*/ 24 w 24"/>
                <a:gd name="T9" fmla="*/ 39 h 39"/>
                <a:gd name="T10" fmla="*/ 20 w 24"/>
                <a:gd name="T11" fmla="*/ 2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39">
                  <a:moveTo>
                    <a:pt x="20" y="21"/>
                  </a:moveTo>
                  <a:cubicBezTo>
                    <a:pt x="22" y="20"/>
                    <a:pt x="22" y="20"/>
                    <a:pt x="22" y="20"/>
                  </a:cubicBezTo>
                  <a:cubicBezTo>
                    <a:pt x="15" y="9"/>
                    <a:pt x="8" y="2"/>
                    <a:pt x="0" y="0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2" y="33"/>
                    <a:pt x="21" y="27"/>
                    <a:pt x="20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21@|5FFC:0|FBC:0|LFC:0|LBC:16777215"/>
            <p:cNvSpPr/>
            <p:nvPr/>
          </p:nvSpPr>
          <p:spPr bwMode="auto">
            <a:xfrm>
              <a:off x="1061286" y="429724"/>
              <a:ext cx="11113" cy="22225"/>
            </a:xfrm>
            <a:custGeom>
              <a:avLst/>
              <a:gdLst>
                <a:gd name="T0" fmla="*/ 0 w 3"/>
                <a:gd name="T1" fmla="*/ 6 h 6"/>
                <a:gd name="T2" fmla="*/ 2 w 3"/>
                <a:gd name="T3" fmla="*/ 6 h 6"/>
                <a:gd name="T4" fmla="*/ 3 w 3"/>
                <a:gd name="T5" fmla="*/ 0 h 6"/>
                <a:gd name="T6" fmla="*/ 0 w 3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6">
                  <a:moveTo>
                    <a:pt x="0" y="6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3" y="2"/>
                    <a:pt x="3" y="0"/>
                  </a:cubicBezTo>
                  <a:cubicBezTo>
                    <a:pt x="2" y="2"/>
                    <a:pt x="1" y="4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Freeform 22@|5FFC:0|FBC:0|LFC:0|LBC:16777215"/>
            <p:cNvSpPr/>
            <p:nvPr/>
          </p:nvSpPr>
          <p:spPr bwMode="auto">
            <a:xfrm>
              <a:off x="996198" y="493224"/>
              <a:ext cx="61913" cy="131763"/>
            </a:xfrm>
            <a:custGeom>
              <a:avLst/>
              <a:gdLst>
                <a:gd name="T0" fmla="*/ 12 w 16"/>
                <a:gd name="T1" fmla="*/ 0 h 35"/>
                <a:gd name="T2" fmla="*/ 0 w 16"/>
                <a:gd name="T3" fmla="*/ 35 h 35"/>
                <a:gd name="T4" fmla="*/ 9 w 16"/>
                <a:gd name="T5" fmla="*/ 35 h 35"/>
                <a:gd name="T6" fmla="*/ 16 w 16"/>
                <a:gd name="T7" fmla="*/ 0 h 35"/>
                <a:gd name="T8" fmla="*/ 12 w 16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35">
                  <a:moveTo>
                    <a:pt x="12" y="0"/>
                  </a:moveTo>
                  <a:cubicBezTo>
                    <a:pt x="8" y="11"/>
                    <a:pt x="4" y="23"/>
                    <a:pt x="0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12" y="24"/>
                    <a:pt x="14" y="12"/>
                    <a:pt x="16" y="0"/>
                  </a:cubicBez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Freeform 23@|5FFC:0|FBC:0|LFC:0|LBC:16777215"/>
            <p:cNvSpPr/>
            <p:nvPr/>
          </p:nvSpPr>
          <p:spPr bwMode="auto">
            <a:xfrm>
              <a:off x="913648" y="836124"/>
              <a:ext cx="82550" cy="161925"/>
            </a:xfrm>
            <a:custGeom>
              <a:avLst/>
              <a:gdLst>
                <a:gd name="T0" fmla="*/ 8 w 22"/>
                <a:gd name="T1" fmla="*/ 0 h 43"/>
                <a:gd name="T2" fmla="*/ 0 w 22"/>
                <a:gd name="T3" fmla="*/ 43 h 43"/>
                <a:gd name="T4" fmla="*/ 16 w 22"/>
                <a:gd name="T5" fmla="*/ 43 h 43"/>
                <a:gd name="T6" fmla="*/ 22 w 22"/>
                <a:gd name="T7" fmla="*/ 0 h 43"/>
                <a:gd name="T8" fmla="*/ 8 w 22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43">
                  <a:moveTo>
                    <a:pt x="8" y="0"/>
                  </a:moveTo>
                  <a:cubicBezTo>
                    <a:pt x="5" y="14"/>
                    <a:pt x="2" y="28"/>
                    <a:pt x="0" y="43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8" y="29"/>
                    <a:pt x="20" y="15"/>
                    <a:pt x="22" y="0"/>
                  </a:cubicBez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24@|5FFC:0|FBC:0|LFC:0|LBC:16777215"/>
            <p:cNvSpPr/>
            <p:nvPr/>
          </p:nvSpPr>
          <p:spPr bwMode="auto">
            <a:xfrm>
              <a:off x="1220036" y="1382225"/>
              <a:ext cx="222250" cy="139700"/>
            </a:xfrm>
            <a:custGeom>
              <a:avLst/>
              <a:gdLst>
                <a:gd name="T0" fmla="*/ 0 w 59"/>
                <a:gd name="T1" fmla="*/ 37 h 37"/>
                <a:gd name="T2" fmla="*/ 59 w 59"/>
                <a:gd name="T3" fmla="*/ 37 h 37"/>
                <a:gd name="T4" fmla="*/ 57 w 59"/>
                <a:gd name="T5" fmla="*/ 0 h 37"/>
                <a:gd name="T6" fmla="*/ 0 w 59"/>
                <a:gd name="T7" fmla="*/ 0 h 37"/>
                <a:gd name="T8" fmla="*/ 0 w 59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37">
                  <a:moveTo>
                    <a:pt x="0" y="37"/>
                  </a:moveTo>
                  <a:cubicBezTo>
                    <a:pt x="59" y="37"/>
                    <a:pt x="59" y="37"/>
                    <a:pt x="59" y="37"/>
                  </a:cubicBezTo>
                  <a:cubicBezTo>
                    <a:pt x="58" y="25"/>
                    <a:pt x="58" y="13"/>
                    <a:pt x="5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Freeform 25@|5FFC:0|FBC:0|LFC:0|LBC:16777215"/>
            <p:cNvSpPr/>
            <p:nvPr/>
          </p:nvSpPr>
          <p:spPr bwMode="auto">
            <a:xfrm>
              <a:off x="1012073" y="836124"/>
              <a:ext cx="173038" cy="161925"/>
            </a:xfrm>
            <a:custGeom>
              <a:avLst/>
              <a:gdLst>
                <a:gd name="T0" fmla="*/ 46 w 46"/>
                <a:gd name="T1" fmla="*/ 0 h 43"/>
                <a:gd name="T2" fmla="*/ 6 w 46"/>
                <a:gd name="T3" fmla="*/ 0 h 43"/>
                <a:gd name="T4" fmla="*/ 0 w 46"/>
                <a:gd name="T5" fmla="*/ 43 h 43"/>
                <a:gd name="T6" fmla="*/ 46 w 46"/>
                <a:gd name="T7" fmla="*/ 43 h 43"/>
                <a:gd name="T8" fmla="*/ 46 w 46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3">
                  <a:moveTo>
                    <a:pt x="4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15"/>
                    <a:pt x="2" y="29"/>
                    <a:pt x="0" y="43"/>
                  </a:cubicBezTo>
                  <a:cubicBezTo>
                    <a:pt x="46" y="43"/>
                    <a:pt x="46" y="43"/>
                    <a:pt x="46" y="43"/>
                  </a:cubicBez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Freeform 26@|5FFC:0|FBC:0|LFC:0|LBC:16777215"/>
            <p:cNvSpPr/>
            <p:nvPr/>
          </p:nvSpPr>
          <p:spPr bwMode="auto">
            <a:xfrm>
              <a:off x="1069223" y="493224"/>
              <a:ext cx="115888" cy="131763"/>
            </a:xfrm>
            <a:custGeom>
              <a:avLst/>
              <a:gdLst>
                <a:gd name="T0" fmla="*/ 31 w 31"/>
                <a:gd name="T1" fmla="*/ 0 h 35"/>
                <a:gd name="T2" fmla="*/ 7 w 31"/>
                <a:gd name="T3" fmla="*/ 0 h 35"/>
                <a:gd name="T4" fmla="*/ 0 w 31"/>
                <a:gd name="T5" fmla="*/ 35 h 35"/>
                <a:gd name="T6" fmla="*/ 31 w 31"/>
                <a:gd name="T7" fmla="*/ 35 h 35"/>
                <a:gd name="T8" fmla="*/ 31 w 31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5">
                  <a:moveTo>
                    <a:pt x="31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5" y="12"/>
                    <a:pt x="2" y="24"/>
                    <a:pt x="0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0"/>
                    <a:pt x="31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Freeform 27@|5FFC:0|FBC:0|LFC:0|LBC:16777215"/>
            <p:cNvSpPr/>
            <p:nvPr/>
          </p:nvSpPr>
          <p:spPr bwMode="auto">
            <a:xfrm>
              <a:off x="993023" y="1039324"/>
              <a:ext cx="192088" cy="139700"/>
            </a:xfrm>
            <a:custGeom>
              <a:avLst/>
              <a:gdLst>
                <a:gd name="T0" fmla="*/ 51 w 51"/>
                <a:gd name="T1" fmla="*/ 0 h 37"/>
                <a:gd name="T2" fmla="*/ 4 w 51"/>
                <a:gd name="T3" fmla="*/ 0 h 37"/>
                <a:gd name="T4" fmla="*/ 0 w 51"/>
                <a:gd name="T5" fmla="*/ 37 h 37"/>
                <a:gd name="T6" fmla="*/ 51 w 51"/>
                <a:gd name="T7" fmla="*/ 37 h 37"/>
                <a:gd name="T8" fmla="*/ 51 w 51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37">
                  <a:moveTo>
                    <a:pt x="5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13"/>
                    <a:pt x="1" y="25"/>
                    <a:pt x="0" y="37"/>
                  </a:cubicBezTo>
                  <a:cubicBezTo>
                    <a:pt x="51" y="37"/>
                    <a:pt x="51" y="37"/>
                    <a:pt x="51" y="37"/>
                  </a:cubicBezTo>
                  <a:lnTo>
                    <a:pt x="5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28@|5FFC:0|FBC:0|LFC:0|LBC:16777215"/>
            <p:cNvSpPr/>
            <p:nvPr/>
          </p:nvSpPr>
          <p:spPr bwMode="auto">
            <a:xfrm>
              <a:off x="1220036" y="836124"/>
              <a:ext cx="180975" cy="161925"/>
            </a:xfrm>
            <a:custGeom>
              <a:avLst/>
              <a:gdLst>
                <a:gd name="T0" fmla="*/ 0 w 48"/>
                <a:gd name="T1" fmla="*/ 43 h 43"/>
                <a:gd name="T2" fmla="*/ 48 w 48"/>
                <a:gd name="T3" fmla="*/ 43 h 43"/>
                <a:gd name="T4" fmla="*/ 43 w 48"/>
                <a:gd name="T5" fmla="*/ 0 h 43"/>
                <a:gd name="T6" fmla="*/ 0 w 48"/>
                <a:gd name="T7" fmla="*/ 0 h 43"/>
                <a:gd name="T8" fmla="*/ 0 w 48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3">
                  <a:moveTo>
                    <a:pt x="0" y="43"/>
                  </a:moveTo>
                  <a:cubicBezTo>
                    <a:pt x="48" y="43"/>
                    <a:pt x="48" y="43"/>
                    <a:pt x="48" y="43"/>
                  </a:cubicBezTo>
                  <a:cubicBezTo>
                    <a:pt x="47" y="29"/>
                    <a:pt x="45" y="15"/>
                    <a:pt x="43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29@|5FFC:0|FBC:0|LFC:0|LBC:16777215"/>
            <p:cNvSpPr/>
            <p:nvPr/>
          </p:nvSpPr>
          <p:spPr bwMode="auto">
            <a:xfrm>
              <a:off x="1220036" y="493224"/>
              <a:ext cx="123825" cy="131763"/>
            </a:xfrm>
            <a:custGeom>
              <a:avLst/>
              <a:gdLst>
                <a:gd name="T0" fmla="*/ 33 w 33"/>
                <a:gd name="T1" fmla="*/ 35 h 35"/>
                <a:gd name="T2" fmla="*/ 26 w 33"/>
                <a:gd name="T3" fmla="*/ 0 h 35"/>
                <a:gd name="T4" fmla="*/ 0 w 33"/>
                <a:gd name="T5" fmla="*/ 0 h 35"/>
                <a:gd name="T6" fmla="*/ 0 w 33"/>
                <a:gd name="T7" fmla="*/ 35 h 35"/>
                <a:gd name="T8" fmla="*/ 33 w 33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5">
                  <a:moveTo>
                    <a:pt x="33" y="35"/>
                  </a:moveTo>
                  <a:cubicBezTo>
                    <a:pt x="31" y="24"/>
                    <a:pt x="29" y="12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lnTo>
                    <a:pt x="33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Freeform 30@|5FFC:0|FBC:0|LFC:0|LBC:16777215"/>
            <p:cNvSpPr/>
            <p:nvPr/>
          </p:nvSpPr>
          <p:spPr bwMode="auto">
            <a:xfrm>
              <a:off x="1220036" y="669436"/>
              <a:ext cx="153988" cy="125413"/>
            </a:xfrm>
            <a:custGeom>
              <a:avLst/>
              <a:gdLst>
                <a:gd name="T0" fmla="*/ 0 w 41"/>
                <a:gd name="T1" fmla="*/ 33 h 33"/>
                <a:gd name="T2" fmla="*/ 41 w 41"/>
                <a:gd name="T3" fmla="*/ 33 h 33"/>
                <a:gd name="T4" fmla="*/ 35 w 41"/>
                <a:gd name="T5" fmla="*/ 0 h 33"/>
                <a:gd name="T6" fmla="*/ 0 w 41"/>
                <a:gd name="T7" fmla="*/ 0 h 33"/>
                <a:gd name="T8" fmla="*/ 0 w 41"/>
                <a:gd name="T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3">
                  <a:moveTo>
                    <a:pt x="0" y="33"/>
                  </a:moveTo>
                  <a:cubicBezTo>
                    <a:pt x="41" y="33"/>
                    <a:pt x="41" y="33"/>
                    <a:pt x="41" y="33"/>
                  </a:cubicBezTo>
                  <a:cubicBezTo>
                    <a:pt x="39" y="22"/>
                    <a:pt x="37" y="11"/>
                    <a:pt x="3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Freeform 31@|5FFC:0|FBC:0|LFC:0|LBC:16777215"/>
            <p:cNvSpPr/>
            <p:nvPr/>
          </p:nvSpPr>
          <p:spPr bwMode="auto">
            <a:xfrm>
              <a:off x="1042236" y="669436"/>
              <a:ext cx="142875" cy="125413"/>
            </a:xfrm>
            <a:custGeom>
              <a:avLst/>
              <a:gdLst>
                <a:gd name="T0" fmla="*/ 38 w 38"/>
                <a:gd name="T1" fmla="*/ 0 h 33"/>
                <a:gd name="T2" fmla="*/ 5 w 38"/>
                <a:gd name="T3" fmla="*/ 0 h 33"/>
                <a:gd name="T4" fmla="*/ 0 w 38"/>
                <a:gd name="T5" fmla="*/ 33 h 33"/>
                <a:gd name="T6" fmla="*/ 38 w 38"/>
                <a:gd name="T7" fmla="*/ 33 h 33"/>
                <a:gd name="T8" fmla="*/ 38 w 38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3">
                  <a:moveTo>
                    <a:pt x="38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3" y="11"/>
                    <a:pt x="1" y="22"/>
                    <a:pt x="0" y="33"/>
                  </a:cubicBezTo>
                  <a:cubicBezTo>
                    <a:pt x="38" y="33"/>
                    <a:pt x="38" y="33"/>
                    <a:pt x="38" y="33"/>
                  </a:cubicBezTo>
                  <a:lnTo>
                    <a:pt x="3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Freeform 32@|5FFC:0|FBC:0|LFC:0|LBC:16777215"/>
            <p:cNvSpPr/>
            <p:nvPr/>
          </p:nvSpPr>
          <p:spPr bwMode="auto">
            <a:xfrm>
              <a:off x="970798" y="1563200"/>
              <a:ext cx="214313" cy="146050"/>
            </a:xfrm>
            <a:custGeom>
              <a:avLst/>
              <a:gdLst>
                <a:gd name="T0" fmla="*/ 57 w 57"/>
                <a:gd name="T1" fmla="*/ 0 h 39"/>
                <a:gd name="T2" fmla="*/ 0 w 57"/>
                <a:gd name="T3" fmla="*/ 0 h 39"/>
                <a:gd name="T4" fmla="*/ 0 w 57"/>
                <a:gd name="T5" fmla="*/ 39 h 39"/>
                <a:gd name="T6" fmla="*/ 57 w 57"/>
                <a:gd name="T7" fmla="*/ 39 h 39"/>
                <a:gd name="T8" fmla="*/ 57 w 57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39">
                  <a:moveTo>
                    <a:pt x="5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0" y="27"/>
                    <a:pt x="0" y="39"/>
                  </a:cubicBezTo>
                  <a:cubicBezTo>
                    <a:pt x="57" y="39"/>
                    <a:pt x="57" y="39"/>
                    <a:pt x="57" y="39"/>
                  </a:cubicBezTo>
                  <a:lnTo>
                    <a:pt x="5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Freeform 33@|5FFC:0|FBC:0|LFC:0|LBC:16777215"/>
            <p:cNvSpPr/>
            <p:nvPr/>
          </p:nvSpPr>
          <p:spPr bwMode="auto">
            <a:xfrm>
              <a:off x="981910" y="1220299"/>
              <a:ext cx="203200" cy="120650"/>
            </a:xfrm>
            <a:custGeom>
              <a:avLst/>
              <a:gdLst>
                <a:gd name="T0" fmla="*/ 54 w 54"/>
                <a:gd name="T1" fmla="*/ 0 h 32"/>
                <a:gd name="T2" fmla="*/ 2 w 54"/>
                <a:gd name="T3" fmla="*/ 0 h 32"/>
                <a:gd name="T4" fmla="*/ 0 w 54"/>
                <a:gd name="T5" fmla="*/ 32 h 32"/>
                <a:gd name="T6" fmla="*/ 54 w 54"/>
                <a:gd name="T7" fmla="*/ 32 h 32"/>
                <a:gd name="T8" fmla="*/ 54 w 54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32">
                  <a:moveTo>
                    <a:pt x="5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1"/>
                    <a:pt x="0" y="21"/>
                    <a:pt x="0" y="32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4" y="0"/>
                    <a:pt x="54" y="0"/>
                    <a:pt x="5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Freeform 34@|5FFC:0|FBC:0|LFC:0|LBC:16777215"/>
            <p:cNvSpPr/>
            <p:nvPr/>
          </p:nvSpPr>
          <p:spPr bwMode="auto">
            <a:xfrm>
              <a:off x="973973" y="1382225"/>
              <a:ext cx="211138" cy="139700"/>
            </a:xfrm>
            <a:custGeom>
              <a:avLst/>
              <a:gdLst>
                <a:gd name="T0" fmla="*/ 56 w 56"/>
                <a:gd name="T1" fmla="*/ 0 h 37"/>
                <a:gd name="T2" fmla="*/ 1 w 56"/>
                <a:gd name="T3" fmla="*/ 0 h 37"/>
                <a:gd name="T4" fmla="*/ 0 w 56"/>
                <a:gd name="T5" fmla="*/ 37 h 37"/>
                <a:gd name="T6" fmla="*/ 56 w 56"/>
                <a:gd name="T7" fmla="*/ 37 h 37"/>
                <a:gd name="T8" fmla="*/ 56 w 56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37">
                  <a:moveTo>
                    <a:pt x="56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3"/>
                    <a:pt x="0" y="25"/>
                    <a:pt x="0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0"/>
                    <a:pt x="56" y="0"/>
                    <a:pt x="5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Freeform 35@|5FFC:0|FBC:0|LFC:0|LBC:16777215"/>
            <p:cNvSpPr/>
            <p:nvPr/>
          </p:nvSpPr>
          <p:spPr bwMode="auto">
            <a:xfrm>
              <a:off x="853323" y="1382225"/>
              <a:ext cx="90488" cy="139700"/>
            </a:xfrm>
            <a:custGeom>
              <a:avLst/>
              <a:gdLst>
                <a:gd name="T0" fmla="*/ 2 w 24"/>
                <a:gd name="T1" fmla="*/ 0 h 37"/>
                <a:gd name="T2" fmla="*/ 0 w 24"/>
                <a:gd name="T3" fmla="*/ 37 h 37"/>
                <a:gd name="T4" fmla="*/ 22 w 24"/>
                <a:gd name="T5" fmla="*/ 37 h 37"/>
                <a:gd name="T6" fmla="*/ 24 w 24"/>
                <a:gd name="T7" fmla="*/ 0 h 37"/>
                <a:gd name="T8" fmla="*/ 2 w 24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7">
                  <a:moveTo>
                    <a:pt x="2" y="0"/>
                  </a:moveTo>
                  <a:cubicBezTo>
                    <a:pt x="1" y="13"/>
                    <a:pt x="1" y="25"/>
                    <a:pt x="0" y="37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2" y="25"/>
                    <a:pt x="23" y="13"/>
                    <a:pt x="24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Freeform 36@|5FFC:0|FBC:0|LFC:0|LBC:16777215"/>
            <p:cNvSpPr/>
            <p:nvPr/>
          </p:nvSpPr>
          <p:spPr bwMode="auto">
            <a:xfrm>
              <a:off x="1472449" y="1382225"/>
              <a:ext cx="79375" cy="139700"/>
            </a:xfrm>
            <a:custGeom>
              <a:avLst/>
              <a:gdLst>
                <a:gd name="T0" fmla="*/ 21 w 21"/>
                <a:gd name="T1" fmla="*/ 37 h 37"/>
                <a:gd name="T2" fmla="*/ 18 w 21"/>
                <a:gd name="T3" fmla="*/ 0 h 37"/>
                <a:gd name="T4" fmla="*/ 0 w 21"/>
                <a:gd name="T5" fmla="*/ 0 h 37"/>
                <a:gd name="T6" fmla="*/ 1 w 21"/>
                <a:gd name="T7" fmla="*/ 37 h 37"/>
                <a:gd name="T8" fmla="*/ 21 w 21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37">
                  <a:moveTo>
                    <a:pt x="21" y="37"/>
                  </a:moveTo>
                  <a:cubicBezTo>
                    <a:pt x="20" y="25"/>
                    <a:pt x="19" y="13"/>
                    <a:pt x="1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"/>
                    <a:pt x="1" y="25"/>
                    <a:pt x="1" y="37"/>
                  </a:cubicBezTo>
                  <a:lnTo>
                    <a:pt x="21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reeform 37@|5FFC:0|FBC:0|LFC:0|LBC:16777215"/>
            <p:cNvSpPr/>
            <p:nvPr/>
          </p:nvSpPr>
          <p:spPr bwMode="auto">
            <a:xfrm>
              <a:off x="1461336" y="1220299"/>
              <a:ext cx="76200" cy="120650"/>
            </a:xfrm>
            <a:custGeom>
              <a:avLst/>
              <a:gdLst>
                <a:gd name="T0" fmla="*/ 20 w 20"/>
                <a:gd name="T1" fmla="*/ 32 h 32"/>
                <a:gd name="T2" fmla="*/ 17 w 20"/>
                <a:gd name="T3" fmla="*/ 0 h 32"/>
                <a:gd name="T4" fmla="*/ 0 w 20"/>
                <a:gd name="T5" fmla="*/ 0 h 32"/>
                <a:gd name="T6" fmla="*/ 2 w 20"/>
                <a:gd name="T7" fmla="*/ 32 h 32"/>
                <a:gd name="T8" fmla="*/ 20 w 20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2">
                  <a:moveTo>
                    <a:pt x="20" y="32"/>
                  </a:moveTo>
                  <a:cubicBezTo>
                    <a:pt x="19" y="21"/>
                    <a:pt x="18" y="11"/>
                    <a:pt x="1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1"/>
                    <a:pt x="1" y="21"/>
                    <a:pt x="2" y="32"/>
                  </a:cubicBezTo>
                  <a:lnTo>
                    <a:pt x="20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Freeform 38@|5FFC:0|FBC:0|LFC:0|LBC:16777215"/>
            <p:cNvSpPr/>
            <p:nvPr/>
          </p:nvSpPr>
          <p:spPr bwMode="auto">
            <a:xfrm>
              <a:off x="1058111" y="451949"/>
              <a:ext cx="47625" cy="41275"/>
            </a:xfrm>
            <a:custGeom>
              <a:avLst/>
              <a:gdLst>
                <a:gd name="T0" fmla="*/ 13 w 13"/>
                <a:gd name="T1" fmla="*/ 0 h 11"/>
                <a:gd name="T2" fmla="*/ 3 w 13"/>
                <a:gd name="T3" fmla="*/ 0 h 11"/>
                <a:gd name="T4" fmla="*/ 0 w 13"/>
                <a:gd name="T5" fmla="*/ 11 h 11"/>
                <a:gd name="T6" fmla="*/ 10 w 13"/>
                <a:gd name="T7" fmla="*/ 11 h 11"/>
                <a:gd name="T8" fmla="*/ 13 w 13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1">
                  <a:moveTo>
                    <a:pt x="1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4"/>
                    <a:pt x="1" y="8"/>
                    <a:pt x="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1" y="8"/>
                    <a:pt x="12" y="4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Freeform 39@|5FFC:0|FBC:0|LFC:0|LBC:16777215"/>
            <p:cNvSpPr/>
            <p:nvPr/>
          </p:nvSpPr>
          <p:spPr bwMode="auto">
            <a:xfrm>
              <a:off x="1310523" y="451949"/>
              <a:ext cx="44450" cy="41275"/>
            </a:xfrm>
            <a:custGeom>
              <a:avLst/>
              <a:gdLst>
                <a:gd name="T0" fmla="*/ 12 w 12"/>
                <a:gd name="T1" fmla="*/ 11 h 11"/>
                <a:gd name="T2" fmla="*/ 11 w 12"/>
                <a:gd name="T3" fmla="*/ 5 h 11"/>
                <a:gd name="T4" fmla="*/ 9 w 12"/>
                <a:gd name="T5" fmla="*/ 0 h 11"/>
                <a:gd name="T6" fmla="*/ 0 w 12"/>
                <a:gd name="T7" fmla="*/ 0 h 11"/>
                <a:gd name="T8" fmla="*/ 2 w 12"/>
                <a:gd name="T9" fmla="*/ 11 h 11"/>
                <a:gd name="T10" fmla="*/ 12 w 12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1">
                  <a:moveTo>
                    <a:pt x="12" y="11"/>
                  </a:moveTo>
                  <a:cubicBezTo>
                    <a:pt x="12" y="9"/>
                    <a:pt x="11" y="7"/>
                    <a:pt x="11" y="5"/>
                  </a:cubicBezTo>
                  <a:cubicBezTo>
                    <a:pt x="10" y="3"/>
                    <a:pt x="9" y="2"/>
                    <a:pt x="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4"/>
                    <a:pt x="1" y="8"/>
                    <a:pt x="2" y="11"/>
                  </a:cubicBezTo>
                  <a:lnTo>
                    <a:pt x="12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Rectangle 40@|1FFC:0|FBC:0|LFC:0|LBC:16777215"/>
            <p:cNvSpPr>
              <a:spLocks noChangeArrowheads="1"/>
            </p:cNvSpPr>
            <p:nvPr/>
          </p:nvSpPr>
          <p:spPr bwMode="auto">
            <a:xfrm>
              <a:off x="1185111" y="451949"/>
              <a:ext cx="34925" cy="41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41@|5FFC:0|FBC:0|LFC:0|LBC:16777215"/>
            <p:cNvSpPr/>
            <p:nvPr/>
          </p:nvSpPr>
          <p:spPr bwMode="auto">
            <a:xfrm>
              <a:off x="1023185" y="624986"/>
              <a:ext cx="46038" cy="44450"/>
            </a:xfrm>
            <a:custGeom>
              <a:avLst/>
              <a:gdLst>
                <a:gd name="T0" fmla="*/ 12 w 12"/>
                <a:gd name="T1" fmla="*/ 0 h 12"/>
                <a:gd name="T2" fmla="*/ 2 w 12"/>
                <a:gd name="T3" fmla="*/ 0 h 12"/>
                <a:gd name="T4" fmla="*/ 0 w 12"/>
                <a:gd name="T5" fmla="*/ 12 h 12"/>
                <a:gd name="T6" fmla="*/ 10 w 12"/>
                <a:gd name="T7" fmla="*/ 12 h 12"/>
                <a:gd name="T8" fmla="*/ 12 w 1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4"/>
                    <a:pt x="1" y="8"/>
                    <a:pt x="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8"/>
                    <a:pt x="12" y="4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Freeform 42@|5FFC:0|FBC:0|LFC:0|LBC:16777215"/>
            <p:cNvSpPr/>
            <p:nvPr/>
          </p:nvSpPr>
          <p:spPr bwMode="auto">
            <a:xfrm>
              <a:off x="1343861" y="624986"/>
              <a:ext cx="46038" cy="44450"/>
            </a:xfrm>
            <a:custGeom>
              <a:avLst/>
              <a:gdLst>
                <a:gd name="T0" fmla="*/ 2 w 12"/>
                <a:gd name="T1" fmla="*/ 12 h 12"/>
                <a:gd name="T2" fmla="*/ 12 w 12"/>
                <a:gd name="T3" fmla="*/ 12 h 12"/>
                <a:gd name="T4" fmla="*/ 10 w 12"/>
                <a:gd name="T5" fmla="*/ 0 h 12"/>
                <a:gd name="T6" fmla="*/ 0 w 12"/>
                <a:gd name="T7" fmla="*/ 0 h 12"/>
                <a:gd name="T8" fmla="*/ 2 w 12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12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11" y="8"/>
                    <a:pt x="11" y="4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4"/>
                    <a:pt x="2" y="8"/>
                    <a:pt x="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Rectangle 43@|1FFC:0|FBC:0|LFC:0|LBC:16777215"/>
            <p:cNvSpPr>
              <a:spLocks noChangeArrowheads="1"/>
            </p:cNvSpPr>
            <p:nvPr/>
          </p:nvSpPr>
          <p:spPr bwMode="auto">
            <a:xfrm>
              <a:off x="1185111" y="624986"/>
              <a:ext cx="34925" cy="44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44@|5FFC:0|FBC:0|LFC:0|LBC:16777215"/>
            <p:cNvSpPr/>
            <p:nvPr/>
          </p:nvSpPr>
          <p:spPr bwMode="auto">
            <a:xfrm>
              <a:off x="996198" y="794849"/>
              <a:ext cx="46038" cy="41275"/>
            </a:xfrm>
            <a:custGeom>
              <a:avLst/>
              <a:gdLst>
                <a:gd name="T0" fmla="*/ 12 w 12"/>
                <a:gd name="T1" fmla="*/ 0 h 11"/>
                <a:gd name="T2" fmla="*/ 2 w 12"/>
                <a:gd name="T3" fmla="*/ 0 h 11"/>
                <a:gd name="T4" fmla="*/ 0 w 12"/>
                <a:gd name="T5" fmla="*/ 11 h 11"/>
                <a:gd name="T6" fmla="*/ 10 w 12"/>
                <a:gd name="T7" fmla="*/ 11 h 11"/>
                <a:gd name="T8" fmla="*/ 12 w 12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4"/>
                    <a:pt x="1" y="7"/>
                    <a:pt x="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1" y="4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reeform 45@|5FFC:0|FBC:0|LFC:0|LBC:16777215"/>
            <p:cNvSpPr/>
            <p:nvPr/>
          </p:nvSpPr>
          <p:spPr bwMode="auto">
            <a:xfrm>
              <a:off x="1374024" y="794849"/>
              <a:ext cx="42863" cy="41275"/>
            </a:xfrm>
            <a:custGeom>
              <a:avLst/>
              <a:gdLst>
                <a:gd name="T0" fmla="*/ 2 w 11"/>
                <a:gd name="T1" fmla="*/ 11 h 11"/>
                <a:gd name="T2" fmla="*/ 11 w 11"/>
                <a:gd name="T3" fmla="*/ 11 h 11"/>
                <a:gd name="T4" fmla="*/ 9 w 11"/>
                <a:gd name="T5" fmla="*/ 0 h 11"/>
                <a:gd name="T6" fmla="*/ 0 w 11"/>
                <a:gd name="T7" fmla="*/ 0 h 11"/>
                <a:gd name="T8" fmla="*/ 2 w 11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2" y="11"/>
                  </a:moveTo>
                  <a:cubicBezTo>
                    <a:pt x="11" y="11"/>
                    <a:pt x="11" y="11"/>
                    <a:pt x="11" y="11"/>
                  </a:cubicBezTo>
                  <a:cubicBezTo>
                    <a:pt x="11" y="7"/>
                    <a:pt x="10" y="4"/>
                    <a:pt x="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1" y="7"/>
                    <a:pt x="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Rectangle 46@|1FFC:0|FBC:0|LFC:0|LBC:16777215"/>
            <p:cNvSpPr>
              <a:spLocks noChangeArrowheads="1"/>
            </p:cNvSpPr>
            <p:nvPr/>
          </p:nvSpPr>
          <p:spPr bwMode="auto">
            <a:xfrm>
              <a:off x="1185111" y="794849"/>
              <a:ext cx="34925" cy="41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47@|5FFC:0|FBC:0|LFC:0|LBC:16777215"/>
            <p:cNvSpPr/>
            <p:nvPr/>
          </p:nvSpPr>
          <p:spPr bwMode="auto">
            <a:xfrm>
              <a:off x="970798" y="998049"/>
              <a:ext cx="41275" cy="41275"/>
            </a:xfrm>
            <a:custGeom>
              <a:avLst/>
              <a:gdLst>
                <a:gd name="T0" fmla="*/ 11 w 11"/>
                <a:gd name="T1" fmla="*/ 0 h 11"/>
                <a:gd name="T2" fmla="*/ 1 w 11"/>
                <a:gd name="T3" fmla="*/ 0 h 11"/>
                <a:gd name="T4" fmla="*/ 0 w 11"/>
                <a:gd name="T5" fmla="*/ 11 h 11"/>
                <a:gd name="T6" fmla="*/ 10 w 11"/>
                <a:gd name="T7" fmla="*/ 11 h 11"/>
                <a:gd name="T8" fmla="*/ 11 w 11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3"/>
                    <a:pt x="1" y="7"/>
                    <a:pt x="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1" y="3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48@|5FFC:0|FBC:0|LFC:0|LBC:16777215"/>
            <p:cNvSpPr/>
            <p:nvPr/>
          </p:nvSpPr>
          <p:spPr bwMode="auto">
            <a:xfrm>
              <a:off x="1401011" y="998049"/>
              <a:ext cx="41275" cy="41275"/>
            </a:xfrm>
            <a:custGeom>
              <a:avLst/>
              <a:gdLst>
                <a:gd name="T0" fmla="*/ 2 w 11"/>
                <a:gd name="T1" fmla="*/ 11 h 11"/>
                <a:gd name="T2" fmla="*/ 11 w 11"/>
                <a:gd name="T3" fmla="*/ 11 h 11"/>
                <a:gd name="T4" fmla="*/ 10 w 11"/>
                <a:gd name="T5" fmla="*/ 0 h 11"/>
                <a:gd name="T6" fmla="*/ 0 w 11"/>
                <a:gd name="T7" fmla="*/ 0 h 11"/>
                <a:gd name="T8" fmla="*/ 2 w 11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2" y="11"/>
                  </a:moveTo>
                  <a:cubicBezTo>
                    <a:pt x="11" y="11"/>
                    <a:pt x="11" y="11"/>
                    <a:pt x="11" y="11"/>
                  </a:cubicBezTo>
                  <a:cubicBezTo>
                    <a:pt x="11" y="7"/>
                    <a:pt x="10" y="3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3"/>
                    <a:pt x="1" y="7"/>
                    <a:pt x="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Rectangle 49@|1FFC:0|FBC:0|LFC:0|LBC:16777215"/>
            <p:cNvSpPr>
              <a:spLocks noChangeArrowheads="1"/>
            </p:cNvSpPr>
            <p:nvPr/>
          </p:nvSpPr>
          <p:spPr bwMode="auto">
            <a:xfrm>
              <a:off x="1185111" y="998049"/>
              <a:ext cx="34925" cy="41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50@|5FFC:0|FBC:0|LFC:0|LBC:16777215"/>
            <p:cNvSpPr/>
            <p:nvPr/>
          </p:nvSpPr>
          <p:spPr bwMode="auto">
            <a:xfrm>
              <a:off x="951748" y="1179024"/>
              <a:ext cx="41275" cy="41275"/>
            </a:xfrm>
            <a:custGeom>
              <a:avLst/>
              <a:gdLst>
                <a:gd name="T0" fmla="*/ 11 w 11"/>
                <a:gd name="T1" fmla="*/ 0 h 11"/>
                <a:gd name="T2" fmla="*/ 1 w 11"/>
                <a:gd name="T3" fmla="*/ 0 h 11"/>
                <a:gd name="T4" fmla="*/ 0 w 11"/>
                <a:gd name="T5" fmla="*/ 11 h 11"/>
                <a:gd name="T6" fmla="*/ 10 w 11"/>
                <a:gd name="T7" fmla="*/ 11 h 11"/>
                <a:gd name="T8" fmla="*/ 11 w 11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4"/>
                    <a:pt x="1" y="7"/>
                    <a:pt x="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1" y="4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51@|5FFC:0|FBC:0|LFC:0|LBC:16777215"/>
            <p:cNvSpPr/>
            <p:nvPr/>
          </p:nvSpPr>
          <p:spPr bwMode="auto">
            <a:xfrm>
              <a:off x="1420061" y="1179024"/>
              <a:ext cx="41275" cy="41275"/>
            </a:xfrm>
            <a:custGeom>
              <a:avLst/>
              <a:gdLst>
                <a:gd name="T0" fmla="*/ 1 w 11"/>
                <a:gd name="T1" fmla="*/ 11 h 11"/>
                <a:gd name="T2" fmla="*/ 11 w 11"/>
                <a:gd name="T3" fmla="*/ 11 h 11"/>
                <a:gd name="T4" fmla="*/ 10 w 11"/>
                <a:gd name="T5" fmla="*/ 0 h 11"/>
                <a:gd name="T6" fmla="*/ 0 w 11"/>
                <a:gd name="T7" fmla="*/ 0 h 11"/>
                <a:gd name="T8" fmla="*/ 1 w 11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11"/>
                  </a:moveTo>
                  <a:cubicBezTo>
                    <a:pt x="11" y="11"/>
                    <a:pt x="11" y="11"/>
                    <a:pt x="11" y="11"/>
                  </a:cubicBezTo>
                  <a:cubicBezTo>
                    <a:pt x="11" y="7"/>
                    <a:pt x="10" y="4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4"/>
                    <a:pt x="1" y="7"/>
                    <a:pt x="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Rectangle 52@|1FFC:0|FBC:0|LFC:0|LBC:16777215"/>
            <p:cNvSpPr>
              <a:spLocks noChangeArrowheads="1"/>
            </p:cNvSpPr>
            <p:nvPr/>
          </p:nvSpPr>
          <p:spPr bwMode="auto">
            <a:xfrm>
              <a:off x="1185111" y="1179024"/>
              <a:ext cx="34925" cy="41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Freeform 53@|5FFC:0|FBC:0|LFC:0|LBC:16777215"/>
            <p:cNvSpPr/>
            <p:nvPr/>
          </p:nvSpPr>
          <p:spPr bwMode="auto">
            <a:xfrm>
              <a:off x="943810" y="1340950"/>
              <a:ext cx="38100" cy="41275"/>
            </a:xfrm>
            <a:custGeom>
              <a:avLst/>
              <a:gdLst>
                <a:gd name="T0" fmla="*/ 10 w 10"/>
                <a:gd name="T1" fmla="*/ 0 h 11"/>
                <a:gd name="T2" fmla="*/ 0 w 10"/>
                <a:gd name="T3" fmla="*/ 0 h 11"/>
                <a:gd name="T4" fmla="*/ 0 w 10"/>
                <a:gd name="T5" fmla="*/ 11 h 11"/>
                <a:gd name="T6" fmla="*/ 9 w 10"/>
                <a:gd name="T7" fmla="*/ 11 h 11"/>
                <a:gd name="T8" fmla="*/ 10 w 10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7"/>
                    <a:pt x="0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7"/>
                    <a:pt x="10" y="3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" name="Freeform 54@|5FFC:0|FBC:0|LFC:0|LBC:16777215"/>
            <p:cNvSpPr/>
            <p:nvPr/>
          </p:nvSpPr>
          <p:spPr bwMode="auto">
            <a:xfrm>
              <a:off x="1434349" y="1340950"/>
              <a:ext cx="38100" cy="41275"/>
            </a:xfrm>
            <a:custGeom>
              <a:avLst/>
              <a:gdLst>
                <a:gd name="T0" fmla="*/ 0 w 10"/>
                <a:gd name="T1" fmla="*/ 11 h 11"/>
                <a:gd name="T2" fmla="*/ 10 w 10"/>
                <a:gd name="T3" fmla="*/ 11 h 11"/>
                <a:gd name="T4" fmla="*/ 9 w 10"/>
                <a:gd name="T5" fmla="*/ 0 h 11"/>
                <a:gd name="T6" fmla="*/ 0 w 10"/>
                <a:gd name="T7" fmla="*/ 0 h 11"/>
                <a:gd name="T8" fmla="*/ 0 w 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11"/>
                  </a:move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9" y="3"/>
                    <a:pt x="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7"/>
                    <a:pt x="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Rectangle 55@|1FFC:0|FBC:0|LFC:0|LBC:16777215"/>
            <p:cNvSpPr>
              <a:spLocks noChangeArrowheads="1"/>
            </p:cNvSpPr>
            <p:nvPr/>
          </p:nvSpPr>
          <p:spPr bwMode="auto">
            <a:xfrm>
              <a:off x="1185111" y="1340950"/>
              <a:ext cx="34925" cy="41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Freeform 56@|5FFC:0|FBC:0|LFC:0|LBC:16777215"/>
            <p:cNvSpPr/>
            <p:nvPr/>
          </p:nvSpPr>
          <p:spPr bwMode="auto">
            <a:xfrm>
              <a:off x="935873" y="1521925"/>
              <a:ext cx="34925" cy="41275"/>
            </a:xfrm>
            <a:custGeom>
              <a:avLst/>
              <a:gdLst>
                <a:gd name="T0" fmla="*/ 9 w 9"/>
                <a:gd name="T1" fmla="*/ 0 h 11"/>
                <a:gd name="T2" fmla="*/ 0 w 9"/>
                <a:gd name="T3" fmla="*/ 0 h 11"/>
                <a:gd name="T4" fmla="*/ 0 w 9"/>
                <a:gd name="T5" fmla="*/ 11 h 11"/>
                <a:gd name="T6" fmla="*/ 9 w 9"/>
                <a:gd name="T7" fmla="*/ 11 h 11"/>
                <a:gd name="T8" fmla="*/ 9 w 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7"/>
                    <a:pt x="0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7"/>
                    <a:pt x="9" y="4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Freeform 57@|5FFC:0|FBC:0|LFC:0|LBC:16777215"/>
            <p:cNvSpPr/>
            <p:nvPr/>
          </p:nvSpPr>
          <p:spPr bwMode="auto">
            <a:xfrm>
              <a:off x="1442286" y="1521925"/>
              <a:ext cx="38100" cy="41275"/>
            </a:xfrm>
            <a:custGeom>
              <a:avLst/>
              <a:gdLst>
                <a:gd name="T0" fmla="*/ 0 w 10"/>
                <a:gd name="T1" fmla="*/ 11 h 11"/>
                <a:gd name="T2" fmla="*/ 10 w 10"/>
                <a:gd name="T3" fmla="*/ 11 h 11"/>
                <a:gd name="T4" fmla="*/ 9 w 10"/>
                <a:gd name="T5" fmla="*/ 0 h 11"/>
                <a:gd name="T6" fmla="*/ 0 w 10"/>
                <a:gd name="T7" fmla="*/ 0 h 11"/>
                <a:gd name="T8" fmla="*/ 0 w 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11"/>
                  </a:move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9" y="4"/>
                    <a:pt x="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7"/>
                    <a:pt x="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Rectangle 58@|1FFC:0|FBC:0|LFC:0|LBC:16777215"/>
            <p:cNvSpPr>
              <a:spLocks noChangeArrowheads="1"/>
            </p:cNvSpPr>
            <p:nvPr/>
          </p:nvSpPr>
          <p:spPr bwMode="auto">
            <a:xfrm>
              <a:off x="1185111" y="1521925"/>
              <a:ext cx="34925" cy="41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Rectangle 59@|1FFC:0|FBC:0|LFC:0|LBC:16777215"/>
            <p:cNvSpPr>
              <a:spLocks noChangeArrowheads="1"/>
            </p:cNvSpPr>
            <p:nvPr/>
          </p:nvSpPr>
          <p:spPr bwMode="auto">
            <a:xfrm>
              <a:off x="1185111" y="1709250"/>
              <a:ext cx="34925" cy="41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9" name="Oval 11"/>
          <p:cNvSpPr/>
          <p:nvPr/>
        </p:nvSpPr>
        <p:spPr>
          <a:xfrm flipH="1">
            <a:off x="6467105" y="1771650"/>
            <a:ext cx="2035149" cy="2035149"/>
          </a:xfrm>
          <a:prstGeom prst="ellipse">
            <a:avLst/>
          </a:prstGeom>
          <a:noFill/>
          <a:ln w="12700" cap="flat" cmpd="sng" algn="ctr">
            <a:solidFill>
              <a:srgbClr val="6687B3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Shape 731"/>
          <p:cNvSpPr/>
          <p:nvPr/>
        </p:nvSpPr>
        <p:spPr>
          <a:xfrm>
            <a:off x="7168553" y="2372842"/>
            <a:ext cx="662729" cy="8330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99" y="0"/>
                </a:moveTo>
                <a:cubicBezTo>
                  <a:pt x="4836" y="0"/>
                  <a:pt x="0" y="1447"/>
                  <a:pt x="0" y="3231"/>
                </a:cubicBezTo>
                <a:lnTo>
                  <a:pt x="0" y="4776"/>
                </a:lnTo>
                <a:cubicBezTo>
                  <a:pt x="0" y="6669"/>
                  <a:pt x="4836" y="8203"/>
                  <a:pt x="10799" y="8203"/>
                </a:cubicBezTo>
                <a:cubicBezTo>
                  <a:pt x="16764" y="8203"/>
                  <a:pt x="21600" y="6669"/>
                  <a:pt x="21600" y="4776"/>
                </a:cubicBezTo>
                <a:lnTo>
                  <a:pt x="21600" y="3231"/>
                </a:lnTo>
                <a:cubicBezTo>
                  <a:pt x="21600" y="1447"/>
                  <a:pt x="16764" y="0"/>
                  <a:pt x="10799" y="0"/>
                </a:cubicBezTo>
                <a:close/>
                <a:moveTo>
                  <a:pt x="21195" y="8008"/>
                </a:moveTo>
                <a:cubicBezTo>
                  <a:pt x="19915" y="9488"/>
                  <a:pt x="15746" y="10572"/>
                  <a:pt x="10799" y="10572"/>
                </a:cubicBezTo>
                <a:cubicBezTo>
                  <a:pt x="5856" y="10572"/>
                  <a:pt x="1685" y="9488"/>
                  <a:pt x="405" y="8008"/>
                </a:cubicBezTo>
                <a:cubicBezTo>
                  <a:pt x="141" y="7702"/>
                  <a:pt x="0" y="7868"/>
                  <a:pt x="0" y="8007"/>
                </a:cubicBezTo>
                <a:cubicBezTo>
                  <a:pt x="0" y="8144"/>
                  <a:pt x="0" y="10898"/>
                  <a:pt x="0" y="10898"/>
                </a:cubicBezTo>
                <a:cubicBezTo>
                  <a:pt x="0" y="13061"/>
                  <a:pt x="4836" y="14814"/>
                  <a:pt x="10799" y="14814"/>
                </a:cubicBezTo>
                <a:cubicBezTo>
                  <a:pt x="16764" y="14814"/>
                  <a:pt x="21600" y="13061"/>
                  <a:pt x="21600" y="10898"/>
                </a:cubicBezTo>
                <a:cubicBezTo>
                  <a:pt x="21600" y="10898"/>
                  <a:pt x="21600" y="8144"/>
                  <a:pt x="21600" y="8007"/>
                </a:cubicBezTo>
                <a:cubicBezTo>
                  <a:pt x="21600" y="7868"/>
                  <a:pt x="21459" y="7702"/>
                  <a:pt x="21195" y="8008"/>
                </a:cubicBezTo>
                <a:close/>
                <a:moveTo>
                  <a:pt x="21176" y="14285"/>
                </a:moveTo>
                <a:cubicBezTo>
                  <a:pt x="19876" y="15959"/>
                  <a:pt x="15722" y="17184"/>
                  <a:pt x="10799" y="17184"/>
                </a:cubicBezTo>
                <a:cubicBezTo>
                  <a:pt x="5878" y="17184"/>
                  <a:pt x="1724" y="15959"/>
                  <a:pt x="424" y="14285"/>
                </a:cubicBezTo>
                <a:cubicBezTo>
                  <a:pt x="147" y="13932"/>
                  <a:pt x="0" y="14121"/>
                  <a:pt x="0" y="14297"/>
                </a:cubicBezTo>
                <a:cubicBezTo>
                  <a:pt x="0" y="14472"/>
                  <a:pt x="0" y="16754"/>
                  <a:pt x="0" y="16754"/>
                </a:cubicBezTo>
                <a:cubicBezTo>
                  <a:pt x="0" y="19133"/>
                  <a:pt x="4836" y="21600"/>
                  <a:pt x="10799" y="21600"/>
                </a:cubicBezTo>
                <a:cubicBezTo>
                  <a:pt x="16764" y="21600"/>
                  <a:pt x="21600" y="19133"/>
                  <a:pt x="21600" y="16754"/>
                </a:cubicBezTo>
                <a:cubicBezTo>
                  <a:pt x="21600" y="16754"/>
                  <a:pt x="21600" y="14472"/>
                  <a:pt x="21600" y="14297"/>
                </a:cubicBezTo>
                <a:cubicBezTo>
                  <a:pt x="21600" y="14121"/>
                  <a:pt x="21453" y="13932"/>
                  <a:pt x="21176" y="14285"/>
                </a:cubicBezTo>
                <a:close/>
              </a:path>
            </a:pathLst>
          </a:custGeom>
          <a:solidFill>
            <a:srgbClr val="6687B3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marL="0" marR="0" lvl="0" indent="0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kumimoji="0" sz="31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Kontrapunkt Bob Bold"/>
              <a:sym typeface="Arial" panose="020B0604020202020204" pitchFamily="34" charset="0"/>
            </a:endParaRPr>
          </a:p>
        </p:txBody>
      </p:sp>
      <p:sp>
        <p:nvSpPr>
          <p:cNvPr id="61" name="Oval 3"/>
          <p:cNvSpPr/>
          <p:nvPr/>
        </p:nvSpPr>
        <p:spPr>
          <a:xfrm flipH="1">
            <a:off x="9091520" y="1771650"/>
            <a:ext cx="2035149" cy="2035149"/>
          </a:xfrm>
          <a:prstGeom prst="ellipse">
            <a:avLst/>
          </a:prstGeom>
          <a:noFill/>
          <a:ln w="12700" cap="flat" cmpd="sng" algn="ctr">
            <a:solidFill>
              <a:srgbClr val="6687B3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Freeform 5"/>
          <p:cNvSpPr>
            <a:spLocks noEditPoints="1"/>
          </p:cNvSpPr>
          <p:nvPr/>
        </p:nvSpPr>
        <p:spPr bwMode="auto">
          <a:xfrm>
            <a:off x="9538678" y="2614530"/>
            <a:ext cx="1278706" cy="450693"/>
          </a:xfrm>
          <a:custGeom>
            <a:avLst/>
            <a:gdLst>
              <a:gd name="T0" fmla="*/ 412 w 412"/>
              <a:gd name="T1" fmla="*/ 15 h 132"/>
              <a:gd name="T2" fmla="*/ 407 w 412"/>
              <a:gd name="T3" fmla="*/ 10 h 132"/>
              <a:gd name="T4" fmla="*/ 405 w 412"/>
              <a:gd name="T5" fmla="*/ 11 h 132"/>
              <a:gd name="T6" fmla="*/ 342 w 412"/>
              <a:gd name="T7" fmla="*/ 44 h 132"/>
              <a:gd name="T8" fmla="*/ 219 w 412"/>
              <a:gd name="T9" fmla="*/ 8 h 132"/>
              <a:gd name="T10" fmla="*/ 125 w 412"/>
              <a:gd name="T11" fmla="*/ 3 h 132"/>
              <a:gd name="T12" fmla="*/ 59 w 412"/>
              <a:gd name="T13" fmla="*/ 19 h 132"/>
              <a:gd name="T14" fmla="*/ 20 w 412"/>
              <a:gd name="T15" fmla="*/ 37 h 132"/>
              <a:gd name="T16" fmla="*/ 7 w 412"/>
              <a:gd name="T17" fmla="*/ 46 h 132"/>
              <a:gd name="T18" fmla="*/ 7 w 412"/>
              <a:gd name="T19" fmla="*/ 49 h 132"/>
              <a:gd name="T20" fmla="*/ 7 w 412"/>
              <a:gd name="T21" fmla="*/ 51 h 132"/>
              <a:gd name="T22" fmla="*/ 48 w 412"/>
              <a:gd name="T23" fmla="*/ 71 h 132"/>
              <a:gd name="T24" fmla="*/ 50 w 412"/>
              <a:gd name="T25" fmla="*/ 75 h 132"/>
              <a:gd name="T26" fmla="*/ 46 w 412"/>
              <a:gd name="T27" fmla="*/ 79 h 132"/>
              <a:gd name="T28" fmla="*/ 2 w 412"/>
              <a:gd name="T29" fmla="*/ 79 h 132"/>
              <a:gd name="T30" fmla="*/ 0 w 412"/>
              <a:gd name="T31" fmla="*/ 80 h 132"/>
              <a:gd name="T32" fmla="*/ 1 w 412"/>
              <a:gd name="T33" fmla="*/ 81 h 132"/>
              <a:gd name="T34" fmla="*/ 82 w 412"/>
              <a:gd name="T35" fmla="*/ 122 h 132"/>
              <a:gd name="T36" fmla="*/ 173 w 412"/>
              <a:gd name="T37" fmla="*/ 130 h 132"/>
              <a:gd name="T38" fmla="*/ 256 w 412"/>
              <a:gd name="T39" fmla="*/ 117 h 132"/>
              <a:gd name="T40" fmla="*/ 318 w 412"/>
              <a:gd name="T41" fmla="*/ 100 h 132"/>
              <a:gd name="T42" fmla="*/ 342 w 412"/>
              <a:gd name="T43" fmla="*/ 91 h 132"/>
              <a:gd name="T44" fmla="*/ 405 w 412"/>
              <a:gd name="T45" fmla="*/ 124 h 132"/>
              <a:gd name="T46" fmla="*/ 407 w 412"/>
              <a:gd name="T47" fmla="*/ 124 h 132"/>
              <a:gd name="T48" fmla="*/ 412 w 412"/>
              <a:gd name="T49" fmla="*/ 119 h 132"/>
              <a:gd name="T50" fmla="*/ 411 w 412"/>
              <a:gd name="T51" fmla="*/ 116 h 132"/>
              <a:gd name="T52" fmla="*/ 375 w 412"/>
              <a:gd name="T53" fmla="*/ 67 h 132"/>
              <a:gd name="T54" fmla="*/ 411 w 412"/>
              <a:gd name="T55" fmla="*/ 18 h 132"/>
              <a:gd name="T56" fmla="*/ 412 w 412"/>
              <a:gd name="T57" fmla="*/ 15 h 132"/>
              <a:gd name="T58" fmla="*/ 82 w 412"/>
              <a:gd name="T59" fmla="*/ 57 h 132"/>
              <a:gd name="T60" fmla="*/ 72 w 412"/>
              <a:gd name="T61" fmla="*/ 61 h 132"/>
              <a:gd name="T62" fmla="*/ 61 w 412"/>
              <a:gd name="T63" fmla="*/ 57 h 132"/>
              <a:gd name="T64" fmla="*/ 57 w 412"/>
              <a:gd name="T65" fmla="*/ 45 h 132"/>
              <a:gd name="T66" fmla="*/ 61 w 412"/>
              <a:gd name="T67" fmla="*/ 34 h 132"/>
              <a:gd name="T68" fmla="*/ 72 w 412"/>
              <a:gd name="T69" fmla="*/ 29 h 132"/>
              <a:gd name="T70" fmla="*/ 82 w 412"/>
              <a:gd name="T71" fmla="*/ 34 h 132"/>
              <a:gd name="T72" fmla="*/ 87 w 412"/>
              <a:gd name="T73" fmla="*/ 45 h 132"/>
              <a:gd name="T74" fmla="*/ 82 w 412"/>
              <a:gd name="T75" fmla="*/ 57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12" h="132">
                <a:moveTo>
                  <a:pt x="412" y="15"/>
                </a:moveTo>
                <a:cubicBezTo>
                  <a:pt x="412" y="12"/>
                  <a:pt x="411" y="10"/>
                  <a:pt x="407" y="10"/>
                </a:cubicBezTo>
                <a:cubicBezTo>
                  <a:pt x="406" y="10"/>
                  <a:pt x="406" y="10"/>
                  <a:pt x="405" y="11"/>
                </a:cubicBezTo>
                <a:cubicBezTo>
                  <a:pt x="342" y="44"/>
                  <a:pt x="342" y="44"/>
                  <a:pt x="342" y="44"/>
                </a:cubicBezTo>
                <a:cubicBezTo>
                  <a:pt x="299" y="26"/>
                  <a:pt x="258" y="14"/>
                  <a:pt x="219" y="8"/>
                </a:cubicBezTo>
                <a:cubicBezTo>
                  <a:pt x="180" y="2"/>
                  <a:pt x="148" y="0"/>
                  <a:pt x="125" y="3"/>
                </a:cubicBezTo>
                <a:cubicBezTo>
                  <a:pt x="101" y="5"/>
                  <a:pt x="79" y="11"/>
                  <a:pt x="59" y="19"/>
                </a:cubicBezTo>
                <a:cubicBezTo>
                  <a:pt x="39" y="26"/>
                  <a:pt x="26" y="32"/>
                  <a:pt x="20" y="37"/>
                </a:cubicBezTo>
                <a:cubicBezTo>
                  <a:pt x="15" y="41"/>
                  <a:pt x="10" y="44"/>
                  <a:pt x="7" y="46"/>
                </a:cubicBezTo>
                <a:cubicBezTo>
                  <a:pt x="7" y="47"/>
                  <a:pt x="7" y="48"/>
                  <a:pt x="7" y="49"/>
                </a:cubicBezTo>
                <a:cubicBezTo>
                  <a:pt x="7" y="49"/>
                  <a:pt x="7" y="50"/>
                  <a:pt x="7" y="51"/>
                </a:cubicBezTo>
                <a:cubicBezTo>
                  <a:pt x="48" y="71"/>
                  <a:pt x="48" y="71"/>
                  <a:pt x="48" y="71"/>
                </a:cubicBezTo>
                <a:cubicBezTo>
                  <a:pt x="49" y="72"/>
                  <a:pt x="50" y="73"/>
                  <a:pt x="50" y="75"/>
                </a:cubicBezTo>
                <a:cubicBezTo>
                  <a:pt x="50" y="78"/>
                  <a:pt x="48" y="79"/>
                  <a:pt x="46" y="79"/>
                </a:cubicBezTo>
                <a:cubicBezTo>
                  <a:pt x="2" y="79"/>
                  <a:pt x="2" y="79"/>
                  <a:pt x="2" y="79"/>
                </a:cubicBezTo>
                <a:cubicBezTo>
                  <a:pt x="1" y="79"/>
                  <a:pt x="0" y="79"/>
                  <a:pt x="0" y="80"/>
                </a:cubicBezTo>
                <a:cubicBezTo>
                  <a:pt x="0" y="81"/>
                  <a:pt x="1" y="81"/>
                  <a:pt x="1" y="81"/>
                </a:cubicBezTo>
                <a:cubicBezTo>
                  <a:pt x="24" y="101"/>
                  <a:pt x="51" y="114"/>
                  <a:pt x="82" y="122"/>
                </a:cubicBezTo>
                <a:cubicBezTo>
                  <a:pt x="114" y="129"/>
                  <a:pt x="144" y="132"/>
                  <a:pt x="173" y="130"/>
                </a:cubicBezTo>
                <a:cubicBezTo>
                  <a:pt x="203" y="127"/>
                  <a:pt x="230" y="123"/>
                  <a:pt x="256" y="117"/>
                </a:cubicBezTo>
                <a:cubicBezTo>
                  <a:pt x="282" y="111"/>
                  <a:pt x="303" y="106"/>
                  <a:pt x="318" y="100"/>
                </a:cubicBezTo>
                <a:cubicBezTo>
                  <a:pt x="334" y="95"/>
                  <a:pt x="342" y="92"/>
                  <a:pt x="342" y="91"/>
                </a:cubicBezTo>
                <a:cubicBezTo>
                  <a:pt x="405" y="124"/>
                  <a:pt x="405" y="124"/>
                  <a:pt x="405" y="124"/>
                </a:cubicBezTo>
                <a:cubicBezTo>
                  <a:pt x="407" y="124"/>
                  <a:pt x="407" y="124"/>
                  <a:pt x="407" y="124"/>
                </a:cubicBezTo>
                <a:cubicBezTo>
                  <a:pt x="411" y="124"/>
                  <a:pt x="412" y="123"/>
                  <a:pt x="412" y="119"/>
                </a:cubicBezTo>
                <a:cubicBezTo>
                  <a:pt x="412" y="118"/>
                  <a:pt x="412" y="118"/>
                  <a:pt x="411" y="116"/>
                </a:cubicBezTo>
                <a:cubicBezTo>
                  <a:pt x="375" y="67"/>
                  <a:pt x="375" y="67"/>
                  <a:pt x="375" y="67"/>
                </a:cubicBezTo>
                <a:cubicBezTo>
                  <a:pt x="411" y="18"/>
                  <a:pt x="411" y="18"/>
                  <a:pt x="411" y="18"/>
                </a:cubicBezTo>
                <a:cubicBezTo>
                  <a:pt x="412" y="17"/>
                  <a:pt x="412" y="16"/>
                  <a:pt x="412" y="15"/>
                </a:cubicBezTo>
                <a:close/>
                <a:moveTo>
                  <a:pt x="82" y="57"/>
                </a:moveTo>
                <a:cubicBezTo>
                  <a:pt x="79" y="60"/>
                  <a:pt x="76" y="61"/>
                  <a:pt x="72" y="61"/>
                </a:cubicBezTo>
                <a:cubicBezTo>
                  <a:pt x="68" y="61"/>
                  <a:pt x="64" y="60"/>
                  <a:pt x="61" y="57"/>
                </a:cubicBezTo>
                <a:cubicBezTo>
                  <a:pt x="58" y="54"/>
                  <a:pt x="57" y="50"/>
                  <a:pt x="57" y="45"/>
                </a:cubicBezTo>
                <a:cubicBezTo>
                  <a:pt x="57" y="41"/>
                  <a:pt x="58" y="37"/>
                  <a:pt x="61" y="34"/>
                </a:cubicBezTo>
                <a:cubicBezTo>
                  <a:pt x="64" y="31"/>
                  <a:pt x="68" y="29"/>
                  <a:pt x="72" y="29"/>
                </a:cubicBezTo>
                <a:cubicBezTo>
                  <a:pt x="76" y="29"/>
                  <a:pt x="79" y="31"/>
                  <a:pt x="82" y="34"/>
                </a:cubicBezTo>
                <a:cubicBezTo>
                  <a:pt x="85" y="37"/>
                  <a:pt x="87" y="41"/>
                  <a:pt x="87" y="45"/>
                </a:cubicBezTo>
                <a:cubicBezTo>
                  <a:pt x="87" y="50"/>
                  <a:pt x="85" y="54"/>
                  <a:pt x="82" y="57"/>
                </a:cubicBezTo>
                <a:close/>
              </a:path>
            </a:pathLst>
          </a:custGeom>
          <a:solidFill>
            <a:srgbClr val="6687B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Oval 20"/>
          <p:cNvSpPr/>
          <p:nvPr/>
        </p:nvSpPr>
        <p:spPr>
          <a:xfrm flipH="1">
            <a:off x="1049573" y="3162249"/>
            <a:ext cx="652416" cy="652416"/>
          </a:xfrm>
          <a:prstGeom prst="ellipse">
            <a:avLst/>
          </a:prstGeom>
          <a:solidFill>
            <a:srgbClr val="6687B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Text Box 7"/>
          <p:cNvSpPr txBox="1">
            <a:spLocks noChangeArrowheads="1"/>
          </p:cNvSpPr>
          <p:nvPr/>
        </p:nvSpPr>
        <p:spPr bwMode="auto">
          <a:xfrm flipH="1">
            <a:off x="1123371" y="3298884"/>
            <a:ext cx="466154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algn="ctr" defTabSz="1216660">
              <a:spcBef>
                <a:spcPct val="20000"/>
              </a:spcBef>
              <a:defRPr sz="2400" b="1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en-CA" dirty="0">
                <a:solidFill>
                  <a:schemeClr val="bg1"/>
                </a:solidFill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5" name="Oval 25"/>
          <p:cNvSpPr/>
          <p:nvPr/>
        </p:nvSpPr>
        <p:spPr>
          <a:xfrm flipH="1">
            <a:off x="3683778" y="3162249"/>
            <a:ext cx="652416" cy="652416"/>
          </a:xfrm>
          <a:prstGeom prst="ellipse">
            <a:avLst/>
          </a:prstGeom>
          <a:solidFill>
            <a:srgbClr val="6687B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 Box 7"/>
          <p:cNvSpPr txBox="1">
            <a:spLocks noChangeArrowheads="1"/>
          </p:cNvSpPr>
          <p:nvPr/>
        </p:nvSpPr>
        <p:spPr bwMode="auto">
          <a:xfrm flipH="1">
            <a:off x="3782022" y="3298884"/>
            <a:ext cx="402033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algn="ctr" defTabSz="1216660">
              <a:spcBef>
                <a:spcPct val="20000"/>
              </a:spcBef>
              <a:defRPr sz="2400" b="1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en-CA" dirty="0">
                <a:solidFill>
                  <a:schemeClr val="bg1"/>
                </a:solidFill>
                <a:sym typeface="Arial" panose="020B0604020202020204" pitchFamily="34" charset="0"/>
              </a:rPr>
              <a:t>02</a:t>
            </a:r>
          </a:p>
        </p:txBody>
      </p:sp>
      <p:sp>
        <p:nvSpPr>
          <p:cNvPr id="67" name="Oval 12"/>
          <p:cNvSpPr/>
          <p:nvPr/>
        </p:nvSpPr>
        <p:spPr>
          <a:xfrm flipH="1">
            <a:off x="6325213" y="3162249"/>
            <a:ext cx="652416" cy="652416"/>
          </a:xfrm>
          <a:prstGeom prst="ellipse">
            <a:avLst/>
          </a:prstGeom>
          <a:solidFill>
            <a:srgbClr val="6687B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Text Box 7"/>
          <p:cNvSpPr txBox="1">
            <a:spLocks noChangeArrowheads="1"/>
          </p:cNvSpPr>
          <p:nvPr/>
        </p:nvSpPr>
        <p:spPr bwMode="auto">
          <a:xfrm flipH="1">
            <a:off x="6423458" y="3298884"/>
            <a:ext cx="402033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algn="ctr" defTabSz="1216660">
              <a:spcBef>
                <a:spcPct val="20000"/>
              </a:spcBef>
              <a:defRPr sz="2400" b="1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en-CA" dirty="0">
                <a:solidFill>
                  <a:schemeClr val="bg1"/>
                </a:solidFill>
                <a:sym typeface="Arial" panose="020B0604020202020204" pitchFamily="34" charset="0"/>
              </a:rPr>
              <a:t>03</a:t>
            </a:r>
          </a:p>
        </p:txBody>
      </p:sp>
      <p:sp>
        <p:nvSpPr>
          <p:cNvPr id="69" name="Oval 5"/>
          <p:cNvSpPr/>
          <p:nvPr/>
        </p:nvSpPr>
        <p:spPr>
          <a:xfrm flipH="1">
            <a:off x="8949629" y="3162249"/>
            <a:ext cx="652416" cy="652416"/>
          </a:xfrm>
          <a:prstGeom prst="ellipse">
            <a:avLst/>
          </a:prstGeom>
          <a:solidFill>
            <a:srgbClr val="6687B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Text Box 7"/>
          <p:cNvSpPr txBox="1">
            <a:spLocks noChangeArrowheads="1"/>
          </p:cNvSpPr>
          <p:nvPr/>
        </p:nvSpPr>
        <p:spPr bwMode="auto">
          <a:xfrm flipH="1">
            <a:off x="9041458" y="3298884"/>
            <a:ext cx="414857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algn="ctr" defTabSz="1216660">
              <a:spcBef>
                <a:spcPct val="20000"/>
              </a:spcBef>
              <a:defRPr sz="2400" b="1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en-CA" dirty="0">
                <a:solidFill>
                  <a:schemeClr val="bg1"/>
                </a:solidFill>
                <a:sym typeface="Arial" panose="020B0604020202020204" pitchFamily="34" charset="0"/>
              </a:rPr>
              <a:t>04</a:t>
            </a:r>
          </a:p>
        </p:txBody>
      </p:sp>
      <p:sp>
        <p:nvSpPr>
          <p:cNvPr id="71" name="TextBox 13"/>
          <p:cNvSpPr txBox="1"/>
          <p:nvPr/>
        </p:nvSpPr>
        <p:spPr>
          <a:xfrm>
            <a:off x="1317252" y="4170192"/>
            <a:ext cx="1783574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2" name="TextBox 13"/>
          <p:cNvSpPr txBox="1"/>
          <p:nvPr/>
        </p:nvSpPr>
        <p:spPr>
          <a:xfrm>
            <a:off x="1320365" y="4456097"/>
            <a:ext cx="1780461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TextBox 13"/>
          <p:cNvSpPr txBox="1"/>
          <p:nvPr/>
        </p:nvSpPr>
        <p:spPr>
          <a:xfrm>
            <a:off x="3950604" y="4170192"/>
            <a:ext cx="1783574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TextBox 13"/>
          <p:cNvSpPr txBox="1"/>
          <p:nvPr/>
        </p:nvSpPr>
        <p:spPr>
          <a:xfrm>
            <a:off x="3953717" y="4456097"/>
            <a:ext cx="1780461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TextBox 13"/>
          <p:cNvSpPr txBox="1"/>
          <p:nvPr/>
        </p:nvSpPr>
        <p:spPr>
          <a:xfrm>
            <a:off x="6583956" y="4170192"/>
            <a:ext cx="1783574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TextBox 13"/>
          <p:cNvSpPr txBox="1"/>
          <p:nvPr/>
        </p:nvSpPr>
        <p:spPr>
          <a:xfrm>
            <a:off x="6587069" y="4456097"/>
            <a:ext cx="1780461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TextBox 13"/>
          <p:cNvSpPr txBox="1"/>
          <p:nvPr/>
        </p:nvSpPr>
        <p:spPr>
          <a:xfrm>
            <a:off x="9217307" y="4170192"/>
            <a:ext cx="1783574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extBox 13"/>
          <p:cNvSpPr txBox="1"/>
          <p:nvPr/>
        </p:nvSpPr>
        <p:spPr>
          <a:xfrm>
            <a:off x="9220420" y="4456097"/>
            <a:ext cx="1780461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42221"/>
            <a:ext cx="196948" cy="390825"/>
          </a:xfrm>
          <a:prstGeom prst="rect">
            <a:avLst/>
          </a:prstGeom>
          <a:solidFill>
            <a:srgbClr val="6687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6610" y="242221"/>
            <a:ext cx="23363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4" name="Oval 5"/>
          <p:cNvSpPr/>
          <p:nvPr/>
        </p:nvSpPr>
        <p:spPr>
          <a:xfrm>
            <a:off x="9022204" y="2338933"/>
            <a:ext cx="2068592" cy="2068592"/>
          </a:xfrm>
          <a:prstGeom prst="ellipse">
            <a:avLst/>
          </a:prstGeom>
          <a:noFill/>
          <a:ln w="25400" cap="flat" cmpd="sng" algn="ctr">
            <a:solidFill>
              <a:srgbClr val="6687B3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Oval 10"/>
          <p:cNvSpPr/>
          <p:nvPr/>
        </p:nvSpPr>
        <p:spPr>
          <a:xfrm>
            <a:off x="7016988" y="1575886"/>
            <a:ext cx="2068592" cy="2068592"/>
          </a:xfrm>
          <a:prstGeom prst="ellipse">
            <a:avLst/>
          </a:prstGeom>
          <a:noFill/>
          <a:ln w="25400" cap="flat" cmpd="sng" algn="ctr">
            <a:solidFill>
              <a:srgbClr val="6687B3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Oval 15"/>
          <p:cNvSpPr/>
          <p:nvPr/>
        </p:nvSpPr>
        <p:spPr>
          <a:xfrm>
            <a:off x="5004167" y="2289987"/>
            <a:ext cx="2068592" cy="2068592"/>
          </a:xfrm>
          <a:prstGeom prst="ellipse">
            <a:avLst/>
          </a:prstGeom>
          <a:noFill/>
          <a:ln w="25400" cap="flat" cmpd="sng" algn="ctr">
            <a:solidFill>
              <a:srgbClr val="6687B3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Oval 20"/>
          <p:cNvSpPr/>
          <p:nvPr/>
        </p:nvSpPr>
        <p:spPr>
          <a:xfrm>
            <a:off x="3001486" y="1541436"/>
            <a:ext cx="2068592" cy="2068592"/>
          </a:xfrm>
          <a:prstGeom prst="ellipse">
            <a:avLst/>
          </a:prstGeom>
          <a:noFill/>
          <a:ln w="25400" cap="flat" cmpd="sng" algn="ctr">
            <a:solidFill>
              <a:srgbClr val="6687B3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Oval 25"/>
          <p:cNvSpPr/>
          <p:nvPr/>
        </p:nvSpPr>
        <p:spPr>
          <a:xfrm>
            <a:off x="1125558" y="2589902"/>
            <a:ext cx="2068592" cy="2068592"/>
          </a:xfrm>
          <a:prstGeom prst="ellipse">
            <a:avLst/>
          </a:prstGeom>
          <a:noFill/>
          <a:ln w="25400" cap="flat" cmpd="sng" algn="ctr">
            <a:solidFill>
              <a:srgbClr val="6687B3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9" name="Straight Connector 30"/>
          <p:cNvCxnSpPr/>
          <p:nvPr/>
        </p:nvCxnSpPr>
        <p:spPr>
          <a:xfrm>
            <a:off x="76051" y="6115550"/>
            <a:ext cx="12070621" cy="1552"/>
          </a:xfrm>
          <a:prstGeom prst="line">
            <a:avLst/>
          </a:prstGeom>
          <a:noFill/>
          <a:ln w="12700" cap="flat" cmpd="sng" algn="ctr">
            <a:solidFill>
              <a:srgbClr val="ADBACA"/>
            </a:solidFill>
            <a:prstDash val="sysDot"/>
          </a:ln>
          <a:effectLst/>
        </p:spPr>
      </p:cxnSp>
      <p:sp>
        <p:nvSpPr>
          <p:cNvPr id="10" name="任意多边形 39"/>
          <p:cNvSpPr/>
          <p:nvPr/>
        </p:nvSpPr>
        <p:spPr>
          <a:xfrm>
            <a:off x="3630175" y="3334080"/>
            <a:ext cx="811214" cy="2916313"/>
          </a:xfrm>
          <a:custGeom>
            <a:avLst/>
            <a:gdLst>
              <a:gd name="connsiteX0" fmla="*/ 405898 w 811214"/>
              <a:gd name="connsiteY0" fmla="*/ 2648181 h 2916313"/>
              <a:gd name="connsiteX1" fmla="*/ 539964 w 811214"/>
              <a:gd name="connsiteY1" fmla="*/ 2782247 h 2916313"/>
              <a:gd name="connsiteX2" fmla="*/ 405898 w 811214"/>
              <a:gd name="connsiteY2" fmla="*/ 2916313 h 2916313"/>
              <a:gd name="connsiteX3" fmla="*/ 271832 w 811214"/>
              <a:gd name="connsiteY3" fmla="*/ 2782247 h 2916313"/>
              <a:gd name="connsiteX4" fmla="*/ 405898 w 811214"/>
              <a:gd name="connsiteY4" fmla="*/ 2648181 h 2916313"/>
              <a:gd name="connsiteX5" fmla="*/ 405607 w 811214"/>
              <a:gd name="connsiteY5" fmla="*/ 0 h 2916313"/>
              <a:gd name="connsiteX6" fmla="*/ 811214 w 811214"/>
              <a:gd name="connsiteY6" fmla="*/ 405607 h 2916313"/>
              <a:gd name="connsiteX7" fmla="*/ 563488 w 811214"/>
              <a:gd name="connsiteY7" fmla="*/ 779340 h 2916313"/>
              <a:gd name="connsiteX8" fmla="*/ 456199 w 811214"/>
              <a:gd name="connsiteY8" fmla="*/ 801000 h 2916313"/>
              <a:gd name="connsiteX9" fmla="*/ 405607 w 811214"/>
              <a:gd name="connsiteY9" fmla="*/ 2622314 h 2916313"/>
              <a:gd name="connsiteX10" fmla="*/ 355015 w 811214"/>
              <a:gd name="connsiteY10" fmla="*/ 801000 h 2916313"/>
              <a:gd name="connsiteX11" fmla="*/ 247726 w 811214"/>
              <a:gd name="connsiteY11" fmla="*/ 779340 h 2916313"/>
              <a:gd name="connsiteX12" fmla="*/ 0 w 811214"/>
              <a:gd name="connsiteY12" fmla="*/ 405607 h 2916313"/>
              <a:gd name="connsiteX13" fmla="*/ 405607 w 811214"/>
              <a:gd name="connsiteY13" fmla="*/ 0 h 2916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811214" h="2916313">
                <a:moveTo>
                  <a:pt x="405898" y="2648181"/>
                </a:moveTo>
                <a:cubicBezTo>
                  <a:pt x="479941" y="2648181"/>
                  <a:pt x="539964" y="2708204"/>
                  <a:pt x="539964" y="2782247"/>
                </a:cubicBezTo>
                <a:cubicBezTo>
                  <a:pt x="539964" y="2856290"/>
                  <a:pt x="479941" y="2916313"/>
                  <a:pt x="405898" y="2916313"/>
                </a:cubicBezTo>
                <a:cubicBezTo>
                  <a:pt x="331855" y="2916313"/>
                  <a:pt x="271832" y="2856290"/>
                  <a:pt x="271832" y="2782247"/>
                </a:cubicBezTo>
                <a:cubicBezTo>
                  <a:pt x="271832" y="2708204"/>
                  <a:pt x="331855" y="2648181"/>
                  <a:pt x="405898" y="2648181"/>
                </a:cubicBezTo>
                <a:close/>
                <a:moveTo>
                  <a:pt x="405607" y="0"/>
                </a:moveTo>
                <a:cubicBezTo>
                  <a:pt x="629618" y="0"/>
                  <a:pt x="811214" y="181596"/>
                  <a:pt x="811214" y="405607"/>
                </a:cubicBezTo>
                <a:cubicBezTo>
                  <a:pt x="811214" y="573615"/>
                  <a:pt x="709067" y="717765"/>
                  <a:pt x="563488" y="779340"/>
                </a:cubicBezTo>
                <a:lnTo>
                  <a:pt x="456199" y="801000"/>
                </a:lnTo>
                <a:lnTo>
                  <a:pt x="405607" y="2622314"/>
                </a:lnTo>
                <a:lnTo>
                  <a:pt x="355015" y="801000"/>
                </a:lnTo>
                <a:lnTo>
                  <a:pt x="247726" y="779340"/>
                </a:lnTo>
                <a:cubicBezTo>
                  <a:pt x="102148" y="717765"/>
                  <a:pt x="0" y="573615"/>
                  <a:pt x="0" y="405607"/>
                </a:cubicBezTo>
                <a:cubicBezTo>
                  <a:pt x="0" y="181596"/>
                  <a:pt x="181596" y="0"/>
                  <a:pt x="405607" y="0"/>
                </a:cubicBezTo>
                <a:close/>
              </a:path>
            </a:pathLst>
          </a:custGeom>
          <a:solidFill>
            <a:srgbClr val="6687B3"/>
          </a:solidFill>
          <a:ln w="25400" cap="flat" cmpd="sng" algn="ctr">
            <a:noFill/>
            <a:prstDash val="solid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任意多边形 38"/>
          <p:cNvSpPr/>
          <p:nvPr/>
        </p:nvSpPr>
        <p:spPr>
          <a:xfrm>
            <a:off x="1754246" y="4401870"/>
            <a:ext cx="811214" cy="1848522"/>
          </a:xfrm>
          <a:custGeom>
            <a:avLst/>
            <a:gdLst>
              <a:gd name="connsiteX0" fmla="*/ 393224 w 811214"/>
              <a:gd name="connsiteY0" fmla="*/ 1580390 h 1848522"/>
              <a:gd name="connsiteX1" fmla="*/ 527290 w 811214"/>
              <a:gd name="connsiteY1" fmla="*/ 1714456 h 1848522"/>
              <a:gd name="connsiteX2" fmla="*/ 393224 w 811214"/>
              <a:gd name="connsiteY2" fmla="*/ 1848522 h 1848522"/>
              <a:gd name="connsiteX3" fmla="*/ 259158 w 811214"/>
              <a:gd name="connsiteY3" fmla="*/ 1714456 h 1848522"/>
              <a:gd name="connsiteX4" fmla="*/ 393224 w 811214"/>
              <a:gd name="connsiteY4" fmla="*/ 1580390 h 1848522"/>
              <a:gd name="connsiteX5" fmla="*/ 405607 w 811214"/>
              <a:gd name="connsiteY5" fmla="*/ 0 h 1848522"/>
              <a:gd name="connsiteX6" fmla="*/ 811214 w 811214"/>
              <a:gd name="connsiteY6" fmla="*/ 405606 h 1848522"/>
              <a:gd name="connsiteX7" fmla="*/ 487351 w 811214"/>
              <a:gd name="connsiteY7" fmla="*/ 802972 h 1848522"/>
              <a:gd name="connsiteX8" fmla="*/ 445590 w 811214"/>
              <a:gd name="connsiteY8" fmla="*/ 807182 h 1848522"/>
              <a:gd name="connsiteX9" fmla="*/ 405607 w 811214"/>
              <a:gd name="connsiteY9" fmla="*/ 1574843 h 1848522"/>
              <a:gd name="connsiteX10" fmla="*/ 365625 w 811214"/>
              <a:gd name="connsiteY10" fmla="*/ 807182 h 1848522"/>
              <a:gd name="connsiteX11" fmla="*/ 323863 w 811214"/>
              <a:gd name="connsiteY11" fmla="*/ 802972 h 1848522"/>
              <a:gd name="connsiteX12" fmla="*/ 0 w 811214"/>
              <a:gd name="connsiteY12" fmla="*/ 405606 h 1848522"/>
              <a:gd name="connsiteX13" fmla="*/ 405607 w 811214"/>
              <a:gd name="connsiteY13" fmla="*/ 0 h 1848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811214" h="1848522">
                <a:moveTo>
                  <a:pt x="393224" y="1580390"/>
                </a:moveTo>
                <a:cubicBezTo>
                  <a:pt x="467267" y="1580390"/>
                  <a:pt x="527290" y="1640413"/>
                  <a:pt x="527290" y="1714456"/>
                </a:cubicBezTo>
                <a:cubicBezTo>
                  <a:pt x="527290" y="1788499"/>
                  <a:pt x="467267" y="1848522"/>
                  <a:pt x="393224" y="1848522"/>
                </a:cubicBezTo>
                <a:cubicBezTo>
                  <a:pt x="319181" y="1848522"/>
                  <a:pt x="259158" y="1788499"/>
                  <a:pt x="259158" y="1714456"/>
                </a:cubicBezTo>
                <a:cubicBezTo>
                  <a:pt x="259158" y="1640413"/>
                  <a:pt x="319181" y="1580390"/>
                  <a:pt x="393224" y="1580390"/>
                </a:cubicBezTo>
                <a:close/>
                <a:moveTo>
                  <a:pt x="405607" y="0"/>
                </a:moveTo>
                <a:cubicBezTo>
                  <a:pt x="629618" y="0"/>
                  <a:pt x="811214" y="181596"/>
                  <a:pt x="811214" y="405606"/>
                </a:cubicBezTo>
                <a:cubicBezTo>
                  <a:pt x="811214" y="601615"/>
                  <a:pt x="672180" y="765151"/>
                  <a:pt x="487351" y="802972"/>
                </a:cubicBezTo>
                <a:lnTo>
                  <a:pt x="445590" y="807182"/>
                </a:lnTo>
                <a:lnTo>
                  <a:pt x="405607" y="1574843"/>
                </a:lnTo>
                <a:lnTo>
                  <a:pt x="365625" y="807182"/>
                </a:lnTo>
                <a:lnTo>
                  <a:pt x="323863" y="802972"/>
                </a:lnTo>
                <a:cubicBezTo>
                  <a:pt x="139035" y="765151"/>
                  <a:pt x="0" y="601615"/>
                  <a:pt x="0" y="405606"/>
                </a:cubicBezTo>
                <a:cubicBezTo>
                  <a:pt x="0" y="181596"/>
                  <a:pt x="181596" y="0"/>
                  <a:pt x="405607" y="0"/>
                </a:cubicBezTo>
                <a:close/>
              </a:path>
            </a:pathLst>
          </a:custGeom>
          <a:solidFill>
            <a:srgbClr val="6687B3"/>
          </a:solidFill>
          <a:ln w="25400" cap="flat" cmpd="sng" algn="ctr">
            <a:noFill/>
            <a:prstDash val="solid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595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任意多边形 40"/>
          <p:cNvSpPr/>
          <p:nvPr/>
        </p:nvSpPr>
        <p:spPr>
          <a:xfrm>
            <a:off x="5632856" y="4158507"/>
            <a:ext cx="811214" cy="2091886"/>
          </a:xfrm>
          <a:custGeom>
            <a:avLst/>
            <a:gdLst>
              <a:gd name="connsiteX0" fmla="*/ 405898 w 811214"/>
              <a:gd name="connsiteY0" fmla="*/ 1823754 h 2091886"/>
              <a:gd name="connsiteX1" fmla="*/ 539964 w 811214"/>
              <a:gd name="connsiteY1" fmla="*/ 1957820 h 2091886"/>
              <a:gd name="connsiteX2" fmla="*/ 405898 w 811214"/>
              <a:gd name="connsiteY2" fmla="*/ 2091886 h 2091886"/>
              <a:gd name="connsiteX3" fmla="*/ 271832 w 811214"/>
              <a:gd name="connsiteY3" fmla="*/ 1957820 h 2091886"/>
              <a:gd name="connsiteX4" fmla="*/ 405898 w 811214"/>
              <a:gd name="connsiteY4" fmla="*/ 1823754 h 2091886"/>
              <a:gd name="connsiteX5" fmla="*/ 405607 w 811214"/>
              <a:gd name="connsiteY5" fmla="*/ 0 h 2091886"/>
              <a:gd name="connsiteX6" fmla="*/ 811214 w 811214"/>
              <a:gd name="connsiteY6" fmla="*/ 405606 h 2091886"/>
              <a:gd name="connsiteX7" fmla="*/ 487351 w 811214"/>
              <a:gd name="connsiteY7" fmla="*/ 802972 h 2091886"/>
              <a:gd name="connsiteX8" fmla="*/ 455836 w 811214"/>
              <a:gd name="connsiteY8" fmla="*/ 806149 h 2091886"/>
              <a:gd name="connsiteX9" fmla="*/ 405607 w 811214"/>
              <a:gd name="connsiteY9" fmla="*/ 1770540 h 2091886"/>
              <a:gd name="connsiteX10" fmla="*/ 355378 w 811214"/>
              <a:gd name="connsiteY10" fmla="*/ 806149 h 2091886"/>
              <a:gd name="connsiteX11" fmla="*/ 323863 w 811214"/>
              <a:gd name="connsiteY11" fmla="*/ 802972 h 2091886"/>
              <a:gd name="connsiteX12" fmla="*/ 0 w 811214"/>
              <a:gd name="connsiteY12" fmla="*/ 405606 h 2091886"/>
              <a:gd name="connsiteX13" fmla="*/ 405607 w 811214"/>
              <a:gd name="connsiteY13" fmla="*/ 0 h 2091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811214" h="2091886">
                <a:moveTo>
                  <a:pt x="405898" y="1823754"/>
                </a:moveTo>
                <a:cubicBezTo>
                  <a:pt x="479941" y="1823754"/>
                  <a:pt x="539964" y="1883777"/>
                  <a:pt x="539964" y="1957820"/>
                </a:cubicBezTo>
                <a:cubicBezTo>
                  <a:pt x="539964" y="2031863"/>
                  <a:pt x="479941" y="2091886"/>
                  <a:pt x="405898" y="2091886"/>
                </a:cubicBezTo>
                <a:cubicBezTo>
                  <a:pt x="331855" y="2091886"/>
                  <a:pt x="271832" y="2031863"/>
                  <a:pt x="271832" y="1957820"/>
                </a:cubicBezTo>
                <a:cubicBezTo>
                  <a:pt x="271832" y="1883777"/>
                  <a:pt x="331855" y="1823754"/>
                  <a:pt x="405898" y="1823754"/>
                </a:cubicBezTo>
                <a:close/>
                <a:moveTo>
                  <a:pt x="405607" y="0"/>
                </a:moveTo>
                <a:cubicBezTo>
                  <a:pt x="629618" y="0"/>
                  <a:pt x="811214" y="181596"/>
                  <a:pt x="811214" y="405606"/>
                </a:cubicBezTo>
                <a:cubicBezTo>
                  <a:pt x="811214" y="601615"/>
                  <a:pt x="672180" y="765151"/>
                  <a:pt x="487351" y="802972"/>
                </a:cubicBezTo>
                <a:lnTo>
                  <a:pt x="455836" y="806149"/>
                </a:lnTo>
                <a:lnTo>
                  <a:pt x="405607" y="1770540"/>
                </a:lnTo>
                <a:lnTo>
                  <a:pt x="355378" y="806149"/>
                </a:lnTo>
                <a:lnTo>
                  <a:pt x="323863" y="802972"/>
                </a:lnTo>
                <a:cubicBezTo>
                  <a:pt x="139035" y="765151"/>
                  <a:pt x="0" y="601615"/>
                  <a:pt x="0" y="405606"/>
                </a:cubicBezTo>
                <a:cubicBezTo>
                  <a:pt x="0" y="181596"/>
                  <a:pt x="181596" y="0"/>
                  <a:pt x="405607" y="0"/>
                </a:cubicBezTo>
                <a:close/>
              </a:path>
            </a:pathLst>
          </a:custGeom>
          <a:solidFill>
            <a:srgbClr val="6687B3"/>
          </a:solidFill>
          <a:ln w="25400" cap="flat" cmpd="sng" algn="ctr">
            <a:noFill/>
            <a:prstDash val="solid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任意多边形 41"/>
          <p:cNvSpPr/>
          <p:nvPr/>
        </p:nvSpPr>
        <p:spPr>
          <a:xfrm>
            <a:off x="7645677" y="3334080"/>
            <a:ext cx="811214" cy="2916313"/>
          </a:xfrm>
          <a:custGeom>
            <a:avLst/>
            <a:gdLst>
              <a:gd name="connsiteX0" fmla="*/ 395758 w 811214"/>
              <a:gd name="connsiteY0" fmla="*/ 2648181 h 2916313"/>
              <a:gd name="connsiteX1" fmla="*/ 529824 w 811214"/>
              <a:gd name="connsiteY1" fmla="*/ 2782247 h 2916313"/>
              <a:gd name="connsiteX2" fmla="*/ 395758 w 811214"/>
              <a:gd name="connsiteY2" fmla="*/ 2916313 h 2916313"/>
              <a:gd name="connsiteX3" fmla="*/ 261692 w 811214"/>
              <a:gd name="connsiteY3" fmla="*/ 2782247 h 2916313"/>
              <a:gd name="connsiteX4" fmla="*/ 395758 w 811214"/>
              <a:gd name="connsiteY4" fmla="*/ 2648181 h 2916313"/>
              <a:gd name="connsiteX5" fmla="*/ 405607 w 811214"/>
              <a:gd name="connsiteY5" fmla="*/ 0 h 2916313"/>
              <a:gd name="connsiteX6" fmla="*/ 811214 w 811214"/>
              <a:gd name="connsiteY6" fmla="*/ 405607 h 2916313"/>
              <a:gd name="connsiteX7" fmla="*/ 563488 w 811214"/>
              <a:gd name="connsiteY7" fmla="*/ 779340 h 2916313"/>
              <a:gd name="connsiteX8" fmla="*/ 455088 w 811214"/>
              <a:gd name="connsiteY8" fmla="*/ 801225 h 2916313"/>
              <a:gd name="connsiteX9" fmla="*/ 405605 w 811214"/>
              <a:gd name="connsiteY9" fmla="*/ 2582584 h 2916313"/>
              <a:gd name="connsiteX10" fmla="*/ 356123 w 811214"/>
              <a:gd name="connsiteY10" fmla="*/ 801224 h 2916313"/>
              <a:gd name="connsiteX11" fmla="*/ 247727 w 811214"/>
              <a:gd name="connsiteY11" fmla="*/ 779340 h 2916313"/>
              <a:gd name="connsiteX12" fmla="*/ 0 w 811214"/>
              <a:gd name="connsiteY12" fmla="*/ 405607 h 2916313"/>
              <a:gd name="connsiteX13" fmla="*/ 405607 w 811214"/>
              <a:gd name="connsiteY13" fmla="*/ 0 h 2916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811214" h="2916313">
                <a:moveTo>
                  <a:pt x="395758" y="2648181"/>
                </a:moveTo>
                <a:cubicBezTo>
                  <a:pt x="469801" y="2648181"/>
                  <a:pt x="529824" y="2708204"/>
                  <a:pt x="529824" y="2782247"/>
                </a:cubicBezTo>
                <a:cubicBezTo>
                  <a:pt x="529824" y="2856290"/>
                  <a:pt x="469801" y="2916313"/>
                  <a:pt x="395758" y="2916313"/>
                </a:cubicBezTo>
                <a:cubicBezTo>
                  <a:pt x="321715" y="2916313"/>
                  <a:pt x="261692" y="2856290"/>
                  <a:pt x="261692" y="2782247"/>
                </a:cubicBezTo>
                <a:cubicBezTo>
                  <a:pt x="261692" y="2708204"/>
                  <a:pt x="321715" y="2648181"/>
                  <a:pt x="395758" y="2648181"/>
                </a:cubicBezTo>
                <a:close/>
                <a:moveTo>
                  <a:pt x="405607" y="0"/>
                </a:moveTo>
                <a:cubicBezTo>
                  <a:pt x="629618" y="0"/>
                  <a:pt x="811214" y="181596"/>
                  <a:pt x="811214" y="405607"/>
                </a:cubicBezTo>
                <a:cubicBezTo>
                  <a:pt x="811214" y="573615"/>
                  <a:pt x="709067" y="717765"/>
                  <a:pt x="563488" y="779340"/>
                </a:cubicBezTo>
                <a:lnTo>
                  <a:pt x="455088" y="801225"/>
                </a:lnTo>
                <a:lnTo>
                  <a:pt x="405605" y="2582584"/>
                </a:lnTo>
                <a:lnTo>
                  <a:pt x="356123" y="801224"/>
                </a:lnTo>
                <a:lnTo>
                  <a:pt x="247727" y="779340"/>
                </a:lnTo>
                <a:cubicBezTo>
                  <a:pt x="102148" y="717765"/>
                  <a:pt x="0" y="573615"/>
                  <a:pt x="0" y="405607"/>
                </a:cubicBezTo>
                <a:cubicBezTo>
                  <a:pt x="0" y="181596"/>
                  <a:pt x="181596" y="0"/>
                  <a:pt x="405607" y="0"/>
                </a:cubicBezTo>
                <a:close/>
              </a:path>
            </a:pathLst>
          </a:custGeom>
          <a:solidFill>
            <a:srgbClr val="6687B3"/>
          </a:solidFill>
          <a:ln w="25400" cap="flat" cmpd="sng" algn="ctr">
            <a:noFill/>
            <a:prstDash val="solid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任意多边形 43"/>
          <p:cNvSpPr/>
          <p:nvPr/>
        </p:nvSpPr>
        <p:spPr>
          <a:xfrm>
            <a:off x="9650893" y="4158507"/>
            <a:ext cx="811214" cy="2091886"/>
          </a:xfrm>
          <a:custGeom>
            <a:avLst/>
            <a:gdLst>
              <a:gd name="connsiteX0" fmla="*/ 418574 w 811214"/>
              <a:gd name="connsiteY0" fmla="*/ 1823754 h 2091886"/>
              <a:gd name="connsiteX1" fmla="*/ 552640 w 811214"/>
              <a:gd name="connsiteY1" fmla="*/ 1957820 h 2091886"/>
              <a:gd name="connsiteX2" fmla="*/ 418574 w 811214"/>
              <a:gd name="connsiteY2" fmla="*/ 2091886 h 2091886"/>
              <a:gd name="connsiteX3" fmla="*/ 284508 w 811214"/>
              <a:gd name="connsiteY3" fmla="*/ 1957820 h 2091886"/>
              <a:gd name="connsiteX4" fmla="*/ 418574 w 811214"/>
              <a:gd name="connsiteY4" fmla="*/ 1823754 h 2091886"/>
              <a:gd name="connsiteX5" fmla="*/ 405607 w 811214"/>
              <a:gd name="connsiteY5" fmla="*/ 0 h 2091886"/>
              <a:gd name="connsiteX6" fmla="*/ 811214 w 811214"/>
              <a:gd name="connsiteY6" fmla="*/ 405606 h 2091886"/>
              <a:gd name="connsiteX7" fmla="*/ 487351 w 811214"/>
              <a:gd name="connsiteY7" fmla="*/ 802972 h 2091886"/>
              <a:gd name="connsiteX8" fmla="*/ 455836 w 811214"/>
              <a:gd name="connsiteY8" fmla="*/ 806149 h 2091886"/>
              <a:gd name="connsiteX9" fmla="*/ 405607 w 811214"/>
              <a:gd name="connsiteY9" fmla="*/ 1770540 h 2091886"/>
              <a:gd name="connsiteX10" fmla="*/ 355378 w 811214"/>
              <a:gd name="connsiteY10" fmla="*/ 806149 h 2091886"/>
              <a:gd name="connsiteX11" fmla="*/ 323863 w 811214"/>
              <a:gd name="connsiteY11" fmla="*/ 802972 h 2091886"/>
              <a:gd name="connsiteX12" fmla="*/ 0 w 811214"/>
              <a:gd name="connsiteY12" fmla="*/ 405606 h 2091886"/>
              <a:gd name="connsiteX13" fmla="*/ 405607 w 811214"/>
              <a:gd name="connsiteY13" fmla="*/ 0 h 2091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811214" h="2091886">
                <a:moveTo>
                  <a:pt x="418574" y="1823754"/>
                </a:moveTo>
                <a:cubicBezTo>
                  <a:pt x="492617" y="1823754"/>
                  <a:pt x="552640" y="1883777"/>
                  <a:pt x="552640" y="1957820"/>
                </a:cubicBezTo>
                <a:cubicBezTo>
                  <a:pt x="552640" y="2031863"/>
                  <a:pt x="492617" y="2091886"/>
                  <a:pt x="418574" y="2091886"/>
                </a:cubicBezTo>
                <a:cubicBezTo>
                  <a:pt x="344531" y="2091886"/>
                  <a:pt x="284508" y="2031863"/>
                  <a:pt x="284508" y="1957820"/>
                </a:cubicBezTo>
                <a:cubicBezTo>
                  <a:pt x="284508" y="1883777"/>
                  <a:pt x="344531" y="1823754"/>
                  <a:pt x="418574" y="1823754"/>
                </a:cubicBezTo>
                <a:close/>
                <a:moveTo>
                  <a:pt x="405607" y="0"/>
                </a:moveTo>
                <a:cubicBezTo>
                  <a:pt x="629618" y="0"/>
                  <a:pt x="811214" y="181596"/>
                  <a:pt x="811214" y="405606"/>
                </a:cubicBezTo>
                <a:cubicBezTo>
                  <a:pt x="811214" y="601615"/>
                  <a:pt x="672180" y="765151"/>
                  <a:pt x="487351" y="802972"/>
                </a:cubicBezTo>
                <a:lnTo>
                  <a:pt x="455836" y="806149"/>
                </a:lnTo>
                <a:lnTo>
                  <a:pt x="405607" y="1770540"/>
                </a:lnTo>
                <a:lnTo>
                  <a:pt x="355378" y="806149"/>
                </a:lnTo>
                <a:lnTo>
                  <a:pt x="323863" y="802972"/>
                </a:lnTo>
                <a:cubicBezTo>
                  <a:pt x="139034" y="765151"/>
                  <a:pt x="0" y="601615"/>
                  <a:pt x="0" y="405606"/>
                </a:cubicBezTo>
                <a:cubicBezTo>
                  <a:pt x="0" y="181596"/>
                  <a:pt x="181596" y="0"/>
                  <a:pt x="405607" y="0"/>
                </a:cubicBezTo>
                <a:close/>
              </a:path>
            </a:pathLst>
          </a:custGeom>
          <a:solidFill>
            <a:srgbClr val="6687B3"/>
          </a:solidFill>
          <a:ln w="25400" cap="flat" cmpd="sng" algn="ctr">
            <a:noFill/>
            <a:prstDash val="solid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1019596" y="3165299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3"/>
          <p:cNvSpPr txBox="1"/>
          <p:nvPr/>
        </p:nvSpPr>
        <p:spPr>
          <a:xfrm>
            <a:off x="1366681" y="3451204"/>
            <a:ext cx="1647992" cy="64633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2873719" y="2085501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3220804" y="2371406"/>
            <a:ext cx="1647992" cy="64633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3"/>
          <p:cNvSpPr txBox="1"/>
          <p:nvPr/>
        </p:nvSpPr>
        <p:spPr>
          <a:xfrm>
            <a:off x="4961583" y="2899744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5308668" y="3185649"/>
            <a:ext cx="1647992" cy="64633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6871477" y="2090149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7218562" y="2376054"/>
            <a:ext cx="1647992" cy="64633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9012357" y="2899850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9359442" y="3185755"/>
            <a:ext cx="1647992" cy="64633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1677794" y="4654468"/>
            <a:ext cx="964118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en-US" sz="2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6" name="TextBox 13"/>
          <p:cNvSpPr txBox="1"/>
          <p:nvPr/>
        </p:nvSpPr>
        <p:spPr>
          <a:xfrm>
            <a:off x="5588389" y="4385727"/>
            <a:ext cx="964118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en-US" sz="2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7" name="TextBox 13"/>
          <p:cNvSpPr txBox="1"/>
          <p:nvPr/>
        </p:nvSpPr>
        <p:spPr>
          <a:xfrm>
            <a:off x="9587407" y="4410088"/>
            <a:ext cx="964118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en-US" sz="2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28" name="TextBox 13"/>
          <p:cNvSpPr txBox="1"/>
          <p:nvPr/>
        </p:nvSpPr>
        <p:spPr>
          <a:xfrm>
            <a:off x="7575571" y="3550872"/>
            <a:ext cx="964118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en-US" sz="2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9" name="TextBox 13"/>
          <p:cNvSpPr txBox="1"/>
          <p:nvPr/>
        </p:nvSpPr>
        <p:spPr>
          <a:xfrm>
            <a:off x="3547386" y="3550872"/>
            <a:ext cx="964118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en-US" sz="2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/>
          <p:cNvSpPr/>
          <p:nvPr/>
        </p:nvSpPr>
        <p:spPr>
          <a:xfrm rot="10800000">
            <a:off x="8669215" y="-1"/>
            <a:ext cx="3522785" cy="3522785"/>
          </a:xfrm>
          <a:prstGeom prst="rtTriangle">
            <a:avLst/>
          </a:prstGeom>
          <a:solidFill>
            <a:srgbClr val="6687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 rot="18907252">
            <a:off x="10186973" y="-550310"/>
            <a:ext cx="70338" cy="4805616"/>
          </a:xfrm>
          <a:custGeom>
            <a:avLst/>
            <a:gdLst>
              <a:gd name="connsiteX0" fmla="*/ 0 w 67134"/>
              <a:gd name="connsiteY0" fmla="*/ 0 h 4657427"/>
              <a:gd name="connsiteX1" fmla="*/ 67134 w 67134"/>
              <a:gd name="connsiteY1" fmla="*/ 0 h 4657427"/>
              <a:gd name="connsiteX2" fmla="*/ 67134 w 67134"/>
              <a:gd name="connsiteY2" fmla="*/ 4657427 h 4657427"/>
              <a:gd name="connsiteX3" fmla="*/ 0 w 67134"/>
              <a:gd name="connsiteY3" fmla="*/ 4657427 h 4657427"/>
              <a:gd name="connsiteX4" fmla="*/ 0 w 67134"/>
              <a:gd name="connsiteY4" fmla="*/ 0 h 4657427"/>
              <a:gd name="connsiteX0-1" fmla="*/ 3219 w 67134"/>
              <a:gd name="connsiteY0-2" fmla="*/ 0 h 4728154"/>
              <a:gd name="connsiteX1-3" fmla="*/ 67134 w 67134"/>
              <a:gd name="connsiteY1-4" fmla="*/ 70727 h 4728154"/>
              <a:gd name="connsiteX2-5" fmla="*/ 67134 w 67134"/>
              <a:gd name="connsiteY2-6" fmla="*/ 4728154 h 4728154"/>
              <a:gd name="connsiteX3-7" fmla="*/ 0 w 67134"/>
              <a:gd name="connsiteY3-8" fmla="*/ 4728154 h 4728154"/>
              <a:gd name="connsiteX4-9" fmla="*/ 3219 w 67134"/>
              <a:gd name="connsiteY4-10" fmla="*/ 0 h 4728154"/>
              <a:gd name="connsiteX0-11" fmla="*/ 6423 w 70338"/>
              <a:gd name="connsiteY0-12" fmla="*/ 0 h 4805616"/>
              <a:gd name="connsiteX1-13" fmla="*/ 70338 w 70338"/>
              <a:gd name="connsiteY1-14" fmla="*/ 70727 h 4805616"/>
              <a:gd name="connsiteX2-15" fmla="*/ 70338 w 70338"/>
              <a:gd name="connsiteY2-16" fmla="*/ 4728154 h 4805616"/>
              <a:gd name="connsiteX3-17" fmla="*/ 0 w 70338"/>
              <a:gd name="connsiteY3-18" fmla="*/ 4805616 h 4805616"/>
              <a:gd name="connsiteX4-19" fmla="*/ 6423 w 70338"/>
              <a:gd name="connsiteY4-20" fmla="*/ 0 h 480561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0338" h="4805616">
                <a:moveTo>
                  <a:pt x="6423" y="0"/>
                </a:moveTo>
                <a:lnTo>
                  <a:pt x="70338" y="70727"/>
                </a:lnTo>
                <a:lnTo>
                  <a:pt x="70338" y="4728154"/>
                </a:lnTo>
                <a:lnTo>
                  <a:pt x="0" y="4805616"/>
                </a:lnTo>
                <a:lnTo>
                  <a:pt x="6423" y="0"/>
                </a:lnTo>
                <a:close/>
              </a:path>
            </a:pathLst>
          </a:custGeom>
          <a:solidFill>
            <a:srgbClr val="6687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直角三角形 5"/>
          <p:cNvSpPr/>
          <p:nvPr/>
        </p:nvSpPr>
        <p:spPr>
          <a:xfrm>
            <a:off x="0" y="5210423"/>
            <a:ext cx="1647577" cy="1647577"/>
          </a:xfrm>
          <a:prstGeom prst="rtTriangle">
            <a:avLst/>
          </a:prstGeom>
          <a:solidFill>
            <a:srgbClr val="6687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464015" y="1641320"/>
            <a:ext cx="11693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1588088" y="2205326"/>
            <a:ext cx="626012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2264500" y="2226095"/>
            <a:ext cx="14751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>
                <a:solidFill>
                  <a:prstClr val="black"/>
                </a:solidFill>
                <a:latin typeface="Century Gothic" panose="020B0502020202020204" pitchFamily="34" charset="0"/>
              </a:rPr>
              <a:t>CONTENTS</a:t>
            </a:r>
            <a:endParaRPr lang="zh-CN" altLang="en-US" sz="2000" b="1">
              <a:solidFill>
                <a:prstClr val="black"/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575149" y="2839671"/>
            <a:ext cx="1283677" cy="496933"/>
          </a:xfrm>
          <a:prstGeom prst="rect">
            <a:avLst/>
          </a:prstGeom>
          <a:solidFill>
            <a:srgbClr val="6687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026274" y="2839670"/>
            <a:ext cx="3642941" cy="496933"/>
          </a:xfrm>
          <a:prstGeom prst="rect">
            <a:avLst/>
          </a:prstGeom>
          <a:noFill/>
          <a:ln w="19050">
            <a:solidFill>
              <a:srgbClr val="6687B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575149" y="3547937"/>
            <a:ext cx="1283677" cy="496933"/>
          </a:xfrm>
          <a:prstGeom prst="rect">
            <a:avLst/>
          </a:prstGeom>
          <a:solidFill>
            <a:srgbClr val="6687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026274" y="3547936"/>
            <a:ext cx="3642941" cy="496933"/>
          </a:xfrm>
          <a:prstGeom prst="rect">
            <a:avLst/>
          </a:prstGeom>
          <a:noFill/>
          <a:ln w="19050">
            <a:solidFill>
              <a:srgbClr val="6687B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575149" y="4256203"/>
            <a:ext cx="1283677" cy="496933"/>
          </a:xfrm>
          <a:prstGeom prst="rect">
            <a:avLst/>
          </a:prstGeom>
          <a:solidFill>
            <a:srgbClr val="6687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026274" y="4256202"/>
            <a:ext cx="3642941" cy="496933"/>
          </a:xfrm>
          <a:prstGeom prst="rect">
            <a:avLst/>
          </a:prstGeom>
          <a:noFill/>
          <a:ln w="19050">
            <a:solidFill>
              <a:srgbClr val="6687B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575149" y="4964469"/>
            <a:ext cx="1283677" cy="496933"/>
          </a:xfrm>
          <a:prstGeom prst="rect">
            <a:avLst/>
          </a:prstGeom>
          <a:solidFill>
            <a:srgbClr val="6687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026274" y="4964468"/>
            <a:ext cx="3642941" cy="496933"/>
          </a:xfrm>
          <a:prstGeom prst="rect">
            <a:avLst/>
          </a:prstGeom>
          <a:noFill/>
          <a:ln w="19050">
            <a:solidFill>
              <a:srgbClr val="6687B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802490" y="2903470"/>
            <a:ext cx="1002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第一章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802490" y="3596539"/>
            <a:ext cx="898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第二章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802490" y="4304805"/>
            <a:ext cx="898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第三章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802490" y="5028268"/>
            <a:ext cx="898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第四章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5611938" y="2857303"/>
            <a:ext cx="26769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5611938" y="3550372"/>
            <a:ext cx="26769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5611938" y="4279306"/>
            <a:ext cx="26769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5635788" y="4989025"/>
            <a:ext cx="26292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42221"/>
            <a:ext cx="196948" cy="390825"/>
          </a:xfrm>
          <a:prstGeom prst="rect">
            <a:avLst/>
          </a:prstGeom>
          <a:solidFill>
            <a:srgbClr val="6687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6610" y="242221"/>
            <a:ext cx="23363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4" name="Chord 15"/>
          <p:cNvSpPr/>
          <p:nvPr/>
        </p:nvSpPr>
        <p:spPr>
          <a:xfrm rot="6657680">
            <a:off x="1307033" y="2016544"/>
            <a:ext cx="3290213" cy="3290213"/>
          </a:xfrm>
          <a:prstGeom prst="chord">
            <a:avLst>
              <a:gd name="adj1" fmla="val 3852493"/>
              <a:gd name="adj2" fmla="val 15222584"/>
            </a:avLst>
          </a:prstGeom>
          <a:solidFill>
            <a:srgbClr val="6687B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Chord 16"/>
          <p:cNvSpPr/>
          <p:nvPr/>
        </p:nvSpPr>
        <p:spPr>
          <a:xfrm rot="17457680">
            <a:off x="7570945" y="2439787"/>
            <a:ext cx="3290213" cy="3290213"/>
          </a:xfrm>
          <a:prstGeom prst="chord">
            <a:avLst>
              <a:gd name="adj1" fmla="val 3852493"/>
              <a:gd name="adj2" fmla="val 15222584"/>
            </a:avLst>
          </a:prstGeom>
          <a:solidFill>
            <a:srgbClr val="6687B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Chord 18"/>
          <p:cNvSpPr/>
          <p:nvPr/>
        </p:nvSpPr>
        <p:spPr>
          <a:xfrm rot="6657680">
            <a:off x="4814769" y="2442104"/>
            <a:ext cx="2519338" cy="2519338"/>
          </a:xfrm>
          <a:prstGeom prst="chord">
            <a:avLst>
              <a:gd name="adj1" fmla="val 3883272"/>
              <a:gd name="adj2" fmla="val 15182619"/>
            </a:avLst>
          </a:prstGeom>
          <a:solidFill>
            <a:srgbClr val="6687B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Chord 20"/>
          <p:cNvSpPr/>
          <p:nvPr/>
        </p:nvSpPr>
        <p:spPr>
          <a:xfrm rot="17457680">
            <a:off x="4814769" y="2785102"/>
            <a:ext cx="2519338" cy="2519338"/>
          </a:xfrm>
          <a:prstGeom prst="chord">
            <a:avLst>
              <a:gd name="adj1" fmla="val 3883272"/>
              <a:gd name="adj2" fmla="val 15182389"/>
            </a:avLst>
          </a:prstGeom>
          <a:solidFill>
            <a:srgbClr val="6687B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reeform 245"/>
          <p:cNvSpPr/>
          <p:nvPr/>
        </p:nvSpPr>
        <p:spPr bwMode="auto">
          <a:xfrm>
            <a:off x="2543201" y="2441729"/>
            <a:ext cx="817874" cy="817869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55"/>
          <p:cNvSpPr>
            <a:spLocks noEditPoints="1"/>
          </p:cNvSpPr>
          <p:nvPr/>
        </p:nvSpPr>
        <p:spPr bwMode="auto">
          <a:xfrm>
            <a:off x="5806131" y="4187240"/>
            <a:ext cx="536615" cy="400571"/>
          </a:xfrm>
          <a:custGeom>
            <a:avLst/>
            <a:gdLst/>
            <a:ahLst/>
            <a:cxnLst>
              <a:cxn ang="0">
                <a:pos x="19" y="42"/>
              </a:cxn>
              <a:cxn ang="0">
                <a:pos x="17" y="42"/>
              </a:cxn>
              <a:cxn ang="0">
                <a:pos x="1" y="25"/>
              </a:cxn>
              <a:cxn ang="0">
                <a:pos x="1" y="24"/>
              </a:cxn>
              <a:cxn ang="0">
                <a:pos x="17" y="7"/>
              </a:cxn>
              <a:cxn ang="0">
                <a:pos x="19" y="7"/>
              </a:cxn>
              <a:cxn ang="0">
                <a:pos x="21" y="9"/>
              </a:cxn>
              <a:cxn ang="0">
                <a:pos x="21" y="11"/>
              </a:cxn>
              <a:cxn ang="0">
                <a:pos x="7" y="25"/>
              </a:cxn>
              <a:cxn ang="0">
                <a:pos x="21" y="39"/>
              </a:cxn>
              <a:cxn ang="0">
                <a:pos x="21" y="40"/>
              </a:cxn>
              <a:cxn ang="0">
                <a:pos x="19" y="42"/>
              </a:cxn>
              <a:cxn ang="0">
                <a:pos x="29" y="48"/>
              </a:cxn>
              <a:cxn ang="0">
                <a:pos x="27" y="49"/>
              </a:cxn>
              <a:cxn ang="0">
                <a:pos x="25" y="48"/>
              </a:cxn>
              <a:cxn ang="0">
                <a:pos x="24" y="47"/>
              </a:cxn>
              <a:cxn ang="0">
                <a:pos x="38" y="1"/>
              </a:cxn>
              <a:cxn ang="0">
                <a:pos x="39" y="0"/>
              </a:cxn>
              <a:cxn ang="0">
                <a:pos x="41" y="1"/>
              </a:cxn>
              <a:cxn ang="0">
                <a:pos x="42" y="2"/>
              </a:cxn>
              <a:cxn ang="0">
                <a:pos x="29" y="48"/>
              </a:cxn>
              <a:cxn ang="0">
                <a:pos x="49" y="42"/>
              </a:cxn>
              <a:cxn ang="0">
                <a:pos x="47" y="42"/>
              </a:cxn>
              <a:cxn ang="0">
                <a:pos x="45" y="40"/>
              </a:cxn>
              <a:cxn ang="0">
                <a:pos x="45" y="39"/>
              </a:cxn>
              <a:cxn ang="0">
                <a:pos x="59" y="25"/>
              </a:cxn>
              <a:cxn ang="0">
                <a:pos x="45" y="11"/>
              </a:cxn>
              <a:cxn ang="0">
                <a:pos x="45" y="9"/>
              </a:cxn>
              <a:cxn ang="0">
                <a:pos x="47" y="7"/>
              </a:cxn>
              <a:cxn ang="0">
                <a:pos x="49" y="7"/>
              </a:cxn>
              <a:cxn ang="0">
                <a:pos x="65" y="24"/>
              </a:cxn>
              <a:cxn ang="0">
                <a:pos x="65" y="25"/>
              </a:cxn>
              <a:cxn ang="0">
                <a:pos x="49" y="42"/>
              </a:cxn>
            </a:cxnLst>
            <a:rect l="0" t="0" r="r" b="b"/>
            <a:pathLst>
              <a:path w="66" h="49">
                <a:moveTo>
                  <a:pt x="19" y="42"/>
                </a:moveTo>
                <a:cubicBezTo>
                  <a:pt x="19" y="43"/>
                  <a:pt x="18" y="43"/>
                  <a:pt x="17" y="42"/>
                </a:cubicBezTo>
                <a:cubicBezTo>
                  <a:pt x="1" y="25"/>
                  <a:pt x="1" y="25"/>
                  <a:pt x="1" y="25"/>
                </a:cubicBezTo>
                <a:cubicBezTo>
                  <a:pt x="0" y="25"/>
                  <a:pt x="0" y="24"/>
                  <a:pt x="1" y="24"/>
                </a:cubicBezTo>
                <a:cubicBezTo>
                  <a:pt x="17" y="7"/>
                  <a:pt x="17" y="7"/>
                  <a:pt x="17" y="7"/>
                </a:cubicBezTo>
                <a:cubicBezTo>
                  <a:pt x="18" y="7"/>
                  <a:pt x="19" y="7"/>
                  <a:pt x="19" y="7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10"/>
                  <a:pt x="21" y="11"/>
                </a:cubicBezTo>
                <a:cubicBezTo>
                  <a:pt x="7" y="25"/>
                  <a:pt x="7" y="25"/>
                  <a:pt x="7" y="25"/>
                </a:cubicBezTo>
                <a:cubicBezTo>
                  <a:pt x="21" y="39"/>
                  <a:pt x="21" y="39"/>
                  <a:pt x="21" y="39"/>
                </a:cubicBezTo>
                <a:cubicBezTo>
                  <a:pt x="21" y="39"/>
                  <a:pt x="21" y="40"/>
                  <a:pt x="21" y="40"/>
                </a:cubicBezTo>
                <a:lnTo>
                  <a:pt x="19" y="42"/>
                </a:lnTo>
                <a:close/>
                <a:moveTo>
                  <a:pt x="29" y="48"/>
                </a:moveTo>
                <a:cubicBezTo>
                  <a:pt x="28" y="49"/>
                  <a:pt x="28" y="49"/>
                  <a:pt x="27" y="49"/>
                </a:cubicBezTo>
                <a:cubicBezTo>
                  <a:pt x="25" y="48"/>
                  <a:pt x="25" y="48"/>
                  <a:pt x="25" y="48"/>
                </a:cubicBezTo>
                <a:cubicBezTo>
                  <a:pt x="24" y="48"/>
                  <a:pt x="24" y="48"/>
                  <a:pt x="24" y="47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0"/>
                  <a:pt x="38" y="0"/>
                  <a:pt x="39" y="0"/>
                </a:cubicBezTo>
                <a:cubicBezTo>
                  <a:pt x="41" y="1"/>
                  <a:pt x="41" y="1"/>
                  <a:pt x="41" y="1"/>
                </a:cubicBezTo>
                <a:cubicBezTo>
                  <a:pt x="42" y="1"/>
                  <a:pt x="42" y="2"/>
                  <a:pt x="42" y="2"/>
                </a:cubicBezTo>
                <a:lnTo>
                  <a:pt x="29" y="48"/>
                </a:lnTo>
                <a:close/>
                <a:moveTo>
                  <a:pt x="49" y="42"/>
                </a:moveTo>
                <a:cubicBezTo>
                  <a:pt x="48" y="43"/>
                  <a:pt x="48" y="43"/>
                  <a:pt x="47" y="42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40"/>
                  <a:pt x="45" y="39"/>
                  <a:pt x="45" y="39"/>
                </a:cubicBezTo>
                <a:cubicBezTo>
                  <a:pt x="59" y="25"/>
                  <a:pt x="59" y="25"/>
                  <a:pt x="59" y="25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9"/>
                  <a:pt x="45" y="9"/>
                </a:cubicBezTo>
                <a:cubicBezTo>
                  <a:pt x="47" y="7"/>
                  <a:pt x="47" y="7"/>
                  <a:pt x="47" y="7"/>
                </a:cubicBezTo>
                <a:cubicBezTo>
                  <a:pt x="48" y="7"/>
                  <a:pt x="48" y="7"/>
                  <a:pt x="49" y="7"/>
                </a:cubicBezTo>
                <a:cubicBezTo>
                  <a:pt x="65" y="24"/>
                  <a:pt x="65" y="24"/>
                  <a:pt x="65" y="24"/>
                </a:cubicBezTo>
                <a:cubicBezTo>
                  <a:pt x="66" y="24"/>
                  <a:pt x="66" y="25"/>
                  <a:pt x="65" y="25"/>
                </a:cubicBezTo>
                <a:lnTo>
                  <a:pt x="49" y="42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Freeform 105"/>
          <p:cNvSpPr>
            <a:spLocks noEditPoints="1"/>
          </p:cNvSpPr>
          <p:nvPr/>
        </p:nvSpPr>
        <p:spPr bwMode="auto">
          <a:xfrm>
            <a:off x="5819688" y="2748796"/>
            <a:ext cx="509500" cy="502116"/>
          </a:xfrm>
          <a:custGeom>
            <a:avLst/>
            <a:gdLst/>
            <a:ahLst/>
            <a:cxnLst>
              <a:cxn ang="0">
                <a:pos x="59" y="63"/>
              </a:cxn>
              <a:cxn ang="0">
                <a:pos x="55" y="61"/>
              </a:cxn>
              <a:cxn ang="0">
                <a:pos x="42" y="48"/>
              </a:cxn>
              <a:cxn ang="0">
                <a:pos x="27" y="53"/>
              </a:cxn>
              <a:cxn ang="0">
                <a:pos x="0" y="26"/>
              </a:cxn>
              <a:cxn ang="0">
                <a:pos x="27" y="0"/>
              </a:cxn>
              <a:cxn ang="0">
                <a:pos x="54" y="26"/>
              </a:cxn>
              <a:cxn ang="0">
                <a:pos x="49" y="41"/>
              </a:cxn>
              <a:cxn ang="0">
                <a:pos x="62" y="54"/>
              </a:cxn>
              <a:cxn ang="0">
                <a:pos x="64" y="58"/>
              </a:cxn>
              <a:cxn ang="0">
                <a:pos x="59" y="63"/>
              </a:cxn>
              <a:cxn ang="0">
                <a:pos x="27" y="9"/>
              </a:cxn>
              <a:cxn ang="0">
                <a:pos x="10" y="26"/>
              </a:cxn>
              <a:cxn ang="0">
                <a:pos x="27" y="43"/>
              </a:cxn>
              <a:cxn ang="0">
                <a:pos x="44" y="26"/>
              </a:cxn>
              <a:cxn ang="0">
                <a:pos x="27" y="9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 dirty="0">
              <a:ln>
                <a:noFill/>
              </a:ln>
              <a:solidFill>
                <a:srgbClr val="2AC2AC">
                  <a:lumMod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Freeform 34"/>
          <p:cNvSpPr>
            <a:spLocks noEditPoints="1"/>
          </p:cNvSpPr>
          <p:nvPr/>
        </p:nvSpPr>
        <p:spPr bwMode="auto">
          <a:xfrm>
            <a:off x="8815479" y="4104394"/>
            <a:ext cx="801142" cy="801142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8"/>
              </a:cxn>
              <a:cxn ang="0">
                <a:pos x="27" y="0"/>
              </a:cxn>
              <a:cxn ang="0">
                <a:pos x="55" y="28"/>
              </a:cxn>
              <a:cxn ang="0">
                <a:pos x="27" y="55"/>
              </a:cxn>
              <a:cxn ang="0">
                <a:pos x="27" y="5"/>
              </a:cxn>
              <a:cxn ang="0">
                <a:pos x="4" y="28"/>
              </a:cxn>
              <a:cxn ang="0">
                <a:pos x="27" y="51"/>
              </a:cxn>
              <a:cxn ang="0">
                <a:pos x="50" y="28"/>
              </a:cxn>
              <a:cxn ang="0">
                <a:pos x="27" y="5"/>
              </a:cxn>
              <a:cxn ang="0">
                <a:pos x="27" y="46"/>
              </a:cxn>
              <a:cxn ang="0">
                <a:pos x="9" y="28"/>
              </a:cxn>
              <a:cxn ang="0">
                <a:pos x="27" y="9"/>
              </a:cxn>
              <a:cxn ang="0">
                <a:pos x="45" y="28"/>
              </a:cxn>
              <a:cxn ang="0">
                <a:pos x="27" y="46"/>
              </a:cxn>
              <a:cxn ang="0">
                <a:pos x="27" y="14"/>
              </a:cxn>
              <a:cxn ang="0">
                <a:pos x="13" y="28"/>
              </a:cxn>
              <a:cxn ang="0">
                <a:pos x="27" y="41"/>
              </a:cxn>
              <a:cxn ang="0">
                <a:pos x="41" y="28"/>
              </a:cxn>
              <a:cxn ang="0">
                <a:pos x="27" y="14"/>
              </a:cxn>
              <a:cxn ang="0">
                <a:pos x="27" y="37"/>
              </a:cxn>
              <a:cxn ang="0">
                <a:pos x="18" y="28"/>
              </a:cxn>
              <a:cxn ang="0">
                <a:pos x="27" y="19"/>
              </a:cxn>
              <a:cxn ang="0">
                <a:pos x="36" y="28"/>
              </a:cxn>
              <a:cxn ang="0">
                <a:pos x="27" y="37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3"/>
                  <a:pt x="0" y="28"/>
                </a:cubicBezTo>
                <a:cubicBezTo>
                  <a:pt x="0" y="13"/>
                  <a:pt x="12" y="0"/>
                  <a:pt x="27" y="0"/>
                </a:cubicBezTo>
                <a:cubicBezTo>
                  <a:pt x="42" y="0"/>
                  <a:pt x="55" y="13"/>
                  <a:pt x="55" y="28"/>
                </a:cubicBezTo>
                <a:cubicBezTo>
                  <a:pt x="55" y="43"/>
                  <a:pt x="42" y="55"/>
                  <a:pt x="27" y="55"/>
                </a:cubicBezTo>
                <a:close/>
                <a:moveTo>
                  <a:pt x="27" y="5"/>
                </a:moveTo>
                <a:cubicBezTo>
                  <a:pt x="15" y="5"/>
                  <a:pt x="4" y="15"/>
                  <a:pt x="4" y="28"/>
                </a:cubicBezTo>
                <a:cubicBezTo>
                  <a:pt x="4" y="40"/>
                  <a:pt x="15" y="51"/>
                  <a:pt x="27" y="51"/>
                </a:cubicBezTo>
                <a:cubicBezTo>
                  <a:pt x="40" y="51"/>
                  <a:pt x="50" y="40"/>
                  <a:pt x="50" y="28"/>
                </a:cubicBezTo>
                <a:cubicBezTo>
                  <a:pt x="50" y="15"/>
                  <a:pt x="40" y="5"/>
                  <a:pt x="27" y="5"/>
                </a:cubicBezTo>
                <a:close/>
                <a:moveTo>
                  <a:pt x="27" y="46"/>
                </a:moveTo>
                <a:cubicBezTo>
                  <a:pt x="17" y="46"/>
                  <a:pt x="9" y="38"/>
                  <a:pt x="9" y="28"/>
                </a:cubicBezTo>
                <a:cubicBezTo>
                  <a:pt x="9" y="18"/>
                  <a:pt x="17" y="9"/>
                  <a:pt x="27" y="9"/>
                </a:cubicBezTo>
                <a:cubicBezTo>
                  <a:pt x="37" y="9"/>
                  <a:pt x="45" y="18"/>
                  <a:pt x="45" y="28"/>
                </a:cubicBezTo>
                <a:cubicBezTo>
                  <a:pt x="45" y="38"/>
                  <a:pt x="37" y="46"/>
                  <a:pt x="27" y="46"/>
                </a:cubicBezTo>
                <a:close/>
                <a:moveTo>
                  <a:pt x="27" y="14"/>
                </a:moveTo>
                <a:cubicBezTo>
                  <a:pt x="20" y="14"/>
                  <a:pt x="13" y="20"/>
                  <a:pt x="13" y="28"/>
                </a:cubicBezTo>
                <a:cubicBezTo>
                  <a:pt x="13" y="35"/>
                  <a:pt x="20" y="41"/>
                  <a:pt x="27" y="41"/>
                </a:cubicBezTo>
                <a:cubicBezTo>
                  <a:pt x="35" y="41"/>
                  <a:pt x="41" y="35"/>
                  <a:pt x="41" y="28"/>
                </a:cubicBezTo>
                <a:cubicBezTo>
                  <a:pt x="41" y="20"/>
                  <a:pt x="35" y="14"/>
                  <a:pt x="27" y="14"/>
                </a:cubicBezTo>
                <a:close/>
                <a:moveTo>
                  <a:pt x="27" y="37"/>
                </a:moveTo>
                <a:cubicBezTo>
                  <a:pt x="22" y="37"/>
                  <a:pt x="18" y="33"/>
                  <a:pt x="18" y="28"/>
                </a:cubicBezTo>
                <a:cubicBezTo>
                  <a:pt x="18" y="23"/>
                  <a:pt x="22" y="19"/>
                  <a:pt x="27" y="19"/>
                </a:cubicBezTo>
                <a:cubicBezTo>
                  <a:pt x="32" y="19"/>
                  <a:pt x="36" y="23"/>
                  <a:pt x="36" y="28"/>
                </a:cubicBezTo>
                <a:cubicBezTo>
                  <a:pt x="36" y="33"/>
                  <a:pt x="32" y="37"/>
                  <a:pt x="27" y="37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3"/>
          <p:cNvSpPr txBox="1"/>
          <p:nvPr/>
        </p:nvSpPr>
        <p:spPr>
          <a:xfrm>
            <a:off x="4915056" y="1528922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3D4C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3D4C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4919137" y="1814827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3D4C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3D4C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15056" y="5544136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3D4C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3D4C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4919137" y="5830041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3D4C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3D4C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3"/>
          <p:cNvSpPr txBox="1"/>
          <p:nvPr/>
        </p:nvSpPr>
        <p:spPr>
          <a:xfrm>
            <a:off x="7937656" y="2981218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3D4C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3D4C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7941737" y="3267123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3D4C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3D4C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1659864" y="4117240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3D4C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3D4C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3"/>
          <p:cNvSpPr txBox="1"/>
          <p:nvPr/>
        </p:nvSpPr>
        <p:spPr>
          <a:xfrm>
            <a:off x="1663945" y="4403145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3D4C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3D4C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2271258" y="3407319"/>
            <a:ext cx="137281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5388028" y="3407319"/>
            <a:ext cx="137281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5393601" y="4821314"/>
            <a:ext cx="137281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8498420" y="5082490"/>
            <a:ext cx="137281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912362"/>
            <a:ext cx="320841" cy="2602175"/>
          </a:xfrm>
          <a:prstGeom prst="rect">
            <a:avLst/>
          </a:prstGeom>
          <a:solidFill>
            <a:srgbClr val="6687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513347" y="1912362"/>
            <a:ext cx="2534653" cy="2602175"/>
          </a:xfrm>
          <a:prstGeom prst="rect">
            <a:avLst/>
          </a:prstGeom>
          <a:solidFill>
            <a:srgbClr val="6687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77193" y="2362756"/>
            <a:ext cx="63576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>
                <a:solidFill>
                  <a:srgbClr val="6687B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6000" dirty="0">
              <a:solidFill>
                <a:srgbClr val="6687B3"/>
              </a:solidFill>
            </a:endParaRPr>
          </a:p>
        </p:txBody>
      </p:sp>
      <p:sp>
        <p:nvSpPr>
          <p:cNvPr id="8" name="Content Placeholder 2"/>
          <p:cNvSpPr txBox="1"/>
          <p:nvPr/>
        </p:nvSpPr>
        <p:spPr>
          <a:xfrm>
            <a:off x="3377194" y="3355821"/>
            <a:ext cx="6188837" cy="866286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  <a:defRPr/>
            </a:pPr>
            <a:r>
              <a:rPr lang="zh-CN" altLang="en-US" sz="16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</a:t>
            </a:r>
            <a:r>
              <a:rPr lang="zh-CN" altLang="en-US" sz="16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本模版所有图形线条及其相应素材均可自由编辑、改色、替换，</a:t>
            </a:r>
            <a:r>
              <a:rPr lang="zh-CN" altLang="en-US" sz="16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建议您在展示时字体选择微软雅黑。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972136" y="1328317"/>
            <a:ext cx="1181100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3900" dirty="0">
                <a:solidFill>
                  <a:prstClr val="white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4</a:t>
            </a:r>
            <a:endParaRPr lang="zh-CN" altLang="en-US" sz="23900" dirty="0">
              <a:solidFill>
                <a:prstClr val="white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42221"/>
            <a:ext cx="196948" cy="390825"/>
          </a:xfrm>
          <a:prstGeom prst="rect">
            <a:avLst/>
          </a:prstGeom>
          <a:solidFill>
            <a:srgbClr val="6687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6610" y="242221"/>
            <a:ext cx="23363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4" name="Oval 6"/>
          <p:cNvSpPr/>
          <p:nvPr/>
        </p:nvSpPr>
        <p:spPr bwMode="auto">
          <a:xfrm>
            <a:off x="1804294" y="1897209"/>
            <a:ext cx="1378738" cy="1378739"/>
          </a:xfrm>
          <a:prstGeom prst="ellipse">
            <a:avLst/>
          </a:prstGeom>
          <a:solidFill>
            <a:srgbClr val="6687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2800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Oval 30"/>
          <p:cNvSpPr/>
          <p:nvPr/>
        </p:nvSpPr>
        <p:spPr bwMode="auto">
          <a:xfrm>
            <a:off x="1813312" y="4156245"/>
            <a:ext cx="1375061" cy="1376658"/>
          </a:xfrm>
          <a:prstGeom prst="ellipse">
            <a:avLst/>
          </a:prstGeom>
          <a:solidFill>
            <a:srgbClr val="98BCE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cs typeface="Roboto Regular"/>
              <a:sym typeface="Arial" panose="020B0604020202020204" pitchFamily="34" charset="0"/>
            </a:endParaRPr>
          </a:p>
        </p:txBody>
      </p:sp>
      <p:cxnSp>
        <p:nvCxnSpPr>
          <p:cNvPr id="6" name="Straight Connector 38"/>
          <p:cNvCxnSpPr/>
          <p:nvPr/>
        </p:nvCxnSpPr>
        <p:spPr bwMode="auto">
          <a:xfrm>
            <a:off x="1813312" y="3692082"/>
            <a:ext cx="8829181" cy="0"/>
          </a:xfrm>
          <a:prstGeom prst="line">
            <a:avLst/>
          </a:prstGeom>
          <a:ln w="12700">
            <a:solidFill>
              <a:srgbClr val="ADBAC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Freeform 171"/>
          <p:cNvSpPr/>
          <p:nvPr/>
        </p:nvSpPr>
        <p:spPr bwMode="auto">
          <a:xfrm>
            <a:off x="2244701" y="2339684"/>
            <a:ext cx="497924" cy="478006"/>
          </a:xfrm>
          <a:custGeom>
            <a:avLst/>
            <a:gdLst>
              <a:gd name="T0" fmla="*/ 228 w 308"/>
              <a:gd name="T1" fmla="*/ 218 h 296"/>
              <a:gd name="T2" fmla="*/ 224 w 308"/>
              <a:gd name="T3" fmla="*/ 215 h 296"/>
              <a:gd name="T4" fmla="*/ 228 w 308"/>
              <a:gd name="T5" fmla="*/ 212 h 296"/>
              <a:gd name="T6" fmla="*/ 230 w 308"/>
              <a:gd name="T7" fmla="*/ 212 h 296"/>
              <a:gd name="T8" fmla="*/ 278 w 308"/>
              <a:gd name="T9" fmla="*/ 209 h 296"/>
              <a:gd name="T10" fmla="*/ 288 w 308"/>
              <a:gd name="T11" fmla="*/ 176 h 296"/>
              <a:gd name="T12" fmla="*/ 284 w 308"/>
              <a:gd name="T13" fmla="*/ 176 h 296"/>
              <a:gd name="T14" fmla="*/ 283 w 308"/>
              <a:gd name="T15" fmla="*/ 176 h 296"/>
              <a:gd name="T16" fmla="*/ 283 w 308"/>
              <a:gd name="T17" fmla="*/ 176 h 296"/>
              <a:gd name="T18" fmla="*/ 229 w 308"/>
              <a:gd name="T19" fmla="*/ 174 h 296"/>
              <a:gd name="T20" fmla="*/ 226 w 308"/>
              <a:gd name="T21" fmla="*/ 174 h 296"/>
              <a:gd name="T22" fmla="*/ 222 w 308"/>
              <a:gd name="T23" fmla="*/ 171 h 296"/>
              <a:gd name="T24" fmla="*/ 226 w 308"/>
              <a:gd name="T25" fmla="*/ 168 h 296"/>
              <a:gd name="T26" fmla="*/ 228 w 308"/>
              <a:gd name="T27" fmla="*/ 168 h 296"/>
              <a:gd name="T28" fmla="*/ 284 w 308"/>
              <a:gd name="T29" fmla="*/ 164 h 296"/>
              <a:gd name="T30" fmla="*/ 292 w 308"/>
              <a:gd name="T31" fmla="*/ 164 h 296"/>
              <a:gd name="T32" fmla="*/ 292 w 308"/>
              <a:gd name="T33" fmla="*/ 164 h 296"/>
              <a:gd name="T34" fmla="*/ 296 w 308"/>
              <a:gd name="T35" fmla="*/ 133 h 296"/>
              <a:gd name="T36" fmla="*/ 214 w 308"/>
              <a:gd name="T37" fmla="*/ 124 h 296"/>
              <a:gd name="T38" fmla="*/ 213 w 308"/>
              <a:gd name="T39" fmla="*/ 124 h 296"/>
              <a:gd name="T40" fmla="*/ 212 w 308"/>
              <a:gd name="T41" fmla="*/ 124 h 296"/>
              <a:gd name="T42" fmla="*/ 217 w 308"/>
              <a:gd name="T43" fmla="*/ 124 h 296"/>
              <a:gd name="T44" fmla="*/ 206 w 308"/>
              <a:gd name="T45" fmla="*/ 124 h 296"/>
              <a:gd name="T46" fmla="*/ 165 w 308"/>
              <a:gd name="T47" fmla="*/ 123 h 296"/>
              <a:gd name="T48" fmla="*/ 165 w 308"/>
              <a:gd name="T49" fmla="*/ 123 h 296"/>
              <a:gd name="T50" fmla="*/ 160 w 308"/>
              <a:gd name="T51" fmla="*/ 121 h 296"/>
              <a:gd name="T52" fmla="*/ 165 w 308"/>
              <a:gd name="T53" fmla="*/ 120 h 296"/>
              <a:gd name="T54" fmla="*/ 165 w 308"/>
              <a:gd name="T55" fmla="*/ 120 h 296"/>
              <a:gd name="T56" fmla="*/ 179 w 308"/>
              <a:gd name="T57" fmla="*/ 119 h 296"/>
              <a:gd name="T58" fmla="*/ 192 w 308"/>
              <a:gd name="T59" fmla="*/ 58 h 296"/>
              <a:gd name="T60" fmla="*/ 178 w 308"/>
              <a:gd name="T61" fmla="*/ 0 h 296"/>
              <a:gd name="T62" fmla="*/ 101 w 308"/>
              <a:gd name="T63" fmla="*/ 126 h 296"/>
              <a:gd name="T64" fmla="*/ 58 w 308"/>
              <a:gd name="T65" fmla="*/ 146 h 296"/>
              <a:gd name="T66" fmla="*/ 53 w 308"/>
              <a:gd name="T67" fmla="*/ 275 h 296"/>
              <a:gd name="T68" fmla="*/ 99 w 308"/>
              <a:gd name="T69" fmla="*/ 275 h 296"/>
              <a:gd name="T70" fmla="*/ 232 w 308"/>
              <a:gd name="T71" fmla="*/ 286 h 296"/>
              <a:gd name="T72" fmla="*/ 255 w 308"/>
              <a:gd name="T73" fmla="*/ 256 h 296"/>
              <a:gd name="T74" fmla="*/ 227 w 308"/>
              <a:gd name="T75" fmla="*/ 255 h 296"/>
              <a:gd name="T76" fmla="*/ 225 w 308"/>
              <a:gd name="T77" fmla="*/ 255 h 296"/>
              <a:gd name="T78" fmla="*/ 221 w 308"/>
              <a:gd name="T79" fmla="*/ 252 h 296"/>
              <a:gd name="T80" fmla="*/ 225 w 308"/>
              <a:gd name="T81" fmla="*/ 249 h 296"/>
              <a:gd name="T82" fmla="*/ 227 w 308"/>
              <a:gd name="T83" fmla="*/ 249 h 296"/>
              <a:gd name="T84" fmla="*/ 262 w 308"/>
              <a:gd name="T85" fmla="*/ 247 h 296"/>
              <a:gd name="T86" fmla="*/ 269 w 308"/>
              <a:gd name="T87" fmla="*/ 220 h 296"/>
              <a:gd name="T88" fmla="*/ 230 w 308"/>
              <a:gd name="T89" fmla="*/ 218 h 296"/>
              <a:gd name="T90" fmla="*/ 228 w 308"/>
              <a:gd name="T91" fmla="*/ 218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08" h="296">
                <a:moveTo>
                  <a:pt x="228" y="218"/>
                </a:moveTo>
                <a:cubicBezTo>
                  <a:pt x="224" y="215"/>
                  <a:pt x="224" y="215"/>
                  <a:pt x="224" y="215"/>
                </a:cubicBezTo>
                <a:cubicBezTo>
                  <a:pt x="228" y="212"/>
                  <a:pt x="228" y="212"/>
                  <a:pt x="228" y="212"/>
                </a:cubicBezTo>
                <a:cubicBezTo>
                  <a:pt x="230" y="212"/>
                  <a:pt x="230" y="212"/>
                  <a:pt x="230" y="212"/>
                </a:cubicBezTo>
                <a:cubicBezTo>
                  <a:pt x="232" y="212"/>
                  <a:pt x="263" y="210"/>
                  <a:pt x="278" y="209"/>
                </a:cubicBezTo>
                <a:cubicBezTo>
                  <a:pt x="295" y="197"/>
                  <a:pt x="292" y="183"/>
                  <a:pt x="288" y="176"/>
                </a:cubicBezTo>
                <a:cubicBezTo>
                  <a:pt x="287" y="176"/>
                  <a:pt x="285" y="176"/>
                  <a:pt x="284" y="176"/>
                </a:cubicBezTo>
                <a:cubicBezTo>
                  <a:pt x="283" y="176"/>
                  <a:pt x="283" y="176"/>
                  <a:pt x="283" y="176"/>
                </a:cubicBezTo>
                <a:cubicBezTo>
                  <a:pt x="283" y="176"/>
                  <a:pt x="283" y="176"/>
                  <a:pt x="283" y="176"/>
                </a:cubicBezTo>
                <a:cubicBezTo>
                  <a:pt x="278" y="176"/>
                  <a:pt x="231" y="174"/>
                  <a:pt x="229" y="174"/>
                </a:cubicBezTo>
                <a:cubicBezTo>
                  <a:pt x="226" y="174"/>
                  <a:pt x="226" y="174"/>
                  <a:pt x="226" y="174"/>
                </a:cubicBezTo>
                <a:cubicBezTo>
                  <a:pt x="222" y="171"/>
                  <a:pt x="222" y="171"/>
                  <a:pt x="222" y="171"/>
                </a:cubicBezTo>
                <a:cubicBezTo>
                  <a:pt x="226" y="168"/>
                  <a:pt x="226" y="168"/>
                  <a:pt x="226" y="168"/>
                </a:cubicBezTo>
                <a:cubicBezTo>
                  <a:pt x="228" y="168"/>
                  <a:pt x="228" y="168"/>
                  <a:pt x="228" y="168"/>
                </a:cubicBezTo>
                <a:cubicBezTo>
                  <a:pt x="231" y="168"/>
                  <a:pt x="280" y="164"/>
                  <a:pt x="284" y="164"/>
                </a:cubicBezTo>
                <a:cubicBezTo>
                  <a:pt x="290" y="164"/>
                  <a:pt x="292" y="164"/>
                  <a:pt x="292" y="164"/>
                </a:cubicBezTo>
                <a:cubicBezTo>
                  <a:pt x="292" y="164"/>
                  <a:pt x="292" y="164"/>
                  <a:pt x="292" y="164"/>
                </a:cubicBezTo>
                <a:cubicBezTo>
                  <a:pt x="302" y="155"/>
                  <a:pt x="308" y="144"/>
                  <a:pt x="296" y="133"/>
                </a:cubicBezTo>
                <a:cubicBezTo>
                  <a:pt x="285" y="123"/>
                  <a:pt x="243" y="125"/>
                  <a:pt x="214" y="124"/>
                </a:cubicBezTo>
                <a:cubicBezTo>
                  <a:pt x="213" y="124"/>
                  <a:pt x="213" y="124"/>
                  <a:pt x="213" y="124"/>
                </a:cubicBezTo>
                <a:cubicBezTo>
                  <a:pt x="212" y="124"/>
                  <a:pt x="212" y="124"/>
                  <a:pt x="212" y="124"/>
                </a:cubicBezTo>
                <a:cubicBezTo>
                  <a:pt x="212" y="124"/>
                  <a:pt x="219" y="124"/>
                  <a:pt x="217" y="124"/>
                </a:cubicBezTo>
                <a:cubicBezTo>
                  <a:pt x="213" y="124"/>
                  <a:pt x="209" y="124"/>
                  <a:pt x="206" y="124"/>
                </a:cubicBezTo>
                <a:cubicBezTo>
                  <a:pt x="192" y="123"/>
                  <a:pt x="167" y="123"/>
                  <a:pt x="165" y="123"/>
                </a:cubicBezTo>
                <a:cubicBezTo>
                  <a:pt x="165" y="123"/>
                  <a:pt x="165" y="123"/>
                  <a:pt x="165" y="123"/>
                </a:cubicBezTo>
                <a:cubicBezTo>
                  <a:pt x="160" y="121"/>
                  <a:pt x="160" y="121"/>
                  <a:pt x="160" y="121"/>
                </a:cubicBezTo>
                <a:cubicBezTo>
                  <a:pt x="165" y="120"/>
                  <a:pt x="165" y="120"/>
                  <a:pt x="165" y="120"/>
                </a:cubicBezTo>
                <a:cubicBezTo>
                  <a:pt x="165" y="120"/>
                  <a:pt x="165" y="120"/>
                  <a:pt x="165" y="120"/>
                </a:cubicBezTo>
                <a:cubicBezTo>
                  <a:pt x="166" y="120"/>
                  <a:pt x="169" y="120"/>
                  <a:pt x="179" y="119"/>
                </a:cubicBezTo>
                <a:cubicBezTo>
                  <a:pt x="165" y="90"/>
                  <a:pt x="188" y="73"/>
                  <a:pt x="192" y="58"/>
                </a:cubicBezTo>
                <a:cubicBezTo>
                  <a:pt x="206" y="5"/>
                  <a:pt x="178" y="0"/>
                  <a:pt x="178" y="0"/>
                </a:cubicBezTo>
                <a:cubicBezTo>
                  <a:pt x="178" y="0"/>
                  <a:pt x="108" y="96"/>
                  <a:pt x="101" y="126"/>
                </a:cubicBezTo>
                <a:cubicBezTo>
                  <a:pt x="96" y="148"/>
                  <a:pt x="67" y="146"/>
                  <a:pt x="58" y="146"/>
                </a:cubicBezTo>
                <a:cubicBezTo>
                  <a:pt x="10" y="144"/>
                  <a:pt x="0" y="264"/>
                  <a:pt x="53" y="275"/>
                </a:cubicBezTo>
                <a:cubicBezTo>
                  <a:pt x="64" y="277"/>
                  <a:pt x="76" y="265"/>
                  <a:pt x="99" y="275"/>
                </a:cubicBezTo>
                <a:cubicBezTo>
                  <a:pt x="149" y="296"/>
                  <a:pt x="192" y="287"/>
                  <a:pt x="232" y="286"/>
                </a:cubicBezTo>
                <a:cubicBezTo>
                  <a:pt x="259" y="285"/>
                  <a:pt x="257" y="266"/>
                  <a:pt x="255" y="256"/>
                </a:cubicBezTo>
                <a:cubicBezTo>
                  <a:pt x="242" y="256"/>
                  <a:pt x="229" y="255"/>
                  <a:pt x="227" y="255"/>
                </a:cubicBezTo>
                <a:cubicBezTo>
                  <a:pt x="225" y="255"/>
                  <a:pt x="225" y="255"/>
                  <a:pt x="225" y="255"/>
                </a:cubicBezTo>
                <a:cubicBezTo>
                  <a:pt x="221" y="252"/>
                  <a:pt x="221" y="252"/>
                  <a:pt x="221" y="252"/>
                </a:cubicBezTo>
                <a:cubicBezTo>
                  <a:pt x="225" y="249"/>
                  <a:pt x="225" y="249"/>
                  <a:pt x="225" y="249"/>
                </a:cubicBezTo>
                <a:cubicBezTo>
                  <a:pt x="227" y="249"/>
                  <a:pt x="227" y="249"/>
                  <a:pt x="227" y="249"/>
                </a:cubicBezTo>
                <a:cubicBezTo>
                  <a:pt x="229" y="249"/>
                  <a:pt x="247" y="248"/>
                  <a:pt x="262" y="247"/>
                </a:cubicBezTo>
                <a:cubicBezTo>
                  <a:pt x="275" y="237"/>
                  <a:pt x="272" y="227"/>
                  <a:pt x="269" y="220"/>
                </a:cubicBezTo>
                <a:cubicBezTo>
                  <a:pt x="253" y="219"/>
                  <a:pt x="232" y="218"/>
                  <a:pt x="230" y="218"/>
                </a:cubicBezTo>
                <a:lnTo>
                  <a:pt x="228" y="2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reeform 173"/>
          <p:cNvSpPr/>
          <p:nvPr/>
        </p:nvSpPr>
        <p:spPr bwMode="auto">
          <a:xfrm>
            <a:off x="2251880" y="4605571"/>
            <a:ext cx="497924" cy="478006"/>
          </a:xfrm>
          <a:custGeom>
            <a:avLst/>
            <a:gdLst>
              <a:gd name="T0" fmla="*/ 80 w 308"/>
              <a:gd name="T1" fmla="*/ 78 h 296"/>
              <a:gd name="T2" fmla="*/ 84 w 308"/>
              <a:gd name="T3" fmla="*/ 81 h 296"/>
              <a:gd name="T4" fmla="*/ 80 w 308"/>
              <a:gd name="T5" fmla="*/ 84 h 296"/>
              <a:gd name="T6" fmla="*/ 78 w 308"/>
              <a:gd name="T7" fmla="*/ 84 h 296"/>
              <a:gd name="T8" fmla="*/ 30 w 308"/>
              <a:gd name="T9" fmla="*/ 87 h 296"/>
              <a:gd name="T10" fmla="*/ 20 w 308"/>
              <a:gd name="T11" fmla="*/ 120 h 296"/>
              <a:gd name="T12" fmla="*/ 24 w 308"/>
              <a:gd name="T13" fmla="*/ 120 h 296"/>
              <a:gd name="T14" fmla="*/ 24 w 308"/>
              <a:gd name="T15" fmla="*/ 120 h 296"/>
              <a:gd name="T16" fmla="*/ 24 w 308"/>
              <a:gd name="T17" fmla="*/ 120 h 296"/>
              <a:gd name="T18" fmla="*/ 79 w 308"/>
              <a:gd name="T19" fmla="*/ 122 h 296"/>
              <a:gd name="T20" fmla="*/ 81 w 308"/>
              <a:gd name="T21" fmla="*/ 122 h 296"/>
              <a:gd name="T22" fmla="*/ 86 w 308"/>
              <a:gd name="T23" fmla="*/ 125 h 296"/>
              <a:gd name="T24" fmla="*/ 82 w 308"/>
              <a:gd name="T25" fmla="*/ 128 h 296"/>
              <a:gd name="T26" fmla="*/ 79 w 308"/>
              <a:gd name="T27" fmla="*/ 128 h 296"/>
              <a:gd name="T28" fmla="*/ 24 w 308"/>
              <a:gd name="T29" fmla="*/ 132 h 296"/>
              <a:gd name="T30" fmla="*/ 15 w 308"/>
              <a:gd name="T31" fmla="*/ 132 h 296"/>
              <a:gd name="T32" fmla="*/ 15 w 308"/>
              <a:gd name="T33" fmla="*/ 132 h 296"/>
              <a:gd name="T34" fmla="*/ 12 w 308"/>
              <a:gd name="T35" fmla="*/ 163 h 296"/>
              <a:gd name="T36" fmla="*/ 94 w 308"/>
              <a:gd name="T37" fmla="*/ 172 h 296"/>
              <a:gd name="T38" fmla="*/ 95 w 308"/>
              <a:gd name="T39" fmla="*/ 172 h 296"/>
              <a:gd name="T40" fmla="*/ 95 w 308"/>
              <a:gd name="T41" fmla="*/ 172 h 296"/>
              <a:gd name="T42" fmla="*/ 91 w 308"/>
              <a:gd name="T43" fmla="*/ 172 h 296"/>
              <a:gd name="T44" fmla="*/ 102 w 308"/>
              <a:gd name="T45" fmla="*/ 172 h 296"/>
              <a:gd name="T46" fmla="*/ 142 w 308"/>
              <a:gd name="T47" fmla="*/ 173 h 296"/>
              <a:gd name="T48" fmla="*/ 143 w 308"/>
              <a:gd name="T49" fmla="*/ 173 h 296"/>
              <a:gd name="T50" fmla="*/ 148 w 308"/>
              <a:gd name="T51" fmla="*/ 175 h 296"/>
              <a:gd name="T52" fmla="*/ 143 w 308"/>
              <a:gd name="T53" fmla="*/ 176 h 296"/>
              <a:gd name="T54" fmla="*/ 142 w 308"/>
              <a:gd name="T55" fmla="*/ 176 h 296"/>
              <a:gd name="T56" fmla="*/ 129 w 308"/>
              <a:gd name="T57" fmla="*/ 177 h 296"/>
              <a:gd name="T58" fmla="*/ 115 w 308"/>
              <a:gd name="T59" fmla="*/ 238 h 296"/>
              <a:gd name="T60" fmla="*/ 129 w 308"/>
              <a:gd name="T61" fmla="*/ 296 h 296"/>
              <a:gd name="T62" fmla="*/ 207 w 308"/>
              <a:gd name="T63" fmla="*/ 169 h 296"/>
              <a:gd name="T64" fmla="*/ 250 w 308"/>
              <a:gd name="T65" fmla="*/ 150 h 296"/>
              <a:gd name="T66" fmla="*/ 255 w 308"/>
              <a:gd name="T67" fmla="*/ 21 h 296"/>
              <a:gd name="T68" fmla="*/ 209 w 308"/>
              <a:gd name="T69" fmla="*/ 21 h 296"/>
              <a:gd name="T70" fmla="*/ 76 w 308"/>
              <a:gd name="T71" fmla="*/ 10 h 296"/>
              <a:gd name="T72" fmla="*/ 53 w 308"/>
              <a:gd name="T73" fmla="*/ 40 h 296"/>
              <a:gd name="T74" fmla="*/ 80 w 308"/>
              <a:gd name="T75" fmla="*/ 41 h 296"/>
              <a:gd name="T76" fmla="*/ 83 w 308"/>
              <a:gd name="T77" fmla="*/ 41 h 296"/>
              <a:gd name="T78" fmla="*/ 87 w 308"/>
              <a:gd name="T79" fmla="*/ 44 h 296"/>
              <a:gd name="T80" fmla="*/ 83 w 308"/>
              <a:gd name="T81" fmla="*/ 47 h 296"/>
              <a:gd name="T82" fmla="*/ 81 w 308"/>
              <a:gd name="T83" fmla="*/ 47 h 296"/>
              <a:gd name="T84" fmla="*/ 46 w 308"/>
              <a:gd name="T85" fmla="*/ 49 h 296"/>
              <a:gd name="T86" fmla="*/ 39 w 308"/>
              <a:gd name="T87" fmla="*/ 76 h 296"/>
              <a:gd name="T88" fmla="*/ 77 w 308"/>
              <a:gd name="T89" fmla="*/ 78 h 296"/>
              <a:gd name="T90" fmla="*/ 80 w 308"/>
              <a:gd name="T91" fmla="*/ 78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08" h="296">
                <a:moveTo>
                  <a:pt x="80" y="78"/>
                </a:moveTo>
                <a:cubicBezTo>
                  <a:pt x="84" y="81"/>
                  <a:pt x="84" y="81"/>
                  <a:pt x="84" y="81"/>
                </a:cubicBezTo>
                <a:cubicBezTo>
                  <a:pt x="80" y="84"/>
                  <a:pt x="80" y="84"/>
                  <a:pt x="80" y="84"/>
                </a:cubicBezTo>
                <a:cubicBezTo>
                  <a:pt x="78" y="84"/>
                  <a:pt x="78" y="84"/>
                  <a:pt x="78" y="84"/>
                </a:cubicBezTo>
                <a:cubicBezTo>
                  <a:pt x="76" y="84"/>
                  <a:pt x="45" y="86"/>
                  <a:pt x="30" y="87"/>
                </a:cubicBezTo>
                <a:cubicBezTo>
                  <a:pt x="12" y="99"/>
                  <a:pt x="16" y="112"/>
                  <a:pt x="20" y="120"/>
                </a:cubicBezTo>
                <a:cubicBezTo>
                  <a:pt x="21" y="120"/>
                  <a:pt x="23" y="120"/>
                  <a:pt x="24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30" y="120"/>
                  <a:pt x="77" y="122"/>
                  <a:pt x="79" y="122"/>
                </a:cubicBezTo>
                <a:cubicBezTo>
                  <a:pt x="81" y="122"/>
                  <a:pt x="81" y="122"/>
                  <a:pt x="81" y="122"/>
                </a:cubicBezTo>
                <a:cubicBezTo>
                  <a:pt x="86" y="125"/>
                  <a:pt x="86" y="125"/>
                  <a:pt x="86" y="125"/>
                </a:cubicBezTo>
                <a:cubicBezTo>
                  <a:pt x="82" y="128"/>
                  <a:pt x="82" y="128"/>
                  <a:pt x="82" y="128"/>
                </a:cubicBezTo>
                <a:cubicBezTo>
                  <a:pt x="79" y="128"/>
                  <a:pt x="79" y="128"/>
                  <a:pt x="79" y="128"/>
                </a:cubicBezTo>
                <a:cubicBezTo>
                  <a:pt x="77" y="128"/>
                  <a:pt x="28" y="132"/>
                  <a:pt x="24" y="132"/>
                </a:cubicBezTo>
                <a:cubicBezTo>
                  <a:pt x="18" y="132"/>
                  <a:pt x="16" y="132"/>
                  <a:pt x="15" y="132"/>
                </a:cubicBezTo>
                <a:cubicBezTo>
                  <a:pt x="15" y="132"/>
                  <a:pt x="15" y="132"/>
                  <a:pt x="15" y="132"/>
                </a:cubicBezTo>
                <a:cubicBezTo>
                  <a:pt x="6" y="141"/>
                  <a:pt x="0" y="152"/>
                  <a:pt x="12" y="163"/>
                </a:cubicBezTo>
                <a:cubicBezTo>
                  <a:pt x="23" y="173"/>
                  <a:pt x="65" y="171"/>
                  <a:pt x="94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6" y="172"/>
                  <a:pt x="89" y="172"/>
                  <a:pt x="91" y="172"/>
                </a:cubicBezTo>
                <a:cubicBezTo>
                  <a:pt x="95" y="172"/>
                  <a:pt x="99" y="172"/>
                  <a:pt x="102" y="172"/>
                </a:cubicBezTo>
                <a:cubicBezTo>
                  <a:pt x="116" y="173"/>
                  <a:pt x="141" y="173"/>
                  <a:pt x="142" y="173"/>
                </a:cubicBezTo>
                <a:cubicBezTo>
                  <a:pt x="143" y="173"/>
                  <a:pt x="143" y="173"/>
                  <a:pt x="143" y="173"/>
                </a:cubicBezTo>
                <a:cubicBezTo>
                  <a:pt x="148" y="175"/>
                  <a:pt x="148" y="175"/>
                  <a:pt x="148" y="175"/>
                </a:cubicBezTo>
                <a:cubicBezTo>
                  <a:pt x="143" y="176"/>
                  <a:pt x="143" y="176"/>
                  <a:pt x="143" y="176"/>
                </a:cubicBezTo>
                <a:cubicBezTo>
                  <a:pt x="142" y="176"/>
                  <a:pt x="142" y="176"/>
                  <a:pt x="142" y="176"/>
                </a:cubicBezTo>
                <a:cubicBezTo>
                  <a:pt x="142" y="176"/>
                  <a:pt x="139" y="176"/>
                  <a:pt x="129" y="177"/>
                </a:cubicBezTo>
                <a:cubicBezTo>
                  <a:pt x="143" y="206"/>
                  <a:pt x="119" y="223"/>
                  <a:pt x="115" y="238"/>
                </a:cubicBezTo>
                <a:cubicBezTo>
                  <a:pt x="101" y="291"/>
                  <a:pt x="129" y="296"/>
                  <a:pt x="129" y="296"/>
                </a:cubicBezTo>
                <a:cubicBezTo>
                  <a:pt x="129" y="296"/>
                  <a:pt x="200" y="200"/>
                  <a:pt x="207" y="169"/>
                </a:cubicBezTo>
                <a:cubicBezTo>
                  <a:pt x="212" y="148"/>
                  <a:pt x="240" y="150"/>
                  <a:pt x="250" y="150"/>
                </a:cubicBezTo>
                <a:cubicBezTo>
                  <a:pt x="298" y="152"/>
                  <a:pt x="308" y="31"/>
                  <a:pt x="255" y="21"/>
                </a:cubicBezTo>
                <a:cubicBezTo>
                  <a:pt x="244" y="19"/>
                  <a:pt x="232" y="31"/>
                  <a:pt x="209" y="21"/>
                </a:cubicBezTo>
                <a:cubicBezTo>
                  <a:pt x="159" y="0"/>
                  <a:pt x="116" y="9"/>
                  <a:pt x="76" y="10"/>
                </a:cubicBezTo>
                <a:cubicBezTo>
                  <a:pt x="49" y="11"/>
                  <a:pt x="51" y="30"/>
                  <a:pt x="53" y="40"/>
                </a:cubicBezTo>
                <a:cubicBezTo>
                  <a:pt x="66" y="40"/>
                  <a:pt x="79" y="41"/>
                  <a:pt x="80" y="41"/>
                </a:cubicBezTo>
                <a:cubicBezTo>
                  <a:pt x="83" y="41"/>
                  <a:pt x="83" y="41"/>
                  <a:pt x="83" y="41"/>
                </a:cubicBezTo>
                <a:cubicBezTo>
                  <a:pt x="87" y="44"/>
                  <a:pt x="87" y="44"/>
                  <a:pt x="87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81" y="47"/>
                  <a:pt x="81" y="47"/>
                  <a:pt x="81" y="47"/>
                </a:cubicBezTo>
                <a:cubicBezTo>
                  <a:pt x="79" y="47"/>
                  <a:pt x="61" y="48"/>
                  <a:pt x="46" y="49"/>
                </a:cubicBezTo>
                <a:cubicBezTo>
                  <a:pt x="32" y="59"/>
                  <a:pt x="36" y="69"/>
                  <a:pt x="39" y="76"/>
                </a:cubicBezTo>
                <a:cubicBezTo>
                  <a:pt x="55" y="77"/>
                  <a:pt x="76" y="78"/>
                  <a:pt x="77" y="78"/>
                </a:cubicBezTo>
                <a:lnTo>
                  <a:pt x="80" y="7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493091" y="2428363"/>
            <a:ext cx="7390333" cy="49513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3"/>
          <p:cNvSpPr txBox="1"/>
          <p:nvPr/>
        </p:nvSpPr>
        <p:spPr>
          <a:xfrm>
            <a:off x="3493091" y="2149571"/>
            <a:ext cx="129433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493091" y="4717529"/>
            <a:ext cx="7390333" cy="49513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3"/>
          <p:cNvSpPr txBox="1"/>
          <p:nvPr/>
        </p:nvSpPr>
        <p:spPr>
          <a:xfrm>
            <a:off x="3493091" y="4438737"/>
            <a:ext cx="129433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42221"/>
            <a:ext cx="196948" cy="390825"/>
          </a:xfrm>
          <a:prstGeom prst="rect">
            <a:avLst/>
          </a:prstGeom>
          <a:solidFill>
            <a:srgbClr val="6687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6610" y="242221"/>
            <a:ext cx="23363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cxnSp>
        <p:nvCxnSpPr>
          <p:cNvPr id="4" name="Straight Connector 36"/>
          <p:cNvCxnSpPr/>
          <p:nvPr/>
        </p:nvCxnSpPr>
        <p:spPr bwMode="auto">
          <a:xfrm>
            <a:off x="4390964" y="1940052"/>
            <a:ext cx="0" cy="3525395"/>
          </a:xfrm>
          <a:prstGeom prst="line">
            <a:avLst/>
          </a:prstGeom>
          <a:ln w="12700">
            <a:solidFill>
              <a:srgbClr val="ADBAC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2"/>
          <p:cNvCxnSpPr/>
          <p:nvPr/>
        </p:nvCxnSpPr>
        <p:spPr bwMode="auto">
          <a:xfrm>
            <a:off x="7587554" y="1940052"/>
            <a:ext cx="0" cy="3525395"/>
          </a:xfrm>
          <a:prstGeom prst="line">
            <a:avLst/>
          </a:prstGeom>
          <a:ln w="12700">
            <a:solidFill>
              <a:srgbClr val="ADBAC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Oval 6"/>
          <p:cNvSpPr/>
          <p:nvPr/>
        </p:nvSpPr>
        <p:spPr bwMode="auto">
          <a:xfrm>
            <a:off x="2177352" y="2083118"/>
            <a:ext cx="1356360" cy="1356360"/>
          </a:xfrm>
          <a:prstGeom prst="ellipse">
            <a:avLst/>
          </a:prstGeom>
          <a:solidFill>
            <a:srgbClr val="6687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2800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Oval 23"/>
          <p:cNvSpPr/>
          <p:nvPr/>
        </p:nvSpPr>
        <p:spPr bwMode="auto">
          <a:xfrm>
            <a:off x="5345366" y="2082168"/>
            <a:ext cx="1356360" cy="1358264"/>
          </a:xfrm>
          <a:prstGeom prst="ellipse">
            <a:avLst/>
          </a:prstGeom>
          <a:solidFill>
            <a:srgbClr val="6687B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0" tIns="609442" rIns="76201" bIns="609441" numCol="1" spcCol="1270" anchor="t" anchorCtr="0">
            <a:noAutofit/>
          </a:bodyPr>
          <a:lstStyle/>
          <a:p>
            <a:pPr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Oval 39"/>
          <p:cNvSpPr/>
          <p:nvPr/>
        </p:nvSpPr>
        <p:spPr bwMode="auto">
          <a:xfrm>
            <a:off x="8543862" y="2082168"/>
            <a:ext cx="1356360" cy="1358264"/>
          </a:xfrm>
          <a:prstGeom prst="ellipse">
            <a:avLst/>
          </a:prstGeom>
          <a:solidFill>
            <a:srgbClr val="6687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2800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5862021" y="2545073"/>
            <a:ext cx="378949" cy="423074"/>
            <a:chOff x="6016626" y="5110164"/>
            <a:chExt cx="231775" cy="258763"/>
          </a:xfrm>
          <a:solidFill>
            <a:schemeClr val="bg1"/>
          </a:solidFill>
        </p:grpSpPr>
        <p:sp>
          <p:nvSpPr>
            <p:cNvPr id="10" name="Rectangle 74"/>
            <p:cNvSpPr>
              <a:spLocks noChangeArrowheads="1"/>
            </p:cNvSpPr>
            <p:nvPr/>
          </p:nvSpPr>
          <p:spPr bwMode="auto">
            <a:xfrm>
              <a:off x="6119813" y="5281614"/>
              <a:ext cx="23813" cy="873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75"/>
            <p:cNvSpPr/>
            <p:nvPr/>
          </p:nvSpPr>
          <p:spPr bwMode="auto">
            <a:xfrm>
              <a:off x="6016626" y="5110164"/>
              <a:ext cx="207963" cy="73025"/>
            </a:xfrm>
            <a:custGeom>
              <a:avLst/>
              <a:gdLst>
                <a:gd name="T0" fmla="*/ 115 w 231"/>
                <a:gd name="T1" fmla="*/ 28 h 81"/>
                <a:gd name="T2" fmla="*/ 30 w 231"/>
                <a:gd name="T3" fmla="*/ 28 h 81"/>
                <a:gd name="T4" fmla="*/ 25 w 231"/>
                <a:gd name="T5" fmla="*/ 30 h 81"/>
                <a:gd name="T6" fmla="*/ 2 w 231"/>
                <a:gd name="T7" fmla="*/ 50 h 81"/>
                <a:gd name="T8" fmla="*/ 0 w 231"/>
                <a:gd name="T9" fmla="*/ 54 h 81"/>
                <a:gd name="T10" fmla="*/ 0 w 231"/>
                <a:gd name="T11" fmla="*/ 55 h 81"/>
                <a:gd name="T12" fmla="*/ 2 w 231"/>
                <a:gd name="T13" fmla="*/ 60 h 81"/>
                <a:gd name="T14" fmla="*/ 25 w 231"/>
                <a:gd name="T15" fmla="*/ 79 h 81"/>
                <a:gd name="T16" fmla="*/ 30 w 231"/>
                <a:gd name="T17" fmla="*/ 81 h 81"/>
                <a:gd name="T18" fmla="*/ 229 w 231"/>
                <a:gd name="T19" fmla="*/ 81 h 81"/>
                <a:gd name="T20" fmla="*/ 231 w 231"/>
                <a:gd name="T21" fmla="*/ 78 h 81"/>
                <a:gd name="T22" fmla="*/ 231 w 231"/>
                <a:gd name="T23" fmla="*/ 31 h 81"/>
                <a:gd name="T24" fmla="*/ 229 w 231"/>
                <a:gd name="T25" fmla="*/ 28 h 81"/>
                <a:gd name="T26" fmla="*/ 142 w 231"/>
                <a:gd name="T27" fmla="*/ 28 h 81"/>
                <a:gd name="T28" fmla="*/ 142 w 231"/>
                <a:gd name="T29" fmla="*/ 13 h 81"/>
                <a:gd name="T30" fmla="*/ 142 w 231"/>
                <a:gd name="T31" fmla="*/ 0 h 81"/>
                <a:gd name="T32" fmla="*/ 115 w 231"/>
                <a:gd name="T33" fmla="*/ 0 h 81"/>
                <a:gd name="T34" fmla="*/ 115 w 231"/>
                <a:gd name="T35" fmla="*/ 13 h 81"/>
                <a:gd name="T36" fmla="*/ 115 w 231"/>
                <a:gd name="T37" fmla="*/ 2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1" h="81">
                  <a:moveTo>
                    <a:pt x="115" y="28"/>
                  </a:moveTo>
                  <a:cubicBezTo>
                    <a:pt x="30" y="28"/>
                    <a:pt x="30" y="28"/>
                    <a:pt x="30" y="28"/>
                  </a:cubicBezTo>
                  <a:cubicBezTo>
                    <a:pt x="28" y="28"/>
                    <a:pt x="26" y="29"/>
                    <a:pt x="25" y="3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51"/>
                    <a:pt x="0" y="53"/>
                    <a:pt x="0" y="54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1" y="59"/>
                    <a:pt x="2" y="60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26" y="80"/>
                    <a:pt x="28" y="81"/>
                    <a:pt x="30" y="81"/>
                  </a:cubicBezTo>
                  <a:cubicBezTo>
                    <a:pt x="229" y="81"/>
                    <a:pt x="229" y="81"/>
                    <a:pt x="229" y="81"/>
                  </a:cubicBezTo>
                  <a:cubicBezTo>
                    <a:pt x="230" y="81"/>
                    <a:pt x="231" y="80"/>
                    <a:pt x="231" y="78"/>
                  </a:cubicBezTo>
                  <a:cubicBezTo>
                    <a:pt x="231" y="31"/>
                    <a:pt x="231" y="31"/>
                    <a:pt x="231" y="31"/>
                  </a:cubicBezTo>
                  <a:cubicBezTo>
                    <a:pt x="231" y="30"/>
                    <a:pt x="230" y="28"/>
                    <a:pt x="229" y="28"/>
                  </a:cubicBezTo>
                  <a:cubicBezTo>
                    <a:pt x="142" y="28"/>
                    <a:pt x="142" y="28"/>
                    <a:pt x="142" y="28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5" y="13"/>
                    <a:pt x="115" y="13"/>
                    <a:pt x="115" y="13"/>
                  </a:cubicBezTo>
                  <a:lnTo>
                    <a:pt x="115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76"/>
            <p:cNvSpPr/>
            <p:nvPr/>
          </p:nvSpPr>
          <p:spPr bwMode="auto">
            <a:xfrm>
              <a:off x="6040438" y="5197476"/>
              <a:ext cx="207963" cy="71438"/>
            </a:xfrm>
            <a:custGeom>
              <a:avLst/>
              <a:gdLst>
                <a:gd name="T0" fmla="*/ 89 w 231"/>
                <a:gd name="T1" fmla="*/ 27 h 80"/>
                <a:gd name="T2" fmla="*/ 3 w 231"/>
                <a:gd name="T3" fmla="*/ 27 h 80"/>
                <a:gd name="T4" fmla="*/ 0 w 231"/>
                <a:gd name="T5" fmla="*/ 30 h 80"/>
                <a:gd name="T6" fmla="*/ 0 w 231"/>
                <a:gd name="T7" fmla="*/ 77 h 80"/>
                <a:gd name="T8" fmla="*/ 3 w 231"/>
                <a:gd name="T9" fmla="*/ 80 h 80"/>
                <a:gd name="T10" fmla="*/ 202 w 231"/>
                <a:gd name="T11" fmla="*/ 80 h 80"/>
                <a:gd name="T12" fmla="*/ 206 w 231"/>
                <a:gd name="T13" fmla="*/ 78 h 80"/>
                <a:gd name="T14" fmla="*/ 229 w 231"/>
                <a:gd name="T15" fmla="*/ 59 h 80"/>
                <a:gd name="T16" fmla="*/ 231 w 231"/>
                <a:gd name="T17" fmla="*/ 54 h 80"/>
                <a:gd name="T18" fmla="*/ 231 w 231"/>
                <a:gd name="T19" fmla="*/ 53 h 80"/>
                <a:gd name="T20" fmla="*/ 229 w 231"/>
                <a:gd name="T21" fmla="*/ 49 h 80"/>
                <a:gd name="T22" fmla="*/ 206 w 231"/>
                <a:gd name="T23" fmla="*/ 29 h 80"/>
                <a:gd name="T24" fmla="*/ 202 w 231"/>
                <a:gd name="T25" fmla="*/ 27 h 80"/>
                <a:gd name="T26" fmla="*/ 116 w 231"/>
                <a:gd name="T27" fmla="*/ 27 h 80"/>
                <a:gd name="T28" fmla="*/ 116 w 231"/>
                <a:gd name="T29" fmla="*/ 12 h 80"/>
                <a:gd name="T30" fmla="*/ 116 w 231"/>
                <a:gd name="T31" fmla="*/ 1 h 80"/>
                <a:gd name="T32" fmla="*/ 116 w 231"/>
                <a:gd name="T33" fmla="*/ 0 h 80"/>
                <a:gd name="T34" fmla="*/ 89 w 231"/>
                <a:gd name="T35" fmla="*/ 0 h 80"/>
                <a:gd name="T36" fmla="*/ 89 w 231"/>
                <a:gd name="T37" fmla="*/ 1 h 80"/>
                <a:gd name="T38" fmla="*/ 89 w 231"/>
                <a:gd name="T39" fmla="*/ 12 h 80"/>
                <a:gd name="T40" fmla="*/ 89 w 231"/>
                <a:gd name="T41" fmla="*/ 2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1" h="80">
                  <a:moveTo>
                    <a:pt x="89" y="27"/>
                  </a:moveTo>
                  <a:cubicBezTo>
                    <a:pt x="3" y="27"/>
                    <a:pt x="3" y="27"/>
                    <a:pt x="3" y="27"/>
                  </a:cubicBezTo>
                  <a:cubicBezTo>
                    <a:pt x="1" y="27"/>
                    <a:pt x="0" y="29"/>
                    <a:pt x="0" y="30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9"/>
                    <a:pt x="1" y="80"/>
                    <a:pt x="3" y="80"/>
                  </a:cubicBezTo>
                  <a:cubicBezTo>
                    <a:pt x="202" y="80"/>
                    <a:pt x="202" y="80"/>
                    <a:pt x="202" y="80"/>
                  </a:cubicBezTo>
                  <a:cubicBezTo>
                    <a:pt x="203" y="80"/>
                    <a:pt x="205" y="79"/>
                    <a:pt x="206" y="78"/>
                  </a:cubicBezTo>
                  <a:cubicBezTo>
                    <a:pt x="229" y="59"/>
                    <a:pt x="229" y="59"/>
                    <a:pt x="229" y="59"/>
                  </a:cubicBezTo>
                  <a:cubicBezTo>
                    <a:pt x="230" y="58"/>
                    <a:pt x="231" y="55"/>
                    <a:pt x="231" y="54"/>
                  </a:cubicBezTo>
                  <a:cubicBezTo>
                    <a:pt x="231" y="53"/>
                    <a:pt x="231" y="53"/>
                    <a:pt x="231" y="53"/>
                  </a:cubicBezTo>
                  <a:cubicBezTo>
                    <a:pt x="231" y="52"/>
                    <a:pt x="230" y="50"/>
                    <a:pt x="229" y="49"/>
                  </a:cubicBezTo>
                  <a:cubicBezTo>
                    <a:pt x="206" y="29"/>
                    <a:pt x="206" y="29"/>
                    <a:pt x="206" y="29"/>
                  </a:cubicBezTo>
                  <a:cubicBezTo>
                    <a:pt x="205" y="28"/>
                    <a:pt x="203" y="27"/>
                    <a:pt x="202" y="27"/>
                  </a:cubicBezTo>
                  <a:cubicBezTo>
                    <a:pt x="116" y="27"/>
                    <a:pt x="116" y="27"/>
                    <a:pt x="116" y="27"/>
                  </a:cubicBezTo>
                  <a:cubicBezTo>
                    <a:pt x="116" y="12"/>
                    <a:pt x="116" y="12"/>
                    <a:pt x="116" y="12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12"/>
                    <a:pt x="89" y="12"/>
                    <a:pt x="89" y="12"/>
                  </a:cubicBezTo>
                  <a:lnTo>
                    <a:pt x="89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9057121" y="2593091"/>
            <a:ext cx="360779" cy="423072"/>
            <a:chOff x="6537326" y="5110164"/>
            <a:chExt cx="220662" cy="258762"/>
          </a:xfrm>
          <a:solidFill>
            <a:schemeClr val="bg1"/>
          </a:solidFill>
        </p:grpSpPr>
        <p:sp>
          <p:nvSpPr>
            <p:cNvPr id="14" name="Freeform 77"/>
            <p:cNvSpPr/>
            <p:nvPr/>
          </p:nvSpPr>
          <p:spPr bwMode="auto">
            <a:xfrm>
              <a:off x="6580188" y="5110164"/>
              <a:ext cx="177800" cy="149225"/>
            </a:xfrm>
            <a:custGeom>
              <a:avLst/>
              <a:gdLst>
                <a:gd name="T0" fmla="*/ 134 w 196"/>
                <a:gd name="T1" fmla="*/ 102 h 167"/>
                <a:gd name="T2" fmla="*/ 196 w 196"/>
                <a:gd name="T3" fmla="*/ 34 h 167"/>
                <a:gd name="T4" fmla="*/ 76 w 196"/>
                <a:gd name="T5" fmla="*/ 22 h 167"/>
                <a:gd name="T6" fmla="*/ 0 w 196"/>
                <a:gd name="T7" fmla="*/ 2 h 167"/>
                <a:gd name="T8" fmla="*/ 0 w 196"/>
                <a:gd name="T9" fmla="*/ 137 h 167"/>
                <a:gd name="T10" fmla="*/ 39 w 196"/>
                <a:gd name="T11" fmla="*/ 135 h 167"/>
                <a:gd name="T12" fmla="*/ 191 w 196"/>
                <a:gd name="T13" fmla="*/ 160 h 167"/>
                <a:gd name="T14" fmla="*/ 134 w 196"/>
                <a:gd name="T15" fmla="*/ 10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6" h="167">
                  <a:moveTo>
                    <a:pt x="134" y="102"/>
                  </a:moveTo>
                  <a:cubicBezTo>
                    <a:pt x="134" y="87"/>
                    <a:pt x="196" y="34"/>
                    <a:pt x="196" y="34"/>
                  </a:cubicBezTo>
                  <a:cubicBezTo>
                    <a:pt x="164" y="48"/>
                    <a:pt x="117" y="44"/>
                    <a:pt x="76" y="22"/>
                  </a:cubicBezTo>
                  <a:cubicBezTo>
                    <a:pt x="35" y="0"/>
                    <a:pt x="0" y="2"/>
                    <a:pt x="0" y="2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2" y="136"/>
                    <a:pt x="11" y="133"/>
                    <a:pt x="39" y="135"/>
                  </a:cubicBezTo>
                  <a:cubicBezTo>
                    <a:pt x="73" y="139"/>
                    <a:pt x="160" y="167"/>
                    <a:pt x="191" y="160"/>
                  </a:cubicBezTo>
                  <a:cubicBezTo>
                    <a:pt x="191" y="160"/>
                    <a:pt x="134" y="112"/>
                    <a:pt x="134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78"/>
            <p:cNvSpPr>
              <a:spLocks noChangeArrowheads="1"/>
            </p:cNvSpPr>
            <p:nvPr/>
          </p:nvSpPr>
          <p:spPr bwMode="auto">
            <a:xfrm>
              <a:off x="6537326" y="5111751"/>
              <a:ext cx="22225" cy="257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642698" y="2542439"/>
            <a:ext cx="425668" cy="423073"/>
            <a:chOff x="5483226" y="5110164"/>
            <a:chExt cx="260350" cy="258763"/>
          </a:xfrm>
          <a:solidFill>
            <a:schemeClr val="bg1"/>
          </a:solidFill>
        </p:grpSpPr>
        <p:sp>
          <p:nvSpPr>
            <p:cNvPr id="17" name="Freeform 368"/>
            <p:cNvSpPr/>
            <p:nvPr/>
          </p:nvSpPr>
          <p:spPr bwMode="auto">
            <a:xfrm>
              <a:off x="5522913" y="5275264"/>
              <a:ext cx="82550" cy="93663"/>
            </a:xfrm>
            <a:custGeom>
              <a:avLst/>
              <a:gdLst>
                <a:gd name="T0" fmla="*/ 0 w 92"/>
                <a:gd name="T1" fmla="*/ 0 h 104"/>
                <a:gd name="T2" fmla="*/ 18 w 92"/>
                <a:gd name="T3" fmla="*/ 24 h 104"/>
                <a:gd name="T4" fmla="*/ 18 w 92"/>
                <a:gd name="T5" fmla="*/ 89 h 104"/>
                <a:gd name="T6" fmla="*/ 33 w 92"/>
                <a:gd name="T7" fmla="*/ 104 h 104"/>
                <a:gd name="T8" fmla="*/ 76 w 92"/>
                <a:gd name="T9" fmla="*/ 104 h 104"/>
                <a:gd name="T10" fmla="*/ 92 w 92"/>
                <a:gd name="T11" fmla="*/ 89 h 104"/>
                <a:gd name="T12" fmla="*/ 74 w 92"/>
                <a:gd name="T13" fmla="*/ 24 h 104"/>
                <a:gd name="T14" fmla="*/ 84 w 92"/>
                <a:gd name="T15" fmla="*/ 9 h 104"/>
                <a:gd name="T16" fmla="*/ 22 w 92"/>
                <a:gd name="T17" fmla="*/ 2 h 104"/>
                <a:gd name="T18" fmla="*/ 0 w 92"/>
                <a:gd name="T1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104">
                  <a:moveTo>
                    <a:pt x="0" y="0"/>
                  </a:moveTo>
                  <a:cubicBezTo>
                    <a:pt x="18" y="24"/>
                    <a:pt x="18" y="24"/>
                    <a:pt x="18" y="24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8" y="97"/>
                    <a:pt x="25" y="104"/>
                    <a:pt x="33" y="104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85" y="104"/>
                    <a:pt x="92" y="97"/>
                    <a:pt x="92" y="89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62" y="5"/>
                    <a:pt x="40" y="2"/>
                    <a:pt x="22" y="2"/>
                  </a:cubicBezTo>
                  <a:cubicBezTo>
                    <a:pt x="14" y="2"/>
                    <a:pt x="7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369"/>
            <p:cNvSpPr/>
            <p:nvPr/>
          </p:nvSpPr>
          <p:spPr bwMode="auto">
            <a:xfrm>
              <a:off x="5564188" y="5110164"/>
              <a:ext cx="179388" cy="196850"/>
            </a:xfrm>
            <a:custGeom>
              <a:avLst/>
              <a:gdLst>
                <a:gd name="T0" fmla="*/ 0 w 198"/>
                <a:gd name="T1" fmla="*/ 160 h 219"/>
                <a:gd name="T2" fmla="*/ 198 w 198"/>
                <a:gd name="T3" fmla="*/ 219 h 219"/>
                <a:gd name="T4" fmla="*/ 198 w 198"/>
                <a:gd name="T5" fmla="*/ 0 h 219"/>
                <a:gd name="T6" fmla="*/ 0 w 198"/>
                <a:gd name="T7" fmla="*/ 59 h 219"/>
                <a:gd name="T8" fmla="*/ 0 w 198"/>
                <a:gd name="T9" fmla="*/ 16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219">
                  <a:moveTo>
                    <a:pt x="0" y="160"/>
                  </a:moveTo>
                  <a:cubicBezTo>
                    <a:pt x="78" y="168"/>
                    <a:pt x="185" y="207"/>
                    <a:pt x="198" y="219"/>
                  </a:cubicBezTo>
                  <a:cubicBezTo>
                    <a:pt x="198" y="0"/>
                    <a:pt x="198" y="0"/>
                    <a:pt x="198" y="0"/>
                  </a:cubicBezTo>
                  <a:cubicBezTo>
                    <a:pt x="182" y="14"/>
                    <a:pt x="77" y="52"/>
                    <a:pt x="0" y="59"/>
                  </a:cubicBezTo>
                  <a:lnTo>
                    <a:pt x="0" y="1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370"/>
            <p:cNvSpPr/>
            <p:nvPr/>
          </p:nvSpPr>
          <p:spPr bwMode="auto">
            <a:xfrm>
              <a:off x="5483226" y="5164139"/>
              <a:ext cx="52388" cy="88900"/>
            </a:xfrm>
            <a:custGeom>
              <a:avLst/>
              <a:gdLst>
                <a:gd name="T0" fmla="*/ 57 w 57"/>
                <a:gd name="T1" fmla="*/ 98 h 98"/>
                <a:gd name="T2" fmla="*/ 57 w 57"/>
                <a:gd name="T3" fmla="*/ 0 h 98"/>
                <a:gd name="T4" fmla="*/ 0 w 57"/>
                <a:gd name="T5" fmla="*/ 49 h 98"/>
                <a:gd name="T6" fmla="*/ 57 w 57"/>
                <a:gd name="T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98">
                  <a:moveTo>
                    <a:pt x="57" y="98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11" y="3"/>
                    <a:pt x="0" y="31"/>
                    <a:pt x="0" y="49"/>
                  </a:cubicBezTo>
                  <a:cubicBezTo>
                    <a:pt x="0" y="68"/>
                    <a:pt x="10" y="94"/>
                    <a:pt x="57" y="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1884655" y="4090778"/>
            <a:ext cx="2077683" cy="129266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endParaRPr lang="en-US" altLang="zh-CN" sz="14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2276330" y="3709414"/>
            <a:ext cx="129433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949184" y="4090778"/>
            <a:ext cx="2077683" cy="129266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endParaRPr lang="en-US" altLang="zh-CN" sz="14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5340859" y="3709414"/>
            <a:ext cx="129433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148242" y="4090778"/>
            <a:ext cx="2077683" cy="129266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endParaRPr lang="en-US" altLang="zh-CN" sz="14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8539917" y="3709414"/>
            <a:ext cx="129433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42221"/>
            <a:ext cx="196948" cy="390825"/>
          </a:xfrm>
          <a:prstGeom prst="rect">
            <a:avLst/>
          </a:prstGeom>
          <a:solidFill>
            <a:srgbClr val="6687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6610" y="242221"/>
            <a:ext cx="23363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cxnSp>
        <p:nvCxnSpPr>
          <p:cNvPr id="4" name="Straight Connector 66"/>
          <p:cNvCxnSpPr/>
          <p:nvPr/>
        </p:nvCxnSpPr>
        <p:spPr>
          <a:xfrm flipV="1">
            <a:off x="1765416" y="3156569"/>
            <a:ext cx="0" cy="477222"/>
          </a:xfrm>
          <a:prstGeom prst="line">
            <a:avLst/>
          </a:prstGeom>
          <a:ln w="12700">
            <a:solidFill>
              <a:srgbClr val="8497B0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68"/>
          <p:cNvCxnSpPr/>
          <p:nvPr/>
        </p:nvCxnSpPr>
        <p:spPr>
          <a:xfrm flipV="1">
            <a:off x="3936650" y="3156569"/>
            <a:ext cx="0" cy="477222"/>
          </a:xfrm>
          <a:prstGeom prst="line">
            <a:avLst/>
          </a:prstGeom>
          <a:ln w="12700">
            <a:solidFill>
              <a:srgbClr val="8497B0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69"/>
          <p:cNvCxnSpPr/>
          <p:nvPr/>
        </p:nvCxnSpPr>
        <p:spPr>
          <a:xfrm flipV="1">
            <a:off x="6079232" y="3156569"/>
            <a:ext cx="0" cy="477222"/>
          </a:xfrm>
          <a:prstGeom prst="line">
            <a:avLst/>
          </a:prstGeom>
          <a:ln w="12700">
            <a:solidFill>
              <a:srgbClr val="8497B0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70"/>
          <p:cNvCxnSpPr/>
          <p:nvPr/>
        </p:nvCxnSpPr>
        <p:spPr>
          <a:xfrm flipV="1">
            <a:off x="7405519" y="3156569"/>
            <a:ext cx="0" cy="477222"/>
          </a:xfrm>
          <a:prstGeom prst="line">
            <a:avLst/>
          </a:prstGeom>
          <a:ln w="12700">
            <a:solidFill>
              <a:srgbClr val="8497B0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1"/>
          <p:cNvCxnSpPr/>
          <p:nvPr/>
        </p:nvCxnSpPr>
        <p:spPr>
          <a:xfrm flipV="1">
            <a:off x="8690643" y="3156569"/>
            <a:ext cx="0" cy="477222"/>
          </a:xfrm>
          <a:prstGeom prst="line">
            <a:avLst/>
          </a:prstGeom>
          <a:ln w="12700">
            <a:solidFill>
              <a:srgbClr val="8497B0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72"/>
          <p:cNvCxnSpPr/>
          <p:nvPr/>
        </p:nvCxnSpPr>
        <p:spPr>
          <a:xfrm flipV="1">
            <a:off x="10414464" y="3156569"/>
            <a:ext cx="0" cy="477222"/>
          </a:xfrm>
          <a:prstGeom prst="line">
            <a:avLst/>
          </a:prstGeom>
          <a:ln w="12700">
            <a:solidFill>
              <a:srgbClr val="8497B0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6"/>
          <p:cNvSpPr/>
          <p:nvPr/>
        </p:nvSpPr>
        <p:spPr>
          <a:xfrm>
            <a:off x="953149" y="3861542"/>
            <a:ext cx="785130" cy="10001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Rectangle 47"/>
          <p:cNvSpPr/>
          <p:nvPr/>
        </p:nvSpPr>
        <p:spPr>
          <a:xfrm>
            <a:off x="1816794" y="3861542"/>
            <a:ext cx="785130" cy="10001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ectangle 48"/>
          <p:cNvSpPr/>
          <p:nvPr/>
        </p:nvSpPr>
        <p:spPr>
          <a:xfrm>
            <a:off x="2680440" y="3861542"/>
            <a:ext cx="785130" cy="10001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Rectangle 49"/>
          <p:cNvSpPr/>
          <p:nvPr/>
        </p:nvSpPr>
        <p:spPr>
          <a:xfrm>
            <a:off x="3544085" y="3861542"/>
            <a:ext cx="785130" cy="10001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Rectangle 50"/>
          <p:cNvSpPr/>
          <p:nvPr/>
        </p:nvSpPr>
        <p:spPr>
          <a:xfrm>
            <a:off x="4407730" y="3861542"/>
            <a:ext cx="785130" cy="10001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51"/>
          <p:cNvSpPr/>
          <p:nvPr/>
        </p:nvSpPr>
        <p:spPr>
          <a:xfrm>
            <a:off x="5271376" y="3861542"/>
            <a:ext cx="785130" cy="10001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Rectangle 52"/>
          <p:cNvSpPr/>
          <p:nvPr/>
        </p:nvSpPr>
        <p:spPr>
          <a:xfrm>
            <a:off x="6135021" y="3861542"/>
            <a:ext cx="785130" cy="10001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Rectangle 53"/>
          <p:cNvSpPr/>
          <p:nvPr/>
        </p:nvSpPr>
        <p:spPr>
          <a:xfrm>
            <a:off x="6998666" y="3861542"/>
            <a:ext cx="785130" cy="100011"/>
          </a:xfrm>
          <a:prstGeom prst="rect">
            <a:avLst/>
          </a:prstGeom>
          <a:solidFill>
            <a:srgbClr val="6687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ectangle 54"/>
          <p:cNvSpPr/>
          <p:nvPr/>
        </p:nvSpPr>
        <p:spPr>
          <a:xfrm>
            <a:off x="7862311" y="3861542"/>
            <a:ext cx="785130" cy="100011"/>
          </a:xfrm>
          <a:prstGeom prst="rect">
            <a:avLst/>
          </a:prstGeom>
          <a:solidFill>
            <a:srgbClr val="6687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ectangle 55"/>
          <p:cNvSpPr/>
          <p:nvPr/>
        </p:nvSpPr>
        <p:spPr>
          <a:xfrm>
            <a:off x="8725957" y="3861542"/>
            <a:ext cx="785130" cy="100011"/>
          </a:xfrm>
          <a:prstGeom prst="rect">
            <a:avLst/>
          </a:prstGeom>
          <a:solidFill>
            <a:srgbClr val="6687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56"/>
          <p:cNvSpPr/>
          <p:nvPr/>
        </p:nvSpPr>
        <p:spPr>
          <a:xfrm>
            <a:off x="9589602" y="3861542"/>
            <a:ext cx="785130" cy="10001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57"/>
          <p:cNvSpPr/>
          <p:nvPr/>
        </p:nvSpPr>
        <p:spPr>
          <a:xfrm>
            <a:off x="10453247" y="3861542"/>
            <a:ext cx="785130" cy="10001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22" name="图片占位符 16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302512" y="2275628"/>
            <a:ext cx="957262" cy="957262"/>
          </a:xfrm>
          <a:prstGeom prst="ellipse">
            <a:avLst/>
          </a:prstGeom>
        </p:spPr>
      </p:pic>
      <p:pic>
        <p:nvPicPr>
          <p:cNvPr id="23" name="图片占位符 17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3458019" y="2275628"/>
            <a:ext cx="957262" cy="957262"/>
          </a:xfrm>
          <a:prstGeom prst="ellipse">
            <a:avLst/>
          </a:prstGeom>
        </p:spPr>
      </p:pic>
      <p:pic>
        <p:nvPicPr>
          <p:cNvPr id="24" name="图片占位符 18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5615232" y="2275628"/>
            <a:ext cx="957262" cy="957262"/>
          </a:xfrm>
          <a:prstGeom prst="ellipse">
            <a:avLst/>
          </a:prstGeom>
        </p:spPr>
      </p:pic>
      <p:pic>
        <p:nvPicPr>
          <p:cNvPr id="25" name="图片占位符 19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6923826" y="2275628"/>
            <a:ext cx="957262" cy="957262"/>
          </a:xfrm>
          <a:prstGeom prst="ellipse">
            <a:avLst/>
          </a:prstGeom>
        </p:spPr>
      </p:pic>
      <p:pic>
        <p:nvPicPr>
          <p:cNvPr id="26" name="图片占位符 20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8212012" y="2275628"/>
            <a:ext cx="957262" cy="957262"/>
          </a:xfrm>
          <a:prstGeom prst="ellipse">
            <a:avLst/>
          </a:prstGeom>
        </p:spPr>
      </p:pic>
      <p:pic>
        <p:nvPicPr>
          <p:cNvPr id="27" name="图片占位符 21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9939303" y="2275628"/>
            <a:ext cx="957262" cy="957262"/>
          </a:xfrm>
          <a:prstGeom prst="ellipse">
            <a:avLst/>
          </a:prstGeom>
        </p:spPr>
      </p:pic>
      <p:sp>
        <p:nvSpPr>
          <p:cNvPr id="28" name="TextBox 13"/>
          <p:cNvSpPr txBox="1"/>
          <p:nvPr/>
        </p:nvSpPr>
        <p:spPr>
          <a:xfrm>
            <a:off x="1049829" y="4172025"/>
            <a:ext cx="137689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13"/>
          <p:cNvSpPr txBox="1"/>
          <p:nvPr/>
        </p:nvSpPr>
        <p:spPr>
          <a:xfrm>
            <a:off x="1053910" y="4457930"/>
            <a:ext cx="1470353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13"/>
          <p:cNvSpPr txBox="1"/>
          <p:nvPr/>
        </p:nvSpPr>
        <p:spPr>
          <a:xfrm>
            <a:off x="3248200" y="4172025"/>
            <a:ext cx="137689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3252281" y="4457930"/>
            <a:ext cx="1470353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3"/>
          <p:cNvSpPr txBox="1"/>
          <p:nvPr/>
        </p:nvSpPr>
        <p:spPr>
          <a:xfrm>
            <a:off x="5353117" y="4172025"/>
            <a:ext cx="137689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13"/>
          <p:cNvSpPr txBox="1"/>
          <p:nvPr/>
        </p:nvSpPr>
        <p:spPr>
          <a:xfrm>
            <a:off x="5357198" y="4457930"/>
            <a:ext cx="1470353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13"/>
          <p:cNvSpPr txBox="1"/>
          <p:nvPr/>
        </p:nvSpPr>
        <p:spPr>
          <a:xfrm>
            <a:off x="7523562" y="4172025"/>
            <a:ext cx="137689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13"/>
          <p:cNvSpPr txBox="1"/>
          <p:nvPr/>
        </p:nvSpPr>
        <p:spPr>
          <a:xfrm>
            <a:off x="7527643" y="4457930"/>
            <a:ext cx="1470353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3"/>
          <p:cNvSpPr txBox="1"/>
          <p:nvPr/>
        </p:nvSpPr>
        <p:spPr>
          <a:xfrm>
            <a:off x="9686282" y="4172025"/>
            <a:ext cx="137689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13"/>
          <p:cNvSpPr txBox="1"/>
          <p:nvPr/>
        </p:nvSpPr>
        <p:spPr>
          <a:xfrm>
            <a:off x="9690363" y="4457930"/>
            <a:ext cx="1470353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175817" y="5367741"/>
            <a:ext cx="9530283" cy="7948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</a:t>
            </a:r>
            <a:r>
              <a:rPr lang="zh-CN" altLang="en-US" sz="1400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。亮亮图文旗舰店</a:t>
            </a:r>
            <a:r>
              <a:rPr lang="en-US" altLang="zh-CN" sz="1400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https://liangliangtuwen.tmall.com</a:t>
            </a:r>
          </a:p>
          <a:p>
            <a:pPr defTabSz="1216660">
              <a:lnSpc>
                <a:spcPct val="120000"/>
              </a:lnSpc>
              <a:spcBef>
                <a:spcPct val="20000"/>
              </a:spcBef>
            </a:pPr>
            <a:endParaRPr lang="en-US" altLang="zh-CN" sz="14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42221"/>
            <a:ext cx="196948" cy="390825"/>
          </a:xfrm>
          <a:prstGeom prst="rect">
            <a:avLst/>
          </a:prstGeom>
          <a:solidFill>
            <a:srgbClr val="6687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6610" y="242221"/>
            <a:ext cx="23363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4" name="Rectangle 17"/>
          <p:cNvSpPr/>
          <p:nvPr/>
        </p:nvSpPr>
        <p:spPr bwMode="auto">
          <a:xfrm>
            <a:off x="1281530" y="2028989"/>
            <a:ext cx="1942965" cy="3264363"/>
          </a:xfrm>
          <a:prstGeom prst="rect">
            <a:avLst/>
          </a:prstGeom>
          <a:noFill/>
          <a:ln w="9525" cap="flat">
            <a:solidFill>
              <a:srgbClr val="ADBACA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3735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Rectangle 17"/>
          <p:cNvSpPr/>
          <p:nvPr/>
        </p:nvSpPr>
        <p:spPr bwMode="auto">
          <a:xfrm>
            <a:off x="3853536" y="2028989"/>
            <a:ext cx="1942965" cy="3264363"/>
          </a:xfrm>
          <a:prstGeom prst="rect">
            <a:avLst/>
          </a:prstGeom>
          <a:noFill/>
          <a:ln w="9525" cap="flat">
            <a:solidFill>
              <a:srgbClr val="ADBACA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3735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17"/>
          <p:cNvSpPr/>
          <p:nvPr/>
        </p:nvSpPr>
        <p:spPr bwMode="auto">
          <a:xfrm>
            <a:off x="6501066" y="2028989"/>
            <a:ext cx="1942965" cy="3264363"/>
          </a:xfrm>
          <a:prstGeom prst="rect">
            <a:avLst/>
          </a:prstGeom>
          <a:noFill/>
          <a:ln w="9525" cap="flat">
            <a:solidFill>
              <a:srgbClr val="ADBACA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3735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17"/>
          <p:cNvSpPr/>
          <p:nvPr/>
        </p:nvSpPr>
        <p:spPr bwMode="auto">
          <a:xfrm>
            <a:off x="9051494" y="2028989"/>
            <a:ext cx="1942965" cy="3264363"/>
          </a:xfrm>
          <a:prstGeom prst="rect">
            <a:avLst/>
          </a:prstGeom>
          <a:noFill/>
          <a:ln w="9525" cap="flat">
            <a:solidFill>
              <a:srgbClr val="ADBACA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3735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4415107" y="2298430"/>
            <a:ext cx="900545" cy="901268"/>
          </a:xfrm>
          <a:prstGeom prst="ellipse">
            <a:avLst/>
          </a:prstGeom>
          <a:solidFill>
            <a:srgbClr val="6687B3"/>
          </a:solidFill>
          <a:ln>
            <a:noFill/>
          </a:ln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3735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6"/>
          <p:cNvSpPr>
            <a:spLocks noEditPoints="1"/>
          </p:cNvSpPr>
          <p:nvPr/>
        </p:nvSpPr>
        <p:spPr bwMode="auto">
          <a:xfrm>
            <a:off x="4610200" y="2586369"/>
            <a:ext cx="513876" cy="341981"/>
          </a:xfrm>
          <a:custGeom>
            <a:avLst/>
            <a:gdLst>
              <a:gd name="T0" fmla="*/ 176 w 176"/>
              <a:gd name="T1" fmla="*/ 99 h 117"/>
              <a:gd name="T2" fmla="*/ 176 w 176"/>
              <a:gd name="T3" fmla="*/ 108 h 117"/>
              <a:gd name="T4" fmla="*/ 161 w 176"/>
              <a:gd name="T5" fmla="*/ 117 h 117"/>
              <a:gd name="T6" fmla="*/ 15 w 176"/>
              <a:gd name="T7" fmla="*/ 117 h 117"/>
              <a:gd name="T8" fmla="*/ 0 w 176"/>
              <a:gd name="T9" fmla="*/ 108 h 117"/>
              <a:gd name="T10" fmla="*/ 0 w 176"/>
              <a:gd name="T11" fmla="*/ 99 h 117"/>
              <a:gd name="T12" fmla="*/ 15 w 176"/>
              <a:gd name="T13" fmla="*/ 99 h 117"/>
              <a:gd name="T14" fmla="*/ 161 w 176"/>
              <a:gd name="T15" fmla="*/ 99 h 117"/>
              <a:gd name="T16" fmla="*/ 176 w 176"/>
              <a:gd name="T17" fmla="*/ 99 h 117"/>
              <a:gd name="T18" fmla="*/ 24 w 176"/>
              <a:gd name="T19" fmla="*/ 79 h 117"/>
              <a:gd name="T20" fmla="*/ 24 w 176"/>
              <a:gd name="T21" fmla="*/ 14 h 117"/>
              <a:gd name="T22" fmla="*/ 38 w 176"/>
              <a:gd name="T23" fmla="*/ 0 h 117"/>
              <a:gd name="T24" fmla="*/ 138 w 176"/>
              <a:gd name="T25" fmla="*/ 0 h 117"/>
              <a:gd name="T26" fmla="*/ 152 w 176"/>
              <a:gd name="T27" fmla="*/ 14 h 117"/>
              <a:gd name="T28" fmla="*/ 152 w 176"/>
              <a:gd name="T29" fmla="*/ 79 h 117"/>
              <a:gd name="T30" fmla="*/ 138 w 176"/>
              <a:gd name="T31" fmla="*/ 93 h 117"/>
              <a:gd name="T32" fmla="*/ 38 w 176"/>
              <a:gd name="T33" fmla="*/ 93 h 117"/>
              <a:gd name="T34" fmla="*/ 24 w 176"/>
              <a:gd name="T35" fmla="*/ 79 h 117"/>
              <a:gd name="T36" fmla="*/ 35 w 176"/>
              <a:gd name="T37" fmla="*/ 79 h 117"/>
              <a:gd name="T38" fmla="*/ 38 w 176"/>
              <a:gd name="T39" fmla="*/ 82 h 117"/>
              <a:gd name="T40" fmla="*/ 138 w 176"/>
              <a:gd name="T41" fmla="*/ 82 h 117"/>
              <a:gd name="T42" fmla="*/ 141 w 176"/>
              <a:gd name="T43" fmla="*/ 79 h 117"/>
              <a:gd name="T44" fmla="*/ 141 w 176"/>
              <a:gd name="T45" fmla="*/ 14 h 117"/>
              <a:gd name="T46" fmla="*/ 138 w 176"/>
              <a:gd name="T47" fmla="*/ 11 h 117"/>
              <a:gd name="T48" fmla="*/ 38 w 176"/>
              <a:gd name="T49" fmla="*/ 11 h 117"/>
              <a:gd name="T50" fmla="*/ 35 w 176"/>
              <a:gd name="T51" fmla="*/ 14 h 117"/>
              <a:gd name="T52" fmla="*/ 35 w 176"/>
              <a:gd name="T53" fmla="*/ 79 h 117"/>
              <a:gd name="T54" fmla="*/ 97 w 176"/>
              <a:gd name="T55" fmla="*/ 107 h 117"/>
              <a:gd name="T56" fmla="*/ 95 w 176"/>
              <a:gd name="T57" fmla="*/ 105 h 117"/>
              <a:gd name="T58" fmla="*/ 81 w 176"/>
              <a:gd name="T59" fmla="*/ 105 h 117"/>
              <a:gd name="T60" fmla="*/ 79 w 176"/>
              <a:gd name="T61" fmla="*/ 107 h 117"/>
              <a:gd name="T62" fmla="*/ 81 w 176"/>
              <a:gd name="T63" fmla="*/ 108 h 117"/>
              <a:gd name="T64" fmla="*/ 95 w 176"/>
              <a:gd name="T65" fmla="*/ 108 h 117"/>
              <a:gd name="T66" fmla="*/ 97 w 176"/>
              <a:gd name="T67" fmla="*/ 10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6" h="117">
                <a:moveTo>
                  <a:pt x="176" y="99"/>
                </a:moveTo>
                <a:cubicBezTo>
                  <a:pt x="176" y="108"/>
                  <a:pt x="176" y="108"/>
                  <a:pt x="176" y="108"/>
                </a:cubicBezTo>
                <a:cubicBezTo>
                  <a:pt x="176" y="113"/>
                  <a:pt x="169" y="117"/>
                  <a:pt x="161" y="117"/>
                </a:cubicBezTo>
                <a:cubicBezTo>
                  <a:pt x="15" y="117"/>
                  <a:pt x="15" y="117"/>
                  <a:pt x="15" y="117"/>
                </a:cubicBezTo>
                <a:cubicBezTo>
                  <a:pt x="7" y="117"/>
                  <a:pt x="0" y="113"/>
                  <a:pt x="0" y="108"/>
                </a:cubicBezTo>
                <a:cubicBezTo>
                  <a:pt x="0" y="99"/>
                  <a:pt x="0" y="99"/>
                  <a:pt x="0" y="99"/>
                </a:cubicBezTo>
                <a:cubicBezTo>
                  <a:pt x="15" y="99"/>
                  <a:pt x="15" y="99"/>
                  <a:pt x="15" y="99"/>
                </a:cubicBezTo>
                <a:cubicBezTo>
                  <a:pt x="161" y="99"/>
                  <a:pt x="161" y="99"/>
                  <a:pt x="161" y="99"/>
                </a:cubicBezTo>
                <a:lnTo>
                  <a:pt x="176" y="99"/>
                </a:lnTo>
                <a:close/>
                <a:moveTo>
                  <a:pt x="24" y="79"/>
                </a:moveTo>
                <a:cubicBezTo>
                  <a:pt x="24" y="14"/>
                  <a:pt x="24" y="14"/>
                  <a:pt x="24" y="14"/>
                </a:cubicBezTo>
                <a:cubicBezTo>
                  <a:pt x="24" y="6"/>
                  <a:pt x="30" y="0"/>
                  <a:pt x="38" y="0"/>
                </a:cubicBezTo>
                <a:cubicBezTo>
                  <a:pt x="138" y="0"/>
                  <a:pt x="138" y="0"/>
                  <a:pt x="138" y="0"/>
                </a:cubicBezTo>
                <a:cubicBezTo>
                  <a:pt x="146" y="0"/>
                  <a:pt x="152" y="6"/>
                  <a:pt x="152" y="14"/>
                </a:cubicBezTo>
                <a:cubicBezTo>
                  <a:pt x="152" y="79"/>
                  <a:pt x="152" y="79"/>
                  <a:pt x="152" y="79"/>
                </a:cubicBezTo>
                <a:cubicBezTo>
                  <a:pt x="152" y="87"/>
                  <a:pt x="146" y="93"/>
                  <a:pt x="138" y="93"/>
                </a:cubicBezTo>
                <a:cubicBezTo>
                  <a:pt x="38" y="93"/>
                  <a:pt x="38" y="93"/>
                  <a:pt x="38" y="93"/>
                </a:cubicBezTo>
                <a:cubicBezTo>
                  <a:pt x="30" y="93"/>
                  <a:pt x="24" y="87"/>
                  <a:pt x="24" y="79"/>
                </a:cubicBezTo>
                <a:close/>
                <a:moveTo>
                  <a:pt x="35" y="79"/>
                </a:moveTo>
                <a:cubicBezTo>
                  <a:pt x="35" y="80"/>
                  <a:pt x="37" y="82"/>
                  <a:pt x="38" y="82"/>
                </a:cubicBezTo>
                <a:cubicBezTo>
                  <a:pt x="138" y="82"/>
                  <a:pt x="138" y="82"/>
                  <a:pt x="138" y="82"/>
                </a:cubicBezTo>
                <a:cubicBezTo>
                  <a:pt x="139" y="82"/>
                  <a:pt x="141" y="80"/>
                  <a:pt x="141" y="79"/>
                </a:cubicBezTo>
                <a:cubicBezTo>
                  <a:pt x="141" y="14"/>
                  <a:pt x="141" y="14"/>
                  <a:pt x="141" y="14"/>
                </a:cubicBezTo>
                <a:cubicBezTo>
                  <a:pt x="141" y="13"/>
                  <a:pt x="139" y="11"/>
                  <a:pt x="138" y="11"/>
                </a:cubicBezTo>
                <a:cubicBezTo>
                  <a:pt x="38" y="11"/>
                  <a:pt x="38" y="11"/>
                  <a:pt x="38" y="11"/>
                </a:cubicBezTo>
                <a:cubicBezTo>
                  <a:pt x="37" y="11"/>
                  <a:pt x="35" y="13"/>
                  <a:pt x="35" y="14"/>
                </a:cubicBezTo>
                <a:lnTo>
                  <a:pt x="35" y="79"/>
                </a:lnTo>
                <a:close/>
                <a:moveTo>
                  <a:pt x="97" y="107"/>
                </a:moveTo>
                <a:cubicBezTo>
                  <a:pt x="97" y="106"/>
                  <a:pt x="96" y="105"/>
                  <a:pt x="95" y="105"/>
                </a:cubicBezTo>
                <a:cubicBezTo>
                  <a:pt x="81" y="105"/>
                  <a:pt x="81" y="105"/>
                  <a:pt x="81" y="105"/>
                </a:cubicBezTo>
                <a:cubicBezTo>
                  <a:pt x="80" y="105"/>
                  <a:pt x="79" y="106"/>
                  <a:pt x="79" y="107"/>
                </a:cubicBezTo>
                <a:cubicBezTo>
                  <a:pt x="79" y="107"/>
                  <a:pt x="80" y="108"/>
                  <a:pt x="81" y="108"/>
                </a:cubicBezTo>
                <a:cubicBezTo>
                  <a:pt x="95" y="108"/>
                  <a:pt x="95" y="108"/>
                  <a:pt x="95" y="108"/>
                </a:cubicBezTo>
                <a:cubicBezTo>
                  <a:pt x="96" y="108"/>
                  <a:pt x="97" y="107"/>
                  <a:pt x="97" y="1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3735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Oval 13"/>
          <p:cNvSpPr/>
          <p:nvPr/>
        </p:nvSpPr>
        <p:spPr bwMode="auto">
          <a:xfrm>
            <a:off x="9628171" y="2298430"/>
            <a:ext cx="900545" cy="901268"/>
          </a:xfrm>
          <a:prstGeom prst="ellipse">
            <a:avLst/>
          </a:prstGeom>
          <a:solidFill>
            <a:srgbClr val="6687B3"/>
          </a:solidFill>
          <a:ln>
            <a:noFill/>
          </a:ln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3735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Freeform 7"/>
          <p:cNvSpPr>
            <a:spLocks noEditPoints="1"/>
          </p:cNvSpPr>
          <p:nvPr/>
        </p:nvSpPr>
        <p:spPr bwMode="auto">
          <a:xfrm>
            <a:off x="9825362" y="2533446"/>
            <a:ext cx="483312" cy="447827"/>
          </a:xfrm>
          <a:custGeom>
            <a:avLst/>
            <a:gdLst>
              <a:gd name="T0" fmla="*/ 31 w 177"/>
              <a:gd name="T1" fmla="*/ 94 h 164"/>
              <a:gd name="T2" fmla="*/ 19 w 177"/>
              <a:gd name="T3" fmla="*/ 94 h 164"/>
              <a:gd name="T4" fmla="*/ 1 w 177"/>
              <a:gd name="T5" fmla="*/ 79 h 164"/>
              <a:gd name="T6" fmla="*/ 12 w 177"/>
              <a:gd name="T7" fmla="*/ 47 h 164"/>
              <a:gd name="T8" fmla="*/ 36 w 177"/>
              <a:gd name="T9" fmla="*/ 55 h 164"/>
              <a:gd name="T10" fmla="*/ 48 w 177"/>
              <a:gd name="T11" fmla="*/ 52 h 164"/>
              <a:gd name="T12" fmla="*/ 48 w 177"/>
              <a:gd name="T13" fmla="*/ 59 h 164"/>
              <a:gd name="T14" fmla="*/ 55 w 177"/>
              <a:gd name="T15" fmla="*/ 82 h 164"/>
              <a:gd name="T16" fmla="*/ 31 w 177"/>
              <a:gd name="T17" fmla="*/ 94 h 164"/>
              <a:gd name="T18" fmla="*/ 36 w 177"/>
              <a:gd name="T19" fmla="*/ 47 h 164"/>
              <a:gd name="T20" fmla="*/ 12 w 177"/>
              <a:gd name="T21" fmla="*/ 23 h 164"/>
              <a:gd name="T22" fmla="*/ 36 w 177"/>
              <a:gd name="T23" fmla="*/ 0 h 164"/>
              <a:gd name="T24" fmla="*/ 59 w 177"/>
              <a:gd name="T25" fmla="*/ 23 h 164"/>
              <a:gd name="T26" fmla="*/ 36 w 177"/>
              <a:gd name="T27" fmla="*/ 47 h 164"/>
              <a:gd name="T28" fmla="*/ 129 w 177"/>
              <a:gd name="T29" fmla="*/ 164 h 164"/>
              <a:gd name="T30" fmla="*/ 49 w 177"/>
              <a:gd name="T31" fmla="*/ 164 h 164"/>
              <a:gd name="T32" fmla="*/ 24 w 177"/>
              <a:gd name="T33" fmla="*/ 140 h 164"/>
              <a:gd name="T34" fmla="*/ 56 w 177"/>
              <a:gd name="T35" fmla="*/ 88 h 164"/>
              <a:gd name="T36" fmla="*/ 89 w 177"/>
              <a:gd name="T37" fmla="*/ 101 h 164"/>
              <a:gd name="T38" fmla="*/ 121 w 177"/>
              <a:gd name="T39" fmla="*/ 88 h 164"/>
              <a:gd name="T40" fmla="*/ 153 w 177"/>
              <a:gd name="T41" fmla="*/ 140 h 164"/>
              <a:gd name="T42" fmla="*/ 129 w 177"/>
              <a:gd name="T43" fmla="*/ 164 h 164"/>
              <a:gd name="T44" fmla="*/ 89 w 177"/>
              <a:gd name="T45" fmla="*/ 94 h 164"/>
              <a:gd name="T46" fmla="*/ 53 w 177"/>
              <a:gd name="T47" fmla="*/ 59 h 164"/>
              <a:gd name="T48" fmla="*/ 89 w 177"/>
              <a:gd name="T49" fmla="*/ 23 h 164"/>
              <a:gd name="T50" fmla="*/ 124 w 177"/>
              <a:gd name="T51" fmla="*/ 59 h 164"/>
              <a:gd name="T52" fmla="*/ 89 w 177"/>
              <a:gd name="T53" fmla="*/ 94 h 164"/>
              <a:gd name="T54" fmla="*/ 141 w 177"/>
              <a:gd name="T55" fmla="*/ 47 h 164"/>
              <a:gd name="T56" fmla="*/ 118 w 177"/>
              <a:gd name="T57" fmla="*/ 23 h 164"/>
              <a:gd name="T58" fmla="*/ 141 w 177"/>
              <a:gd name="T59" fmla="*/ 0 h 164"/>
              <a:gd name="T60" fmla="*/ 165 w 177"/>
              <a:gd name="T61" fmla="*/ 23 h 164"/>
              <a:gd name="T62" fmla="*/ 141 w 177"/>
              <a:gd name="T63" fmla="*/ 47 h 164"/>
              <a:gd name="T64" fmla="*/ 159 w 177"/>
              <a:gd name="T65" fmla="*/ 94 h 164"/>
              <a:gd name="T66" fmla="*/ 146 w 177"/>
              <a:gd name="T67" fmla="*/ 94 h 164"/>
              <a:gd name="T68" fmla="*/ 122 w 177"/>
              <a:gd name="T69" fmla="*/ 82 h 164"/>
              <a:gd name="T70" fmla="*/ 130 w 177"/>
              <a:gd name="T71" fmla="*/ 59 h 164"/>
              <a:gd name="T72" fmla="*/ 129 w 177"/>
              <a:gd name="T73" fmla="*/ 52 h 164"/>
              <a:gd name="T74" fmla="*/ 141 w 177"/>
              <a:gd name="T75" fmla="*/ 55 h 164"/>
              <a:gd name="T76" fmla="*/ 165 w 177"/>
              <a:gd name="T77" fmla="*/ 47 h 164"/>
              <a:gd name="T78" fmla="*/ 177 w 177"/>
              <a:gd name="T79" fmla="*/ 79 h 164"/>
              <a:gd name="T80" fmla="*/ 159 w 177"/>
              <a:gd name="T81" fmla="*/ 94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77" h="164">
                <a:moveTo>
                  <a:pt x="31" y="94"/>
                </a:moveTo>
                <a:cubicBezTo>
                  <a:pt x="19" y="94"/>
                  <a:pt x="19" y="94"/>
                  <a:pt x="19" y="94"/>
                </a:cubicBezTo>
                <a:cubicBezTo>
                  <a:pt x="9" y="94"/>
                  <a:pt x="1" y="89"/>
                  <a:pt x="1" y="79"/>
                </a:cubicBezTo>
                <a:cubicBezTo>
                  <a:pt x="1" y="72"/>
                  <a:pt x="0" y="47"/>
                  <a:pt x="12" y="47"/>
                </a:cubicBezTo>
                <a:cubicBezTo>
                  <a:pt x="14" y="47"/>
                  <a:pt x="24" y="55"/>
                  <a:pt x="36" y="55"/>
                </a:cubicBezTo>
                <a:cubicBezTo>
                  <a:pt x="40" y="55"/>
                  <a:pt x="44" y="54"/>
                  <a:pt x="48" y="52"/>
                </a:cubicBezTo>
                <a:cubicBezTo>
                  <a:pt x="48" y="54"/>
                  <a:pt x="48" y="57"/>
                  <a:pt x="48" y="59"/>
                </a:cubicBezTo>
                <a:cubicBezTo>
                  <a:pt x="48" y="67"/>
                  <a:pt x="50" y="75"/>
                  <a:pt x="55" y="82"/>
                </a:cubicBezTo>
                <a:cubicBezTo>
                  <a:pt x="46" y="82"/>
                  <a:pt x="37" y="86"/>
                  <a:pt x="31" y="94"/>
                </a:cubicBezTo>
                <a:close/>
                <a:moveTo>
                  <a:pt x="36" y="47"/>
                </a:moveTo>
                <a:cubicBezTo>
                  <a:pt x="23" y="47"/>
                  <a:pt x="12" y="36"/>
                  <a:pt x="12" y="23"/>
                </a:cubicBezTo>
                <a:cubicBezTo>
                  <a:pt x="12" y="10"/>
                  <a:pt x="23" y="0"/>
                  <a:pt x="36" y="0"/>
                </a:cubicBezTo>
                <a:cubicBezTo>
                  <a:pt x="49" y="0"/>
                  <a:pt x="59" y="10"/>
                  <a:pt x="59" y="23"/>
                </a:cubicBezTo>
                <a:cubicBezTo>
                  <a:pt x="59" y="36"/>
                  <a:pt x="49" y="47"/>
                  <a:pt x="36" y="47"/>
                </a:cubicBezTo>
                <a:close/>
                <a:moveTo>
                  <a:pt x="129" y="164"/>
                </a:moveTo>
                <a:cubicBezTo>
                  <a:pt x="49" y="164"/>
                  <a:pt x="49" y="164"/>
                  <a:pt x="49" y="164"/>
                </a:cubicBezTo>
                <a:cubicBezTo>
                  <a:pt x="34" y="164"/>
                  <a:pt x="24" y="155"/>
                  <a:pt x="24" y="140"/>
                </a:cubicBezTo>
                <a:cubicBezTo>
                  <a:pt x="24" y="120"/>
                  <a:pt x="29" y="88"/>
                  <a:pt x="56" y="88"/>
                </a:cubicBezTo>
                <a:cubicBezTo>
                  <a:pt x="59" y="88"/>
                  <a:pt x="70" y="101"/>
                  <a:pt x="89" y="101"/>
                </a:cubicBezTo>
                <a:cubicBezTo>
                  <a:pt x="107" y="101"/>
                  <a:pt x="118" y="88"/>
                  <a:pt x="121" y="88"/>
                </a:cubicBezTo>
                <a:cubicBezTo>
                  <a:pt x="148" y="88"/>
                  <a:pt x="153" y="120"/>
                  <a:pt x="153" y="140"/>
                </a:cubicBezTo>
                <a:cubicBezTo>
                  <a:pt x="153" y="155"/>
                  <a:pt x="143" y="164"/>
                  <a:pt x="129" y="164"/>
                </a:cubicBezTo>
                <a:close/>
                <a:moveTo>
                  <a:pt x="89" y="94"/>
                </a:moveTo>
                <a:cubicBezTo>
                  <a:pt x="69" y="94"/>
                  <a:pt x="53" y="78"/>
                  <a:pt x="53" y="59"/>
                </a:cubicBezTo>
                <a:cubicBezTo>
                  <a:pt x="53" y="39"/>
                  <a:pt x="69" y="23"/>
                  <a:pt x="89" y="23"/>
                </a:cubicBezTo>
                <a:cubicBezTo>
                  <a:pt x="108" y="23"/>
                  <a:pt x="124" y="39"/>
                  <a:pt x="124" y="59"/>
                </a:cubicBezTo>
                <a:cubicBezTo>
                  <a:pt x="124" y="78"/>
                  <a:pt x="108" y="94"/>
                  <a:pt x="89" y="94"/>
                </a:cubicBezTo>
                <a:close/>
                <a:moveTo>
                  <a:pt x="141" y="47"/>
                </a:moveTo>
                <a:cubicBezTo>
                  <a:pt x="128" y="47"/>
                  <a:pt x="118" y="36"/>
                  <a:pt x="118" y="23"/>
                </a:cubicBezTo>
                <a:cubicBezTo>
                  <a:pt x="118" y="10"/>
                  <a:pt x="128" y="0"/>
                  <a:pt x="141" y="0"/>
                </a:cubicBezTo>
                <a:cubicBezTo>
                  <a:pt x="154" y="0"/>
                  <a:pt x="165" y="10"/>
                  <a:pt x="165" y="23"/>
                </a:cubicBezTo>
                <a:cubicBezTo>
                  <a:pt x="165" y="36"/>
                  <a:pt x="154" y="47"/>
                  <a:pt x="141" y="47"/>
                </a:cubicBezTo>
                <a:close/>
                <a:moveTo>
                  <a:pt x="159" y="94"/>
                </a:moveTo>
                <a:cubicBezTo>
                  <a:pt x="146" y="94"/>
                  <a:pt x="146" y="94"/>
                  <a:pt x="146" y="94"/>
                </a:cubicBezTo>
                <a:cubicBezTo>
                  <a:pt x="140" y="86"/>
                  <a:pt x="132" y="82"/>
                  <a:pt x="122" y="82"/>
                </a:cubicBezTo>
                <a:cubicBezTo>
                  <a:pt x="127" y="75"/>
                  <a:pt x="130" y="67"/>
                  <a:pt x="130" y="59"/>
                </a:cubicBezTo>
                <a:cubicBezTo>
                  <a:pt x="130" y="57"/>
                  <a:pt x="129" y="54"/>
                  <a:pt x="129" y="52"/>
                </a:cubicBezTo>
                <a:cubicBezTo>
                  <a:pt x="133" y="54"/>
                  <a:pt x="137" y="55"/>
                  <a:pt x="141" y="55"/>
                </a:cubicBezTo>
                <a:cubicBezTo>
                  <a:pt x="154" y="55"/>
                  <a:pt x="163" y="47"/>
                  <a:pt x="165" y="47"/>
                </a:cubicBezTo>
                <a:cubicBezTo>
                  <a:pt x="177" y="47"/>
                  <a:pt x="177" y="72"/>
                  <a:pt x="177" y="79"/>
                </a:cubicBezTo>
                <a:cubicBezTo>
                  <a:pt x="177" y="89"/>
                  <a:pt x="168" y="94"/>
                  <a:pt x="159" y="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3735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Oval 4"/>
          <p:cNvSpPr/>
          <p:nvPr/>
        </p:nvSpPr>
        <p:spPr bwMode="auto">
          <a:xfrm>
            <a:off x="1797102" y="2298430"/>
            <a:ext cx="901267" cy="901268"/>
          </a:xfrm>
          <a:prstGeom prst="ellipse">
            <a:avLst/>
          </a:prstGeom>
          <a:solidFill>
            <a:srgbClr val="6687B3"/>
          </a:solidFill>
          <a:ln>
            <a:noFill/>
          </a:ln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3735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Freeform 8"/>
          <p:cNvSpPr>
            <a:spLocks noEditPoints="1"/>
          </p:cNvSpPr>
          <p:nvPr/>
        </p:nvSpPr>
        <p:spPr bwMode="auto">
          <a:xfrm>
            <a:off x="2107435" y="2514661"/>
            <a:ext cx="325755" cy="485397"/>
          </a:xfrm>
          <a:custGeom>
            <a:avLst/>
            <a:gdLst>
              <a:gd name="T0" fmla="*/ 85 w 94"/>
              <a:gd name="T1" fmla="*/ 44 h 140"/>
              <a:gd name="T2" fmla="*/ 45 w 94"/>
              <a:gd name="T3" fmla="*/ 90 h 140"/>
              <a:gd name="T4" fmla="*/ 26 w 94"/>
              <a:gd name="T5" fmla="*/ 105 h 140"/>
              <a:gd name="T6" fmla="*/ 26 w 94"/>
              <a:gd name="T7" fmla="*/ 108 h 140"/>
              <a:gd name="T8" fmla="*/ 35 w 94"/>
              <a:gd name="T9" fmla="*/ 123 h 140"/>
              <a:gd name="T10" fmla="*/ 17 w 94"/>
              <a:gd name="T11" fmla="*/ 140 h 140"/>
              <a:gd name="T12" fmla="*/ 0 w 94"/>
              <a:gd name="T13" fmla="*/ 123 h 140"/>
              <a:gd name="T14" fmla="*/ 9 w 94"/>
              <a:gd name="T15" fmla="*/ 108 h 140"/>
              <a:gd name="T16" fmla="*/ 9 w 94"/>
              <a:gd name="T17" fmla="*/ 33 h 140"/>
              <a:gd name="T18" fmla="*/ 0 w 94"/>
              <a:gd name="T19" fmla="*/ 17 h 140"/>
              <a:gd name="T20" fmla="*/ 17 w 94"/>
              <a:gd name="T21" fmla="*/ 0 h 140"/>
              <a:gd name="T22" fmla="*/ 35 w 94"/>
              <a:gd name="T23" fmla="*/ 17 h 140"/>
              <a:gd name="T24" fmla="*/ 26 w 94"/>
              <a:gd name="T25" fmla="*/ 33 h 140"/>
              <a:gd name="T26" fmla="*/ 26 w 94"/>
              <a:gd name="T27" fmla="*/ 78 h 140"/>
              <a:gd name="T28" fmla="*/ 40 w 94"/>
              <a:gd name="T29" fmla="*/ 73 h 140"/>
              <a:gd name="T30" fmla="*/ 67 w 94"/>
              <a:gd name="T31" fmla="*/ 44 h 140"/>
              <a:gd name="T32" fmla="*/ 58 w 94"/>
              <a:gd name="T33" fmla="*/ 29 h 140"/>
              <a:gd name="T34" fmla="*/ 76 w 94"/>
              <a:gd name="T35" fmla="*/ 11 h 140"/>
              <a:gd name="T36" fmla="*/ 94 w 94"/>
              <a:gd name="T37" fmla="*/ 29 h 140"/>
              <a:gd name="T38" fmla="*/ 85 w 94"/>
              <a:gd name="T39" fmla="*/ 44 h 140"/>
              <a:gd name="T40" fmla="*/ 17 w 94"/>
              <a:gd name="T41" fmla="*/ 9 h 140"/>
              <a:gd name="T42" fmla="*/ 9 w 94"/>
              <a:gd name="T43" fmla="*/ 17 h 140"/>
              <a:gd name="T44" fmla="*/ 17 w 94"/>
              <a:gd name="T45" fmla="*/ 26 h 140"/>
              <a:gd name="T46" fmla="*/ 26 w 94"/>
              <a:gd name="T47" fmla="*/ 17 h 140"/>
              <a:gd name="T48" fmla="*/ 17 w 94"/>
              <a:gd name="T49" fmla="*/ 9 h 140"/>
              <a:gd name="T50" fmla="*/ 17 w 94"/>
              <a:gd name="T51" fmla="*/ 114 h 140"/>
              <a:gd name="T52" fmla="*/ 9 w 94"/>
              <a:gd name="T53" fmla="*/ 123 h 140"/>
              <a:gd name="T54" fmla="*/ 17 w 94"/>
              <a:gd name="T55" fmla="*/ 132 h 140"/>
              <a:gd name="T56" fmla="*/ 26 w 94"/>
              <a:gd name="T57" fmla="*/ 123 h 140"/>
              <a:gd name="T58" fmla="*/ 17 w 94"/>
              <a:gd name="T59" fmla="*/ 114 h 140"/>
              <a:gd name="T60" fmla="*/ 76 w 94"/>
              <a:gd name="T61" fmla="*/ 20 h 140"/>
              <a:gd name="T62" fmla="*/ 67 w 94"/>
              <a:gd name="T63" fmla="*/ 29 h 140"/>
              <a:gd name="T64" fmla="*/ 76 w 94"/>
              <a:gd name="T65" fmla="*/ 38 h 140"/>
              <a:gd name="T66" fmla="*/ 85 w 94"/>
              <a:gd name="T67" fmla="*/ 29 h 140"/>
              <a:gd name="T68" fmla="*/ 76 w 94"/>
              <a:gd name="T69" fmla="*/ 2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4" h="140">
                <a:moveTo>
                  <a:pt x="85" y="44"/>
                </a:moveTo>
                <a:cubicBezTo>
                  <a:pt x="84" y="77"/>
                  <a:pt x="61" y="85"/>
                  <a:pt x="45" y="90"/>
                </a:cubicBezTo>
                <a:cubicBezTo>
                  <a:pt x="31" y="94"/>
                  <a:pt x="26" y="96"/>
                  <a:pt x="26" y="105"/>
                </a:cubicBezTo>
                <a:cubicBezTo>
                  <a:pt x="26" y="108"/>
                  <a:pt x="26" y="108"/>
                  <a:pt x="26" y="108"/>
                </a:cubicBezTo>
                <a:cubicBezTo>
                  <a:pt x="31" y="111"/>
                  <a:pt x="35" y="116"/>
                  <a:pt x="35" y="123"/>
                </a:cubicBezTo>
                <a:cubicBezTo>
                  <a:pt x="35" y="132"/>
                  <a:pt x="27" y="140"/>
                  <a:pt x="17" y="140"/>
                </a:cubicBezTo>
                <a:cubicBezTo>
                  <a:pt x="8" y="140"/>
                  <a:pt x="0" y="132"/>
                  <a:pt x="0" y="123"/>
                </a:cubicBezTo>
                <a:cubicBezTo>
                  <a:pt x="0" y="116"/>
                  <a:pt x="3" y="111"/>
                  <a:pt x="9" y="108"/>
                </a:cubicBezTo>
                <a:cubicBezTo>
                  <a:pt x="9" y="33"/>
                  <a:pt x="9" y="33"/>
                  <a:pt x="9" y="33"/>
                </a:cubicBezTo>
                <a:cubicBezTo>
                  <a:pt x="3" y="29"/>
                  <a:pt x="0" y="24"/>
                  <a:pt x="0" y="17"/>
                </a:cubicBezTo>
                <a:cubicBezTo>
                  <a:pt x="0" y="8"/>
                  <a:pt x="8" y="0"/>
                  <a:pt x="17" y="0"/>
                </a:cubicBezTo>
                <a:cubicBezTo>
                  <a:pt x="27" y="0"/>
                  <a:pt x="35" y="8"/>
                  <a:pt x="35" y="17"/>
                </a:cubicBezTo>
                <a:cubicBezTo>
                  <a:pt x="35" y="24"/>
                  <a:pt x="31" y="29"/>
                  <a:pt x="26" y="33"/>
                </a:cubicBezTo>
                <a:cubicBezTo>
                  <a:pt x="26" y="78"/>
                  <a:pt x="26" y="78"/>
                  <a:pt x="26" y="78"/>
                </a:cubicBezTo>
                <a:cubicBezTo>
                  <a:pt x="31" y="76"/>
                  <a:pt x="36" y="74"/>
                  <a:pt x="40" y="73"/>
                </a:cubicBezTo>
                <a:cubicBezTo>
                  <a:pt x="57" y="67"/>
                  <a:pt x="67" y="63"/>
                  <a:pt x="67" y="44"/>
                </a:cubicBezTo>
                <a:cubicBezTo>
                  <a:pt x="62" y="41"/>
                  <a:pt x="58" y="36"/>
                  <a:pt x="58" y="29"/>
                </a:cubicBezTo>
                <a:cubicBezTo>
                  <a:pt x="58" y="19"/>
                  <a:pt x="66" y="11"/>
                  <a:pt x="76" y="11"/>
                </a:cubicBezTo>
                <a:cubicBezTo>
                  <a:pt x="86" y="11"/>
                  <a:pt x="94" y="19"/>
                  <a:pt x="94" y="29"/>
                </a:cubicBezTo>
                <a:cubicBezTo>
                  <a:pt x="94" y="36"/>
                  <a:pt x="90" y="41"/>
                  <a:pt x="85" y="44"/>
                </a:cubicBezTo>
                <a:close/>
                <a:moveTo>
                  <a:pt x="17" y="9"/>
                </a:moveTo>
                <a:cubicBezTo>
                  <a:pt x="13" y="9"/>
                  <a:pt x="9" y="12"/>
                  <a:pt x="9" y="17"/>
                </a:cubicBezTo>
                <a:cubicBezTo>
                  <a:pt x="9" y="22"/>
                  <a:pt x="13" y="26"/>
                  <a:pt x="17" y="26"/>
                </a:cubicBezTo>
                <a:cubicBezTo>
                  <a:pt x="22" y="26"/>
                  <a:pt x="26" y="22"/>
                  <a:pt x="26" y="17"/>
                </a:cubicBezTo>
                <a:cubicBezTo>
                  <a:pt x="26" y="12"/>
                  <a:pt x="22" y="9"/>
                  <a:pt x="17" y="9"/>
                </a:cubicBezTo>
                <a:close/>
                <a:moveTo>
                  <a:pt x="17" y="114"/>
                </a:moveTo>
                <a:cubicBezTo>
                  <a:pt x="13" y="114"/>
                  <a:pt x="9" y="118"/>
                  <a:pt x="9" y="123"/>
                </a:cubicBezTo>
                <a:cubicBezTo>
                  <a:pt x="9" y="128"/>
                  <a:pt x="13" y="132"/>
                  <a:pt x="17" y="132"/>
                </a:cubicBezTo>
                <a:cubicBezTo>
                  <a:pt x="22" y="132"/>
                  <a:pt x="26" y="128"/>
                  <a:pt x="26" y="123"/>
                </a:cubicBezTo>
                <a:cubicBezTo>
                  <a:pt x="26" y="118"/>
                  <a:pt x="22" y="114"/>
                  <a:pt x="17" y="114"/>
                </a:cubicBezTo>
                <a:close/>
                <a:moveTo>
                  <a:pt x="76" y="20"/>
                </a:moveTo>
                <a:cubicBezTo>
                  <a:pt x="71" y="20"/>
                  <a:pt x="67" y="24"/>
                  <a:pt x="67" y="29"/>
                </a:cubicBezTo>
                <a:cubicBezTo>
                  <a:pt x="67" y="34"/>
                  <a:pt x="71" y="38"/>
                  <a:pt x="76" y="38"/>
                </a:cubicBezTo>
                <a:cubicBezTo>
                  <a:pt x="81" y="38"/>
                  <a:pt x="85" y="34"/>
                  <a:pt x="85" y="29"/>
                </a:cubicBezTo>
                <a:cubicBezTo>
                  <a:pt x="85" y="24"/>
                  <a:pt x="81" y="20"/>
                  <a:pt x="76" y="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3735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Oval 10"/>
          <p:cNvSpPr/>
          <p:nvPr/>
        </p:nvSpPr>
        <p:spPr bwMode="auto">
          <a:xfrm>
            <a:off x="7038323" y="2298430"/>
            <a:ext cx="900545" cy="901268"/>
          </a:xfrm>
          <a:prstGeom prst="ellipse">
            <a:avLst/>
          </a:prstGeom>
          <a:solidFill>
            <a:srgbClr val="6687B3"/>
          </a:solidFill>
          <a:ln>
            <a:noFill/>
          </a:ln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3735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Freeform 11"/>
          <p:cNvSpPr>
            <a:spLocks noEditPoints="1"/>
          </p:cNvSpPr>
          <p:nvPr/>
        </p:nvSpPr>
        <p:spPr bwMode="auto">
          <a:xfrm>
            <a:off x="7283296" y="2552711"/>
            <a:ext cx="410964" cy="409296"/>
          </a:xfrm>
          <a:custGeom>
            <a:avLst/>
            <a:gdLst>
              <a:gd name="T0" fmla="*/ 141 w 152"/>
              <a:gd name="T1" fmla="*/ 152 h 152"/>
              <a:gd name="T2" fmla="*/ 132 w 152"/>
              <a:gd name="T3" fmla="*/ 148 h 152"/>
              <a:gd name="T4" fmla="*/ 101 w 152"/>
              <a:gd name="T5" fmla="*/ 117 h 152"/>
              <a:gd name="T6" fmla="*/ 65 w 152"/>
              <a:gd name="T7" fmla="*/ 128 h 152"/>
              <a:gd name="T8" fmla="*/ 0 w 152"/>
              <a:gd name="T9" fmla="*/ 64 h 152"/>
              <a:gd name="T10" fmla="*/ 65 w 152"/>
              <a:gd name="T11" fmla="*/ 0 h 152"/>
              <a:gd name="T12" fmla="*/ 129 w 152"/>
              <a:gd name="T13" fmla="*/ 64 h 152"/>
              <a:gd name="T14" fmla="*/ 118 w 152"/>
              <a:gd name="T15" fmla="*/ 100 h 152"/>
              <a:gd name="T16" fmla="*/ 149 w 152"/>
              <a:gd name="T17" fmla="*/ 132 h 152"/>
              <a:gd name="T18" fmla="*/ 152 w 152"/>
              <a:gd name="T19" fmla="*/ 140 h 152"/>
              <a:gd name="T20" fmla="*/ 141 w 152"/>
              <a:gd name="T21" fmla="*/ 152 h 152"/>
              <a:gd name="T22" fmla="*/ 65 w 152"/>
              <a:gd name="T23" fmla="*/ 23 h 152"/>
              <a:gd name="T24" fmla="*/ 24 w 152"/>
              <a:gd name="T25" fmla="*/ 64 h 152"/>
              <a:gd name="T26" fmla="*/ 65 w 152"/>
              <a:gd name="T27" fmla="*/ 105 h 152"/>
              <a:gd name="T28" fmla="*/ 106 w 152"/>
              <a:gd name="T29" fmla="*/ 64 h 152"/>
              <a:gd name="T30" fmla="*/ 65 w 152"/>
              <a:gd name="T31" fmla="*/ 23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52" h="152">
                <a:moveTo>
                  <a:pt x="141" y="152"/>
                </a:moveTo>
                <a:cubicBezTo>
                  <a:pt x="138" y="152"/>
                  <a:pt x="135" y="151"/>
                  <a:pt x="132" y="148"/>
                </a:cubicBezTo>
                <a:cubicBezTo>
                  <a:pt x="101" y="117"/>
                  <a:pt x="101" y="117"/>
                  <a:pt x="101" y="117"/>
                </a:cubicBezTo>
                <a:cubicBezTo>
                  <a:pt x="90" y="124"/>
                  <a:pt x="78" y="128"/>
                  <a:pt x="65" y="128"/>
                </a:cubicBezTo>
                <a:cubicBezTo>
                  <a:pt x="29" y="128"/>
                  <a:pt x="0" y="100"/>
                  <a:pt x="0" y="64"/>
                </a:cubicBezTo>
                <a:cubicBezTo>
                  <a:pt x="0" y="28"/>
                  <a:pt x="29" y="0"/>
                  <a:pt x="65" y="0"/>
                </a:cubicBezTo>
                <a:cubicBezTo>
                  <a:pt x="100" y="0"/>
                  <a:pt x="129" y="28"/>
                  <a:pt x="129" y="64"/>
                </a:cubicBezTo>
                <a:cubicBezTo>
                  <a:pt x="129" y="77"/>
                  <a:pt x="125" y="90"/>
                  <a:pt x="118" y="100"/>
                </a:cubicBezTo>
                <a:cubicBezTo>
                  <a:pt x="149" y="132"/>
                  <a:pt x="149" y="132"/>
                  <a:pt x="149" y="132"/>
                </a:cubicBezTo>
                <a:cubicBezTo>
                  <a:pt x="151" y="134"/>
                  <a:pt x="152" y="137"/>
                  <a:pt x="152" y="140"/>
                </a:cubicBezTo>
                <a:cubicBezTo>
                  <a:pt x="152" y="147"/>
                  <a:pt x="147" y="152"/>
                  <a:pt x="141" y="152"/>
                </a:cubicBezTo>
                <a:close/>
                <a:moveTo>
                  <a:pt x="65" y="23"/>
                </a:moveTo>
                <a:cubicBezTo>
                  <a:pt x="42" y="23"/>
                  <a:pt x="24" y="41"/>
                  <a:pt x="24" y="64"/>
                </a:cubicBezTo>
                <a:cubicBezTo>
                  <a:pt x="24" y="87"/>
                  <a:pt x="42" y="105"/>
                  <a:pt x="65" y="105"/>
                </a:cubicBezTo>
                <a:cubicBezTo>
                  <a:pt x="87" y="105"/>
                  <a:pt x="106" y="87"/>
                  <a:pt x="106" y="64"/>
                </a:cubicBezTo>
                <a:cubicBezTo>
                  <a:pt x="106" y="41"/>
                  <a:pt x="87" y="23"/>
                  <a:pt x="65" y="2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3735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3"/>
          <p:cNvSpPr txBox="1"/>
          <p:nvPr/>
        </p:nvSpPr>
        <p:spPr>
          <a:xfrm>
            <a:off x="1119909" y="3698081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1670090" y="4047486"/>
            <a:ext cx="1384263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3696339" y="3698081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3"/>
          <p:cNvSpPr txBox="1"/>
          <p:nvPr/>
        </p:nvSpPr>
        <p:spPr>
          <a:xfrm>
            <a:off x="4246520" y="4047486"/>
            <a:ext cx="1384263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6319555" y="3698081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6869736" y="4047486"/>
            <a:ext cx="1384263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8910678" y="3698081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9460859" y="4047486"/>
            <a:ext cx="1384263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42221"/>
            <a:ext cx="196948" cy="390825"/>
          </a:xfrm>
          <a:prstGeom prst="rect">
            <a:avLst/>
          </a:prstGeom>
          <a:solidFill>
            <a:srgbClr val="6687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6610" y="242221"/>
            <a:ext cx="23363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4" name="Freeform 500"/>
          <p:cNvSpPr>
            <a:spLocks noEditPoints="1"/>
          </p:cNvSpPr>
          <p:nvPr/>
        </p:nvSpPr>
        <p:spPr bwMode="auto">
          <a:xfrm>
            <a:off x="2577440" y="4028006"/>
            <a:ext cx="298450" cy="755650"/>
          </a:xfrm>
          <a:custGeom>
            <a:avLst/>
            <a:gdLst/>
            <a:ahLst/>
            <a:cxnLst>
              <a:cxn ang="0">
                <a:pos x="170" y="147"/>
              </a:cxn>
              <a:cxn ang="0">
                <a:pos x="210" y="107"/>
              </a:cxn>
              <a:cxn ang="0">
                <a:pos x="214" y="60"/>
              </a:cxn>
              <a:cxn ang="0">
                <a:pos x="182" y="13"/>
              </a:cxn>
              <a:cxn ang="0">
                <a:pos x="141" y="0"/>
              </a:cxn>
              <a:cxn ang="0">
                <a:pos x="88" y="22"/>
              </a:cxn>
              <a:cxn ang="0">
                <a:pos x="66" y="76"/>
              </a:cxn>
              <a:cxn ang="0">
                <a:pos x="79" y="119"/>
              </a:cxn>
              <a:cxn ang="0">
                <a:pos x="126" y="153"/>
              </a:cxn>
              <a:cxn ang="0">
                <a:pos x="266" y="336"/>
              </a:cxn>
              <a:cxn ang="0">
                <a:pos x="248" y="216"/>
              </a:cxn>
              <a:cxn ang="0">
                <a:pos x="244" y="201"/>
              </a:cxn>
              <a:cxn ang="0">
                <a:pos x="226" y="182"/>
              </a:cxn>
              <a:cxn ang="0">
                <a:pos x="170" y="162"/>
              </a:cxn>
              <a:cxn ang="0">
                <a:pos x="125" y="160"/>
              </a:cxn>
              <a:cxn ang="0">
                <a:pos x="57" y="175"/>
              </a:cxn>
              <a:cxn ang="0">
                <a:pos x="32" y="198"/>
              </a:cxn>
              <a:cxn ang="0">
                <a:pos x="13" y="325"/>
              </a:cxn>
              <a:cxn ang="0">
                <a:pos x="0" y="428"/>
              </a:cxn>
              <a:cxn ang="0">
                <a:pos x="7" y="451"/>
              </a:cxn>
              <a:cxn ang="0">
                <a:pos x="21" y="452"/>
              </a:cxn>
              <a:cxn ang="0">
                <a:pos x="37" y="433"/>
              </a:cxn>
              <a:cxn ang="0">
                <a:pos x="59" y="361"/>
              </a:cxn>
              <a:cxn ang="0">
                <a:pos x="37" y="498"/>
              </a:cxn>
              <a:cxn ang="0">
                <a:pos x="50" y="513"/>
              </a:cxn>
              <a:cxn ang="0">
                <a:pos x="79" y="679"/>
              </a:cxn>
              <a:cxn ang="0">
                <a:pos x="82" y="693"/>
              </a:cxn>
              <a:cxn ang="0">
                <a:pos x="94" y="708"/>
              </a:cxn>
              <a:cxn ang="0">
                <a:pos x="109" y="710"/>
              </a:cxn>
              <a:cxn ang="0">
                <a:pos x="125" y="696"/>
              </a:cxn>
              <a:cxn ang="0">
                <a:pos x="128" y="685"/>
              </a:cxn>
              <a:cxn ang="0">
                <a:pos x="131" y="645"/>
              </a:cxn>
              <a:cxn ang="0">
                <a:pos x="134" y="577"/>
              </a:cxn>
              <a:cxn ang="0">
                <a:pos x="144" y="514"/>
              </a:cxn>
              <a:cxn ang="0">
                <a:pos x="147" y="577"/>
              </a:cxn>
              <a:cxn ang="0">
                <a:pos x="150" y="645"/>
              </a:cxn>
              <a:cxn ang="0">
                <a:pos x="153" y="685"/>
              </a:cxn>
              <a:cxn ang="0">
                <a:pos x="156" y="696"/>
              </a:cxn>
              <a:cxn ang="0">
                <a:pos x="172" y="710"/>
              </a:cxn>
              <a:cxn ang="0">
                <a:pos x="186" y="708"/>
              </a:cxn>
              <a:cxn ang="0">
                <a:pos x="198" y="693"/>
              </a:cxn>
              <a:cxn ang="0">
                <a:pos x="211" y="514"/>
              </a:cxn>
              <a:cxn ang="0">
                <a:pos x="232" y="513"/>
              </a:cxn>
              <a:cxn ang="0">
                <a:pos x="245" y="498"/>
              </a:cxn>
              <a:cxn ang="0">
                <a:pos x="219" y="361"/>
              </a:cxn>
              <a:cxn ang="0">
                <a:pos x="241" y="430"/>
              </a:cxn>
              <a:cxn ang="0">
                <a:pos x="257" y="452"/>
              </a:cxn>
              <a:cxn ang="0">
                <a:pos x="270" y="450"/>
              </a:cxn>
              <a:cxn ang="0">
                <a:pos x="276" y="426"/>
              </a:cxn>
            </a:cxnLst>
            <a:rect l="0" t="0" r="r" b="b"/>
            <a:pathLst>
              <a:path w="276" h="710">
                <a:moveTo>
                  <a:pt x="141" y="154"/>
                </a:moveTo>
                <a:lnTo>
                  <a:pt x="141" y="154"/>
                </a:lnTo>
                <a:lnTo>
                  <a:pt x="156" y="153"/>
                </a:lnTo>
                <a:lnTo>
                  <a:pt x="170" y="147"/>
                </a:lnTo>
                <a:lnTo>
                  <a:pt x="182" y="141"/>
                </a:lnTo>
                <a:lnTo>
                  <a:pt x="194" y="131"/>
                </a:lnTo>
                <a:lnTo>
                  <a:pt x="203" y="119"/>
                </a:lnTo>
                <a:lnTo>
                  <a:pt x="210" y="107"/>
                </a:lnTo>
                <a:lnTo>
                  <a:pt x="214" y="93"/>
                </a:lnTo>
                <a:lnTo>
                  <a:pt x="216" y="76"/>
                </a:lnTo>
                <a:lnTo>
                  <a:pt x="216" y="76"/>
                </a:lnTo>
                <a:lnTo>
                  <a:pt x="214" y="60"/>
                </a:lnTo>
                <a:lnTo>
                  <a:pt x="210" y="47"/>
                </a:lnTo>
                <a:lnTo>
                  <a:pt x="203" y="34"/>
                </a:lnTo>
                <a:lnTo>
                  <a:pt x="194" y="22"/>
                </a:lnTo>
                <a:lnTo>
                  <a:pt x="182" y="13"/>
                </a:lnTo>
                <a:lnTo>
                  <a:pt x="170" y="6"/>
                </a:lnTo>
                <a:lnTo>
                  <a:pt x="156" y="2"/>
                </a:lnTo>
                <a:lnTo>
                  <a:pt x="141" y="0"/>
                </a:lnTo>
                <a:lnTo>
                  <a:pt x="141" y="0"/>
                </a:lnTo>
                <a:lnTo>
                  <a:pt x="126" y="2"/>
                </a:lnTo>
                <a:lnTo>
                  <a:pt x="112" y="6"/>
                </a:lnTo>
                <a:lnTo>
                  <a:pt x="98" y="13"/>
                </a:lnTo>
                <a:lnTo>
                  <a:pt x="88" y="22"/>
                </a:lnTo>
                <a:lnTo>
                  <a:pt x="79" y="34"/>
                </a:lnTo>
                <a:lnTo>
                  <a:pt x="72" y="47"/>
                </a:lnTo>
                <a:lnTo>
                  <a:pt x="68" y="60"/>
                </a:lnTo>
                <a:lnTo>
                  <a:pt x="66" y="76"/>
                </a:lnTo>
                <a:lnTo>
                  <a:pt x="66" y="76"/>
                </a:lnTo>
                <a:lnTo>
                  <a:pt x="68" y="93"/>
                </a:lnTo>
                <a:lnTo>
                  <a:pt x="72" y="107"/>
                </a:lnTo>
                <a:lnTo>
                  <a:pt x="79" y="119"/>
                </a:lnTo>
                <a:lnTo>
                  <a:pt x="88" y="131"/>
                </a:lnTo>
                <a:lnTo>
                  <a:pt x="98" y="141"/>
                </a:lnTo>
                <a:lnTo>
                  <a:pt x="112" y="147"/>
                </a:lnTo>
                <a:lnTo>
                  <a:pt x="126" y="153"/>
                </a:lnTo>
                <a:lnTo>
                  <a:pt x="141" y="154"/>
                </a:lnTo>
                <a:lnTo>
                  <a:pt x="141" y="154"/>
                </a:lnTo>
                <a:close/>
                <a:moveTo>
                  <a:pt x="276" y="426"/>
                </a:moveTo>
                <a:lnTo>
                  <a:pt x="266" y="336"/>
                </a:lnTo>
                <a:lnTo>
                  <a:pt x="266" y="336"/>
                </a:lnTo>
                <a:lnTo>
                  <a:pt x="264" y="328"/>
                </a:lnTo>
                <a:lnTo>
                  <a:pt x="248" y="216"/>
                </a:lnTo>
                <a:lnTo>
                  <a:pt x="248" y="216"/>
                </a:lnTo>
                <a:lnTo>
                  <a:pt x="247" y="213"/>
                </a:lnTo>
                <a:lnTo>
                  <a:pt x="247" y="206"/>
                </a:lnTo>
                <a:lnTo>
                  <a:pt x="247" y="206"/>
                </a:lnTo>
                <a:lnTo>
                  <a:pt x="244" y="201"/>
                </a:lnTo>
                <a:lnTo>
                  <a:pt x="244" y="201"/>
                </a:lnTo>
                <a:lnTo>
                  <a:pt x="241" y="195"/>
                </a:lnTo>
                <a:lnTo>
                  <a:pt x="236" y="191"/>
                </a:lnTo>
                <a:lnTo>
                  <a:pt x="226" y="182"/>
                </a:lnTo>
                <a:lnTo>
                  <a:pt x="214" y="175"/>
                </a:lnTo>
                <a:lnTo>
                  <a:pt x="201" y="169"/>
                </a:lnTo>
                <a:lnTo>
                  <a:pt x="185" y="165"/>
                </a:lnTo>
                <a:lnTo>
                  <a:pt x="170" y="162"/>
                </a:lnTo>
                <a:lnTo>
                  <a:pt x="156" y="160"/>
                </a:lnTo>
                <a:lnTo>
                  <a:pt x="141" y="160"/>
                </a:lnTo>
                <a:lnTo>
                  <a:pt x="141" y="160"/>
                </a:lnTo>
                <a:lnTo>
                  <a:pt x="125" y="160"/>
                </a:lnTo>
                <a:lnTo>
                  <a:pt x="107" y="162"/>
                </a:lnTo>
                <a:lnTo>
                  <a:pt x="90" y="165"/>
                </a:lnTo>
                <a:lnTo>
                  <a:pt x="72" y="169"/>
                </a:lnTo>
                <a:lnTo>
                  <a:pt x="57" y="175"/>
                </a:lnTo>
                <a:lnTo>
                  <a:pt x="44" y="182"/>
                </a:lnTo>
                <a:lnTo>
                  <a:pt x="40" y="188"/>
                </a:lnTo>
                <a:lnTo>
                  <a:pt x="35" y="192"/>
                </a:lnTo>
                <a:lnTo>
                  <a:pt x="32" y="198"/>
                </a:lnTo>
                <a:lnTo>
                  <a:pt x="29" y="206"/>
                </a:lnTo>
                <a:lnTo>
                  <a:pt x="29" y="206"/>
                </a:lnTo>
                <a:lnTo>
                  <a:pt x="29" y="207"/>
                </a:lnTo>
                <a:lnTo>
                  <a:pt x="13" y="325"/>
                </a:lnTo>
                <a:lnTo>
                  <a:pt x="13" y="325"/>
                </a:lnTo>
                <a:lnTo>
                  <a:pt x="12" y="335"/>
                </a:lnTo>
                <a:lnTo>
                  <a:pt x="0" y="428"/>
                </a:lnTo>
                <a:lnTo>
                  <a:pt x="0" y="428"/>
                </a:lnTo>
                <a:lnTo>
                  <a:pt x="0" y="436"/>
                </a:lnTo>
                <a:lnTo>
                  <a:pt x="3" y="445"/>
                </a:lnTo>
                <a:lnTo>
                  <a:pt x="4" y="448"/>
                </a:lnTo>
                <a:lnTo>
                  <a:pt x="7" y="451"/>
                </a:lnTo>
                <a:lnTo>
                  <a:pt x="12" y="452"/>
                </a:lnTo>
                <a:lnTo>
                  <a:pt x="16" y="452"/>
                </a:lnTo>
                <a:lnTo>
                  <a:pt x="16" y="452"/>
                </a:lnTo>
                <a:lnTo>
                  <a:pt x="21" y="452"/>
                </a:lnTo>
                <a:lnTo>
                  <a:pt x="25" y="450"/>
                </a:lnTo>
                <a:lnTo>
                  <a:pt x="28" y="447"/>
                </a:lnTo>
                <a:lnTo>
                  <a:pt x="31" y="442"/>
                </a:lnTo>
                <a:lnTo>
                  <a:pt x="37" y="433"/>
                </a:lnTo>
                <a:lnTo>
                  <a:pt x="40" y="425"/>
                </a:lnTo>
                <a:lnTo>
                  <a:pt x="57" y="358"/>
                </a:lnTo>
                <a:lnTo>
                  <a:pt x="57" y="358"/>
                </a:lnTo>
                <a:lnTo>
                  <a:pt x="59" y="361"/>
                </a:lnTo>
                <a:lnTo>
                  <a:pt x="35" y="486"/>
                </a:lnTo>
                <a:lnTo>
                  <a:pt x="35" y="486"/>
                </a:lnTo>
                <a:lnTo>
                  <a:pt x="35" y="492"/>
                </a:lnTo>
                <a:lnTo>
                  <a:pt x="37" y="498"/>
                </a:lnTo>
                <a:lnTo>
                  <a:pt x="38" y="502"/>
                </a:lnTo>
                <a:lnTo>
                  <a:pt x="41" y="507"/>
                </a:lnTo>
                <a:lnTo>
                  <a:pt x="45" y="510"/>
                </a:lnTo>
                <a:lnTo>
                  <a:pt x="50" y="513"/>
                </a:lnTo>
                <a:lnTo>
                  <a:pt x="56" y="514"/>
                </a:lnTo>
                <a:lnTo>
                  <a:pt x="62" y="514"/>
                </a:lnTo>
                <a:lnTo>
                  <a:pt x="69" y="514"/>
                </a:lnTo>
                <a:lnTo>
                  <a:pt x="79" y="679"/>
                </a:lnTo>
                <a:lnTo>
                  <a:pt x="81" y="688"/>
                </a:lnTo>
                <a:lnTo>
                  <a:pt x="81" y="688"/>
                </a:lnTo>
                <a:lnTo>
                  <a:pt x="81" y="688"/>
                </a:lnTo>
                <a:lnTo>
                  <a:pt x="82" y="693"/>
                </a:lnTo>
                <a:lnTo>
                  <a:pt x="85" y="701"/>
                </a:lnTo>
                <a:lnTo>
                  <a:pt x="87" y="704"/>
                </a:lnTo>
                <a:lnTo>
                  <a:pt x="90" y="707"/>
                </a:lnTo>
                <a:lnTo>
                  <a:pt x="94" y="708"/>
                </a:lnTo>
                <a:lnTo>
                  <a:pt x="100" y="710"/>
                </a:lnTo>
                <a:lnTo>
                  <a:pt x="100" y="710"/>
                </a:lnTo>
                <a:lnTo>
                  <a:pt x="104" y="710"/>
                </a:lnTo>
                <a:lnTo>
                  <a:pt x="109" y="710"/>
                </a:lnTo>
                <a:lnTo>
                  <a:pt x="109" y="710"/>
                </a:lnTo>
                <a:lnTo>
                  <a:pt x="116" y="707"/>
                </a:lnTo>
                <a:lnTo>
                  <a:pt x="120" y="702"/>
                </a:lnTo>
                <a:lnTo>
                  <a:pt x="125" y="696"/>
                </a:lnTo>
                <a:lnTo>
                  <a:pt x="126" y="689"/>
                </a:lnTo>
                <a:lnTo>
                  <a:pt x="126" y="689"/>
                </a:lnTo>
                <a:lnTo>
                  <a:pt x="128" y="685"/>
                </a:lnTo>
                <a:lnTo>
                  <a:pt x="128" y="685"/>
                </a:lnTo>
                <a:lnTo>
                  <a:pt x="129" y="668"/>
                </a:lnTo>
                <a:lnTo>
                  <a:pt x="129" y="668"/>
                </a:lnTo>
                <a:lnTo>
                  <a:pt x="131" y="645"/>
                </a:lnTo>
                <a:lnTo>
                  <a:pt x="131" y="645"/>
                </a:lnTo>
                <a:lnTo>
                  <a:pt x="132" y="613"/>
                </a:lnTo>
                <a:lnTo>
                  <a:pt x="132" y="613"/>
                </a:lnTo>
                <a:lnTo>
                  <a:pt x="134" y="577"/>
                </a:lnTo>
                <a:lnTo>
                  <a:pt x="134" y="577"/>
                </a:lnTo>
                <a:lnTo>
                  <a:pt x="135" y="539"/>
                </a:lnTo>
                <a:lnTo>
                  <a:pt x="135" y="539"/>
                </a:lnTo>
                <a:lnTo>
                  <a:pt x="137" y="514"/>
                </a:lnTo>
                <a:lnTo>
                  <a:pt x="144" y="514"/>
                </a:lnTo>
                <a:lnTo>
                  <a:pt x="144" y="514"/>
                </a:lnTo>
                <a:lnTo>
                  <a:pt x="145" y="539"/>
                </a:lnTo>
                <a:lnTo>
                  <a:pt x="145" y="539"/>
                </a:lnTo>
                <a:lnTo>
                  <a:pt x="147" y="577"/>
                </a:lnTo>
                <a:lnTo>
                  <a:pt x="147" y="577"/>
                </a:lnTo>
                <a:lnTo>
                  <a:pt x="148" y="613"/>
                </a:lnTo>
                <a:lnTo>
                  <a:pt x="148" y="613"/>
                </a:lnTo>
                <a:lnTo>
                  <a:pt x="150" y="645"/>
                </a:lnTo>
                <a:lnTo>
                  <a:pt x="150" y="645"/>
                </a:lnTo>
                <a:lnTo>
                  <a:pt x="151" y="668"/>
                </a:lnTo>
                <a:lnTo>
                  <a:pt x="151" y="668"/>
                </a:lnTo>
                <a:lnTo>
                  <a:pt x="153" y="685"/>
                </a:lnTo>
                <a:lnTo>
                  <a:pt x="153" y="685"/>
                </a:lnTo>
                <a:lnTo>
                  <a:pt x="154" y="689"/>
                </a:lnTo>
                <a:lnTo>
                  <a:pt x="154" y="689"/>
                </a:lnTo>
                <a:lnTo>
                  <a:pt x="156" y="696"/>
                </a:lnTo>
                <a:lnTo>
                  <a:pt x="160" y="702"/>
                </a:lnTo>
                <a:lnTo>
                  <a:pt x="164" y="707"/>
                </a:lnTo>
                <a:lnTo>
                  <a:pt x="172" y="710"/>
                </a:lnTo>
                <a:lnTo>
                  <a:pt x="172" y="710"/>
                </a:lnTo>
                <a:lnTo>
                  <a:pt x="176" y="710"/>
                </a:lnTo>
                <a:lnTo>
                  <a:pt x="182" y="710"/>
                </a:lnTo>
                <a:lnTo>
                  <a:pt x="182" y="710"/>
                </a:lnTo>
                <a:lnTo>
                  <a:pt x="186" y="708"/>
                </a:lnTo>
                <a:lnTo>
                  <a:pt x="191" y="707"/>
                </a:lnTo>
                <a:lnTo>
                  <a:pt x="194" y="704"/>
                </a:lnTo>
                <a:lnTo>
                  <a:pt x="195" y="701"/>
                </a:lnTo>
                <a:lnTo>
                  <a:pt x="198" y="693"/>
                </a:lnTo>
                <a:lnTo>
                  <a:pt x="200" y="688"/>
                </a:lnTo>
                <a:lnTo>
                  <a:pt x="200" y="688"/>
                </a:lnTo>
                <a:lnTo>
                  <a:pt x="201" y="679"/>
                </a:lnTo>
                <a:lnTo>
                  <a:pt x="211" y="514"/>
                </a:lnTo>
                <a:lnTo>
                  <a:pt x="220" y="514"/>
                </a:lnTo>
                <a:lnTo>
                  <a:pt x="220" y="514"/>
                </a:lnTo>
                <a:lnTo>
                  <a:pt x="226" y="514"/>
                </a:lnTo>
                <a:lnTo>
                  <a:pt x="232" y="513"/>
                </a:lnTo>
                <a:lnTo>
                  <a:pt x="236" y="510"/>
                </a:lnTo>
                <a:lnTo>
                  <a:pt x="241" y="507"/>
                </a:lnTo>
                <a:lnTo>
                  <a:pt x="244" y="502"/>
                </a:lnTo>
                <a:lnTo>
                  <a:pt x="245" y="498"/>
                </a:lnTo>
                <a:lnTo>
                  <a:pt x="247" y="492"/>
                </a:lnTo>
                <a:lnTo>
                  <a:pt x="245" y="486"/>
                </a:lnTo>
                <a:lnTo>
                  <a:pt x="219" y="361"/>
                </a:lnTo>
                <a:lnTo>
                  <a:pt x="219" y="361"/>
                </a:lnTo>
                <a:lnTo>
                  <a:pt x="220" y="358"/>
                </a:lnTo>
                <a:lnTo>
                  <a:pt x="239" y="422"/>
                </a:lnTo>
                <a:lnTo>
                  <a:pt x="239" y="422"/>
                </a:lnTo>
                <a:lnTo>
                  <a:pt x="241" y="430"/>
                </a:lnTo>
                <a:lnTo>
                  <a:pt x="247" y="441"/>
                </a:lnTo>
                <a:lnTo>
                  <a:pt x="250" y="447"/>
                </a:lnTo>
                <a:lnTo>
                  <a:pt x="253" y="450"/>
                </a:lnTo>
                <a:lnTo>
                  <a:pt x="257" y="452"/>
                </a:lnTo>
                <a:lnTo>
                  <a:pt x="261" y="452"/>
                </a:lnTo>
                <a:lnTo>
                  <a:pt x="261" y="452"/>
                </a:lnTo>
                <a:lnTo>
                  <a:pt x="266" y="451"/>
                </a:lnTo>
                <a:lnTo>
                  <a:pt x="270" y="450"/>
                </a:lnTo>
                <a:lnTo>
                  <a:pt x="273" y="447"/>
                </a:lnTo>
                <a:lnTo>
                  <a:pt x="275" y="444"/>
                </a:lnTo>
                <a:lnTo>
                  <a:pt x="276" y="435"/>
                </a:lnTo>
                <a:lnTo>
                  <a:pt x="276" y="426"/>
                </a:lnTo>
                <a:lnTo>
                  <a:pt x="276" y="426"/>
                </a:lnTo>
                <a:close/>
              </a:path>
            </a:pathLst>
          </a:custGeom>
          <a:solidFill>
            <a:srgbClr val="6687B3"/>
          </a:solidFill>
          <a:ln w="9525">
            <a:noFill/>
            <a:rou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Freeform 500"/>
          <p:cNvSpPr>
            <a:spLocks noEditPoints="1"/>
          </p:cNvSpPr>
          <p:nvPr/>
        </p:nvSpPr>
        <p:spPr bwMode="auto">
          <a:xfrm>
            <a:off x="4049052" y="3831156"/>
            <a:ext cx="358775" cy="954088"/>
          </a:xfrm>
          <a:custGeom>
            <a:avLst/>
            <a:gdLst/>
            <a:ahLst/>
            <a:cxnLst>
              <a:cxn ang="0">
                <a:pos x="170" y="147"/>
              </a:cxn>
              <a:cxn ang="0">
                <a:pos x="210" y="107"/>
              </a:cxn>
              <a:cxn ang="0">
                <a:pos x="214" y="60"/>
              </a:cxn>
              <a:cxn ang="0">
                <a:pos x="182" y="13"/>
              </a:cxn>
              <a:cxn ang="0">
                <a:pos x="141" y="0"/>
              </a:cxn>
              <a:cxn ang="0">
                <a:pos x="88" y="22"/>
              </a:cxn>
              <a:cxn ang="0">
                <a:pos x="66" y="76"/>
              </a:cxn>
              <a:cxn ang="0">
                <a:pos x="79" y="119"/>
              </a:cxn>
              <a:cxn ang="0">
                <a:pos x="126" y="153"/>
              </a:cxn>
              <a:cxn ang="0">
                <a:pos x="266" y="336"/>
              </a:cxn>
              <a:cxn ang="0">
                <a:pos x="248" y="216"/>
              </a:cxn>
              <a:cxn ang="0">
                <a:pos x="244" y="201"/>
              </a:cxn>
              <a:cxn ang="0">
                <a:pos x="226" y="182"/>
              </a:cxn>
              <a:cxn ang="0">
                <a:pos x="170" y="162"/>
              </a:cxn>
              <a:cxn ang="0">
                <a:pos x="125" y="160"/>
              </a:cxn>
              <a:cxn ang="0">
                <a:pos x="57" y="175"/>
              </a:cxn>
              <a:cxn ang="0">
                <a:pos x="32" y="198"/>
              </a:cxn>
              <a:cxn ang="0">
                <a:pos x="13" y="325"/>
              </a:cxn>
              <a:cxn ang="0">
                <a:pos x="0" y="428"/>
              </a:cxn>
              <a:cxn ang="0">
                <a:pos x="7" y="451"/>
              </a:cxn>
              <a:cxn ang="0">
                <a:pos x="21" y="452"/>
              </a:cxn>
              <a:cxn ang="0">
                <a:pos x="37" y="433"/>
              </a:cxn>
              <a:cxn ang="0">
                <a:pos x="59" y="361"/>
              </a:cxn>
              <a:cxn ang="0">
                <a:pos x="37" y="498"/>
              </a:cxn>
              <a:cxn ang="0">
                <a:pos x="50" y="513"/>
              </a:cxn>
              <a:cxn ang="0">
                <a:pos x="79" y="679"/>
              </a:cxn>
              <a:cxn ang="0">
                <a:pos x="82" y="693"/>
              </a:cxn>
              <a:cxn ang="0">
                <a:pos x="94" y="708"/>
              </a:cxn>
              <a:cxn ang="0">
                <a:pos x="109" y="710"/>
              </a:cxn>
              <a:cxn ang="0">
                <a:pos x="125" y="696"/>
              </a:cxn>
              <a:cxn ang="0">
                <a:pos x="128" y="685"/>
              </a:cxn>
              <a:cxn ang="0">
                <a:pos x="131" y="645"/>
              </a:cxn>
              <a:cxn ang="0">
                <a:pos x="134" y="577"/>
              </a:cxn>
              <a:cxn ang="0">
                <a:pos x="144" y="514"/>
              </a:cxn>
              <a:cxn ang="0">
                <a:pos x="147" y="577"/>
              </a:cxn>
              <a:cxn ang="0">
                <a:pos x="150" y="645"/>
              </a:cxn>
              <a:cxn ang="0">
                <a:pos x="153" y="685"/>
              </a:cxn>
              <a:cxn ang="0">
                <a:pos x="156" y="696"/>
              </a:cxn>
              <a:cxn ang="0">
                <a:pos x="172" y="710"/>
              </a:cxn>
              <a:cxn ang="0">
                <a:pos x="186" y="708"/>
              </a:cxn>
              <a:cxn ang="0">
                <a:pos x="198" y="693"/>
              </a:cxn>
              <a:cxn ang="0">
                <a:pos x="211" y="514"/>
              </a:cxn>
              <a:cxn ang="0">
                <a:pos x="232" y="513"/>
              </a:cxn>
              <a:cxn ang="0">
                <a:pos x="245" y="498"/>
              </a:cxn>
              <a:cxn ang="0">
                <a:pos x="219" y="361"/>
              </a:cxn>
              <a:cxn ang="0">
                <a:pos x="241" y="430"/>
              </a:cxn>
              <a:cxn ang="0">
                <a:pos x="257" y="452"/>
              </a:cxn>
              <a:cxn ang="0">
                <a:pos x="270" y="450"/>
              </a:cxn>
              <a:cxn ang="0">
                <a:pos x="276" y="426"/>
              </a:cxn>
            </a:cxnLst>
            <a:rect l="0" t="0" r="r" b="b"/>
            <a:pathLst>
              <a:path w="276" h="710">
                <a:moveTo>
                  <a:pt x="141" y="154"/>
                </a:moveTo>
                <a:lnTo>
                  <a:pt x="141" y="154"/>
                </a:lnTo>
                <a:lnTo>
                  <a:pt x="156" y="153"/>
                </a:lnTo>
                <a:lnTo>
                  <a:pt x="170" y="147"/>
                </a:lnTo>
                <a:lnTo>
                  <a:pt x="182" y="141"/>
                </a:lnTo>
                <a:lnTo>
                  <a:pt x="194" y="131"/>
                </a:lnTo>
                <a:lnTo>
                  <a:pt x="203" y="119"/>
                </a:lnTo>
                <a:lnTo>
                  <a:pt x="210" y="107"/>
                </a:lnTo>
                <a:lnTo>
                  <a:pt x="214" y="93"/>
                </a:lnTo>
                <a:lnTo>
                  <a:pt x="216" y="76"/>
                </a:lnTo>
                <a:lnTo>
                  <a:pt x="216" y="76"/>
                </a:lnTo>
                <a:lnTo>
                  <a:pt x="214" y="60"/>
                </a:lnTo>
                <a:lnTo>
                  <a:pt x="210" y="47"/>
                </a:lnTo>
                <a:lnTo>
                  <a:pt x="203" y="34"/>
                </a:lnTo>
                <a:lnTo>
                  <a:pt x="194" y="22"/>
                </a:lnTo>
                <a:lnTo>
                  <a:pt x="182" y="13"/>
                </a:lnTo>
                <a:lnTo>
                  <a:pt x="170" y="6"/>
                </a:lnTo>
                <a:lnTo>
                  <a:pt x="156" y="2"/>
                </a:lnTo>
                <a:lnTo>
                  <a:pt x="141" y="0"/>
                </a:lnTo>
                <a:lnTo>
                  <a:pt x="141" y="0"/>
                </a:lnTo>
                <a:lnTo>
                  <a:pt x="126" y="2"/>
                </a:lnTo>
                <a:lnTo>
                  <a:pt x="112" y="6"/>
                </a:lnTo>
                <a:lnTo>
                  <a:pt x="98" y="13"/>
                </a:lnTo>
                <a:lnTo>
                  <a:pt x="88" y="22"/>
                </a:lnTo>
                <a:lnTo>
                  <a:pt x="79" y="34"/>
                </a:lnTo>
                <a:lnTo>
                  <a:pt x="72" y="47"/>
                </a:lnTo>
                <a:lnTo>
                  <a:pt x="68" y="60"/>
                </a:lnTo>
                <a:lnTo>
                  <a:pt x="66" y="76"/>
                </a:lnTo>
                <a:lnTo>
                  <a:pt x="66" y="76"/>
                </a:lnTo>
                <a:lnTo>
                  <a:pt x="68" y="93"/>
                </a:lnTo>
                <a:lnTo>
                  <a:pt x="72" y="107"/>
                </a:lnTo>
                <a:lnTo>
                  <a:pt x="79" y="119"/>
                </a:lnTo>
                <a:lnTo>
                  <a:pt x="88" y="131"/>
                </a:lnTo>
                <a:lnTo>
                  <a:pt x="98" y="141"/>
                </a:lnTo>
                <a:lnTo>
                  <a:pt x="112" y="147"/>
                </a:lnTo>
                <a:lnTo>
                  <a:pt x="126" y="153"/>
                </a:lnTo>
                <a:lnTo>
                  <a:pt x="141" y="154"/>
                </a:lnTo>
                <a:lnTo>
                  <a:pt x="141" y="154"/>
                </a:lnTo>
                <a:close/>
                <a:moveTo>
                  <a:pt x="276" y="426"/>
                </a:moveTo>
                <a:lnTo>
                  <a:pt x="266" y="336"/>
                </a:lnTo>
                <a:lnTo>
                  <a:pt x="266" y="336"/>
                </a:lnTo>
                <a:lnTo>
                  <a:pt x="264" y="328"/>
                </a:lnTo>
                <a:lnTo>
                  <a:pt x="248" y="216"/>
                </a:lnTo>
                <a:lnTo>
                  <a:pt x="248" y="216"/>
                </a:lnTo>
                <a:lnTo>
                  <a:pt x="247" y="213"/>
                </a:lnTo>
                <a:lnTo>
                  <a:pt x="247" y="206"/>
                </a:lnTo>
                <a:lnTo>
                  <a:pt x="247" y="206"/>
                </a:lnTo>
                <a:lnTo>
                  <a:pt x="244" y="201"/>
                </a:lnTo>
                <a:lnTo>
                  <a:pt x="244" y="201"/>
                </a:lnTo>
                <a:lnTo>
                  <a:pt x="241" y="195"/>
                </a:lnTo>
                <a:lnTo>
                  <a:pt x="236" y="191"/>
                </a:lnTo>
                <a:lnTo>
                  <a:pt x="226" y="182"/>
                </a:lnTo>
                <a:lnTo>
                  <a:pt x="214" y="175"/>
                </a:lnTo>
                <a:lnTo>
                  <a:pt x="201" y="169"/>
                </a:lnTo>
                <a:lnTo>
                  <a:pt x="185" y="165"/>
                </a:lnTo>
                <a:lnTo>
                  <a:pt x="170" y="162"/>
                </a:lnTo>
                <a:lnTo>
                  <a:pt x="156" y="160"/>
                </a:lnTo>
                <a:lnTo>
                  <a:pt x="141" y="160"/>
                </a:lnTo>
                <a:lnTo>
                  <a:pt x="141" y="160"/>
                </a:lnTo>
                <a:lnTo>
                  <a:pt x="125" y="160"/>
                </a:lnTo>
                <a:lnTo>
                  <a:pt x="107" y="162"/>
                </a:lnTo>
                <a:lnTo>
                  <a:pt x="90" y="165"/>
                </a:lnTo>
                <a:lnTo>
                  <a:pt x="72" y="169"/>
                </a:lnTo>
                <a:lnTo>
                  <a:pt x="57" y="175"/>
                </a:lnTo>
                <a:lnTo>
                  <a:pt x="44" y="182"/>
                </a:lnTo>
                <a:lnTo>
                  <a:pt x="40" y="188"/>
                </a:lnTo>
                <a:lnTo>
                  <a:pt x="35" y="192"/>
                </a:lnTo>
                <a:lnTo>
                  <a:pt x="32" y="198"/>
                </a:lnTo>
                <a:lnTo>
                  <a:pt x="29" y="206"/>
                </a:lnTo>
                <a:lnTo>
                  <a:pt x="29" y="206"/>
                </a:lnTo>
                <a:lnTo>
                  <a:pt x="29" y="207"/>
                </a:lnTo>
                <a:lnTo>
                  <a:pt x="13" y="325"/>
                </a:lnTo>
                <a:lnTo>
                  <a:pt x="13" y="325"/>
                </a:lnTo>
                <a:lnTo>
                  <a:pt x="12" y="335"/>
                </a:lnTo>
                <a:lnTo>
                  <a:pt x="0" y="428"/>
                </a:lnTo>
                <a:lnTo>
                  <a:pt x="0" y="428"/>
                </a:lnTo>
                <a:lnTo>
                  <a:pt x="0" y="436"/>
                </a:lnTo>
                <a:lnTo>
                  <a:pt x="3" y="445"/>
                </a:lnTo>
                <a:lnTo>
                  <a:pt x="4" y="448"/>
                </a:lnTo>
                <a:lnTo>
                  <a:pt x="7" y="451"/>
                </a:lnTo>
                <a:lnTo>
                  <a:pt x="12" y="452"/>
                </a:lnTo>
                <a:lnTo>
                  <a:pt x="16" y="452"/>
                </a:lnTo>
                <a:lnTo>
                  <a:pt x="16" y="452"/>
                </a:lnTo>
                <a:lnTo>
                  <a:pt x="21" y="452"/>
                </a:lnTo>
                <a:lnTo>
                  <a:pt x="25" y="450"/>
                </a:lnTo>
                <a:lnTo>
                  <a:pt x="28" y="447"/>
                </a:lnTo>
                <a:lnTo>
                  <a:pt x="31" y="442"/>
                </a:lnTo>
                <a:lnTo>
                  <a:pt x="37" y="433"/>
                </a:lnTo>
                <a:lnTo>
                  <a:pt x="40" y="425"/>
                </a:lnTo>
                <a:lnTo>
                  <a:pt x="57" y="358"/>
                </a:lnTo>
                <a:lnTo>
                  <a:pt x="57" y="358"/>
                </a:lnTo>
                <a:lnTo>
                  <a:pt x="59" y="361"/>
                </a:lnTo>
                <a:lnTo>
                  <a:pt x="35" y="486"/>
                </a:lnTo>
                <a:lnTo>
                  <a:pt x="35" y="486"/>
                </a:lnTo>
                <a:lnTo>
                  <a:pt x="35" y="492"/>
                </a:lnTo>
                <a:lnTo>
                  <a:pt x="37" y="498"/>
                </a:lnTo>
                <a:lnTo>
                  <a:pt x="38" y="502"/>
                </a:lnTo>
                <a:lnTo>
                  <a:pt x="41" y="507"/>
                </a:lnTo>
                <a:lnTo>
                  <a:pt x="45" y="510"/>
                </a:lnTo>
                <a:lnTo>
                  <a:pt x="50" y="513"/>
                </a:lnTo>
                <a:lnTo>
                  <a:pt x="56" y="514"/>
                </a:lnTo>
                <a:lnTo>
                  <a:pt x="62" y="514"/>
                </a:lnTo>
                <a:lnTo>
                  <a:pt x="69" y="514"/>
                </a:lnTo>
                <a:lnTo>
                  <a:pt x="79" y="679"/>
                </a:lnTo>
                <a:lnTo>
                  <a:pt x="81" y="688"/>
                </a:lnTo>
                <a:lnTo>
                  <a:pt x="81" y="688"/>
                </a:lnTo>
                <a:lnTo>
                  <a:pt x="81" y="688"/>
                </a:lnTo>
                <a:lnTo>
                  <a:pt x="82" y="693"/>
                </a:lnTo>
                <a:lnTo>
                  <a:pt x="85" y="701"/>
                </a:lnTo>
                <a:lnTo>
                  <a:pt x="87" y="704"/>
                </a:lnTo>
                <a:lnTo>
                  <a:pt x="90" y="707"/>
                </a:lnTo>
                <a:lnTo>
                  <a:pt x="94" y="708"/>
                </a:lnTo>
                <a:lnTo>
                  <a:pt x="100" y="710"/>
                </a:lnTo>
                <a:lnTo>
                  <a:pt x="100" y="710"/>
                </a:lnTo>
                <a:lnTo>
                  <a:pt x="104" y="710"/>
                </a:lnTo>
                <a:lnTo>
                  <a:pt x="109" y="710"/>
                </a:lnTo>
                <a:lnTo>
                  <a:pt x="109" y="710"/>
                </a:lnTo>
                <a:lnTo>
                  <a:pt x="116" y="707"/>
                </a:lnTo>
                <a:lnTo>
                  <a:pt x="120" y="702"/>
                </a:lnTo>
                <a:lnTo>
                  <a:pt x="125" y="696"/>
                </a:lnTo>
                <a:lnTo>
                  <a:pt x="126" y="689"/>
                </a:lnTo>
                <a:lnTo>
                  <a:pt x="126" y="689"/>
                </a:lnTo>
                <a:lnTo>
                  <a:pt x="128" y="685"/>
                </a:lnTo>
                <a:lnTo>
                  <a:pt x="128" y="685"/>
                </a:lnTo>
                <a:lnTo>
                  <a:pt x="129" y="668"/>
                </a:lnTo>
                <a:lnTo>
                  <a:pt x="129" y="668"/>
                </a:lnTo>
                <a:lnTo>
                  <a:pt x="131" y="645"/>
                </a:lnTo>
                <a:lnTo>
                  <a:pt x="131" y="645"/>
                </a:lnTo>
                <a:lnTo>
                  <a:pt x="132" y="613"/>
                </a:lnTo>
                <a:lnTo>
                  <a:pt x="132" y="613"/>
                </a:lnTo>
                <a:lnTo>
                  <a:pt x="134" y="577"/>
                </a:lnTo>
                <a:lnTo>
                  <a:pt x="134" y="577"/>
                </a:lnTo>
                <a:lnTo>
                  <a:pt x="135" y="539"/>
                </a:lnTo>
                <a:lnTo>
                  <a:pt x="135" y="539"/>
                </a:lnTo>
                <a:lnTo>
                  <a:pt x="137" y="514"/>
                </a:lnTo>
                <a:lnTo>
                  <a:pt x="144" y="514"/>
                </a:lnTo>
                <a:lnTo>
                  <a:pt x="144" y="514"/>
                </a:lnTo>
                <a:lnTo>
                  <a:pt x="145" y="539"/>
                </a:lnTo>
                <a:lnTo>
                  <a:pt x="145" y="539"/>
                </a:lnTo>
                <a:lnTo>
                  <a:pt x="147" y="577"/>
                </a:lnTo>
                <a:lnTo>
                  <a:pt x="147" y="577"/>
                </a:lnTo>
                <a:lnTo>
                  <a:pt x="148" y="613"/>
                </a:lnTo>
                <a:lnTo>
                  <a:pt x="148" y="613"/>
                </a:lnTo>
                <a:lnTo>
                  <a:pt x="150" y="645"/>
                </a:lnTo>
                <a:lnTo>
                  <a:pt x="150" y="645"/>
                </a:lnTo>
                <a:lnTo>
                  <a:pt x="151" y="668"/>
                </a:lnTo>
                <a:lnTo>
                  <a:pt x="151" y="668"/>
                </a:lnTo>
                <a:lnTo>
                  <a:pt x="153" y="685"/>
                </a:lnTo>
                <a:lnTo>
                  <a:pt x="153" y="685"/>
                </a:lnTo>
                <a:lnTo>
                  <a:pt x="154" y="689"/>
                </a:lnTo>
                <a:lnTo>
                  <a:pt x="154" y="689"/>
                </a:lnTo>
                <a:lnTo>
                  <a:pt x="156" y="696"/>
                </a:lnTo>
                <a:lnTo>
                  <a:pt x="160" y="702"/>
                </a:lnTo>
                <a:lnTo>
                  <a:pt x="164" y="707"/>
                </a:lnTo>
                <a:lnTo>
                  <a:pt x="172" y="710"/>
                </a:lnTo>
                <a:lnTo>
                  <a:pt x="172" y="710"/>
                </a:lnTo>
                <a:lnTo>
                  <a:pt x="176" y="710"/>
                </a:lnTo>
                <a:lnTo>
                  <a:pt x="182" y="710"/>
                </a:lnTo>
                <a:lnTo>
                  <a:pt x="182" y="710"/>
                </a:lnTo>
                <a:lnTo>
                  <a:pt x="186" y="708"/>
                </a:lnTo>
                <a:lnTo>
                  <a:pt x="191" y="707"/>
                </a:lnTo>
                <a:lnTo>
                  <a:pt x="194" y="704"/>
                </a:lnTo>
                <a:lnTo>
                  <a:pt x="195" y="701"/>
                </a:lnTo>
                <a:lnTo>
                  <a:pt x="198" y="693"/>
                </a:lnTo>
                <a:lnTo>
                  <a:pt x="200" y="688"/>
                </a:lnTo>
                <a:lnTo>
                  <a:pt x="200" y="688"/>
                </a:lnTo>
                <a:lnTo>
                  <a:pt x="201" y="679"/>
                </a:lnTo>
                <a:lnTo>
                  <a:pt x="211" y="514"/>
                </a:lnTo>
                <a:lnTo>
                  <a:pt x="220" y="514"/>
                </a:lnTo>
                <a:lnTo>
                  <a:pt x="220" y="514"/>
                </a:lnTo>
                <a:lnTo>
                  <a:pt x="226" y="514"/>
                </a:lnTo>
                <a:lnTo>
                  <a:pt x="232" y="513"/>
                </a:lnTo>
                <a:lnTo>
                  <a:pt x="236" y="510"/>
                </a:lnTo>
                <a:lnTo>
                  <a:pt x="241" y="507"/>
                </a:lnTo>
                <a:lnTo>
                  <a:pt x="244" y="502"/>
                </a:lnTo>
                <a:lnTo>
                  <a:pt x="245" y="498"/>
                </a:lnTo>
                <a:lnTo>
                  <a:pt x="247" y="492"/>
                </a:lnTo>
                <a:lnTo>
                  <a:pt x="245" y="486"/>
                </a:lnTo>
                <a:lnTo>
                  <a:pt x="219" y="361"/>
                </a:lnTo>
                <a:lnTo>
                  <a:pt x="219" y="361"/>
                </a:lnTo>
                <a:lnTo>
                  <a:pt x="220" y="358"/>
                </a:lnTo>
                <a:lnTo>
                  <a:pt x="239" y="422"/>
                </a:lnTo>
                <a:lnTo>
                  <a:pt x="239" y="422"/>
                </a:lnTo>
                <a:lnTo>
                  <a:pt x="241" y="430"/>
                </a:lnTo>
                <a:lnTo>
                  <a:pt x="247" y="441"/>
                </a:lnTo>
                <a:lnTo>
                  <a:pt x="250" y="447"/>
                </a:lnTo>
                <a:lnTo>
                  <a:pt x="253" y="450"/>
                </a:lnTo>
                <a:lnTo>
                  <a:pt x="257" y="452"/>
                </a:lnTo>
                <a:lnTo>
                  <a:pt x="261" y="452"/>
                </a:lnTo>
                <a:lnTo>
                  <a:pt x="261" y="452"/>
                </a:lnTo>
                <a:lnTo>
                  <a:pt x="266" y="451"/>
                </a:lnTo>
                <a:lnTo>
                  <a:pt x="270" y="450"/>
                </a:lnTo>
                <a:lnTo>
                  <a:pt x="273" y="447"/>
                </a:lnTo>
                <a:lnTo>
                  <a:pt x="275" y="444"/>
                </a:lnTo>
                <a:lnTo>
                  <a:pt x="276" y="435"/>
                </a:lnTo>
                <a:lnTo>
                  <a:pt x="276" y="426"/>
                </a:lnTo>
                <a:lnTo>
                  <a:pt x="276" y="426"/>
                </a:lnTo>
                <a:close/>
              </a:path>
            </a:pathLst>
          </a:custGeom>
          <a:solidFill>
            <a:srgbClr val="6687B3"/>
          </a:solidFill>
          <a:ln w="9525">
            <a:noFill/>
            <a:rou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Freeform 500"/>
          <p:cNvSpPr>
            <a:spLocks noEditPoints="1"/>
          </p:cNvSpPr>
          <p:nvPr/>
        </p:nvSpPr>
        <p:spPr bwMode="auto">
          <a:xfrm>
            <a:off x="5560352" y="3618431"/>
            <a:ext cx="436563" cy="1169988"/>
          </a:xfrm>
          <a:custGeom>
            <a:avLst/>
            <a:gdLst/>
            <a:ahLst/>
            <a:cxnLst>
              <a:cxn ang="0">
                <a:pos x="170" y="147"/>
              </a:cxn>
              <a:cxn ang="0">
                <a:pos x="210" y="107"/>
              </a:cxn>
              <a:cxn ang="0">
                <a:pos x="214" y="60"/>
              </a:cxn>
              <a:cxn ang="0">
                <a:pos x="182" y="13"/>
              </a:cxn>
              <a:cxn ang="0">
                <a:pos x="141" y="0"/>
              </a:cxn>
              <a:cxn ang="0">
                <a:pos x="88" y="22"/>
              </a:cxn>
              <a:cxn ang="0">
                <a:pos x="66" y="76"/>
              </a:cxn>
              <a:cxn ang="0">
                <a:pos x="79" y="119"/>
              </a:cxn>
              <a:cxn ang="0">
                <a:pos x="126" y="153"/>
              </a:cxn>
              <a:cxn ang="0">
                <a:pos x="266" y="336"/>
              </a:cxn>
              <a:cxn ang="0">
                <a:pos x="248" y="216"/>
              </a:cxn>
              <a:cxn ang="0">
                <a:pos x="244" y="201"/>
              </a:cxn>
              <a:cxn ang="0">
                <a:pos x="226" y="182"/>
              </a:cxn>
              <a:cxn ang="0">
                <a:pos x="170" y="162"/>
              </a:cxn>
              <a:cxn ang="0">
                <a:pos x="125" y="160"/>
              </a:cxn>
              <a:cxn ang="0">
                <a:pos x="57" y="175"/>
              </a:cxn>
              <a:cxn ang="0">
                <a:pos x="32" y="198"/>
              </a:cxn>
              <a:cxn ang="0">
                <a:pos x="13" y="325"/>
              </a:cxn>
              <a:cxn ang="0">
                <a:pos x="0" y="428"/>
              </a:cxn>
              <a:cxn ang="0">
                <a:pos x="7" y="451"/>
              </a:cxn>
              <a:cxn ang="0">
                <a:pos x="21" y="452"/>
              </a:cxn>
              <a:cxn ang="0">
                <a:pos x="37" y="433"/>
              </a:cxn>
              <a:cxn ang="0">
                <a:pos x="59" y="361"/>
              </a:cxn>
              <a:cxn ang="0">
                <a:pos x="37" y="498"/>
              </a:cxn>
              <a:cxn ang="0">
                <a:pos x="50" y="513"/>
              </a:cxn>
              <a:cxn ang="0">
                <a:pos x="79" y="679"/>
              </a:cxn>
              <a:cxn ang="0">
                <a:pos x="82" y="693"/>
              </a:cxn>
              <a:cxn ang="0">
                <a:pos x="94" y="708"/>
              </a:cxn>
              <a:cxn ang="0">
                <a:pos x="109" y="710"/>
              </a:cxn>
              <a:cxn ang="0">
                <a:pos x="125" y="696"/>
              </a:cxn>
              <a:cxn ang="0">
                <a:pos x="128" y="685"/>
              </a:cxn>
              <a:cxn ang="0">
                <a:pos x="131" y="645"/>
              </a:cxn>
              <a:cxn ang="0">
                <a:pos x="134" y="577"/>
              </a:cxn>
              <a:cxn ang="0">
                <a:pos x="144" y="514"/>
              </a:cxn>
              <a:cxn ang="0">
                <a:pos x="147" y="577"/>
              </a:cxn>
              <a:cxn ang="0">
                <a:pos x="150" y="645"/>
              </a:cxn>
              <a:cxn ang="0">
                <a:pos x="153" y="685"/>
              </a:cxn>
              <a:cxn ang="0">
                <a:pos x="156" y="696"/>
              </a:cxn>
              <a:cxn ang="0">
                <a:pos x="172" y="710"/>
              </a:cxn>
              <a:cxn ang="0">
                <a:pos x="186" y="708"/>
              </a:cxn>
              <a:cxn ang="0">
                <a:pos x="198" y="693"/>
              </a:cxn>
              <a:cxn ang="0">
                <a:pos x="211" y="514"/>
              </a:cxn>
              <a:cxn ang="0">
                <a:pos x="232" y="513"/>
              </a:cxn>
              <a:cxn ang="0">
                <a:pos x="245" y="498"/>
              </a:cxn>
              <a:cxn ang="0">
                <a:pos x="219" y="361"/>
              </a:cxn>
              <a:cxn ang="0">
                <a:pos x="241" y="430"/>
              </a:cxn>
              <a:cxn ang="0">
                <a:pos x="257" y="452"/>
              </a:cxn>
              <a:cxn ang="0">
                <a:pos x="270" y="450"/>
              </a:cxn>
              <a:cxn ang="0">
                <a:pos x="276" y="426"/>
              </a:cxn>
            </a:cxnLst>
            <a:rect l="0" t="0" r="r" b="b"/>
            <a:pathLst>
              <a:path w="276" h="710">
                <a:moveTo>
                  <a:pt x="141" y="154"/>
                </a:moveTo>
                <a:lnTo>
                  <a:pt x="141" y="154"/>
                </a:lnTo>
                <a:lnTo>
                  <a:pt x="156" y="153"/>
                </a:lnTo>
                <a:lnTo>
                  <a:pt x="170" y="147"/>
                </a:lnTo>
                <a:lnTo>
                  <a:pt x="182" y="141"/>
                </a:lnTo>
                <a:lnTo>
                  <a:pt x="194" y="131"/>
                </a:lnTo>
                <a:lnTo>
                  <a:pt x="203" y="119"/>
                </a:lnTo>
                <a:lnTo>
                  <a:pt x="210" y="107"/>
                </a:lnTo>
                <a:lnTo>
                  <a:pt x="214" y="93"/>
                </a:lnTo>
                <a:lnTo>
                  <a:pt x="216" y="76"/>
                </a:lnTo>
                <a:lnTo>
                  <a:pt x="216" y="76"/>
                </a:lnTo>
                <a:lnTo>
                  <a:pt x="214" y="60"/>
                </a:lnTo>
                <a:lnTo>
                  <a:pt x="210" y="47"/>
                </a:lnTo>
                <a:lnTo>
                  <a:pt x="203" y="34"/>
                </a:lnTo>
                <a:lnTo>
                  <a:pt x="194" y="22"/>
                </a:lnTo>
                <a:lnTo>
                  <a:pt x="182" y="13"/>
                </a:lnTo>
                <a:lnTo>
                  <a:pt x="170" y="6"/>
                </a:lnTo>
                <a:lnTo>
                  <a:pt x="156" y="2"/>
                </a:lnTo>
                <a:lnTo>
                  <a:pt x="141" y="0"/>
                </a:lnTo>
                <a:lnTo>
                  <a:pt x="141" y="0"/>
                </a:lnTo>
                <a:lnTo>
                  <a:pt x="126" y="2"/>
                </a:lnTo>
                <a:lnTo>
                  <a:pt x="112" y="6"/>
                </a:lnTo>
                <a:lnTo>
                  <a:pt x="98" y="13"/>
                </a:lnTo>
                <a:lnTo>
                  <a:pt x="88" y="22"/>
                </a:lnTo>
                <a:lnTo>
                  <a:pt x="79" y="34"/>
                </a:lnTo>
                <a:lnTo>
                  <a:pt x="72" y="47"/>
                </a:lnTo>
                <a:lnTo>
                  <a:pt x="68" y="60"/>
                </a:lnTo>
                <a:lnTo>
                  <a:pt x="66" y="76"/>
                </a:lnTo>
                <a:lnTo>
                  <a:pt x="66" y="76"/>
                </a:lnTo>
                <a:lnTo>
                  <a:pt x="68" y="93"/>
                </a:lnTo>
                <a:lnTo>
                  <a:pt x="72" y="107"/>
                </a:lnTo>
                <a:lnTo>
                  <a:pt x="79" y="119"/>
                </a:lnTo>
                <a:lnTo>
                  <a:pt x="88" y="131"/>
                </a:lnTo>
                <a:lnTo>
                  <a:pt x="98" y="141"/>
                </a:lnTo>
                <a:lnTo>
                  <a:pt x="112" y="147"/>
                </a:lnTo>
                <a:lnTo>
                  <a:pt x="126" y="153"/>
                </a:lnTo>
                <a:lnTo>
                  <a:pt x="141" y="154"/>
                </a:lnTo>
                <a:lnTo>
                  <a:pt x="141" y="154"/>
                </a:lnTo>
                <a:close/>
                <a:moveTo>
                  <a:pt x="276" y="426"/>
                </a:moveTo>
                <a:lnTo>
                  <a:pt x="266" y="336"/>
                </a:lnTo>
                <a:lnTo>
                  <a:pt x="266" y="336"/>
                </a:lnTo>
                <a:lnTo>
                  <a:pt x="264" y="328"/>
                </a:lnTo>
                <a:lnTo>
                  <a:pt x="248" y="216"/>
                </a:lnTo>
                <a:lnTo>
                  <a:pt x="248" y="216"/>
                </a:lnTo>
                <a:lnTo>
                  <a:pt x="247" y="213"/>
                </a:lnTo>
                <a:lnTo>
                  <a:pt x="247" y="206"/>
                </a:lnTo>
                <a:lnTo>
                  <a:pt x="247" y="206"/>
                </a:lnTo>
                <a:lnTo>
                  <a:pt x="244" y="201"/>
                </a:lnTo>
                <a:lnTo>
                  <a:pt x="244" y="201"/>
                </a:lnTo>
                <a:lnTo>
                  <a:pt x="241" y="195"/>
                </a:lnTo>
                <a:lnTo>
                  <a:pt x="236" y="191"/>
                </a:lnTo>
                <a:lnTo>
                  <a:pt x="226" y="182"/>
                </a:lnTo>
                <a:lnTo>
                  <a:pt x="214" y="175"/>
                </a:lnTo>
                <a:lnTo>
                  <a:pt x="201" y="169"/>
                </a:lnTo>
                <a:lnTo>
                  <a:pt x="185" y="165"/>
                </a:lnTo>
                <a:lnTo>
                  <a:pt x="170" y="162"/>
                </a:lnTo>
                <a:lnTo>
                  <a:pt x="156" y="160"/>
                </a:lnTo>
                <a:lnTo>
                  <a:pt x="141" y="160"/>
                </a:lnTo>
                <a:lnTo>
                  <a:pt x="141" y="160"/>
                </a:lnTo>
                <a:lnTo>
                  <a:pt x="125" y="160"/>
                </a:lnTo>
                <a:lnTo>
                  <a:pt x="107" y="162"/>
                </a:lnTo>
                <a:lnTo>
                  <a:pt x="90" y="165"/>
                </a:lnTo>
                <a:lnTo>
                  <a:pt x="72" y="169"/>
                </a:lnTo>
                <a:lnTo>
                  <a:pt x="57" y="175"/>
                </a:lnTo>
                <a:lnTo>
                  <a:pt x="44" y="182"/>
                </a:lnTo>
                <a:lnTo>
                  <a:pt x="40" y="188"/>
                </a:lnTo>
                <a:lnTo>
                  <a:pt x="35" y="192"/>
                </a:lnTo>
                <a:lnTo>
                  <a:pt x="32" y="198"/>
                </a:lnTo>
                <a:lnTo>
                  <a:pt x="29" y="206"/>
                </a:lnTo>
                <a:lnTo>
                  <a:pt x="29" y="206"/>
                </a:lnTo>
                <a:lnTo>
                  <a:pt x="29" y="207"/>
                </a:lnTo>
                <a:lnTo>
                  <a:pt x="13" y="325"/>
                </a:lnTo>
                <a:lnTo>
                  <a:pt x="13" y="325"/>
                </a:lnTo>
                <a:lnTo>
                  <a:pt x="12" y="335"/>
                </a:lnTo>
                <a:lnTo>
                  <a:pt x="0" y="428"/>
                </a:lnTo>
                <a:lnTo>
                  <a:pt x="0" y="428"/>
                </a:lnTo>
                <a:lnTo>
                  <a:pt x="0" y="436"/>
                </a:lnTo>
                <a:lnTo>
                  <a:pt x="3" y="445"/>
                </a:lnTo>
                <a:lnTo>
                  <a:pt x="4" y="448"/>
                </a:lnTo>
                <a:lnTo>
                  <a:pt x="7" y="451"/>
                </a:lnTo>
                <a:lnTo>
                  <a:pt x="12" y="452"/>
                </a:lnTo>
                <a:lnTo>
                  <a:pt x="16" y="452"/>
                </a:lnTo>
                <a:lnTo>
                  <a:pt x="16" y="452"/>
                </a:lnTo>
                <a:lnTo>
                  <a:pt x="21" y="452"/>
                </a:lnTo>
                <a:lnTo>
                  <a:pt x="25" y="450"/>
                </a:lnTo>
                <a:lnTo>
                  <a:pt x="28" y="447"/>
                </a:lnTo>
                <a:lnTo>
                  <a:pt x="31" y="442"/>
                </a:lnTo>
                <a:lnTo>
                  <a:pt x="37" y="433"/>
                </a:lnTo>
                <a:lnTo>
                  <a:pt x="40" y="425"/>
                </a:lnTo>
                <a:lnTo>
                  <a:pt x="57" y="358"/>
                </a:lnTo>
                <a:lnTo>
                  <a:pt x="57" y="358"/>
                </a:lnTo>
                <a:lnTo>
                  <a:pt x="59" y="361"/>
                </a:lnTo>
                <a:lnTo>
                  <a:pt x="35" y="486"/>
                </a:lnTo>
                <a:lnTo>
                  <a:pt x="35" y="486"/>
                </a:lnTo>
                <a:lnTo>
                  <a:pt x="35" y="492"/>
                </a:lnTo>
                <a:lnTo>
                  <a:pt x="37" y="498"/>
                </a:lnTo>
                <a:lnTo>
                  <a:pt x="38" y="502"/>
                </a:lnTo>
                <a:lnTo>
                  <a:pt x="41" y="507"/>
                </a:lnTo>
                <a:lnTo>
                  <a:pt x="45" y="510"/>
                </a:lnTo>
                <a:lnTo>
                  <a:pt x="50" y="513"/>
                </a:lnTo>
                <a:lnTo>
                  <a:pt x="56" y="514"/>
                </a:lnTo>
                <a:lnTo>
                  <a:pt x="62" y="514"/>
                </a:lnTo>
                <a:lnTo>
                  <a:pt x="69" y="514"/>
                </a:lnTo>
                <a:lnTo>
                  <a:pt x="79" y="679"/>
                </a:lnTo>
                <a:lnTo>
                  <a:pt x="81" y="688"/>
                </a:lnTo>
                <a:lnTo>
                  <a:pt x="81" y="688"/>
                </a:lnTo>
                <a:lnTo>
                  <a:pt x="81" y="688"/>
                </a:lnTo>
                <a:lnTo>
                  <a:pt x="82" y="693"/>
                </a:lnTo>
                <a:lnTo>
                  <a:pt x="85" y="701"/>
                </a:lnTo>
                <a:lnTo>
                  <a:pt x="87" y="704"/>
                </a:lnTo>
                <a:lnTo>
                  <a:pt x="90" y="707"/>
                </a:lnTo>
                <a:lnTo>
                  <a:pt x="94" y="708"/>
                </a:lnTo>
                <a:lnTo>
                  <a:pt x="100" y="710"/>
                </a:lnTo>
                <a:lnTo>
                  <a:pt x="100" y="710"/>
                </a:lnTo>
                <a:lnTo>
                  <a:pt x="104" y="710"/>
                </a:lnTo>
                <a:lnTo>
                  <a:pt x="109" y="710"/>
                </a:lnTo>
                <a:lnTo>
                  <a:pt x="109" y="710"/>
                </a:lnTo>
                <a:lnTo>
                  <a:pt x="116" y="707"/>
                </a:lnTo>
                <a:lnTo>
                  <a:pt x="120" y="702"/>
                </a:lnTo>
                <a:lnTo>
                  <a:pt x="125" y="696"/>
                </a:lnTo>
                <a:lnTo>
                  <a:pt x="126" y="689"/>
                </a:lnTo>
                <a:lnTo>
                  <a:pt x="126" y="689"/>
                </a:lnTo>
                <a:lnTo>
                  <a:pt x="128" y="685"/>
                </a:lnTo>
                <a:lnTo>
                  <a:pt x="128" y="685"/>
                </a:lnTo>
                <a:lnTo>
                  <a:pt x="129" y="668"/>
                </a:lnTo>
                <a:lnTo>
                  <a:pt x="129" y="668"/>
                </a:lnTo>
                <a:lnTo>
                  <a:pt x="131" y="645"/>
                </a:lnTo>
                <a:lnTo>
                  <a:pt x="131" y="645"/>
                </a:lnTo>
                <a:lnTo>
                  <a:pt x="132" y="613"/>
                </a:lnTo>
                <a:lnTo>
                  <a:pt x="132" y="613"/>
                </a:lnTo>
                <a:lnTo>
                  <a:pt x="134" y="577"/>
                </a:lnTo>
                <a:lnTo>
                  <a:pt x="134" y="577"/>
                </a:lnTo>
                <a:lnTo>
                  <a:pt x="135" y="539"/>
                </a:lnTo>
                <a:lnTo>
                  <a:pt x="135" y="539"/>
                </a:lnTo>
                <a:lnTo>
                  <a:pt x="137" y="514"/>
                </a:lnTo>
                <a:lnTo>
                  <a:pt x="144" y="514"/>
                </a:lnTo>
                <a:lnTo>
                  <a:pt x="144" y="514"/>
                </a:lnTo>
                <a:lnTo>
                  <a:pt x="145" y="539"/>
                </a:lnTo>
                <a:lnTo>
                  <a:pt x="145" y="539"/>
                </a:lnTo>
                <a:lnTo>
                  <a:pt x="147" y="577"/>
                </a:lnTo>
                <a:lnTo>
                  <a:pt x="147" y="577"/>
                </a:lnTo>
                <a:lnTo>
                  <a:pt x="148" y="613"/>
                </a:lnTo>
                <a:lnTo>
                  <a:pt x="148" y="613"/>
                </a:lnTo>
                <a:lnTo>
                  <a:pt x="150" y="645"/>
                </a:lnTo>
                <a:lnTo>
                  <a:pt x="150" y="645"/>
                </a:lnTo>
                <a:lnTo>
                  <a:pt x="151" y="668"/>
                </a:lnTo>
                <a:lnTo>
                  <a:pt x="151" y="668"/>
                </a:lnTo>
                <a:lnTo>
                  <a:pt x="153" y="685"/>
                </a:lnTo>
                <a:lnTo>
                  <a:pt x="153" y="685"/>
                </a:lnTo>
                <a:lnTo>
                  <a:pt x="154" y="689"/>
                </a:lnTo>
                <a:lnTo>
                  <a:pt x="154" y="689"/>
                </a:lnTo>
                <a:lnTo>
                  <a:pt x="156" y="696"/>
                </a:lnTo>
                <a:lnTo>
                  <a:pt x="160" y="702"/>
                </a:lnTo>
                <a:lnTo>
                  <a:pt x="164" y="707"/>
                </a:lnTo>
                <a:lnTo>
                  <a:pt x="172" y="710"/>
                </a:lnTo>
                <a:lnTo>
                  <a:pt x="172" y="710"/>
                </a:lnTo>
                <a:lnTo>
                  <a:pt x="176" y="710"/>
                </a:lnTo>
                <a:lnTo>
                  <a:pt x="182" y="710"/>
                </a:lnTo>
                <a:lnTo>
                  <a:pt x="182" y="710"/>
                </a:lnTo>
                <a:lnTo>
                  <a:pt x="186" y="708"/>
                </a:lnTo>
                <a:lnTo>
                  <a:pt x="191" y="707"/>
                </a:lnTo>
                <a:lnTo>
                  <a:pt x="194" y="704"/>
                </a:lnTo>
                <a:lnTo>
                  <a:pt x="195" y="701"/>
                </a:lnTo>
                <a:lnTo>
                  <a:pt x="198" y="693"/>
                </a:lnTo>
                <a:lnTo>
                  <a:pt x="200" y="688"/>
                </a:lnTo>
                <a:lnTo>
                  <a:pt x="200" y="688"/>
                </a:lnTo>
                <a:lnTo>
                  <a:pt x="201" y="679"/>
                </a:lnTo>
                <a:lnTo>
                  <a:pt x="211" y="514"/>
                </a:lnTo>
                <a:lnTo>
                  <a:pt x="220" y="514"/>
                </a:lnTo>
                <a:lnTo>
                  <a:pt x="220" y="514"/>
                </a:lnTo>
                <a:lnTo>
                  <a:pt x="226" y="514"/>
                </a:lnTo>
                <a:lnTo>
                  <a:pt x="232" y="513"/>
                </a:lnTo>
                <a:lnTo>
                  <a:pt x="236" y="510"/>
                </a:lnTo>
                <a:lnTo>
                  <a:pt x="241" y="507"/>
                </a:lnTo>
                <a:lnTo>
                  <a:pt x="244" y="502"/>
                </a:lnTo>
                <a:lnTo>
                  <a:pt x="245" y="498"/>
                </a:lnTo>
                <a:lnTo>
                  <a:pt x="247" y="492"/>
                </a:lnTo>
                <a:lnTo>
                  <a:pt x="245" y="486"/>
                </a:lnTo>
                <a:lnTo>
                  <a:pt x="219" y="361"/>
                </a:lnTo>
                <a:lnTo>
                  <a:pt x="219" y="361"/>
                </a:lnTo>
                <a:lnTo>
                  <a:pt x="220" y="358"/>
                </a:lnTo>
                <a:lnTo>
                  <a:pt x="239" y="422"/>
                </a:lnTo>
                <a:lnTo>
                  <a:pt x="239" y="422"/>
                </a:lnTo>
                <a:lnTo>
                  <a:pt x="241" y="430"/>
                </a:lnTo>
                <a:lnTo>
                  <a:pt x="247" y="441"/>
                </a:lnTo>
                <a:lnTo>
                  <a:pt x="250" y="447"/>
                </a:lnTo>
                <a:lnTo>
                  <a:pt x="253" y="450"/>
                </a:lnTo>
                <a:lnTo>
                  <a:pt x="257" y="452"/>
                </a:lnTo>
                <a:lnTo>
                  <a:pt x="261" y="452"/>
                </a:lnTo>
                <a:lnTo>
                  <a:pt x="261" y="452"/>
                </a:lnTo>
                <a:lnTo>
                  <a:pt x="266" y="451"/>
                </a:lnTo>
                <a:lnTo>
                  <a:pt x="270" y="450"/>
                </a:lnTo>
                <a:lnTo>
                  <a:pt x="273" y="447"/>
                </a:lnTo>
                <a:lnTo>
                  <a:pt x="275" y="444"/>
                </a:lnTo>
                <a:lnTo>
                  <a:pt x="276" y="435"/>
                </a:lnTo>
                <a:lnTo>
                  <a:pt x="276" y="426"/>
                </a:lnTo>
                <a:lnTo>
                  <a:pt x="276" y="426"/>
                </a:lnTo>
                <a:close/>
              </a:path>
            </a:pathLst>
          </a:custGeom>
          <a:solidFill>
            <a:srgbClr val="6687B3"/>
          </a:solidFill>
          <a:ln w="9525">
            <a:noFill/>
            <a:rou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Freeform 500"/>
          <p:cNvSpPr>
            <a:spLocks noEditPoints="1"/>
          </p:cNvSpPr>
          <p:nvPr/>
        </p:nvSpPr>
        <p:spPr bwMode="auto">
          <a:xfrm>
            <a:off x="7028790" y="3378719"/>
            <a:ext cx="511175" cy="1414462"/>
          </a:xfrm>
          <a:custGeom>
            <a:avLst/>
            <a:gdLst/>
            <a:ahLst/>
            <a:cxnLst>
              <a:cxn ang="0">
                <a:pos x="170" y="147"/>
              </a:cxn>
              <a:cxn ang="0">
                <a:pos x="210" y="107"/>
              </a:cxn>
              <a:cxn ang="0">
                <a:pos x="214" y="60"/>
              </a:cxn>
              <a:cxn ang="0">
                <a:pos x="182" y="13"/>
              </a:cxn>
              <a:cxn ang="0">
                <a:pos x="141" y="0"/>
              </a:cxn>
              <a:cxn ang="0">
                <a:pos x="88" y="22"/>
              </a:cxn>
              <a:cxn ang="0">
                <a:pos x="66" y="76"/>
              </a:cxn>
              <a:cxn ang="0">
                <a:pos x="79" y="119"/>
              </a:cxn>
              <a:cxn ang="0">
                <a:pos x="126" y="153"/>
              </a:cxn>
              <a:cxn ang="0">
                <a:pos x="266" y="336"/>
              </a:cxn>
              <a:cxn ang="0">
                <a:pos x="248" y="216"/>
              </a:cxn>
              <a:cxn ang="0">
                <a:pos x="244" y="201"/>
              </a:cxn>
              <a:cxn ang="0">
                <a:pos x="226" y="182"/>
              </a:cxn>
              <a:cxn ang="0">
                <a:pos x="170" y="162"/>
              </a:cxn>
              <a:cxn ang="0">
                <a:pos x="125" y="160"/>
              </a:cxn>
              <a:cxn ang="0">
                <a:pos x="57" y="175"/>
              </a:cxn>
              <a:cxn ang="0">
                <a:pos x="32" y="198"/>
              </a:cxn>
              <a:cxn ang="0">
                <a:pos x="13" y="325"/>
              </a:cxn>
              <a:cxn ang="0">
                <a:pos x="0" y="428"/>
              </a:cxn>
              <a:cxn ang="0">
                <a:pos x="7" y="451"/>
              </a:cxn>
              <a:cxn ang="0">
                <a:pos x="21" y="452"/>
              </a:cxn>
              <a:cxn ang="0">
                <a:pos x="37" y="433"/>
              </a:cxn>
              <a:cxn ang="0">
                <a:pos x="59" y="361"/>
              </a:cxn>
              <a:cxn ang="0">
                <a:pos x="37" y="498"/>
              </a:cxn>
              <a:cxn ang="0">
                <a:pos x="50" y="513"/>
              </a:cxn>
              <a:cxn ang="0">
                <a:pos x="79" y="679"/>
              </a:cxn>
              <a:cxn ang="0">
                <a:pos x="82" y="693"/>
              </a:cxn>
              <a:cxn ang="0">
                <a:pos x="94" y="708"/>
              </a:cxn>
              <a:cxn ang="0">
                <a:pos x="109" y="710"/>
              </a:cxn>
              <a:cxn ang="0">
                <a:pos x="125" y="696"/>
              </a:cxn>
              <a:cxn ang="0">
                <a:pos x="128" y="685"/>
              </a:cxn>
              <a:cxn ang="0">
                <a:pos x="131" y="645"/>
              </a:cxn>
              <a:cxn ang="0">
                <a:pos x="134" y="577"/>
              </a:cxn>
              <a:cxn ang="0">
                <a:pos x="144" y="514"/>
              </a:cxn>
              <a:cxn ang="0">
                <a:pos x="147" y="577"/>
              </a:cxn>
              <a:cxn ang="0">
                <a:pos x="150" y="645"/>
              </a:cxn>
              <a:cxn ang="0">
                <a:pos x="153" y="685"/>
              </a:cxn>
              <a:cxn ang="0">
                <a:pos x="156" y="696"/>
              </a:cxn>
              <a:cxn ang="0">
                <a:pos x="172" y="710"/>
              </a:cxn>
              <a:cxn ang="0">
                <a:pos x="186" y="708"/>
              </a:cxn>
              <a:cxn ang="0">
                <a:pos x="198" y="693"/>
              </a:cxn>
              <a:cxn ang="0">
                <a:pos x="211" y="514"/>
              </a:cxn>
              <a:cxn ang="0">
                <a:pos x="232" y="513"/>
              </a:cxn>
              <a:cxn ang="0">
                <a:pos x="245" y="498"/>
              </a:cxn>
              <a:cxn ang="0">
                <a:pos x="219" y="361"/>
              </a:cxn>
              <a:cxn ang="0">
                <a:pos x="241" y="430"/>
              </a:cxn>
              <a:cxn ang="0">
                <a:pos x="257" y="452"/>
              </a:cxn>
              <a:cxn ang="0">
                <a:pos x="270" y="450"/>
              </a:cxn>
              <a:cxn ang="0">
                <a:pos x="276" y="426"/>
              </a:cxn>
            </a:cxnLst>
            <a:rect l="0" t="0" r="r" b="b"/>
            <a:pathLst>
              <a:path w="276" h="710">
                <a:moveTo>
                  <a:pt x="141" y="154"/>
                </a:moveTo>
                <a:lnTo>
                  <a:pt x="141" y="154"/>
                </a:lnTo>
                <a:lnTo>
                  <a:pt x="156" y="153"/>
                </a:lnTo>
                <a:lnTo>
                  <a:pt x="170" y="147"/>
                </a:lnTo>
                <a:lnTo>
                  <a:pt x="182" y="141"/>
                </a:lnTo>
                <a:lnTo>
                  <a:pt x="194" y="131"/>
                </a:lnTo>
                <a:lnTo>
                  <a:pt x="203" y="119"/>
                </a:lnTo>
                <a:lnTo>
                  <a:pt x="210" y="107"/>
                </a:lnTo>
                <a:lnTo>
                  <a:pt x="214" y="93"/>
                </a:lnTo>
                <a:lnTo>
                  <a:pt x="216" y="76"/>
                </a:lnTo>
                <a:lnTo>
                  <a:pt x="216" y="76"/>
                </a:lnTo>
                <a:lnTo>
                  <a:pt x="214" y="60"/>
                </a:lnTo>
                <a:lnTo>
                  <a:pt x="210" y="47"/>
                </a:lnTo>
                <a:lnTo>
                  <a:pt x="203" y="34"/>
                </a:lnTo>
                <a:lnTo>
                  <a:pt x="194" y="22"/>
                </a:lnTo>
                <a:lnTo>
                  <a:pt x="182" y="13"/>
                </a:lnTo>
                <a:lnTo>
                  <a:pt x="170" y="6"/>
                </a:lnTo>
                <a:lnTo>
                  <a:pt x="156" y="2"/>
                </a:lnTo>
                <a:lnTo>
                  <a:pt x="141" y="0"/>
                </a:lnTo>
                <a:lnTo>
                  <a:pt x="141" y="0"/>
                </a:lnTo>
                <a:lnTo>
                  <a:pt x="126" y="2"/>
                </a:lnTo>
                <a:lnTo>
                  <a:pt x="112" y="6"/>
                </a:lnTo>
                <a:lnTo>
                  <a:pt x="98" y="13"/>
                </a:lnTo>
                <a:lnTo>
                  <a:pt x="88" y="22"/>
                </a:lnTo>
                <a:lnTo>
                  <a:pt x="79" y="34"/>
                </a:lnTo>
                <a:lnTo>
                  <a:pt x="72" y="47"/>
                </a:lnTo>
                <a:lnTo>
                  <a:pt x="68" y="60"/>
                </a:lnTo>
                <a:lnTo>
                  <a:pt x="66" y="76"/>
                </a:lnTo>
                <a:lnTo>
                  <a:pt x="66" y="76"/>
                </a:lnTo>
                <a:lnTo>
                  <a:pt x="68" y="93"/>
                </a:lnTo>
                <a:lnTo>
                  <a:pt x="72" y="107"/>
                </a:lnTo>
                <a:lnTo>
                  <a:pt x="79" y="119"/>
                </a:lnTo>
                <a:lnTo>
                  <a:pt x="88" y="131"/>
                </a:lnTo>
                <a:lnTo>
                  <a:pt x="98" y="141"/>
                </a:lnTo>
                <a:lnTo>
                  <a:pt x="112" y="147"/>
                </a:lnTo>
                <a:lnTo>
                  <a:pt x="126" y="153"/>
                </a:lnTo>
                <a:lnTo>
                  <a:pt x="141" y="154"/>
                </a:lnTo>
                <a:lnTo>
                  <a:pt x="141" y="154"/>
                </a:lnTo>
                <a:close/>
                <a:moveTo>
                  <a:pt x="276" y="426"/>
                </a:moveTo>
                <a:lnTo>
                  <a:pt x="266" y="336"/>
                </a:lnTo>
                <a:lnTo>
                  <a:pt x="266" y="336"/>
                </a:lnTo>
                <a:lnTo>
                  <a:pt x="264" y="328"/>
                </a:lnTo>
                <a:lnTo>
                  <a:pt x="248" y="216"/>
                </a:lnTo>
                <a:lnTo>
                  <a:pt x="248" y="216"/>
                </a:lnTo>
                <a:lnTo>
                  <a:pt x="247" y="213"/>
                </a:lnTo>
                <a:lnTo>
                  <a:pt x="247" y="206"/>
                </a:lnTo>
                <a:lnTo>
                  <a:pt x="247" y="206"/>
                </a:lnTo>
                <a:lnTo>
                  <a:pt x="244" y="201"/>
                </a:lnTo>
                <a:lnTo>
                  <a:pt x="244" y="201"/>
                </a:lnTo>
                <a:lnTo>
                  <a:pt x="241" y="195"/>
                </a:lnTo>
                <a:lnTo>
                  <a:pt x="236" y="191"/>
                </a:lnTo>
                <a:lnTo>
                  <a:pt x="226" y="182"/>
                </a:lnTo>
                <a:lnTo>
                  <a:pt x="214" y="175"/>
                </a:lnTo>
                <a:lnTo>
                  <a:pt x="201" y="169"/>
                </a:lnTo>
                <a:lnTo>
                  <a:pt x="185" y="165"/>
                </a:lnTo>
                <a:lnTo>
                  <a:pt x="170" y="162"/>
                </a:lnTo>
                <a:lnTo>
                  <a:pt x="156" y="160"/>
                </a:lnTo>
                <a:lnTo>
                  <a:pt x="141" y="160"/>
                </a:lnTo>
                <a:lnTo>
                  <a:pt x="141" y="160"/>
                </a:lnTo>
                <a:lnTo>
                  <a:pt x="125" y="160"/>
                </a:lnTo>
                <a:lnTo>
                  <a:pt x="107" y="162"/>
                </a:lnTo>
                <a:lnTo>
                  <a:pt x="90" y="165"/>
                </a:lnTo>
                <a:lnTo>
                  <a:pt x="72" y="169"/>
                </a:lnTo>
                <a:lnTo>
                  <a:pt x="57" y="175"/>
                </a:lnTo>
                <a:lnTo>
                  <a:pt x="44" y="182"/>
                </a:lnTo>
                <a:lnTo>
                  <a:pt x="40" y="188"/>
                </a:lnTo>
                <a:lnTo>
                  <a:pt x="35" y="192"/>
                </a:lnTo>
                <a:lnTo>
                  <a:pt x="32" y="198"/>
                </a:lnTo>
                <a:lnTo>
                  <a:pt x="29" y="206"/>
                </a:lnTo>
                <a:lnTo>
                  <a:pt x="29" y="206"/>
                </a:lnTo>
                <a:lnTo>
                  <a:pt x="29" y="207"/>
                </a:lnTo>
                <a:lnTo>
                  <a:pt x="13" y="325"/>
                </a:lnTo>
                <a:lnTo>
                  <a:pt x="13" y="325"/>
                </a:lnTo>
                <a:lnTo>
                  <a:pt x="12" y="335"/>
                </a:lnTo>
                <a:lnTo>
                  <a:pt x="0" y="428"/>
                </a:lnTo>
                <a:lnTo>
                  <a:pt x="0" y="428"/>
                </a:lnTo>
                <a:lnTo>
                  <a:pt x="0" y="436"/>
                </a:lnTo>
                <a:lnTo>
                  <a:pt x="3" y="445"/>
                </a:lnTo>
                <a:lnTo>
                  <a:pt x="4" y="448"/>
                </a:lnTo>
                <a:lnTo>
                  <a:pt x="7" y="451"/>
                </a:lnTo>
                <a:lnTo>
                  <a:pt x="12" y="452"/>
                </a:lnTo>
                <a:lnTo>
                  <a:pt x="16" y="452"/>
                </a:lnTo>
                <a:lnTo>
                  <a:pt x="16" y="452"/>
                </a:lnTo>
                <a:lnTo>
                  <a:pt x="21" y="452"/>
                </a:lnTo>
                <a:lnTo>
                  <a:pt x="25" y="450"/>
                </a:lnTo>
                <a:lnTo>
                  <a:pt x="28" y="447"/>
                </a:lnTo>
                <a:lnTo>
                  <a:pt x="31" y="442"/>
                </a:lnTo>
                <a:lnTo>
                  <a:pt x="37" y="433"/>
                </a:lnTo>
                <a:lnTo>
                  <a:pt x="40" y="425"/>
                </a:lnTo>
                <a:lnTo>
                  <a:pt x="57" y="358"/>
                </a:lnTo>
                <a:lnTo>
                  <a:pt x="57" y="358"/>
                </a:lnTo>
                <a:lnTo>
                  <a:pt x="59" y="361"/>
                </a:lnTo>
                <a:lnTo>
                  <a:pt x="35" y="486"/>
                </a:lnTo>
                <a:lnTo>
                  <a:pt x="35" y="486"/>
                </a:lnTo>
                <a:lnTo>
                  <a:pt x="35" y="492"/>
                </a:lnTo>
                <a:lnTo>
                  <a:pt x="37" y="498"/>
                </a:lnTo>
                <a:lnTo>
                  <a:pt x="38" y="502"/>
                </a:lnTo>
                <a:lnTo>
                  <a:pt x="41" y="507"/>
                </a:lnTo>
                <a:lnTo>
                  <a:pt x="45" y="510"/>
                </a:lnTo>
                <a:lnTo>
                  <a:pt x="50" y="513"/>
                </a:lnTo>
                <a:lnTo>
                  <a:pt x="56" y="514"/>
                </a:lnTo>
                <a:lnTo>
                  <a:pt x="62" y="514"/>
                </a:lnTo>
                <a:lnTo>
                  <a:pt x="69" y="514"/>
                </a:lnTo>
                <a:lnTo>
                  <a:pt x="79" y="679"/>
                </a:lnTo>
                <a:lnTo>
                  <a:pt x="81" y="688"/>
                </a:lnTo>
                <a:lnTo>
                  <a:pt x="81" y="688"/>
                </a:lnTo>
                <a:lnTo>
                  <a:pt x="81" y="688"/>
                </a:lnTo>
                <a:lnTo>
                  <a:pt x="82" y="693"/>
                </a:lnTo>
                <a:lnTo>
                  <a:pt x="85" y="701"/>
                </a:lnTo>
                <a:lnTo>
                  <a:pt x="87" y="704"/>
                </a:lnTo>
                <a:lnTo>
                  <a:pt x="90" y="707"/>
                </a:lnTo>
                <a:lnTo>
                  <a:pt x="94" y="708"/>
                </a:lnTo>
                <a:lnTo>
                  <a:pt x="100" y="710"/>
                </a:lnTo>
                <a:lnTo>
                  <a:pt x="100" y="710"/>
                </a:lnTo>
                <a:lnTo>
                  <a:pt x="104" y="710"/>
                </a:lnTo>
                <a:lnTo>
                  <a:pt x="109" y="710"/>
                </a:lnTo>
                <a:lnTo>
                  <a:pt x="109" y="710"/>
                </a:lnTo>
                <a:lnTo>
                  <a:pt x="116" y="707"/>
                </a:lnTo>
                <a:lnTo>
                  <a:pt x="120" y="702"/>
                </a:lnTo>
                <a:lnTo>
                  <a:pt x="125" y="696"/>
                </a:lnTo>
                <a:lnTo>
                  <a:pt x="126" y="689"/>
                </a:lnTo>
                <a:lnTo>
                  <a:pt x="126" y="689"/>
                </a:lnTo>
                <a:lnTo>
                  <a:pt x="128" y="685"/>
                </a:lnTo>
                <a:lnTo>
                  <a:pt x="128" y="685"/>
                </a:lnTo>
                <a:lnTo>
                  <a:pt x="129" y="668"/>
                </a:lnTo>
                <a:lnTo>
                  <a:pt x="129" y="668"/>
                </a:lnTo>
                <a:lnTo>
                  <a:pt x="131" y="645"/>
                </a:lnTo>
                <a:lnTo>
                  <a:pt x="131" y="645"/>
                </a:lnTo>
                <a:lnTo>
                  <a:pt x="132" y="613"/>
                </a:lnTo>
                <a:lnTo>
                  <a:pt x="132" y="613"/>
                </a:lnTo>
                <a:lnTo>
                  <a:pt x="134" y="577"/>
                </a:lnTo>
                <a:lnTo>
                  <a:pt x="134" y="577"/>
                </a:lnTo>
                <a:lnTo>
                  <a:pt x="135" y="539"/>
                </a:lnTo>
                <a:lnTo>
                  <a:pt x="135" y="539"/>
                </a:lnTo>
                <a:lnTo>
                  <a:pt x="137" y="514"/>
                </a:lnTo>
                <a:lnTo>
                  <a:pt x="144" y="514"/>
                </a:lnTo>
                <a:lnTo>
                  <a:pt x="144" y="514"/>
                </a:lnTo>
                <a:lnTo>
                  <a:pt x="145" y="539"/>
                </a:lnTo>
                <a:lnTo>
                  <a:pt x="145" y="539"/>
                </a:lnTo>
                <a:lnTo>
                  <a:pt x="147" y="577"/>
                </a:lnTo>
                <a:lnTo>
                  <a:pt x="147" y="577"/>
                </a:lnTo>
                <a:lnTo>
                  <a:pt x="148" y="613"/>
                </a:lnTo>
                <a:lnTo>
                  <a:pt x="148" y="613"/>
                </a:lnTo>
                <a:lnTo>
                  <a:pt x="150" y="645"/>
                </a:lnTo>
                <a:lnTo>
                  <a:pt x="150" y="645"/>
                </a:lnTo>
                <a:lnTo>
                  <a:pt x="151" y="668"/>
                </a:lnTo>
                <a:lnTo>
                  <a:pt x="151" y="668"/>
                </a:lnTo>
                <a:lnTo>
                  <a:pt x="153" y="685"/>
                </a:lnTo>
                <a:lnTo>
                  <a:pt x="153" y="685"/>
                </a:lnTo>
                <a:lnTo>
                  <a:pt x="154" y="689"/>
                </a:lnTo>
                <a:lnTo>
                  <a:pt x="154" y="689"/>
                </a:lnTo>
                <a:lnTo>
                  <a:pt x="156" y="696"/>
                </a:lnTo>
                <a:lnTo>
                  <a:pt x="160" y="702"/>
                </a:lnTo>
                <a:lnTo>
                  <a:pt x="164" y="707"/>
                </a:lnTo>
                <a:lnTo>
                  <a:pt x="172" y="710"/>
                </a:lnTo>
                <a:lnTo>
                  <a:pt x="172" y="710"/>
                </a:lnTo>
                <a:lnTo>
                  <a:pt x="176" y="710"/>
                </a:lnTo>
                <a:lnTo>
                  <a:pt x="182" y="710"/>
                </a:lnTo>
                <a:lnTo>
                  <a:pt x="182" y="710"/>
                </a:lnTo>
                <a:lnTo>
                  <a:pt x="186" y="708"/>
                </a:lnTo>
                <a:lnTo>
                  <a:pt x="191" y="707"/>
                </a:lnTo>
                <a:lnTo>
                  <a:pt x="194" y="704"/>
                </a:lnTo>
                <a:lnTo>
                  <a:pt x="195" y="701"/>
                </a:lnTo>
                <a:lnTo>
                  <a:pt x="198" y="693"/>
                </a:lnTo>
                <a:lnTo>
                  <a:pt x="200" y="688"/>
                </a:lnTo>
                <a:lnTo>
                  <a:pt x="200" y="688"/>
                </a:lnTo>
                <a:lnTo>
                  <a:pt x="201" y="679"/>
                </a:lnTo>
                <a:lnTo>
                  <a:pt x="211" y="514"/>
                </a:lnTo>
                <a:lnTo>
                  <a:pt x="220" y="514"/>
                </a:lnTo>
                <a:lnTo>
                  <a:pt x="220" y="514"/>
                </a:lnTo>
                <a:lnTo>
                  <a:pt x="226" y="514"/>
                </a:lnTo>
                <a:lnTo>
                  <a:pt x="232" y="513"/>
                </a:lnTo>
                <a:lnTo>
                  <a:pt x="236" y="510"/>
                </a:lnTo>
                <a:lnTo>
                  <a:pt x="241" y="507"/>
                </a:lnTo>
                <a:lnTo>
                  <a:pt x="244" y="502"/>
                </a:lnTo>
                <a:lnTo>
                  <a:pt x="245" y="498"/>
                </a:lnTo>
                <a:lnTo>
                  <a:pt x="247" y="492"/>
                </a:lnTo>
                <a:lnTo>
                  <a:pt x="245" y="486"/>
                </a:lnTo>
                <a:lnTo>
                  <a:pt x="219" y="361"/>
                </a:lnTo>
                <a:lnTo>
                  <a:pt x="219" y="361"/>
                </a:lnTo>
                <a:lnTo>
                  <a:pt x="220" y="358"/>
                </a:lnTo>
                <a:lnTo>
                  <a:pt x="239" y="422"/>
                </a:lnTo>
                <a:lnTo>
                  <a:pt x="239" y="422"/>
                </a:lnTo>
                <a:lnTo>
                  <a:pt x="241" y="430"/>
                </a:lnTo>
                <a:lnTo>
                  <a:pt x="247" y="441"/>
                </a:lnTo>
                <a:lnTo>
                  <a:pt x="250" y="447"/>
                </a:lnTo>
                <a:lnTo>
                  <a:pt x="253" y="450"/>
                </a:lnTo>
                <a:lnTo>
                  <a:pt x="257" y="452"/>
                </a:lnTo>
                <a:lnTo>
                  <a:pt x="261" y="452"/>
                </a:lnTo>
                <a:lnTo>
                  <a:pt x="261" y="452"/>
                </a:lnTo>
                <a:lnTo>
                  <a:pt x="266" y="451"/>
                </a:lnTo>
                <a:lnTo>
                  <a:pt x="270" y="450"/>
                </a:lnTo>
                <a:lnTo>
                  <a:pt x="273" y="447"/>
                </a:lnTo>
                <a:lnTo>
                  <a:pt x="275" y="444"/>
                </a:lnTo>
                <a:lnTo>
                  <a:pt x="276" y="435"/>
                </a:lnTo>
                <a:lnTo>
                  <a:pt x="276" y="426"/>
                </a:lnTo>
                <a:lnTo>
                  <a:pt x="276" y="426"/>
                </a:lnTo>
                <a:close/>
              </a:path>
            </a:pathLst>
          </a:custGeom>
          <a:solidFill>
            <a:srgbClr val="6687B3"/>
          </a:solidFill>
          <a:ln w="9525">
            <a:noFill/>
            <a:rou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500"/>
          <p:cNvSpPr>
            <a:spLocks noEditPoints="1"/>
          </p:cNvSpPr>
          <p:nvPr/>
        </p:nvSpPr>
        <p:spPr bwMode="auto">
          <a:xfrm>
            <a:off x="8492465" y="3173931"/>
            <a:ext cx="576262" cy="1619250"/>
          </a:xfrm>
          <a:custGeom>
            <a:avLst/>
            <a:gdLst/>
            <a:ahLst/>
            <a:cxnLst>
              <a:cxn ang="0">
                <a:pos x="170" y="147"/>
              </a:cxn>
              <a:cxn ang="0">
                <a:pos x="210" y="107"/>
              </a:cxn>
              <a:cxn ang="0">
                <a:pos x="214" y="60"/>
              </a:cxn>
              <a:cxn ang="0">
                <a:pos x="182" y="13"/>
              </a:cxn>
              <a:cxn ang="0">
                <a:pos x="141" y="0"/>
              </a:cxn>
              <a:cxn ang="0">
                <a:pos x="88" y="22"/>
              </a:cxn>
              <a:cxn ang="0">
                <a:pos x="66" y="76"/>
              </a:cxn>
              <a:cxn ang="0">
                <a:pos x="79" y="119"/>
              </a:cxn>
              <a:cxn ang="0">
                <a:pos x="126" y="153"/>
              </a:cxn>
              <a:cxn ang="0">
                <a:pos x="266" y="336"/>
              </a:cxn>
              <a:cxn ang="0">
                <a:pos x="248" y="216"/>
              </a:cxn>
              <a:cxn ang="0">
                <a:pos x="244" y="201"/>
              </a:cxn>
              <a:cxn ang="0">
                <a:pos x="226" y="182"/>
              </a:cxn>
              <a:cxn ang="0">
                <a:pos x="170" y="162"/>
              </a:cxn>
              <a:cxn ang="0">
                <a:pos x="125" y="160"/>
              </a:cxn>
              <a:cxn ang="0">
                <a:pos x="57" y="175"/>
              </a:cxn>
              <a:cxn ang="0">
                <a:pos x="32" y="198"/>
              </a:cxn>
              <a:cxn ang="0">
                <a:pos x="13" y="325"/>
              </a:cxn>
              <a:cxn ang="0">
                <a:pos x="0" y="428"/>
              </a:cxn>
              <a:cxn ang="0">
                <a:pos x="7" y="451"/>
              </a:cxn>
              <a:cxn ang="0">
                <a:pos x="21" y="452"/>
              </a:cxn>
              <a:cxn ang="0">
                <a:pos x="37" y="433"/>
              </a:cxn>
              <a:cxn ang="0">
                <a:pos x="59" y="361"/>
              </a:cxn>
              <a:cxn ang="0">
                <a:pos x="37" y="498"/>
              </a:cxn>
              <a:cxn ang="0">
                <a:pos x="50" y="513"/>
              </a:cxn>
              <a:cxn ang="0">
                <a:pos x="79" y="679"/>
              </a:cxn>
              <a:cxn ang="0">
                <a:pos x="82" y="693"/>
              </a:cxn>
              <a:cxn ang="0">
                <a:pos x="94" y="708"/>
              </a:cxn>
              <a:cxn ang="0">
                <a:pos x="109" y="710"/>
              </a:cxn>
              <a:cxn ang="0">
                <a:pos x="125" y="696"/>
              </a:cxn>
              <a:cxn ang="0">
                <a:pos x="128" y="685"/>
              </a:cxn>
              <a:cxn ang="0">
                <a:pos x="131" y="645"/>
              </a:cxn>
              <a:cxn ang="0">
                <a:pos x="134" y="577"/>
              </a:cxn>
              <a:cxn ang="0">
                <a:pos x="144" y="514"/>
              </a:cxn>
              <a:cxn ang="0">
                <a:pos x="147" y="577"/>
              </a:cxn>
              <a:cxn ang="0">
                <a:pos x="150" y="645"/>
              </a:cxn>
              <a:cxn ang="0">
                <a:pos x="153" y="685"/>
              </a:cxn>
              <a:cxn ang="0">
                <a:pos x="156" y="696"/>
              </a:cxn>
              <a:cxn ang="0">
                <a:pos x="172" y="710"/>
              </a:cxn>
              <a:cxn ang="0">
                <a:pos x="186" y="708"/>
              </a:cxn>
              <a:cxn ang="0">
                <a:pos x="198" y="693"/>
              </a:cxn>
              <a:cxn ang="0">
                <a:pos x="211" y="514"/>
              </a:cxn>
              <a:cxn ang="0">
                <a:pos x="232" y="513"/>
              </a:cxn>
              <a:cxn ang="0">
                <a:pos x="245" y="498"/>
              </a:cxn>
              <a:cxn ang="0">
                <a:pos x="219" y="361"/>
              </a:cxn>
              <a:cxn ang="0">
                <a:pos x="241" y="430"/>
              </a:cxn>
              <a:cxn ang="0">
                <a:pos x="257" y="452"/>
              </a:cxn>
              <a:cxn ang="0">
                <a:pos x="270" y="450"/>
              </a:cxn>
              <a:cxn ang="0">
                <a:pos x="276" y="426"/>
              </a:cxn>
            </a:cxnLst>
            <a:rect l="0" t="0" r="r" b="b"/>
            <a:pathLst>
              <a:path w="276" h="710">
                <a:moveTo>
                  <a:pt x="141" y="154"/>
                </a:moveTo>
                <a:lnTo>
                  <a:pt x="141" y="154"/>
                </a:lnTo>
                <a:lnTo>
                  <a:pt x="156" y="153"/>
                </a:lnTo>
                <a:lnTo>
                  <a:pt x="170" y="147"/>
                </a:lnTo>
                <a:lnTo>
                  <a:pt x="182" y="141"/>
                </a:lnTo>
                <a:lnTo>
                  <a:pt x="194" y="131"/>
                </a:lnTo>
                <a:lnTo>
                  <a:pt x="203" y="119"/>
                </a:lnTo>
                <a:lnTo>
                  <a:pt x="210" y="107"/>
                </a:lnTo>
                <a:lnTo>
                  <a:pt x="214" y="93"/>
                </a:lnTo>
                <a:lnTo>
                  <a:pt x="216" y="76"/>
                </a:lnTo>
                <a:lnTo>
                  <a:pt x="216" y="76"/>
                </a:lnTo>
                <a:lnTo>
                  <a:pt x="214" y="60"/>
                </a:lnTo>
                <a:lnTo>
                  <a:pt x="210" y="47"/>
                </a:lnTo>
                <a:lnTo>
                  <a:pt x="203" y="34"/>
                </a:lnTo>
                <a:lnTo>
                  <a:pt x="194" y="22"/>
                </a:lnTo>
                <a:lnTo>
                  <a:pt x="182" y="13"/>
                </a:lnTo>
                <a:lnTo>
                  <a:pt x="170" y="6"/>
                </a:lnTo>
                <a:lnTo>
                  <a:pt x="156" y="2"/>
                </a:lnTo>
                <a:lnTo>
                  <a:pt x="141" y="0"/>
                </a:lnTo>
                <a:lnTo>
                  <a:pt x="141" y="0"/>
                </a:lnTo>
                <a:lnTo>
                  <a:pt x="126" y="2"/>
                </a:lnTo>
                <a:lnTo>
                  <a:pt x="112" y="6"/>
                </a:lnTo>
                <a:lnTo>
                  <a:pt x="98" y="13"/>
                </a:lnTo>
                <a:lnTo>
                  <a:pt x="88" y="22"/>
                </a:lnTo>
                <a:lnTo>
                  <a:pt x="79" y="34"/>
                </a:lnTo>
                <a:lnTo>
                  <a:pt x="72" y="47"/>
                </a:lnTo>
                <a:lnTo>
                  <a:pt x="68" y="60"/>
                </a:lnTo>
                <a:lnTo>
                  <a:pt x="66" y="76"/>
                </a:lnTo>
                <a:lnTo>
                  <a:pt x="66" y="76"/>
                </a:lnTo>
                <a:lnTo>
                  <a:pt x="68" y="93"/>
                </a:lnTo>
                <a:lnTo>
                  <a:pt x="72" y="107"/>
                </a:lnTo>
                <a:lnTo>
                  <a:pt x="79" y="119"/>
                </a:lnTo>
                <a:lnTo>
                  <a:pt x="88" y="131"/>
                </a:lnTo>
                <a:lnTo>
                  <a:pt x="98" y="141"/>
                </a:lnTo>
                <a:lnTo>
                  <a:pt x="112" y="147"/>
                </a:lnTo>
                <a:lnTo>
                  <a:pt x="126" y="153"/>
                </a:lnTo>
                <a:lnTo>
                  <a:pt x="141" y="154"/>
                </a:lnTo>
                <a:lnTo>
                  <a:pt x="141" y="154"/>
                </a:lnTo>
                <a:close/>
                <a:moveTo>
                  <a:pt x="276" y="426"/>
                </a:moveTo>
                <a:lnTo>
                  <a:pt x="266" y="336"/>
                </a:lnTo>
                <a:lnTo>
                  <a:pt x="266" y="336"/>
                </a:lnTo>
                <a:lnTo>
                  <a:pt x="264" y="328"/>
                </a:lnTo>
                <a:lnTo>
                  <a:pt x="248" y="216"/>
                </a:lnTo>
                <a:lnTo>
                  <a:pt x="248" y="216"/>
                </a:lnTo>
                <a:lnTo>
                  <a:pt x="247" y="213"/>
                </a:lnTo>
                <a:lnTo>
                  <a:pt x="247" y="206"/>
                </a:lnTo>
                <a:lnTo>
                  <a:pt x="247" y="206"/>
                </a:lnTo>
                <a:lnTo>
                  <a:pt x="244" y="201"/>
                </a:lnTo>
                <a:lnTo>
                  <a:pt x="244" y="201"/>
                </a:lnTo>
                <a:lnTo>
                  <a:pt x="241" y="195"/>
                </a:lnTo>
                <a:lnTo>
                  <a:pt x="236" y="191"/>
                </a:lnTo>
                <a:lnTo>
                  <a:pt x="226" y="182"/>
                </a:lnTo>
                <a:lnTo>
                  <a:pt x="214" y="175"/>
                </a:lnTo>
                <a:lnTo>
                  <a:pt x="201" y="169"/>
                </a:lnTo>
                <a:lnTo>
                  <a:pt x="185" y="165"/>
                </a:lnTo>
                <a:lnTo>
                  <a:pt x="170" y="162"/>
                </a:lnTo>
                <a:lnTo>
                  <a:pt x="156" y="160"/>
                </a:lnTo>
                <a:lnTo>
                  <a:pt x="141" y="160"/>
                </a:lnTo>
                <a:lnTo>
                  <a:pt x="141" y="160"/>
                </a:lnTo>
                <a:lnTo>
                  <a:pt x="125" y="160"/>
                </a:lnTo>
                <a:lnTo>
                  <a:pt x="107" y="162"/>
                </a:lnTo>
                <a:lnTo>
                  <a:pt x="90" y="165"/>
                </a:lnTo>
                <a:lnTo>
                  <a:pt x="72" y="169"/>
                </a:lnTo>
                <a:lnTo>
                  <a:pt x="57" y="175"/>
                </a:lnTo>
                <a:lnTo>
                  <a:pt x="44" y="182"/>
                </a:lnTo>
                <a:lnTo>
                  <a:pt x="40" y="188"/>
                </a:lnTo>
                <a:lnTo>
                  <a:pt x="35" y="192"/>
                </a:lnTo>
                <a:lnTo>
                  <a:pt x="32" y="198"/>
                </a:lnTo>
                <a:lnTo>
                  <a:pt x="29" y="206"/>
                </a:lnTo>
                <a:lnTo>
                  <a:pt x="29" y="206"/>
                </a:lnTo>
                <a:lnTo>
                  <a:pt x="29" y="207"/>
                </a:lnTo>
                <a:lnTo>
                  <a:pt x="13" y="325"/>
                </a:lnTo>
                <a:lnTo>
                  <a:pt x="13" y="325"/>
                </a:lnTo>
                <a:lnTo>
                  <a:pt x="12" y="335"/>
                </a:lnTo>
                <a:lnTo>
                  <a:pt x="0" y="428"/>
                </a:lnTo>
                <a:lnTo>
                  <a:pt x="0" y="428"/>
                </a:lnTo>
                <a:lnTo>
                  <a:pt x="0" y="436"/>
                </a:lnTo>
                <a:lnTo>
                  <a:pt x="3" y="445"/>
                </a:lnTo>
                <a:lnTo>
                  <a:pt x="4" y="448"/>
                </a:lnTo>
                <a:lnTo>
                  <a:pt x="7" y="451"/>
                </a:lnTo>
                <a:lnTo>
                  <a:pt x="12" y="452"/>
                </a:lnTo>
                <a:lnTo>
                  <a:pt x="16" y="452"/>
                </a:lnTo>
                <a:lnTo>
                  <a:pt x="16" y="452"/>
                </a:lnTo>
                <a:lnTo>
                  <a:pt x="21" y="452"/>
                </a:lnTo>
                <a:lnTo>
                  <a:pt x="25" y="450"/>
                </a:lnTo>
                <a:lnTo>
                  <a:pt x="28" y="447"/>
                </a:lnTo>
                <a:lnTo>
                  <a:pt x="31" y="442"/>
                </a:lnTo>
                <a:lnTo>
                  <a:pt x="37" y="433"/>
                </a:lnTo>
                <a:lnTo>
                  <a:pt x="40" y="425"/>
                </a:lnTo>
                <a:lnTo>
                  <a:pt x="57" y="358"/>
                </a:lnTo>
                <a:lnTo>
                  <a:pt x="57" y="358"/>
                </a:lnTo>
                <a:lnTo>
                  <a:pt x="59" y="361"/>
                </a:lnTo>
                <a:lnTo>
                  <a:pt x="35" y="486"/>
                </a:lnTo>
                <a:lnTo>
                  <a:pt x="35" y="486"/>
                </a:lnTo>
                <a:lnTo>
                  <a:pt x="35" y="492"/>
                </a:lnTo>
                <a:lnTo>
                  <a:pt x="37" y="498"/>
                </a:lnTo>
                <a:lnTo>
                  <a:pt x="38" y="502"/>
                </a:lnTo>
                <a:lnTo>
                  <a:pt x="41" y="507"/>
                </a:lnTo>
                <a:lnTo>
                  <a:pt x="45" y="510"/>
                </a:lnTo>
                <a:lnTo>
                  <a:pt x="50" y="513"/>
                </a:lnTo>
                <a:lnTo>
                  <a:pt x="56" y="514"/>
                </a:lnTo>
                <a:lnTo>
                  <a:pt x="62" y="514"/>
                </a:lnTo>
                <a:lnTo>
                  <a:pt x="69" y="514"/>
                </a:lnTo>
                <a:lnTo>
                  <a:pt x="79" y="679"/>
                </a:lnTo>
                <a:lnTo>
                  <a:pt x="81" y="688"/>
                </a:lnTo>
                <a:lnTo>
                  <a:pt x="81" y="688"/>
                </a:lnTo>
                <a:lnTo>
                  <a:pt x="81" y="688"/>
                </a:lnTo>
                <a:lnTo>
                  <a:pt x="82" y="693"/>
                </a:lnTo>
                <a:lnTo>
                  <a:pt x="85" y="701"/>
                </a:lnTo>
                <a:lnTo>
                  <a:pt x="87" y="704"/>
                </a:lnTo>
                <a:lnTo>
                  <a:pt x="90" y="707"/>
                </a:lnTo>
                <a:lnTo>
                  <a:pt x="94" y="708"/>
                </a:lnTo>
                <a:lnTo>
                  <a:pt x="100" y="710"/>
                </a:lnTo>
                <a:lnTo>
                  <a:pt x="100" y="710"/>
                </a:lnTo>
                <a:lnTo>
                  <a:pt x="104" y="710"/>
                </a:lnTo>
                <a:lnTo>
                  <a:pt x="109" y="710"/>
                </a:lnTo>
                <a:lnTo>
                  <a:pt x="109" y="710"/>
                </a:lnTo>
                <a:lnTo>
                  <a:pt x="116" y="707"/>
                </a:lnTo>
                <a:lnTo>
                  <a:pt x="120" y="702"/>
                </a:lnTo>
                <a:lnTo>
                  <a:pt x="125" y="696"/>
                </a:lnTo>
                <a:lnTo>
                  <a:pt x="126" y="689"/>
                </a:lnTo>
                <a:lnTo>
                  <a:pt x="126" y="689"/>
                </a:lnTo>
                <a:lnTo>
                  <a:pt x="128" y="685"/>
                </a:lnTo>
                <a:lnTo>
                  <a:pt x="128" y="685"/>
                </a:lnTo>
                <a:lnTo>
                  <a:pt x="129" y="668"/>
                </a:lnTo>
                <a:lnTo>
                  <a:pt x="129" y="668"/>
                </a:lnTo>
                <a:lnTo>
                  <a:pt x="131" y="645"/>
                </a:lnTo>
                <a:lnTo>
                  <a:pt x="131" y="645"/>
                </a:lnTo>
                <a:lnTo>
                  <a:pt x="132" y="613"/>
                </a:lnTo>
                <a:lnTo>
                  <a:pt x="132" y="613"/>
                </a:lnTo>
                <a:lnTo>
                  <a:pt x="134" y="577"/>
                </a:lnTo>
                <a:lnTo>
                  <a:pt x="134" y="577"/>
                </a:lnTo>
                <a:lnTo>
                  <a:pt x="135" y="539"/>
                </a:lnTo>
                <a:lnTo>
                  <a:pt x="135" y="539"/>
                </a:lnTo>
                <a:lnTo>
                  <a:pt x="137" y="514"/>
                </a:lnTo>
                <a:lnTo>
                  <a:pt x="144" y="514"/>
                </a:lnTo>
                <a:lnTo>
                  <a:pt x="144" y="514"/>
                </a:lnTo>
                <a:lnTo>
                  <a:pt x="145" y="539"/>
                </a:lnTo>
                <a:lnTo>
                  <a:pt x="145" y="539"/>
                </a:lnTo>
                <a:lnTo>
                  <a:pt x="147" y="577"/>
                </a:lnTo>
                <a:lnTo>
                  <a:pt x="147" y="577"/>
                </a:lnTo>
                <a:lnTo>
                  <a:pt x="148" y="613"/>
                </a:lnTo>
                <a:lnTo>
                  <a:pt x="148" y="613"/>
                </a:lnTo>
                <a:lnTo>
                  <a:pt x="150" y="645"/>
                </a:lnTo>
                <a:lnTo>
                  <a:pt x="150" y="645"/>
                </a:lnTo>
                <a:lnTo>
                  <a:pt x="151" y="668"/>
                </a:lnTo>
                <a:lnTo>
                  <a:pt x="151" y="668"/>
                </a:lnTo>
                <a:lnTo>
                  <a:pt x="153" y="685"/>
                </a:lnTo>
                <a:lnTo>
                  <a:pt x="153" y="685"/>
                </a:lnTo>
                <a:lnTo>
                  <a:pt x="154" y="689"/>
                </a:lnTo>
                <a:lnTo>
                  <a:pt x="154" y="689"/>
                </a:lnTo>
                <a:lnTo>
                  <a:pt x="156" y="696"/>
                </a:lnTo>
                <a:lnTo>
                  <a:pt x="160" y="702"/>
                </a:lnTo>
                <a:lnTo>
                  <a:pt x="164" y="707"/>
                </a:lnTo>
                <a:lnTo>
                  <a:pt x="172" y="710"/>
                </a:lnTo>
                <a:lnTo>
                  <a:pt x="172" y="710"/>
                </a:lnTo>
                <a:lnTo>
                  <a:pt x="176" y="710"/>
                </a:lnTo>
                <a:lnTo>
                  <a:pt x="182" y="710"/>
                </a:lnTo>
                <a:lnTo>
                  <a:pt x="182" y="710"/>
                </a:lnTo>
                <a:lnTo>
                  <a:pt x="186" y="708"/>
                </a:lnTo>
                <a:lnTo>
                  <a:pt x="191" y="707"/>
                </a:lnTo>
                <a:lnTo>
                  <a:pt x="194" y="704"/>
                </a:lnTo>
                <a:lnTo>
                  <a:pt x="195" y="701"/>
                </a:lnTo>
                <a:lnTo>
                  <a:pt x="198" y="693"/>
                </a:lnTo>
                <a:lnTo>
                  <a:pt x="200" y="688"/>
                </a:lnTo>
                <a:lnTo>
                  <a:pt x="200" y="688"/>
                </a:lnTo>
                <a:lnTo>
                  <a:pt x="201" y="679"/>
                </a:lnTo>
                <a:lnTo>
                  <a:pt x="211" y="514"/>
                </a:lnTo>
                <a:lnTo>
                  <a:pt x="220" y="514"/>
                </a:lnTo>
                <a:lnTo>
                  <a:pt x="220" y="514"/>
                </a:lnTo>
                <a:lnTo>
                  <a:pt x="226" y="514"/>
                </a:lnTo>
                <a:lnTo>
                  <a:pt x="232" y="513"/>
                </a:lnTo>
                <a:lnTo>
                  <a:pt x="236" y="510"/>
                </a:lnTo>
                <a:lnTo>
                  <a:pt x="241" y="507"/>
                </a:lnTo>
                <a:lnTo>
                  <a:pt x="244" y="502"/>
                </a:lnTo>
                <a:lnTo>
                  <a:pt x="245" y="498"/>
                </a:lnTo>
                <a:lnTo>
                  <a:pt x="247" y="492"/>
                </a:lnTo>
                <a:lnTo>
                  <a:pt x="245" y="486"/>
                </a:lnTo>
                <a:lnTo>
                  <a:pt x="219" y="361"/>
                </a:lnTo>
                <a:lnTo>
                  <a:pt x="219" y="361"/>
                </a:lnTo>
                <a:lnTo>
                  <a:pt x="220" y="358"/>
                </a:lnTo>
                <a:lnTo>
                  <a:pt x="239" y="422"/>
                </a:lnTo>
                <a:lnTo>
                  <a:pt x="239" y="422"/>
                </a:lnTo>
                <a:lnTo>
                  <a:pt x="241" y="430"/>
                </a:lnTo>
                <a:lnTo>
                  <a:pt x="247" y="441"/>
                </a:lnTo>
                <a:lnTo>
                  <a:pt x="250" y="447"/>
                </a:lnTo>
                <a:lnTo>
                  <a:pt x="253" y="450"/>
                </a:lnTo>
                <a:lnTo>
                  <a:pt x="257" y="452"/>
                </a:lnTo>
                <a:lnTo>
                  <a:pt x="261" y="452"/>
                </a:lnTo>
                <a:lnTo>
                  <a:pt x="261" y="452"/>
                </a:lnTo>
                <a:lnTo>
                  <a:pt x="266" y="451"/>
                </a:lnTo>
                <a:lnTo>
                  <a:pt x="270" y="450"/>
                </a:lnTo>
                <a:lnTo>
                  <a:pt x="273" y="447"/>
                </a:lnTo>
                <a:lnTo>
                  <a:pt x="275" y="444"/>
                </a:lnTo>
                <a:lnTo>
                  <a:pt x="276" y="435"/>
                </a:lnTo>
                <a:lnTo>
                  <a:pt x="276" y="426"/>
                </a:lnTo>
                <a:lnTo>
                  <a:pt x="276" y="426"/>
                </a:lnTo>
                <a:close/>
              </a:path>
            </a:pathLst>
          </a:custGeom>
          <a:solidFill>
            <a:srgbClr val="6687B3"/>
          </a:solidFill>
          <a:ln w="9525">
            <a:noFill/>
            <a:rou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눈물 방울 87"/>
          <p:cNvSpPr/>
          <p:nvPr/>
        </p:nvSpPr>
        <p:spPr bwMode="auto">
          <a:xfrm rot="8100000">
            <a:off x="6857340" y="2262706"/>
            <a:ext cx="868363" cy="868363"/>
          </a:xfrm>
          <a:prstGeom prst="teardrop">
            <a:avLst/>
          </a:prstGeom>
          <a:solidFill>
            <a:srgbClr val="6687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직사각형 85"/>
          <p:cNvSpPr>
            <a:spLocks noChangeArrowheads="1"/>
          </p:cNvSpPr>
          <p:nvPr/>
        </p:nvSpPr>
        <p:spPr bwMode="auto">
          <a:xfrm>
            <a:off x="6639852" y="2481779"/>
            <a:ext cx="1331913" cy="523472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9pPr>
          </a:lstStyle>
          <a:p>
            <a:pPr algn="ctr"/>
            <a:r>
              <a:rPr kumimoji="0" lang="en-US" altLang="ko-KR" sz="28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kumimoji="0" lang="ko-KR" altLang="en-US" sz="2800" b="1">
              <a:solidFill>
                <a:schemeClr val="bg1"/>
              </a:solidFill>
              <a:latin typeface="Arial" panose="020B0604020202020204" pitchFamily="34" charset="0"/>
              <a:ea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눈물 방울 112"/>
          <p:cNvSpPr/>
          <p:nvPr/>
        </p:nvSpPr>
        <p:spPr bwMode="auto">
          <a:xfrm rot="8100000">
            <a:off x="5422240" y="2681806"/>
            <a:ext cx="708025" cy="709613"/>
          </a:xfrm>
          <a:prstGeom prst="teardrop">
            <a:avLst/>
          </a:prstGeom>
          <a:solidFill>
            <a:srgbClr val="6687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직사각형 108"/>
          <p:cNvSpPr>
            <a:spLocks noChangeArrowheads="1"/>
          </p:cNvSpPr>
          <p:nvPr/>
        </p:nvSpPr>
        <p:spPr bwMode="auto">
          <a:xfrm>
            <a:off x="5270010" y="2846024"/>
            <a:ext cx="1065042" cy="446808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9pPr>
          </a:lstStyle>
          <a:p>
            <a:pPr algn="ctr"/>
            <a:r>
              <a:rPr kumimoji="0" lang="en-US" altLang="ko-KR" sz="23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kumimoji="0" lang="ko-KR" altLang="en-US" sz="2300" b="1" dirty="0">
              <a:solidFill>
                <a:schemeClr val="bg1"/>
              </a:solidFill>
              <a:latin typeface="Arial" panose="020B0604020202020204" pitchFamily="34" charset="0"/>
              <a:ea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눈물 방울 134"/>
          <p:cNvSpPr/>
          <p:nvPr/>
        </p:nvSpPr>
        <p:spPr bwMode="auto">
          <a:xfrm rot="8100000">
            <a:off x="3928402" y="3026295"/>
            <a:ext cx="611188" cy="620711"/>
          </a:xfrm>
          <a:prstGeom prst="teardrop">
            <a:avLst/>
          </a:prstGeom>
          <a:solidFill>
            <a:srgbClr val="6687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직사각형 120"/>
          <p:cNvSpPr>
            <a:spLocks noChangeArrowheads="1"/>
          </p:cNvSpPr>
          <p:nvPr/>
        </p:nvSpPr>
        <p:spPr bwMode="auto">
          <a:xfrm>
            <a:off x="3674402" y="3171057"/>
            <a:ext cx="1152525" cy="399708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9pPr>
          </a:lstStyle>
          <a:p>
            <a:pPr algn="ctr"/>
            <a:r>
              <a:rPr kumimoji="0" lang="en-US" altLang="ko-KR" sz="20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  <a:endParaRPr kumimoji="0" lang="ko-KR" altLang="en-US" sz="2000" b="1">
              <a:solidFill>
                <a:schemeClr val="bg1"/>
              </a:solidFill>
              <a:latin typeface="Arial" panose="020B0604020202020204" pitchFamily="34" charset="0"/>
              <a:ea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눈물 방울 139"/>
          <p:cNvSpPr/>
          <p:nvPr/>
        </p:nvSpPr>
        <p:spPr bwMode="auto">
          <a:xfrm rot="8100000">
            <a:off x="2471077" y="3364429"/>
            <a:ext cx="523875" cy="525463"/>
          </a:xfrm>
          <a:prstGeom prst="teardrop">
            <a:avLst/>
          </a:prstGeom>
          <a:solidFill>
            <a:srgbClr val="6687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직사각형 138"/>
          <p:cNvSpPr>
            <a:spLocks noChangeArrowheads="1"/>
          </p:cNvSpPr>
          <p:nvPr/>
        </p:nvSpPr>
        <p:spPr bwMode="auto">
          <a:xfrm>
            <a:off x="2161515" y="3513083"/>
            <a:ext cx="1152525" cy="323327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9pPr>
          </a:lstStyle>
          <a:p>
            <a:pPr algn="ctr"/>
            <a:r>
              <a:rPr kumimoji="0" lang="en-US" altLang="ko-KR" sz="15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  <a:endParaRPr kumimoji="0" lang="ko-KR" altLang="en-US" sz="1500" b="1" dirty="0">
              <a:solidFill>
                <a:schemeClr val="bg1"/>
              </a:solidFill>
              <a:latin typeface="Arial" panose="020B0604020202020204" pitchFamily="34" charset="0"/>
              <a:ea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눈물 방울 87"/>
          <p:cNvSpPr/>
          <p:nvPr/>
        </p:nvSpPr>
        <p:spPr bwMode="auto">
          <a:xfrm rot="8100000">
            <a:off x="8332127" y="1977661"/>
            <a:ext cx="868363" cy="868363"/>
          </a:xfrm>
          <a:prstGeom prst="teardrop">
            <a:avLst/>
          </a:prstGeom>
          <a:solidFill>
            <a:srgbClr val="6687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직사각형 85"/>
          <p:cNvSpPr>
            <a:spLocks noChangeArrowheads="1"/>
          </p:cNvSpPr>
          <p:nvPr/>
        </p:nvSpPr>
        <p:spPr bwMode="auto">
          <a:xfrm>
            <a:off x="8114639" y="2196734"/>
            <a:ext cx="1331913" cy="523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9pPr>
          </a:lstStyle>
          <a:p>
            <a:pPr algn="ctr"/>
            <a:r>
              <a:rPr lang="en-US" altLang="ko-KR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</a:t>
            </a:r>
            <a:r>
              <a:rPr kumimoji="0" lang="en-US" altLang="ko-KR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0%</a:t>
            </a:r>
            <a:endParaRPr kumimoji="0" lang="ko-KR" altLang="en-US" sz="2800" b="1" dirty="0">
              <a:solidFill>
                <a:schemeClr val="bg1"/>
              </a:solidFill>
              <a:latin typeface="Arial" panose="020B0604020202020204" pitchFamily="34" charset="0"/>
              <a:ea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3"/>
          <p:cNvSpPr txBox="1"/>
          <p:nvPr/>
        </p:nvSpPr>
        <p:spPr>
          <a:xfrm>
            <a:off x="2362017" y="5113601"/>
            <a:ext cx="703615" cy="24622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3898856" y="5113601"/>
            <a:ext cx="703615" cy="24622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5424444" y="5113601"/>
            <a:ext cx="703615" cy="24622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6932569" y="5113601"/>
            <a:ext cx="703615" cy="24622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8492465" y="5113601"/>
            <a:ext cx="703615" cy="24622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24" name="直接箭头连接符 23"/>
          <p:cNvCxnSpPr/>
          <p:nvPr/>
        </p:nvCxnSpPr>
        <p:spPr>
          <a:xfrm flipV="1">
            <a:off x="2161515" y="2070099"/>
            <a:ext cx="0" cy="2921000"/>
          </a:xfrm>
          <a:prstGeom prst="straightConnector1">
            <a:avLst/>
          </a:prstGeom>
          <a:ln>
            <a:solidFill>
              <a:srgbClr val="ADBAC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箭头连接符 24"/>
          <p:cNvCxnSpPr/>
          <p:nvPr/>
        </p:nvCxnSpPr>
        <p:spPr>
          <a:xfrm>
            <a:off x="2161515" y="4991099"/>
            <a:ext cx="7579385" cy="0"/>
          </a:xfrm>
          <a:prstGeom prst="straightConnector1">
            <a:avLst/>
          </a:prstGeom>
          <a:ln>
            <a:solidFill>
              <a:srgbClr val="ADBAC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/>
          <p:nvPr/>
        </p:nvSpPr>
        <p:spPr>
          <a:xfrm>
            <a:off x="1294764" y="5748493"/>
            <a:ext cx="9530283" cy="49475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562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1517523" y="2127912"/>
            <a:ext cx="320841" cy="2602175"/>
          </a:xfrm>
          <a:prstGeom prst="rect">
            <a:avLst/>
          </a:prstGeom>
          <a:solidFill>
            <a:srgbClr val="6687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" y="2127913"/>
            <a:ext cx="1294227" cy="2602175"/>
          </a:xfrm>
          <a:prstGeom prst="rect">
            <a:avLst/>
          </a:prstGeom>
          <a:solidFill>
            <a:srgbClr val="6687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838365" y="2127913"/>
            <a:ext cx="10353636" cy="2602175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2061658" y="2682674"/>
            <a:ext cx="57459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感谢您的聆听</a:t>
            </a:r>
          </a:p>
        </p:txBody>
      </p:sp>
      <p:sp>
        <p:nvSpPr>
          <p:cNvPr id="25" name="矩形 24"/>
          <p:cNvSpPr/>
          <p:nvPr/>
        </p:nvSpPr>
        <p:spPr>
          <a:xfrm>
            <a:off x="2061658" y="3438831"/>
            <a:ext cx="5745909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666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en-US" altLang="zh-CN" dirty="0">
                <a:solidFill>
                  <a:srgbClr val="373B4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dirty="0">
                <a:solidFill>
                  <a:srgbClr val="373B4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dirty="0">
                <a:solidFill>
                  <a:srgbClr val="373B4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according to  your need to draw the text box size</a:t>
            </a:r>
            <a:r>
              <a:rPr lang="zh-CN" altLang="en-US" dirty="0">
                <a:solidFill>
                  <a:srgbClr val="373B4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dirty="0">
              <a:solidFill>
                <a:srgbClr val="373B44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等腰三角形 25"/>
          <p:cNvSpPr/>
          <p:nvPr/>
        </p:nvSpPr>
        <p:spPr>
          <a:xfrm rot="9000000">
            <a:off x="10325406" y="4350649"/>
            <a:ext cx="804612" cy="693631"/>
          </a:xfrm>
          <a:prstGeom prst="triangle">
            <a:avLst/>
          </a:prstGeom>
          <a:solidFill>
            <a:srgbClr val="6687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" name="等腰三角形 26"/>
          <p:cNvSpPr/>
          <p:nvPr/>
        </p:nvSpPr>
        <p:spPr>
          <a:xfrm rot="9000000">
            <a:off x="2257084" y="1651837"/>
            <a:ext cx="302529" cy="260801"/>
          </a:xfrm>
          <a:prstGeom prst="triangle">
            <a:avLst/>
          </a:prstGeom>
          <a:solidFill>
            <a:srgbClr val="6687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8" name="等腰三角形 27"/>
          <p:cNvSpPr/>
          <p:nvPr/>
        </p:nvSpPr>
        <p:spPr>
          <a:xfrm rot="11728225">
            <a:off x="10603412" y="853590"/>
            <a:ext cx="589059" cy="507810"/>
          </a:xfrm>
          <a:prstGeom prst="triangle">
            <a:avLst/>
          </a:prstGeom>
          <a:solidFill>
            <a:srgbClr val="6687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912362"/>
            <a:ext cx="320841" cy="2602175"/>
          </a:xfrm>
          <a:prstGeom prst="rect">
            <a:avLst/>
          </a:prstGeom>
          <a:solidFill>
            <a:srgbClr val="6687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513347" y="1912362"/>
            <a:ext cx="2534653" cy="2602175"/>
          </a:xfrm>
          <a:prstGeom prst="rect">
            <a:avLst/>
          </a:prstGeom>
          <a:solidFill>
            <a:srgbClr val="6687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77193" y="2362756"/>
            <a:ext cx="63576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>
                <a:solidFill>
                  <a:srgbClr val="6687B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6000" dirty="0">
              <a:solidFill>
                <a:srgbClr val="6687B3"/>
              </a:solidFill>
            </a:endParaRPr>
          </a:p>
        </p:txBody>
      </p:sp>
      <p:sp>
        <p:nvSpPr>
          <p:cNvPr id="8" name="Content Placeholder 2"/>
          <p:cNvSpPr txBox="1"/>
          <p:nvPr/>
        </p:nvSpPr>
        <p:spPr>
          <a:xfrm>
            <a:off x="3377194" y="3355821"/>
            <a:ext cx="6188837" cy="866286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  <a:defRPr/>
            </a:pPr>
            <a:r>
              <a:rPr lang="zh-CN" altLang="en-US" sz="16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</a:t>
            </a:r>
            <a:r>
              <a:rPr lang="zh-CN" altLang="en-US" sz="16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本模版所有图形线条及其相应素材均可自由编辑、改色、替换，</a:t>
            </a:r>
            <a:r>
              <a:rPr lang="zh-CN" altLang="en-US" sz="16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建议您在展示时字体选择微软雅黑</a:t>
            </a:r>
            <a:r>
              <a:rPr lang="zh-CN" altLang="en-US" sz="16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600" dirty="0" smtClean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just">
              <a:buFont typeface="Arial" panose="020B0604020202020204" pitchFamily="34" charset="0"/>
              <a:buNone/>
              <a:defRPr/>
            </a:pPr>
            <a:endParaRPr lang="zh-CN" altLang="en-US" sz="16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72136" y="1328317"/>
            <a:ext cx="1181100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3900" dirty="0">
                <a:solidFill>
                  <a:prstClr val="white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1</a:t>
            </a:r>
            <a:endParaRPr lang="zh-CN" altLang="en-US" sz="23900" dirty="0">
              <a:solidFill>
                <a:prstClr val="white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242221"/>
            <a:ext cx="196948" cy="390825"/>
          </a:xfrm>
          <a:prstGeom prst="rect">
            <a:avLst/>
          </a:prstGeom>
          <a:solidFill>
            <a:srgbClr val="6687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6610" y="242221"/>
            <a:ext cx="23363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pic>
        <p:nvPicPr>
          <p:cNvPr id="296" name="图片 295"/>
          <p:cNvPicPr>
            <a:picLocks noChangeAspect="1"/>
          </p:cNvPicPr>
          <p:nvPr/>
        </p:nvPicPr>
        <p:blipFill rotWithShape="1">
          <a:blip r:embed="rId2" cstate="print"/>
          <a:srcRect b="22718"/>
          <a:stretch>
            <a:fillRect/>
          </a:stretch>
        </p:blipFill>
        <p:spPr>
          <a:xfrm>
            <a:off x="7170702" y="3686985"/>
            <a:ext cx="4140050" cy="2100850"/>
          </a:xfrm>
          <a:prstGeom prst="rect">
            <a:avLst/>
          </a:prstGeom>
        </p:spPr>
      </p:pic>
      <p:pic>
        <p:nvPicPr>
          <p:cNvPr id="297" name="图片 296"/>
          <p:cNvPicPr>
            <a:picLocks noChangeAspect="1"/>
          </p:cNvPicPr>
          <p:nvPr/>
        </p:nvPicPr>
        <p:blipFill rotWithShape="1">
          <a:blip r:embed="rId3" cstate="print"/>
          <a:srcRect b="19748"/>
          <a:stretch>
            <a:fillRect/>
          </a:stretch>
        </p:blipFill>
        <p:spPr>
          <a:xfrm>
            <a:off x="4845450" y="1549816"/>
            <a:ext cx="4124438" cy="2088734"/>
          </a:xfrm>
          <a:prstGeom prst="rect">
            <a:avLst/>
          </a:prstGeom>
        </p:spPr>
      </p:pic>
      <p:sp>
        <p:nvSpPr>
          <p:cNvPr id="298" name="Rectangle 65"/>
          <p:cNvSpPr>
            <a:spLocks noChangeAspect="1"/>
          </p:cNvSpPr>
          <p:nvPr/>
        </p:nvSpPr>
        <p:spPr>
          <a:xfrm>
            <a:off x="8969888" y="1549730"/>
            <a:ext cx="2340864" cy="2100764"/>
          </a:xfrm>
          <a:prstGeom prst="rect">
            <a:avLst/>
          </a:prstGeom>
          <a:solidFill>
            <a:srgbClr val="6687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id-ID" dirty="0"/>
          </a:p>
        </p:txBody>
      </p:sp>
      <p:sp>
        <p:nvSpPr>
          <p:cNvPr id="299" name="Rectangle 4"/>
          <p:cNvSpPr/>
          <p:nvPr/>
        </p:nvSpPr>
        <p:spPr>
          <a:xfrm rot="2700000">
            <a:off x="8828156" y="2476668"/>
            <a:ext cx="283464" cy="283464"/>
          </a:xfrm>
          <a:prstGeom prst="rect">
            <a:avLst/>
          </a:prstGeom>
          <a:solidFill>
            <a:srgbClr val="6687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id-ID"/>
          </a:p>
        </p:txBody>
      </p:sp>
      <p:sp>
        <p:nvSpPr>
          <p:cNvPr id="300" name="Rectangle 66"/>
          <p:cNvSpPr/>
          <p:nvPr/>
        </p:nvSpPr>
        <p:spPr>
          <a:xfrm>
            <a:off x="4830704" y="3687070"/>
            <a:ext cx="2340000" cy="2100764"/>
          </a:xfrm>
          <a:prstGeom prst="rect">
            <a:avLst/>
          </a:prstGeom>
          <a:solidFill>
            <a:srgbClr val="6687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400" dirty="0">
              <a:solidFill>
                <a:prstClr val="white"/>
              </a:solidFill>
            </a:endParaRPr>
          </a:p>
        </p:txBody>
      </p:sp>
      <p:sp>
        <p:nvSpPr>
          <p:cNvPr id="301" name="Rectangle 17"/>
          <p:cNvSpPr/>
          <p:nvPr/>
        </p:nvSpPr>
        <p:spPr>
          <a:xfrm rot="2700000">
            <a:off x="7028971" y="4595720"/>
            <a:ext cx="283464" cy="283464"/>
          </a:xfrm>
          <a:prstGeom prst="rect">
            <a:avLst/>
          </a:prstGeom>
          <a:solidFill>
            <a:srgbClr val="6687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5400">
              <a:solidFill>
                <a:prstClr val="white"/>
              </a:solidFill>
            </a:endParaRPr>
          </a:p>
        </p:txBody>
      </p:sp>
      <p:grpSp>
        <p:nvGrpSpPr>
          <p:cNvPr id="302" name="组合 301"/>
          <p:cNvGrpSpPr/>
          <p:nvPr/>
        </p:nvGrpSpPr>
        <p:grpSpPr>
          <a:xfrm>
            <a:off x="10001783" y="2157998"/>
            <a:ext cx="756203" cy="813121"/>
            <a:chOff x="10131979" y="1124781"/>
            <a:chExt cx="401297" cy="431502"/>
          </a:xfrm>
          <a:solidFill>
            <a:schemeClr val="bg1"/>
          </a:solidFill>
        </p:grpSpPr>
        <p:sp>
          <p:nvSpPr>
            <p:cNvPr id="303" name="Freeform 102"/>
            <p:cNvSpPr/>
            <p:nvPr/>
          </p:nvSpPr>
          <p:spPr bwMode="auto">
            <a:xfrm>
              <a:off x="10131979" y="1124781"/>
              <a:ext cx="327941" cy="431502"/>
            </a:xfrm>
            <a:custGeom>
              <a:avLst/>
              <a:gdLst>
                <a:gd name="T0" fmla="*/ 88 w 144"/>
                <a:gd name="T1" fmla="*/ 152 h 192"/>
                <a:gd name="T2" fmla="*/ 136 w 144"/>
                <a:gd name="T3" fmla="*/ 104 h 192"/>
                <a:gd name="T4" fmla="*/ 144 w 144"/>
                <a:gd name="T5" fmla="*/ 105 h 192"/>
                <a:gd name="T6" fmla="*/ 144 w 144"/>
                <a:gd name="T7" fmla="*/ 48 h 192"/>
                <a:gd name="T8" fmla="*/ 100 w 144"/>
                <a:gd name="T9" fmla="*/ 48 h 192"/>
                <a:gd name="T10" fmla="*/ 96 w 144"/>
                <a:gd name="T11" fmla="*/ 44 h 192"/>
                <a:gd name="T12" fmla="*/ 96 w 144"/>
                <a:gd name="T13" fmla="*/ 0 h 192"/>
                <a:gd name="T14" fmla="*/ 4 w 144"/>
                <a:gd name="T15" fmla="*/ 0 h 192"/>
                <a:gd name="T16" fmla="*/ 0 w 144"/>
                <a:gd name="T17" fmla="*/ 4 h 192"/>
                <a:gd name="T18" fmla="*/ 0 w 144"/>
                <a:gd name="T19" fmla="*/ 188 h 192"/>
                <a:gd name="T20" fmla="*/ 4 w 144"/>
                <a:gd name="T21" fmla="*/ 192 h 192"/>
                <a:gd name="T22" fmla="*/ 110 w 144"/>
                <a:gd name="T23" fmla="*/ 192 h 192"/>
                <a:gd name="T24" fmla="*/ 88 w 144"/>
                <a:gd name="T25" fmla="*/ 15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4" h="192">
                  <a:moveTo>
                    <a:pt x="88" y="152"/>
                  </a:moveTo>
                  <a:cubicBezTo>
                    <a:pt x="88" y="125"/>
                    <a:pt x="110" y="104"/>
                    <a:pt x="136" y="104"/>
                  </a:cubicBezTo>
                  <a:cubicBezTo>
                    <a:pt x="139" y="104"/>
                    <a:pt x="142" y="104"/>
                    <a:pt x="144" y="105"/>
                  </a:cubicBezTo>
                  <a:cubicBezTo>
                    <a:pt x="144" y="48"/>
                    <a:pt x="144" y="48"/>
                    <a:pt x="144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98" y="48"/>
                    <a:pt x="96" y="46"/>
                    <a:pt x="96" y="44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190"/>
                    <a:pt x="2" y="192"/>
                    <a:pt x="4" y="192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97" y="183"/>
                    <a:pt x="88" y="169"/>
                    <a:pt x="88" y="1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72751" tIns="36376" rIns="72751" bIns="36376"/>
            <a:lstStyle/>
            <a:p>
              <a:pPr>
                <a:defRPr/>
              </a:pPr>
              <a:endParaRPr lang="zh-CN" altLang="en-US" sz="1430">
                <a:solidFill>
                  <a:prstClr val="black"/>
                </a:solidFill>
              </a:endParaRPr>
            </a:p>
          </p:txBody>
        </p:sp>
        <p:sp>
          <p:nvSpPr>
            <p:cNvPr id="304" name="Freeform 103"/>
            <p:cNvSpPr/>
            <p:nvPr/>
          </p:nvSpPr>
          <p:spPr bwMode="auto">
            <a:xfrm>
              <a:off x="10369305" y="1130535"/>
              <a:ext cx="84862" cy="84862"/>
            </a:xfrm>
            <a:custGeom>
              <a:avLst/>
              <a:gdLst>
                <a:gd name="T0" fmla="*/ 0 w 68"/>
                <a:gd name="T1" fmla="*/ 0 h 67"/>
                <a:gd name="T2" fmla="*/ 0 w 68"/>
                <a:gd name="T3" fmla="*/ 67 h 67"/>
                <a:gd name="T4" fmla="*/ 68 w 68"/>
                <a:gd name="T5" fmla="*/ 67 h 67"/>
                <a:gd name="T6" fmla="*/ 0 w 68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67">
                  <a:moveTo>
                    <a:pt x="0" y="0"/>
                  </a:moveTo>
                  <a:lnTo>
                    <a:pt x="0" y="67"/>
                  </a:lnTo>
                  <a:lnTo>
                    <a:pt x="68" y="6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72751" tIns="36376" rIns="72751" bIns="36376"/>
            <a:lstStyle/>
            <a:p>
              <a:pPr>
                <a:defRPr/>
              </a:pPr>
              <a:endParaRPr lang="zh-CN" altLang="en-US" sz="1430">
                <a:solidFill>
                  <a:prstClr val="black"/>
                </a:solidFill>
              </a:endParaRPr>
            </a:p>
          </p:txBody>
        </p:sp>
        <p:sp>
          <p:nvSpPr>
            <p:cNvPr id="305" name="Freeform 104"/>
            <p:cNvSpPr>
              <a:spLocks noEditPoints="1"/>
            </p:cNvSpPr>
            <p:nvPr/>
          </p:nvSpPr>
          <p:spPr bwMode="auto">
            <a:xfrm>
              <a:off x="10350607" y="1376491"/>
              <a:ext cx="182669" cy="179792"/>
            </a:xfrm>
            <a:custGeom>
              <a:avLst/>
              <a:gdLst>
                <a:gd name="T0" fmla="*/ 40 w 80"/>
                <a:gd name="T1" fmla="*/ 0 h 80"/>
                <a:gd name="T2" fmla="*/ 0 w 80"/>
                <a:gd name="T3" fmla="*/ 40 h 80"/>
                <a:gd name="T4" fmla="*/ 40 w 80"/>
                <a:gd name="T5" fmla="*/ 80 h 80"/>
                <a:gd name="T6" fmla="*/ 80 w 80"/>
                <a:gd name="T7" fmla="*/ 40 h 80"/>
                <a:gd name="T8" fmla="*/ 40 w 80"/>
                <a:gd name="T9" fmla="*/ 0 h 80"/>
                <a:gd name="T10" fmla="*/ 55 w 80"/>
                <a:gd name="T11" fmla="*/ 49 h 80"/>
                <a:gd name="T12" fmla="*/ 55 w 80"/>
                <a:gd name="T13" fmla="*/ 55 h 80"/>
                <a:gd name="T14" fmla="*/ 52 w 80"/>
                <a:gd name="T15" fmla="*/ 56 h 80"/>
                <a:gd name="T16" fmla="*/ 49 w 80"/>
                <a:gd name="T17" fmla="*/ 55 h 80"/>
                <a:gd name="T18" fmla="*/ 40 w 80"/>
                <a:gd name="T19" fmla="*/ 46 h 80"/>
                <a:gd name="T20" fmla="*/ 31 w 80"/>
                <a:gd name="T21" fmla="*/ 55 h 80"/>
                <a:gd name="T22" fmla="*/ 28 w 80"/>
                <a:gd name="T23" fmla="*/ 56 h 80"/>
                <a:gd name="T24" fmla="*/ 25 w 80"/>
                <a:gd name="T25" fmla="*/ 55 h 80"/>
                <a:gd name="T26" fmla="*/ 25 w 80"/>
                <a:gd name="T27" fmla="*/ 49 h 80"/>
                <a:gd name="T28" fmla="*/ 34 w 80"/>
                <a:gd name="T29" fmla="*/ 40 h 80"/>
                <a:gd name="T30" fmla="*/ 25 w 80"/>
                <a:gd name="T31" fmla="*/ 31 h 80"/>
                <a:gd name="T32" fmla="*/ 25 w 80"/>
                <a:gd name="T33" fmla="*/ 25 h 80"/>
                <a:gd name="T34" fmla="*/ 31 w 80"/>
                <a:gd name="T35" fmla="*/ 25 h 80"/>
                <a:gd name="T36" fmla="*/ 40 w 80"/>
                <a:gd name="T37" fmla="*/ 34 h 80"/>
                <a:gd name="T38" fmla="*/ 49 w 80"/>
                <a:gd name="T39" fmla="*/ 25 h 80"/>
                <a:gd name="T40" fmla="*/ 55 w 80"/>
                <a:gd name="T41" fmla="*/ 25 h 80"/>
                <a:gd name="T42" fmla="*/ 55 w 80"/>
                <a:gd name="T43" fmla="*/ 31 h 80"/>
                <a:gd name="T44" fmla="*/ 46 w 80"/>
                <a:gd name="T45" fmla="*/ 40 h 80"/>
                <a:gd name="T46" fmla="*/ 55 w 80"/>
                <a:gd name="T47" fmla="*/ 49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0" h="80">
                  <a:moveTo>
                    <a:pt x="40" y="0"/>
                  </a:move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80"/>
                    <a:pt x="40" y="80"/>
                  </a:cubicBezTo>
                  <a:cubicBezTo>
                    <a:pt x="62" y="80"/>
                    <a:pt x="80" y="62"/>
                    <a:pt x="80" y="40"/>
                  </a:cubicBezTo>
                  <a:cubicBezTo>
                    <a:pt x="80" y="18"/>
                    <a:pt x="62" y="0"/>
                    <a:pt x="40" y="0"/>
                  </a:cubicBezTo>
                  <a:close/>
                  <a:moveTo>
                    <a:pt x="55" y="49"/>
                  </a:moveTo>
                  <a:cubicBezTo>
                    <a:pt x="57" y="51"/>
                    <a:pt x="57" y="53"/>
                    <a:pt x="55" y="55"/>
                  </a:cubicBezTo>
                  <a:cubicBezTo>
                    <a:pt x="54" y="55"/>
                    <a:pt x="53" y="56"/>
                    <a:pt x="52" y="56"/>
                  </a:cubicBezTo>
                  <a:cubicBezTo>
                    <a:pt x="51" y="56"/>
                    <a:pt x="50" y="55"/>
                    <a:pt x="49" y="55"/>
                  </a:cubicBezTo>
                  <a:cubicBezTo>
                    <a:pt x="40" y="46"/>
                    <a:pt x="40" y="46"/>
                    <a:pt x="40" y="46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0" y="55"/>
                    <a:pt x="29" y="56"/>
                    <a:pt x="28" y="56"/>
                  </a:cubicBezTo>
                  <a:cubicBezTo>
                    <a:pt x="27" y="56"/>
                    <a:pt x="26" y="55"/>
                    <a:pt x="25" y="55"/>
                  </a:cubicBezTo>
                  <a:cubicBezTo>
                    <a:pt x="24" y="53"/>
                    <a:pt x="24" y="51"/>
                    <a:pt x="25" y="49"/>
                  </a:cubicBezTo>
                  <a:cubicBezTo>
                    <a:pt x="34" y="40"/>
                    <a:pt x="34" y="40"/>
                    <a:pt x="34" y="40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4" y="29"/>
                    <a:pt x="24" y="27"/>
                    <a:pt x="25" y="25"/>
                  </a:cubicBezTo>
                  <a:cubicBezTo>
                    <a:pt x="27" y="23"/>
                    <a:pt x="29" y="23"/>
                    <a:pt x="31" y="25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9" y="25"/>
                    <a:pt x="49" y="25"/>
                    <a:pt x="49" y="25"/>
                  </a:cubicBezTo>
                  <a:cubicBezTo>
                    <a:pt x="51" y="23"/>
                    <a:pt x="53" y="23"/>
                    <a:pt x="55" y="25"/>
                  </a:cubicBezTo>
                  <a:cubicBezTo>
                    <a:pt x="57" y="27"/>
                    <a:pt x="57" y="29"/>
                    <a:pt x="55" y="31"/>
                  </a:cubicBezTo>
                  <a:cubicBezTo>
                    <a:pt x="46" y="40"/>
                    <a:pt x="46" y="40"/>
                    <a:pt x="46" y="40"/>
                  </a:cubicBezTo>
                  <a:lnTo>
                    <a:pt x="55" y="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72751" tIns="36376" rIns="72751" bIns="36376"/>
            <a:lstStyle/>
            <a:p>
              <a:pPr>
                <a:defRPr/>
              </a:pPr>
              <a:endParaRPr lang="zh-CN" altLang="en-US" sz="1430">
                <a:solidFill>
                  <a:prstClr val="black"/>
                </a:solidFill>
              </a:endParaRPr>
            </a:p>
          </p:txBody>
        </p:sp>
      </p:grpSp>
      <p:sp>
        <p:nvSpPr>
          <p:cNvPr id="306" name="AutoShape 116"/>
          <p:cNvSpPr/>
          <p:nvPr/>
        </p:nvSpPr>
        <p:spPr bwMode="auto">
          <a:xfrm>
            <a:off x="5636328" y="4316366"/>
            <a:ext cx="822480" cy="822480"/>
          </a:xfrm>
          <a:custGeom>
            <a:avLst/>
            <a:gdLst>
              <a:gd name="T0" fmla="*/ 3362078 w 21600"/>
              <a:gd name="T1" fmla="*/ 0 h 21600"/>
              <a:gd name="T2" fmla="*/ 4671007 w 21600"/>
              <a:gd name="T3" fmla="*/ 262590 h 21600"/>
              <a:gd name="T4" fmla="*/ 5740047 w 21600"/>
              <a:gd name="T5" fmla="*/ 982239 h 21600"/>
              <a:gd name="T6" fmla="*/ 6459379 w 21600"/>
              <a:gd name="T7" fmla="*/ 2049727 h 21600"/>
              <a:gd name="T8" fmla="*/ 6720417 w 21600"/>
              <a:gd name="T9" fmla="*/ 3360526 h 21600"/>
              <a:gd name="T10" fmla="*/ 6459379 w 21600"/>
              <a:gd name="T11" fmla="*/ 4669755 h 21600"/>
              <a:gd name="T12" fmla="*/ 5740047 w 21600"/>
              <a:gd name="T13" fmla="*/ 5739112 h 21600"/>
              <a:gd name="T14" fmla="*/ 4671007 w 21600"/>
              <a:gd name="T15" fmla="*/ 6457827 h 21600"/>
              <a:gd name="T16" fmla="*/ 3362078 w 21600"/>
              <a:gd name="T17" fmla="*/ 6720417 h 21600"/>
              <a:gd name="T18" fmla="*/ 2050979 w 21600"/>
              <a:gd name="T19" fmla="*/ 6457827 h 21600"/>
              <a:gd name="T20" fmla="*/ 981922 w 21600"/>
              <a:gd name="T21" fmla="*/ 5739112 h 21600"/>
              <a:gd name="T22" fmla="*/ 262908 w 21600"/>
              <a:gd name="T23" fmla="*/ 4669755 h 21600"/>
              <a:gd name="T24" fmla="*/ 0 w 21600"/>
              <a:gd name="T25" fmla="*/ 3360526 h 21600"/>
              <a:gd name="T26" fmla="*/ 262908 w 21600"/>
              <a:gd name="T27" fmla="*/ 2049727 h 21600"/>
              <a:gd name="T28" fmla="*/ 981922 w 21600"/>
              <a:gd name="T29" fmla="*/ 982239 h 21600"/>
              <a:gd name="T30" fmla="*/ 2050979 w 21600"/>
              <a:gd name="T31" fmla="*/ 262590 h 21600"/>
              <a:gd name="T32" fmla="*/ 3362078 w 21600"/>
              <a:gd name="T33" fmla="*/ 0 h 21600"/>
              <a:gd name="T34" fmla="*/ 3362078 w 21600"/>
              <a:gd name="T35" fmla="*/ 5711737 h 21600"/>
              <a:gd name="T36" fmla="*/ 4279918 w 21600"/>
              <a:gd name="T37" fmla="*/ 5526299 h 21600"/>
              <a:gd name="T38" fmla="*/ 5025372 w 21600"/>
              <a:gd name="T39" fmla="*/ 5021950 h 21600"/>
              <a:gd name="T40" fmla="*/ 5530039 w 21600"/>
              <a:gd name="T41" fmla="*/ 4277113 h 21600"/>
              <a:gd name="T42" fmla="*/ 5715459 w 21600"/>
              <a:gd name="T43" fmla="*/ 3360526 h 21600"/>
              <a:gd name="T44" fmla="*/ 5530039 w 21600"/>
              <a:gd name="T45" fmla="*/ 2443304 h 21600"/>
              <a:gd name="T46" fmla="*/ 5025372 w 21600"/>
              <a:gd name="T47" fmla="*/ 1698466 h 21600"/>
              <a:gd name="T48" fmla="*/ 4278048 w 21600"/>
              <a:gd name="T49" fmla="*/ 1194118 h 21600"/>
              <a:gd name="T50" fmla="*/ 3362078 w 21600"/>
              <a:gd name="T51" fmla="*/ 1008680 h 21600"/>
              <a:gd name="T52" fmla="*/ 2442369 w 21600"/>
              <a:gd name="T53" fmla="*/ 1194118 h 21600"/>
              <a:gd name="T54" fmla="*/ 1697831 w 21600"/>
              <a:gd name="T55" fmla="*/ 1698466 h 21600"/>
              <a:gd name="T56" fmla="*/ 1194735 w 21600"/>
              <a:gd name="T57" fmla="*/ 2443304 h 21600"/>
              <a:gd name="T58" fmla="*/ 1009315 w 21600"/>
              <a:gd name="T59" fmla="*/ 3360526 h 21600"/>
              <a:gd name="T60" fmla="*/ 1194735 w 21600"/>
              <a:gd name="T61" fmla="*/ 4277113 h 21600"/>
              <a:gd name="T62" fmla="*/ 1697831 w 21600"/>
              <a:gd name="T63" fmla="*/ 5021950 h 21600"/>
              <a:gd name="T64" fmla="*/ 2442369 w 21600"/>
              <a:gd name="T65" fmla="*/ 5526299 h 21600"/>
              <a:gd name="T66" fmla="*/ 3362078 w 21600"/>
              <a:gd name="T67" fmla="*/ 5711737 h 21600"/>
              <a:gd name="T68" fmla="*/ 4523211 w 21600"/>
              <a:gd name="T69" fmla="*/ 3360526 h 21600"/>
              <a:gd name="T70" fmla="*/ 4761548 w 21600"/>
              <a:gd name="T71" fmla="*/ 3459145 h 21600"/>
              <a:gd name="T72" fmla="*/ 4859232 w 21600"/>
              <a:gd name="T73" fmla="*/ 3697164 h 21600"/>
              <a:gd name="T74" fmla="*/ 4859232 w 21600"/>
              <a:gd name="T75" fmla="*/ 4033802 h 21600"/>
              <a:gd name="T76" fmla="*/ 4761548 w 21600"/>
              <a:gd name="T77" fmla="*/ 4270887 h 21600"/>
              <a:gd name="T78" fmla="*/ 4523211 w 21600"/>
              <a:gd name="T79" fmla="*/ 4369206 h 21600"/>
              <a:gd name="T80" fmla="*/ 3008630 w 21600"/>
              <a:gd name="T81" fmla="*/ 4369206 h 21600"/>
              <a:gd name="T82" fmla="*/ 2770311 w 21600"/>
              <a:gd name="T83" fmla="*/ 4270887 h 21600"/>
              <a:gd name="T84" fmla="*/ 2671674 w 21600"/>
              <a:gd name="T85" fmla="*/ 4033802 h 21600"/>
              <a:gd name="T86" fmla="*/ 2671674 w 21600"/>
              <a:gd name="T87" fmla="*/ 2077103 h 21600"/>
              <a:gd name="T88" fmla="*/ 2770311 w 21600"/>
              <a:gd name="T89" fmla="*/ 1840653 h 21600"/>
              <a:gd name="T90" fmla="*/ 3008630 w 21600"/>
              <a:gd name="T91" fmla="*/ 1740464 h 21600"/>
              <a:gd name="T92" fmla="*/ 3345268 w 21600"/>
              <a:gd name="T93" fmla="*/ 1740464 h 21600"/>
              <a:gd name="T94" fmla="*/ 3584540 w 21600"/>
              <a:gd name="T95" fmla="*/ 1840653 h 21600"/>
              <a:gd name="T96" fmla="*/ 3676632 w 21600"/>
              <a:gd name="T97" fmla="*/ 2077103 h 21600"/>
              <a:gd name="T98" fmla="*/ 3676632 w 21600"/>
              <a:gd name="T99" fmla="*/ 3360526 h 21600"/>
              <a:gd name="T100" fmla="*/ 4523211 w 21600"/>
              <a:gd name="T101" fmla="*/ 3360526 h 21600"/>
              <a:gd name="T102" fmla="*/ 4523211 w 21600"/>
              <a:gd name="T103" fmla="*/ 3360526 h 2160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21600" h="21600">
                <a:moveTo>
                  <a:pt x="10806" y="0"/>
                </a:moveTo>
                <a:cubicBezTo>
                  <a:pt x="12303" y="0"/>
                  <a:pt x="13705" y="280"/>
                  <a:pt x="15013" y="844"/>
                </a:cubicBezTo>
                <a:cubicBezTo>
                  <a:pt x="16321" y="1409"/>
                  <a:pt x="17466" y="2177"/>
                  <a:pt x="18449" y="3157"/>
                </a:cubicBezTo>
                <a:cubicBezTo>
                  <a:pt x="19433" y="4134"/>
                  <a:pt x="20204" y="5278"/>
                  <a:pt x="20761" y="6588"/>
                </a:cubicBezTo>
                <a:cubicBezTo>
                  <a:pt x="21320" y="7901"/>
                  <a:pt x="21600" y="9305"/>
                  <a:pt x="21600" y="10801"/>
                </a:cubicBezTo>
                <a:cubicBezTo>
                  <a:pt x="21600" y="12295"/>
                  <a:pt x="21320" y="13699"/>
                  <a:pt x="20761" y="15009"/>
                </a:cubicBezTo>
                <a:cubicBezTo>
                  <a:pt x="20204" y="16322"/>
                  <a:pt x="19430" y="17466"/>
                  <a:pt x="18449" y="18446"/>
                </a:cubicBezTo>
                <a:cubicBezTo>
                  <a:pt x="17466" y="19423"/>
                  <a:pt x="16322" y="20194"/>
                  <a:pt x="15013" y="20756"/>
                </a:cubicBezTo>
                <a:cubicBezTo>
                  <a:pt x="13705" y="21320"/>
                  <a:pt x="12303" y="21600"/>
                  <a:pt x="10806" y="21600"/>
                </a:cubicBezTo>
                <a:cubicBezTo>
                  <a:pt x="9311" y="21600"/>
                  <a:pt x="7906" y="21320"/>
                  <a:pt x="6592" y="20756"/>
                </a:cubicBezTo>
                <a:cubicBezTo>
                  <a:pt x="5281" y="20194"/>
                  <a:pt x="4137" y="19423"/>
                  <a:pt x="3156" y="18446"/>
                </a:cubicBezTo>
                <a:cubicBezTo>
                  <a:pt x="2179" y="17466"/>
                  <a:pt x="1410" y="16322"/>
                  <a:pt x="845" y="15009"/>
                </a:cubicBezTo>
                <a:cubicBezTo>
                  <a:pt x="283" y="13699"/>
                  <a:pt x="0" y="12295"/>
                  <a:pt x="0" y="10801"/>
                </a:cubicBezTo>
                <a:cubicBezTo>
                  <a:pt x="0" y="9305"/>
                  <a:pt x="283" y="7901"/>
                  <a:pt x="845" y="6588"/>
                </a:cubicBezTo>
                <a:cubicBezTo>
                  <a:pt x="1410" y="5278"/>
                  <a:pt x="2181" y="4134"/>
                  <a:pt x="3156" y="3157"/>
                </a:cubicBezTo>
                <a:cubicBezTo>
                  <a:pt x="4137" y="2177"/>
                  <a:pt x="5281" y="1409"/>
                  <a:pt x="6592" y="844"/>
                </a:cubicBezTo>
                <a:cubicBezTo>
                  <a:pt x="7906" y="280"/>
                  <a:pt x="9311" y="0"/>
                  <a:pt x="10806" y="0"/>
                </a:cubicBezTo>
                <a:moveTo>
                  <a:pt x="10806" y="18358"/>
                </a:moveTo>
                <a:cubicBezTo>
                  <a:pt x="11862" y="18358"/>
                  <a:pt x="12846" y="18158"/>
                  <a:pt x="13756" y="17762"/>
                </a:cubicBezTo>
                <a:cubicBezTo>
                  <a:pt x="14666" y="17364"/>
                  <a:pt x="15462" y="16825"/>
                  <a:pt x="16152" y="16141"/>
                </a:cubicBezTo>
                <a:cubicBezTo>
                  <a:pt x="16839" y="15455"/>
                  <a:pt x="17378" y="14656"/>
                  <a:pt x="17774" y="13747"/>
                </a:cubicBezTo>
                <a:cubicBezTo>
                  <a:pt x="18170" y="12837"/>
                  <a:pt x="18370" y="11855"/>
                  <a:pt x="18370" y="10801"/>
                </a:cubicBezTo>
                <a:cubicBezTo>
                  <a:pt x="18370" y="9745"/>
                  <a:pt x="18172" y="8763"/>
                  <a:pt x="17774" y="7853"/>
                </a:cubicBezTo>
                <a:cubicBezTo>
                  <a:pt x="17375" y="6944"/>
                  <a:pt x="16839" y="6148"/>
                  <a:pt x="16152" y="5459"/>
                </a:cubicBezTo>
                <a:cubicBezTo>
                  <a:pt x="15465" y="4775"/>
                  <a:pt x="14666" y="4236"/>
                  <a:pt x="13750" y="3838"/>
                </a:cubicBezTo>
                <a:cubicBezTo>
                  <a:pt x="12835" y="3442"/>
                  <a:pt x="11851" y="3242"/>
                  <a:pt x="10806" y="3242"/>
                </a:cubicBezTo>
                <a:cubicBezTo>
                  <a:pt x="9752" y="3242"/>
                  <a:pt x="8765" y="3442"/>
                  <a:pt x="7850" y="3838"/>
                </a:cubicBezTo>
                <a:cubicBezTo>
                  <a:pt x="6934" y="4236"/>
                  <a:pt x="6138" y="4775"/>
                  <a:pt x="5457" y="5459"/>
                </a:cubicBezTo>
                <a:cubicBezTo>
                  <a:pt x="4776" y="6148"/>
                  <a:pt x="4236" y="6944"/>
                  <a:pt x="3840" y="7853"/>
                </a:cubicBezTo>
                <a:cubicBezTo>
                  <a:pt x="3442" y="8763"/>
                  <a:pt x="3244" y="9745"/>
                  <a:pt x="3244" y="10801"/>
                </a:cubicBezTo>
                <a:cubicBezTo>
                  <a:pt x="3244" y="11855"/>
                  <a:pt x="3442" y="12837"/>
                  <a:pt x="3840" y="13747"/>
                </a:cubicBezTo>
                <a:cubicBezTo>
                  <a:pt x="4239" y="14656"/>
                  <a:pt x="4776" y="15455"/>
                  <a:pt x="5457" y="16141"/>
                </a:cubicBezTo>
                <a:cubicBezTo>
                  <a:pt x="6135" y="16825"/>
                  <a:pt x="6932" y="17364"/>
                  <a:pt x="7850" y="17762"/>
                </a:cubicBezTo>
                <a:cubicBezTo>
                  <a:pt x="8765" y="18158"/>
                  <a:pt x="9752" y="18358"/>
                  <a:pt x="10806" y="18358"/>
                </a:cubicBezTo>
                <a:moveTo>
                  <a:pt x="14538" y="10801"/>
                </a:moveTo>
                <a:cubicBezTo>
                  <a:pt x="14835" y="10801"/>
                  <a:pt x="15089" y="10906"/>
                  <a:pt x="15304" y="11118"/>
                </a:cubicBezTo>
                <a:cubicBezTo>
                  <a:pt x="15513" y="11332"/>
                  <a:pt x="15618" y="11584"/>
                  <a:pt x="15618" y="11883"/>
                </a:cubicBezTo>
                <a:lnTo>
                  <a:pt x="15618" y="12965"/>
                </a:lnTo>
                <a:cubicBezTo>
                  <a:pt x="15618" y="13261"/>
                  <a:pt x="15513" y="13515"/>
                  <a:pt x="15304" y="13727"/>
                </a:cubicBezTo>
                <a:cubicBezTo>
                  <a:pt x="15090" y="13939"/>
                  <a:pt x="14835" y="14043"/>
                  <a:pt x="14538" y="14043"/>
                </a:cubicBezTo>
                <a:lnTo>
                  <a:pt x="9670" y="14043"/>
                </a:lnTo>
                <a:cubicBezTo>
                  <a:pt x="9373" y="14043"/>
                  <a:pt x="9116" y="13939"/>
                  <a:pt x="8904" y="13727"/>
                </a:cubicBezTo>
                <a:cubicBezTo>
                  <a:pt x="8692" y="13515"/>
                  <a:pt x="8587" y="13261"/>
                  <a:pt x="8587" y="12965"/>
                </a:cubicBezTo>
                <a:lnTo>
                  <a:pt x="8587" y="6676"/>
                </a:lnTo>
                <a:cubicBezTo>
                  <a:pt x="8587" y="6379"/>
                  <a:pt x="8692" y="6125"/>
                  <a:pt x="8904" y="5916"/>
                </a:cubicBezTo>
                <a:cubicBezTo>
                  <a:pt x="9113" y="5699"/>
                  <a:pt x="9370" y="5594"/>
                  <a:pt x="9670" y="5594"/>
                </a:cubicBezTo>
                <a:lnTo>
                  <a:pt x="10752" y="5594"/>
                </a:lnTo>
                <a:cubicBezTo>
                  <a:pt x="11066" y="5594"/>
                  <a:pt x="11323" y="5699"/>
                  <a:pt x="11521" y="5916"/>
                </a:cubicBezTo>
                <a:cubicBezTo>
                  <a:pt x="11718" y="6125"/>
                  <a:pt x="11817" y="6379"/>
                  <a:pt x="11817" y="6676"/>
                </a:cubicBezTo>
                <a:lnTo>
                  <a:pt x="11817" y="10801"/>
                </a:lnTo>
                <a:lnTo>
                  <a:pt x="14538" y="10801"/>
                </a:lnTo>
                <a:close/>
                <a:moveTo>
                  <a:pt x="14538" y="10801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zh-CN" altLang="en-US" sz="1450">
              <a:solidFill>
                <a:prstClr val="black"/>
              </a:solidFill>
            </a:endParaRPr>
          </a:p>
        </p:txBody>
      </p:sp>
      <p:sp>
        <p:nvSpPr>
          <p:cNvPr id="307" name="矩形 306"/>
          <p:cNvSpPr/>
          <p:nvPr/>
        </p:nvSpPr>
        <p:spPr>
          <a:xfrm>
            <a:off x="994180" y="4236640"/>
            <a:ext cx="2359865" cy="107721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</a:t>
            </a:r>
            <a:r>
              <a:rPr lang="zh-CN" altLang="en-US" sz="1400" dirty="0" smtClean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体</a:t>
            </a:r>
            <a:endParaRPr lang="en-US" altLang="zh-CN" sz="1400" dirty="0" smtClean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 smtClean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14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8" name="TextBox 13"/>
          <p:cNvSpPr txBox="1"/>
          <p:nvPr/>
        </p:nvSpPr>
        <p:spPr>
          <a:xfrm>
            <a:off x="994180" y="3914690"/>
            <a:ext cx="275287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242221"/>
            <a:ext cx="196948" cy="390825"/>
          </a:xfrm>
          <a:prstGeom prst="rect">
            <a:avLst/>
          </a:prstGeom>
          <a:solidFill>
            <a:srgbClr val="6687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6610" y="242221"/>
            <a:ext cx="23363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6" name="Rectangle 14"/>
          <p:cNvSpPr>
            <a:spLocks noChangeArrowheads="1"/>
          </p:cNvSpPr>
          <p:nvPr/>
        </p:nvSpPr>
        <p:spPr bwMode="auto">
          <a:xfrm>
            <a:off x="7444764" y="5272284"/>
            <a:ext cx="1240184" cy="437823"/>
          </a:xfrm>
          <a:prstGeom prst="rect">
            <a:avLst/>
          </a:prstGeom>
          <a:solidFill>
            <a:srgbClr val="8FAADC"/>
          </a:solidFill>
          <a:ln>
            <a:noFill/>
          </a:ln>
        </p:spPr>
        <p:txBody>
          <a:bodyPr vert="horz" wrap="square" lIns="91440" tIns="45720" rIns="91440" bIns="45720" numCol="1" anchor="ctr" anchorCtr="1" compatLnSpc="1"/>
          <a:lstStyle/>
          <a:p>
            <a:r>
              <a:rPr lang="zh-CN" altLang="en-US" dirty="0">
                <a:solidFill>
                  <a:prstClr val="white"/>
                </a:solidFill>
              </a:rPr>
              <a:t>项目 </a:t>
            </a:r>
            <a:r>
              <a:rPr lang="en-US" altLang="zh-CN" dirty="0">
                <a:solidFill>
                  <a:prstClr val="white"/>
                </a:solidFill>
              </a:rPr>
              <a:t>D</a:t>
            </a:r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7" name="Rectangle 16"/>
          <p:cNvSpPr>
            <a:spLocks noChangeArrowheads="1"/>
          </p:cNvSpPr>
          <p:nvPr/>
        </p:nvSpPr>
        <p:spPr bwMode="auto">
          <a:xfrm>
            <a:off x="3572380" y="5467547"/>
            <a:ext cx="1240184" cy="43782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1" compatLnSpc="1"/>
          <a:lstStyle/>
          <a:p>
            <a:r>
              <a:rPr lang="zh-CN" altLang="en-US" dirty="0">
                <a:solidFill>
                  <a:prstClr val="white"/>
                </a:solidFill>
              </a:rPr>
              <a:t>项目 </a:t>
            </a:r>
            <a:r>
              <a:rPr lang="en-US" altLang="zh-CN" dirty="0">
                <a:solidFill>
                  <a:prstClr val="white"/>
                </a:solidFill>
              </a:rPr>
              <a:t>B</a:t>
            </a:r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3967668" y="1998859"/>
            <a:ext cx="1321266" cy="43782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1" compatLnSpc="1"/>
          <a:lstStyle/>
          <a:p>
            <a:r>
              <a:rPr lang="zh-CN" altLang="en-US" dirty="0">
                <a:solidFill>
                  <a:prstClr val="white"/>
                </a:solidFill>
              </a:rPr>
              <a:t>项目 </a:t>
            </a:r>
            <a:r>
              <a:rPr lang="en-US" altLang="zh-CN" dirty="0">
                <a:solidFill>
                  <a:prstClr val="white"/>
                </a:solidFill>
              </a:rPr>
              <a:t>A</a:t>
            </a:r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9" name="Rectangle 20"/>
          <p:cNvSpPr>
            <a:spLocks noChangeArrowheads="1"/>
          </p:cNvSpPr>
          <p:nvPr/>
        </p:nvSpPr>
        <p:spPr bwMode="auto">
          <a:xfrm>
            <a:off x="8021026" y="2676722"/>
            <a:ext cx="1242024" cy="4354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1" compatLnSpc="1"/>
          <a:lstStyle/>
          <a:p>
            <a:r>
              <a:rPr lang="zh-CN" altLang="en-US" dirty="0">
                <a:solidFill>
                  <a:prstClr val="white"/>
                </a:solidFill>
              </a:rPr>
              <a:t>项目 </a:t>
            </a:r>
            <a:r>
              <a:rPr lang="en-US" altLang="zh-CN" dirty="0">
                <a:solidFill>
                  <a:prstClr val="white"/>
                </a:solidFill>
              </a:rPr>
              <a:t>C</a:t>
            </a:r>
            <a:endParaRPr lang="zh-CN" altLang="en-US" dirty="0">
              <a:solidFill>
                <a:prstClr val="white"/>
              </a:solidFill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3882415" y="990845"/>
            <a:ext cx="3654425" cy="4422776"/>
            <a:chOff x="2217738" y="1412875"/>
            <a:chExt cx="3654425" cy="4422776"/>
          </a:xfrm>
          <a:solidFill>
            <a:srgbClr val="6687B3"/>
          </a:solidFill>
        </p:grpSpPr>
        <p:sp>
          <p:nvSpPr>
            <p:cNvPr id="11" name="Freeform 22"/>
            <p:cNvSpPr>
              <a:spLocks noEditPoints="1"/>
            </p:cNvSpPr>
            <p:nvPr/>
          </p:nvSpPr>
          <p:spPr bwMode="auto">
            <a:xfrm>
              <a:off x="3238500" y="3201988"/>
              <a:ext cx="2633663" cy="2633663"/>
            </a:xfrm>
            <a:custGeom>
              <a:avLst/>
              <a:gdLst>
                <a:gd name="T0" fmla="*/ 1365 w 3317"/>
                <a:gd name="T1" fmla="*/ 26 h 3319"/>
                <a:gd name="T2" fmla="*/ 1013 w 3317"/>
                <a:gd name="T3" fmla="*/ 130 h 3319"/>
                <a:gd name="T4" fmla="*/ 698 w 3317"/>
                <a:gd name="T5" fmla="*/ 306 h 3319"/>
                <a:gd name="T6" fmla="*/ 431 w 3317"/>
                <a:gd name="T7" fmla="*/ 543 h 3319"/>
                <a:gd name="T8" fmla="*/ 219 w 3317"/>
                <a:gd name="T9" fmla="*/ 834 h 3319"/>
                <a:gd name="T10" fmla="*/ 74 w 3317"/>
                <a:gd name="T11" fmla="*/ 1166 h 3319"/>
                <a:gd name="T12" fmla="*/ 4 w 3317"/>
                <a:gd name="T13" fmla="*/ 1532 h 3319"/>
                <a:gd name="T14" fmla="*/ 13 w 3317"/>
                <a:gd name="T15" fmla="*/ 1871 h 3319"/>
                <a:gd name="T16" fmla="*/ 100 w 3317"/>
                <a:gd name="T17" fmla="*/ 2230 h 3319"/>
                <a:gd name="T18" fmla="*/ 261 w 3317"/>
                <a:gd name="T19" fmla="*/ 2554 h 3319"/>
                <a:gd name="T20" fmla="*/ 485 w 3317"/>
                <a:gd name="T21" fmla="*/ 2833 h 3319"/>
                <a:gd name="T22" fmla="*/ 764 w 3317"/>
                <a:gd name="T23" fmla="*/ 3058 h 3319"/>
                <a:gd name="T24" fmla="*/ 1088 w 3317"/>
                <a:gd name="T25" fmla="*/ 3218 h 3319"/>
                <a:gd name="T26" fmla="*/ 1447 w 3317"/>
                <a:gd name="T27" fmla="*/ 3305 h 3319"/>
                <a:gd name="T28" fmla="*/ 1786 w 3317"/>
                <a:gd name="T29" fmla="*/ 3314 h 3319"/>
                <a:gd name="T30" fmla="*/ 2152 w 3317"/>
                <a:gd name="T31" fmla="*/ 3244 h 3319"/>
                <a:gd name="T32" fmla="*/ 2485 w 3317"/>
                <a:gd name="T33" fmla="*/ 3099 h 3319"/>
                <a:gd name="T34" fmla="*/ 2774 w 3317"/>
                <a:gd name="T35" fmla="*/ 2889 h 3319"/>
                <a:gd name="T36" fmla="*/ 3012 w 3317"/>
                <a:gd name="T37" fmla="*/ 2620 h 3319"/>
                <a:gd name="T38" fmla="*/ 3187 w 3317"/>
                <a:gd name="T39" fmla="*/ 2305 h 3319"/>
                <a:gd name="T40" fmla="*/ 3291 w 3317"/>
                <a:gd name="T41" fmla="*/ 1953 h 3319"/>
                <a:gd name="T42" fmla="*/ 3317 w 3317"/>
                <a:gd name="T43" fmla="*/ 1617 h 3319"/>
                <a:gd name="T44" fmla="*/ 3266 w 3317"/>
                <a:gd name="T45" fmla="*/ 1245 h 3319"/>
                <a:gd name="T46" fmla="*/ 3136 w 3317"/>
                <a:gd name="T47" fmla="*/ 904 h 3319"/>
                <a:gd name="T48" fmla="*/ 2938 w 3317"/>
                <a:gd name="T49" fmla="*/ 604 h 3319"/>
                <a:gd name="T50" fmla="*/ 2682 w 3317"/>
                <a:gd name="T51" fmla="*/ 353 h 3319"/>
                <a:gd name="T52" fmla="*/ 2378 w 3317"/>
                <a:gd name="T53" fmla="*/ 163 h 3319"/>
                <a:gd name="T54" fmla="*/ 2033 w 3317"/>
                <a:gd name="T55" fmla="*/ 42 h 3319"/>
                <a:gd name="T56" fmla="*/ 1659 w 3317"/>
                <a:gd name="T57" fmla="*/ 0 h 3319"/>
                <a:gd name="T58" fmla="*/ 1454 w 3317"/>
                <a:gd name="T59" fmla="*/ 2988 h 3319"/>
                <a:gd name="T60" fmla="*/ 1166 w 3317"/>
                <a:gd name="T61" fmla="*/ 2909 h 3319"/>
                <a:gd name="T62" fmla="*/ 908 w 3317"/>
                <a:gd name="T63" fmla="*/ 2773 h 3319"/>
                <a:gd name="T64" fmla="*/ 686 w 3317"/>
                <a:gd name="T65" fmla="*/ 2587 h 3319"/>
                <a:gd name="T66" fmla="*/ 509 w 3317"/>
                <a:gd name="T67" fmla="*/ 2357 h 3319"/>
                <a:gd name="T68" fmla="*/ 386 w 3317"/>
                <a:gd name="T69" fmla="*/ 2091 h 3319"/>
                <a:gd name="T70" fmla="*/ 322 w 3317"/>
                <a:gd name="T71" fmla="*/ 1798 h 3319"/>
                <a:gd name="T72" fmla="*/ 322 w 3317"/>
                <a:gd name="T73" fmla="*/ 1522 h 3319"/>
                <a:gd name="T74" fmla="*/ 386 w 3317"/>
                <a:gd name="T75" fmla="*/ 1229 h 3319"/>
                <a:gd name="T76" fmla="*/ 509 w 3317"/>
                <a:gd name="T77" fmla="*/ 963 h 3319"/>
                <a:gd name="T78" fmla="*/ 686 w 3317"/>
                <a:gd name="T79" fmla="*/ 732 h 3319"/>
                <a:gd name="T80" fmla="*/ 908 w 3317"/>
                <a:gd name="T81" fmla="*/ 546 h 3319"/>
                <a:gd name="T82" fmla="*/ 1166 w 3317"/>
                <a:gd name="T83" fmla="*/ 410 h 3319"/>
                <a:gd name="T84" fmla="*/ 1454 w 3317"/>
                <a:gd name="T85" fmla="*/ 331 h 3319"/>
                <a:gd name="T86" fmla="*/ 1728 w 3317"/>
                <a:gd name="T87" fmla="*/ 318 h 3319"/>
                <a:gd name="T88" fmla="*/ 2027 w 3317"/>
                <a:gd name="T89" fmla="*/ 367 h 3319"/>
                <a:gd name="T90" fmla="*/ 2299 w 3317"/>
                <a:gd name="T91" fmla="*/ 478 h 3319"/>
                <a:gd name="T92" fmla="*/ 2538 w 3317"/>
                <a:gd name="T93" fmla="*/ 644 h 3319"/>
                <a:gd name="T94" fmla="*/ 2735 w 3317"/>
                <a:gd name="T95" fmla="*/ 856 h 3319"/>
                <a:gd name="T96" fmla="*/ 2883 w 3317"/>
                <a:gd name="T97" fmla="*/ 1106 h 3319"/>
                <a:gd name="T98" fmla="*/ 2974 w 3317"/>
                <a:gd name="T99" fmla="*/ 1389 h 3319"/>
                <a:gd name="T100" fmla="*/ 3002 w 3317"/>
                <a:gd name="T101" fmla="*/ 1659 h 3319"/>
                <a:gd name="T102" fmla="*/ 2968 w 3317"/>
                <a:gd name="T103" fmla="*/ 1963 h 3319"/>
                <a:gd name="T104" fmla="*/ 2870 w 3317"/>
                <a:gd name="T105" fmla="*/ 2243 h 3319"/>
                <a:gd name="T106" fmla="*/ 2715 w 3317"/>
                <a:gd name="T107" fmla="*/ 2489 h 3319"/>
                <a:gd name="T108" fmla="*/ 2513 w 3317"/>
                <a:gd name="T109" fmla="*/ 2696 h 3319"/>
                <a:gd name="T110" fmla="*/ 2271 w 3317"/>
                <a:gd name="T111" fmla="*/ 2857 h 3319"/>
                <a:gd name="T112" fmla="*/ 1995 w 3317"/>
                <a:gd name="T113" fmla="*/ 2961 h 3319"/>
                <a:gd name="T114" fmla="*/ 1693 w 3317"/>
                <a:gd name="T115" fmla="*/ 3003 h 3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317" h="3319">
                  <a:moveTo>
                    <a:pt x="1659" y="0"/>
                  </a:moveTo>
                  <a:lnTo>
                    <a:pt x="1659" y="0"/>
                  </a:lnTo>
                  <a:lnTo>
                    <a:pt x="1616" y="0"/>
                  </a:lnTo>
                  <a:lnTo>
                    <a:pt x="1573" y="2"/>
                  </a:lnTo>
                  <a:lnTo>
                    <a:pt x="1530" y="5"/>
                  </a:lnTo>
                  <a:lnTo>
                    <a:pt x="1489" y="9"/>
                  </a:lnTo>
                  <a:lnTo>
                    <a:pt x="1447" y="14"/>
                  </a:lnTo>
                  <a:lnTo>
                    <a:pt x="1405" y="19"/>
                  </a:lnTo>
                  <a:lnTo>
                    <a:pt x="1365" y="26"/>
                  </a:lnTo>
                  <a:lnTo>
                    <a:pt x="1324" y="33"/>
                  </a:lnTo>
                  <a:lnTo>
                    <a:pt x="1284" y="42"/>
                  </a:lnTo>
                  <a:lnTo>
                    <a:pt x="1244" y="52"/>
                  </a:lnTo>
                  <a:lnTo>
                    <a:pt x="1204" y="63"/>
                  </a:lnTo>
                  <a:lnTo>
                    <a:pt x="1165" y="75"/>
                  </a:lnTo>
                  <a:lnTo>
                    <a:pt x="1126" y="87"/>
                  </a:lnTo>
                  <a:lnTo>
                    <a:pt x="1088" y="101"/>
                  </a:lnTo>
                  <a:lnTo>
                    <a:pt x="1050" y="116"/>
                  </a:lnTo>
                  <a:lnTo>
                    <a:pt x="1013" y="130"/>
                  </a:lnTo>
                  <a:lnTo>
                    <a:pt x="976" y="146"/>
                  </a:lnTo>
                  <a:lnTo>
                    <a:pt x="940" y="163"/>
                  </a:lnTo>
                  <a:lnTo>
                    <a:pt x="903" y="182"/>
                  </a:lnTo>
                  <a:lnTo>
                    <a:pt x="867" y="200"/>
                  </a:lnTo>
                  <a:lnTo>
                    <a:pt x="833" y="220"/>
                  </a:lnTo>
                  <a:lnTo>
                    <a:pt x="799" y="241"/>
                  </a:lnTo>
                  <a:lnTo>
                    <a:pt x="764" y="262"/>
                  </a:lnTo>
                  <a:lnTo>
                    <a:pt x="731" y="284"/>
                  </a:lnTo>
                  <a:lnTo>
                    <a:pt x="698" y="306"/>
                  </a:lnTo>
                  <a:lnTo>
                    <a:pt x="666" y="330"/>
                  </a:lnTo>
                  <a:lnTo>
                    <a:pt x="634" y="353"/>
                  </a:lnTo>
                  <a:lnTo>
                    <a:pt x="603" y="379"/>
                  </a:lnTo>
                  <a:lnTo>
                    <a:pt x="573" y="405"/>
                  </a:lnTo>
                  <a:lnTo>
                    <a:pt x="542" y="431"/>
                  </a:lnTo>
                  <a:lnTo>
                    <a:pt x="514" y="458"/>
                  </a:lnTo>
                  <a:lnTo>
                    <a:pt x="485" y="486"/>
                  </a:lnTo>
                  <a:lnTo>
                    <a:pt x="458" y="514"/>
                  </a:lnTo>
                  <a:lnTo>
                    <a:pt x="431" y="543"/>
                  </a:lnTo>
                  <a:lnTo>
                    <a:pt x="404" y="574"/>
                  </a:lnTo>
                  <a:lnTo>
                    <a:pt x="378" y="604"/>
                  </a:lnTo>
                  <a:lnTo>
                    <a:pt x="354" y="635"/>
                  </a:lnTo>
                  <a:lnTo>
                    <a:pt x="329" y="666"/>
                  </a:lnTo>
                  <a:lnTo>
                    <a:pt x="306" y="699"/>
                  </a:lnTo>
                  <a:lnTo>
                    <a:pt x="283" y="732"/>
                  </a:lnTo>
                  <a:lnTo>
                    <a:pt x="261" y="765"/>
                  </a:lnTo>
                  <a:lnTo>
                    <a:pt x="240" y="798"/>
                  </a:lnTo>
                  <a:lnTo>
                    <a:pt x="219" y="834"/>
                  </a:lnTo>
                  <a:lnTo>
                    <a:pt x="199" y="868"/>
                  </a:lnTo>
                  <a:lnTo>
                    <a:pt x="181" y="904"/>
                  </a:lnTo>
                  <a:lnTo>
                    <a:pt x="163" y="941"/>
                  </a:lnTo>
                  <a:lnTo>
                    <a:pt x="145" y="976"/>
                  </a:lnTo>
                  <a:lnTo>
                    <a:pt x="129" y="1014"/>
                  </a:lnTo>
                  <a:lnTo>
                    <a:pt x="115" y="1051"/>
                  </a:lnTo>
                  <a:lnTo>
                    <a:pt x="100" y="1089"/>
                  </a:lnTo>
                  <a:lnTo>
                    <a:pt x="87" y="1127"/>
                  </a:lnTo>
                  <a:lnTo>
                    <a:pt x="74" y="1166"/>
                  </a:lnTo>
                  <a:lnTo>
                    <a:pt x="62" y="1205"/>
                  </a:lnTo>
                  <a:lnTo>
                    <a:pt x="51" y="1245"/>
                  </a:lnTo>
                  <a:lnTo>
                    <a:pt x="41" y="1285"/>
                  </a:lnTo>
                  <a:lnTo>
                    <a:pt x="33" y="1326"/>
                  </a:lnTo>
                  <a:lnTo>
                    <a:pt x="25" y="1366"/>
                  </a:lnTo>
                  <a:lnTo>
                    <a:pt x="18" y="1406"/>
                  </a:lnTo>
                  <a:lnTo>
                    <a:pt x="13" y="1448"/>
                  </a:lnTo>
                  <a:lnTo>
                    <a:pt x="8" y="1490"/>
                  </a:lnTo>
                  <a:lnTo>
                    <a:pt x="4" y="1532"/>
                  </a:lnTo>
                  <a:lnTo>
                    <a:pt x="2" y="1574"/>
                  </a:lnTo>
                  <a:lnTo>
                    <a:pt x="0" y="1617"/>
                  </a:lnTo>
                  <a:lnTo>
                    <a:pt x="0" y="1659"/>
                  </a:lnTo>
                  <a:lnTo>
                    <a:pt x="0" y="1659"/>
                  </a:lnTo>
                  <a:lnTo>
                    <a:pt x="0" y="1702"/>
                  </a:lnTo>
                  <a:lnTo>
                    <a:pt x="2" y="1745"/>
                  </a:lnTo>
                  <a:lnTo>
                    <a:pt x="4" y="1788"/>
                  </a:lnTo>
                  <a:lnTo>
                    <a:pt x="8" y="1829"/>
                  </a:lnTo>
                  <a:lnTo>
                    <a:pt x="13" y="1871"/>
                  </a:lnTo>
                  <a:lnTo>
                    <a:pt x="18" y="1913"/>
                  </a:lnTo>
                  <a:lnTo>
                    <a:pt x="25" y="1953"/>
                  </a:lnTo>
                  <a:lnTo>
                    <a:pt x="33" y="1994"/>
                  </a:lnTo>
                  <a:lnTo>
                    <a:pt x="41" y="2034"/>
                  </a:lnTo>
                  <a:lnTo>
                    <a:pt x="51" y="2075"/>
                  </a:lnTo>
                  <a:lnTo>
                    <a:pt x="62" y="2114"/>
                  </a:lnTo>
                  <a:lnTo>
                    <a:pt x="74" y="2153"/>
                  </a:lnTo>
                  <a:lnTo>
                    <a:pt x="87" y="2192"/>
                  </a:lnTo>
                  <a:lnTo>
                    <a:pt x="100" y="2230"/>
                  </a:lnTo>
                  <a:lnTo>
                    <a:pt x="115" y="2268"/>
                  </a:lnTo>
                  <a:lnTo>
                    <a:pt x="129" y="2305"/>
                  </a:lnTo>
                  <a:lnTo>
                    <a:pt x="145" y="2343"/>
                  </a:lnTo>
                  <a:lnTo>
                    <a:pt x="163" y="2379"/>
                  </a:lnTo>
                  <a:lnTo>
                    <a:pt x="181" y="2415"/>
                  </a:lnTo>
                  <a:lnTo>
                    <a:pt x="199" y="2451"/>
                  </a:lnTo>
                  <a:lnTo>
                    <a:pt x="219" y="2485"/>
                  </a:lnTo>
                  <a:lnTo>
                    <a:pt x="240" y="2520"/>
                  </a:lnTo>
                  <a:lnTo>
                    <a:pt x="261" y="2554"/>
                  </a:lnTo>
                  <a:lnTo>
                    <a:pt x="283" y="2587"/>
                  </a:lnTo>
                  <a:lnTo>
                    <a:pt x="306" y="2620"/>
                  </a:lnTo>
                  <a:lnTo>
                    <a:pt x="329" y="2653"/>
                  </a:lnTo>
                  <a:lnTo>
                    <a:pt x="354" y="2684"/>
                  </a:lnTo>
                  <a:lnTo>
                    <a:pt x="378" y="2716"/>
                  </a:lnTo>
                  <a:lnTo>
                    <a:pt x="404" y="2745"/>
                  </a:lnTo>
                  <a:lnTo>
                    <a:pt x="431" y="2776"/>
                  </a:lnTo>
                  <a:lnTo>
                    <a:pt x="458" y="2805"/>
                  </a:lnTo>
                  <a:lnTo>
                    <a:pt x="485" y="2833"/>
                  </a:lnTo>
                  <a:lnTo>
                    <a:pt x="514" y="2860"/>
                  </a:lnTo>
                  <a:lnTo>
                    <a:pt x="542" y="2889"/>
                  </a:lnTo>
                  <a:lnTo>
                    <a:pt x="573" y="2914"/>
                  </a:lnTo>
                  <a:lnTo>
                    <a:pt x="603" y="2940"/>
                  </a:lnTo>
                  <a:lnTo>
                    <a:pt x="634" y="2966"/>
                  </a:lnTo>
                  <a:lnTo>
                    <a:pt x="666" y="2989"/>
                  </a:lnTo>
                  <a:lnTo>
                    <a:pt x="698" y="3014"/>
                  </a:lnTo>
                  <a:lnTo>
                    <a:pt x="731" y="3036"/>
                  </a:lnTo>
                  <a:lnTo>
                    <a:pt x="764" y="3058"/>
                  </a:lnTo>
                  <a:lnTo>
                    <a:pt x="799" y="3079"/>
                  </a:lnTo>
                  <a:lnTo>
                    <a:pt x="833" y="3099"/>
                  </a:lnTo>
                  <a:lnTo>
                    <a:pt x="867" y="3119"/>
                  </a:lnTo>
                  <a:lnTo>
                    <a:pt x="903" y="3137"/>
                  </a:lnTo>
                  <a:lnTo>
                    <a:pt x="940" y="3156"/>
                  </a:lnTo>
                  <a:lnTo>
                    <a:pt x="976" y="3173"/>
                  </a:lnTo>
                  <a:lnTo>
                    <a:pt x="1013" y="3189"/>
                  </a:lnTo>
                  <a:lnTo>
                    <a:pt x="1050" y="3204"/>
                  </a:lnTo>
                  <a:lnTo>
                    <a:pt x="1088" y="3218"/>
                  </a:lnTo>
                  <a:lnTo>
                    <a:pt x="1126" y="3232"/>
                  </a:lnTo>
                  <a:lnTo>
                    <a:pt x="1165" y="3244"/>
                  </a:lnTo>
                  <a:lnTo>
                    <a:pt x="1204" y="3256"/>
                  </a:lnTo>
                  <a:lnTo>
                    <a:pt x="1244" y="3267"/>
                  </a:lnTo>
                  <a:lnTo>
                    <a:pt x="1284" y="3277"/>
                  </a:lnTo>
                  <a:lnTo>
                    <a:pt x="1324" y="3286"/>
                  </a:lnTo>
                  <a:lnTo>
                    <a:pt x="1365" y="3293"/>
                  </a:lnTo>
                  <a:lnTo>
                    <a:pt x="1405" y="3300"/>
                  </a:lnTo>
                  <a:lnTo>
                    <a:pt x="1447" y="3305"/>
                  </a:lnTo>
                  <a:lnTo>
                    <a:pt x="1489" y="3310"/>
                  </a:lnTo>
                  <a:lnTo>
                    <a:pt x="1530" y="3314"/>
                  </a:lnTo>
                  <a:lnTo>
                    <a:pt x="1573" y="3318"/>
                  </a:lnTo>
                  <a:lnTo>
                    <a:pt x="1616" y="3319"/>
                  </a:lnTo>
                  <a:lnTo>
                    <a:pt x="1659" y="3319"/>
                  </a:lnTo>
                  <a:lnTo>
                    <a:pt x="1659" y="3319"/>
                  </a:lnTo>
                  <a:lnTo>
                    <a:pt x="1702" y="3319"/>
                  </a:lnTo>
                  <a:lnTo>
                    <a:pt x="1744" y="3318"/>
                  </a:lnTo>
                  <a:lnTo>
                    <a:pt x="1786" y="3314"/>
                  </a:lnTo>
                  <a:lnTo>
                    <a:pt x="1828" y="3310"/>
                  </a:lnTo>
                  <a:lnTo>
                    <a:pt x="1870" y="3305"/>
                  </a:lnTo>
                  <a:lnTo>
                    <a:pt x="1911" y="3300"/>
                  </a:lnTo>
                  <a:lnTo>
                    <a:pt x="1952" y="3293"/>
                  </a:lnTo>
                  <a:lnTo>
                    <a:pt x="1994" y="3286"/>
                  </a:lnTo>
                  <a:lnTo>
                    <a:pt x="2033" y="3277"/>
                  </a:lnTo>
                  <a:lnTo>
                    <a:pt x="2073" y="3267"/>
                  </a:lnTo>
                  <a:lnTo>
                    <a:pt x="2112" y="3256"/>
                  </a:lnTo>
                  <a:lnTo>
                    <a:pt x="2152" y="3244"/>
                  </a:lnTo>
                  <a:lnTo>
                    <a:pt x="2191" y="3232"/>
                  </a:lnTo>
                  <a:lnTo>
                    <a:pt x="2229" y="3218"/>
                  </a:lnTo>
                  <a:lnTo>
                    <a:pt x="2267" y="3204"/>
                  </a:lnTo>
                  <a:lnTo>
                    <a:pt x="2305" y="3189"/>
                  </a:lnTo>
                  <a:lnTo>
                    <a:pt x="2342" y="3173"/>
                  </a:lnTo>
                  <a:lnTo>
                    <a:pt x="2378" y="3156"/>
                  </a:lnTo>
                  <a:lnTo>
                    <a:pt x="2414" y="3137"/>
                  </a:lnTo>
                  <a:lnTo>
                    <a:pt x="2449" y="3119"/>
                  </a:lnTo>
                  <a:lnTo>
                    <a:pt x="2485" y="3099"/>
                  </a:lnTo>
                  <a:lnTo>
                    <a:pt x="2519" y="3079"/>
                  </a:lnTo>
                  <a:lnTo>
                    <a:pt x="2552" y="3058"/>
                  </a:lnTo>
                  <a:lnTo>
                    <a:pt x="2587" y="3036"/>
                  </a:lnTo>
                  <a:lnTo>
                    <a:pt x="2619" y="3014"/>
                  </a:lnTo>
                  <a:lnTo>
                    <a:pt x="2652" y="2989"/>
                  </a:lnTo>
                  <a:lnTo>
                    <a:pt x="2682" y="2966"/>
                  </a:lnTo>
                  <a:lnTo>
                    <a:pt x="2714" y="2940"/>
                  </a:lnTo>
                  <a:lnTo>
                    <a:pt x="2745" y="2914"/>
                  </a:lnTo>
                  <a:lnTo>
                    <a:pt x="2774" y="2889"/>
                  </a:lnTo>
                  <a:lnTo>
                    <a:pt x="2804" y="2860"/>
                  </a:lnTo>
                  <a:lnTo>
                    <a:pt x="2832" y="2833"/>
                  </a:lnTo>
                  <a:lnTo>
                    <a:pt x="2860" y="2805"/>
                  </a:lnTo>
                  <a:lnTo>
                    <a:pt x="2887" y="2776"/>
                  </a:lnTo>
                  <a:lnTo>
                    <a:pt x="2913" y="2745"/>
                  </a:lnTo>
                  <a:lnTo>
                    <a:pt x="2938" y="2716"/>
                  </a:lnTo>
                  <a:lnTo>
                    <a:pt x="2964" y="2684"/>
                  </a:lnTo>
                  <a:lnTo>
                    <a:pt x="2989" y="2653"/>
                  </a:lnTo>
                  <a:lnTo>
                    <a:pt x="3012" y="2620"/>
                  </a:lnTo>
                  <a:lnTo>
                    <a:pt x="3034" y="2587"/>
                  </a:lnTo>
                  <a:lnTo>
                    <a:pt x="3056" y="2554"/>
                  </a:lnTo>
                  <a:lnTo>
                    <a:pt x="3077" y="2520"/>
                  </a:lnTo>
                  <a:lnTo>
                    <a:pt x="3098" y="2485"/>
                  </a:lnTo>
                  <a:lnTo>
                    <a:pt x="3117" y="2451"/>
                  </a:lnTo>
                  <a:lnTo>
                    <a:pt x="3136" y="2415"/>
                  </a:lnTo>
                  <a:lnTo>
                    <a:pt x="3154" y="2379"/>
                  </a:lnTo>
                  <a:lnTo>
                    <a:pt x="3171" y="2343"/>
                  </a:lnTo>
                  <a:lnTo>
                    <a:pt x="3187" y="2305"/>
                  </a:lnTo>
                  <a:lnTo>
                    <a:pt x="3203" y="2268"/>
                  </a:lnTo>
                  <a:lnTo>
                    <a:pt x="3217" y="2230"/>
                  </a:lnTo>
                  <a:lnTo>
                    <a:pt x="3230" y="2192"/>
                  </a:lnTo>
                  <a:lnTo>
                    <a:pt x="3244" y="2153"/>
                  </a:lnTo>
                  <a:lnTo>
                    <a:pt x="3255" y="2114"/>
                  </a:lnTo>
                  <a:lnTo>
                    <a:pt x="3266" y="2075"/>
                  </a:lnTo>
                  <a:lnTo>
                    <a:pt x="3276" y="2034"/>
                  </a:lnTo>
                  <a:lnTo>
                    <a:pt x="3284" y="1994"/>
                  </a:lnTo>
                  <a:lnTo>
                    <a:pt x="3291" y="1953"/>
                  </a:lnTo>
                  <a:lnTo>
                    <a:pt x="3299" y="1913"/>
                  </a:lnTo>
                  <a:lnTo>
                    <a:pt x="3305" y="1871"/>
                  </a:lnTo>
                  <a:lnTo>
                    <a:pt x="3309" y="1829"/>
                  </a:lnTo>
                  <a:lnTo>
                    <a:pt x="3314" y="1788"/>
                  </a:lnTo>
                  <a:lnTo>
                    <a:pt x="3316" y="1745"/>
                  </a:lnTo>
                  <a:lnTo>
                    <a:pt x="3317" y="1702"/>
                  </a:lnTo>
                  <a:lnTo>
                    <a:pt x="3317" y="1659"/>
                  </a:lnTo>
                  <a:lnTo>
                    <a:pt x="3317" y="1659"/>
                  </a:lnTo>
                  <a:lnTo>
                    <a:pt x="3317" y="1617"/>
                  </a:lnTo>
                  <a:lnTo>
                    <a:pt x="3316" y="1574"/>
                  </a:lnTo>
                  <a:lnTo>
                    <a:pt x="3314" y="1532"/>
                  </a:lnTo>
                  <a:lnTo>
                    <a:pt x="3309" y="1490"/>
                  </a:lnTo>
                  <a:lnTo>
                    <a:pt x="3305" y="1448"/>
                  </a:lnTo>
                  <a:lnTo>
                    <a:pt x="3299" y="1406"/>
                  </a:lnTo>
                  <a:lnTo>
                    <a:pt x="3291" y="1366"/>
                  </a:lnTo>
                  <a:lnTo>
                    <a:pt x="3284" y="1326"/>
                  </a:lnTo>
                  <a:lnTo>
                    <a:pt x="3276" y="1285"/>
                  </a:lnTo>
                  <a:lnTo>
                    <a:pt x="3266" y="1245"/>
                  </a:lnTo>
                  <a:lnTo>
                    <a:pt x="3255" y="1205"/>
                  </a:lnTo>
                  <a:lnTo>
                    <a:pt x="3244" y="1166"/>
                  </a:lnTo>
                  <a:lnTo>
                    <a:pt x="3230" y="1127"/>
                  </a:lnTo>
                  <a:lnTo>
                    <a:pt x="3217" y="1089"/>
                  </a:lnTo>
                  <a:lnTo>
                    <a:pt x="3203" y="1051"/>
                  </a:lnTo>
                  <a:lnTo>
                    <a:pt x="3187" y="1014"/>
                  </a:lnTo>
                  <a:lnTo>
                    <a:pt x="3171" y="976"/>
                  </a:lnTo>
                  <a:lnTo>
                    <a:pt x="3154" y="941"/>
                  </a:lnTo>
                  <a:lnTo>
                    <a:pt x="3136" y="904"/>
                  </a:lnTo>
                  <a:lnTo>
                    <a:pt x="3117" y="868"/>
                  </a:lnTo>
                  <a:lnTo>
                    <a:pt x="3098" y="834"/>
                  </a:lnTo>
                  <a:lnTo>
                    <a:pt x="3077" y="798"/>
                  </a:lnTo>
                  <a:lnTo>
                    <a:pt x="3056" y="765"/>
                  </a:lnTo>
                  <a:lnTo>
                    <a:pt x="3034" y="732"/>
                  </a:lnTo>
                  <a:lnTo>
                    <a:pt x="3012" y="699"/>
                  </a:lnTo>
                  <a:lnTo>
                    <a:pt x="2989" y="666"/>
                  </a:lnTo>
                  <a:lnTo>
                    <a:pt x="2964" y="635"/>
                  </a:lnTo>
                  <a:lnTo>
                    <a:pt x="2938" y="604"/>
                  </a:lnTo>
                  <a:lnTo>
                    <a:pt x="2913" y="574"/>
                  </a:lnTo>
                  <a:lnTo>
                    <a:pt x="2887" y="543"/>
                  </a:lnTo>
                  <a:lnTo>
                    <a:pt x="2860" y="514"/>
                  </a:lnTo>
                  <a:lnTo>
                    <a:pt x="2832" y="486"/>
                  </a:lnTo>
                  <a:lnTo>
                    <a:pt x="2804" y="458"/>
                  </a:lnTo>
                  <a:lnTo>
                    <a:pt x="2774" y="431"/>
                  </a:lnTo>
                  <a:lnTo>
                    <a:pt x="2745" y="405"/>
                  </a:lnTo>
                  <a:lnTo>
                    <a:pt x="2714" y="379"/>
                  </a:lnTo>
                  <a:lnTo>
                    <a:pt x="2682" y="353"/>
                  </a:lnTo>
                  <a:lnTo>
                    <a:pt x="2652" y="330"/>
                  </a:lnTo>
                  <a:lnTo>
                    <a:pt x="2619" y="306"/>
                  </a:lnTo>
                  <a:lnTo>
                    <a:pt x="2587" y="284"/>
                  </a:lnTo>
                  <a:lnTo>
                    <a:pt x="2552" y="262"/>
                  </a:lnTo>
                  <a:lnTo>
                    <a:pt x="2519" y="241"/>
                  </a:lnTo>
                  <a:lnTo>
                    <a:pt x="2485" y="220"/>
                  </a:lnTo>
                  <a:lnTo>
                    <a:pt x="2449" y="200"/>
                  </a:lnTo>
                  <a:lnTo>
                    <a:pt x="2414" y="182"/>
                  </a:lnTo>
                  <a:lnTo>
                    <a:pt x="2378" y="163"/>
                  </a:lnTo>
                  <a:lnTo>
                    <a:pt x="2342" y="146"/>
                  </a:lnTo>
                  <a:lnTo>
                    <a:pt x="2305" y="130"/>
                  </a:lnTo>
                  <a:lnTo>
                    <a:pt x="2267" y="116"/>
                  </a:lnTo>
                  <a:lnTo>
                    <a:pt x="2229" y="101"/>
                  </a:lnTo>
                  <a:lnTo>
                    <a:pt x="2191" y="87"/>
                  </a:lnTo>
                  <a:lnTo>
                    <a:pt x="2152" y="75"/>
                  </a:lnTo>
                  <a:lnTo>
                    <a:pt x="2112" y="63"/>
                  </a:lnTo>
                  <a:lnTo>
                    <a:pt x="2073" y="52"/>
                  </a:lnTo>
                  <a:lnTo>
                    <a:pt x="2033" y="42"/>
                  </a:lnTo>
                  <a:lnTo>
                    <a:pt x="1994" y="33"/>
                  </a:lnTo>
                  <a:lnTo>
                    <a:pt x="1952" y="26"/>
                  </a:lnTo>
                  <a:lnTo>
                    <a:pt x="1911" y="19"/>
                  </a:lnTo>
                  <a:lnTo>
                    <a:pt x="1870" y="14"/>
                  </a:lnTo>
                  <a:lnTo>
                    <a:pt x="1828" y="9"/>
                  </a:lnTo>
                  <a:lnTo>
                    <a:pt x="1786" y="5"/>
                  </a:lnTo>
                  <a:lnTo>
                    <a:pt x="1744" y="2"/>
                  </a:lnTo>
                  <a:lnTo>
                    <a:pt x="1702" y="0"/>
                  </a:lnTo>
                  <a:lnTo>
                    <a:pt x="1659" y="0"/>
                  </a:lnTo>
                  <a:lnTo>
                    <a:pt x="1659" y="0"/>
                  </a:lnTo>
                  <a:close/>
                  <a:moveTo>
                    <a:pt x="1659" y="3003"/>
                  </a:moveTo>
                  <a:lnTo>
                    <a:pt x="1659" y="3003"/>
                  </a:lnTo>
                  <a:lnTo>
                    <a:pt x="1623" y="3003"/>
                  </a:lnTo>
                  <a:lnTo>
                    <a:pt x="1589" y="3001"/>
                  </a:lnTo>
                  <a:lnTo>
                    <a:pt x="1555" y="2999"/>
                  </a:lnTo>
                  <a:lnTo>
                    <a:pt x="1522" y="2996"/>
                  </a:lnTo>
                  <a:lnTo>
                    <a:pt x="1487" y="2993"/>
                  </a:lnTo>
                  <a:lnTo>
                    <a:pt x="1454" y="2988"/>
                  </a:lnTo>
                  <a:lnTo>
                    <a:pt x="1421" y="2982"/>
                  </a:lnTo>
                  <a:lnTo>
                    <a:pt x="1388" y="2976"/>
                  </a:lnTo>
                  <a:lnTo>
                    <a:pt x="1355" y="2968"/>
                  </a:lnTo>
                  <a:lnTo>
                    <a:pt x="1323" y="2961"/>
                  </a:lnTo>
                  <a:lnTo>
                    <a:pt x="1291" y="2952"/>
                  </a:lnTo>
                  <a:lnTo>
                    <a:pt x="1259" y="2943"/>
                  </a:lnTo>
                  <a:lnTo>
                    <a:pt x="1228" y="2933"/>
                  </a:lnTo>
                  <a:lnTo>
                    <a:pt x="1197" y="2922"/>
                  </a:lnTo>
                  <a:lnTo>
                    <a:pt x="1166" y="2909"/>
                  </a:lnTo>
                  <a:lnTo>
                    <a:pt x="1136" y="2897"/>
                  </a:lnTo>
                  <a:lnTo>
                    <a:pt x="1106" y="2885"/>
                  </a:lnTo>
                  <a:lnTo>
                    <a:pt x="1077" y="2870"/>
                  </a:lnTo>
                  <a:lnTo>
                    <a:pt x="1047" y="2857"/>
                  </a:lnTo>
                  <a:lnTo>
                    <a:pt x="1018" y="2841"/>
                  </a:lnTo>
                  <a:lnTo>
                    <a:pt x="990" y="2825"/>
                  </a:lnTo>
                  <a:lnTo>
                    <a:pt x="962" y="2809"/>
                  </a:lnTo>
                  <a:lnTo>
                    <a:pt x="935" y="2792"/>
                  </a:lnTo>
                  <a:lnTo>
                    <a:pt x="908" y="2773"/>
                  </a:lnTo>
                  <a:lnTo>
                    <a:pt x="881" y="2755"/>
                  </a:lnTo>
                  <a:lnTo>
                    <a:pt x="855" y="2737"/>
                  </a:lnTo>
                  <a:lnTo>
                    <a:pt x="829" y="2717"/>
                  </a:lnTo>
                  <a:lnTo>
                    <a:pt x="805" y="2696"/>
                  </a:lnTo>
                  <a:lnTo>
                    <a:pt x="779" y="2675"/>
                  </a:lnTo>
                  <a:lnTo>
                    <a:pt x="756" y="2654"/>
                  </a:lnTo>
                  <a:lnTo>
                    <a:pt x="732" y="2632"/>
                  </a:lnTo>
                  <a:lnTo>
                    <a:pt x="709" y="2609"/>
                  </a:lnTo>
                  <a:lnTo>
                    <a:pt x="686" y="2587"/>
                  </a:lnTo>
                  <a:lnTo>
                    <a:pt x="664" y="2562"/>
                  </a:lnTo>
                  <a:lnTo>
                    <a:pt x="643" y="2539"/>
                  </a:lnTo>
                  <a:lnTo>
                    <a:pt x="622" y="2515"/>
                  </a:lnTo>
                  <a:lnTo>
                    <a:pt x="601" y="2489"/>
                  </a:lnTo>
                  <a:lnTo>
                    <a:pt x="582" y="2463"/>
                  </a:lnTo>
                  <a:lnTo>
                    <a:pt x="563" y="2437"/>
                  </a:lnTo>
                  <a:lnTo>
                    <a:pt x="545" y="2410"/>
                  </a:lnTo>
                  <a:lnTo>
                    <a:pt x="527" y="2384"/>
                  </a:lnTo>
                  <a:lnTo>
                    <a:pt x="509" y="2357"/>
                  </a:lnTo>
                  <a:lnTo>
                    <a:pt x="493" y="2328"/>
                  </a:lnTo>
                  <a:lnTo>
                    <a:pt x="478" y="2300"/>
                  </a:lnTo>
                  <a:lnTo>
                    <a:pt x="463" y="2271"/>
                  </a:lnTo>
                  <a:lnTo>
                    <a:pt x="448" y="2243"/>
                  </a:lnTo>
                  <a:lnTo>
                    <a:pt x="435" y="2213"/>
                  </a:lnTo>
                  <a:lnTo>
                    <a:pt x="421" y="2182"/>
                  </a:lnTo>
                  <a:lnTo>
                    <a:pt x="409" y="2152"/>
                  </a:lnTo>
                  <a:lnTo>
                    <a:pt x="397" y="2121"/>
                  </a:lnTo>
                  <a:lnTo>
                    <a:pt x="386" y="2091"/>
                  </a:lnTo>
                  <a:lnTo>
                    <a:pt x="376" y="2059"/>
                  </a:lnTo>
                  <a:lnTo>
                    <a:pt x="366" y="2028"/>
                  </a:lnTo>
                  <a:lnTo>
                    <a:pt x="357" y="1995"/>
                  </a:lnTo>
                  <a:lnTo>
                    <a:pt x="350" y="1963"/>
                  </a:lnTo>
                  <a:lnTo>
                    <a:pt x="343" y="1930"/>
                  </a:lnTo>
                  <a:lnTo>
                    <a:pt x="337" y="1897"/>
                  </a:lnTo>
                  <a:lnTo>
                    <a:pt x="330" y="1864"/>
                  </a:lnTo>
                  <a:lnTo>
                    <a:pt x="327" y="1831"/>
                  </a:lnTo>
                  <a:lnTo>
                    <a:pt x="322" y="1798"/>
                  </a:lnTo>
                  <a:lnTo>
                    <a:pt x="319" y="1763"/>
                  </a:lnTo>
                  <a:lnTo>
                    <a:pt x="317" y="1729"/>
                  </a:lnTo>
                  <a:lnTo>
                    <a:pt x="316" y="1695"/>
                  </a:lnTo>
                  <a:lnTo>
                    <a:pt x="316" y="1659"/>
                  </a:lnTo>
                  <a:lnTo>
                    <a:pt x="316" y="1659"/>
                  </a:lnTo>
                  <a:lnTo>
                    <a:pt x="316" y="1625"/>
                  </a:lnTo>
                  <a:lnTo>
                    <a:pt x="317" y="1590"/>
                  </a:lnTo>
                  <a:lnTo>
                    <a:pt x="319" y="1556"/>
                  </a:lnTo>
                  <a:lnTo>
                    <a:pt x="322" y="1522"/>
                  </a:lnTo>
                  <a:lnTo>
                    <a:pt x="327" y="1489"/>
                  </a:lnTo>
                  <a:lnTo>
                    <a:pt x="330" y="1456"/>
                  </a:lnTo>
                  <a:lnTo>
                    <a:pt x="337" y="1421"/>
                  </a:lnTo>
                  <a:lnTo>
                    <a:pt x="343" y="1389"/>
                  </a:lnTo>
                  <a:lnTo>
                    <a:pt x="350" y="1356"/>
                  </a:lnTo>
                  <a:lnTo>
                    <a:pt x="357" y="1324"/>
                  </a:lnTo>
                  <a:lnTo>
                    <a:pt x="366" y="1291"/>
                  </a:lnTo>
                  <a:lnTo>
                    <a:pt x="376" y="1261"/>
                  </a:lnTo>
                  <a:lnTo>
                    <a:pt x="386" y="1229"/>
                  </a:lnTo>
                  <a:lnTo>
                    <a:pt x="397" y="1198"/>
                  </a:lnTo>
                  <a:lnTo>
                    <a:pt x="409" y="1167"/>
                  </a:lnTo>
                  <a:lnTo>
                    <a:pt x="421" y="1137"/>
                  </a:lnTo>
                  <a:lnTo>
                    <a:pt x="435" y="1106"/>
                  </a:lnTo>
                  <a:lnTo>
                    <a:pt x="448" y="1077"/>
                  </a:lnTo>
                  <a:lnTo>
                    <a:pt x="463" y="1049"/>
                  </a:lnTo>
                  <a:lnTo>
                    <a:pt x="478" y="1019"/>
                  </a:lnTo>
                  <a:lnTo>
                    <a:pt x="493" y="991"/>
                  </a:lnTo>
                  <a:lnTo>
                    <a:pt x="509" y="963"/>
                  </a:lnTo>
                  <a:lnTo>
                    <a:pt x="527" y="936"/>
                  </a:lnTo>
                  <a:lnTo>
                    <a:pt x="545" y="909"/>
                  </a:lnTo>
                  <a:lnTo>
                    <a:pt x="563" y="882"/>
                  </a:lnTo>
                  <a:lnTo>
                    <a:pt x="582" y="856"/>
                  </a:lnTo>
                  <a:lnTo>
                    <a:pt x="601" y="830"/>
                  </a:lnTo>
                  <a:lnTo>
                    <a:pt x="622" y="805"/>
                  </a:lnTo>
                  <a:lnTo>
                    <a:pt x="643" y="780"/>
                  </a:lnTo>
                  <a:lnTo>
                    <a:pt x="664" y="757"/>
                  </a:lnTo>
                  <a:lnTo>
                    <a:pt x="686" y="732"/>
                  </a:lnTo>
                  <a:lnTo>
                    <a:pt x="709" y="710"/>
                  </a:lnTo>
                  <a:lnTo>
                    <a:pt x="732" y="687"/>
                  </a:lnTo>
                  <a:lnTo>
                    <a:pt x="756" y="665"/>
                  </a:lnTo>
                  <a:lnTo>
                    <a:pt x="779" y="644"/>
                  </a:lnTo>
                  <a:lnTo>
                    <a:pt x="805" y="623"/>
                  </a:lnTo>
                  <a:lnTo>
                    <a:pt x="829" y="602"/>
                  </a:lnTo>
                  <a:lnTo>
                    <a:pt x="855" y="583"/>
                  </a:lnTo>
                  <a:lnTo>
                    <a:pt x="881" y="564"/>
                  </a:lnTo>
                  <a:lnTo>
                    <a:pt x="908" y="546"/>
                  </a:lnTo>
                  <a:lnTo>
                    <a:pt x="935" y="528"/>
                  </a:lnTo>
                  <a:lnTo>
                    <a:pt x="962" y="510"/>
                  </a:lnTo>
                  <a:lnTo>
                    <a:pt x="990" y="494"/>
                  </a:lnTo>
                  <a:lnTo>
                    <a:pt x="1018" y="478"/>
                  </a:lnTo>
                  <a:lnTo>
                    <a:pt x="1047" y="463"/>
                  </a:lnTo>
                  <a:lnTo>
                    <a:pt x="1077" y="449"/>
                  </a:lnTo>
                  <a:lnTo>
                    <a:pt x="1106" y="434"/>
                  </a:lnTo>
                  <a:lnTo>
                    <a:pt x="1136" y="422"/>
                  </a:lnTo>
                  <a:lnTo>
                    <a:pt x="1166" y="410"/>
                  </a:lnTo>
                  <a:lnTo>
                    <a:pt x="1197" y="398"/>
                  </a:lnTo>
                  <a:lnTo>
                    <a:pt x="1228" y="387"/>
                  </a:lnTo>
                  <a:lnTo>
                    <a:pt x="1259" y="377"/>
                  </a:lnTo>
                  <a:lnTo>
                    <a:pt x="1291" y="367"/>
                  </a:lnTo>
                  <a:lnTo>
                    <a:pt x="1323" y="358"/>
                  </a:lnTo>
                  <a:lnTo>
                    <a:pt x="1355" y="351"/>
                  </a:lnTo>
                  <a:lnTo>
                    <a:pt x="1388" y="344"/>
                  </a:lnTo>
                  <a:lnTo>
                    <a:pt x="1421" y="338"/>
                  </a:lnTo>
                  <a:lnTo>
                    <a:pt x="1454" y="331"/>
                  </a:lnTo>
                  <a:lnTo>
                    <a:pt x="1487" y="326"/>
                  </a:lnTo>
                  <a:lnTo>
                    <a:pt x="1522" y="323"/>
                  </a:lnTo>
                  <a:lnTo>
                    <a:pt x="1555" y="320"/>
                  </a:lnTo>
                  <a:lnTo>
                    <a:pt x="1589" y="318"/>
                  </a:lnTo>
                  <a:lnTo>
                    <a:pt x="1623" y="317"/>
                  </a:lnTo>
                  <a:lnTo>
                    <a:pt x="1659" y="317"/>
                  </a:lnTo>
                  <a:lnTo>
                    <a:pt x="1659" y="317"/>
                  </a:lnTo>
                  <a:lnTo>
                    <a:pt x="1693" y="317"/>
                  </a:lnTo>
                  <a:lnTo>
                    <a:pt x="1728" y="318"/>
                  </a:lnTo>
                  <a:lnTo>
                    <a:pt x="1762" y="320"/>
                  </a:lnTo>
                  <a:lnTo>
                    <a:pt x="1796" y="323"/>
                  </a:lnTo>
                  <a:lnTo>
                    <a:pt x="1829" y="326"/>
                  </a:lnTo>
                  <a:lnTo>
                    <a:pt x="1864" y="331"/>
                  </a:lnTo>
                  <a:lnTo>
                    <a:pt x="1897" y="338"/>
                  </a:lnTo>
                  <a:lnTo>
                    <a:pt x="1930" y="344"/>
                  </a:lnTo>
                  <a:lnTo>
                    <a:pt x="1962" y="351"/>
                  </a:lnTo>
                  <a:lnTo>
                    <a:pt x="1995" y="358"/>
                  </a:lnTo>
                  <a:lnTo>
                    <a:pt x="2027" y="367"/>
                  </a:lnTo>
                  <a:lnTo>
                    <a:pt x="2059" y="377"/>
                  </a:lnTo>
                  <a:lnTo>
                    <a:pt x="2089" y="387"/>
                  </a:lnTo>
                  <a:lnTo>
                    <a:pt x="2120" y="398"/>
                  </a:lnTo>
                  <a:lnTo>
                    <a:pt x="2152" y="410"/>
                  </a:lnTo>
                  <a:lnTo>
                    <a:pt x="2181" y="422"/>
                  </a:lnTo>
                  <a:lnTo>
                    <a:pt x="2212" y="434"/>
                  </a:lnTo>
                  <a:lnTo>
                    <a:pt x="2241" y="449"/>
                  </a:lnTo>
                  <a:lnTo>
                    <a:pt x="2271" y="463"/>
                  </a:lnTo>
                  <a:lnTo>
                    <a:pt x="2299" y="478"/>
                  </a:lnTo>
                  <a:lnTo>
                    <a:pt x="2327" y="494"/>
                  </a:lnTo>
                  <a:lnTo>
                    <a:pt x="2355" y="510"/>
                  </a:lnTo>
                  <a:lnTo>
                    <a:pt x="2382" y="528"/>
                  </a:lnTo>
                  <a:lnTo>
                    <a:pt x="2409" y="546"/>
                  </a:lnTo>
                  <a:lnTo>
                    <a:pt x="2436" y="564"/>
                  </a:lnTo>
                  <a:lnTo>
                    <a:pt x="2462" y="583"/>
                  </a:lnTo>
                  <a:lnTo>
                    <a:pt x="2487" y="602"/>
                  </a:lnTo>
                  <a:lnTo>
                    <a:pt x="2513" y="623"/>
                  </a:lnTo>
                  <a:lnTo>
                    <a:pt x="2538" y="644"/>
                  </a:lnTo>
                  <a:lnTo>
                    <a:pt x="2562" y="665"/>
                  </a:lnTo>
                  <a:lnTo>
                    <a:pt x="2586" y="687"/>
                  </a:lnTo>
                  <a:lnTo>
                    <a:pt x="2609" y="710"/>
                  </a:lnTo>
                  <a:lnTo>
                    <a:pt x="2631" y="732"/>
                  </a:lnTo>
                  <a:lnTo>
                    <a:pt x="2653" y="757"/>
                  </a:lnTo>
                  <a:lnTo>
                    <a:pt x="2674" y="780"/>
                  </a:lnTo>
                  <a:lnTo>
                    <a:pt x="2695" y="805"/>
                  </a:lnTo>
                  <a:lnTo>
                    <a:pt x="2715" y="830"/>
                  </a:lnTo>
                  <a:lnTo>
                    <a:pt x="2735" y="856"/>
                  </a:lnTo>
                  <a:lnTo>
                    <a:pt x="2753" y="882"/>
                  </a:lnTo>
                  <a:lnTo>
                    <a:pt x="2772" y="909"/>
                  </a:lnTo>
                  <a:lnTo>
                    <a:pt x="2790" y="936"/>
                  </a:lnTo>
                  <a:lnTo>
                    <a:pt x="2807" y="963"/>
                  </a:lnTo>
                  <a:lnTo>
                    <a:pt x="2823" y="991"/>
                  </a:lnTo>
                  <a:lnTo>
                    <a:pt x="2839" y="1019"/>
                  </a:lnTo>
                  <a:lnTo>
                    <a:pt x="2855" y="1049"/>
                  </a:lnTo>
                  <a:lnTo>
                    <a:pt x="2870" y="1077"/>
                  </a:lnTo>
                  <a:lnTo>
                    <a:pt x="2883" y="1106"/>
                  </a:lnTo>
                  <a:lnTo>
                    <a:pt x="2896" y="1137"/>
                  </a:lnTo>
                  <a:lnTo>
                    <a:pt x="2909" y="1167"/>
                  </a:lnTo>
                  <a:lnTo>
                    <a:pt x="2920" y="1198"/>
                  </a:lnTo>
                  <a:lnTo>
                    <a:pt x="2931" y="1229"/>
                  </a:lnTo>
                  <a:lnTo>
                    <a:pt x="2941" y="1261"/>
                  </a:lnTo>
                  <a:lnTo>
                    <a:pt x="2951" y="1291"/>
                  </a:lnTo>
                  <a:lnTo>
                    <a:pt x="2959" y="1324"/>
                  </a:lnTo>
                  <a:lnTo>
                    <a:pt x="2968" y="1356"/>
                  </a:lnTo>
                  <a:lnTo>
                    <a:pt x="2974" y="1389"/>
                  </a:lnTo>
                  <a:lnTo>
                    <a:pt x="2980" y="1421"/>
                  </a:lnTo>
                  <a:lnTo>
                    <a:pt x="2986" y="1456"/>
                  </a:lnTo>
                  <a:lnTo>
                    <a:pt x="2991" y="1489"/>
                  </a:lnTo>
                  <a:lnTo>
                    <a:pt x="2995" y="1522"/>
                  </a:lnTo>
                  <a:lnTo>
                    <a:pt x="2997" y="1556"/>
                  </a:lnTo>
                  <a:lnTo>
                    <a:pt x="3000" y="1590"/>
                  </a:lnTo>
                  <a:lnTo>
                    <a:pt x="3001" y="1625"/>
                  </a:lnTo>
                  <a:lnTo>
                    <a:pt x="3002" y="1659"/>
                  </a:lnTo>
                  <a:lnTo>
                    <a:pt x="3002" y="1659"/>
                  </a:lnTo>
                  <a:lnTo>
                    <a:pt x="3001" y="1695"/>
                  </a:lnTo>
                  <a:lnTo>
                    <a:pt x="3000" y="1729"/>
                  </a:lnTo>
                  <a:lnTo>
                    <a:pt x="2997" y="1763"/>
                  </a:lnTo>
                  <a:lnTo>
                    <a:pt x="2995" y="1798"/>
                  </a:lnTo>
                  <a:lnTo>
                    <a:pt x="2991" y="1831"/>
                  </a:lnTo>
                  <a:lnTo>
                    <a:pt x="2986" y="1864"/>
                  </a:lnTo>
                  <a:lnTo>
                    <a:pt x="2980" y="1897"/>
                  </a:lnTo>
                  <a:lnTo>
                    <a:pt x="2974" y="1930"/>
                  </a:lnTo>
                  <a:lnTo>
                    <a:pt x="2968" y="1963"/>
                  </a:lnTo>
                  <a:lnTo>
                    <a:pt x="2959" y="1995"/>
                  </a:lnTo>
                  <a:lnTo>
                    <a:pt x="2951" y="2028"/>
                  </a:lnTo>
                  <a:lnTo>
                    <a:pt x="2941" y="2059"/>
                  </a:lnTo>
                  <a:lnTo>
                    <a:pt x="2931" y="2091"/>
                  </a:lnTo>
                  <a:lnTo>
                    <a:pt x="2920" y="2121"/>
                  </a:lnTo>
                  <a:lnTo>
                    <a:pt x="2909" y="2152"/>
                  </a:lnTo>
                  <a:lnTo>
                    <a:pt x="2896" y="2182"/>
                  </a:lnTo>
                  <a:lnTo>
                    <a:pt x="2883" y="2213"/>
                  </a:lnTo>
                  <a:lnTo>
                    <a:pt x="2870" y="2243"/>
                  </a:lnTo>
                  <a:lnTo>
                    <a:pt x="2855" y="2271"/>
                  </a:lnTo>
                  <a:lnTo>
                    <a:pt x="2839" y="2300"/>
                  </a:lnTo>
                  <a:lnTo>
                    <a:pt x="2823" y="2328"/>
                  </a:lnTo>
                  <a:lnTo>
                    <a:pt x="2807" y="2357"/>
                  </a:lnTo>
                  <a:lnTo>
                    <a:pt x="2790" y="2384"/>
                  </a:lnTo>
                  <a:lnTo>
                    <a:pt x="2772" y="2410"/>
                  </a:lnTo>
                  <a:lnTo>
                    <a:pt x="2753" y="2437"/>
                  </a:lnTo>
                  <a:lnTo>
                    <a:pt x="2735" y="2463"/>
                  </a:lnTo>
                  <a:lnTo>
                    <a:pt x="2715" y="2489"/>
                  </a:lnTo>
                  <a:lnTo>
                    <a:pt x="2695" y="2515"/>
                  </a:lnTo>
                  <a:lnTo>
                    <a:pt x="2674" y="2539"/>
                  </a:lnTo>
                  <a:lnTo>
                    <a:pt x="2653" y="2562"/>
                  </a:lnTo>
                  <a:lnTo>
                    <a:pt x="2631" y="2587"/>
                  </a:lnTo>
                  <a:lnTo>
                    <a:pt x="2609" y="2609"/>
                  </a:lnTo>
                  <a:lnTo>
                    <a:pt x="2586" y="2632"/>
                  </a:lnTo>
                  <a:lnTo>
                    <a:pt x="2562" y="2654"/>
                  </a:lnTo>
                  <a:lnTo>
                    <a:pt x="2538" y="2675"/>
                  </a:lnTo>
                  <a:lnTo>
                    <a:pt x="2513" y="2696"/>
                  </a:lnTo>
                  <a:lnTo>
                    <a:pt x="2487" y="2717"/>
                  </a:lnTo>
                  <a:lnTo>
                    <a:pt x="2462" y="2737"/>
                  </a:lnTo>
                  <a:lnTo>
                    <a:pt x="2436" y="2755"/>
                  </a:lnTo>
                  <a:lnTo>
                    <a:pt x="2409" y="2773"/>
                  </a:lnTo>
                  <a:lnTo>
                    <a:pt x="2382" y="2792"/>
                  </a:lnTo>
                  <a:lnTo>
                    <a:pt x="2355" y="2809"/>
                  </a:lnTo>
                  <a:lnTo>
                    <a:pt x="2327" y="2825"/>
                  </a:lnTo>
                  <a:lnTo>
                    <a:pt x="2299" y="2841"/>
                  </a:lnTo>
                  <a:lnTo>
                    <a:pt x="2271" y="2857"/>
                  </a:lnTo>
                  <a:lnTo>
                    <a:pt x="2241" y="2870"/>
                  </a:lnTo>
                  <a:lnTo>
                    <a:pt x="2212" y="2885"/>
                  </a:lnTo>
                  <a:lnTo>
                    <a:pt x="2181" y="2897"/>
                  </a:lnTo>
                  <a:lnTo>
                    <a:pt x="2152" y="2909"/>
                  </a:lnTo>
                  <a:lnTo>
                    <a:pt x="2120" y="2922"/>
                  </a:lnTo>
                  <a:lnTo>
                    <a:pt x="2089" y="2933"/>
                  </a:lnTo>
                  <a:lnTo>
                    <a:pt x="2059" y="2943"/>
                  </a:lnTo>
                  <a:lnTo>
                    <a:pt x="2027" y="2952"/>
                  </a:lnTo>
                  <a:lnTo>
                    <a:pt x="1995" y="2961"/>
                  </a:lnTo>
                  <a:lnTo>
                    <a:pt x="1962" y="2968"/>
                  </a:lnTo>
                  <a:lnTo>
                    <a:pt x="1930" y="2976"/>
                  </a:lnTo>
                  <a:lnTo>
                    <a:pt x="1897" y="2982"/>
                  </a:lnTo>
                  <a:lnTo>
                    <a:pt x="1864" y="2988"/>
                  </a:lnTo>
                  <a:lnTo>
                    <a:pt x="1829" y="2993"/>
                  </a:lnTo>
                  <a:lnTo>
                    <a:pt x="1796" y="2996"/>
                  </a:lnTo>
                  <a:lnTo>
                    <a:pt x="1762" y="2999"/>
                  </a:lnTo>
                  <a:lnTo>
                    <a:pt x="1728" y="3001"/>
                  </a:lnTo>
                  <a:lnTo>
                    <a:pt x="1693" y="3003"/>
                  </a:lnTo>
                  <a:lnTo>
                    <a:pt x="1659" y="3003"/>
                  </a:lnTo>
                  <a:lnTo>
                    <a:pt x="1659" y="30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23"/>
            <p:cNvSpPr/>
            <p:nvPr/>
          </p:nvSpPr>
          <p:spPr bwMode="auto">
            <a:xfrm>
              <a:off x="4927600" y="1412875"/>
              <a:ext cx="247650" cy="2095500"/>
            </a:xfrm>
            <a:custGeom>
              <a:avLst/>
              <a:gdLst>
                <a:gd name="T0" fmla="*/ 300 w 311"/>
                <a:gd name="T1" fmla="*/ 2641 h 2641"/>
                <a:gd name="T2" fmla="*/ 0 w 311"/>
                <a:gd name="T3" fmla="*/ 2639 h 2641"/>
                <a:gd name="T4" fmla="*/ 11 w 311"/>
                <a:gd name="T5" fmla="*/ 0 h 2641"/>
                <a:gd name="T6" fmla="*/ 311 w 311"/>
                <a:gd name="T7" fmla="*/ 1 h 2641"/>
                <a:gd name="T8" fmla="*/ 300 w 311"/>
                <a:gd name="T9" fmla="*/ 2641 h 2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1" h="2641">
                  <a:moveTo>
                    <a:pt x="300" y="2641"/>
                  </a:moveTo>
                  <a:lnTo>
                    <a:pt x="0" y="2639"/>
                  </a:lnTo>
                  <a:lnTo>
                    <a:pt x="11" y="0"/>
                  </a:lnTo>
                  <a:lnTo>
                    <a:pt x="311" y="1"/>
                  </a:lnTo>
                  <a:lnTo>
                    <a:pt x="300" y="26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" name="Rectangle 24"/>
            <p:cNvSpPr>
              <a:spLocks noChangeArrowheads="1"/>
            </p:cNvSpPr>
            <p:nvPr/>
          </p:nvSpPr>
          <p:spPr bwMode="auto">
            <a:xfrm>
              <a:off x="2570163" y="3802063"/>
              <a:ext cx="939800" cy="225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25"/>
            <p:cNvSpPr/>
            <p:nvPr/>
          </p:nvSpPr>
          <p:spPr bwMode="auto">
            <a:xfrm>
              <a:off x="5073650" y="1412875"/>
              <a:ext cx="439738" cy="190500"/>
            </a:xfrm>
            <a:custGeom>
              <a:avLst/>
              <a:gdLst>
                <a:gd name="T0" fmla="*/ 553 w 554"/>
                <a:gd name="T1" fmla="*/ 240 h 240"/>
                <a:gd name="T2" fmla="*/ 0 w 554"/>
                <a:gd name="T3" fmla="*/ 238 h 240"/>
                <a:gd name="T4" fmla="*/ 1 w 554"/>
                <a:gd name="T5" fmla="*/ 0 h 240"/>
                <a:gd name="T6" fmla="*/ 554 w 554"/>
                <a:gd name="T7" fmla="*/ 2 h 240"/>
                <a:gd name="T8" fmla="*/ 553 w 554"/>
                <a:gd name="T9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4" h="240">
                  <a:moveTo>
                    <a:pt x="553" y="240"/>
                  </a:moveTo>
                  <a:lnTo>
                    <a:pt x="0" y="238"/>
                  </a:lnTo>
                  <a:lnTo>
                    <a:pt x="1" y="0"/>
                  </a:lnTo>
                  <a:lnTo>
                    <a:pt x="554" y="2"/>
                  </a:lnTo>
                  <a:lnTo>
                    <a:pt x="553" y="2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" name="Freeform 26"/>
            <p:cNvSpPr/>
            <p:nvPr/>
          </p:nvSpPr>
          <p:spPr bwMode="auto">
            <a:xfrm>
              <a:off x="2486025" y="3968750"/>
              <a:ext cx="554038" cy="1619250"/>
            </a:xfrm>
            <a:custGeom>
              <a:avLst/>
              <a:gdLst>
                <a:gd name="T0" fmla="*/ 246 w 699"/>
                <a:gd name="T1" fmla="*/ 2040 h 2040"/>
                <a:gd name="T2" fmla="*/ 0 w 699"/>
                <a:gd name="T3" fmla="*/ 1996 h 2040"/>
                <a:gd name="T4" fmla="*/ 452 w 699"/>
                <a:gd name="T5" fmla="*/ 0 h 2040"/>
                <a:gd name="T6" fmla="*/ 699 w 699"/>
                <a:gd name="T7" fmla="*/ 45 h 2040"/>
                <a:gd name="T8" fmla="*/ 246 w 699"/>
                <a:gd name="T9" fmla="*/ 2040 h 2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9" h="2040">
                  <a:moveTo>
                    <a:pt x="246" y="2040"/>
                  </a:moveTo>
                  <a:lnTo>
                    <a:pt x="0" y="1996"/>
                  </a:lnTo>
                  <a:lnTo>
                    <a:pt x="452" y="0"/>
                  </a:lnTo>
                  <a:lnTo>
                    <a:pt x="699" y="45"/>
                  </a:lnTo>
                  <a:lnTo>
                    <a:pt x="246" y="20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" name="Freeform 27"/>
            <p:cNvSpPr/>
            <p:nvPr/>
          </p:nvSpPr>
          <p:spPr bwMode="auto">
            <a:xfrm>
              <a:off x="2217738" y="5487988"/>
              <a:ext cx="466725" cy="244475"/>
            </a:xfrm>
            <a:custGeom>
              <a:avLst/>
              <a:gdLst>
                <a:gd name="T0" fmla="*/ 545 w 587"/>
                <a:gd name="T1" fmla="*/ 309 h 309"/>
                <a:gd name="T2" fmla="*/ 0 w 587"/>
                <a:gd name="T3" fmla="*/ 185 h 309"/>
                <a:gd name="T4" fmla="*/ 43 w 587"/>
                <a:gd name="T5" fmla="*/ 0 h 309"/>
                <a:gd name="T6" fmla="*/ 587 w 587"/>
                <a:gd name="T7" fmla="*/ 124 h 309"/>
                <a:gd name="T8" fmla="*/ 545 w 587"/>
                <a:gd name="T9" fmla="*/ 309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7" h="309">
                  <a:moveTo>
                    <a:pt x="545" y="309"/>
                  </a:moveTo>
                  <a:lnTo>
                    <a:pt x="0" y="185"/>
                  </a:lnTo>
                  <a:lnTo>
                    <a:pt x="43" y="0"/>
                  </a:lnTo>
                  <a:lnTo>
                    <a:pt x="587" y="124"/>
                  </a:lnTo>
                  <a:lnTo>
                    <a:pt x="545" y="30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8" name="Freeform 28"/>
          <p:cNvSpPr/>
          <p:nvPr/>
        </p:nvSpPr>
        <p:spPr bwMode="auto">
          <a:xfrm>
            <a:off x="6200164" y="3151434"/>
            <a:ext cx="979488" cy="1300163"/>
          </a:xfrm>
          <a:custGeom>
            <a:avLst/>
            <a:gdLst>
              <a:gd name="T0" fmla="*/ 1235 w 1235"/>
              <a:gd name="T1" fmla="*/ 1150 h 1636"/>
              <a:gd name="T2" fmla="*/ 1235 w 1235"/>
              <a:gd name="T3" fmla="*/ 1150 h 1636"/>
              <a:gd name="T4" fmla="*/ 1235 w 1235"/>
              <a:gd name="T5" fmla="*/ 1120 h 1636"/>
              <a:gd name="T6" fmla="*/ 1234 w 1235"/>
              <a:gd name="T7" fmla="*/ 1091 h 1636"/>
              <a:gd name="T8" fmla="*/ 1232 w 1235"/>
              <a:gd name="T9" fmla="*/ 1061 h 1636"/>
              <a:gd name="T10" fmla="*/ 1229 w 1235"/>
              <a:gd name="T11" fmla="*/ 1032 h 1636"/>
              <a:gd name="T12" fmla="*/ 1222 w 1235"/>
              <a:gd name="T13" fmla="*/ 974 h 1636"/>
              <a:gd name="T14" fmla="*/ 1212 w 1235"/>
              <a:gd name="T15" fmla="*/ 918 h 1636"/>
              <a:gd name="T16" fmla="*/ 1200 w 1235"/>
              <a:gd name="T17" fmla="*/ 863 h 1636"/>
              <a:gd name="T18" fmla="*/ 1184 w 1235"/>
              <a:gd name="T19" fmla="*/ 808 h 1636"/>
              <a:gd name="T20" fmla="*/ 1166 w 1235"/>
              <a:gd name="T21" fmla="*/ 755 h 1636"/>
              <a:gd name="T22" fmla="*/ 1145 w 1235"/>
              <a:gd name="T23" fmla="*/ 702 h 1636"/>
              <a:gd name="T24" fmla="*/ 1123 w 1235"/>
              <a:gd name="T25" fmla="*/ 651 h 1636"/>
              <a:gd name="T26" fmla="*/ 1097 w 1235"/>
              <a:gd name="T27" fmla="*/ 602 h 1636"/>
              <a:gd name="T28" fmla="*/ 1069 w 1235"/>
              <a:gd name="T29" fmla="*/ 554 h 1636"/>
              <a:gd name="T30" fmla="*/ 1039 w 1235"/>
              <a:gd name="T31" fmla="*/ 507 h 1636"/>
              <a:gd name="T32" fmla="*/ 1007 w 1235"/>
              <a:gd name="T33" fmla="*/ 462 h 1636"/>
              <a:gd name="T34" fmla="*/ 973 w 1235"/>
              <a:gd name="T35" fmla="*/ 418 h 1636"/>
              <a:gd name="T36" fmla="*/ 936 w 1235"/>
              <a:gd name="T37" fmla="*/ 376 h 1636"/>
              <a:gd name="T38" fmla="*/ 898 w 1235"/>
              <a:gd name="T39" fmla="*/ 337 h 1636"/>
              <a:gd name="T40" fmla="*/ 859 w 1235"/>
              <a:gd name="T41" fmla="*/ 299 h 1636"/>
              <a:gd name="T42" fmla="*/ 817 w 1235"/>
              <a:gd name="T43" fmla="*/ 262 h 1636"/>
              <a:gd name="T44" fmla="*/ 773 w 1235"/>
              <a:gd name="T45" fmla="*/ 228 h 1636"/>
              <a:gd name="T46" fmla="*/ 729 w 1235"/>
              <a:gd name="T47" fmla="*/ 196 h 1636"/>
              <a:gd name="T48" fmla="*/ 681 w 1235"/>
              <a:gd name="T49" fmla="*/ 166 h 1636"/>
              <a:gd name="T50" fmla="*/ 634 w 1235"/>
              <a:gd name="T51" fmla="*/ 138 h 1636"/>
              <a:gd name="T52" fmla="*/ 585 w 1235"/>
              <a:gd name="T53" fmla="*/ 114 h 1636"/>
              <a:gd name="T54" fmla="*/ 533 w 1235"/>
              <a:gd name="T55" fmla="*/ 90 h 1636"/>
              <a:gd name="T56" fmla="*/ 482 w 1235"/>
              <a:gd name="T57" fmla="*/ 70 h 1636"/>
              <a:gd name="T58" fmla="*/ 428 w 1235"/>
              <a:gd name="T59" fmla="*/ 51 h 1636"/>
              <a:gd name="T60" fmla="*/ 374 w 1235"/>
              <a:gd name="T61" fmla="*/ 36 h 1636"/>
              <a:gd name="T62" fmla="*/ 317 w 1235"/>
              <a:gd name="T63" fmla="*/ 23 h 1636"/>
              <a:gd name="T64" fmla="*/ 261 w 1235"/>
              <a:gd name="T65" fmla="*/ 13 h 1636"/>
              <a:gd name="T66" fmla="*/ 203 w 1235"/>
              <a:gd name="T67" fmla="*/ 6 h 1636"/>
              <a:gd name="T68" fmla="*/ 174 w 1235"/>
              <a:gd name="T69" fmla="*/ 3 h 1636"/>
              <a:gd name="T70" fmla="*/ 145 w 1235"/>
              <a:gd name="T71" fmla="*/ 1 h 1636"/>
              <a:gd name="T72" fmla="*/ 115 w 1235"/>
              <a:gd name="T73" fmla="*/ 0 h 1636"/>
              <a:gd name="T74" fmla="*/ 86 w 1235"/>
              <a:gd name="T75" fmla="*/ 0 h 1636"/>
              <a:gd name="T76" fmla="*/ 86 w 1235"/>
              <a:gd name="T77" fmla="*/ 0 h 1636"/>
              <a:gd name="T78" fmla="*/ 43 w 1235"/>
              <a:gd name="T79" fmla="*/ 1 h 1636"/>
              <a:gd name="T80" fmla="*/ 0 w 1235"/>
              <a:gd name="T81" fmla="*/ 3 h 1636"/>
              <a:gd name="T82" fmla="*/ 0 w 1235"/>
              <a:gd name="T83" fmla="*/ 1218 h 1636"/>
              <a:gd name="T84" fmla="*/ 1128 w 1235"/>
              <a:gd name="T85" fmla="*/ 1636 h 1636"/>
              <a:gd name="T86" fmla="*/ 1128 w 1235"/>
              <a:gd name="T87" fmla="*/ 1636 h 1636"/>
              <a:gd name="T88" fmla="*/ 1140 w 1235"/>
              <a:gd name="T89" fmla="*/ 1608 h 1636"/>
              <a:gd name="T90" fmla="*/ 1152 w 1235"/>
              <a:gd name="T91" fmla="*/ 1580 h 1636"/>
              <a:gd name="T92" fmla="*/ 1163 w 1235"/>
              <a:gd name="T93" fmla="*/ 1552 h 1636"/>
              <a:gd name="T94" fmla="*/ 1174 w 1235"/>
              <a:gd name="T95" fmla="*/ 1522 h 1636"/>
              <a:gd name="T96" fmla="*/ 1183 w 1235"/>
              <a:gd name="T97" fmla="*/ 1493 h 1636"/>
              <a:gd name="T98" fmla="*/ 1193 w 1235"/>
              <a:gd name="T99" fmla="*/ 1463 h 1636"/>
              <a:gd name="T100" fmla="*/ 1200 w 1235"/>
              <a:gd name="T101" fmla="*/ 1433 h 1636"/>
              <a:gd name="T102" fmla="*/ 1207 w 1235"/>
              <a:gd name="T103" fmla="*/ 1402 h 1636"/>
              <a:gd name="T104" fmla="*/ 1213 w 1235"/>
              <a:gd name="T105" fmla="*/ 1371 h 1636"/>
              <a:gd name="T106" fmla="*/ 1219 w 1235"/>
              <a:gd name="T107" fmla="*/ 1341 h 1636"/>
              <a:gd name="T108" fmla="*/ 1224 w 1235"/>
              <a:gd name="T109" fmla="*/ 1310 h 1636"/>
              <a:gd name="T110" fmla="*/ 1228 w 1235"/>
              <a:gd name="T111" fmla="*/ 1278 h 1636"/>
              <a:gd name="T112" fmla="*/ 1232 w 1235"/>
              <a:gd name="T113" fmla="*/ 1246 h 1636"/>
              <a:gd name="T114" fmla="*/ 1234 w 1235"/>
              <a:gd name="T115" fmla="*/ 1215 h 1636"/>
              <a:gd name="T116" fmla="*/ 1235 w 1235"/>
              <a:gd name="T117" fmla="*/ 1183 h 1636"/>
              <a:gd name="T118" fmla="*/ 1235 w 1235"/>
              <a:gd name="T119" fmla="*/ 1150 h 1636"/>
              <a:gd name="T120" fmla="*/ 1235 w 1235"/>
              <a:gd name="T121" fmla="*/ 1150 h 1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35" h="1636">
                <a:moveTo>
                  <a:pt x="1235" y="1150"/>
                </a:moveTo>
                <a:lnTo>
                  <a:pt x="1235" y="1150"/>
                </a:lnTo>
                <a:lnTo>
                  <a:pt x="1235" y="1120"/>
                </a:lnTo>
                <a:lnTo>
                  <a:pt x="1234" y="1091"/>
                </a:lnTo>
                <a:lnTo>
                  <a:pt x="1232" y="1061"/>
                </a:lnTo>
                <a:lnTo>
                  <a:pt x="1229" y="1032"/>
                </a:lnTo>
                <a:lnTo>
                  <a:pt x="1222" y="974"/>
                </a:lnTo>
                <a:lnTo>
                  <a:pt x="1212" y="918"/>
                </a:lnTo>
                <a:lnTo>
                  <a:pt x="1200" y="863"/>
                </a:lnTo>
                <a:lnTo>
                  <a:pt x="1184" y="808"/>
                </a:lnTo>
                <a:lnTo>
                  <a:pt x="1166" y="755"/>
                </a:lnTo>
                <a:lnTo>
                  <a:pt x="1145" y="702"/>
                </a:lnTo>
                <a:lnTo>
                  <a:pt x="1123" y="651"/>
                </a:lnTo>
                <a:lnTo>
                  <a:pt x="1097" y="602"/>
                </a:lnTo>
                <a:lnTo>
                  <a:pt x="1069" y="554"/>
                </a:lnTo>
                <a:lnTo>
                  <a:pt x="1039" y="507"/>
                </a:lnTo>
                <a:lnTo>
                  <a:pt x="1007" y="462"/>
                </a:lnTo>
                <a:lnTo>
                  <a:pt x="973" y="418"/>
                </a:lnTo>
                <a:lnTo>
                  <a:pt x="936" y="376"/>
                </a:lnTo>
                <a:lnTo>
                  <a:pt x="898" y="337"/>
                </a:lnTo>
                <a:lnTo>
                  <a:pt x="859" y="299"/>
                </a:lnTo>
                <a:lnTo>
                  <a:pt x="817" y="262"/>
                </a:lnTo>
                <a:lnTo>
                  <a:pt x="773" y="228"/>
                </a:lnTo>
                <a:lnTo>
                  <a:pt x="729" y="196"/>
                </a:lnTo>
                <a:lnTo>
                  <a:pt x="681" y="166"/>
                </a:lnTo>
                <a:lnTo>
                  <a:pt x="634" y="138"/>
                </a:lnTo>
                <a:lnTo>
                  <a:pt x="585" y="114"/>
                </a:lnTo>
                <a:lnTo>
                  <a:pt x="533" y="90"/>
                </a:lnTo>
                <a:lnTo>
                  <a:pt x="482" y="70"/>
                </a:lnTo>
                <a:lnTo>
                  <a:pt x="428" y="51"/>
                </a:lnTo>
                <a:lnTo>
                  <a:pt x="374" y="36"/>
                </a:lnTo>
                <a:lnTo>
                  <a:pt x="317" y="23"/>
                </a:lnTo>
                <a:lnTo>
                  <a:pt x="261" y="13"/>
                </a:lnTo>
                <a:lnTo>
                  <a:pt x="203" y="6"/>
                </a:lnTo>
                <a:lnTo>
                  <a:pt x="174" y="3"/>
                </a:lnTo>
                <a:lnTo>
                  <a:pt x="145" y="1"/>
                </a:lnTo>
                <a:lnTo>
                  <a:pt x="115" y="0"/>
                </a:lnTo>
                <a:lnTo>
                  <a:pt x="86" y="0"/>
                </a:lnTo>
                <a:lnTo>
                  <a:pt x="86" y="0"/>
                </a:lnTo>
                <a:lnTo>
                  <a:pt x="43" y="1"/>
                </a:lnTo>
                <a:lnTo>
                  <a:pt x="0" y="3"/>
                </a:lnTo>
                <a:lnTo>
                  <a:pt x="0" y="1218"/>
                </a:lnTo>
                <a:lnTo>
                  <a:pt x="1128" y="1636"/>
                </a:lnTo>
                <a:lnTo>
                  <a:pt x="1128" y="1636"/>
                </a:lnTo>
                <a:lnTo>
                  <a:pt x="1140" y="1608"/>
                </a:lnTo>
                <a:lnTo>
                  <a:pt x="1152" y="1580"/>
                </a:lnTo>
                <a:lnTo>
                  <a:pt x="1163" y="1552"/>
                </a:lnTo>
                <a:lnTo>
                  <a:pt x="1174" y="1522"/>
                </a:lnTo>
                <a:lnTo>
                  <a:pt x="1183" y="1493"/>
                </a:lnTo>
                <a:lnTo>
                  <a:pt x="1193" y="1463"/>
                </a:lnTo>
                <a:lnTo>
                  <a:pt x="1200" y="1433"/>
                </a:lnTo>
                <a:lnTo>
                  <a:pt x="1207" y="1402"/>
                </a:lnTo>
                <a:lnTo>
                  <a:pt x="1213" y="1371"/>
                </a:lnTo>
                <a:lnTo>
                  <a:pt x="1219" y="1341"/>
                </a:lnTo>
                <a:lnTo>
                  <a:pt x="1224" y="1310"/>
                </a:lnTo>
                <a:lnTo>
                  <a:pt x="1228" y="1278"/>
                </a:lnTo>
                <a:lnTo>
                  <a:pt x="1232" y="1246"/>
                </a:lnTo>
                <a:lnTo>
                  <a:pt x="1234" y="1215"/>
                </a:lnTo>
                <a:lnTo>
                  <a:pt x="1235" y="1183"/>
                </a:lnTo>
                <a:lnTo>
                  <a:pt x="1235" y="1150"/>
                </a:lnTo>
                <a:lnTo>
                  <a:pt x="1235" y="115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9" name="Freeform 29"/>
          <p:cNvSpPr/>
          <p:nvPr/>
        </p:nvSpPr>
        <p:spPr bwMode="auto">
          <a:xfrm>
            <a:off x="5801701" y="4173784"/>
            <a:ext cx="1276350" cy="877888"/>
          </a:xfrm>
          <a:custGeom>
            <a:avLst/>
            <a:gdLst>
              <a:gd name="T0" fmla="*/ 562 w 1608"/>
              <a:gd name="T1" fmla="*/ 1106 h 1106"/>
              <a:gd name="T2" fmla="*/ 562 w 1608"/>
              <a:gd name="T3" fmla="*/ 1106 h 1106"/>
              <a:gd name="T4" fmla="*/ 606 w 1608"/>
              <a:gd name="T5" fmla="*/ 1104 h 1106"/>
              <a:gd name="T6" fmla="*/ 649 w 1608"/>
              <a:gd name="T7" fmla="*/ 1102 h 1106"/>
              <a:gd name="T8" fmla="*/ 692 w 1608"/>
              <a:gd name="T9" fmla="*/ 1098 h 1106"/>
              <a:gd name="T10" fmla="*/ 735 w 1608"/>
              <a:gd name="T11" fmla="*/ 1092 h 1106"/>
              <a:gd name="T12" fmla="*/ 777 w 1608"/>
              <a:gd name="T13" fmla="*/ 1085 h 1106"/>
              <a:gd name="T14" fmla="*/ 818 w 1608"/>
              <a:gd name="T15" fmla="*/ 1076 h 1106"/>
              <a:gd name="T16" fmla="*/ 859 w 1608"/>
              <a:gd name="T17" fmla="*/ 1066 h 1106"/>
              <a:gd name="T18" fmla="*/ 898 w 1608"/>
              <a:gd name="T19" fmla="*/ 1055 h 1106"/>
              <a:gd name="T20" fmla="*/ 939 w 1608"/>
              <a:gd name="T21" fmla="*/ 1042 h 1106"/>
              <a:gd name="T22" fmla="*/ 977 w 1608"/>
              <a:gd name="T23" fmla="*/ 1028 h 1106"/>
              <a:gd name="T24" fmla="*/ 1015 w 1608"/>
              <a:gd name="T25" fmla="*/ 1012 h 1106"/>
              <a:gd name="T26" fmla="*/ 1051 w 1608"/>
              <a:gd name="T27" fmla="*/ 995 h 1106"/>
              <a:gd name="T28" fmla="*/ 1088 w 1608"/>
              <a:gd name="T29" fmla="*/ 978 h 1106"/>
              <a:gd name="T30" fmla="*/ 1124 w 1608"/>
              <a:gd name="T31" fmla="*/ 958 h 1106"/>
              <a:gd name="T32" fmla="*/ 1159 w 1608"/>
              <a:gd name="T33" fmla="*/ 938 h 1106"/>
              <a:gd name="T34" fmla="*/ 1193 w 1608"/>
              <a:gd name="T35" fmla="*/ 917 h 1106"/>
              <a:gd name="T36" fmla="*/ 1227 w 1608"/>
              <a:gd name="T37" fmla="*/ 894 h 1106"/>
              <a:gd name="T38" fmla="*/ 1258 w 1608"/>
              <a:gd name="T39" fmla="*/ 870 h 1106"/>
              <a:gd name="T40" fmla="*/ 1290 w 1608"/>
              <a:gd name="T41" fmla="*/ 844 h 1106"/>
              <a:gd name="T42" fmla="*/ 1321 w 1608"/>
              <a:gd name="T43" fmla="*/ 819 h 1106"/>
              <a:gd name="T44" fmla="*/ 1350 w 1608"/>
              <a:gd name="T45" fmla="*/ 792 h 1106"/>
              <a:gd name="T46" fmla="*/ 1379 w 1608"/>
              <a:gd name="T47" fmla="*/ 764 h 1106"/>
              <a:gd name="T48" fmla="*/ 1407 w 1608"/>
              <a:gd name="T49" fmla="*/ 734 h 1106"/>
              <a:gd name="T50" fmla="*/ 1434 w 1608"/>
              <a:gd name="T51" fmla="*/ 704 h 1106"/>
              <a:gd name="T52" fmla="*/ 1459 w 1608"/>
              <a:gd name="T53" fmla="*/ 673 h 1106"/>
              <a:gd name="T54" fmla="*/ 1484 w 1608"/>
              <a:gd name="T55" fmla="*/ 640 h 1106"/>
              <a:gd name="T56" fmla="*/ 1507 w 1608"/>
              <a:gd name="T57" fmla="*/ 607 h 1106"/>
              <a:gd name="T58" fmla="*/ 1529 w 1608"/>
              <a:gd name="T59" fmla="*/ 574 h 1106"/>
              <a:gd name="T60" fmla="*/ 1550 w 1608"/>
              <a:gd name="T61" fmla="*/ 538 h 1106"/>
              <a:gd name="T62" fmla="*/ 1571 w 1608"/>
              <a:gd name="T63" fmla="*/ 502 h 1106"/>
              <a:gd name="T64" fmla="*/ 1589 w 1608"/>
              <a:gd name="T65" fmla="*/ 466 h 1106"/>
              <a:gd name="T66" fmla="*/ 1608 w 1608"/>
              <a:gd name="T67" fmla="*/ 429 h 1106"/>
              <a:gd name="T68" fmla="*/ 551 w 1608"/>
              <a:gd name="T69" fmla="*/ 30 h 1106"/>
              <a:gd name="T70" fmla="*/ 463 w 1608"/>
              <a:gd name="T71" fmla="*/ 0 h 1106"/>
              <a:gd name="T72" fmla="*/ 0 w 1608"/>
              <a:gd name="T73" fmla="*/ 971 h 1106"/>
              <a:gd name="T74" fmla="*/ 0 w 1608"/>
              <a:gd name="T75" fmla="*/ 971 h 1106"/>
              <a:gd name="T76" fmla="*/ 32 w 1608"/>
              <a:gd name="T77" fmla="*/ 987 h 1106"/>
              <a:gd name="T78" fmla="*/ 63 w 1608"/>
              <a:gd name="T79" fmla="*/ 1001 h 1106"/>
              <a:gd name="T80" fmla="*/ 97 w 1608"/>
              <a:gd name="T81" fmla="*/ 1016 h 1106"/>
              <a:gd name="T82" fmla="*/ 130 w 1608"/>
              <a:gd name="T83" fmla="*/ 1030 h 1106"/>
              <a:gd name="T84" fmla="*/ 164 w 1608"/>
              <a:gd name="T85" fmla="*/ 1042 h 1106"/>
              <a:gd name="T86" fmla="*/ 197 w 1608"/>
              <a:gd name="T87" fmla="*/ 1053 h 1106"/>
              <a:gd name="T88" fmla="*/ 233 w 1608"/>
              <a:gd name="T89" fmla="*/ 1063 h 1106"/>
              <a:gd name="T90" fmla="*/ 267 w 1608"/>
              <a:gd name="T91" fmla="*/ 1072 h 1106"/>
              <a:gd name="T92" fmla="*/ 302 w 1608"/>
              <a:gd name="T93" fmla="*/ 1080 h 1106"/>
              <a:gd name="T94" fmla="*/ 339 w 1608"/>
              <a:gd name="T95" fmla="*/ 1087 h 1106"/>
              <a:gd name="T96" fmla="*/ 375 w 1608"/>
              <a:gd name="T97" fmla="*/ 1093 h 1106"/>
              <a:gd name="T98" fmla="*/ 412 w 1608"/>
              <a:gd name="T99" fmla="*/ 1098 h 1106"/>
              <a:gd name="T100" fmla="*/ 448 w 1608"/>
              <a:gd name="T101" fmla="*/ 1102 h 1106"/>
              <a:gd name="T102" fmla="*/ 486 w 1608"/>
              <a:gd name="T103" fmla="*/ 1104 h 1106"/>
              <a:gd name="T104" fmla="*/ 524 w 1608"/>
              <a:gd name="T105" fmla="*/ 1106 h 1106"/>
              <a:gd name="T106" fmla="*/ 562 w 1608"/>
              <a:gd name="T107" fmla="*/ 1106 h 1106"/>
              <a:gd name="T108" fmla="*/ 562 w 1608"/>
              <a:gd name="T109" fmla="*/ 1106 h 1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608" h="1106">
                <a:moveTo>
                  <a:pt x="562" y="1106"/>
                </a:moveTo>
                <a:lnTo>
                  <a:pt x="562" y="1106"/>
                </a:lnTo>
                <a:lnTo>
                  <a:pt x="606" y="1104"/>
                </a:lnTo>
                <a:lnTo>
                  <a:pt x="649" y="1102"/>
                </a:lnTo>
                <a:lnTo>
                  <a:pt x="692" y="1098"/>
                </a:lnTo>
                <a:lnTo>
                  <a:pt x="735" y="1092"/>
                </a:lnTo>
                <a:lnTo>
                  <a:pt x="777" y="1085"/>
                </a:lnTo>
                <a:lnTo>
                  <a:pt x="818" y="1076"/>
                </a:lnTo>
                <a:lnTo>
                  <a:pt x="859" y="1066"/>
                </a:lnTo>
                <a:lnTo>
                  <a:pt x="898" y="1055"/>
                </a:lnTo>
                <a:lnTo>
                  <a:pt x="939" y="1042"/>
                </a:lnTo>
                <a:lnTo>
                  <a:pt x="977" y="1028"/>
                </a:lnTo>
                <a:lnTo>
                  <a:pt x="1015" y="1012"/>
                </a:lnTo>
                <a:lnTo>
                  <a:pt x="1051" y="995"/>
                </a:lnTo>
                <a:lnTo>
                  <a:pt x="1088" y="978"/>
                </a:lnTo>
                <a:lnTo>
                  <a:pt x="1124" y="958"/>
                </a:lnTo>
                <a:lnTo>
                  <a:pt x="1159" y="938"/>
                </a:lnTo>
                <a:lnTo>
                  <a:pt x="1193" y="917"/>
                </a:lnTo>
                <a:lnTo>
                  <a:pt x="1227" y="894"/>
                </a:lnTo>
                <a:lnTo>
                  <a:pt x="1258" y="870"/>
                </a:lnTo>
                <a:lnTo>
                  <a:pt x="1290" y="844"/>
                </a:lnTo>
                <a:lnTo>
                  <a:pt x="1321" y="819"/>
                </a:lnTo>
                <a:lnTo>
                  <a:pt x="1350" y="792"/>
                </a:lnTo>
                <a:lnTo>
                  <a:pt x="1379" y="764"/>
                </a:lnTo>
                <a:lnTo>
                  <a:pt x="1407" y="734"/>
                </a:lnTo>
                <a:lnTo>
                  <a:pt x="1434" y="704"/>
                </a:lnTo>
                <a:lnTo>
                  <a:pt x="1459" y="673"/>
                </a:lnTo>
                <a:lnTo>
                  <a:pt x="1484" y="640"/>
                </a:lnTo>
                <a:lnTo>
                  <a:pt x="1507" y="607"/>
                </a:lnTo>
                <a:lnTo>
                  <a:pt x="1529" y="574"/>
                </a:lnTo>
                <a:lnTo>
                  <a:pt x="1550" y="538"/>
                </a:lnTo>
                <a:lnTo>
                  <a:pt x="1571" y="502"/>
                </a:lnTo>
                <a:lnTo>
                  <a:pt x="1589" y="466"/>
                </a:lnTo>
                <a:lnTo>
                  <a:pt x="1608" y="429"/>
                </a:lnTo>
                <a:lnTo>
                  <a:pt x="551" y="30"/>
                </a:lnTo>
                <a:lnTo>
                  <a:pt x="463" y="0"/>
                </a:lnTo>
                <a:lnTo>
                  <a:pt x="0" y="971"/>
                </a:lnTo>
                <a:lnTo>
                  <a:pt x="0" y="971"/>
                </a:lnTo>
                <a:lnTo>
                  <a:pt x="32" y="987"/>
                </a:lnTo>
                <a:lnTo>
                  <a:pt x="63" y="1001"/>
                </a:lnTo>
                <a:lnTo>
                  <a:pt x="97" y="1016"/>
                </a:lnTo>
                <a:lnTo>
                  <a:pt x="130" y="1030"/>
                </a:lnTo>
                <a:lnTo>
                  <a:pt x="164" y="1042"/>
                </a:lnTo>
                <a:lnTo>
                  <a:pt x="197" y="1053"/>
                </a:lnTo>
                <a:lnTo>
                  <a:pt x="233" y="1063"/>
                </a:lnTo>
                <a:lnTo>
                  <a:pt x="267" y="1072"/>
                </a:lnTo>
                <a:lnTo>
                  <a:pt x="302" y="1080"/>
                </a:lnTo>
                <a:lnTo>
                  <a:pt x="339" y="1087"/>
                </a:lnTo>
                <a:lnTo>
                  <a:pt x="375" y="1093"/>
                </a:lnTo>
                <a:lnTo>
                  <a:pt x="412" y="1098"/>
                </a:lnTo>
                <a:lnTo>
                  <a:pt x="448" y="1102"/>
                </a:lnTo>
                <a:lnTo>
                  <a:pt x="486" y="1104"/>
                </a:lnTo>
                <a:lnTo>
                  <a:pt x="524" y="1106"/>
                </a:lnTo>
                <a:lnTo>
                  <a:pt x="562" y="1106"/>
                </a:lnTo>
                <a:lnTo>
                  <a:pt x="562" y="1106"/>
                </a:lnTo>
                <a:close/>
              </a:path>
            </a:pathLst>
          </a:custGeom>
          <a:solidFill>
            <a:srgbClr val="8FAAD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" name="Freeform 30"/>
          <p:cNvSpPr/>
          <p:nvPr/>
        </p:nvSpPr>
        <p:spPr bwMode="auto">
          <a:xfrm>
            <a:off x="5266714" y="3146671"/>
            <a:ext cx="882650" cy="1087438"/>
          </a:xfrm>
          <a:custGeom>
            <a:avLst/>
            <a:gdLst>
              <a:gd name="T0" fmla="*/ 1112 w 1112"/>
              <a:gd name="T1" fmla="*/ 1263 h 1371"/>
              <a:gd name="T2" fmla="*/ 1112 w 1112"/>
              <a:gd name="T3" fmla="*/ 0 h 1371"/>
              <a:gd name="T4" fmla="*/ 1112 w 1112"/>
              <a:gd name="T5" fmla="*/ 0 h 1371"/>
              <a:gd name="T6" fmla="*/ 1054 w 1112"/>
              <a:gd name="T7" fmla="*/ 6 h 1371"/>
              <a:gd name="T8" fmla="*/ 996 w 1112"/>
              <a:gd name="T9" fmla="*/ 15 h 1371"/>
              <a:gd name="T10" fmla="*/ 940 w 1112"/>
              <a:gd name="T11" fmla="*/ 26 h 1371"/>
              <a:gd name="T12" fmla="*/ 885 w 1112"/>
              <a:gd name="T13" fmla="*/ 40 h 1371"/>
              <a:gd name="T14" fmla="*/ 831 w 1112"/>
              <a:gd name="T15" fmla="*/ 55 h 1371"/>
              <a:gd name="T16" fmla="*/ 778 w 1112"/>
              <a:gd name="T17" fmla="*/ 74 h 1371"/>
              <a:gd name="T18" fmla="*/ 727 w 1112"/>
              <a:gd name="T19" fmla="*/ 95 h 1371"/>
              <a:gd name="T20" fmla="*/ 675 w 1112"/>
              <a:gd name="T21" fmla="*/ 118 h 1371"/>
              <a:gd name="T22" fmla="*/ 626 w 1112"/>
              <a:gd name="T23" fmla="*/ 144 h 1371"/>
              <a:gd name="T24" fmla="*/ 578 w 1112"/>
              <a:gd name="T25" fmla="*/ 171 h 1371"/>
              <a:gd name="T26" fmla="*/ 532 w 1112"/>
              <a:gd name="T27" fmla="*/ 201 h 1371"/>
              <a:gd name="T28" fmla="*/ 486 w 1112"/>
              <a:gd name="T29" fmla="*/ 233 h 1371"/>
              <a:gd name="T30" fmla="*/ 444 w 1112"/>
              <a:gd name="T31" fmla="*/ 266 h 1371"/>
              <a:gd name="T32" fmla="*/ 401 w 1112"/>
              <a:gd name="T33" fmla="*/ 302 h 1371"/>
              <a:gd name="T34" fmla="*/ 361 w 1112"/>
              <a:gd name="T35" fmla="*/ 340 h 1371"/>
              <a:gd name="T36" fmla="*/ 322 w 1112"/>
              <a:gd name="T37" fmla="*/ 379 h 1371"/>
              <a:gd name="T38" fmla="*/ 285 w 1112"/>
              <a:gd name="T39" fmla="*/ 421 h 1371"/>
              <a:gd name="T40" fmla="*/ 251 w 1112"/>
              <a:gd name="T41" fmla="*/ 464 h 1371"/>
              <a:gd name="T42" fmla="*/ 218 w 1112"/>
              <a:gd name="T43" fmla="*/ 508 h 1371"/>
              <a:gd name="T44" fmla="*/ 187 w 1112"/>
              <a:gd name="T45" fmla="*/ 553 h 1371"/>
              <a:gd name="T46" fmla="*/ 159 w 1112"/>
              <a:gd name="T47" fmla="*/ 601 h 1371"/>
              <a:gd name="T48" fmla="*/ 132 w 1112"/>
              <a:gd name="T49" fmla="*/ 649 h 1371"/>
              <a:gd name="T50" fmla="*/ 108 w 1112"/>
              <a:gd name="T51" fmla="*/ 699 h 1371"/>
              <a:gd name="T52" fmla="*/ 86 w 1112"/>
              <a:gd name="T53" fmla="*/ 751 h 1371"/>
              <a:gd name="T54" fmla="*/ 66 w 1112"/>
              <a:gd name="T55" fmla="*/ 803 h 1371"/>
              <a:gd name="T56" fmla="*/ 49 w 1112"/>
              <a:gd name="T57" fmla="*/ 857 h 1371"/>
              <a:gd name="T58" fmla="*/ 34 w 1112"/>
              <a:gd name="T59" fmla="*/ 911 h 1371"/>
              <a:gd name="T60" fmla="*/ 22 w 1112"/>
              <a:gd name="T61" fmla="*/ 968 h 1371"/>
              <a:gd name="T62" fmla="*/ 12 w 1112"/>
              <a:gd name="T63" fmla="*/ 1024 h 1371"/>
              <a:gd name="T64" fmla="*/ 5 w 1112"/>
              <a:gd name="T65" fmla="*/ 1082 h 1371"/>
              <a:gd name="T66" fmla="*/ 1 w 1112"/>
              <a:gd name="T67" fmla="*/ 1139 h 1371"/>
              <a:gd name="T68" fmla="*/ 0 w 1112"/>
              <a:gd name="T69" fmla="*/ 1198 h 1371"/>
              <a:gd name="T70" fmla="*/ 0 w 1112"/>
              <a:gd name="T71" fmla="*/ 1198 h 1371"/>
              <a:gd name="T72" fmla="*/ 0 w 1112"/>
              <a:gd name="T73" fmla="*/ 1242 h 1371"/>
              <a:gd name="T74" fmla="*/ 2 w 1112"/>
              <a:gd name="T75" fmla="*/ 1285 h 1371"/>
              <a:gd name="T76" fmla="*/ 6 w 1112"/>
              <a:gd name="T77" fmla="*/ 1328 h 1371"/>
              <a:gd name="T78" fmla="*/ 12 w 1112"/>
              <a:gd name="T79" fmla="*/ 1371 h 1371"/>
              <a:gd name="T80" fmla="*/ 1112 w 1112"/>
              <a:gd name="T81" fmla="*/ 1263 h 1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112" h="1371">
                <a:moveTo>
                  <a:pt x="1112" y="1263"/>
                </a:moveTo>
                <a:lnTo>
                  <a:pt x="1112" y="0"/>
                </a:lnTo>
                <a:lnTo>
                  <a:pt x="1112" y="0"/>
                </a:lnTo>
                <a:lnTo>
                  <a:pt x="1054" y="6"/>
                </a:lnTo>
                <a:lnTo>
                  <a:pt x="996" y="15"/>
                </a:lnTo>
                <a:lnTo>
                  <a:pt x="940" y="26"/>
                </a:lnTo>
                <a:lnTo>
                  <a:pt x="885" y="40"/>
                </a:lnTo>
                <a:lnTo>
                  <a:pt x="831" y="55"/>
                </a:lnTo>
                <a:lnTo>
                  <a:pt x="778" y="74"/>
                </a:lnTo>
                <a:lnTo>
                  <a:pt x="727" y="95"/>
                </a:lnTo>
                <a:lnTo>
                  <a:pt x="675" y="118"/>
                </a:lnTo>
                <a:lnTo>
                  <a:pt x="626" y="144"/>
                </a:lnTo>
                <a:lnTo>
                  <a:pt x="578" y="171"/>
                </a:lnTo>
                <a:lnTo>
                  <a:pt x="532" y="201"/>
                </a:lnTo>
                <a:lnTo>
                  <a:pt x="486" y="233"/>
                </a:lnTo>
                <a:lnTo>
                  <a:pt x="444" y="266"/>
                </a:lnTo>
                <a:lnTo>
                  <a:pt x="401" y="302"/>
                </a:lnTo>
                <a:lnTo>
                  <a:pt x="361" y="340"/>
                </a:lnTo>
                <a:lnTo>
                  <a:pt x="322" y="379"/>
                </a:lnTo>
                <a:lnTo>
                  <a:pt x="285" y="421"/>
                </a:lnTo>
                <a:lnTo>
                  <a:pt x="251" y="464"/>
                </a:lnTo>
                <a:lnTo>
                  <a:pt x="218" y="508"/>
                </a:lnTo>
                <a:lnTo>
                  <a:pt x="187" y="553"/>
                </a:lnTo>
                <a:lnTo>
                  <a:pt x="159" y="601"/>
                </a:lnTo>
                <a:lnTo>
                  <a:pt x="132" y="649"/>
                </a:lnTo>
                <a:lnTo>
                  <a:pt x="108" y="699"/>
                </a:lnTo>
                <a:lnTo>
                  <a:pt x="86" y="751"/>
                </a:lnTo>
                <a:lnTo>
                  <a:pt x="66" y="803"/>
                </a:lnTo>
                <a:lnTo>
                  <a:pt x="49" y="857"/>
                </a:lnTo>
                <a:lnTo>
                  <a:pt x="34" y="911"/>
                </a:lnTo>
                <a:lnTo>
                  <a:pt x="22" y="968"/>
                </a:lnTo>
                <a:lnTo>
                  <a:pt x="12" y="1024"/>
                </a:lnTo>
                <a:lnTo>
                  <a:pt x="5" y="1082"/>
                </a:lnTo>
                <a:lnTo>
                  <a:pt x="1" y="1139"/>
                </a:lnTo>
                <a:lnTo>
                  <a:pt x="0" y="1198"/>
                </a:lnTo>
                <a:lnTo>
                  <a:pt x="0" y="1198"/>
                </a:lnTo>
                <a:lnTo>
                  <a:pt x="0" y="1242"/>
                </a:lnTo>
                <a:lnTo>
                  <a:pt x="2" y="1285"/>
                </a:lnTo>
                <a:lnTo>
                  <a:pt x="6" y="1328"/>
                </a:lnTo>
                <a:lnTo>
                  <a:pt x="12" y="1371"/>
                </a:lnTo>
                <a:lnTo>
                  <a:pt x="1112" y="1263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1" name="Freeform 31"/>
          <p:cNvSpPr/>
          <p:nvPr/>
        </p:nvSpPr>
        <p:spPr bwMode="auto">
          <a:xfrm>
            <a:off x="5301639" y="4205534"/>
            <a:ext cx="788988" cy="711200"/>
          </a:xfrm>
          <a:custGeom>
            <a:avLst/>
            <a:gdLst>
              <a:gd name="T0" fmla="*/ 0 w 994"/>
              <a:gd name="T1" fmla="*/ 97 h 897"/>
              <a:gd name="T2" fmla="*/ 0 w 994"/>
              <a:gd name="T3" fmla="*/ 97 h 897"/>
              <a:gd name="T4" fmla="*/ 5 w 994"/>
              <a:gd name="T5" fmla="*/ 130 h 897"/>
              <a:gd name="T6" fmla="*/ 11 w 994"/>
              <a:gd name="T7" fmla="*/ 162 h 897"/>
              <a:gd name="T8" fmla="*/ 17 w 994"/>
              <a:gd name="T9" fmla="*/ 193 h 897"/>
              <a:gd name="T10" fmla="*/ 26 w 994"/>
              <a:gd name="T11" fmla="*/ 224 h 897"/>
              <a:gd name="T12" fmla="*/ 34 w 994"/>
              <a:gd name="T13" fmla="*/ 255 h 897"/>
              <a:gd name="T14" fmla="*/ 44 w 994"/>
              <a:gd name="T15" fmla="*/ 286 h 897"/>
              <a:gd name="T16" fmla="*/ 54 w 994"/>
              <a:gd name="T17" fmla="*/ 316 h 897"/>
              <a:gd name="T18" fmla="*/ 66 w 994"/>
              <a:gd name="T19" fmla="*/ 346 h 897"/>
              <a:gd name="T20" fmla="*/ 78 w 994"/>
              <a:gd name="T21" fmla="*/ 375 h 897"/>
              <a:gd name="T22" fmla="*/ 90 w 994"/>
              <a:gd name="T23" fmla="*/ 403 h 897"/>
              <a:gd name="T24" fmla="*/ 105 w 994"/>
              <a:gd name="T25" fmla="*/ 433 h 897"/>
              <a:gd name="T26" fmla="*/ 120 w 994"/>
              <a:gd name="T27" fmla="*/ 460 h 897"/>
              <a:gd name="T28" fmla="*/ 135 w 994"/>
              <a:gd name="T29" fmla="*/ 488 h 897"/>
              <a:gd name="T30" fmla="*/ 152 w 994"/>
              <a:gd name="T31" fmla="*/ 515 h 897"/>
              <a:gd name="T32" fmla="*/ 168 w 994"/>
              <a:gd name="T33" fmla="*/ 541 h 897"/>
              <a:gd name="T34" fmla="*/ 186 w 994"/>
              <a:gd name="T35" fmla="*/ 568 h 897"/>
              <a:gd name="T36" fmla="*/ 204 w 994"/>
              <a:gd name="T37" fmla="*/ 592 h 897"/>
              <a:gd name="T38" fmla="*/ 224 w 994"/>
              <a:gd name="T39" fmla="*/ 617 h 897"/>
              <a:gd name="T40" fmla="*/ 244 w 994"/>
              <a:gd name="T41" fmla="*/ 641 h 897"/>
              <a:gd name="T42" fmla="*/ 263 w 994"/>
              <a:gd name="T43" fmla="*/ 666 h 897"/>
              <a:gd name="T44" fmla="*/ 285 w 994"/>
              <a:gd name="T45" fmla="*/ 688 h 897"/>
              <a:gd name="T46" fmla="*/ 307 w 994"/>
              <a:gd name="T47" fmla="*/ 711 h 897"/>
              <a:gd name="T48" fmla="*/ 329 w 994"/>
              <a:gd name="T49" fmla="*/ 732 h 897"/>
              <a:gd name="T50" fmla="*/ 353 w 994"/>
              <a:gd name="T51" fmla="*/ 754 h 897"/>
              <a:gd name="T52" fmla="*/ 376 w 994"/>
              <a:gd name="T53" fmla="*/ 774 h 897"/>
              <a:gd name="T54" fmla="*/ 401 w 994"/>
              <a:gd name="T55" fmla="*/ 793 h 897"/>
              <a:gd name="T56" fmla="*/ 425 w 994"/>
              <a:gd name="T57" fmla="*/ 813 h 897"/>
              <a:gd name="T58" fmla="*/ 451 w 994"/>
              <a:gd name="T59" fmla="*/ 831 h 897"/>
              <a:gd name="T60" fmla="*/ 477 w 994"/>
              <a:gd name="T61" fmla="*/ 848 h 897"/>
              <a:gd name="T62" fmla="*/ 502 w 994"/>
              <a:gd name="T63" fmla="*/ 866 h 897"/>
              <a:gd name="T64" fmla="*/ 529 w 994"/>
              <a:gd name="T65" fmla="*/ 881 h 897"/>
              <a:gd name="T66" fmla="*/ 557 w 994"/>
              <a:gd name="T67" fmla="*/ 897 h 897"/>
              <a:gd name="T68" fmla="*/ 994 w 994"/>
              <a:gd name="T69" fmla="*/ 7 h 897"/>
              <a:gd name="T70" fmla="*/ 994 w 994"/>
              <a:gd name="T71" fmla="*/ 6 h 897"/>
              <a:gd name="T72" fmla="*/ 994 w 994"/>
              <a:gd name="T73" fmla="*/ 0 h 897"/>
              <a:gd name="T74" fmla="*/ 0 w 994"/>
              <a:gd name="T75" fmla="*/ 97 h 8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94" h="897">
                <a:moveTo>
                  <a:pt x="0" y="97"/>
                </a:moveTo>
                <a:lnTo>
                  <a:pt x="0" y="97"/>
                </a:lnTo>
                <a:lnTo>
                  <a:pt x="5" y="130"/>
                </a:lnTo>
                <a:lnTo>
                  <a:pt x="11" y="162"/>
                </a:lnTo>
                <a:lnTo>
                  <a:pt x="17" y="193"/>
                </a:lnTo>
                <a:lnTo>
                  <a:pt x="26" y="224"/>
                </a:lnTo>
                <a:lnTo>
                  <a:pt x="34" y="255"/>
                </a:lnTo>
                <a:lnTo>
                  <a:pt x="44" y="286"/>
                </a:lnTo>
                <a:lnTo>
                  <a:pt x="54" y="316"/>
                </a:lnTo>
                <a:lnTo>
                  <a:pt x="66" y="346"/>
                </a:lnTo>
                <a:lnTo>
                  <a:pt x="78" y="375"/>
                </a:lnTo>
                <a:lnTo>
                  <a:pt x="90" y="403"/>
                </a:lnTo>
                <a:lnTo>
                  <a:pt x="105" y="433"/>
                </a:lnTo>
                <a:lnTo>
                  <a:pt x="120" y="460"/>
                </a:lnTo>
                <a:lnTo>
                  <a:pt x="135" y="488"/>
                </a:lnTo>
                <a:lnTo>
                  <a:pt x="152" y="515"/>
                </a:lnTo>
                <a:lnTo>
                  <a:pt x="168" y="541"/>
                </a:lnTo>
                <a:lnTo>
                  <a:pt x="186" y="568"/>
                </a:lnTo>
                <a:lnTo>
                  <a:pt x="204" y="592"/>
                </a:lnTo>
                <a:lnTo>
                  <a:pt x="224" y="617"/>
                </a:lnTo>
                <a:lnTo>
                  <a:pt x="244" y="641"/>
                </a:lnTo>
                <a:lnTo>
                  <a:pt x="263" y="666"/>
                </a:lnTo>
                <a:lnTo>
                  <a:pt x="285" y="688"/>
                </a:lnTo>
                <a:lnTo>
                  <a:pt x="307" y="711"/>
                </a:lnTo>
                <a:lnTo>
                  <a:pt x="329" y="732"/>
                </a:lnTo>
                <a:lnTo>
                  <a:pt x="353" y="754"/>
                </a:lnTo>
                <a:lnTo>
                  <a:pt x="376" y="774"/>
                </a:lnTo>
                <a:lnTo>
                  <a:pt x="401" y="793"/>
                </a:lnTo>
                <a:lnTo>
                  <a:pt x="425" y="813"/>
                </a:lnTo>
                <a:lnTo>
                  <a:pt x="451" y="831"/>
                </a:lnTo>
                <a:lnTo>
                  <a:pt x="477" y="848"/>
                </a:lnTo>
                <a:lnTo>
                  <a:pt x="502" y="866"/>
                </a:lnTo>
                <a:lnTo>
                  <a:pt x="529" y="881"/>
                </a:lnTo>
                <a:lnTo>
                  <a:pt x="557" y="897"/>
                </a:lnTo>
                <a:lnTo>
                  <a:pt x="994" y="7"/>
                </a:lnTo>
                <a:lnTo>
                  <a:pt x="994" y="6"/>
                </a:lnTo>
                <a:lnTo>
                  <a:pt x="994" y="0"/>
                </a:lnTo>
                <a:lnTo>
                  <a:pt x="0" y="97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6843102" y="2889496"/>
            <a:ext cx="1185863" cy="741363"/>
            <a:chOff x="5178425" y="3311525"/>
            <a:chExt cx="1185863" cy="741363"/>
          </a:xfrm>
        </p:grpSpPr>
        <p:sp>
          <p:nvSpPr>
            <p:cNvPr id="23" name="Line 32"/>
            <p:cNvSpPr>
              <a:spLocks noChangeShapeType="1"/>
            </p:cNvSpPr>
            <p:nvPr/>
          </p:nvSpPr>
          <p:spPr bwMode="auto">
            <a:xfrm flipV="1">
              <a:off x="5178425" y="3994150"/>
              <a:ext cx="44450" cy="58738"/>
            </a:xfrm>
            <a:prstGeom prst="line">
              <a:avLst/>
            </a:prstGeom>
            <a:noFill/>
            <a:ln w="28575">
              <a:solidFill>
                <a:srgbClr val="675046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Line 33"/>
            <p:cNvSpPr>
              <a:spLocks noChangeShapeType="1"/>
            </p:cNvSpPr>
            <p:nvPr/>
          </p:nvSpPr>
          <p:spPr bwMode="auto">
            <a:xfrm flipV="1">
              <a:off x="5268913" y="3876675"/>
              <a:ext cx="44450" cy="58738"/>
            </a:xfrm>
            <a:prstGeom prst="line">
              <a:avLst/>
            </a:prstGeom>
            <a:noFill/>
            <a:ln w="28575">
              <a:solidFill>
                <a:srgbClr val="675046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Line 34"/>
            <p:cNvSpPr>
              <a:spLocks noChangeShapeType="1"/>
            </p:cNvSpPr>
            <p:nvPr/>
          </p:nvSpPr>
          <p:spPr bwMode="auto">
            <a:xfrm flipV="1">
              <a:off x="5357813" y="3759200"/>
              <a:ext cx="44450" cy="58738"/>
            </a:xfrm>
            <a:prstGeom prst="line">
              <a:avLst/>
            </a:prstGeom>
            <a:noFill/>
            <a:ln w="28575">
              <a:solidFill>
                <a:srgbClr val="675046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Line 35"/>
            <p:cNvSpPr>
              <a:spLocks noChangeShapeType="1"/>
            </p:cNvSpPr>
            <p:nvPr/>
          </p:nvSpPr>
          <p:spPr bwMode="auto">
            <a:xfrm flipV="1">
              <a:off x="5446713" y="3641725"/>
              <a:ext cx="44450" cy="57150"/>
            </a:xfrm>
            <a:prstGeom prst="line">
              <a:avLst/>
            </a:prstGeom>
            <a:noFill/>
            <a:ln w="28575">
              <a:solidFill>
                <a:srgbClr val="675046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Line 36"/>
            <p:cNvSpPr>
              <a:spLocks noChangeShapeType="1"/>
            </p:cNvSpPr>
            <p:nvPr/>
          </p:nvSpPr>
          <p:spPr bwMode="auto">
            <a:xfrm flipV="1">
              <a:off x="5537200" y="3522663"/>
              <a:ext cx="44450" cy="58738"/>
            </a:xfrm>
            <a:prstGeom prst="line">
              <a:avLst/>
            </a:prstGeom>
            <a:noFill/>
            <a:ln w="28575">
              <a:solidFill>
                <a:srgbClr val="675046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Line 37"/>
            <p:cNvSpPr>
              <a:spLocks noChangeShapeType="1"/>
            </p:cNvSpPr>
            <p:nvPr/>
          </p:nvSpPr>
          <p:spPr bwMode="auto">
            <a:xfrm flipV="1">
              <a:off x="5627688" y="3405188"/>
              <a:ext cx="44450" cy="60325"/>
            </a:xfrm>
            <a:prstGeom prst="line">
              <a:avLst/>
            </a:prstGeom>
            <a:noFill/>
            <a:ln w="28575">
              <a:solidFill>
                <a:srgbClr val="675046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Freeform 38"/>
            <p:cNvSpPr/>
            <p:nvPr/>
          </p:nvSpPr>
          <p:spPr bwMode="auto">
            <a:xfrm>
              <a:off x="5716588" y="3311525"/>
              <a:ext cx="57150" cy="36513"/>
            </a:xfrm>
            <a:custGeom>
              <a:avLst/>
              <a:gdLst>
                <a:gd name="T0" fmla="*/ 0 w 71"/>
                <a:gd name="T1" fmla="*/ 44 h 44"/>
                <a:gd name="T2" fmla="*/ 33 w 71"/>
                <a:gd name="T3" fmla="*/ 0 h 44"/>
                <a:gd name="T4" fmla="*/ 71 w 71"/>
                <a:gd name="T5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1" h="44">
                  <a:moveTo>
                    <a:pt x="0" y="44"/>
                  </a:moveTo>
                  <a:lnTo>
                    <a:pt x="33" y="0"/>
                  </a:lnTo>
                  <a:lnTo>
                    <a:pt x="71" y="0"/>
                  </a:lnTo>
                </a:path>
              </a:pathLst>
            </a:custGeom>
            <a:noFill/>
            <a:ln w="28575">
              <a:solidFill>
                <a:srgbClr val="675046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Line 39"/>
            <p:cNvSpPr>
              <a:spLocks noChangeShapeType="1"/>
            </p:cNvSpPr>
            <p:nvPr/>
          </p:nvSpPr>
          <p:spPr bwMode="auto">
            <a:xfrm>
              <a:off x="5846763" y="3311525"/>
              <a:ext cx="74613" cy="0"/>
            </a:xfrm>
            <a:prstGeom prst="line">
              <a:avLst/>
            </a:prstGeom>
            <a:noFill/>
            <a:ln w="28575">
              <a:solidFill>
                <a:srgbClr val="675046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Line 40"/>
            <p:cNvSpPr>
              <a:spLocks noChangeShapeType="1"/>
            </p:cNvSpPr>
            <p:nvPr/>
          </p:nvSpPr>
          <p:spPr bwMode="auto">
            <a:xfrm>
              <a:off x="5994400" y="3311525"/>
              <a:ext cx="74613" cy="0"/>
            </a:xfrm>
            <a:prstGeom prst="line">
              <a:avLst/>
            </a:prstGeom>
            <a:noFill/>
            <a:ln w="28575">
              <a:solidFill>
                <a:srgbClr val="675046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Line 41"/>
            <p:cNvSpPr>
              <a:spLocks noChangeShapeType="1"/>
            </p:cNvSpPr>
            <p:nvPr/>
          </p:nvSpPr>
          <p:spPr bwMode="auto">
            <a:xfrm>
              <a:off x="6142038" y="3311525"/>
              <a:ext cx="74613" cy="0"/>
            </a:xfrm>
            <a:prstGeom prst="line">
              <a:avLst/>
            </a:prstGeom>
            <a:noFill/>
            <a:ln w="28575">
              <a:solidFill>
                <a:srgbClr val="675046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Line 42"/>
            <p:cNvSpPr>
              <a:spLocks noChangeShapeType="1"/>
            </p:cNvSpPr>
            <p:nvPr/>
          </p:nvSpPr>
          <p:spPr bwMode="auto">
            <a:xfrm>
              <a:off x="6291263" y="3311525"/>
              <a:ext cx="73025" cy="0"/>
            </a:xfrm>
            <a:prstGeom prst="line">
              <a:avLst/>
            </a:prstGeom>
            <a:noFill/>
            <a:ln w="28575">
              <a:solidFill>
                <a:srgbClr val="675046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317515" y="2213220"/>
            <a:ext cx="460375" cy="1241426"/>
            <a:chOff x="3652838" y="2635250"/>
            <a:chExt cx="460375" cy="1241426"/>
          </a:xfrm>
        </p:grpSpPr>
        <p:sp>
          <p:nvSpPr>
            <p:cNvPr id="35" name="Line 43"/>
            <p:cNvSpPr>
              <a:spLocks noChangeShapeType="1"/>
            </p:cNvSpPr>
            <p:nvPr/>
          </p:nvSpPr>
          <p:spPr bwMode="auto">
            <a:xfrm flipV="1">
              <a:off x="4113213" y="3802063"/>
              <a:ext cx="0" cy="74613"/>
            </a:xfrm>
            <a:prstGeom prst="line">
              <a:avLst/>
            </a:prstGeom>
            <a:noFill/>
            <a:ln w="28575">
              <a:solidFill>
                <a:srgbClr val="675046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Line 44"/>
            <p:cNvSpPr>
              <a:spLocks noChangeShapeType="1"/>
            </p:cNvSpPr>
            <p:nvPr/>
          </p:nvSpPr>
          <p:spPr bwMode="auto">
            <a:xfrm flipV="1">
              <a:off x="4113213" y="3654425"/>
              <a:ext cx="0" cy="74613"/>
            </a:xfrm>
            <a:prstGeom prst="line">
              <a:avLst/>
            </a:prstGeom>
            <a:noFill/>
            <a:ln w="28575">
              <a:solidFill>
                <a:srgbClr val="675046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7" name="Line 45"/>
            <p:cNvSpPr>
              <a:spLocks noChangeShapeType="1"/>
            </p:cNvSpPr>
            <p:nvPr/>
          </p:nvSpPr>
          <p:spPr bwMode="auto">
            <a:xfrm flipV="1">
              <a:off x="4113213" y="3506788"/>
              <a:ext cx="0" cy="74613"/>
            </a:xfrm>
            <a:prstGeom prst="line">
              <a:avLst/>
            </a:prstGeom>
            <a:noFill/>
            <a:ln w="28575">
              <a:solidFill>
                <a:srgbClr val="675046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8" name="Line 46"/>
            <p:cNvSpPr>
              <a:spLocks noChangeShapeType="1"/>
            </p:cNvSpPr>
            <p:nvPr/>
          </p:nvSpPr>
          <p:spPr bwMode="auto">
            <a:xfrm flipV="1">
              <a:off x="4113213" y="3359150"/>
              <a:ext cx="0" cy="73025"/>
            </a:xfrm>
            <a:prstGeom prst="line">
              <a:avLst/>
            </a:prstGeom>
            <a:noFill/>
            <a:ln w="28575">
              <a:solidFill>
                <a:srgbClr val="675046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9" name="Line 47"/>
            <p:cNvSpPr>
              <a:spLocks noChangeShapeType="1"/>
            </p:cNvSpPr>
            <p:nvPr/>
          </p:nvSpPr>
          <p:spPr bwMode="auto">
            <a:xfrm flipV="1">
              <a:off x="4113213" y="3211513"/>
              <a:ext cx="0" cy="73025"/>
            </a:xfrm>
            <a:prstGeom prst="line">
              <a:avLst/>
            </a:prstGeom>
            <a:noFill/>
            <a:ln w="28575">
              <a:solidFill>
                <a:srgbClr val="675046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0" name="Line 48"/>
            <p:cNvSpPr>
              <a:spLocks noChangeShapeType="1"/>
            </p:cNvSpPr>
            <p:nvPr/>
          </p:nvSpPr>
          <p:spPr bwMode="auto">
            <a:xfrm flipV="1">
              <a:off x="4113213" y="3063875"/>
              <a:ext cx="0" cy="73025"/>
            </a:xfrm>
            <a:prstGeom prst="line">
              <a:avLst/>
            </a:prstGeom>
            <a:noFill/>
            <a:ln w="28575">
              <a:solidFill>
                <a:srgbClr val="675046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" name="Line 49"/>
            <p:cNvSpPr>
              <a:spLocks noChangeShapeType="1"/>
            </p:cNvSpPr>
            <p:nvPr/>
          </p:nvSpPr>
          <p:spPr bwMode="auto">
            <a:xfrm flipV="1">
              <a:off x="4113213" y="2914650"/>
              <a:ext cx="0" cy="74613"/>
            </a:xfrm>
            <a:prstGeom prst="line">
              <a:avLst/>
            </a:prstGeom>
            <a:noFill/>
            <a:ln w="28575">
              <a:solidFill>
                <a:srgbClr val="675046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Line 50"/>
            <p:cNvSpPr>
              <a:spLocks noChangeShapeType="1"/>
            </p:cNvSpPr>
            <p:nvPr/>
          </p:nvSpPr>
          <p:spPr bwMode="auto">
            <a:xfrm flipV="1">
              <a:off x="4113213" y="2767013"/>
              <a:ext cx="0" cy="74613"/>
            </a:xfrm>
            <a:prstGeom prst="line">
              <a:avLst/>
            </a:prstGeom>
            <a:noFill/>
            <a:ln w="28575">
              <a:solidFill>
                <a:srgbClr val="675046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Freeform 51"/>
            <p:cNvSpPr/>
            <p:nvPr/>
          </p:nvSpPr>
          <p:spPr bwMode="auto">
            <a:xfrm>
              <a:off x="4097338" y="2635250"/>
              <a:ext cx="15875" cy="58738"/>
            </a:xfrm>
            <a:custGeom>
              <a:avLst/>
              <a:gdLst>
                <a:gd name="T0" fmla="*/ 20 w 20"/>
                <a:gd name="T1" fmla="*/ 73 h 73"/>
                <a:gd name="T2" fmla="*/ 20 w 20"/>
                <a:gd name="T3" fmla="*/ 0 h 73"/>
                <a:gd name="T4" fmla="*/ 0 w 20"/>
                <a:gd name="T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73">
                  <a:moveTo>
                    <a:pt x="20" y="73"/>
                  </a:moveTo>
                  <a:lnTo>
                    <a:pt x="20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675046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Line 52"/>
            <p:cNvSpPr>
              <a:spLocks noChangeShapeType="1"/>
            </p:cNvSpPr>
            <p:nvPr/>
          </p:nvSpPr>
          <p:spPr bwMode="auto">
            <a:xfrm flipH="1">
              <a:off x="3949700" y="2635250"/>
              <a:ext cx="73025" cy="0"/>
            </a:xfrm>
            <a:prstGeom prst="line">
              <a:avLst/>
            </a:prstGeom>
            <a:noFill/>
            <a:ln w="28575">
              <a:solidFill>
                <a:srgbClr val="675046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Line 53"/>
            <p:cNvSpPr>
              <a:spLocks noChangeShapeType="1"/>
            </p:cNvSpPr>
            <p:nvPr/>
          </p:nvSpPr>
          <p:spPr bwMode="auto">
            <a:xfrm flipH="1">
              <a:off x="3800475" y="2635250"/>
              <a:ext cx="74613" cy="0"/>
            </a:xfrm>
            <a:prstGeom prst="line">
              <a:avLst/>
            </a:prstGeom>
            <a:noFill/>
            <a:ln w="28575">
              <a:solidFill>
                <a:srgbClr val="675046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" name="Line 54"/>
            <p:cNvSpPr>
              <a:spLocks noChangeShapeType="1"/>
            </p:cNvSpPr>
            <p:nvPr/>
          </p:nvSpPr>
          <p:spPr bwMode="auto">
            <a:xfrm flipH="1">
              <a:off x="3652838" y="2635250"/>
              <a:ext cx="74613" cy="0"/>
            </a:xfrm>
            <a:prstGeom prst="line">
              <a:avLst/>
            </a:prstGeom>
            <a:noFill/>
            <a:ln w="28575">
              <a:solidFill>
                <a:srgbClr val="675046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4861902" y="4572246"/>
            <a:ext cx="727075" cy="1116013"/>
            <a:chOff x="3197225" y="4994275"/>
            <a:chExt cx="727075" cy="1116013"/>
          </a:xfrm>
        </p:grpSpPr>
        <p:sp>
          <p:nvSpPr>
            <p:cNvPr id="48" name="Line 55"/>
            <p:cNvSpPr>
              <a:spLocks noChangeShapeType="1"/>
            </p:cNvSpPr>
            <p:nvPr/>
          </p:nvSpPr>
          <p:spPr bwMode="auto">
            <a:xfrm flipH="1">
              <a:off x="3898900" y="4994275"/>
              <a:ext cx="25400" cy="68263"/>
            </a:xfrm>
            <a:prstGeom prst="line">
              <a:avLst/>
            </a:prstGeom>
            <a:noFill/>
            <a:ln w="28575">
              <a:solidFill>
                <a:srgbClr val="675046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" name="Line 56"/>
            <p:cNvSpPr>
              <a:spLocks noChangeShapeType="1"/>
            </p:cNvSpPr>
            <p:nvPr/>
          </p:nvSpPr>
          <p:spPr bwMode="auto">
            <a:xfrm flipH="1">
              <a:off x="3846513" y="5132388"/>
              <a:ext cx="26988" cy="69850"/>
            </a:xfrm>
            <a:prstGeom prst="line">
              <a:avLst/>
            </a:prstGeom>
            <a:noFill/>
            <a:ln w="28575">
              <a:solidFill>
                <a:srgbClr val="675046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" name="Line 57"/>
            <p:cNvSpPr>
              <a:spLocks noChangeShapeType="1"/>
            </p:cNvSpPr>
            <p:nvPr/>
          </p:nvSpPr>
          <p:spPr bwMode="auto">
            <a:xfrm flipH="1">
              <a:off x="3795713" y="5270500"/>
              <a:ext cx="25400" cy="69850"/>
            </a:xfrm>
            <a:prstGeom prst="line">
              <a:avLst/>
            </a:prstGeom>
            <a:noFill/>
            <a:ln w="28575">
              <a:solidFill>
                <a:srgbClr val="675046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" name="Line 58"/>
            <p:cNvSpPr>
              <a:spLocks noChangeShapeType="1"/>
            </p:cNvSpPr>
            <p:nvPr/>
          </p:nvSpPr>
          <p:spPr bwMode="auto">
            <a:xfrm flipH="1">
              <a:off x="3743325" y="5408613"/>
              <a:ext cx="26988" cy="69850"/>
            </a:xfrm>
            <a:prstGeom prst="line">
              <a:avLst/>
            </a:prstGeom>
            <a:noFill/>
            <a:ln w="28575">
              <a:solidFill>
                <a:srgbClr val="675046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" name="Line 59"/>
            <p:cNvSpPr>
              <a:spLocks noChangeShapeType="1"/>
            </p:cNvSpPr>
            <p:nvPr/>
          </p:nvSpPr>
          <p:spPr bwMode="auto">
            <a:xfrm flipH="1">
              <a:off x="3692525" y="5548313"/>
              <a:ext cx="25400" cy="69850"/>
            </a:xfrm>
            <a:prstGeom prst="line">
              <a:avLst/>
            </a:prstGeom>
            <a:noFill/>
            <a:ln w="28575">
              <a:solidFill>
                <a:srgbClr val="675046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" name="Line 60"/>
            <p:cNvSpPr>
              <a:spLocks noChangeShapeType="1"/>
            </p:cNvSpPr>
            <p:nvPr/>
          </p:nvSpPr>
          <p:spPr bwMode="auto">
            <a:xfrm flipH="1">
              <a:off x="3641725" y="5686425"/>
              <a:ext cx="25400" cy="69850"/>
            </a:xfrm>
            <a:prstGeom prst="line">
              <a:avLst/>
            </a:prstGeom>
            <a:noFill/>
            <a:ln w="28575">
              <a:solidFill>
                <a:srgbClr val="675046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" name="Line 61"/>
            <p:cNvSpPr>
              <a:spLocks noChangeShapeType="1"/>
            </p:cNvSpPr>
            <p:nvPr/>
          </p:nvSpPr>
          <p:spPr bwMode="auto">
            <a:xfrm flipH="1">
              <a:off x="3589338" y="5826125"/>
              <a:ext cx="25400" cy="68263"/>
            </a:xfrm>
            <a:prstGeom prst="line">
              <a:avLst/>
            </a:prstGeom>
            <a:noFill/>
            <a:ln w="28575">
              <a:solidFill>
                <a:srgbClr val="675046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" name="Line 62"/>
            <p:cNvSpPr>
              <a:spLocks noChangeShapeType="1"/>
            </p:cNvSpPr>
            <p:nvPr/>
          </p:nvSpPr>
          <p:spPr bwMode="auto">
            <a:xfrm flipH="1">
              <a:off x="3538538" y="5964238"/>
              <a:ext cx="25400" cy="69850"/>
            </a:xfrm>
            <a:prstGeom prst="line">
              <a:avLst/>
            </a:prstGeom>
            <a:noFill/>
            <a:ln w="28575">
              <a:solidFill>
                <a:srgbClr val="675046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" name="Freeform 63"/>
            <p:cNvSpPr/>
            <p:nvPr/>
          </p:nvSpPr>
          <p:spPr bwMode="auto">
            <a:xfrm>
              <a:off x="3444875" y="6102350"/>
              <a:ext cx="68263" cy="7938"/>
            </a:xfrm>
            <a:custGeom>
              <a:avLst/>
              <a:gdLst>
                <a:gd name="T0" fmla="*/ 87 w 87"/>
                <a:gd name="T1" fmla="*/ 0 h 8"/>
                <a:gd name="T2" fmla="*/ 83 w 87"/>
                <a:gd name="T3" fmla="*/ 8 h 8"/>
                <a:gd name="T4" fmla="*/ 0 w 87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8">
                  <a:moveTo>
                    <a:pt x="87" y="0"/>
                  </a:moveTo>
                  <a:lnTo>
                    <a:pt x="83" y="8"/>
                  </a:lnTo>
                  <a:lnTo>
                    <a:pt x="0" y="8"/>
                  </a:lnTo>
                </a:path>
              </a:pathLst>
            </a:custGeom>
            <a:noFill/>
            <a:ln w="28575">
              <a:solidFill>
                <a:srgbClr val="675046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" name="Line 64"/>
            <p:cNvSpPr>
              <a:spLocks noChangeShapeType="1"/>
            </p:cNvSpPr>
            <p:nvPr/>
          </p:nvSpPr>
          <p:spPr bwMode="auto">
            <a:xfrm flipH="1">
              <a:off x="3295650" y="6110288"/>
              <a:ext cx="74613" cy="0"/>
            </a:xfrm>
            <a:prstGeom prst="line">
              <a:avLst/>
            </a:prstGeom>
            <a:noFill/>
            <a:ln w="28575">
              <a:solidFill>
                <a:srgbClr val="675046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" name="Line 65"/>
            <p:cNvSpPr>
              <a:spLocks noChangeShapeType="1"/>
            </p:cNvSpPr>
            <p:nvPr/>
          </p:nvSpPr>
          <p:spPr bwMode="auto">
            <a:xfrm flipH="1">
              <a:off x="3197225" y="6110288"/>
              <a:ext cx="25400" cy="0"/>
            </a:xfrm>
            <a:prstGeom prst="line">
              <a:avLst/>
            </a:prstGeom>
            <a:noFill/>
            <a:ln w="28575">
              <a:solidFill>
                <a:srgbClr val="675046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6604977" y="4759571"/>
            <a:ext cx="803275" cy="727075"/>
            <a:chOff x="4940300" y="5181600"/>
            <a:chExt cx="803275" cy="727075"/>
          </a:xfrm>
        </p:grpSpPr>
        <p:sp>
          <p:nvSpPr>
            <p:cNvPr id="60" name="Line 66"/>
            <p:cNvSpPr>
              <a:spLocks noChangeShapeType="1"/>
            </p:cNvSpPr>
            <p:nvPr/>
          </p:nvSpPr>
          <p:spPr bwMode="auto">
            <a:xfrm>
              <a:off x="4940300" y="5181600"/>
              <a:ext cx="36513" cy="63500"/>
            </a:xfrm>
            <a:prstGeom prst="line">
              <a:avLst/>
            </a:prstGeom>
            <a:noFill/>
            <a:ln w="28575">
              <a:solidFill>
                <a:srgbClr val="675046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1" name="Line 67"/>
            <p:cNvSpPr>
              <a:spLocks noChangeShapeType="1"/>
            </p:cNvSpPr>
            <p:nvPr/>
          </p:nvSpPr>
          <p:spPr bwMode="auto">
            <a:xfrm>
              <a:off x="5014913" y="5308600"/>
              <a:ext cx="38100" cy="65088"/>
            </a:xfrm>
            <a:prstGeom prst="line">
              <a:avLst/>
            </a:prstGeom>
            <a:noFill/>
            <a:ln w="28575">
              <a:solidFill>
                <a:srgbClr val="675046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2" name="Line 68"/>
            <p:cNvSpPr>
              <a:spLocks noChangeShapeType="1"/>
            </p:cNvSpPr>
            <p:nvPr/>
          </p:nvSpPr>
          <p:spPr bwMode="auto">
            <a:xfrm>
              <a:off x="5089525" y="5437188"/>
              <a:ext cx="38100" cy="63500"/>
            </a:xfrm>
            <a:prstGeom prst="line">
              <a:avLst/>
            </a:prstGeom>
            <a:noFill/>
            <a:ln w="28575">
              <a:solidFill>
                <a:srgbClr val="675046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3" name="Line 69"/>
            <p:cNvSpPr>
              <a:spLocks noChangeShapeType="1"/>
            </p:cNvSpPr>
            <p:nvPr/>
          </p:nvSpPr>
          <p:spPr bwMode="auto">
            <a:xfrm>
              <a:off x="5164138" y="5564188"/>
              <a:ext cx="38100" cy="63500"/>
            </a:xfrm>
            <a:prstGeom prst="line">
              <a:avLst/>
            </a:prstGeom>
            <a:noFill/>
            <a:ln w="28575">
              <a:solidFill>
                <a:srgbClr val="675046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4" name="Line 70"/>
            <p:cNvSpPr>
              <a:spLocks noChangeShapeType="1"/>
            </p:cNvSpPr>
            <p:nvPr/>
          </p:nvSpPr>
          <p:spPr bwMode="auto">
            <a:xfrm>
              <a:off x="5238750" y="5692775"/>
              <a:ext cx="38100" cy="63500"/>
            </a:xfrm>
            <a:prstGeom prst="line">
              <a:avLst/>
            </a:prstGeom>
            <a:noFill/>
            <a:ln w="28575">
              <a:solidFill>
                <a:srgbClr val="675046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5" name="Line 71"/>
            <p:cNvSpPr>
              <a:spLocks noChangeShapeType="1"/>
            </p:cNvSpPr>
            <p:nvPr/>
          </p:nvSpPr>
          <p:spPr bwMode="auto">
            <a:xfrm>
              <a:off x="5313363" y="5819775"/>
              <a:ext cx="38100" cy="63500"/>
            </a:xfrm>
            <a:prstGeom prst="line">
              <a:avLst/>
            </a:prstGeom>
            <a:noFill/>
            <a:ln w="28575">
              <a:solidFill>
                <a:srgbClr val="675046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6" name="Line 72"/>
            <p:cNvSpPr>
              <a:spLocks noChangeShapeType="1"/>
            </p:cNvSpPr>
            <p:nvPr/>
          </p:nvSpPr>
          <p:spPr bwMode="auto">
            <a:xfrm>
              <a:off x="5410200" y="5908675"/>
              <a:ext cx="74613" cy="0"/>
            </a:xfrm>
            <a:prstGeom prst="line">
              <a:avLst/>
            </a:prstGeom>
            <a:noFill/>
            <a:ln w="28575">
              <a:solidFill>
                <a:srgbClr val="675046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7" name="Line 73"/>
            <p:cNvSpPr>
              <a:spLocks noChangeShapeType="1"/>
            </p:cNvSpPr>
            <p:nvPr/>
          </p:nvSpPr>
          <p:spPr bwMode="auto">
            <a:xfrm>
              <a:off x="5557838" y="5908675"/>
              <a:ext cx="74613" cy="0"/>
            </a:xfrm>
            <a:prstGeom prst="line">
              <a:avLst/>
            </a:prstGeom>
            <a:noFill/>
            <a:ln w="28575">
              <a:solidFill>
                <a:srgbClr val="675046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8" name="Line 74"/>
            <p:cNvSpPr>
              <a:spLocks noChangeShapeType="1"/>
            </p:cNvSpPr>
            <p:nvPr/>
          </p:nvSpPr>
          <p:spPr bwMode="auto">
            <a:xfrm>
              <a:off x="5705475" y="5908675"/>
              <a:ext cx="38100" cy="0"/>
            </a:xfrm>
            <a:prstGeom prst="line">
              <a:avLst/>
            </a:prstGeom>
            <a:noFill/>
            <a:ln w="28575">
              <a:solidFill>
                <a:srgbClr val="675046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69" name="Rectangle 75"/>
          <p:cNvSpPr>
            <a:spLocks noChangeArrowheads="1"/>
          </p:cNvSpPr>
          <p:nvPr/>
        </p:nvSpPr>
        <p:spPr bwMode="auto">
          <a:xfrm>
            <a:off x="6445284" y="3672505"/>
            <a:ext cx="36227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9pPr>
          </a:lstStyle>
          <a:p>
            <a:r>
              <a:rPr lang="zh-CN" altLang="zh-CN" sz="1600" dirty="0">
                <a:solidFill>
                  <a:srgbClr val="FFFFFF"/>
                </a:solidFill>
                <a:latin typeface="Impact" panose="020B0806030902050204"/>
              </a:rPr>
              <a:t>36%</a:t>
            </a:r>
            <a:endParaRPr lang="zh-CN" altLang="zh-CN" sz="2800" dirty="0">
              <a:solidFill>
                <a:prstClr val="black"/>
              </a:solidFill>
              <a:latin typeface="Impact" panose="020B0806030902050204"/>
            </a:endParaRPr>
          </a:p>
        </p:txBody>
      </p:sp>
      <p:sp>
        <p:nvSpPr>
          <p:cNvPr id="70" name="Rectangle 76"/>
          <p:cNvSpPr>
            <a:spLocks noChangeArrowheads="1"/>
          </p:cNvSpPr>
          <p:nvPr/>
        </p:nvSpPr>
        <p:spPr bwMode="auto">
          <a:xfrm>
            <a:off x="6094446" y="4450380"/>
            <a:ext cx="34374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9pPr>
          </a:lstStyle>
          <a:p>
            <a:r>
              <a:rPr lang="zh-CN" altLang="zh-CN" sz="1600">
                <a:solidFill>
                  <a:srgbClr val="FFFFFF"/>
                </a:solidFill>
                <a:latin typeface="Impact" panose="020B0806030902050204"/>
              </a:rPr>
              <a:t>24%</a:t>
            </a:r>
            <a:endParaRPr lang="zh-CN" altLang="zh-CN" sz="2800">
              <a:solidFill>
                <a:prstClr val="black"/>
              </a:solidFill>
              <a:latin typeface="Impact" panose="020B0806030902050204"/>
            </a:endParaRPr>
          </a:p>
        </p:txBody>
      </p:sp>
      <p:sp>
        <p:nvSpPr>
          <p:cNvPr id="71" name="Rectangle 77"/>
          <p:cNvSpPr>
            <a:spLocks noChangeArrowheads="1"/>
          </p:cNvSpPr>
          <p:nvPr/>
        </p:nvSpPr>
        <p:spPr bwMode="auto">
          <a:xfrm>
            <a:off x="5516597" y="4299568"/>
            <a:ext cx="33021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9pPr>
          </a:lstStyle>
          <a:p>
            <a:r>
              <a:rPr lang="zh-CN" altLang="zh-CN" sz="1600">
                <a:solidFill>
                  <a:srgbClr val="FFFFFF"/>
                </a:solidFill>
                <a:latin typeface="Impact" panose="020B0806030902050204"/>
              </a:rPr>
              <a:t>18%</a:t>
            </a:r>
            <a:endParaRPr lang="zh-CN" altLang="zh-CN" sz="2800">
              <a:solidFill>
                <a:prstClr val="black"/>
              </a:solidFill>
              <a:latin typeface="Impact" panose="020B0806030902050204"/>
            </a:endParaRPr>
          </a:p>
        </p:txBody>
      </p:sp>
      <p:sp>
        <p:nvSpPr>
          <p:cNvPr id="72" name="Rectangle 78"/>
          <p:cNvSpPr>
            <a:spLocks noChangeArrowheads="1"/>
          </p:cNvSpPr>
          <p:nvPr/>
        </p:nvSpPr>
        <p:spPr bwMode="auto">
          <a:xfrm>
            <a:off x="5551521" y="3655043"/>
            <a:ext cx="35426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9pPr>
          </a:lstStyle>
          <a:p>
            <a:r>
              <a:rPr lang="zh-CN" altLang="zh-CN" sz="1600">
                <a:solidFill>
                  <a:srgbClr val="FFFFFF"/>
                </a:solidFill>
                <a:latin typeface="Impact" panose="020B0806030902050204"/>
              </a:rPr>
              <a:t>32%</a:t>
            </a:r>
            <a:endParaRPr lang="zh-CN" altLang="zh-CN" sz="2800">
              <a:solidFill>
                <a:prstClr val="black"/>
              </a:solidFill>
              <a:latin typeface="Impact" panose="020B0806030902050204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8019264" y="3296481"/>
            <a:ext cx="2646878" cy="4181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单击此处添加您需要的文字</a:t>
            </a:r>
            <a:endParaRPr lang="en-US" altLang="zh-CN" sz="16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8019264" y="4750237"/>
            <a:ext cx="2646878" cy="4181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单击此处添加您需要的文字</a:t>
            </a:r>
            <a:endParaRPr lang="en-US" altLang="zh-CN" sz="16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2644229" y="2463332"/>
            <a:ext cx="2646878" cy="4181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单击此处添加您需要的文字</a:t>
            </a:r>
            <a:endParaRPr lang="en-US" altLang="zh-CN" sz="16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2149638" y="5902365"/>
            <a:ext cx="2646878" cy="4181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单击此处添加您需要的文字</a:t>
            </a:r>
            <a:endParaRPr lang="en-US" altLang="zh-CN" sz="16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242221"/>
            <a:ext cx="196948" cy="390825"/>
          </a:xfrm>
          <a:prstGeom prst="rect">
            <a:avLst/>
          </a:prstGeom>
          <a:solidFill>
            <a:srgbClr val="6687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6610" y="242221"/>
            <a:ext cx="23363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6603" y="1584568"/>
            <a:ext cx="6499274" cy="4332849"/>
          </a:xfrm>
          <a:prstGeom prst="rect">
            <a:avLst/>
          </a:prstGeom>
        </p:spPr>
      </p:pic>
      <p:sp>
        <p:nvSpPr>
          <p:cNvPr id="7" name="Rectangle 4"/>
          <p:cNvSpPr/>
          <p:nvPr/>
        </p:nvSpPr>
        <p:spPr>
          <a:xfrm>
            <a:off x="7708358" y="1584568"/>
            <a:ext cx="3606168" cy="4322580"/>
          </a:xfrm>
          <a:prstGeom prst="rect">
            <a:avLst/>
          </a:prstGeom>
          <a:solidFill>
            <a:srgbClr val="6687B3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833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591848" y="3345282"/>
            <a:ext cx="1903258" cy="155119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3"/>
          <p:cNvSpPr txBox="1"/>
          <p:nvPr/>
        </p:nvSpPr>
        <p:spPr>
          <a:xfrm>
            <a:off x="8670781" y="3021042"/>
            <a:ext cx="168291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242221"/>
            <a:ext cx="196948" cy="390825"/>
          </a:xfrm>
          <a:prstGeom prst="rect">
            <a:avLst/>
          </a:prstGeom>
          <a:solidFill>
            <a:srgbClr val="6687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6610" y="242221"/>
            <a:ext cx="23363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8" name="Freeform 11"/>
          <p:cNvSpPr/>
          <p:nvPr/>
        </p:nvSpPr>
        <p:spPr bwMode="auto">
          <a:xfrm>
            <a:off x="1837053" y="1069309"/>
            <a:ext cx="519113" cy="401638"/>
          </a:xfrm>
          <a:custGeom>
            <a:avLst/>
            <a:gdLst>
              <a:gd name="T0" fmla="*/ 654 w 654"/>
              <a:gd name="T1" fmla="*/ 252 h 504"/>
              <a:gd name="T2" fmla="*/ 648 w 654"/>
              <a:gd name="T3" fmla="*/ 302 h 504"/>
              <a:gd name="T4" fmla="*/ 633 w 654"/>
              <a:gd name="T5" fmla="*/ 349 h 504"/>
              <a:gd name="T6" fmla="*/ 608 w 654"/>
              <a:gd name="T7" fmla="*/ 393 h 504"/>
              <a:gd name="T8" fmla="*/ 577 w 654"/>
              <a:gd name="T9" fmla="*/ 430 h 504"/>
              <a:gd name="T10" fmla="*/ 537 w 654"/>
              <a:gd name="T11" fmla="*/ 460 h 504"/>
              <a:gd name="T12" fmla="*/ 493 w 654"/>
              <a:gd name="T13" fmla="*/ 484 h 504"/>
              <a:gd name="T14" fmla="*/ 443 w 654"/>
              <a:gd name="T15" fmla="*/ 498 h 504"/>
              <a:gd name="T16" fmla="*/ 390 w 654"/>
              <a:gd name="T17" fmla="*/ 504 h 504"/>
              <a:gd name="T18" fmla="*/ 363 w 654"/>
              <a:gd name="T19" fmla="*/ 503 h 504"/>
              <a:gd name="T20" fmla="*/ 300 w 654"/>
              <a:gd name="T21" fmla="*/ 495 h 504"/>
              <a:gd name="T22" fmla="*/ 235 w 654"/>
              <a:gd name="T23" fmla="*/ 480 h 504"/>
              <a:gd name="T24" fmla="*/ 171 w 654"/>
              <a:gd name="T25" fmla="*/ 457 h 504"/>
              <a:gd name="T26" fmla="*/ 112 w 654"/>
              <a:gd name="T27" fmla="*/ 428 h 504"/>
              <a:gd name="T28" fmla="*/ 60 w 654"/>
              <a:gd name="T29" fmla="*/ 392 h 504"/>
              <a:gd name="T30" fmla="*/ 32 w 654"/>
              <a:gd name="T31" fmla="*/ 361 h 504"/>
              <a:gd name="T32" fmla="*/ 16 w 654"/>
              <a:gd name="T33" fmla="*/ 339 h 504"/>
              <a:gd name="T34" fmla="*/ 6 w 654"/>
              <a:gd name="T35" fmla="*/ 316 h 504"/>
              <a:gd name="T36" fmla="*/ 0 w 654"/>
              <a:gd name="T37" fmla="*/ 291 h 504"/>
              <a:gd name="T38" fmla="*/ 0 w 654"/>
              <a:gd name="T39" fmla="*/ 278 h 504"/>
              <a:gd name="T40" fmla="*/ 3 w 654"/>
              <a:gd name="T41" fmla="*/ 252 h 504"/>
              <a:gd name="T42" fmla="*/ 10 w 654"/>
              <a:gd name="T43" fmla="*/ 226 h 504"/>
              <a:gd name="T44" fmla="*/ 22 w 654"/>
              <a:gd name="T45" fmla="*/ 200 h 504"/>
              <a:gd name="T46" fmla="*/ 41 w 654"/>
              <a:gd name="T47" fmla="*/ 176 h 504"/>
              <a:gd name="T48" fmla="*/ 85 w 654"/>
              <a:gd name="T49" fmla="*/ 129 h 504"/>
              <a:gd name="T50" fmla="*/ 141 w 654"/>
              <a:gd name="T51" fmla="*/ 87 h 504"/>
              <a:gd name="T52" fmla="*/ 203 w 654"/>
              <a:gd name="T53" fmla="*/ 52 h 504"/>
              <a:gd name="T54" fmla="*/ 268 w 654"/>
              <a:gd name="T55" fmla="*/ 24 h 504"/>
              <a:gd name="T56" fmla="*/ 332 w 654"/>
              <a:gd name="T57" fmla="*/ 6 h 504"/>
              <a:gd name="T58" fmla="*/ 390 w 654"/>
              <a:gd name="T59" fmla="*/ 0 h 504"/>
              <a:gd name="T60" fmla="*/ 417 w 654"/>
              <a:gd name="T61" fmla="*/ 2 h 504"/>
              <a:gd name="T62" fmla="*/ 469 w 654"/>
              <a:gd name="T63" fmla="*/ 12 h 504"/>
              <a:gd name="T64" fmla="*/ 516 w 654"/>
              <a:gd name="T65" fmla="*/ 30 h 504"/>
              <a:gd name="T66" fmla="*/ 558 w 654"/>
              <a:gd name="T67" fmla="*/ 58 h 504"/>
              <a:gd name="T68" fmla="*/ 593 w 654"/>
              <a:gd name="T69" fmla="*/ 93 h 504"/>
              <a:gd name="T70" fmla="*/ 622 w 654"/>
              <a:gd name="T71" fmla="*/ 132 h 504"/>
              <a:gd name="T72" fmla="*/ 642 w 654"/>
              <a:gd name="T73" fmla="*/ 178 h 504"/>
              <a:gd name="T74" fmla="*/ 653 w 654"/>
              <a:gd name="T75" fmla="*/ 226 h 504"/>
              <a:gd name="T76" fmla="*/ 654 w 654"/>
              <a:gd name="T77" fmla="*/ 252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54" h="504">
                <a:moveTo>
                  <a:pt x="654" y="252"/>
                </a:moveTo>
                <a:lnTo>
                  <a:pt x="654" y="252"/>
                </a:lnTo>
                <a:lnTo>
                  <a:pt x="653" y="278"/>
                </a:lnTo>
                <a:lnTo>
                  <a:pt x="648" y="302"/>
                </a:lnTo>
                <a:lnTo>
                  <a:pt x="642" y="326"/>
                </a:lnTo>
                <a:lnTo>
                  <a:pt x="633" y="349"/>
                </a:lnTo>
                <a:lnTo>
                  <a:pt x="622" y="372"/>
                </a:lnTo>
                <a:lnTo>
                  <a:pt x="608" y="393"/>
                </a:lnTo>
                <a:lnTo>
                  <a:pt x="593" y="411"/>
                </a:lnTo>
                <a:lnTo>
                  <a:pt x="577" y="430"/>
                </a:lnTo>
                <a:lnTo>
                  <a:pt x="558" y="446"/>
                </a:lnTo>
                <a:lnTo>
                  <a:pt x="537" y="460"/>
                </a:lnTo>
                <a:lnTo>
                  <a:pt x="516" y="474"/>
                </a:lnTo>
                <a:lnTo>
                  <a:pt x="493" y="484"/>
                </a:lnTo>
                <a:lnTo>
                  <a:pt x="469" y="492"/>
                </a:lnTo>
                <a:lnTo>
                  <a:pt x="443" y="498"/>
                </a:lnTo>
                <a:lnTo>
                  <a:pt x="417" y="503"/>
                </a:lnTo>
                <a:lnTo>
                  <a:pt x="390" y="504"/>
                </a:lnTo>
                <a:lnTo>
                  <a:pt x="390" y="504"/>
                </a:lnTo>
                <a:lnTo>
                  <a:pt x="363" y="503"/>
                </a:lnTo>
                <a:lnTo>
                  <a:pt x="332" y="499"/>
                </a:lnTo>
                <a:lnTo>
                  <a:pt x="300" y="495"/>
                </a:lnTo>
                <a:lnTo>
                  <a:pt x="268" y="487"/>
                </a:lnTo>
                <a:lnTo>
                  <a:pt x="235" y="480"/>
                </a:lnTo>
                <a:lnTo>
                  <a:pt x="203" y="469"/>
                </a:lnTo>
                <a:lnTo>
                  <a:pt x="171" y="457"/>
                </a:lnTo>
                <a:lnTo>
                  <a:pt x="141" y="443"/>
                </a:lnTo>
                <a:lnTo>
                  <a:pt x="112" y="428"/>
                </a:lnTo>
                <a:lnTo>
                  <a:pt x="85" y="410"/>
                </a:lnTo>
                <a:lnTo>
                  <a:pt x="60" y="392"/>
                </a:lnTo>
                <a:lnTo>
                  <a:pt x="41" y="372"/>
                </a:lnTo>
                <a:lnTo>
                  <a:pt x="32" y="361"/>
                </a:lnTo>
                <a:lnTo>
                  <a:pt x="22" y="351"/>
                </a:lnTo>
                <a:lnTo>
                  <a:pt x="16" y="339"/>
                </a:lnTo>
                <a:lnTo>
                  <a:pt x="10" y="328"/>
                </a:lnTo>
                <a:lnTo>
                  <a:pt x="6" y="316"/>
                </a:lnTo>
                <a:lnTo>
                  <a:pt x="3" y="304"/>
                </a:lnTo>
                <a:lnTo>
                  <a:pt x="0" y="291"/>
                </a:lnTo>
                <a:lnTo>
                  <a:pt x="0" y="278"/>
                </a:lnTo>
                <a:lnTo>
                  <a:pt x="0" y="278"/>
                </a:lnTo>
                <a:lnTo>
                  <a:pt x="0" y="264"/>
                </a:lnTo>
                <a:lnTo>
                  <a:pt x="3" y="252"/>
                </a:lnTo>
                <a:lnTo>
                  <a:pt x="6" y="238"/>
                </a:lnTo>
                <a:lnTo>
                  <a:pt x="10" y="226"/>
                </a:lnTo>
                <a:lnTo>
                  <a:pt x="16" y="213"/>
                </a:lnTo>
                <a:lnTo>
                  <a:pt x="22" y="200"/>
                </a:lnTo>
                <a:lnTo>
                  <a:pt x="32" y="188"/>
                </a:lnTo>
                <a:lnTo>
                  <a:pt x="41" y="176"/>
                </a:lnTo>
                <a:lnTo>
                  <a:pt x="60" y="152"/>
                </a:lnTo>
                <a:lnTo>
                  <a:pt x="85" y="129"/>
                </a:lnTo>
                <a:lnTo>
                  <a:pt x="112" y="108"/>
                </a:lnTo>
                <a:lnTo>
                  <a:pt x="141" y="87"/>
                </a:lnTo>
                <a:lnTo>
                  <a:pt x="171" y="68"/>
                </a:lnTo>
                <a:lnTo>
                  <a:pt x="203" y="52"/>
                </a:lnTo>
                <a:lnTo>
                  <a:pt x="235" y="36"/>
                </a:lnTo>
                <a:lnTo>
                  <a:pt x="268" y="24"/>
                </a:lnTo>
                <a:lnTo>
                  <a:pt x="300" y="14"/>
                </a:lnTo>
                <a:lnTo>
                  <a:pt x="332" y="6"/>
                </a:lnTo>
                <a:lnTo>
                  <a:pt x="363" y="2"/>
                </a:lnTo>
                <a:lnTo>
                  <a:pt x="390" y="0"/>
                </a:lnTo>
                <a:lnTo>
                  <a:pt x="390" y="0"/>
                </a:lnTo>
                <a:lnTo>
                  <a:pt x="417" y="2"/>
                </a:lnTo>
                <a:lnTo>
                  <a:pt x="443" y="6"/>
                </a:lnTo>
                <a:lnTo>
                  <a:pt x="469" y="12"/>
                </a:lnTo>
                <a:lnTo>
                  <a:pt x="493" y="20"/>
                </a:lnTo>
                <a:lnTo>
                  <a:pt x="516" y="30"/>
                </a:lnTo>
                <a:lnTo>
                  <a:pt x="537" y="44"/>
                </a:lnTo>
                <a:lnTo>
                  <a:pt x="558" y="58"/>
                </a:lnTo>
                <a:lnTo>
                  <a:pt x="577" y="74"/>
                </a:lnTo>
                <a:lnTo>
                  <a:pt x="593" y="93"/>
                </a:lnTo>
                <a:lnTo>
                  <a:pt x="608" y="111"/>
                </a:lnTo>
                <a:lnTo>
                  <a:pt x="622" y="132"/>
                </a:lnTo>
                <a:lnTo>
                  <a:pt x="633" y="153"/>
                </a:lnTo>
                <a:lnTo>
                  <a:pt x="642" y="178"/>
                </a:lnTo>
                <a:lnTo>
                  <a:pt x="648" y="202"/>
                </a:lnTo>
                <a:lnTo>
                  <a:pt x="653" y="226"/>
                </a:lnTo>
                <a:lnTo>
                  <a:pt x="654" y="252"/>
                </a:lnTo>
                <a:lnTo>
                  <a:pt x="654" y="252"/>
                </a:lnTo>
                <a:close/>
              </a:path>
            </a:pathLst>
          </a:custGeom>
          <a:solidFill>
            <a:srgbClr val="98BCE0"/>
          </a:solidFill>
          <a:ln w="9525">
            <a:solidFill>
              <a:srgbClr val="98BCE0"/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Freeform 12"/>
          <p:cNvSpPr/>
          <p:nvPr/>
        </p:nvSpPr>
        <p:spPr bwMode="auto">
          <a:xfrm>
            <a:off x="1522728" y="1278859"/>
            <a:ext cx="1285875" cy="1687513"/>
          </a:xfrm>
          <a:custGeom>
            <a:avLst/>
            <a:gdLst>
              <a:gd name="T0" fmla="*/ 429 w 1620"/>
              <a:gd name="T1" fmla="*/ 0 h 2127"/>
              <a:gd name="T2" fmla="*/ 381 w 1620"/>
              <a:gd name="T3" fmla="*/ 9 h 2127"/>
              <a:gd name="T4" fmla="*/ 330 w 1620"/>
              <a:gd name="T5" fmla="*/ 22 h 2127"/>
              <a:gd name="T6" fmla="*/ 269 w 1620"/>
              <a:gd name="T7" fmla="*/ 47 h 2127"/>
              <a:gd name="T8" fmla="*/ 204 w 1620"/>
              <a:gd name="T9" fmla="*/ 83 h 2127"/>
              <a:gd name="T10" fmla="*/ 155 w 1620"/>
              <a:gd name="T11" fmla="*/ 121 h 2127"/>
              <a:gd name="T12" fmla="*/ 123 w 1620"/>
              <a:gd name="T13" fmla="*/ 150 h 2127"/>
              <a:gd name="T14" fmla="*/ 94 w 1620"/>
              <a:gd name="T15" fmla="*/ 183 h 2127"/>
              <a:gd name="T16" fmla="*/ 69 w 1620"/>
              <a:gd name="T17" fmla="*/ 221 h 2127"/>
              <a:gd name="T18" fmla="*/ 44 w 1620"/>
              <a:gd name="T19" fmla="*/ 264 h 2127"/>
              <a:gd name="T20" fmla="*/ 26 w 1620"/>
              <a:gd name="T21" fmla="*/ 312 h 2127"/>
              <a:gd name="T22" fmla="*/ 13 w 1620"/>
              <a:gd name="T23" fmla="*/ 366 h 2127"/>
              <a:gd name="T24" fmla="*/ 3 w 1620"/>
              <a:gd name="T25" fmla="*/ 425 h 2127"/>
              <a:gd name="T26" fmla="*/ 0 w 1620"/>
              <a:gd name="T27" fmla="*/ 490 h 2127"/>
              <a:gd name="T28" fmla="*/ 5 w 1620"/>
              <a:gd name="T29" fmla="*/ 561 h 2127"/>
              <a:gd name="T30" fmla="*/ 17 w 1620"/>
              <a:gd name="T31" fmla="*/ 639 h 2127"/>
              <a:gd name="T32" fmla="*/ 38 w 1620"/>
              <a:gd name="T33" fmla="*/ 724 h 2127"/>
              <a:gd name="T34" fmla="*/ 67 w 1620"/>
              <a:gd name="T35" fmla="*/ 815 h 2127"/>
              <a:gd name="T36" fmla="*/ 107 w 1620"/>
              <a:gd name="T37" fmla="*/ 914 h 2127"/>
              <a:gd name="T38" fmla="*/ 157 w 1620"/>
              <a:gd name="T39" fmla="*/ 1021 h 2127"/>
              <a:gd name="T40" fmla="*/ 217 w 1620"/>
              <a:gd name="T41" fmla="*/ 1135 h 2127"/>
              <a:gd name="T42" fmla="*/ 290 w 1620"/>
              <a:gd name="T43" fmla="*/ 1258 h 2127"/>
              <a:gd name="T44" fmla="*/ 375 w 1620"/>
              <a:gd name="T45" fmla="*/ 1390 h 2127"/>
              <a:gd name="T46" fmla="*/ 474 w 1620"/>
              <a:gd name="T47" fmla="*/ 1530 h 2127"/>
              <a:gd name="T48" fmla="*/ 586 w 1620"/>
              <a:gd name="T49" fmla="*/ 1679 h 2127"/>
              <a:gd name="T50" fmla="*/ 714 w 1620"/>
              <a:gd name="T51" fmla="*/ 1838 h 2127"/>
              <a:gd name="T52" fmla="*/ 784 w 1620"/>
              <a:gd name="T53" fmla="*/ 1920 h 2127"/>
              <a:gd name="T54" fmla="*/ 822 w 1620"/>
              <a:gd name="T55" fmla="*/ 1960 h 2127"/>
              <a:gd name="T56" fmla="*/ 886 w 1620"/>
              <a:gd name="T57" fmla="*/ 2014 h 2127"/>
              <a:gd name="T58" fmla="*/ 928 w 1620"/>
              <a:gd name="T59" fmla="*/ 2043 h 2127"/>
              <a:gd name="T60" fmla="*/ 977 w 1620"/>
              <a:gd name="T61" fmla="*/ 2070 h 2127"/>
              <a:gd name="T62" fmla="*/ 1031 w 1620"/>
              <a:gd name="T63" fmla="*/ 2095 h 2127"/>
              <a:gd name="T64" fmla="*/ 1091 w 1620"/>
              <a:gd name="T65" fmla="*/ 2113 h 2127"/>
              <a:gd name="T66" fmla="*/ 1156 w 1620"/>
              <a:gd name="T67" fmla="*/ 2124 h 2127"/>
              <a:gd name="T68" fmla="*/ 1224 w 1620"/>
              <a:gd name="T69" fmla="*/ 2125 h 2127"/>
              <a:gd name="T70" fmla="*/ 1297 w 1620"/>
              <a:gd name="T71" fmla="*/ 2116 h 2127"/>
              <a:gd name="T72" fmla="*/ 1374 w 1620"/>
              <a:gd name="T73" fmla="*/ 2092 h 2127"/>
              <a:gd name="T74" fmla="*/ 1453 w 1620"/>
              <a:gd name="T75" fmla="*/ 2052 h 2127"/>
              <a:gd name="T76" fmla="*/ 1535 w 1620"/>
              <a:gd name="T77" fmla="*/ 1995 h 2127"/>
              <a:gd name="T78" fmla="*/ 1620 w 1620"/>
              <a:gd name="T79" fmla="*/ 1917 h 2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20" h="2127">
                <a:moveTo>
                  <a:pt x="429" y="0"/>
                </a:moveTo>
                <a:lnTo>
                  <a:pt x="429" y="0"/>
                </a:lnTo>
                <a:lnTo>
                  <a:pt x="415" y="1"/>
                </a:lnTo>
                <a:lnTo>
                  <a:pt x="381" y="9"/>
                </a:lnTo>
                <a:lnTo>
                  <a:pt x="357" y="15"/>
                </a:lnTo>
                <a:lnTo>
                  <a:pt x="330" y="22"/>
                </a:lnTo>
                <a:lnTo>
                  <a:pt x="301" y="35"/>
                </a:lnTo>
                <a:lnTo>
                  <a:pt x="269" y="47"/>
                </a:lnTo>
                <a:lnTo>
                  <a:pt x="237" y="63"/>
                </a:lnTo>
                <a:lnTo>
                  <a:pt x="204" y="83"/>
                </a:lnTo>
                <a:lnTo>
                  <a:pt x="170" y="107"/>
                </a:lnTo>
                <a:lnTo>
                  <a:pt x="155" y="121"/>
                </a:lnTo>
                <a:lnTo>
                  <a:pt x="139" y="135"/>
                </a:lnTo>
                <a:lnTo>
                  <a:pt x="123" y="150"/>
                </a:lnTo>
                <a:lnTo>
                  <a:pt x="108" y="165"/>
                </a:lnTo>
                <a:lnTo>
                  <a:pt x="94" y="183"/>
                </a:lnTo>
                <a:lnTo>
                  <a:pt x="81" y="202"/>
                </a:lnTo>
                <a:lnTo>
                  <a:pt x="69" y="221"/>
                </a:lnTo>
                <a:lnTo>
                  <a:pt x="57" y="243"/>
                </a:lnTo>
                <a:lnTo>
                  <a:pt x="44" y="264"/>
                </a:lnTo>
                <a:lnTo>
                  <a:pt x="35" y="288"/>
                </a:lnTo>
                <a:lnTo>
                  <a:pt x="26" y="312"/>
                </a:lnTo>
                <a:lnTo>
                  <a:pt x="19" y="338"/>
                </a:lnTo>
                <a:lnTo>
                  <a:pt x="13" y="366"/>
                </a:lnTo>
                <a:lnTo>
                  <a:pt x="6" y="394"/>
                </a:lnTo>
                <a:lnTo>
                  <a:pt x="3" y="425"/>
                </a:lnTo>
                <a:lnTo>
                  <a:pt x="0" y="457"/>
                </a:lnTo>
                <a:lnTo>
                  <a:pt x="0" y="490"/>
                </a:lnTo>
                <a:lnTo>
                  <a:pt x="2" y="525"/>
                </a:lnTo>
                <a:lnTo>
                  <a:pt x="5" y="561"/>
                </a:lnTo>
                <a:lnTo>
                  <a:pt x="11" y="599"/>
                </a:lnTo>
                <a:lnTo>
                  <a:pt x="17" y="639"/>
                </a:lnTo>
                <a:lnTo>
                  <a:pt x="26" y="680"/>
                </a:lnTo>
                <a:lnTo>
                  <a:pt x="38" y="724"/>
                </a:lnTo>
                <a:lnTo>
                  <a:pt x="52" y="768"/>
                </a:lnTo>
                <a:lnTo>
                  <a:pt x="67" y="815"/>
                </a:lnTo>
                <a:lnTo>
                  <a:pt x="85" y="863"/>
                </a:lnTo>
                <a:lnTo>
                  <a:pt x="107" y="914"/>
                </a:lnTo>
                <a:lnTo>
                  <a:pt x="131" y="967"/>
                </a:lnTo>
                <a:lnTo>
                  <a:pt x="157" y="1021"/>
                </a:lnTo>
                <a:lnTo>
                  <a:pt x="186" y="1078"/>
                </a:lnTo>
                <a:lnTo>
                  <a:pt x="217" y="1135"/>
                </a:lnTo>
                <a:lnTo>
                  <a:pt x="252" y="1196"/>
                </a:lnTo>
                <a:lnTo>
                  <a:pt x="290" y="1258"/>
                </a:lnTo>
                <a:lnTo>
                  <a:pt x="331" y="1323"/>
                </a:lnTo>
                <a:lnTo>
                  <a:pt x="375" y="1390"/>
                </a:lnTo>
                <a:lnTo>
                  <a:pt x="424" y="1459"/>
                </a:lnTo>
                <a:lnTo>
                  <a:pt x="474" y="1530"/>
                </a:lnTo>
                <a:lnTo>
                  <a:pt x="529" y="1603"/>
                </a:lnTo>
                <a:lnTo>
                  <a:pt x="586" y="1679"/>
                </a:lnTo>
                <a:lnTo>
                  <a:pt x="649" y="1758"/>
                </a:lnTo>
                <a:lnTo>
                  <a:pt x="714" y="1838"/>
                </a:lnTo>
                <a:lnTo>
                  <a:pt x="784" y="1920"/>
                </a:lnTo>
                <a:lnTo>
                  <a:pt x="784" y="1920"/>
                </a:lnTo>
                <a:lnTo>
                  <a:pt x="801" y="1940"/>
                </a:lnTo>
                <a:lnTo>
                  <a:pt x="822" y="1960"/>
                </a:lnTo>
                <a:lnTo>
                  <a:pt x="851" y="1985"/>
                </a:lnTo>
                <a:lnTo>
                  <a:pt x="886" y="2014"/>
                </a:lnTo>
                <a:lnTo>
                  <a:pt x="907" y="2028"/>
                </a:lnTo>
                <a:lnTo>
                  <a:pt x="928" y="2043"/>
                </a:lnTo>
                <a:lnTo>
                  <a:pt x="952" y="2057"/>
                </a:lnTo>
                <a:lnTo>
                  <a:pt x="977" y="2070"/>
                </a:lnTo>
                <a:lnTo>
                  <a:pt x="1004" y="2083"/>
                </a:lnTo>
                <a:lnTo>
                  <a:pt x="1031" y="2095"/>
                </a:lnTo>
                <a:lnTo>
                  <a:pt x="1060" y="2105"/>
                </a:lnTo>
                <a:lnTo>
                  <a:pt x="1091" y="2113"/>
                </a:lnTo>
                <a:lnTo>
                  <a:pt x="1122" y="2121"/>
                </a:lnTo>
                <a:lnTo>
                  <a:pt x="1156" y="2124"/>
                </a:lnTo>
                <a:lnTo>
                  <a:pt x="1189" y="2127"/>
                </a:lnTo>
                <a:lnTo>
                  <a:pt x="1224" y="2125"/>
                </a:lnTo>
                <a:lnTo>
                  <a:pt x="1261" y="2122"/>
                </a:lnTo>
                <a:lnTo>
                  <a:pt x="1297" y="2116"/>
                </a:lnTo>
                <a:lnTo>
                  <a:pt x="1335" y="2105"/>
                </a:lnTo>
                <a:lnTo>
                  <a:pt x="1374" y="2092"/>
                </a:lnTo>
                <a:lnTo>
                  <a:pt x="1414" y="2073"/>
                </a:lnTo>
                <a:lnTo>
                  <a:pt x="1453" y="2052"/>
                </a:lnTo>
                <a:lnTo>
                  <a:pt x="1494" y="2025"/>
                </a:lnTo>
                <a:lnTo>
                  <a:pt x="1535" y="1995"/>
                </a:lnTo>
                <a:lnTo>
                  <a:pt x="1578" y="1958"/>
                </a:lnTo>
                <a:lnTo>
                  <a:pt x="1620" y="1917"/>
                </a:lnTo>
              </a:path>
            </a:pathLst>
          </a:custGeom>
          <a:noFill/>
          <a:ln w="112713">
            <a:solidFill>
              <a:srgbClr val="98BCE0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0" name="Freeform 13"/>
          <p:cNvSpPr/>
          <p:nvPr/>
        </p:nvSpPr>
        <p:spPr bwMode="auto">
          <a:xfrm>
            <a:off x="2589528" y="1069309"/>
            <a:ext cx="512763" cy="401638"/>
          </a:xfrm>
          <a:custGeom>
            <a:avLst/>
            <a:gdLst>
              <a:gd name="T0" fmla="*/ 0 w 645"/>
              <a:gd name="T1" fmla="*/ 252 h 504"/>
              <a:gd name="T2" fmla="*/ 4 w 645"/>
              <a:gd name="T3" fmla="*/ 302 h 504"/>
              <a:gd name="T4" fmla="*/ 19 w 645"/>
              <a:gd name="T5" fmla="*/ 349 h 504"/>
              <a:gd name="T6" fmla="*/ 44 w 645"/>
              <a:gd name="T7" fmla="*/ 393 h 504"/>
              <a:gd name="T8" fmla="*/ 76 w 645"/>
              <a:gd name="T9" fmla="*/ 430 h 504"/>
              <a:gd name="T10" fmla="*/ 113 w 645"/>
              <a:gd name="T11" fmla="*/ 460 h 504"/>
              <a:gd name="T12" fmla="*/ 158 w 645"/>
              <a:gd name="T13" fmla="*/ 484 h 504"/>
              <a:gd name="T14" fmla="*/ 208 w 645"/>
              <a:gd name="T15" fmla="*/ 498 h 504"/>
              <a:gd name="T16" fmla="*/ 259 w 645"/>
              <a:gd name="T17" fmla="*/ 504 h 504"/>
              <a:gd name="T18" fmla="*/ 288 w 645"/>
              <a:gd name="T19" fmla="*/ 503 h 504"/>
              <a:gd name="T20" fmla="*/ 349 w 645"/>
              <a:gd name="T21" fmla="*/ 495 h 504"/>
              <a:gd name="T22" fmla="*/ 413 w 645"/>
              <a:gd name="T23" fmla="*/ 480 h 504"/>
              <a:gd name="T24" fmla="*/ 476 w 645"/>
              <a:gd name="T25" fmla="*/ 457 h 504"/>
              <a:gd name="T26" fmla="*/ 534 w 645"/>
              <a:gd name="T27" fmla="*/ 428 h 504"/>
              <a:gd name="T28" fmla="*/ 584 w 645"/>
              <a:gd name="T29" fmla="*/ 392 h 504"/>
              <a:gd name="T30" fmla="*/ 615 w 645"/>
              <a:gd name="T31" fmla="*/ 361 h 504"/>
              <a:gd name="T32" fmla="*/ 628 w 645"/>
              <a:gd name="T33" fmla="*/ 339 h 504"/>
              <a:gd name="T34" fmla="*/ 639 w 645"/>
              <a:gd name="T35" fmla="*/ 316 h 504"/>
              <a:gd name="T36" fmla="*/ 645 w 645"/>
              <a:gd name="T37" fmla="*/ 291 h 504"/>
              <a:gd name="T38" fmla="*/ 645 w 645"/>
              <a:gd name="T39" fmla="*/ 278 h 504"/>
              <a:gd name="T40" fmla="*/ 642 w 645"/>
              <a:gd name="T41" fmla="*/ 252 h 504"/>
              <a:gd name="T42" fmla="*/ 634 w 645"/>
              <a:gd name="T43" fmla="*/ 226 h 504"/>
              <a:gd name="T44" fmla="*/ 622 w 645"/>
              <a:gd name="T45" fmla="*/ 200 h 504"/>
              <a:gd name="T46" fmla="*/ 605 w 645"/>
              <a:gd name="T47" fmla="*/ 176 h 504"/>
              <a:gd name="T48" fmla="*/ 561 w 645"/>
              <a:gd name="T49" fmla="*/ 129 h 504"/>
              <a:gd name="T50" fmla="*/ 507 w 645"/>
              <a:gd name="T51" fmla="*/ 87 h 504"/>
              <a:gd name="T52" fmla="*/ 444 w 645"/>
              <a:gd name="T53" fmla="*/ 52 h 504"/>
              <a:gd name="T54" fmla="*/ 381 w 645"/>
              <a:gd name="T55" fmla="*/ 24 h 504"/>
              <a:gd name="T56" fmla="*/ 317 w 645"/>
              <a:gd name="T57" fmla="*/ 6 h 504"/>
              <a:gd name="T58" fmla="*/ 259 w 645"/>
              <a:gd name="T59" fmla="*/ 0 h 504"/>
              <a:gd name="T60" fmla="*/ 233 w 645"/>
              <a:gd name="T61" fmla="*/ 2 h 504"/>
              <a:gd name="T62" fmla="*/ 182 w 645"/>
              <a:gd name="T63" fmla="*/ 12 h 504"/>
              <a:gd name="T64" fmla="*/ 135 w 645"/>
              <a:gd name="T65" fmla="*/ 30 h 504"/>
              <a:gd name="T66" fmla="*/ 94 w 645"/>
              <a:gd name="T67" fmla="*/ 58 h 504"/>
              <a:gd name="T68" fmla="*/ 59 w 645"/>
              <a:gd name="T69" fmla="*/ 93 h 504"/>
              <a:gd name="T70" fmla="*/ 30 w 645"/>
              <a:gd name="T71" fmla="*/ 132 h 504"/>
              <a:gd name="T72" fmla="*/ 10 w 645"/>
              <a:gd name="T73" fmla="*/ 178 h 504"/>
              <a:gd name="T74" fmla="*/ 1 w 645"/>
              <a:gd name="T75" fmla="*/ 226 h 504"/>
              <a:gd name="T76" fmla="*/ 0 w 645"/>
              <a:gd name="T77" fmla="*/ 252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45" h="504">
                <a:moveTo>
                  <a:pt x="0" y="252"/>
                </a:moveTo>
                <a:lnTo>
                  <a:pt x="0" y="252"/>
                </a:lnTo>
                <a:lnTo>
                  <a:pt x="1" y="278"/>
                </a:lnTo>
                <a:lnTo>
                  <a:pt x="4" y="302"/>
                </a:lnTo>
                <a:lnTo>
                  <a:pt x="10" y="326"/>
                </a:lnTo>
                <a:lnTo>
                  <a:pt x="19" y="349"/>
                </a:lnTo>
                <a:lnTo>
                  <a:pt x="30" y="372"/>
                </a:lnTo>
                <a:lnTo>
                  <a:pt x="44" y="393"/>
                </a:lnTo>
                <a:lnTo>
                  <a:pt x="59" y="411"/>
                </a:lnTo>
                <a:lnTo>
                  <a:pt x="76" y="430"/>
                </a:lnTo>
                <a:lnTo>
                  <a:pt x="94" y="446"/>
                </a:lnTo>
                <a:lnTo>
                  <a:pt x="113" y="460"/>
                </a:lnTo>
                <a:lnTo>
                  <a:pt x="135" y="474"/>
                </a:lnTo>
                <a:lnTo>
                  <a:pt x="158" y="484"/>
                </a:lnTo>
                <a:lnTo>
                  <a:pt x="182" y="492"/>
                </a:lnTo>
                <a:lnTo>
                  <a:pt x="208" y="498"/>
                </a:lnTo>
                <a:lnTo>
                  <a:pt x="233" y="503"/>
                </a:lnTo>
                <a:lnTo>
                  <a:pt x="259" y="504"/>
                </a:lnTo>
                <a:lnTo>
                  <a:pt x="259" y="504"/>
                </a:lnTo>
                <a:lnTo>
                  <a:pt x="288" y="503"/>
                </a:lnTo>
                <a:lnTo>
                  <a:pt x="317" y="499"/>
                </a:lnTo>
                <a:lnTo>
                  <a:pt x="349" y="495"/>
                </a:lnTo>
                <a:lnTo>
                  <a:pt x="381" y="487"/>
                </a:lnTo>
                <a:lnTo>
                  <a:pt x="413" y="480"/>
                </a:lnTo>
                <a:lnTo>
                  <a:pt x="444" y="469"/>
                </a:lnTo>
                <a:lnTo>
                  <a:pt x="476" y="457"/>
                </a:lnTo>
                <a:lnTo>
                  <a:pt x="507" y="443"/>
                </a:lnTo>
                <a:lnTo>
                  <a:pt x="534" y="428"/>
                </a:lnTo>
                <a:lnTo>
                  <a:pt x="561" y="410"/>
                </a:lnTo>
                <a:lnTo>
                  <a:pt x="584" y="392"/>
                </a:lnTo>
                <a:lnTo>
                  <a:pt x="605" y="372"/>
                </a:lnTo>
                <a:lnTo>
                  <a:pt x="615" y="361"/>
                </a:lnTo>
                <a:lnTo>
                  <a:pt x="622" y="351"/>
                </a:lnTo>
                <a:lnTo>
                  <a:pt x="628" y="339"/>
                </a:lnTo>
                <a:lnTo>
                  <a:pt x="634" y="328"/>
                </a:lnTo>
                <a:lnTo>
                  <a:pt x="639" y="316"/>
                </a:lnTo>
                <a:lnTo>
                  <a:pt x="642" y="304"/>
                </a:lnTo>
                <a:lnTo>
                  <a:pt x="645" y="291"/>
                </a:lnTo>
                <a:lnTo>
                  <a:pt x="645" y="278"/>
                </a:lnTo>
                <a:lnTo>
                  <a:pt x="645" y="278"/>
                </a:lnTo>
                <a:lnTo>
                  <a:pt x="645" y="264"/>
                </a:lnTo>
                <a:lnTo>
                  <a:pt x="642" y="252"/>
                </a:lnTo>
                <a:lnTo>
                  <a:pt x="639" y="238"/>
                </a:lnTo>
                <a:lnTo>
                  <a:pt x="634" y="226"/>
                </a:lnTo>
                <a:lnTo>
                  <a:pt x="628" y="213"/>
                </a:lnTo>
                <a:lnTo>
                  <a:pt x="622" y="200"/>
                </a:lnTo>
                <a:lnTo>
                  <a:pt x="615" y="188"/>
                </a:lnTo>
                <a:lnTo>
                  <a:pt x="605" y="176"/>
                </a:lnTo>
                <a:lnTo>
                  <a:pt x="584" y="152"/>
                </a:lnTo>
                <a:lnTo>
                  <a:pt x="561" y="129"/>
                </a:lnTo>
                <a:lnTo>
                  <a:pt x="534" y="108"/>
                </a:lnTo>
                <a:lnTo>
                  <a:pt x="507" y="87"/>
                </a:lnTo>
                <a:lnTo>
                  <a:pt x="476" y="68"/>
                </a:lnTo>
                <a:lnTo>
                  <a:pt x="444" y="52"/>
                </a:lnTo>
                <a:lnTo>
                  <a:pt x="413" y="36"/>
                </a:lnTo>
                <a:lnTo>
                  <a:pt x="381" y="24"/>
                </a:lnTo>
                <a:lnTo>
                  <a:pt x="349" y="14"/>
                </a:lnTo>
                <a:lnTo>
                  <a:pt x="317" y="6"/>
                </a:lnTo>
                <a:lnTo>
                  <a:pt x="288" y="2"/>
                </a:lnTo>
                <a:lnTo>
                  <a:pt x="259" y="0"/>
                </a:lnTo>
                <a:lnTo>
                  <a:pt x="259" y="0"/>
                </a:lnTo>
                <a:lnTo>
                  <a:pt x="233" y="2"/>
                </a:lnTo>
                <a:lnTo>
                  <a:pt x="208" y="6"/>
                </a:lnTo>
                <a:lnTo>
                  <a:pt x="182" y="12"/>
                </a:lnTo>
                <a:lnTo>
                  <a:pt x="158" y="20"/>
                </a:lnTo>
                <a:lnTo>
                  <a:pt x="135" y="30"/>
                </a:lnTo>
                <a:lnTo>
                  <a:pt x="113" y="44"/>
                </a:lnTo>
                <a:lnTo>
                  <a:pt x="94" y="58"/>
                </a:lnTo>
                <a:lnTo>
                  <a:pt x="76" y="74"/>
                </a:lnTo>
                <a:lnTo>
                  <a:pt x="59" y="93"/>
                </a:lnTo>
                <a:lnTo>
                  <a:pt x="44" y="111"/>
                </a:lnTo>
                <a:lnTo>
                  <a:pt x="30" y="132"/>
                </a:lnTo>
                <a:lnTo>
                  <a:pt x="19" y="153"/>
                </a:lnTo>
                <a:lnTo>
                  <a:pt x="10" y="178"/>
                </a:lnTo>
                <a:lnTo>
                  <a:pt x="4" y="202"/>
                </a:lnTo>
                <a:lnTo>
                  <a:pt x="1" y="226"/>
                </a:lnTo>
                <a:lnTo>
                  <a:pt x="0" y="252"/>
                </a:lnTo>
                <a:lnTo>
                  <a:pt x="0" y="252"/>
                </a:lnTo>
                <a:close/>
              </a:path>
            </a:pathLst>
          </a:custGeom>
          <a:solidFill>
            <a:srgbClr val="98BCE0"/>
          </a:solidFill>
          <a:ln w="9525">
            <a:solidFill>
              <a:srgbClr val="98BCE0"/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" name="Freeform 14"/>
          <p:cNvSpPr/>
          <p:nvPr/>
        </p:nvSpPr>
        <p:spPr bwMode="auto">
          <a:xfrm>
            <a:off x="2810191" y="1278859"/>
            <a:ext cx="606425" cy="1522413"/>
          </a:xfrm>
          <a:custGeom>
            <a:avLst/>
            <a:gdLst>
              <a:gd name="T0" fmla="*/ 334 w 764"/>
              <a:gd name="T1" fmla="*/ 0 h 1919"/>
              <a:gd name="T2" fmla="*/ 334 w 764"/>
              <a:gd name="T3" fmla="*/ 0 h 1919"/>
              <a:gd name="T4" fmla="*/ 347 w 764"/>
              <a:gd name="T5" fmla="*/ 1 h 1919"/>
              <a:gd name="T6" fmla="*/ 382 w 764"/>
              <a:gd name="T7" fmla="*/ 9 h 1919"/>
              <a:gd name="T8" fmla="*/ 404 w 764"/>
              <a:gd name="T9" fmla="*/ 15 h 1919"/>
              <a:gd name="T10" fmla="*/ 432 w 764"/>
              <a:gd name="T11" fmla="*/ 22 h 1919"/>
              <a:gd name="T12" fmla="*/ 461 w 764"/>
              <a:gd name="T13" fmla="*/ 33 h 1919"/>
              <a:gd name="T14" fmla="*/ 492 w 764"/>
              <a:gd name="T15" fmla="*/ 47 h 1919"/>
              <a:gd name="T16" fmla="*/ 524 w 764"/>
              <a:gd name="T17" fmla="*/ 63 h 1919"/>
              <a:gd name="T18" fmla="*/ 558 w 764"/>
              <a:gd name="T19" fmla="*/ 83 h 1919"/>
              <a:gd name="T20" fmla="*/ 591 w 764"/>
              <a:gd name="T21" fmla="*/ 106 h 1919"/>
              <a:gd name="T22" fmla="*/ 608 w 764"/>
              <a:gd name="T23" fmla="*/ 118 h 1919"/>
              <a:gd name="T24" fmla="*/ 623 w 764"/>
              <a:gd name="T25" fmla="*/ 133 h 1919"/>
              <a:gd name="T26" fmla="*/ 638 w 764"/>
              <a:gd name="T27" fmla="*/ 147 h 1919"/>
              <a:gd name="T28" fmla="*/ 653 w 764"/>
              <a:gd name="T29" fmla="*/ 164 h 1919"/>
              <a:gd name="T30" fmla="*/ 669 w 764"/>
              <a:gd name="T31" fmla="*/ 180 h 1919"/>
              <a:gd name="T32" fmla="*/ 682 w 764"/>
              <a:gd name="T33" fmla="*/ 199 h 1919"/>
              <a:gd name="T34" fmla="*/ 694 w 764"/>
              <a:gd name="T35" fmla="*/ 218 h 1919"/>
              <a:gd name="T36" fmla="*/ 706 w 764"/>
              <a:gd name="T37" fmla="*/ 240 h 1919"/>
              <a:gd name="T38" fmla="*/ 719 w 764"/>
              <a:gd name="T39" fmla="*/ 261 h 1919"/>
              <a:gd name="T40" fmla="*/ 728 w 764"/>
              <a:gd name="T41" fmla="*/ 285 h 1919"/>
              <a:gd name="T42" fmla="*/ 737 w 764"/>
              <a:gd name="T43" fmla="*/ 309 h 1919"/>
              <a:gd name="T44" fmla="*/ 746 w 764"/>
              <a:gd name="T45" fmla="*/ 335 h 1919"/>
              <a:gd name="T46" fmla="*/ 752 w 764"/>
              <a:gd name="T47" fmla="*/ 362 h 1919"/>
              <a:gd name="T48" fmla="*/ 758 w 764"/>
              <a:gd name="T49" fmla="*/ 391 h 1919"/>
              <a:gd name="T50" fmla="*/ 761 w 764"/>
              <a:gd name="T51" fmla="*/ 422 h 1919"/>
              <a:gd name="T52" fmla="*/ 764 w 764"/>
              <a:gd name="T53" fmla="*/ 454 h 1919"/>
              <a:gd name="T54" fmla="*/ 764 w 764"/>
              <a:gd name="T55" fmla="*/ 485 h 1919"/>
              <a:gd name="T56" fmla="*/ 764 w 764"/>
              <a:gd name="T57" fmla="*/ 520 h 1919"/>
              <a:gd name="T58" fmla="*/ 761 w 764"/>
              <a:gd name="T59" fmla="*/ 557 h 1919"/>
              <a:gd name="T60" fmla="*/ 757 w 764"/>
              <a:gd name="T61" fmla="*/ 595 h 1919"/>
              <a:gd name="T62" fmla="*/ 749 w 764"/>
              <a:gd name="T63" fmla="*/ 636 h 1919"/>
              <a:gd name="T64" fmla="*/ 741 w 764"/>
              <a:gd name="T65" fmla="*/ 677 h 1919"/>
              <a:gd name="T66" fmla="*/ 731 w 764"/>
              <a:gd name="T67" fmla="*/ 719 h 1919"/>
              <a:gd name="T68" fmla="*/ 717 w 764"/>
              <a:gd name="T69" fmla="*/ 765 h 1919"/>
              <a:gd name="T70" fmla="*/ 702 w 764"/>
              <a:gd name="T71" fmla="*/ 812 h 1919"/>
              <a:gd name="T72" fmla="*/ 684 w 764"/>
              <a:gd name="T73" fmla="*/ 860 h 1919"/>
              <a:gd name="T74" fmla="*/ 664 w 764"/>
              <a:gd name="T75" fmla="*/ 911 h 1919"/>
              <a:gd name="T76" fmla="*/ 641 w 764"/>
              <a:gd name="T77" fmla="*/ 962 h 1919"/>
              <a:gd name="T78" fmla="*/ 615 w 764"/>
              <a:gd name="T79" fmla="*/ 1017 h 1919"/>
              <a:gd name="T80" fmla="*/ 587 w 764"/>
              <a:gd name="T81" fmla="*/ 1073 h 1919"/>
              <a:gd name="T82" fmla="*/ 556 w 764"/>
              <a:gd name="T83" fmla="*/ 1132 h 1919"/>
              <a:gd name="T84" fmla="*/ 521 w 764"/>
              <a:gd name="T85" fmla="*/ 1193 h 1919"/>
              <a:gd name="T86" fmla="*/ 485 w 764"/>
              <a:gd name="T87" fmla="*/ 1255 h 1919"/>
              <a:gd name="T88" fmla="*/ 444 w 764"/>
              <a:gd name="T89" fmla="*/ 1319 h 1919"/>
              <a:gd name="T90" fmla="*/ 401 w 764"/>
              <a:gd name="T91" fmla="*/ 1386 h 1919"/>
              <a:gd name="T92" fmla="*/ 354 w 764"/>
              <a:gd name="T93" fmla="*/ 1456 h 1919"/>
              <a:gd name="T94" fmla="*/ 304 w 764"/>
              <a:gd name="T95" fmla="*/ 1527 h 1919"/>
              <a:gd name="T96" fmla="*/ 251 w 764"/>
              <a:gd name="T97" fmla="*/ 1600 h 1919"/>
              <a:gd name="T98" fmla="*/ 193 w 764"/>
              <a:gd name="T99" fmla="*/ 1676 h 1919"/>
              <a:gd name="T100" fmla="*/ 133 w 764"/>
              <a:gd name="T101" fmla="*/ 1755 h 1919"/>
              <a:gd name="T102" fmla="*/ 69 w 764"/>
              <a:gd name="T103" fmla="*/ 1835 h 1919"/>
              <a:gd name="T104" fmla="*/ 0 w 764"/>
              <a:gd name="T105" fmla="*/ 1919 h 19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64" h="1919">
                <a:moveTo>
                  <a:pt x="334" y="0"/>
                </a:moveTo>
                <a:lnTo>
                  <a:pt x="334" y="0"/>
                </a:lnTo>
                <a:lnTo>
                  <a:pt x="347" y="1"/>
                </a:lnTo>
                <a:lnTo>
                  <a:pt x="382" y="9"/>
                </a:lnTo>
                <a:lnTo>
                  <a:pt x="404" y="15"/>
                </a:lnTo>
                <a:lnTo>
                  <a:pt x="432" y="22"/>
                </a:lnTo>
                <a:lnTo>
                  <a:pt x="461" y="33"/>
                </a:lnTo>
                <a:lnTo>
                  <a:pt x="492" y="47"/>
                </a:lnTo>
                <a:lnTo>
                  <a:pt x="524" y="63"/>
                </a:lnTo>
                <a:lnTo>
                  <a:pt x="558" y="83"/>
                </a:lnTo>
                <a:lnTo>
                  <a:pt x="591" y="106"/>
                </a:lnTo>
                <a:lnTo>
                  <a:pt x="608" y="118"/>
                </a:lnTo>
                <a:lnTo>
                  <a:pt x="623" y="133"/>
                </a:lnTo>
                <a:lnTo>
                  <a:pt x="638" y="147"/>
                </a:lnTo>
                <a:lnTo>
                  <a:pt x="653" y="164"/>
                </a:lnTo>
                <a:lnTo>
                  <a:pt x="669" y="180"/>
                </a:lnTo>
                <a:lnTo>
                  <a:pt x="682" y="199"/>
                </a:lnTo>
                <a:lnTo>
                  <a:pt x="694" y="218"/>
                </a:lnTo>
                <a:lnTo>
                  <a:pt x="706" y="240"/>
                </a:lnTo>
                <a:lnTo>
                  <a:pt x="719" y="261"/>
                </a:lnTo>
                <a:lnTo>
                  <a:pt x="728" y="285"/>
                </a:lnTo>
                <a:lnTo>
                  <a:pt x="737" y="309"/>
                </a:lnTo>
                <a:lnTo>
                  <a:pt x="746" y="335"/>
                </a:lnTo>
                <a:lnTo>
                  <a:pt x="752" y="362"/>
                </a:lnTo>
                <a:lnTo>
                  <a:pt x="758" y="391"/>
                </a:lnTo>
                <a:lnTo>
                  <a:pt x="761" y="422"/>
                </a:lnTo>
                <a:lnTo>
                  <a:pt x="764" y="454"/>
                </a:lnTo>
                <a:lnTo>
                  <a:pt x="764" y="485"/>
                </a:lnTo>
                <a:lnTo>
                  <a:pt x="764" y="520"/>
                </a:lnTo>
                <a:lnTo>
                  <a:pt x="761" y="557"/>
                </a:lnTo>
                <a:lnTo>
                  <a:pt x="757" y="595"/>
                </a:lnTo>
                <a:lnTo>
                  <a:pt x="749" y="636"/>
                </a:lnTo>
                <a:lnTo>
                  <a:pt x="741" y="677"/>
                </a:lnTo>
                <a:lnTo>
                  <a:pt x="731" y="719"/>
                </a:lnTo>
                <a:lnTo>
                  <a:pt x="717" y="765"/>
                </a:lnTo>
                <a:lnTo>
                  <a:pt x="702" y="812"/>
                </a:lnTo>
                <a:lnTo>
                  <a:pt x="684" y="860"/>
                </a:lnTo>
                <a:lnTo>
                  <a:pt x="664" y="911"/>
                </a:lnTo>
                <a:lnTo>
                  <a:pt x="641" y="962"/>
                </a:lnTo>
                <a:lnTo>
                  <a:pt x="615" y="1017"/>
                </a:lnTo>
                <a:lnTo>
                  <a:pt x="587" y="1073"/>
                </a:lnTo>
                <a:lnTo>
                  <a:pt x="556" y="1132"/>
                </a:lnTo>
                <a:lnTo>
                  <a:pt x="521" y="1193"/>
                </a:lnTo>
                <a:lnTo>
                  <a:pt x="485" y="1255"/>
                </a:lnTo>
                <a:lnTo>
                  <a:pt x="444" y="1319"/>
                </a:lnTo>
                <a:lnTo>
                  <a:pt x="401" y="1386"/>
                </a:lnTo>
                <a:lnTo>
                  <a:pt x="354" y="1456"/>
                </a:lnTo>
                <a:lnTo>
                  <a:pt x="304" y="1527"/>
                </a:lnTo>
                <a:lnTo>
                  <a:pt x="251" y="1600"/>
                </a:lnTo>
                <a:lnTo>
                  <a:pt x="193" y="1676"/>
                </a:lnTo>
                <a:lnTo>
                  <a:pt x="133" y="1755"/>
                </a:lnTo>
                <a:lnTo>
                  <a:pt x="69" y="1835"/>
                </a:lnTo>
                <a:lnTo>
                  <a:pt x="0" y="1919"/>
                </a:lnTo>
              </a:path>
            </a:pathLst>
          </a:custGeom>
          <a:noFill/>
          <a:ln w="112713">
            <a:solidFill>
              <a:srgbClr val="98BCE0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2" name="Freeform 15"/>
          <p:cNvSpPr/>
          <p:nvPr/>
        </p:nvSpPr>
        <p:spPr bwMode="auto">
          <a:xfrm>
            <a:off x="2457766" y="2988596"/>
            <a:ext cx="1506538" cy="881063"/>
          </a:xfrm>
          <a:custGeom>
            <a:avLst/>
            <a:gdLst>
              <a:gd name="T0" fmla="*/ 0 w 1898"/>
              <a:gd name="T1" fmla="*/ 0 h 1110"/>
              <a:gd name="T2" fmla="*/ 0 w 1898"/>
              <a:gd name="T3" fmla="*/ 0 h 1110"/>
              <a:gd name="T4" fmla="*/ 0 w 1898"/>
              <a:gd name="T5" fmla="*/ 522 h 1110"/>
              <a:gd name="T6" fmla="*/ 0 w 1898"/>
              <a:gd name="T7" fmla="*/ 522 h 1110"/>
              <a:gd name="T8" fmla="*/ 1 w 1898"/>
              <a:gd name="T9" fmla="*/ 604 h 1110"/>
              <a:gd name="T10" fmla="*/ 4 w 1898"/>
              <a:gd name="T11" fmla="*/ 644 h 1110"/>
              <a:gd name="T12" fmla="*/ 7 w 1898"/>
              <a:gd name="T13" fmla="*/ 680 h 1110"/>
              <a:gd name="T14" fmla="*/ 10 w 1898"/>
              <a:gd name="T15" fmla="*/ 715 h 1110"/>
              <a:gd name="T16" fmla="*/ 15 w 1898"/>
              <a:gd name="T17" fmla="*/ 748 h 1110"/>
              <a:gd name="T18" fmla="*/ 21 w 1898"/>
              <a:gd name="T19" fmla="*/ 780 h 1110"/>
              <a:gd name="T20" fmla="*/ 28 w 1898"/>
              <a:gd name="T21" fmla="*/ 809 h 1110"/>
              <a:gd name="T22" fmla="*/ 38 w 1898"/>
              <a:gd name="T23" fmla="*/ 838 h 1110"/>
              <a:gd name="T24" fmla="*/ 47 w 1898"/>
              <a:gd name="T25" fmla="*/ 864 h 1110"/>
              <a:gd name="T26" fmla="*/ 59 w 1898"/>
              <a:gd name="T27" fmla="*/ 888 h 1110"/>
              <a:gd name="T28" fmla="*/ 71 w 1898"/>
              <a:gd name="T29" fmla="*/ 912 h 1110"/>
              <a:gd name="T30" fmla="*/ 85 w 1898"/>
              <a:gd name="T31" fmla="*/ 934 h 1110"/>
              <a:gd name="T32" fmla="*/ 100 w 1898"/>
              <a:gd name="T33" fmla="*/ 953 h 1110"/>
              <a:gd name="T34" fmla="*/ 118 w 1898"/>
              <a:gd name="T35" fmla="*/ 973 h 1110"/>
              <a:gd name="T36" fmla="*/ 136 w 1898"/>
              <a:gd name="T37" fmla="*/ 990 h 1110"/>
              <a:gd name="T38" fmla="*/ 157 w 1898"/>
              <a:gd name="T39" fmla="*/ 1007 h 1110"/>
              <a:gd name="T40" fmla="*/ 180 w 1898"/>
              <a:gd name="T41" fmla="*/ 1020 h 1110"/>
              <a:gd name="T42" fmla="*/ 205 w 1898"/>
              <a:gd name="T43" fmla="*/ 1034 h 1110"/>
              <a:gd name="T44" fmla="*/ 230 w 1898"/>
              <a:gd name="T45" fmla="*/ 1046 h 1110"/>
              <a:gd name="T46" fmla="*/ 259 w 1898"/>
              <a:gd name="T47" fmla="*/ 1057 h 1110"/>
              <a:gd name="T48" fmla="*/ 290 w 1898"/>
              <a:gd name="T49" fmla="*/ 1067 h 1110"/>
              <a:gd name="T50" fmla="*/ 321 w 1898"/>
              <a:gd name="T51" fmla="*/ 1075 h 1110"/>
              <a:gd name="T52" fmla="*/ 356 w 1898"/>
              <a:gd name="T53" fmla="*/ 1082 h 1110"/>
              <a:gd name="T54" fmla="*/ 393 w 1898"/>
              <a:gd name="T55" fmla="*/ 1090 h 1110"/>
              <a:gd name="T56" fmla="*/ 432 w 1898"/>
              <a:gd name="T57" fmla="*/ 1095 h 1110"/>
              <a:gd name="T58" fmla="*/ 475 w 1898"/>
              <a:gd name="T59" fmla="*/ 1099 h 1110"/>
              <a:gd name="T60" fmla="*/ 519 w 1898"/>
              <a:gd name="T61" fmla="*/ 1104 h 1110"/>
              <a:gd name="T62" fmla="*/ 566 w 1898"/>
              <a:gd name="T63" fmla="*/ 1107 h 1110"/>
              <a:gd name="T64" fmla="*/ 615 w 1898"/>
              <a:gd name="T65" fmla="*/ 1108 h 1110"/>
              <a:gd name="T66" fmla="*/ 721 w 1898"/>
              <a:gd name="T67" fmla="*/ 1110 h 1110"/>
              <a:gd name="T68" fmla="*/ 721 w 1898"/>
              <a:gd name="T69" fmla="*/ 1110 h 1110"/>
              <a:gd name="T70" fmla="*/ 1898 w 1898"/>
              <a:gd name="T71" fmla="*/ 1110 h 1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898" h="1110">
                <a:moveTo>
                  <a:pt x="0" y="0"/>
                </a:moveTo>
                <a:lnTo>
                  <a:pt x="0" y="0"/>
                </a:lnTo>
                <a:lnTo>
                  <a:pt x="0" y="522"/>
                </a:lnTo>
                <a:lnTo>
                  <a:pt x="0" y="522"/>
                </a:lnTo>
                <a:lnTo>
                  <a:pt x="1" y="604"/>
                </a:lnTo>
                <a:lnTo>
                  <a:pt x="4" y="644"/>
                </a:lnTo>
                <a:lnTo>
                  <a:pt x="7" y="680"/>
                </a:lnTo>
                <a:lnTo>
                  <a:pt x="10" y="715"/>
                </a:lnTo>
                <a:lnTo>
                  <a:pt x="15" y="748"/>
                </a:lnTo>
                <a:lnTo>
                  <a:pt x="21" y="780"/>
                </a:lnTo>
                <a:lnTo>
                  <a:pt x="28" y="809"/>
                </a:lnTo>
                <a:lnTo>
                  <a:pt x="38" y="838"/>
                </a:lnTo>
                <a:lnTo>
                  <a:pt x="47" y="864"/>
                </a:lnTo>
                <a:lnTo>
                  <a:pt x="59" y="888"/>
                </a:lnTo>
                <a:lnTo>
                  <a:pt x="71" y="912"/>
                </a:lnTo>
                <a:lnTo>
                  <a:pt x="85" y="934"/>
                </a:lnTo>
                <a:lnTo>
                  <a:pt x="100" y="953"/>
                </a:lnTo>
                <a:lnTo>
                  <a:pt x="118" y="973"/>
                </a:lnTo>
                <a:lnTo>
                  <a:pt x="136" y="990"/>
                </a:lnTo>
                <a:lnTo>
                  <a:pt x="157" y="1007"/>
                </a:lnTo>
                <a:lnTo>
                  <a:pt x="180" y="1020"/>
                </a:lnTo>
                <a:lnTo>
                  <a:pt x="205" y="1034"/>
                </a:lnTo>
                <a:lnTo>
                  <a:pt x="230" y="1046"/>
                </a:lnTo>
                <a:lnTo>
                  <a:pt x="259" y="1057"/>
                </a:lnTo>
                <a:lnTo>
                  <a:pt x="290" y="1067"/>
                </a:lnTo>
                <a:lnTo>
                  <a:pt x="321" y="1075"/>
                </a:lnTo>
                <a:lnTo>
                  <a:pt x="356" y="1082"/>
                </a:lnTo>
                <a:lnTo>
                  <a:pt x="393" y="1090"/>
                </a:lnTo>
                <a:lnTo>
                  <a:pt x="432" y="1095"/>
                </a:lnTo>
                <a:lnTo>
                  <a:pt x="475" y="1099"/>
                </a:lnTo>
                <a:lnTo>
                  <a:pt x="519" y="1104"/>
                </a:lnTo>
                <a:lnTo>
                  <a:pt x="566" y="1107"/>
                </a:lnTo>
                <a:lnTo>
                  <a:pt x="615" y="1108"/>
                </a:lnTo>
                <a:lnTo>
                  <a:pt x="721" y="1110"/>
                </a:lnTo>
                <a:lnTo>
                  <a:pt x="721" y="1110"/>
                </a:lnTo>
                <a:lnTo>
                  <a:pt x="1898" y="1110"/>
                </a:lnTo>
              </a:path>
            </a:pathLst>
          </a:custGeom>
          <a:noFill/>
          <a:ln w="112713">
            <a:solidFill>
              <a:srgbClr val="98BCE0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3" name="Freeform 16"/>
          <p:cNvSpPr/>
          <p:nvPr/>
        </p:nvSpPr>
        <p:spPr bwMode="auto">
          <a:xfrm>
            <a:off x="3881753" y="3361659"/>
            <a:ext cx="398463" cy="1016000"/>
          </a:xfrm>
          <a:custGeom>
            <a:avLst/>
            <a:gdLst>
              <a:gd name="T0" fmla="*/ 0 w 501"/>
              <a:gd name="T1" fmla="*/ 597 h 1281"/>
              <a:gd name="T2" fmla="*/ 44 w 501"/>
              <a:gd name="T3" fmla="*/ 500 h 1281"/>
              <a:gd name="T4" fmla="*/ 94 w 501"/>
              <a:gd name="T5" fmla="*/ 401 h 1281"/>
              <a:gd name="T6" fmla="*/ 157 w 501"/>
              <a:gd name="T7" fmla="*/ 290 h 1281"/>
              <a:gd name="T8" fmla="*/ 225 w 501"/>
              <a:gd name="T9" fmla="*/ 179 h 1281"/>
              <a:gd name="T10" fmla="*/ 280 w 501"/>
              <a:gd name="T11" fmla="*/ 105 h 1281"/>
              <a:gd name="T12" fmla="*/ 315 w 501"/>
              <a:gd name="T13" fmla="*/ 64 h 1281"/>
              <a:gd name="T14" fmla="*/ 351 w 501"/>
              <a:gd name="T15" fmla="*/ 32 h 1281"/>
              <a:gd name="T16" fmla="*/ 384 w 501"/>
              <a:gd name="T17" fmla="*/ 9 h 1281"/>
              <a:gd name="T18" fmla="*/ 418 w 501"/>
              <a:gd name="T19" fmla="*/ 0 h 1281"/>
              <a:gd name="T20" fmla="*/ 433 w 501"/>
              <a:gd name="T21" fmla="*/ 0 h 1281"/>
              <a:gd name="T22" fmla="*/ 438 w 501"/>
              <a:gd name="T23" fmla="*/ 5 h 1281"/>
              <a:gd name="T24" fmla="*/ 450 w 501"/>
              <a:gd name="T25" fmla="*/ 24 h 1281"/>
              <a:gd name="T26" fmla="*/ 465 w 501"/>
              <a:gd name="T27" fmla="*/ 67 h 1281"/>
              <a:gd name="T28" fmla="*/ 477 w 501"/>
              <a:gd name="T29" fmla="*/ 129 h 1281"/>
              <a:gd name="T30" fmla="*/ 486 w 501"/>
              <a:gd name="T31" fmla="*/ 204 h 1281"/>
              <a:gd name="T32" fmla="*/ 498 w 501"/>
              <a:gd name="T33" fmla="*/ 387 h 1281"/>
              <a:gd name="T34" fmla="*/ 501 w 501"/>
              <a:gd name="T35" fmla="*/ 597 h 1281"/>
              <a:gd name="T36" fmla="*/ 500 w 501"/>
              <a:gd name="T37" fmla="*/ 809 h 1281"/>
              <a:gd name="T38" fmla="*/ 494 w 501"/>
              <a:gd name="T39" fmla="*/ 1004 h 1281"/>
              <a:gd name="T40" fmla="*/ 486 w 501"/>
              <a:gd name="T41" fmla="*/ 1158 h 1281"/>
              <a:gd name="T42" fmla="*/ 477 w 501"/>
              <a:gd name="T43" fmla="*/ 1254 h 1281"/>
              <a:gd name="T44" fmla="*/ 474 w 501"/>
              <a:gd name="T45" fmla="*/ 1266 h 1281"/>
              <a:gd name="T46" fmla="*/ 466 w 501"/>
              <a:gd name="T47" fmla="*/ 1278 h 1281"/>
              <a:gd name="T48" fmla="*/ 454 w 501"/>
              <a:gd name="T49" fmla="*/ 1281 h 1281"/>
              <a:gd name="T50" fmla="*/ 433 w 501"/>
              <a:gd name="T51" fmla="*/ 1277 h 1281"/>
              <a:gd name="T52" fmla="*/ 407 w 501"/>
              <a:gd name="T53" fmla="*/ 1260 h 1281"/>
              <a:gd name="T54" fmla="*/ 377 w 501"/>
              <a:gd name="T55" fmla="*/ 1234 h 1281"/>
              <a:gd name="T56" fmla="*/ 307 w 501"/>
              <a:gd name="T57" fmla="*/ 1154 h 1281"/>
              <a:gd name="T58" fmla="*/ 231 w 501"/>
              <a:gd name="T59" fmla="*/ 1048 h 1281"/>
              <a:gd name="T60" fmla="*/ 152 w 501"/>
              <a:gd name="T61" fmla="*/ 923 h 1281"/>
              <a:gd name="T62" fmla="*/ 81 w 501"/>
              <a:gd name="T63" fmla="*/ 791 h 1281"/>
              <a:gd name="T64" fmla="*/ 23 w 501"/>
              <a:gd name="T65" fmla="*/ 659 h 1281"/>
              <a:gd name="T66" fmla="*/ 0 w 501"/>
              <a:gd name="T67" fmla="*/ 597 h 1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01" h="1281">
                <a:moveTo>
                  <a:pt x="0" y="597"/>
                </a:moveTo>
                <a:lnTo>
                  <a:pt x="0" y="597"/>
                </a:lnTo>
                <a:lnTo>
                  <a:pt x="12" y="569"/>
                </a:lnTo>
                <a:lnTo>
                  <a:pt x="44" y="500"/>
                </a:lnTo>
                <a:lnTo>
                  <a:pt x="69" y="454"/>
                </a:lnTo>
                <a:lnTo>
                  <a:pt x="94" y="401"/>
                </a:lnTo>
                <a:lnTo>
                  <a:pt x="123" y="346"/>
                </a:lnTo>
                <a:lnTo>
                  <a:pt x="157" y="290"/>
                </a:lnTo>
                <a:lnTo>
                  <a:pt x="190" y="232"/>
                </a:lnTo>
                <a:lnTo>
                  <a:pt x="225" y="179"/>
                </a:lnTo>
                <a:lnTo>
                  <a:pt x="261" y="128"/>
                </a:lnTo>
                <a:lnTo>
                  <a:pt x="280" y="105"/>
                </a:lnTo>
                <a:lnTo>
                  <a:pt x="296" y="84"/>
                </a:lnTo>
                <a:lnTo>
                  <a:pt x="315" y="64"/>
                </a:lnTo>
                <a:lnTo>
                  <a:pt x="333" y="47"/>
                </a:lnTo>
                <a:lnTo>
                  <a:pt x="351" y="32"/>
                </a:lnTo>
                <a:lnTo>
                  <a:pt x="368" y="20"/>
                </a:lnTo>
                <a:lnTo>
                  <a:pt x="384" y="9"/>
                </a:lnTo>
                <a:lnTo>
                  <a:pt x="401" y="3"/>
                </a:lnTo>
                <a:lnTo>
                  <a:pt x="418" y="0"/>
                </a:lnTo>
                <a:lnTo>
                  <a:pt x="425" y="0"/>
                </a:lnTo>
                <a:lnTo>
                  <a:pt x="433" y="0"/>
                </a:lnTo>
                <a:lnTo>
                  <a:pt x="433" y="0"/>
                </a:lnTo>
                <a:lnTo>
                  <a:pt x="438" y="5"/>
                </a:lnTo>
                <a:lnTo>
                  <a:pt x="442" y="9"/>
                </a:lnTo>
                <a:lnTo>
                  <a:pt x="450" y="24"/>
                </a:lnTo>
                <a:lnTo>
                  <a:pt x="457" y="44"/>
                </a:lnTo>
                <a:lnTo>
                  <a:pt x="465" y="67"/>
                </a:lnTo>
                <a:lnTo>
                  <a:pt x="471" y="96"/>
                </a:lnTo>
                <a:lnTo>
                  <a:pt x="477" y="129"/>
                </a:lnTo>
                <a:lnTo>
                  <a:pt x="482" y="164"/>
                </a:lnTo>
                <a:lnTo>
                  <a:pt x="486" y="204"/>
                </a:lnTo>
                <a:lnTo>
                  <a:pt x="492" y="292"/>
                </a:lnTo>
                <a:lnTo>
                  <a:pt x="498" y="387"/>
                </a:lnTo>
                <a:lnTo>
                  <a:pt x="500" y="490"/>
                </a:lnTo>
                <a:lnTo>
                  <a:pt x="501" y="597"/>
                </a:lnTo>
                <a:lnTo>
                  <a:pt x="501" y="703"/>
                </a:lnTo>
                <a:lnTo>
                  <a:pt x="500" y="809"/>
                </a:lnTo>
                <a:lnTo>
                  <a:pt x="497" y="909"/>
                </a:lnTo>
                <a:lnTo>
                  <a:pt x="494" y="1004"/>
                </a:lnTo>
                <a:lnTo>
                  <a:pt x="489" y="1087"/>
                </a:lnTo>
                <a:lnTo>
                  <a:pt x="486" y="1158"/>
                </a:lnTo>
                <a:lnTo>
                  <a:pt x="482" y="1215"/>
                </a:lnTo>
                <a:lnTo>
                  <a:pt x="477" y="1254"/>
                </a:lnTo>
                <a:lnTo>
                  <a:pt x="477" y="1254"/>
                </a:lnTo>
                <a:lnTo>
                  <a:pt x="474" y="1266"/>
                </a:lnTo>
                <a:lnTo>
                  <a:pt x="469" y="1275"/>
                </a:lnTo>
                <a:lnTo>
                  <a:pt x="466" y="1278"/>
                </a:lnTo>
                <a:lnTo>
                  <a:pt x="462" y="1280"/>
                </a:lnTo>
                <a:lnTo>
                  <a:pt x="454" y="1281"/>
                </a:lnTo>
                <a:lnTo>
                  <a:pt x="445" y="1281"/>
                </a:lnTo>
                <a:lnTo>
                  <a:pt x="433" y="1277"/>
                </a:lnTo>
                <a:lnTo>
                  <a:pt x="421" y="1271"/>
                </a:lnTo>
                <a:lnTo>
                  <a:pt x="407" y="1260"/>
                </a:lnTo>
                <a:lnTo>
                  <a:pt x="394" y="1248"/>
                </a:lnTo>
                <a:lnTo>
                  <a:pt x="377" y="1234"/>
                </a:lnTo>
                <a:lnTo>
                  <a:pt x="343" y="1198"/>
                </a:lnTo>
                <a:lnTo>
                  <a:pt x="307" y="1154"/>
                </a:lnTo>
                <a:lnTo>
                  <a:pt x="269" y="1104"/>
                </a:lnTo>
                <a:lnTo>
                  <a:pt x="231" y="1048"/>
                </a:lnTo>
                <a:lnTo>
                  <a:pt x="192" y="987"/>
                </a:lnTo>
                <a:lnTo>
                  <a:pt x="152" y="923"/>
                </a:lnTo>
                <a:lnTo>
                  <a:pt x="116" y="858"/>
                </a:lnTo>
                <a:lnTo>
                  <a:pt x="81" y="791"/>
                </a:lnTo>
                <a:lnTo>
                  <a:pt x="50" y="724"/>
                </a:lnTo>
                <a:lnTo>
                  <a:pt x="23" y="659"/>
                </a:lnTo>
                <a:lnTo>
                  <a:pt x="11" y="627"/>
                </a:lnTo>
                <a:lnTo>
                  <a:pt x="0" y="597"/>
                </a:lnTo>
                <a:lnTo>
                  <a:pt x="0" y="597"/>
                </a:lnTo>
                <a:close/>
              </a:path>
            </a:pathLst>
          </a:custGeom>
          <a:solidFill>
            <a:srgbClr val="98BCE0"/>
          </a:solidFill>
          <a:ln w="9525">
            <a:solidFill>
              <a:srgbClr val="98BCE0"/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5" name="Freeform 5"/>
          <p:cNvSpPr/>
          <p:nvPr/>
        </p:nvSpPr>
        <p:spPr bwMode="auto">
          <a:xfrm>
            <a:off x="4656453" y="3336260"/>
            <a:ext cx="222250" cy="223838"/>
          </a:xfrm>
          <a:custGeom>
            <a:avLst/>
            <a:gdLst>
              <a:gd name="T0" fmla="*/ 281 w 281"/>
              <a:gd name="T1" fmla="*/ 141 h 281"/>
              <a:gd name="T2" fmla="*/ 278 w 281"/>
              <a:gd name="T3" fmla="*/ 168 h 281"/>
              <a:gd name="T4" fmla="*/ 270 w 281"/>
              <a:gd name="T5" fmla="*/ 196 h 281"/>
              <a:gd name="T6" fmla="*/ 257 w 281"/>
              <a:gd name="T7" fmla="*/ 218 h 281"/>
              <a:gd name="T8" fmla="*/ 240 w 281"/>
              <a:gd name="T9" fmla="*/ 240 h 281"/>
              <a:gd name="T10" fmla="*/ 219 w 281"/>
              <a:gd name="T11" fmla="*/ 256 h 281"/>
              <a:gd name="T12" fmla="*/ 196 w 281"/>
              <a:gd name="T13" fmla="*/ 270 h 281"/>
              <a:gd name="T14" fmla="*/ 169 w 281"/>
              <a:gd name="T15" fmla="*/ 278 h 281"/>
              <a:gd name="T16" fmla="*/ 141 w 281"/>
              <a:gd name="T17" fmla="*/ 281 h 281"/>
              <a:gd name="T18" fmla="*/ 126 w 281"/>
              <a:gd name="T19" fmla="*/ 281 h 281"/>
              <a:gd name="T20" fmla="*/ 99 w 281"/>
              <a:gd name="T21" fmla="*/ 274 h 281"/>
              <a:gd name="T22" fmla="*/ 74 w 281"/>
              <a:gd name="T23" fmla="*/ 264 h 281"/>
              <a:gd name="T24" fmla="*/ 52 w 281"/>
              <a:gd name="T25" fmla="*/ 249 h 281"/>
              <a:gd name="T26" fmla="*/ 32 w 281"/>
              <a:gd name="T27" fmla="*/ 229 h 281"/>
              <a:gd name="T28" fmla="*/ 17 w 281"/>
              <a:gd name="T29" fmla="*/ 208 h 281"/>
              <a:gd name="T30" fmla="*/ 6 w 281"/>
              <a:gd name="T31" fmla="*/ 182 h 281"/>
              <a:gd name="T32" fmla="*/ 2 w 281"/>
              <a:gd name="T33" fmla="*/ 155 h 281"/>
              <a:gd name="T34" fmla="*/ 0 w 281"/>
              <a:gd name="T35" fmla="*/ 141 h 281"/>
              <a:gd name="T36" fmla="*/ 3 w 281"/>
              <a:gd name="T37" fmla="*/ 112 h 281"/>
              <a:gd name="T38" fmla="*/ 11 w 281"/>
              <a:gd name="T39" fmla="*/ 86 h 281"/>
              <a:gd name="T40" fmla="*/ 24 w 281"/>
              <a:gd name="T41" fmla="*/ 62 h 281"/>
              <a:gd name="T42" fmla="*/ 41 w 281"/>
              <a:gd name="T43" fmla="*/ 41 h 281"/>
              <a:gd name="T44" fmla="*/ 62 w 281"/>
              <a:gd name="T45" fmla="*/ 24 h 281"/>
              <a:gd name="T46" fmla="*/ 87 w 281"/>
              <a:gd name="T47" fmla="*/ 12 h 281"/>
              <a:gd name="T48" fmla="*/ 112 w 281"/>
              <a:gd name="T49" fmla="*/ 3 h 281"/>
              <a:gd name="T50" fmla="*/ 141 w 281"/>
              <a:gd name="T51" fmla="*/ 0 h 281"/>
              <a:gd name="T52" fmla="*/ 155 w 281"/>
              <a:gd name="T53" fmla="*/ 1 h 281"/>
              <a:gd name="T54" fmla="*/ 182 w 281"/>
              <a:gd name="T55" fmla="*/ 6 h 281"/>
              <a:gd name="T56" fmla="*/ 208 w 281"/>
              <a:gd name="T57" fmla="*/ 16 h 281"/>
              <a:gd name="T58" fmla="*/ 229 w 281"/>
              <a:gd name="T59" fmla="*/ 32 h 281"/>
              <a:gd name="T60" fmla="*/ 249 w 281"/>
              <a:gd name="T61" fmla="*/ 51 h 281"/>
              <a:gd name="T62" fmla="*/ 264 w 281"/>
              <a:gd name="T63" fmla="*/ 74 h 281"/>
              <a:gd name="T64" fmla="*/ 275 w 281"/>
              <a:gd name="T65" fmla="*/ 98 h 281"/>
              <a:gd name="T66" fmla="*/ 281 w 281"/>
              <a:gd name="T67" fmla="*/ 126 h 281"/>
              <a:gd name="T68" fmla="*/ 281 w 281"/>
              <a:gd name="T69" fmla="*/ 14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1" h="281">
                <a:moveTo>
                  <a:pt x="281" y="141"/>
                </a:moveTo>
                <a:lnTo>
                  <a:pt x="281" y="141"/>
                </a:lnTo>
                <a:lnTo>
                  <a:pt x="281" y="155"/>
                </a:lnTo>
                <a:lnTo>
                  <a:pt x="278" y="168"/>
                </a:lnTo>
                <a:lnTo>
                  <a:pt x="275" y="182"/>
                </a:lnTo>
                <a:lnTo>
                  <a:pt x="270" y="196"/>
                </a:lnTo>
                <a:lnTo>
                  <a:pt x="264" y="208"/>
                </a:lnTo>
                <a:lnTo>
                  <a:pt x="257" y="218"/>
                </a:lnTo>
                <a:lnTo>
                  <a:pt x="249" y="229"/>
                </a:lnTo>
                <a:lnTo>
                  <a:pt x="240" y="240"/>
                </a:lnTo>
                <a:lnTo>
                  <a:pt x="229" y="249"/>
                </a:lnTo>
                <a:lnTo>
                  <a:pt x="219" y="256"/>
                </a:lnTo>
                <a:lnTo>
                  <a:pt x="208" y="264"/>
                </a:lnTo>
                <a:lnTo>
                  <a:pt x="196" y="270"/>
                </a:lnTo>
                <a:lnTo>
                  <a:pt x="182" y="274"/>
                </a:lnTo>
                <a:lnTo>
                  <a:pt x="169" y="278"/>
                </a:lnTo>
                <a:lnTo>
                  <a:pt x="155" y="281"/>
                </a:lnTo>
                <a:lnTo>
                  <a:pt x="141" y="281"/>
                </a:lnTo>
                <a:lnTo>
                  <a:pt x="141" y="281"/>
                </a:lnTo>
                <a:lnTo>
                  <a:pt x="126" y="281"/>
                </a:lnTo>
                <a:lnTo>
                  <a:pt x="112" y="278"/>
                </a:lnTo>
                <a:lnTo>
                  <a:pt x="99" y="274"/>
                </a:lnTo>
                <a:lnTo>
                  <a:pt x="87" y="270"/>
                </a:lnTo>
                <a:lnTo>
                  <a:pt x="74" y="264"/>
                </a:lnTo>
                <a:lnTo>
                  <a:pt x="62" y="256"/>
                </a:lnTo>
                <a:lnTo>
                  <a:pt x="52" y="249"/>
                </a:lnTo>
                <a:lnTo>
                  <a:pt x="41" y="240"/>
                </a:lnTo>
                <a:lnTo>
                  <a:pt x="32" y="229"/>
                </a:lnTo>
                <a:lnTo>
                  <a:pt x="24" y="218"/>
                </a:lnTo>
                <a:lnTo>
                  <a:pt x="17" y="208"/>
                </a:lnTo>
                <a:lnTo>
                  <a:pt x="11" y="196"/>
                </a:lnTo>
                <a:lnTo>
                  <a:pt x="6" y="182"/>
                </a:lnTo>
                <a:lnTo>
                  <a:pt x="3" y="168"/>
                </a:lnTo>
                <a:lnTo>
                  <a:pt x="2" y="155"/>
                </a:lnTo>
                <a:lnTo>
                  <a:pt x="0" y="141"/>
                </a:lnTo>
                <a:lnTo>
                  <a:pt x="0" y="141"/>
                </a:lnTo>
                <a:lnTo>
                  <a:pt x="2" y="126"/>
                </a:lnTo>
                <a:lnTo>
                  <a:pt x="3" y="112"/>
                </a:lnTo>
                <a:lnTo>
                  <a:pt x="6" y="98"/>
                </a:lnTo>
                <a:lnTo>
                  <a:pt x="11" y="86"/>
                </a:lnTo>
                <a:lnTo>
                  <a:pt x="17" y="74"/>
                </a:lnTo>
                <a:lnTo>
                  <a:pt x="24" y="62"/>
                </a:lnTo>
                <a:lnTo>
                  <a:pt x="32" y="51"/>
                </a:lnTo>
                <a:lnTo>
                  <a:pt x="41" y="41"/>
                </a:lnTo>
                <a:lnTo>
                  <a:pt x="52" y="32"/>
                </a:lnTo>
                <a:lnTo>
                  <a:pt x="62" y="24"/>
                </a:lnTo>
                <a:lnTo>
                  <a:pt x="74" y="16"/>
                </a:lnTo>
                <a:lnTo>
                  <a:pt x="87" y="12"/>
                </a:lnTo>
                <a:lnTo>
                  <a:pt x="99" y="6"/>
                </a:lnTo>
                <a:lnTo>
                  <a:pt x="112" y="3"/>
                </a:lnTo>
                <a:lnTo>
                  <a:pt x="126" y="1"/>
                </a:lnTo>
                <a:lnTo>
                  <a:pt x="141" y="0"/>
                </a:lnTo>
                <a:lnTo>
                  <a:pt x="141" y="0"/>
                </a:lnTo>
                <a:lnTo>
                  <a:pt x="155" y="1"/>
                </a:lnTo>
                <a:lnTo>
                  <a:pt x="169" y="3"/>
                </a:lnTo>
                <a:lnTo>
                  <a:pt x="182" y="6"/>
                </a:lnTo>
                <a:lnTo>
                  <a:pt x="196" y="12"/>
                </a:lnTo>
                <a:lnTo>
                  <a:pt x="208" y="16"/>
                </a:lnTo>
                <a:lnTo>
                  <a:pt x="219" y="24"/>
                </a:lnTo>
                <a:lnTo>
                  <a:pt x="229" y="32"/>
                </a:lnTo>
                <a:lnTo>
                  <a:pt x="240" y="41"/>
                </a:lnTo>
                <a:lnTo>
                  <a:pt x="249" y="51"/>
                </a:lnTo>
                <a:lnTo>
                  <a:pt x="257" y="62"/>
                </a:lnTo>
                <a:lnTo>
                  <a:pt x="264" y="74"/>
                </a:lnTo>
                <a:lnTo>
                  <a:pt x="270" y="86"/>
                </a:lnTo>
                <a:lnTo>
                  <a:pt x="275" y="98"/>
                </a:lnTo>
                <a:lnTo>
                  <a:pt x="278" y="112"/>
                </a:lnTo>
                <a:lnTo>
                  <a:pt x="281" y="126"/>
                </a:lnTo>
                <a:lnTo>
                  <a:pt x="281" y="141"/>
                </a:lnTo>
                <a:lnTo>
                  <a:pt x="281" y="141"/>
                </a:lnTo>
                <a:close/>
              </a:path>
            </a:pathLst>
          </a:custGeom>
          <a:solidFill>
            <a:srgbClr val="6687B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4654866" y="3598197"/>
            <a:ext cx="230188" cy="477838"/>
          </a:xfrm>
          <a:prstGeom prst="rect">
            <a:avLst/>
          </a:prstGeom>
          <a:solidFill>
            <a:srgbClr val="6687B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4665978" y="4107785"/>
            <a:ext cx="92075" cy="444500"/>
          </a:xfrm>
          <a:prstGeom prst="rect">
            <a:avLst/>
          </a:prstGeom>
          <a:solidFill>
            <a:srgbClr val="6687B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8" name="Rectangle 8"/>
          <p:cNvSpPr>
            <a:spLocks noChangeArrowheads="1"/>
          </p:cNvSpPr>
          <p:nvPr/>
        </p:nvSpPr>
        <p:spPr bwMode="auto">
          <a:xfrm>
            <a:off x="4786628" y="4107785"/>
            <a:ext cx="92075" cy="444500"/>
          </a:xfrm>
          <a:prstGeom prst="rect">
            <a:avLst/>
          </a:prstGeom>
          <a:solidFill>
            <a:srgbClr val="6687B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9" name="Rectangle 9"/>
          <p:cNvSpPr>
            <a:spLocks noChangeArrowheads="1"/>
          </p:cNvSpPr>
          <p:nvPr/>
        </p:nvSpPr>
        <p:spPr bwMode="auto">
          <a:xfrm>
            <a:off x="4567553" y="3598197"/>
            <a:ext cx="63500" cy="403225"/>
          </a:xfrm>
          <a:prstGeom prst="rect">
            <a:avLst/>
          </a:prstGeom>
          <a:solidFill>
            <a:srgbClr val="6687B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" name="Freeform 10"/>
          <p:cNvSpPr/>
          <p:nvPr/>
        </p:nvSpPr>
        <p:spPr bwMode="auto">
          <a:xfrm>
            <a:off x="4900928" y="3258472"/>
            <a:ext cx="263525" cy="377825"/>
          </a:xfrm>
          <a:custGeom>
            <a:avLst/>
            <a:gdLst>
              <a:gd name="T0" fmla="*/ 262 w 331"/>
              <a:gd name="T1" fmla="*/ 0 h 475"/>
              <a:gd name="T2" fmla="*/ 331 w 331"/>
              <a:gd name="T3" fmla="*/ 41 h 475"/>
              <a:gd name="T4" fmla="*/ 68 w 331"/>
              <a:gd name="T5" fmla="*/ 475 h 475"/>
              <a:gd name="T6" fmla="*/ 0 w 331"/>
              <a:gd name="T7" fmla="*/ 434 h 475"/>
              <a:gd name="T8" fmla="*/ 262 w 331"/>
              <a:gd name="T9" fmla="*/ 0 h 4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1" h="475">
                <a:moveTo>
                  <a:pt x="262" y="0"/>
                </a:moveTo>
                <a:lnTo>
                  <a:pt x="331" y="41"/>
                </a:lnTo>
                <a:lnTo>
                  <a:pt x="68" y="475"/>
                </a:lnTo>
                <a:lnTo>
                  <a:pt x="0" y="434"/>
                </a:lnTo>
                <a:lnTo>
                  <a:pt x="262" y="0"/>
                </a:lnTo>
                <a:close/>
              </a:path>
            </a:pathLst>
          </a:custGeom>
          <a:solidFill>
            <a:srgbClr val="6687B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1" name="Freeform 17"/>
          <p:cNvSpPr/>
          <p:nvPr/>
        </p:nvSpPr>
        <p:spPr bwMode="auto">
          <a:xfrm>
            <a:off x="4604066" y="4545935"/>
            <a:ext cx="153988" cy="82550"/>
          </a:xfrm>
          <a:custGeom>
            <a:avLst/>
            <a:gdLst>
              <a:gd name="T0" fmla="*/ 82 w 194"/>
              <a:gd name="T1" fmla="*/ 0 h 105"/>
              <a:gd name="T2" fmla="*/ 0 w 194"/>
              <a:gd name="T3" fmla="*/ 105 h 105"/>
              <a:gd name="T4" fmla="*/ 193 w 194"/>
              <a:gd name="T5" fmla="*/ 105 h 105"/>
              <a:gd name="T6" fmla="*/ 194 w 194"/>
              <a:gd name="T7" fmla="*/ 2 h 105"/>
              <a:gd name="T8" fmla="*/ 82 w 194"/>
              <a:gd name="T9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4" h="105">
                <a:moveTo>
                  <a:pt x="82" y="0"/>
                </a:moveTo>
                <a:lnTo>
                  <a:pt x="0" y="105"/>
                </a:lnTo>
                <a:lnTo>
                  <a:pt x="193" y="105"/>
                </a:lnTo>
                <a:lnTo>
                  <a:pt x="194" y="2"/>
                </a:lnTo>
                <a:lnTo>
                  <a:pt x="82" y="0"/>
                </a:lnTo>
                <a:close/>
              </a:path>
            </a:pathLst>
          </a:custGeom>
          <a:solidFill>
            <a:srgbClr val="6687B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" name="Freeform 18"/>
          <p:cNvSpPr/>
          <p:nvPr/>
        </p:nvSpPr>
        <p:spPr bwMode="auto">
          <a:xfrm>
            <a:off x="4604066" y="4545935"/>
            <a:ext cx="153988" cy="82550"/>
          </a:xfrm>
          <a:custGeom>
            <a:avLst/>
            <a:gdLst>
              <a:gd name="T0" fmla="*/ 82 w 194"/>
              <a:gd name="T1" fmla="*/ 0 h 105"/>
              <a:gd name="T2" fmla="*/ 0 w 194"/>
              <a:gd name="T3" fmla="*/ 105 h 105"/>
              <a:gd name="T4" fmla="*/ 193 w 194"/>
              <a:gd name="T5" fmla="*/ 105 h 105"/>
              <a:gd name="T6" fmla="*/ 194 w 194"/>
              <a:gd name="T7" fmla="*/ 2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4" h="105">
                <a:moveTo>
                  <a:pt x="82" y="0"/>
                </a:moveTo>
                <a:lnTo>
                  <a:pt x="0" y="105"/>
                </a:lnTo>
                <a:lnTo>
                  <a:pt x="193" y="105"/>
                </a:lnTo>
                <a:lnTo>
                  <a:pt x="194" y="2"/>
                </a:lnTo>
              </a:path>
            </a:pathLst>
          </a:custGeom>
          <a:solidFill>
            <a:srgbClr val="6687B3"/>
          </a:solidFill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3" name="Freeform 19"/>
          <p:cNvSpPr/>
          <p:nvPr/>
        </p:nvSpPr>
        <p:spPr bwMode="auto">
          <a:xfrm>
            <a:off x="4786628" y="4545935"/>
            <a:ext cx="153988" cy="82550"/>
          </a:xfrm>
          <a:custGeom>
            <a:avLst/>
            <a:gdLst>
              <a:gd name="T0" fmla="*/ 112 w 192"/>
              <a:gd name="T1" fmla="*/ 0 h 105"/>
              <a:gd name="T2" fmla="*/ 192 w 192"/>
              <a:gd name="T3" fmla="*/ 105 h 105"/>
              <a:gd name="T4" fmla="*/ 1 w 192"/>
              <a:gd name="T5" fmla="*/ 105 h 105"/>
              <a:gd name="T6" fmla="*/ 0 w 192"/>
              <a:gd name="T7" fmla="*/ 2 h 105"/>
              <a:gd name="T8" fmla="*/ 112 w 192"/>
              <a:gd name="T9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2" h="105">
                <a:moveTo>
                  <a:pt x="112" y="0"/>
                </a:moveTo>
                <a:lnTo>
                  <a:pt x="192" y="105"/>
                </a:lnTo>
                <a:lnTo>
                  <a:pt x="1" y="105"/>
                </a:lnTo>
                <a:lnTo>
                  <a:pt x="0" y="2"/>
                </a:lnTo>
                <a:lnTo>
                  <a:pt x="112" y="0"/>
                </a:lnTo>
                <a:close/>
              </a:path>
            </a:pathLst>
          </a:custGeom>
          <a:solidFill>
            <a:srgbClr val="6687B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4" name="Freeform 20"/>
          <p:cNvSpPr/>
          <p:nvPr/>
        </p:nvSpPr>
        <p:spPr bwMode="auto">
          <a:xfrm>
            <a:off x="4786628" y="4545935"/>
            <a:ext cx="153988" cy="82550"/>
          </a:xfrm>
          <a:custGeom>
            <a:avLst/>
            <a:gdLst>
              <a:gd name="T0" fmla="*/ 112 w 192"/>
              <a:gd name="T1" fmla="*/ 0 h 105"/>
              <a:gd name="T2" fmla="*/ 192 w 192"/>
              <a:gd name="T3" fmla="*/ 105 h 105"/>
              <a:gd name="T4" fmla="*/ 1 w 192"/>
              <a:gd name="T5" fmla="*/ 105 h 105"/>
              <a:gd name="T6" fmla="*/ 0 w 192"/>
              <a:gd name="T7" fmla="*/ 2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2" h="105">
                <a:moveTo>
                  <a:pt x="112" y="0"/>
                </a:moveTo>
                <a:lnTo>
                  <a:pt x="192" y="105"/>
                </a:lnTo>
                <a:lnTo>
                  <a:pt x="1" y="105"/>
                </a:lnTo>
                <a:lnTo>
                  <a:pt x="0" y="2"/>
                </a:lnTo>
              </a:path>
            </a:pathLst>
          </a:custGeom>
          <a:solidFill>
            <a:srgbClr val="6687B3"/>
          </a:solidFill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5" name="Freeform 21"/>
          <p:cNvSpPr/>
          <p:nvPr/>
        </p:nvSpPr>
        <p:spPr bwMode="auto">
          <a:xfrm>
            <a:off x="4531041" y="2782222"/>
            <a:ext cx="471488" cy="388938"/>
          </a:xfrm>
          <a:custGeom>
            <a:avLst/>
            <a:gdLst>
              <a:gd name="T0" fmla="*/ 303 w 593"/>
              <a:gd name="T1" fmla="*/ 167 h 489"/>
              <a:gd name="T2" fmla="*/ 296 w 593"/>
              <a:gd name="T3" fmla="*/ 137 h 489"/>
              <a:gd name="T4" fmla="*/ 285 w 593"/>
              <a:gd name="T5" fmla="*/ 108 h 489"/>
              <a:gd name="T6" fmla="*/ 268 w 593"/>
              <a:gd name="T7" fmla="*/ 76 h 489"/>
              <a:gd name="T8" fmla="*/ 241 w 593"/>
              <a:gd name="T9" fmla="*/ 46 h 489"/>
              <a:gd name="T10" fmla="*/ 215 w 593"/>
              <a:gd name="T11" fmla="*/ 29 h 489"/>
              <a:gd name="T12" fmla="*/ 196 w 593"/>
              <a:gd name="T13" fmla="*/ 20 h 489"/>
              <a:gd name="T14" fmla="*/ 171 w 593"/>
              <a:gd name="T15" fmla="*/ 16 h 489"/>
              <a:gd name="T16" fmla="*/ 144 w 593"/>
              <a:gd name="T17" fmla="*/ 16 h 489"/>
              <a:gd name="T18" fmla="*/ 114 w 593"/>
              <a:gd name="T19" fmla="*/ 20 h 489"/>
              <a:gd name="T20" fmla="*/ 98 w 593"/>
              <a:gd name="T21" fmla="*/ 23 h 489"/>
              <a:gd name="T22" fmla="*/ 66 w 593"/>
              <a:gd name="T23" fmla="*/ 37 h 489"/>
              <a:gd name="T24" fmla="*/ 42 w 593"/>
              <a:gd name="T25" fmla="*/ 55 h 489"/>
              <a:gd name="T26" fmla="*/ 22 w 593"/>
              <a:gd name="T27" fmla="*/ 78 h 489"/>
              <a:gd name="T28" fmla="*/ 9 w 593"/>
              <a:gd name="T29" fmla="*/ 105 h 489"/>
              <a:gd name="T30" fmla="*/ 1 w 593"/>
              <a:gd name="T31" fmla="*/ 135 h 489"/>
              <a:gd name="T32" fmla="*/ 0 w 593"/>
              <a:gd name="T33" fmla="*/ 169 h 489"/>
              <a:gd name="T34" fmla="*/ 4 w 593"/>
              <a:gd name="T35" fmla="*/ 204 h 489"/>
              <a:gd name="T36" fmla="*/ 15 w 593"/>
              <a:gd name="T37" fmla="*/ 240 h 489"/>
              <a:gd name="T38" fmla="*/ 32 w 593"/>
              <a:gd name="T39" fmla="*/ 277 h 489"/>
              <a:gd name="T40" fmla="*/ 56 w 593"/>
              <a:gd name="T41" fmla="*/ 313 h 489"/>
              <a:gd name="T42" fmla="*/ 85 w 593"/>
              <a:gd name="T43" fmla="*/ 350 h 489"/>
              <a:gd name="T44" fmla="*/ 121 w 593"/>
              <a:gd name="T45" fmla="*/ 383 h 489"/>
              <a:gd name="T46" fmla="*/ 162 w 593"/>
              <a:gd name="T47" fmla="*/ 415 h 489"/>
              <a:gd name="T48" fmla="*/ 212 w 593"/>
              <a:gd name="T49" fmla="*/ 444 h 489"/>
              <a:gd name="T50" fmla="*/ 267 w 593"/>
              <a:gd name="T51" fmla="*/ 469 h 489"/>
              <a:gd name="T52" fmla="*/ 329 w 593"/>
              <a:gd name="T53" fmla="*/ 489 h 489"/>
              <a:gd name="T54" fmla="*/ 338 w 593"/>
              <a:gd name="T55" fmla="*/ 485 h 489"/>
              <a:gd name="T56" fmla="*/ 382 w 593"/>
              <a:gd name="T57" fmla="*/ 463 h 489"/>
              <a:gd name="T58" fmla="*/ 423 w 593"/>
              <a:gd name="T59" fmla="*/ 435 h 489"/>
              <a:gd name="T60" fmla="*/ 469 w 593"/>
              <a:gd name="T61" fmla="*/ 395 h 489"/>
              <a:gd name="T62" fmla="*/ 514 w 593"/>
              <a:gd name="T63" fmla="*/ 343 h 489"/>
              <a:gd name="T64" fmla="*/ 545 w 593"/>
              <a:gd name="T65" fmla="*/ 296 h 489"/>
              <a:gd name="T66" fmla="*/ 561 w 593"/>
              <a:gd name="T67" fmla="*/ 260 h 489"/>
              <a:gd name="T68" fmla="*/ 577 w 593"/>
              <a:gd name="T69" fmla="*/ 219 h 489"/>
              <a:gd name="T70" fmla="*/ 589 w 593"/>
              <a:gd name="T71" fmla="*/ 175 h 489"/>
              <a:gd name="T72" fmla="*/ 593 w 593"/>
              <a:gd name="T73" fmla="*/ 152 h 489"/>
              <a:gd name="T74" fmla="*/ 593 w 593"/>
              <a:gd name="T75" fmla="*/ 117 h 489"/>
              <a:gd name="T76" fmla="*/ 586 w 593"/>
              <a:gd name="T77" fmla="*/ 87 h 489"/>
              <a:gd name="T78" fmla="*/ 572 w 593"/>
              <a:gd name="T79" fmla="*/ 61 h 489"/>
              <a:gd name="T80" fmla="*/ 554 w 593"/>
              <a:gd name="T81" fmla="*/ 38 h 489"/>
              <a:gd name="T82" fmla="*/ 531 w 593"/>
              <a:gd name="T83" fmla="*/ 22 h 489"/>
              <a:gd name="T84" fmla="*/ 505 w 593"/>
              <a:gd name="T85" fmla="*/ 9 h 489"/>
              <a:gd name="T86" fmla="*/ 478 w 593"/>
              <a:gd name="T87" fmla="*/ 2 h 489"/>
              <a:gd name="T88" fmla="*/ 449 w 593"/>
              <a:gd name="T89" fmla="*/ 0 h 489"/>
              <a:gd name="T90" fmla="*/ 420 w 593"/>
              <a:gd name="T91" fmla="*/ 2 h 489"/>
              <a:gd name="T92" fmla="*/ 393 w 593"/>
              <a:gd name="T93" fmla="*/ 9 h 489"/>
              <a:gd name="T94" fmla="*/ 367 w 593"/>
              <a:gd name="T95" fmla="*/ 23 h 489"/>
              <a:gd name="T96" fmla="*/ 344 w 593"/>
              <a:gd name="T97" fmla="*/ 41 h 489"/>
              <a:gd name="T98" fmla="*/ 325 w 593"/>
              <a:gd name="T99" fmla="*/ 64 h 489"/>
              <a:gd name="T100" fmla="*/ 311 w 593"/>
              <a:gd name="T101" fmla="*/ 93 h 489"/>
              <a:gd name="T102" fmla="*/ 303 w 593"/>
              <a:gd name="T103" fmla="*/ 126 h 489"/>
              <a:gd name="T104" fmla="*/ 303 w 593"/>
              <a:gd name="T105" fmla="*/ 167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93" h="489">
                <a:moveTo>
                  <a:pt x="303" y="167"/>
                </a:moveTo>
                <a:lnTo>
                  <a:pt x="303" y="167"/>
                </a:lnTo>
                <a:lnTo>
                  <a:pt x="302" y="158"/>
                </a:lnTo>
                <a:lnTo>
                  <a:pt x="296" y="137"/>
                </a:lnTo>
                <a:lnTo>
                  <a:pt x="291" y="123"/>
                </a:lnTo>
                <a:lnTo>
                  <a:pt x="285" y="108"/>
                </a:lnTo>
                <a:lnTo>
                  <a:pt x="277" y="91"/>
                </a:lnTo>
                <a:lnTo>
                  <a:pt x="268" y="76"/>
                </a:lnTo>
                <a:lnTo>
                  <a:pt x="256" y="61"/>
                </a:lnTo>
                <a:lnTo>
                  <a:pt x="241" y="46"/>
                </a:lnTo>
                <a:lnTo>
                  <a:pt x="224" y="34"/>
                </a:lnTo>
                <a:lnTo>
                  <a:pt x="215" y="29"/>
                </a:lnTo>
                <a:lnTo>
                  <a:pt x="206" y="25"/>
                </a:lnTo>
                <a:lnTo>
                  <a:pt x="196" y="20"/>
                </a:lnTo>
                <a:lnTo>
                  <a:pt x="183" y="19"/>
                </a:lnTo>
                <a:lnTo>
                  <a:pt x="171" y="16"/>
                </a:lnTo>
                <a:lnTo>
                  <a:pt x="158" y="16"/>
                </a:lnTo>
                <a:lnTo>
                  <a:pt x="144" y="16"/>
                </a:lnTo>
                <a:lnTo>
                  <a:pt x="130" y="17"/>
                </a:lnTo>
                <a:lnTo>
                  <a:pt x="114" y="20"/>
                </a:lnTo>
                <a:lnTo>
                  <a:pt x="98" y="23"/>
                </a:lnTo>
                <a:lnTo>
                  <a:pt x="98" y="23"/>
                </a:lnTo>
                <a:lnTo>
                  <a:pt x="82" y="29"/>
                </a:lnTo>
                <a:lnTo>
                  <a:pt x="66" y="37"/>
                </a:lnTo>
                <a:lnTo>
                  <a:pt x="54" y="44"/>
                </a:lnTo>
                <a:lnTo>
                  <a:pt x="42" y="55"/>
                </a:lnTo>
                <a:lnTo>
                  <a:pt x="32" y="66"/>
                </a:lnTo>
                <a:lnTo>
                  <a:pt x="22" y="78"/>
                </a:lnTo>
                <a:lnTo>
                  <a:pt x="15" y="91"/>
                </a:lnTo>
                <a:lnTo>
                  <a:pt x="9" y="105"/>
                </a:lnTo>
                <a:lnTo>
                  <a:pt x="4" y="120"/>
                </a:lnTo>
                <a:lnTo>
                  <a:pt x="1" y="135"/>
                </a:lnTo>
                <a:lnTo>
                  <a:pt x="0" y="152"/>
                </a:lnTo>
                <a:lnTo>
                  <a:pt x="0" y="169"/>
                </a:lnTo>
                <a:lnTo>
                  <a:pt x="1" y="186"/>
                </a:lnTo>
                <a:lnTo>
                  <a:pt x="4" y="204"/>
                </a:lnTo>
                <a:lnTo>
                  <a:pt x="9" y="222"/>
                </a:lnTo>
                <a:lnTo>
                  <a:pt x="15" y="240"/>
                </a:lnTo>
                <a:lnTo>
                  <a:pt x="22" y="258"/>
                </a:lnTo>
                <a:lnTo>
                  <a:pt x="32" y="277"/>
                </a:lnTo>
                <a:lnTo>
                  <a:pt x="44" y="295"/>
                </a:lnTo>
                <a:lnTo>
                  <a:pt x="56" y="313"/>
                </a:lnTo>
                <a:lnTo>
                  <a:pt x="69" y="331"/>
                </a:lnTo>
                <a:lnTo>
                  <a:pt x="85" y="350"/>
                </a:lnTo>
                <a:lnTo>
                  <a:pt x="101" y="366"/>
                </a:lnTo>
                <a:lnTo>
                  <a:pt x="121" y="383"/>
                </a:lnTo>
                <a:lnTo>
                  <a:pt x="141" y="400"/>
                </a:lnTo>
                <a:lnTo>
                  <a:pt x="162" y="415"/>
                </a:lnTo>
                <a:lnTo>
                  <a:pt x="186" y="430"/>
                </a:lnTo>
                <a:lnTo>
                  <a:pt x="212" y="444"/>
                </a:lnTo>
                <a:lnTo>
                  <a:pt x="238" y="457"/>
                </a:lnTo>
                <a:lnTo>
                  <a:pt x="267" y="469"/>
                </a:lnTo>
                <a:lnTo>
                  <a:pt x="297" y="480"/>
                </a:lnTo>
                <a:lnTo>
                  <a:pt x="329" y="489"/>
                </a:lnTo>
                <a:lnTo>
                  <a:pt x="329" y="489"/>
                </a:lnTo>
                <a:lnTo>
                  <a:pt x="338" y="485"/>
                </a:lnTo>
                <a:lnTo>
                  <a:pt x="364" y="472"/>
                </a:lnTo>
                <a:lnTo>
                  <a:pt x="382" y="463"/>
                </a:lnTo>
                <a:lnTo>
                  <a:pt x="402" y="450"/>
                </a:lnTo>
                <a:lnTo>
                  <a:pt x="423" y="435"/>
                </a:lnTo>
                <a:lnTo>
                  <a:pt x="446" y="416"/>
                </a:lnTo>
                <a:lnTo>
                  <a:pt x="469" y="395"/>
                </a:lnTo>
                <a:lnTo>
                  <a:pt x="492" y="372"/>
                </a:lnTo>
                <a:lnTo>
                  <a:pt x="514" y="343"/>
                </a:lnTo>
                <a:lnTo>
                  <a:pt x="534" y="313"/>
                </a:lnTo>
                <a:lnTo>
                  <a:pt x="545" y="296"/>
                </a:lnTo>
                <a:lnTo>
                  <a:pt x="554" y="278"/>
                </a:lnTo>
                <a:lnTo>
                  <a:pt x="561" y="260"/>
                </a:lnTo>
                <a:lnTo>
                  <a:pt x="571" y="240"/>
                </a:lnTo>
                <a:lnTo>
                  <a:pt x="577" y="219"/>
                </a:lnTo>
                <a:lnTo>
                  <a:pt x="583" y="198"/>
                </a:lnTo>
                <a:lnTo>
                  <a:pt x="589" y="175"/>
                </a:lnTo>
                <a:lnTo>
                  <a:pt x="593" y="152"/>
                </a:lnTo>
                <a:lnTo>
                  <a:pt x="593" y="152"/>
                </a:lnTo>
                <a:lnTo>
                  <a:pt x="593" y="134"/>
                </a:lnTo>
                <a:lnTo>
                  <a:pt x="593" y="117"/>
                </a:lnTo>
                <a:lnTo>
                  <a:pt x="590" y="102"/>
                </a:lnTo>
                <a:lnTo>
                  <a:pt x="586" y="87"/>
                </a:lnTo>
                <a:lnTo>
                  <a:pt x="580" y="73"/>
                </a:lnTo>
                <a:lnTo>
                  <a:pt x="572" y="61"/>
                </a:lnTo>
                <a:lnTo>
                  <a:pt x="564" y="49"/>
                </a:lnTo>
                <a:lnTo>
                  <a:pt x="554" y="38"/>
                </a:lnTo>
                <a:lnTo>
                  <a:pt x="543" y="29"/>
                </a:lnTo>
                <a:lnTo>
                  <a:pt x="531" y="22"/>
                </a:lnTo>
                <a:lnTo>
                  <a:pt x="519" y="16"/>
                </a:lnTo>
                <a:lnTo>
                  <a:pt x="505" y="9"/>
                </a:lnTo>
                <a:lnTo>
                  <a:pt x="492" y="5"/>
                </a:lnTo>
                <a:lnTo>
                  <a:pt x="478" y="2"/>
                </a:lnTo>
                <a:lnTo>
                  <a:pt x="464" y="0"/>
                </a:lnTo>
                <a:lnTo>
                  <a:pt x="449" y="0"/>
                </a:lnTo>
                <a:lnTo>
                  <a:pt x="435" y="0"/>
                </a:lnTo>
                <a:lnTo>
                  <a:pt x="420" y="2"/>
                </a:lnTo>
                <a:lnTo>
                  <a:pt x="407" y="5"/>
                </a:lnTo>
                <a:lnTo>
                  <a:pt x="393" y="9"/>
                </a:lnTo>
                <a:lnTo>
                  <a:pt x="379" y="16"/>
                </a:lnTo>
                <a:lnTo>
                  <a:pt x="367" y="23"/>
                </a:lnTo>
                <a:lnTo>
                  <a:pt x="355" y="31"/>
                </a:lnTo>
                <a:lnTo>
                  <a:pt x="344" y="41"/>
                </a:lnTo>
                <a:lnTo>
                  <a:pt x="334" y="52"/>
                </a:lnTo>
                <a:lnTo>
                  <a:pt x="325" y="64"/>
                </a:lnTo>
                <a:lnTo>
                  <a:pt x="317" y="78"/>
                </a:lnTo>
                <a:lnTo>
                  <a:pt x="311" y="93"/>
                </a:lnTo>
                <a:lnTo>
                  <a:pt x="306" y="110"/>
                </a:lnTo>
                <a:lnTo>
                  <a:pt x="303" y="126"/>
                </a:lnTo>
                <a:lnTo>
                  <a:pt x="302" y="146"/>
                </a:lnTo>
                <a:lnTo>
                  <a:pt x="303" y="167"/>
                </a:lnTo>
                <a:lnTo>
                  <a:pt x="303" y="167"/>
                </a:lnTo>
                <a:close/>
              </a:path>
            </a:pathLst>
          </a:custGeom>
          <a:solidFill>
            <a:srgbClr val="6687B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7" name="Freeform 22"/>
          <p:cNvSpPr/>
          <p:nvPr/>
        </p:nvSpPr>
        <p:spPr bwMode="auto">
          <a:xfrm>
            <a:off x="5321616" y="3380709"/>
            <a:ext cx="384175" cy="676275"/>
          </a:xfrm>
          <a:custGeom>
            <a:avLst/>
            <a:gdLst>
              <a:gd name="T0" fmla="*/ 482 w 482"/>
              <a:gd name="T1" fmla="*/ 421 h 852"/>
              <a:gd name="T2" fmla="*/ 478 w 482"/>
              <a:gd name="T3" fmla="*/ 354 h 852"/>
              <a:gd name="T4" fmla="*/ 464 w 482"/>
              <a:gd name="T5" fmla="*/ 290 h 852"/>
              <a:gd name="T6" fmla="*/ 443 w 482"/>
              <a:gd name="T7" fmla="*/ 230 h 852"/>
              <a:gd name="T8" fmla="*/ 414 w 482"/>
              <a:gd name="T9" fmla="*/ 173 h 852"/>
              <a:gd name="T10" fmla="*/ 379 w 482"/>
              <a:gd name="T11" fmla="*/ 122 h 852"/>
              <a:gd name="T12" fmla="*/ 337 w 482"/>
              <a:gd name="T13" fmla="*/ 76 h 852"/>
              <a:gd name="T14" fmla="*/ 290 w 482"/>
              <a:gd name="T15" fmla="*/ 35 h 852"/>
              <a:gd name="T16" fmla="*/ 237 w 482"/>
              <a:gd name="T17" fmla="*/ 0 h 852"/>
              <a:gd name="T18" fmla="*/ 0 w 482"/>
              <a:gd name="T19" fmla="*/ 237 h 852"/>
              <a:gd name="T20" fmla="*/ 36 w 482"/>
              <a:gd name="T21" fmla="*/ 242 h 852"/>
              <a:gd name="T22" fmla="*/ 71 w 482"/>
              <a:gd name="T23" fmla="*/ 252 h 852"/>
              <a:gd name="T24" fmla="*/ 101 w 482"/>
              <a:gd name="T25" fmla="*/ 269 h 852"/>
              <a:gd name="T26" fmla="*/ 129 w 482"/>
              <a:gd name="T27" fmla="*/ 292 h 852"/>
              <a:gd name="T28" fmla="*/ 152 w 482"/>
              <a:gd name="T29" fmla="*/ 318 h 852"/>
              <a:gd name="T30" fmla="*/ 168 w 482"/>
              <a:gd name="T31" fmla="*/ 350 h 852"/>
              <a:gd name="T32" fmla="*/ 179 w 482"/>
              <a:gd name="T33" fmla="*/ 384 h 852"/>
              <a:gd name="T34" fmla="*/ 182 w 482"/>
              <a:gd name="T35" fmla="*/ 421 h 852"/>
              <a:gd name="T36" fmla="*/ 182 w 482"/>
              <a:gd name="T37" fmla="*/ 439 h 852"/>
              <a:gd name="T38" fmla="*/ 174 w 482"/>
              <a:gd name="T39" fmla="*/ 476 h 852"/>
              <a:gd name="T40" fmla="*/ 161 w 482"/>
              <a:gd name="T41" fmla="*/ 507 h 852"/>
              <a:gd name="T42" fmla="*/ 141 w 482"/>
              <a:gd name="T43" fmla="*/ 536 h 852"/>
              <a:gd name="T44" fmla="*/ 115 w 482"/>
              <a:gd name="T45" fmla="*/ 562 h 852"/>
              <a:gd name="T46" fmla="*/ 86 w 482"/>
              <a:gd name="T47" fmla="*/ 582 h 852"/>
              <a:gd name="T48" fmla="*/ 54 w 482"/>
              <a:gd name="T49" fmla="*/ 595 h 852"/>
              <a:gd name="T50" fmla="*/ 18 w 482"/>
              <a:gd name="T51" fmla="*/ 602 h 852"/>
              <a:gd name="T52" fmla="*/ 215 w 482"/>
              <a:gd name="T53" fmla="*/ 852 h 852"/>
              <a:gd name="T54" fmla="*/ 244 w 482"/>
              <a:gd name="T55" fmla="*/ 837 h 852"/>
              <a:gd name="T56" fmla="*/ 299 w 482"/>
              <a:gd name="T57" fmla="*/ 799 h 852"/>
              <a:gd name="T58" fmla="*/ 347 w 482"/>
              <a:gd name="T59" fmla="*/ 755 h 852"/>
              <a:gd name="T60" fmla="*/ 390 w 482"/>
              <a:gd name="T61" fmla="*/ 705 h 852"/>
              <a:gd name="T62" fmla="*/ 425 w 482"/>
              <a:gd name="T63" fmla="*/ 649 h 852"/>
              <a:gd name="T64" fmla="*/ 452 w 482"/>
              <a:gd name="T65" fmla="*/ 588 h 852"/>
              <a:gd name="T66" fmla="*/ 472 w 482"/>
              <a:gd name="T67" fmla="*/ 524 h 852"/>
              <a:gd name="T68" fmla="*/ 481 w 482"/>
              <a:gd name="T69" fmla="*/ 456 h 852"/>
              <a:gd name="T70" fmla="*/ 482 w 482"/>
              <a:gd name="T71" fmla="*/ 421 h 8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82" h="852">
                <a:moveTo>
                  <a:pt x="482" y="421"/>
                </a:moveTo>
                <a:lnTo>
                  <a:pt x="482" y="421"/>
                </a:lnTo>
                <a:lnTo>
                  <a:pt x="481" y="387"/>
                </a:lnTo>
                <a:lnTo>
                  <a:pt x="478" y="354"/>
                </a:lnTo>
                <a:lnTo>
                  <a:pt x="472" y="322"/>
                </a:lnTo>
                <a:lnTo>
                  <a:pt x="464" y="290"/>
                </a:lnTo>
                <a:lnTo>
                  <a:pt x="455" y="260"/>
                </a:lnTo>
                <a:lnTo>
                  <a:pt x="443" y="230"/>
                </a:lnTo>
                <a:lnTo>
                  <a:pt x="429" y="202"/>
                </a:lnTo>
                <a:lnTo>
                  <a:pt x="414" y="173"/>
                </a:lnTo>
                <a:lnTo>
                  <a:pt x="397" y="148"/>
                </a:lnTo>
                <a:lnTo>
                  <a:pt x="379" y="122"/>
                </a:lnTo>
                <a:lnTo>
                  <a:pt x="360" y="98"/>
                </a:lnTo>
                <a:lnTo>
                  <a:pt x="337" y="76"/>
                </a:lnTo>
                <a:lnTo>
                  <a:pt x="314" y="55"/>
                </a:lnTo>
                <a:lnTo>
                  <a:pt x="290" y="35"/>
                </a:lnTo>
                <a:lnTo>
                  <a:pt x="264" y="17"/>
                </a:lnTo>
                <a:lnTo>
                  <a:pt x="237" y="0"/>
                </a:lnTo>
                <a:lnTo>
                  <a:pt x="0" y="237"/>
                </a:lnTo>
                <a:lnTo>
                  <a:pt x="0" y="237"/>
                </a:lnTo>
                <a:lnTo>
                  <a:pt x="18" y="239"/>
                </a:lnTo>
                <a:lnTo>
                  <a:pt x="36" y="242"/>
                </a:lnTo>
                <a:lnTo>
                  <a:pt x="54" y="246"/>
                </a:lnTo>
                <a:lnTo>
                  <a:pt x="71" y="252"/>
                </a:lnTo>
                <a:lnTo>
                  <a:pt x="86" y="260"/>
                </a:lnTo>
                <a:lnTo>
                  <a:pt x="101" y="269"/>
                </a:lnTo>
                <a:lnTo>
                  <a:pt x="115" y="280"/>
                </a:lnTo>
                <a:lnTo>
                  <a:pt x="129" y="292"/>
                </a:lnTo>
                <a:lnTo>
                  <a:pt x="141" y="304"/>
                </a:lnTo>
                <a:lnTo>
                  <a:pt x="152" y="318"/>
                </a:lnTo>
                <a:lnTo>
                  <a:pt x="161" y="333"/>
                </a:lnTo>
                <a:lnTo>
                  <a:pt x="168" y="350"/>
                </a:lnTo>
                <a:lnTo>
                  <a:pt x="174" y="366"/>
                </a:lnTo>
                <a:lnTo>
                  <a:pt x="179" y="384"/>
                </a:lnTo>
                <a:lnTo>
                  <a:pt x="182" y="401"/>
                </a:lnTo>
                <a:lnTo>
                  <a:pt x="182" y="421"/>
                </a:lnTo>
                <a:lnTo>
                  <a:pt x="182" y="421"/>
                </a:lnTo>
                <a:lnTo>
                  <a:pt x="182" y="439"/>
                </a:lnTo>
                <a:lnTo>
                  <a:pt x="179" y="457"/>
                </a:lnTo>
                <a:lnTo>
                  <a:pt x="174" y="476"/>
                </a:lnTo>
                <a:lnTo>
                  <a:pt x="168" y="492"/>
                </a:lnTo>
                <a:lnTo>
                  <a:pt x="161" y="507"/>
                </a:lnTo>
                <a:lnTo>
                  <a:pt x="152" y="523"/>
                </a:lnTo>
                <a:lnTo>
                  <a:pt x="141" y="536"/>
                </a:lnTo>
                <a:lnTo>
                  <a:pt x="129" y="550"/>
                </a:lnTo>
                <a:lnTo>
                  <a:pt x="115" y="562"/>
                </a:lnTo>
                <a:lnTo>
                  <a:pt x="101" y="573"/>
                </a:lnTo>
                <a:lnTo>
                  <a:pt x="86" y="582"/>
                </a:lnTo>
                <a:lnTo>
                  <a:pt x="71" y="589"/>
                </a:lnTo>
                <a:lnTo>
                  <a:pt x="54" y="595"/>
                </a:lnTo>
                <a:lnTo>
                  <a:pt x="36" y="600"/>
                </a:lnTo>
                <a:lnTo>
                  <a:pt x="18" y="602"/>
                </a:lnTo>
                <a:lnTo>
                  <a:pt x="0" y="603"/>
                </a:lnTo>
                <a:lnTo>
                  <a:pt x="215" y="852"/>
                </a:lnTo>
                <a:lnTo>
                  <a:pt x="215" y="852"/>
                </a:lnTo>
                <a:lnTo>
                  <a:pt x="244" y="837"/>
                </a:lnTo>
                <a:lnTo>
                  <a:pt x="271" y="819"/>
                </a:lnTo>
                <a:lnTo>
                  <a:pt x="299" y="799"/>
                </a:lnTo>
                <a:lnTo>
                  <a:pt x="323" y="778"/>
                </a:lnTo>
                <a:lnTo>
                  <a:pt x="347" y="755"/>
                </a:lnTo>
                <a:lnTo>
                  <a:pt x="369" y="731"/>
                </a:lnTo>
                <a:lnTo>
                  <a:pt x="390" y="705"/>
                </a:lnTo>
                <a:lnTo>
                  <a:pt x="408" y="677"/>
                </a:lnTo>
                <a:lnTo>
                  <a:pt x="425" y="649"/>
                </a:lnTo>
                <a:lnTo>
                  <a:pt x="440" y="620"/>
                </a:lnTo>
                <a:lnTo>
                  <a:pt x="452" y="588"/>
                </a:lnTo>
                <a:lnTo>
                  <a:pt x="463" y="556"/>
                </a:lnTo>
                <a:lnTo>
                  <a:pt x="472" y="524"/>
                </a:lnTo>
                <a:lnTo>
                  <a:pt x="478" y="491"/>
                </a:lnTo>
                <a:lnTo>
                  <a:pt x="481" y="456"/>
                </a:lnTo>
                <a:lnTo>
                  <a:pt x="482" y="421"/>
                </a:lnTo>
                <a:lnTo>
                  <a:pt x="482" y="421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8" name="Freeform 23"/>
          <p:cNvSpPr/>
          <p:nvPr/>
        </p:nvSpPr>
        <p:spPr bwMode="auto">
          <a:xfrm>
            <a:off x="5597841" y="3104484"/>
            <a:ext cx="501650" cy="1247775"/>
          </a:xfrm>
          <a:custGeom>
            <a:avLst/>
            <a:gdLst>
              <a:gd name="T0" fmla="*/ 632 w 632"/>
              <a:gd name="T1" fmla="*/ 768 h 1571"/>
              <a:gd name="T2" fmla="*/ 624 w 632"/>
              <a:gd name="T3" fmla="*/ 653 h 1571"/>
              <a:gd name="T4" fmla="*/ 605 w 632"/>
              <a:gd name="T5" fmla="*/ 540 h 1571"/>
              <a:gd name="T6" fmla="*/ 573 w 632"/>
              <a:gd name="T7" fmla="*/ 434 h 1571"/>
              <a:gd name="T8" fmla="*/ 529 w 632"/>
              <a:gd name="T9" fmla="*/ 332 h 1571"/>
              <a:gd name="T10" fmla="*/ 474 w 632"/>
              <a:gd name="T11" fmla="*/ 238 h 1571"/>
              <a:gd name="T12" fmla="*/ 409 w 632"/>
              <a:gd name="T13" fmla="*/ 150 h 1571"/>
              <a:gd name="T14" fmla="*/ 334 w 632"/>
              <a:gd name="T15" fmla="*/ 71 h 1571"/>
              <a:gd name="T16" fmla="*/ 251 w 632"/>
              <a:gd name="T17" fmla="*/ 0 h 1571"/>
              <a:gd name="T18" fmla="*/ 34 w 632"/>
              <a:gd name="T19" fmla="*/ 218 h 1571"/>
              <a:gd name="T20" fmla="*/ 96 w 632"/>
              <a:gd name="T21" fmla="*/ 267 h 1571"/>
              <a:gd name="T22" fmla="*/ 154 w 632"/>
              <a:gd name="T23" fmla="*/ 322 h 1571"/>
              <a:gd name="T24" fmla="*/ 204 w 632"/>
              <a:gd name="T25" fmla="*/ 384 h 1571"/>
              <a:gd name="T26" fmla="*/ 246 w 632"/>
              <a:gd name="T27" fmla="*/ 451 h 1571"/>
              <a:gd name="T28" fmla="*/ 281 w 632"/>
              <a:gd name="T29" fmla="*/ 523 h 1571"/>
              <a:gd name="T30" fmla="*/ 306 w 632"/>
              <a:gd name="T31" fmla="*/ 602 h 1571"/>
              <a:gd name="T32" fmla="*/ 322 w 632"/>
              <a:gd name="T33" fmla="*/ 683 h 1571"/>
              <a:gd name="T34" fmla="*/ 327 w 632"/>
              <a:gd name="T35" fmla="*/ 768 h 1571"/>
              <a:gd name="T36" fmla="*/ 325 w 632"/>
              <a:gd name="T37" fmla="*/ 812 h 1571"/>
              <a:gd name="T38" fmla="*/ 313 w 632"/>
              <a:gd name="T39" fmla="*/ 900 h 1571"/>
              <a:gd name="T40" fmla="*/ 290 w 632"/>
              <a:gd name="T41" fmla="*/ 983 h 1571"/>
              <a:gd name="T42" fmla="*/ 257 w 632"/>
              <a:gd name="T43" fmla="*/ 1062 h 1571"/>
              <a:gd name="T44" fmla="*/ 214 w 632"/>
              <a:gd name="T45" fmla="*/ 1137 h 1571"/>
              <a:gd name="T46" fmla="*/ 163 w 632"/>
              <a:gd name="T47" fmla="*/ 1204 h 1571"/>
              <a:gd name="T48" fmla="*/ 104 w 632"/>
              <a:gd name="T49" fmla="*/ 1263 h 1571"/>
              <a:gd name="T50" fmla="*/ 37 w 632"/>
              <a:gd name="T51" fmla="*/ 1314 h 1571"/>
              <a:gd name="T52" fmla="*/ 202 w 632"/>
              <a:gd name="T53" fmla="*/ 1571 h 1571"/>
              <a:gd name="T54" fmla="*/ 251 w 632"/>
              <a:gd name="T55" fmla="*/ 1536 h 1571"/>
              <a:gd name="T56" fmla="*/ 339 w 632"/>
              <a:gd name="T57" fmla="*/ 1460 h 1571"/>
              <a:gd name="T58" fmla="*/ 416 w 632"/>
              <a:gd name="T59" fmla="*/ 1375 h 1571"/>
              <a:gd name="T60" fmla="*/ 485 w 632"/>
              <a:gd name="T61" fmla="*/ 1280 h 1571"/>
              <a:gd name="T62" fmla="*/ 541 w 632"/>
              <a:gd name="T63" fmla="*/ 1178 h 1571"/>
              <a:gd name="T64" fmla="*/ 574 w 632"/>
              <a:gd name="T65" fmla="*/ 1096 h 1571"/>
              <a:gd name="T66" fmla="*/ 593 w 632"/>
              <a:gd name="T67" fmla="*/ 1038 h 1571"/>
              <a:gd name="T68" fmla="*/ 608 w 632"/>
              <a:gd name="T69" fmla="*/ 980 h 1571"/>
              <a:gd name="T70" fmla="*/ 620 w 632"/>
              <a:gd name="T71" fmla="*/ 921 h 1571"/>
              <a:gd name="T72" fmla="*/ 627 w 632"/>
              <a:gd name="T73" fmla="*/ 861 h 1571"/>
              <a:gd name="T74" fmla="*/ 632 w 632"/>
              <a:gd name="T75" fmla="*/ 798 h 1571"/>
              <a:gd name="T76" fmla="*/ 632 w 632"/>
              <a:gd name="T77" fmla="*/ 768 h 1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32" h="1571">
                <a:moveTo>
                  <a:pt x="632" y="768"/>
                </a:moveTo>
                <a:lnTo>
                  <a:pt x="632" y="768"/>
                </a:lnTo>
                <a:lnTo>
                  <a:pt x="630" y="709"/>
                </a:lnTo>
                <a:lnTo>
                  <a:pt x="624" y="653"/>
                </a:lnTo>
                <a:lnTo>
                  <a:pt x="617" y="595"/>
                </a:lnTo>
                <a:lnTo>
                  <a:pt x="605" y="540"/>
                </a:lnTo>
                <a:lnTo>
                  <a:pt x="589" y="486"/>
                </a:lnTo>
                <a:lnTo>
                  <a:pt x="573" y="434"/>
                </a:lnTo>
                <a:lnTo>
                  <a:pt x="552" y="382"/>
                </a:lnTo>
                <a:lnTo>
                  <a:pt x="529" y="332"/>
                </a:lnTo>
                <a:lnTo>
                  <a:pt x="503" y="284"/>
                </a:lnTo>
                <a:lnTo>
                  <a:pt x="474" y="238"/>
                </a:lnTo>
                <a:lnTo>
                  <a:pt x="442" y="193"/>
                </a:lnTo>
                <a:lnTo>
                  <a:pt x="409" y="150"/>
                </a:lnTo>
                <a:lnTo>
                  <a:pt x="372" y="109"/>
                </a:lnTo>
                <a:lnTo>
                  <a:pt x="334" y="71"/>
                </a:lnTo>
                <a:lnTo>
                  <a:pt x="293" y="33"/>
                </a:lnTo>
                <a:lnTo>
                  <a:pt x="251" y="0"/>
                </a:lnTo>
                <a:lnTo>
                  <a:pt x="34" y="218"/>
                </a:lnTo>
                <a:lnTo>
                  <a:pt x="34" y="218"/>
                </a:lnTo>
                <a:lnTo>
                  <a:pt x="66" y="241"/>
                </a:lnTo>
                <a:lnTo>
                  <a:pt x="96" y="267"/>
                </a:lnTo>
                <a:lnTo>
                  <a:pt x="126" y="293"/>
                </a:lnTo>
                <a:lnTo>
                  <a:pt x="154" y="322"/>
                </a:lnTo>
                <a:lnTo>
                  <a:pt x="180" y="352"/>
                </a:lnTo>
                <a:lnTo>
                  <a:pt x="204" y="384"/>
                </a:lnTo>
                <a:lnTo>
                  <a:pt x="227" y="417"/>
                </a:lnTo>
                <a:lnTo>
                  <a:pt x="246" y="451"/>
                </a:lnTo>
                <a:lnTo>
                  <a:pt x="265" y="487"/>
                </a:lnTo>
                <a:lnTo>
                  <a:pt x="281" y="523"/>
                </a:lnTo>
                <a:lnTo>
                  <a:pt x="295" y="563"/>
                </a:lnTo>
                <a:lnTo>
                  <a:pt x="306" y="602"/>
                </a:lnTo>
                <a:lnTo>
                  <a:pt x="315" y="642"/>
                </a:lnTo>
                <a:lnTo>
                  <a:pt x="322" y="683"/>
                </a:lnTo>
                <a:lnTo>
                  <a:pt x="325" y="725"/>
                </a:lnTo>
                <a:lnTo>
                  <a:pt x="327" y="768"/>
                </a:lnTo>
                <a:lnTo>
                  <a:pt x="327" y="768"/>
                </a:lnTo>
                <a:lnTo>
                  <a:pt x="325" y="812"/>
                </a:lnTo>
                <a:lnTo>
                  <a:pt x="321" y="857"/>
                </a:lnTo>
                <a:lnTo>
                  <a:pt x="313" y="900"/>
                </a:lnTo>
                <a:lnTo>
                  <a:pt x="304" y="942"/>
                </a:lnTo>
                <a:lnTo>
                  <a:pt x="290" y="983"/>
                </a:lnTo>
                <a:lnTo>
                  <a:pt x="275" y="1024"/>
                </a:lnTo>
                <a:lnTo>
                  <a:pt x="257" y="1062"/>
                </a:lnTo>
                <a:lnTo>
                  <a:pt x="237" y="1100"/>
                </a:lnTo>
                <a:lnTo>
                  <a:pt x="214" y="1137"/>
                </a:lnTo>
                <a:lnTo>
                  <a:pt x="190" y="1170"/>
                </a:lnTo>
                <a:lnTo>
                  <a:pt x="163" y="1204"/>
                </a:lnTo>
                <a:lnTo>
                  <a:pt x="134" y="1234"/>
                </a:lnTo>
                <a:lnTo>
                  <a:pt x="104" y="1263"/>
                </a:lnTo>
                <a:lnTo>
                  <a:pt x="72" y="1290"/>
                </a:lnTo>
                <a:lnTo>
                  <a:pt x="37" y="1314"/>
                </a:lnTo>
                <a:lnTo>
                  <a:pt x="0" y="1337"/>
                </a:lnTo>
                <a:lnTo>
                  <a:pt x="202" y="1571"/>
                </a:lnTo>
                <a:lnTo>
                  <a:pt x="202" y="1571"/>
                </a:lnTo>
                <a:lnTo>
                  <a:pt x="251" y="1536"/>
                </a:lnTo>
                <a:lnTo>
                  <a:pt x="295" y="1500"/>
                </a:lnTo>
                <a:lnTo>
                  <a:pt x="339" y="1460"/>
                </a:lnTo>
                <a:lnTo>
                  <a:pt x="378" y="1419"/>
                </a:lnTo>
                <a:lnTo>
                  <a:pt x="416" y="1375"/>
                </a:lnTo>
                <a:lnTo>
                  <a:pt x="453" y="1328"/>
                </a:lnTo>
                <a:lnTo>
                  <a:pt x="485" y="1280"/>
                </a:lnTo>
                <a:lnTo>
                  <a:pt x="515" y="1229"/>
                </a:lnTo>
                <a:lnTo>
                  <a:pt x="541" y="1178"/>
                </a:lnTo>
                <a:lnTo>
                  <a:pt x="564" y="1123"/>
                </a:lnTo>
                <a:lnTo>
                  <a:pt x="574" y="1096"/>
                </a:lnTo>
                <a:lnTo>
                  <a:pt x="585" y="1067"/>
                </a:lnTo>
                <a:lnTo>
                  <a:pt x="593" y="1038"/>
                </a:lnTo>
                <a:lnTo>
                  <a:pt x="602" y="1009"/>
                </a:lnTo>
                <a:lnTo>
                  <a:pt x="608" y="980"/>
                </a:lnTo>
                <a:lnTo>
                  <a:pt x="614" y="952"/>
                </a:lnTo>
                <a:lnTo>
                  <a:pt x="620" y="921"/>
                </a:lnTo>
                <a:lnTo>
                  <a:pt x="624" y="891"/>
                </a:lnTo>
                <a:lnTo>
                  <a:pt x="627" y="861"/>
                </a:lnTo>
                <a:lnTo>
                  <a:pt x="630" y="830"/>
                </a:lnTo>
                <a:lnTo>
                  <a:pt x="632" y="798"/>
                </a:lnTo>
                <a:lnTo>
                  <a:pt x="632" y="768"/>
                </a:lnTo>
                <a:lnTo>
                  <a:pt x="632" y="768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9" name="Freeform 24"/>
          <p:cNvSpPr/>
          <p:nvPr/>
        </p:nvSpPr>
        <p:spPr bwMode="auto">
          <a:xfrm>
            <a:off x="5848666" y="2831434"/>
            <a:ext cx="623888" cy="1809750"/>
          </a:xfrm>
          <a:custGeom>
            <a:avLst/>
            <a:gdLst>
              <a:gd name="T0" fmla="*/ 787 w 787"/>
              <a:gd name="T1" fmla="*/ 1111 h 2280"/>
              <a:gd name="T2" fmla="*/ 784 w 787"/>
              <a:gd name="T3" fmla="*/ 1027 h 2280"/>
              <a:gd name="T4" fmla="*/ 778 w 787"/>
              <a:gd name="T5" fmla="*/ 945 h 2280"/>
              <a:gd name="T6" fmla="*/ 765 w 787"/>
              <a:gd name="T7" fmla="*/ 865 h 2280"/>
              <a:gd name="T8" fmla="*/ 750 w 787"/>
              <a:gd name="T9" fmla="*/ 786 h 2280"/>
              <a:gd name="T10" fmla="*/ 729 w 787"/>
              <a:gd name="T11" fmla="*/ 709 h 2280"/>
              <a:gd name="T12" fmla="*/ 706 w 787"/>
              <a:gd name="T13" fmla="*/ 633 h 2280"/>
              <a:gd name="T14" fmla="*/ 677 w 787"/>
              <a:gd name="T15" fmla="*/ 558 h 2280"/>
              <a:gd name="T16" fmla="*/ 645 w 787"/>
              <a:gd name="T17" fmla="*/ 487 h 2280"/>
              <a:gd name="T18" fmla="*/ 609 w 787"/>
              <a:gd name="T19" fmla="*/ 417 h 2280"/>
              <a:gd name="T20" fmla="*/ 571 w 787"/>
              <a:gd name="T21" fmla="*/ 350 h 2280"/>
              <a:gd name="T22" fmla="*/ 527 w 787"/>
              <a:gd name="T23" fmla="*/ 285 h 2280"/>
              <a:gd name="T24" fmla="*/ 481 w 787"/>
              <a:gd name="T25" fmla="*/ 223 h 2280"/>
              <a:gd name="T26" fmla="*/ 433 w 787"/>
              <a:gd name="T27" fmla="*/ 162 h 2280"/>
              <a:gd name="T28" fmla="*/ 380 w 787"/>
              <a:gd name="T29" fmla="*/ 104 h 2280"/>
              <a:gd name="T30" fmla="*/ 325 w 787"/>
              <a:gd name="T31" fmla="*/ 51 h 2280"/>
              <a:gd name="T32" fmla="*/ 266 w 787"/>
              <a:gd name="T33" fmla="*/ 0 h 2280"/>
              <a:gd name="T34" fmla="*/ 59 w 787"/>
              <a:gd name="T35" fmla="*/ 206 h 2280"/>
              <a:gd name="T36" fmla="*/ 154 w 787"/>
              <a:gd name="T37" fmla="*/ 291 h 2280"/>
              <a:gd name="T38" fmla="*/ 239 w 787"/>
              <a:gd name="T39" fmla="*/ 385 h 2280"/>
              <a:gd name="T40" fmla="*/ 313 w 787"/>
              <a:gd name="T41" fmla="*/ 488 h 2280"/>
              <a:gd name="T42" fmla="*/ 377 w 787"/>
              <a:gd name="T43" fmla="*/ 601 h 2280"/>
              <a:gd name="T44" fmla="*/ 416 w 787"/>
              <a:gd name="T45" fmla="*/ 689 h 2280"/>
              <a:gd name="T46" fmla="*/ 437 w 787"/>
              <a:gd name="T47" fmla="*/ 750 h 2280"/>
              <a:gd name="T48" fmla="*/ 456 w 787"/>
              <a:gd name="T49" fmla="*/ 813 h 2280"/>
              <a:gd name="T50" fmla="*/ 471 w 787"/>
              <a:gd name="T51" fmla="*/ 877 h 2280"/>
              <a:gd name="T52" fmla="*/ 483 w 787"/>
              <a:gd name="T53" fmla="*/ 942 h 2280"/>
              <a:gd name="T54" fmla="*/ 491 w 787"/>
              <a:gd name="T55" fmla="*/ 1009 h 2280"/>
              <a:gd name="T56" fmla="*/ 494 w 787"/>
              <a:gd name="T57" fmla="*/ 1076 h 2280"/>
              <a:gd name="T58" fmla="*/ 495 w 787"/>
              <a:gd name="T59" fmla="*/ 1111 h 2280"/>
              <a:gd name="T60" fmla="*/ 492 w 787"/>
              <a:gd name="T61" fmla="*/ 1184 h 2280"/>
              <a:gd name="T62" fmla="*/ 486 w 787"/>
              <a:gd name="T63" fmla="*/ 1255 h 2280"/>
              <a:gd name="T64" fmla="*/ 474 w 787"/>
              <a:gd name="T65" fmla="*/ 1326 h 2280"/>
              <a:gd name="T66" fmla="*/ 459 w 787"/>
              <a:gd name="T67" fmla="*/ 1395 h 2280"/>
              <a:gd name="T68" fmla="*/ 440 w 787"/>
              <a:gd name="T69" fmla="*/ 1462 h 2280"/>
              <a:gd name="T70" fmla="*/ 418 w 787"/>
              <a:gd name="T71" fmla="*/ 1528 h 2280"/>
              <a:gd name="T72" fmla="*/ 390 w 787"/>
              <a:gd name="T73" fmla="*/ 1592 h 2280"/>
              <a:gd name="T74" fmla="*/ 360 w 787"/>
              <a:gd name="T75" fmla="*/ 1653 h 2280"/>
              <a:gd name="T76" fmla="*/ 325 w 787"/>
              <a:gd name="T77" fmla="*/ 1714 h 2280"/>
              <a:gd name="T78" fmla="*/ 289 w 787"/>
              <a:gd name="T79" fmla="*/ 1770 h 2280"/>
              <a:gd name="T80" fmla="*/ 248 w 787"/>
              <a:gd name="T81" fmla="*/ 1826 h 2280"/>
              <a:gd name="T82" fmla="*/ 204 w 787"/>
              <a:gd name="T83" fmla="*/ 1878 h 2280"/>
              <a:gd name="T84" fmla="*/ 157 w 787"/>
              <a:gd name="T85" fmla="*/ 1928 h 2280"/>
              <a:gd name="T86" fmla="*/ 108 w 787"/>
              <a:gd name="T87" fmla="*/ 1975 h 2280"/>
              <a:gd name="T88" fmla="*/ 55 w 787"/>
              <a:gd name="T89" fmla="*/ 2019 h 2280"/>
              <a:gd name="T90" fmla="*/ 0 w 787"/>
              <a:gd name="T91" fmla="*/ 2058 h 2280"/>
              <a:gd name="T92" fmla="*/ 191 w 787"/>
              <a:gd name="T93" fmla="*/ 2280 h 2280"/>
              <a:gd name="T94" fmla="*/ 258 w 787"/>
              <a:gd name="T95" fmla="*/ 2230 h 2280"/>
              <a:gd name="T96" fmla="*/ 321 w 787"/>
              <a:gd name="T97" fmla="*/ 2174 h 2280"/>
              <a:gd name="T98" fmla="*/ 380 w 787"/>
              <a:gd name="T99" fmla="*/ 2116 h 2280"/>
              <a:gd name="T100" fmla="*/ 436 w 787"/>
              <a:gd name="T101" fmla="*/ 2054 h 2280"/>
              <a:gd name="T102" fmla="*/ 489 w 787"/>
              <a:gd name="T103" fmla="*/ 1988 h 2280"/>
              <a:gd name="T104" fmla="*/ 538 w 787"/>
              <a:gd name="T105" fmla="*/ 1922 h 2280"/>
              <a:gd name="T106" fmla="*/ 583 w 787"/>
              <a:gd name="T107" fmla="*/ 1850 h 2280"/>
              <a:gd name="T108" fmla="*/ 624 w 787"/>
              <a:gd name="T109" fmla="*/ 1777 h 2280"/>
              <a:gd name="T110" fmla="*/ 661 w 787"/>
              <a:gd name="T111" fmla="*/ 1701 h 2280"/>
              <a:gd name="T112" fmla="*/ 693 w 787"/>
              <a:gd name="T113" fmla="*/ 1623 h 2280"/>
              <a:gd name="T114" fmla="*/ 721 w 787"/>
              <a:gd name="T115" fmla="*/ 1542 h 2280"/>
              <a:gd name="T116" fmla="*/ 744 w 787"/>
              <a:gd name="T117" fmla="*/ 1459 h 2280"/>
              <a:gd name="T118" fmla="*/ 762 w 787"/>
              <a:gd name="T119" fmla="*/ 1375 h 2280"/>
              <a:gd name="T120" fmla="*/ 776 w 787"/>
              <a:gd name="T121" fmla="*/ 1289 h 2280"/>
              <a:gd name="T122" fmla="*/ 784 w 787"/>
              <a:gd name="T123" fmla="*/ 1200 h 2280"/>
              <a:gd name="T124" fmla="*/ 787 w 787"/>
              <a:gd name="T125" fmla="*/ 1111 h 2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87" h="2280">
                <a:moveTo>
                  <a:pt x="787" y="1111"/>
                </a:moveTo>
                <a:lnTo>
                  <a:pt x="787" y="1111"/>
                </a:lnTo>
                <a:lnTo>
                  <a:pt x="785" y="1068"/>
                </a:lnTo>
                <a:lnTo>
                  <a:pt x="784" y="1027"/>
                </a:lnTo>
                <a:lnTo>
                  <a:pt x="781" y="986"/>
                </a:lnTo>
                <a:lnTo>
                  <a:pt x="778" y="945"/>
                </a:lnTo>
                <a:lnTo>
                  <a:pt x="771" y="904"/>
                </a:lnTo>
                <a:lnTo>
                  <a:pt x="765" y="865"/>
                </a:lnTo>
                <a:lnTo>
                  <a:pt x="758" y="825"/>
                </a:lnTo>
                <a:lnTo>
                  <a:pt x="750" y="786"/>
                </a:lnTo>
                <a:lnTo>
                  <a:pt x="740" y="747"/>
                </a:lnTo>
                <a:lnTo>
                  <a:pt x="729" y="709"/>
                </a:lnTo>
                <a:lnTo>
                  <a:pt x="718" y="671"/>
                </a:lnTo>
                <a:lnTo>
                  <a:pt x="706" y="633"/>
                </a:lnTo>
                <a:lnTo>
                  <a:pt x="693" y="596"/>
                </a:lnTo>
                <a:lnTo>
                  <a:pt x="677" y="558"/>
                </a:lnTo>
                <a:lnTo>
                  <a:pt x="662" y="523"/>
                </a:lnTo>
                <a:lnTo>
                  <a:pt x="645" y="487"/>
                </a:lnTo>
                <a:lnTo>
                  <a:pt x="629" y="452"/>
                </a:lnTo>
                <a:lnTo>
                  <a:pt x="609" y="417"/>
                </a:lnTo>
                <a:lnTo>
                  <a:pt x="591" y="384"/>
                </a:lnTo>
                <a:lnTo>
                  <a:pt x="571" y="350"/>
                </a:lnTo>
                <a:lnTo>
                  <a:pt x="550" y="317"/>
                </a:lnTo>
                <a:lnTo>
                  <a:pt x="527" y="285"/>
                </a:lnTo>
                <a:lnTo>
                  <a:pt x="506" y="253"/>
                </a:lnTo>
                <a:lnTo>
                  <a:pt x="481" y="223"/>
                </a:lnTo>
                <a:lnTo>
                  <a:pt x="457" y="192"/>
                </a:lnTo>
                <a:lnTo>
                  <a:pt x="433" y="162"/>
                </a:lnTo>
                <a:lnTo>
                  <a:pt x="407" y="133"/>
                </a:lnTo>
                <a:lnTo>
                  <a:pt x="380" y="104"/>
                </a:lnTo>
                <a:lnTo>
                  <a:pt x="352" y="77"/>
                </a:lnTo>
                <a:lnTo>
                  <a:pt x="325" y="51"/>
                </a:lnTo>
                <a:lnTo>
                  <a:pt x="296" y="24"/>
                </a:lnTo>
                <a:lnTo>
                  <a:pt x="266" y="0"/>
                </a:lnTo>
                <a:lnTo>
                  <a:pt x="59" y="206"/>
                </a:lnTo>
                <a:lnTo>
                  <a:pt x="59" y="206"/>
                </a:lnTo>
                <a:lnTo>
                  <a:pt x="108" y="247"/>
                </a:lnTo>
                <a:lnTo>
                  <a:pt x="154" y="291"/>
                </a:lnTo>
                <a:lnTo>
                  <a:pt x="198" y="337"/>
                </a:lnTo>
                <a:lnTo>
                  <a:pt x="239" y="385"/>
                </a:lnTo>
                <a:lnTo>
                  <a:pt x="278" y="437"/>
                </a:lnTo>
                <a:lnTo>
                  <a:pt x="313" y="488"/>
                </a:lnTo>
                <a:lnTo>
                  <a:pt x="346" y="545"/>
                </a:lnTo>
                <a:lnTo>
                  <a:pt x="377" y="601"/>
                </a:lnTo>
                <a:lnTo>
                  <a:pt x="403" y="658"/>
                </a:lnTo>
                <a:lnTo>
                  <a:pt x="416" y="689"/>
                </a:lnTo>
                <a:lnTo>
                  <a:pt x="427" y="719"/>
                </a:lnTo>
                <a:lnTo>
                  <a:pt x="437" y="750"/>
                </a:lnTo>
                <a:lnTo>
                  <a:pt x="447" y="781"/>
                </a:lnTo>
                <a:lnTo>
                  <a:pt x="456" y="813"/>
                </a:lnTo>
                <a:lnTo>
                  <a:pt x="463" y="845"/>
                </a:lnTo>
                <a:lnTo>
                  <a:pt x="471" y="877"/>
                </a:lnTo>
                <a:lnTo>
                  <a:pt x="477" y="909"/>
                </a:lnTo>
                <a:lnTo>
                  <a:pt x="483" y="942"/>
                </a:lnTo>
                <a:lnTo>
                  <a:pt x="488" y="976"/>
                </a:lnTo>
                <a:lnTo>
                  <a:pt x="491" y="1009"/>
                </a:lnTo>
                <a:lnTo>
                  <a:pt x="492" y="1043"/>
                </a:lnTo>
                <a:lnTo>
                  <a:pt x="494" y="1076"/>
                </a:lnTo>
                <a:lnTo>
                  <a:pt x="495" y="1111"/>
                </a:lnTo>
                <a:lnTo>
                  <a:pt x="495" y="1111"/>
                </a:lnTo>
                <a:lnTo>
                  <a:pt x="494" y="1147"/>
                </a:lnTo>
                <a:lnTo>
                  <a:pt x="492" y="1184"/>
                </a:lnTo>
                <a:lnTo>
                  <a:pt x="489" y="1220"/>
                </a:lnTo>
                <a:lnTo>
                  <a:pt x="486" y="1255"/>
                </a:lnTo>
                <a:lnTo>
                  <a:pt x="480" y="1292"/>
                </a:lnTo>
                <a:lnTo>
                  <a:pt x="474" y="1326"/>
                </a:lnTo>
                <a:lnTo>
                  <a:pt x="468" y="1360"/>
                </a:lnTo>
                <a:lnTo>
                  <a:pt x="459" y="1395"/>
                </a:lnTo>
                <a:lnTo>
                  <a:pt x="450" y="1428"/>
                </a:lnTo>
                <a:lnTo>
                  <a:pt x="440" y="1462"/>
                </a:lnTo>
                <a:lnTo>
                  <a:pt x="428" y="1495"/>
                </a:lnTo>
                <a:lnTo>
                  <a:pt x="418" y="1528"/>
                </a:lnTo>
                <a:lnTo>
                  <a:pt x="404" y="1560"/>
                </a:lnTo>
                <a:lnTo>
                  <a:pt x="390" y="1592"/>
                </a:lnTo>
                <a:lnTo>
                  <a:pt x="375" y="1623"/>
                </a:lnTo>
                <a:lnTo>
                  <a:pt x="360" y="1653"/>
                </a:lnTo>
                <a:lnTo>
                  <a:pt x="343" y="1683"/>
                </a:lnTo>
                <a:lnTo>
                  <a:pt x="325" y="1714"/>
                </a:lnTo>
                <a:lnTo>
                  <a:pt x="307" y="1742"/>
                </a:lnTo>
                <a:lnTo>
                  <a:pt x="289" y="1770"/>
                </a:lnTo>
                <a:lnTo>
                  <a:pt x="267" y="1799"/>
                </a:lnTo>
                <a:lnTo>
                  <a:pt x="248" y="1826"/>
                </a:lnTo>
                <a:lnTo>
                  <a:pt x="226" y="1852"/>
                </a:lnTo>
                <a:lnTo>
                  <a:pt x="204" y="1878"/>
                </a:lnTo>
                <a:lnTo>
                  <a:pt x="181" y="1903"/>
                </a:lnTo>
                <a:lnTo>
                  <a:pt x="157" y="1928"/>
                </a:lnTo>
                <a:lnTo>
                  <a:pt x="132" y="1950"/>
                </a:lnTo>
                <a:lnTo>
                  <a:pt x="108" y="1975"/>
                </a:lnTo>
                <a:lnTo>
                  <a:pt x="82" y="1996"/>
                </a:lnTo>
                <a:lnTo>
                  <a:pt x="55" y="2019"/>
                </a:lnTo>
                <a:lnTo>
                  <a:pt x="28" y="2039"/>
                </a:lnTo>
                <a:lnTo>
                  <a:pt x="0" y="2058"/>
                </a:lnTo>
                <a:lnTo>
                  <a:pt x="191" y="2280"/>
                </a:lnTo>
                <a:lnTo>
                  <a:pt x="191" y="2280"/>
                </a:lnTo>
                <a:lnTo>
                  <a:pt x="225" y="2256"/>
                </a:lnTo>
                <a:lnTo>
                  <a:pt x="258" y="2230"/>
                </a:lnTo>
                <a:lnTo>
                  <a:pt x="290" y="2202"/>
                </a:lnTo>
                <a:lnTo>
                  <a:pt x="321" y="2174"/>
                </a:lnTo>
                <a:lnTo>
                  <a:pt x="351" y="2145"/>
                </a:lnTo>
                <a:lnTo>
                  <a:pt x="380" y="2116"/>
                </a:lnTo>
                <a:lnTo>
                  <a:pt x="409" y="2086"/>
                </a:lnTo>
                <a:lnTo>
                  <a:pt x="436" y="2054"/>
                </a:lnTo>
                <a:lnTo>
                  <a:pt x="463" y="2022"/>
                </a:lnTo>
                <a:lnTo>
                  <a:pt x="489" y="1988"/>
                </a:lnTo>
                <a:lnTo>
                  <a:pt x="515" y="1955"/>
                </a:lnTo>
                <a:lnTo>
                  <a:pt x="538" y="1922"/>
                </a:lnTo>
                <a:lnTo>
                  <a:pt x="560" y="1887"/>
                </a:lnTo>
                <a:lnTo>
                  <a:pt x="583" y="1850"/>
                </a:lnTo>
                <a:lnTo>
                  <a:pt x="604" y="1814"/>
                </a:lnTo>
                <a:lnTo>
                  <a:pt x="624" y="1777"/>
                </a:lnTo>
                <a:lnTo>
                  <a:pt x="642" y="1739"/>
                </a:lnTo>
                <a:lnTo>
                  <a:pt x="661" y="1701"/>
                </a:lnTo>
                <a:lnTo>
                  <a:pt x="677" y="1662"/>
                </a:lnTo>
                <a:lnTo>
                  <a:pt x="693" y="1623"/>
                </a:lnTo>
                <a:lnTo>
                  <a:pt x="708" y="1583"/>
                </a:lnTo>
                <a:lnTo>
                  <a:pt x="721" y="1542"/>
                </a:lnTo>
                <a:lnTo>
                  <a:pt x="734" y="1501"/>
                </a:lnTo>
                <a:lnTo>
                  <a:pt x="744" y="1459"/>
                </a:lnTo>
                <a:lnTo>
                  <a:pt x="753" y="1418"/>
                </a:lnTo>
                <a:lnTo>
                  <a:pt x="762" y="1375"/>
                </a:lnTo>
                <a:lnTo>
                  <a:pt x="770" y="1331"/>
                </a:lnTo>
                <a:lnTo>
                  <a:pt x="776" y="1289"/>
                </a:lnTo>
                <a:lnTo>
                  <a:pt x="781" y="1244"/>
                </a:lnTo>
                <a:lnTo>
                  <a:pt x="784" y="1200"/>
                </a:lnTo>
                <a:lnTo>
                  <a:pt x="785" y="1155"/>
                </a:lnTo>
                <a:lnTo>
                  <a:pt x="787" y="1111"/>
                </a:lnTo>
                <a:lnTo>
                  <a:pt x="787" y="1111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0" name="Freeform 25"/>
          <p:cNvSpPr/>
          <p:nvPr/>
        </p:nvSpPr>
        <p:spPr bwMode="auto">
          <a:xfrm>
            <a:off x="6112191" y="2479009"/>
            <a:ext cx="847725" cy="2540000"/>
          </a:xfrm>
          <a:custGeom>
            <a:avLst/>
            <a:gdLst>
              <a:gd name="T0" fmla="*/ 87 w 1069"/>
              <a:gd name="T1" fmla="*/ 281 h 3200"/>
              <a:gd name="T2" fmla="*/ 184 w 1069"/>
              <a:gd name="T3" fmla="*/ 372 h 3200"/>
              <a:gd name="T4" fmla="*/ 273 w 1069"/>
              <a:gd name="T5" fmla="*/ 469 h 3200"/>
              <a:gd name="T6" fmla="*/ 355 w 1069"/>
              <a:gd name="T7" fmla="*/ 574 h 3200"/>
              <a:gd name="T8" fmla="*/ 430 w 1069"/>
              <a:gd name="T9" fmla="*/ 684 h 3200"/>
              <a:gd name="T10" fmla="*/ 495 w 1069"/>
              <a:gd name="T11" fmla="*/ 801 h 3200"/>
              <a:gd name="T12" fmla="*/ 550 w 1069"/>
              <a:gd name="T13" fmla="*/ 924 h 3200"/>
              <a:gd name="T14" fmla="*/ 597 w 1069"/>
              <a:gd name="T15" fmla="*/ 1052 h 3200"/>
              <a:gd name="T16" fmla="*/ 632 w 1069"/>
              <a:gd name="T17" fmla="*/ 1184 h 3200"/>
              <a:gd name="T18" fmla="*/ 656 w 1069"/>
              <a:gd name="T19" fmla="*/ 1321 h 3200"/>
              <a:gd name="T20" fmla="*/ 670 w 1069"/>
              <a:gd name="T21" fmla="*/ 1460 h 3200"/>
              <a:gd name="T22" fmla="*/ 673 w 1069"/>
              <a:gd name="T23" fmla="*/ 1556 h 3200"/>
              <a:gd name="T24" fmla="*/ 667 w 1069"/>
              <a:gd name="T25" fmla="*/ 1709 h 3200"/>
              <a:gd name="T26" fmla="*/ 645 w 1069"/>
              <a:gd name="T27" fmla="*/ 1858 h 3200"/>
              <a:gd name="T28" fmla="*/ 614 w 1069"/>
              <a:gd name="T29" fmla="*/ 2002 h 3200"/>
              <a:gd name="T30" fmla="*/ 568 w 1069"/>
              <a:gd name="T31" fmla="*/ 2142 h 3200"/>
              <a:gd name="T32" fmla="*/ 510 w 1069"/>
              <a:gd name="T33" fmla="*/ 2276 h 3200"/>
              <a:gd name="T34" fmla="*/ 444 w 1069"/>
              <a:gd name="T35" fmla="*/ 2403 h 3200"/>
              <a:gd name="T36" fmla="*/ 365 w 1069"/>
              <a:gd name="T37" fmla="*/ 2524 h 3200"/>
              <a:gd name="T38" fmla="*/ 278 w 1069"/>
              <a:gd name="T39" fmla="*/ 2638 h 3200"/>
              <a:gd name="T40" fmla="*/ 181 w 1069"/>
              <a:gd name="T41" fmla="*/ 2743 h 3200"/>
              <a:gd name="T42" fmla="*/ 75 w 1069"/>
              <a:gd name="T43" fmla="*/ 2840 h 3200"/>
              <a:gd name="T44" fmla="*/ 260 w 1069"/>
              <a:gd name="T45" fmla="*/ 3200 h 3200"/>
              <a:gd name="T46" fmla="*/ 349 w 1069"/>
              <a:gd name="T47" fmla="*/ 3127 h 3200"/>
              <a:gd name="T48" fmla="*/ 477 w 1069"/>
              <a:gd name="T49" fmla="*/ 3007 h 3200"/>
              <a:gd name="T50" fmla="*/ 594 w 1069"/>
              <a:gd name="T51" fmla="*/ 2877 h 3200"/>
              <a:gd name="T52" fmla="*/ 699 w 1069"/>
              <a:gd name="T53" fmla="*/ 2739 h 3200"/>
              <a:gd name="T54" fmla="*/ 793 w 1069"/>
              <a:gd name="T55" fmla="*/ 2590 h 3200"/>
              <a:gd name="T56" fmla="*/ 875 w 1069"/>
              <a:gd name="T57" fmla="*/ 2433 h 3200"/>
              <a:gd name="T58" fmla="*/ 943 w 1069"/>
              <a:gd name="T59" fmla="*/ 2271 h 3200"/>
              <a:gd name="T60" fmla="*/ 998 w 1069"/>
              <a:gd name="T61" fmla="*/ 2099 h 3200"/>
              <a:gd name="T62" fmla="*/ 1037 w 1069"/>
              <a:gd name="T63" fmla="*/ 1923 h 3200"/>
              <a:gd name="T64" fmla="*/ 1061 w 1069"/>
              <a:gd name="T65" fmla="*/ 1741 h 3200"/>
              <a:gd name="T66" fmla="*/ 1069 w 1069"/>
              <a:gd name="T67" fmla="*/ 1556 h 3200"/>
              <a:gd name="T68" fmla="*/ 1066 w 1069"/>
              <a:gd name="T69" fmla="*/ 1441 h 3200"/>
              <a:gd name="T70" fmla="*/ 1049 w 1069"/>
              <a:gd name="T71" fmla="*/ 1270 h 3200"/>
              <a:gd name="T72" fmla="*/ 1020 w 1069"/>
              <a:gd name="T73" fmla="*/ 1105 h 3200"/>
              <a:gd name="T74" fmla="*/ 978 w 1069"/>
              <a:gd name="T75" fmla="*/ 944 h 3200"/>
              <a:gd name="T76" fmla="*/ 923 w 1069"/>
              <a:gd name="T77" fmla="*/ 788 h 3200"/>
              <a:gd name="T78" fmla="*/ 857 w 1069"/>
              <a:gd name="T79" fmla="*/ 639 h 3200"/>
              <a:gd name="T80" fmla="*/ 779 w 1069"/>
              <a:gd name="T81" fmla="*/ 496 h 3200"/>
              <a:gd name="T82" fmla="*/ 689 w 1069"/>
              <a:gd name="T83" fmla="*/ 360 h 3200"/>
              <a:gd name="T84" fmla="*/ 592 w 1069"/>
              <a:gd name="T85" fmla="*/ 232 h 3200"/>
              <a:gd name="T86" fmla="*/ 485 w 1069"/>
              <a:gd name="T87" fmla="*/ 112 h 3200"/>
              <a:gd name="T88" fmla="*/ 368 w 1069"/>
              <a:gd name="T89" fmla="*/ 0 h 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69" h="3200">
                <a:moveTo>
                  <a:pt x="368" y="0"/>
                </a:moveTo>
                <a:lnTo>
                  <a:pt x="87" y="281"/>
                </a:lnTo>
                <a:lnTo>
                  <a:pt x="87" y="281"/>
                </a:lnTo>
                <a:lnTo>
                  <a:pt x="120" y="309"/>
                </a:lnTo>
                <a:lnTo>
                  <a:pt x="152" y="340"/>
                </a:lnTo>
                <a:lnTo>
                  <a:pt x="184" y="372"/>
                </a:lnTo>
                <a:lnTo>
                  <a:pt x="214" y="404"/>
                </a:lnTo>
                <a:lnTo>
                  <a:pt x="245" y="435"/>
                </a:lnTo>
                <a:lnTo>
                  <a:pt x="273" y="469"/>
                </a:lnTo>
                <a:lnTo>
                  <a:pt x="302" y="504"/>
                </a:lnTo>
                <a:lnTo>
                  <a:pt x="330" y="539"/>
                </a:lnTo>
                <a:lnTo>
                  <a:pt x="355" y="574"/>
                </a:lnTo>
                <a:lnTo>
                  <a:pt x="381" y="610"/>
                </a:lnTo>
                <a:lnTo>
                  <a:pt x="406" y="647"/>
                </a:lnTo>
                <a:lnTo>
                  <a:pt x="430" y="684"/>
                </a:lnTo>
                <a:lnTo>
                  <a:pt x="453" y="724"/>
                </a:lnTo>
                <a:lnTo>
                  <a:pt x="474" y="762"/>
                </a:lnTo>
                <a:lnTo>
                  <a:pt x="495" y="801"/>
                </a:lnTo>
                <a:lnTo>
                  <a:pt x="515" y="842"/>
                </a:lnTo>
                <a:lnTo>
                  <a:pt x="533" y="883"/>
                </a:lnTo>
                <a:lnTo>
                  <a:pt x="550" y="924"/>
                </a:lnTo>
                <a:lnTo>
                  <a:pt x="567" y="967"/>
                </a:lnTo>
                <a:lnTo>
                  <a:pt x="582" y="1009"/>
                </a:lnTo>
                <a:lnTo>
                  <a:pt x="597" y="1052"/>
                </a:lnTo>
                <a:lnTo>
                  <a:pt x="609" y="1096"/>
                </a:lnTo>
                <a:lnTo>
                  <a:pt x="621" y="1140"/>
                </a:lnTo>
                <a:lnTo>
                  <a:pt x="632" y="1184"/>
                </a:lnTo>
                <a:lnTo>
                  <a:pt x="641" y="1229"/>
                </a:lnTo>
                <a:lnTo>
                  <a:pt x="650" y="1275"/>
                </a:lnTo>
                <a:lnTo>
                  <a:pt x="656" y="1321"/>
                </a:lnTo>
                <a:lnTo>
                  <a:pt x="662" y="1368"/>
                </a:lnTo>
                <a:lnTo>
                  <a:pt x="667" y="1413"/>
                </a:lnTo>
                <a:lnTo>
                  <a:pt x="670" y="1460"/>
                </a:lnTo>
                <a:lnTo>
                  <a:pt x="673" y="1507"/>
                </a:lnTo>
                <a:lnTo>
                  <a:pt x="673" y="1556"/>
                </a:lnTo>
                <a:lnTo>
                  <a:pt x="673" y="1556"/>
                </a:lnTo>
                <a:lnTo>
                  <a:pt x="673" y="1608"/>
                </a:lnTo>
                <a:lnTo>
                  <a:pt x="670" y="1658"/>
                </a:lnTo>
                <a:lnTo>
                  <a:pt x="667" y="1709"/>
                </a:lnTo>
                <a:lnTo>
                  <a:pt x="661" y="1759"/>
                </a:lnTo>
                <a:lnTo>
                  <a:pt x="655" y="1808"/>
                </a:lnTo>
                <a:lnTo>
                  <a:pt x="645" y="1858"/>
                </a:lnTo>
                <a:lnTo>
                  <a:pt x="636" y="1907"/>
                </a:lnTo>
                <a:lnTo>
                  <a:pt x="626" y="1955"/>
                </a:lnTo>
                <a:lnTo>
                  <a:pt x="614" y="2002"/>
                </a:lnTo>
                <a:lnTo>
                  <a:pt x="600" y="2049"/>
                </a:lnTo>
                <a:lnTo>
                  <a:pt x="585" y="2096"/>
                </a:lnTo>
                <a:lnTo>
                  <a:pt x="568" y="2142"/>
                </a:lnTo>
                <a:lnTo>
                  <a:pt x="550" y="2187"/>
                </a:lnTo>
                <a:lnTo>
                  <a:pt x="532" y="2231"/>
                </a:lnTo>
                <a:lnTo>
                  <a:pt x="510" y="2276"/>
                </a:lnTo>
                <a:lnTo>
                  <a:pt x="489" y="2320"/>
                </a:lnTo>
                <a:lnTo>
                  <a:pt x="468" y="2362"/>
                </a:lnTo>
                <a:lnTo>
                  <a:pt x="444" y="2403"/>
                </a:lnTo>
                <a:lnTo>
                  <a:pt x="418" y="2446"/>
                </a:lnTo>
                <a:lnTo>
                  <a:pt x="392" y="2485"/>
                </a:lnTo>
                <a:lnTo>
                  <a:pt x="365" y="2524"/>
                </a:lnTo>
                <a:lnTo>
                  <a:pt x="337" y="2564"/>
                </a:lnTo>
                <a:lnTo>
                  <a:pt x="308" y="2602"/>
                </a:lnTo>
                <a:lnTo>
                  <a:pt x="278" y="2638"/>
                </a:lnTo>
                <a:lnTo>
                  <a:pt x="246" y="2675"/>
                </a:lnTo>
                <a:lnTo>
                  <a:pt x="214" y="2710"/>
                </a:lnTo>
                <a:lnTo>
                  <a:pt x="181" y="2743"/>
                </a:lnTo>
                <a:lnTo>
                  <a:pt x="146" y="2777"/>
                </a:lnTo>
                <a:lnTo>
                  <a:pt x="111" y="2810"/>
                </a:lnTo>
                <a:lnTo>
                  <a:pt x="75" y="2840"/>
                </a:lnTo>
                <a:lnTo>
                  <a:pt x="38" y="2871"/>
                </a:lnTo>
                <a:lnTo>
                  <a:pt x="0" y="2899"/>
                </a:lnTo>
                <a:lnTo>
                  <a:pt x="260" y="3200"/>
                </a:lnTo>
                <a:lnTo>
                  <a:pt x="260" y="3200"/>
                </a:lnTo>
                <a:lnTo>
                  <a:pt x="305" y="3164"/>
                </a:lnTo>
                <a:lnTo>
                  <a:pt x="349" y="3127"/>
                </a:lnTo>
                <a:lnTo>
                  <a:pt x="393" y="3088"/>
                </a:lnTo>
                <a:lnTo>
                  <a:pt x="436" y="3048"/>
                </a:lnTo>
                <a:lnTo>
                  <a:pt x="477" y="3007"/>
                </a:lnTo>
                <a:lnTo>
                  <a:pt x="516" y="2965"/>
                </a:lnTo>
                <a:lnTo>
                  <a:pt x="556" y="2922"/>
                </a:lnTo>
                <a:lnTo>
                  <a:pt x="594" y="2877"/>
                </a:lnTo>
                <a:lnTo>
                  <a:pt x="630" y="2833"/>
                </a:lnTo>
                <a:lnTo>
                  <a:pt x="665" y="2786"/>
                </a:lnTo>
                <a:lnTo>
                  <a:pt x="699" y="2739"/>
                </a:lnTo>
                <a:lnTo>
                  <a:pt x="732" y="2690"/>
                </a:lnTo>
                <a:lnTo>
                  <a:pt x="764" y="2640"/>
                </a:lnTo>
                <a:lnTo>
                  <a:pt x="793" y="2590"/>
                </a:lnTo>
                <a:lnTo>
                  <a:pt x="822" y="2538"/>
                </a:lnTo>
                <a:lnTo>
                  <a:pt x="849" y="2487"/>
                </a:lnTo>
                <a:lnTo>
                  <a:pt x="875" y="2433"/>
                </a:lnTo>
                <a:lnTo>
                  <a:pt x="899" y="2380"/>
                </a:lnTo>
                <a:lnTo>
                  <a:pt x="922" y="2326"/>
                </a:lnTo>
                <a:lnTo>
                  <a:pt x="943" y="2271"/>
                </a:lnTo>
                <a:lnTo>
                  <a:pt x="963" y="2215"/>
                </a:lnTo>
                <a:lnTo>
                  <a:pt x="981" y="2157"/>
                </a:lnTo>
                <a:lnTo>
                  <a:pt x="998" y="2099"/>
                </a:lnTo>
                <a:lnTo>
                  <a:pt x="1011" y="2042"/>
                </a:lnTo>
                <a:lnTo>
                  <a:pt x="1025" y="1983"/>
                </a:lnTo>
                <a:lnTo>
                  <a:pt x="1037" y="1923"/>
                </a:lnTo>
                <a:lnTo>
                  <a:pt x="1046" y="1864"/>
                </a:lnTo>
                <a:lnTo>
                  <a:pt x="1054" y="1803"/>
                </a:lnTo>
                <a:lnTo>
                  <a:pt x="1061" y="1741"/>
                </a:lnTo>
                <a:lnTo>
                  <a:pt x="1066" y="1680"/>
                </a:lnTo>
                <a:lnTo>
                  <a:pt x="1068" y="1618"/>
                </a:lnTo>
                <a:lnTo>
                  <a:pt x="1069" y="1556"/>
                </a:lnTo>
                <a:lnTo>
                  <a:pt x="1069" y="1556"/>
                </a:lnTo>
                <a:lnTo>
                  <a:pt x="1069" y="1498"/>
                </a:lnTo>
                <a:lnTo>
                  <a:pt x="1066" y="1441"/>
                </a:lnTo>
                <a:lnTo>
                  <a:pt x="1061" y="1383"/>
                </a:lnTo>
                <a:lnTo>
                  <a:pt x="1057" y="1327"/>
                </a:lnTo>
                <a:lnTo>
                  <a:pt x="1049" y="1270"/>
                </a:lnTo>
                <a:lnTo>
                  <a:pt x="1042" y="1214"/>
                </a:lnTo>
                <a:lnTo>
                  <a:pt x="1031" y="1160"/>
                </a:lnTo>
                <a:lnTo>
                  <a:pt x="1020" y="1105"/>
                </a:lnTo>
                <a:lnTo>
                  <a:pt x="1007" y="1050"/>
                </a:lnTo>
                <a:lnTo>
                  <a:pt x="993" y="997"/>
                </a:lnTo>
                <a:lnTo>
                  <a:pt x="978" y="944"/>
                </a:lnTo>
                <a:lnTo>
                  <a:pt x="960" y="891"/>
                </a:lnTo>
                <a:lnTo>
                  <a:pt x="942" y="839"/>
                </a:lnTo>
                <a:lnTo>
                  <a:pt x="923" y="788"/>
                </a:lnTo>
                <a:lnTo>
                  <a:pt x="902" y="738"/>
                </a:lnTo>
                <a:lnTo>
                  <a:pt x="879" y="687"/>
                </a:lnTo>
                <a:lnTo>
                  <a:pt x="857" y="639"/>
                </a:lnTo>
                <a:lnTo>
                  <a:pt x="831" y="590"/>
                </a:lnTo>
                <a:lnTo>
                  <a:pt x="805" y="543"/>
                </a:lnTo>
                <a:lnTo>
                  <a:pt x="779" y="496"/>
                </a:lnTo>
                <a:lnTo>
                  <a:pt x="750" y="449"/>
                </a:lnTo>
                <a:lnTo>
                  <a:pt x="721" y="405"/>
                </a:lnTo>
                <a:lnTo>
                  <a:pt x="689" y="360"/>
                </a:lnTo>
                <a:lnTo>
                  <a:pt x="659" y="317"/>
                </a:lnTo>
                <a:lnTo>
                  <a:pt x="626" y="273"/>
                </a:lnTo>
                <a:lnTo>
                  <a:pt x="592" y="232"/>
                </a:lnTo>
                <a:lnTo>
                  <a:pt x="557" y="191"/>
                </a:lnTo>
                <a:lnTo>
                  <a:pt x="521" y="150"/>
                </a:lnTo>
                <a:lnTo>
                  <a:pt x="485" y="112"/>
                </a:lnTo>
                <a:lnTo>
                  <a:pt x="447" y="73"/>
                </a:lnTo>
                <a:lnTo>
                  <a:pt x="407" y="36"/>
                </a:lnTo>
                <a:lnTo>
                  <a:pt x="368" y="0"/>
                </a:lnTo>
                <a:lnTo>
                  <a:pt x="368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2" name="Line 26"/>
          <p:cNvSpPr>
            <a:spLocks noChangeShapeType="1"/>
          </p:cNvSpPr>
          <p:nvPr/>
        </p:nvSpPr>
        <p:spPr bwMode="auto">
          <a:xfrm>
            <a:off x="5720078" y="4236371"/>
            <a:ext cx="0" cy="92075"/>
          </a:xfrm>
          <a:prstGeom prst="line">
            <a:avLst/>
          </a:prstGeom>
          <a:noFill/>
          <a:ln w="36513">
            <a:solidFill>
              <a:srgbClr val="ABABAB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3" name="Line 27"/>
          <p:cNvSpPr>
            <a:spLocks noChangeShapeType="1"/>
          </p:cNvSpPr>
          <p:nvPr/>
        </p:nvSpPr>
        <p:spPr bwMode="auto">
          <a:xfrm>
            <a:off x="5720078" y="4420521"/>
            <a:ext cx="0" cy="90488"/>
          </a:xfrm>
          <a:prstGeom prst="line">
            <a:avLst/>
          </a:prstGeom>
          <a:noFill/>
          <a:ln w="36513">
            <a:solidFill>
              <a:srgbClr val="ABABAB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4" name="Line 28"/>
          <p:cNvSpPr>
            <a:spLocks noChangeShapeType="1"/>
          </p:cNvSpPr>
          <p:nvPr/>
        </p:nvSpPr>
        <p:spPr bwMode="auto">
          <a:xfrm>
            <a:off x="5720078" y="4603084"/>
            <a:ext cx="0" cy="92075"/>
          </a:xfrm>
          <a:prstGeom prst="line">
            <a:avLst/>
          </a:prstGeom>
          <a:noFill/>
          <a:ln w="36513">
            <a:solidFill>
              <a:srgbClr val="ABABAB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5" name="Line 29"/>
          <p:cNvSpPr>
            <a:spLocks noChangeShapeType="1"/>
          </p:cNvSpPr>
          <p:nvPr/>
        </p:nvSpPr>
        <p:spPr bwMode="auto">
          <a:xfrm>
            <a:off x="5720078" y="4787234"/>
            <a:ext cx="0" cy="90488"/>
          </a:xfrm>
          <a:prstGeom prst="line">
            <a:avLst/>
          </a:prstGeom>
          <a:noFill/>
          <a:ln w="36513">
            <a:solidFill>
              <a:srgbClr val="ABABAB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6" name="Line 30"/>
          <p:cNvSpPr>
            <a:spLocks noChangeShapeType="1"/>
          </p:cNvSpPr>
          <p:nvPr/>
        </p:nvSpPr>
        <p:spPr bwMode="auto">
          <a:xfrm>
            <a:off x="5720078" y="4969796"/>
            <a:ext cx="0" cy="92075"/>
          </a:xfrm>
          <a:prstGeom prst="line">
            <a:avLst/>
          </a:prstGeom>
          <a:noFill/>
          <a:ln w="36513">
            <a:solidFill>
              <a:srgbClr val="ABABAB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7" name="Line 31"/>
          <p:cNvSpPr>
            <a:spLocks noChangeShapeType="1"/>
          </p:cNvSpPr>
          <p:nvPr/>
        </p:nvSpPr>
        <p:spPr bwMode="auto">
          <a:xfrm>
            <a:off x="5720078" y="5152359"/>
            <a:ext cx="0" cy="92075"/>
          </a:xfrm>
          <a:prstGeom prst="line">
            <a:avLst/>
          </a:prstGeom>
          <a:noFill/>
          <a:ln w="36513">
            <a:solidFill>
              <a:srgbClr val="ABABAB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8" name="Line 32"/>
          <p:cNvSpPr>
            <a:spLocks noChangeShapeType="1"/>
          </p:cNvSpPr>
          <p:nvPr/>
        </p:nvSpPr>
        <p:spPr bwMode="auto">
          <a:xfrm>
            <a:off x="5720078" y="5336509"/>
            <a:ext cx="0" cy="90488"/>
          </a:xfrm>
          <a:prstGeom prst="line">
            <a:avLst/>
          </a:prstGeom>
          <a:noFill/>
          <a:ln w="36513">
            <a:solidFill>
              <a:srgbClr val="ABABAB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9" name="Line 33"/>
          <p:cNvSpPr>
            <a:spLocks noChangeShapeType="1"/>
          </p:cNvSpPr>
          <p:nvPr/>
        </p:nvSpPr>
        <p:spPr bwMode="auto">
          <a:xfrm>
            <a:off x="5769291" y="5469859"/>
            <a:ext cx="92075" cy="0"/>
          </a:xfrm>
          <a:prstGeom prst="line">
            <a:avLst/>
          </a:prstGeom>
          <a:noFill/>
          <a:ln w="36513">
            <a:solidFill>
              <a:srgbClr val="ABABAB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0" name="Line 34"/>
          <p:cNvSpPr>
            <a:spLocks noChangeShapeType="1"/>
          </p:cNvSpPr>
          <p:nvPr/>
        </p:nvSpPr>
        <p:spPr bwMode="auto">
          <a:xfrm>
            <a:off x="5951853" y="5469859"/>
            <a:ext cx="92075" cy="0"/>
          </a:xfrm>
          <a:prstGeom prst="line">
            <a:avLst/>
          </a:prstGeom>
          <a:noFill/>
          <a:ln w="36513">
            <a:solidFill>
              <a:srgbClr val="ABABAB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1" name="Line 35"/>
          <p:cNvSpPr>
            <a:spLocks noChangeShapeType="1"/>
          </p:cNvSpPr>
          <p:nvPr/>
        </p:nvSpPr>
        <p:spPr bwMode="auto">
          <a:xfrm>
            <a:off x="6136003" y="5469859"/>
            <a:ext cx="30163" cy="0"/>
          </a:xfrm>
          <a:prstGeom prst="line">
            <a:avLst/>
          </a:prstGeom>
          <a:noFill/>
          <a:ln w="36513">
            <a:solidFill>
              <a:srgbClr val="ABABAB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3" name="Line 36"/>
          <p:cNvSpPr>
            <a:spLocks noChangeShapeType="1"/>
          </p:cNvSpPr>
          <p:nvPr/>
        </p:nvSpPr>
        <p:spPr bwMode="auto">
          <a:xfrm flipV="1">
            <a:off x="5502591" y="3420397"/>
            <a:ext cx="0" cy="92075"/>
          </a:xfrm>
          <a:prstGeom prst="line">
            <a:avLst/>
          </a:prstGeom>
          <a:noFill/>
          <a:ln w="36513">
            <a:solidFill>
              <a:srgbClr val="ABABAB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4" name="Line 37"/>
          <p:cNvSpPr>
            <a:spLocks noChangeShapeType="1"/>
          </p:cNvSpPr>
          <p:nvPr/>
        </p:nvSpPr>
        <p:spPr bwMode="auto">
          <a:xfrm flipV="1">
            <a:off x="5502591" y="3237835"/>
            <a:ext cx="0" cy="92075"/>
          </a:xfrm>
          <a:prstGeom prst="line">
            <a:avLst/>
          </a:prstGeom>
          <a:noFill/>
          <a:ln w="36513">
            <a:solidFill>
              <a:srgbClr val="ABABAB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5" name="Line 38"/>
          <p:cNvSpPr>
            <a:spLocks noChangeShapeType="1"/>
          </p:cNvSpPr>
          <p:nvPr/>
        </p:nvSpPr>
        <p:spPr bwMode="auto">
          <a:xfrm flipV="1">
            <a:off x="5502591" y="3055272"/>
            <a:ext cx="0" cy="90488"/>
          </a:xfrm>
          <a:prstGeom prst="line">
            <a:avLst/>
          </a:prstGeom>
          <a:noFill/>
          <a:ln w="36513">
            <a:solidFill>
              <a:srgbClr val="ABABAB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6" name="Line 39"/>
          <p:cNvSpPr>
            <a:spLocks noChangeShapeType="1"/>
          </p:cNvSpPr>
          <p:nvPr/>
        </p:nvSpPr>
        <p:spPr bwMode="auto">
          <a:xfrm flipV="1">
            <a:off x="5502591" y="2871122"/>
            <a:ext cx="0" cy="92075"/>
          </a:xfrm>
          <a:prstGeom prst="line">
            <a:avLst/>
          </a:prstGeom>
          <a:noFill/>
          <a:ln w="36513">
            <a:solidFill>
              <a:srgbClr val="ABABAB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7" name="Line 40"/>
          <p:cNvSpPr>
            <a:spLocks noChangeShapeType="1"/>
          </p:cNvSpPr>
          <p:nvPr/>
        </p:nvSpPr>
        <p:spPr bwMode="auto">
          <a:xfrm flipV="1">
            <a:off x="5502591" y="2688560"/>
            <a:ext cx="0" cy="92075"/>
          </a:xfrm>
          <a:prstGeom prst="line">
            <a:avLst/>
          </a:prstGeom>
          <a:noFill/>
          <a:ln w="36513">
            <a:solidFill>
              <a:srgbClr val="ABABAB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8" name="Line 41"/>
          <p:cNvSpPr>
            <a:spLocks noChangeShapeType="1"/>
          </p:cNvSpPr>
          <p:nvPr/>
        </p:nvSpPr>
        <p:spPr bwMode="auto">
          <a:xfrm flipV="1">
            <a:off x="5502591" y="2505997"/>
            <a:ext cx="0" cy="90488"/>
          </a:xfrm>
          <a:prstGeom prst="line">
            <a:avLst/>
          </a:prstGeom>
          <a:noFill/>
          <a:ln w="36513">
            <a:solidFill>
              <a:srgbClr val="ABABAB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9" name="Line 42"/>
          <p:cNvSpPr>
            <a:spLocks noChangeShapeType="1"/>
          </p:cNvSpPr>
          <p:nvPr/>
        </p:nvSpPr>
        <p:spPr bwMode="auto">
          <a:xfrm flipV="1">
            <a:off x="5502591" y="2321847"/>
            <a:ext cx="0" cy="92075"/>
          </a:xfrm>
          <a:prstGeom prst="line">
            <a:avLst/>
          </a:prstGeom>
          <a:noFill/>
          <a:ln w="36513">
            <a:solidFill>
              <a:srgbClr val="ABABAB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0" name="Line 43"/>
          <p:cNvSpPr>
            <a:spLocks noChangeShapeType="1"/>
          </p:cNvSpPr>
          <p:nvPr/>
        </p:nvSpPr>
        <p:spPr bwMode="auto">
          <a:xfrm flipV="1">
            <a:off x="5502591" y="2139285"/>
            <a:ext cx="0" cy="92075"/>
          </a:xfrm>
          <a:prstGeom prst="line">
            <a:avLst/>
          </a:prstGeom>
          <a:noFill/>
          <a:ln w="36513">
            <a:solidFill>
              <a:srgbClr val="ABABAB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1" name="Line 44"/>
          <p:cNvSpPr>
            <a:spLocks noChangeShapeType="1"/>
          </p:cNvSpPr>
          <p:nvPr/>
        </p:nvSpPr>
        <p:spPr bwMode="auto">
          <a:xfrm flipV="1">
            <a:off x="5502591" y="1955135"/>
            <a:ext cx="0" cy="92075"/>
          </a:xfrm>
          <a:prstGeom prst="line">
            <a:avLst/>
          </a:prstGeom>
          <a:noFill/>
          <a:ln w="36513">
            <a:solidFill>
              <a:srgbClr val="ABABAB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2" name="Line 45"/>
          <p:cNvSpPr>
            <a:spLocks noChangeShapeType="1"/>
          </p:cNvSpPr>
          <p:nvPr/>
        </p:nvSpPr>
        <p:spPr bwMode="auto">
          <a:xfrm flipV="1">
            <a:off x="5502591" y="1772572"/>
            <a:ext cx="0" cy="92075"/>
          </a:xfrm>
          <a:prstGeom prst="line">
            <a:avLst/>
          </a:prstGeom>
          <a:noFill/>
          <a:ln w="36513">
            <a:solidFill>
              <a:srgbClr val="ABABAB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3" name="Line 46"/>
          <p:cNvSpPr>
            <a:spLocks noChangeShapeType="1"/>
          </p:cNvSpPr>
          <p:nvPr/>
        </p:nvSpPr>
        <p:spPr bwMode="auto">
          <a:xfrm flipV="1">
            <a:off x="5502591" y="1590010"/>
            <a:ext cx="0" cy="90488"/>
          </a:xfrm>
          <a:prstGeom prst="line">
            <a:avLst/>
          </a:prstGeom>
          <a:noFill/>
          <a:ln w="36513">
            <a:solidFill>
              <a:srgbClr val="ABABAB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4" name="Line 47"/>
          <p:cNvSpPr>
            <a:spLocks noChangeShapeType="1"/>
          </p:cNvSpPr>
          <p:nvPr/>
        </p:nvSpPr>
        <p:spPr bwMode="auto">
          <a:xfrm>
            <a:off x="5527991" y="1523335"/>
            <a:ext cx="92075" cy="0"/>
          </a:xfrm>
          <a:prstGeom prst="line">
            <a:avLst/>
          </a:prstGeom>
          <a:noFill/>
          <a:ln w="36513">
            <a:solidFill>
              <a:srgbClr val="ABABAB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5" name="Line 48"/>
          <p:cNvSpPr>
            <a:spLocks noChangeShapeType="1"/>
          </p:cNvSpPr>
          <p:nvPr/>
        </p:nvSpPr>
        <p:spPr bwMode="auto">
          <a:xfrm>
            <a:off x="5712141" y="1523335"/>
            <a:ext cx="90488" cy="0"/>
          </a:xfrm>
          <a:prstGeom prst="line">
            <a:avLst/>
          </a:prstGeom>
          <a:noFill/>
          <a:ln w="36513">
            <a:solidFill>
              <a:srgbClr val="ABABAB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7" name="Line 49"/>
          <p:cNvSpPr>
            <a:spLocks noChangeShapeType="1"/>
          </p:cNvSpPr>
          <p:nvPr/>
        </p:nvSpPr>
        <p:spPr bwMode="auto">
          <a:xfrm flipV="1">
            <a:off x="6113779" y="2913984"/>
            <a:ext cx="0" cy="92075"/>
          </a:xfrm>
          <a:prstGeom prst="line">
            <a:avLst/>
          </a:prstGeom>
          <a:noFill/>
          <a:ln w="36513">
            <a:solidFill>
              <a:srgbClr val="ABABAB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8" name="Line 50"/>
          <p:cNvSpPr>
            <a:spLocks noChangeShapeType="1"/>
          </p:cNvSpPr>
          <p:nvPr/>
        </p:nvSpPr>
        <p:spPr bwMode="auto">
          <a:xfrm flipV="1">
            <a:off x="6113779" y="2731421"/>
            <a:ext cx="0" cy="90488"/>
          </a:xfrm>
          <a:prstGeom prst="line">
            <a:avLst/>
          </a:prstGeom>
          <a:noFill/>
          <a:ln w="36513">
            <a:solidFill>
              <a:srgbClr val="ABABAB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9" name="Line 51"/>
          <p:cNvSpPr>
            <a:spLocks noChangeShapeType="1"/>
          </p:cNvSpPr>
          <p:nvPr/>
        </p:nvSpPr>
        <p:spPr bwMode="auto">
          <a:xfrm flipV="1">
            <a:off x="6113779" y="2547271"/>
            <a:ext cx="0" cy="92075"/>
          </a:xfrm>
          <a:prstGeom prst="line">
            <a:avLst/>
          </a:prstGeom>
          <a:noFill/>
          <a:ln w="36513">
            <a:solidFill>
              <a:srgbClr val="ABABAB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0" name="Line 52"/>
          <p:cNvSpPr>
            <a:spLocks noChangeShapeType="1"/>
          </p:cNvSpPr>
          <p:nvPr/>
        </p:nvSpPr>
        <p:spPr bwMode="auto">
          <a:xfrm flipV="1">
            <a:off x="6113779" y="2364709"/>
            <a:ext cx="0" cy="90488"/>
          </a:xfrm>
          <a:prstGeom prst="line">
            <a:avLst/>
          </a:prstGeom>
          <a:noFill/>
          <a:ln w="36513">
            <a:solidFill>
              <a:srgbClr val="ABABAB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1" name="Line 53"/>
          <p:cNvSpPr>
            <a:spLocks noChangeShapeType="1"/>
          </p:cNvSpPr>
          <p:nvPr/>
        </p:nvSpPr>
        <p:spPr bwMode="auto">
          <a:xfrm flipV="1">
            <a:off x="6113779" y="2180559"/>
            <a:ext cx="0" cy="92075"/>
          </a:xfrm>
          <a:prstGeom prst="line">
            <a:avLst/>
          </a:prstGeom>
          <a:noFill/>
          <a:ln w="36513">
            <a:solidFill>
              <a:srgbClr val="ABABAB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2" name="Line 54"/>
          <p:cNvSpPr>
            <a:spLocks noChangeShapeType="1"/>
          </p:cNvSpPr>
          <p:nvPr/>
        </p:nvSpPr>
        <p:spPr bwMode="auto">
          <a:xfrm flipV="1">
            <a:off x="6113779" y="1997996"/>
            <a:ext cx="0" cy="92075"/>
          </a:xfrm>
          <a:prstGeom prst="line">
            <a:avLst/>
          </a:prstGeom>
          <a:noFill/>
          <a:ln w="36513">
            <a:solidFill>
              <a:srgbClr val="ABABAB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3" name="Line 55"/>
          <p:cNvSpPr>
            <a:spLocks noChangeShapeType="1"/>
          </p:cNvSpPr>
          <p:nvPr/>
        </p:nvSpPr>
        <p:spPr bwMode="auto">
          <a:xfrm flipV="1">
            <a:off x="6113779" y="1815434"/>
            <a:ext cx="0" cy="90488"/>
          </a:xfrm>
          <a:prstGeom prst="line">
            <a:avLst/>
          </a:prstGeom>
          <a:noFill/>
          <a:ln w="36513">
            <a:solidFill>
              <a:srgbClr val="ABABAB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4" name="Line 56"/>
          <p:cNvSpPr>
            <a:spLocks noChangeShapeType="1"/>
          </p:cNvSpPr>
          <p:nvPr/>
        </p:nvSpPr>
        <p:spPr bwMode="auto">
          <a:xfrm flipV="1">
            <a:off x="6113779" y="1631284"/>
            <a:ext cx="0" cy="92075"/>
          </a:xfrm>
          <a:prstGeom prst="line">
            <a:avLst/>
          </a:prstGeom>
          <a:noFill/>
          <a:ln w="36513">
            <a:solidFill>
              <a:srgbClr val="ABABAB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5" name="Line 57"/>
          <p:cNvSpPr>
            <a:spLocks noChangeShapeType="1"/>
          </p:cNvSpPr>
          <p:nvPr/>
        </p:nvSpPr>
        <p:spPr bwMode="auto">
          <a:xfrm flipV="1">
            <a:off x="6113779" y="1448721"/>
            <a:ext cx="0" cy="92075"/>
          </a:xfrm>
          <a:prstGeom prst="line">
            <a:avLst/>
          </a:prstGeom>
          <a:noFill/>
          <a:ln w="36513">
            <a:solidFill>
              <a:srgbClr val="ABABAB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6" name="Line 58"/>
          <p:cNvSpPr>
            <a:spLocks noChangeShapeType="1"/>
          </p:cNvSpPr>
          <p:nvPr/>
        </p:nvSpPr>
        <p:spPr bwMode="auto">
          <a:xfrm flipV="1">
            <a:off x="6113779" y="1264571"/>
            <a:ext cx="0" cy="92075"/>
          </a:xfrm>
          <a:prstGeom prst="line">
            <a:avLst/>
          </a:prstGeom>
          <a:noFill/>
          <a:ln w="36513">
            <a:solidFill>
              <a:srgbClr val="ABABAB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7" name="Line 59"/>
          <p:cNvSpPr>
            <a:spLocks noChangeShapeType="1"/>
          </p:cNvSpPr>
          <p:nvPr/>
        </p:nvSpPr>
        <p:spPr bwMode="auto">
          <a:xfrm flipV="1">
            <a:off x="6113779" y="1082009"/>
            <a:ext cx="0" cy="92075"/>
          </a:xfrm>
          <a:prstGeom prst="line">
            <a:avLst/>
          </a:prstGeom>
          <a:noFill/>
          <a:ln w="36513">
            <a:solidFill>
              <a:srgbClr val="ABABAB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8" name="Line 60"/>
          <p:cNvSpPr>
            <a:spLocks noChangeShapeType="1"/>
          </p:cNvSpPr>
          <p:nvPr/>
        </p:nvSpPr>
        <p:spPr bwMode="auto">
          <a:xfrm flipV="1">
            <a:off x="6113779" y="899446"/>
            <a:ext cx="0" cy="90488"/>
          </a:xfrm>
          <a:prstGeom prst="line">
            <a:avLst/>
          </a:prstGeom>
          <a:noFill/>
          <a:ln w="36513">
            <a:solidFill>
              <a:srgbClr val="ABABAB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9" name="Line 61"/>
          <p:cNvSpPr>
            <a:spLocks noChangeShapeType="1"/>
          </p:cNvSpPr>
          <p:nvPr/>
        </p:nvSpPr>
        <p:spPr bwMode="auto">
          <a:xfrm flipV="1">
            <a:off x="6113779" y="715296"/>
            <a:ext cx="0" cy="92075"/>
          </a:xfrm>
          <a:prstGeom prst="line">
            <a:avLst/>
          </a:prstGeom>
          <a:noFill/>
          <a:ln w="36513">
            <a:solidFill>
              <a:srgbClr val="ABABAB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0" name="Line 62"/>
          <p:cNvSpPr>
            <a:spLocks noChangeShapeType="1"/>
          </p:cNvSpPr>
          <p:nvPr/>
        </p:nvSpPr>
        <p:spPr bwMode="auto">
          <a:xfrm flipV="1">
            <a:off x="6113779" y="532734"/>
            <a:ext cx="0" cy="92075"/>
          </a:xfrm>
          <a:prstGeom prst="line">
            <a:avLst/>
          </a:prstGeom>
          <a:noFill/>
          <a:ln w="36513">
            <a:solidFill>
              <a:srgbClr val="ABABAB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1" name="Freeform 63"/>
          <p:cNvSpPr/>
          <p:nvPr/>
        </p:nvSpPr>
        <p:spPr bwMode="auto">
          <a:xfrm>
            <a:off x="6113779" y="394621"/>
            <a:ext cx="46038" cy="46038"/>
          </a:xfrm>
          <a:custGeom>
            <a:avLst/>
            <a:gdLst>
              <a:gd name="T0" fmla="*/ 0 w 58"/>
              <a:gd name="T1" fmla="*/ 58 h 58"/>
              <a:gd name="T2" fmla="*/ 0 w 58"/>
              <a:gd name="T3" fmla="*/ 0 h 58"/>
              <a:gd name="T4" fmla="*/ 58 w 58"/>
              <a:gd name="T5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8" h="58">
                <a:moveTo>
                  <a:pt x="0" y="58"/>
                </a:moveTo>
                <a:lnTo>
                  <a:pt x="0" y="0"/>
                </a:lnTo>
                <a:lnTo>
                  <a:pt x="58" y="0"/>
                </a:lnTo>
              </a:path>
            </a:pathLst>
          </a:custGeom>
          <a:noFill/>
          <a:ln w="36513">
            <a:solidFill>
              <a:srgbClr val="ABABAB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2" name="Line 64"/>
          <p:cNvSpPr>
            <a:spLocks noChangeShapeType="1"/>
          </p:cNvSpPr>
          <p:nvPr/>
        </p:nvSpPr>
        <p:spPr bwMode="auto">
          <a:xfrm>
            <a:off x="6251892" y="394621"/>
            <a:ext cx="90488" cy="0"/>
          </a:xfrm>
          <a:prstGeom prst="line">
            <a:avLst/>
          </a:prstGeom>
          <a:noFill/>
          <a:ln w="36513">
            <a:solidFill>
              <a:srgbClr val="ABABAB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4" name="Line 65"/>
          <p:cNvSpPr>
            <a:spLocks noChangeShapeType="1"/>
          </p:cNvSpPr>
          <p:nvPr/>
        </p:nvSpPr>
        <p:spPr bwMode="auto">
          <a:xfrm>
            <a:off x="6434453" y="4796760"/>
            <a:ext cx="0" cy="90488"/>
          </a:xfrm>
          <a:prstGeom prst="line">
            <a:avLst/>
          </a:prstGeom>
          <a:noFill/>
          <a:ln w="36513">
            <a:solidFill>
              <a:srgbClr val="ABABAB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5" name="Line 66"/>
          <p:cNvSpPr>
            <a:spLocks noChangeShapeType="1"/>
          </p:cNvSpPr>
          <p:nvPr/>
        </p:nvSpPr>
        <p:spPr bwMode="auto">
          <a:xfrm>
            <a:off x="6434453" y="4979322"/>
            <a:ext cx="0" cy="92075"/>
          </a:xfrm>
          <a:prstGeom prst="line">
            <a:avLst/>
          </a:prstGeom>
          <a:noFill/>
          <a:ln w="36513">
            <a:solidFill>
              <a:srgbClr val="ABABAB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6" name="Line 67"/>
          <p:cNvSpPr>
            <a:spLocks noChangeShapeType="1"/>
          </p:cNvSpPr>
          <p:nvPr/>
        </p:nvSpPr>
        <p:spPr bwMode="auto">
          <a:xfrm>
            <a:off x="6434453" y="5161885"/>
            <a:ext cx="0" cy="92075"/>
          </a:xfrm>
          <a:prstGeom prst="line">
            <a:avLst/>
          </a:prstGeom>
          <a:noFill/>
          <a:ln w="36513">
            <a:solidFill>
              <a:srgbClr val="ABABAB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7" name="Line 68"/>
          <p:cNvSpPr>
            <a:spLocks noChangeShapeType="1"/>
          </p:cNvSpPr>
          <p:nvPr/>
        </p:nvSpPr>
        <p:spPr bwMode="auto">
          <a:xfrm>
            <a:off x="6434453" y="5346035"/>
            <a:ext cx="0" cy="90488"/>
          </a:xfrm>
          <a:prstGeom prst="line">
            <a:avLst/>
          </a:prstGeom>
          <a:noFill/>
          <a:ln w="36513">
            <a:solidFill>
              <a:srgbClr val="ABABAB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8" name="Line 69"/>
          <p:cNvSpPr>
            <a:spLocks noChangeShapeType="1"/>
          </p:cNvSpPr>
          <p:nvPr/>
        </p:nvSpPr>
        <p:spPr bwMode="auto">
          <a:xfrm>
            <a:off x="6434453" y="5528597"/>
            <a:ext cx="0" cy="92075"/>
          </a:xfrm>
          <a:prstGeom prst="line">
            <a:avLst/>
          </a:prstGeom>
          <a:noFill/>
          <a:ln w="36513">
            <a:solidFill>
              <a:srgbClr val="ABABAB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9" name="Line 70"/>
          <p:cNvSpPr>
            <a:spLocks noChangeShapeType="1"/>
          </p:cNvSpPr>
          <p:nvPr/>
        </p:nvSpPr>
        <p:spPr bwMode="auto">
          <a:xfrm>
            <a:off x="6434453" y="5712747"/>
            <a:ext cx="0" cy="90488"/>
          </a:xfrm>
          <a:prstGeom prst="line">
            <a:avLst/>
          </a:prstGeom>
          <a:noFill/>
          <a:ln w="36513">
            <a:solidFill>
              <a:srgbClr val="ABABAB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0" name="Line 71"/>
          <p:cNvSpPr>
            <a:spLocks noChangeShapeType="1"/>
          </p:cNvSpPr>
          <p:nvPr/>
        </p:nvSpPr>
        <p:spPr bwMode="auto">
          <a:xfrm>
            <a:off x="6434453" y="5895310"/>
            <a:ext cx="0" cy="92075"/>
          </a:xfrm>
          <a:prstGeom prst="line">
            <a:avLst/>
          </a:prstGeom>
          <a:noFill/>
          <a:ln w="36513">
            <a:solidFill>
              <a:srgbClr val="ABABAB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1" name="Line 72"/>
          <p:cNvSpPr>
            <a:spLocks noChangeShapeType="1"/>
          </p:cNvSpPr>
          <p:nvPr/>
        </p:nvSpPr>
        <p:spPr bwMode="auto">
          <a:xfrm>
            <a:off x="6434453" y="6077872"/>
            <a:ext cx="0" cy="92075"/>
          </a:xfrm>
          <a:prstGeom prst="line">
            <a:avLst/>
          </a:prstGeom>
          <a:noFill/>
          <a:ln w="36513">
            <a:solidFill>
              <a:srgbClr val="ABABAB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2" name="Line 73"/>
          <p:cNvSpPr>
            <a:spLocks noChangeShapeType="1"/>
          </p:cNvSpPr>
          <p:nvPr/>
        </p:nvSpPr>
        <p:spPr bwMode="auto">
          <a:xfrm>
            <a:off x="6434453" y="6262022"/>
            <a:ext cx="0" cy="90488"/>
          </a:xfrm>
          <a:prstGeom prst="line">
            <a:avLst/>
          </a:prstGeom>
          <a:noFill/>
          <a:ln w="36513">
            <a:solidFill>
              <a:srgbClr val="ABABAB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3" name="Freeform 74"/>
          <p:cNvSpPr/>
          <p:nvPr/>
        </p:nvSpPr>
        <p:spPr bwMode="auto">
          <a:xfrm>
            <a:off x="6434453" y="6444585"/>
            <a:ext cx="73025" cy="19050"/>
          </a:xfrm>
          <a:custGeom>
            <a:avLst/>
            <a:gdLst>
              <a:gd name="T0" fmla="*/ 0 w 91"/>
              <a:gd name="T1" fmla="*/ 0 h 24"/>
              <a:gd name="T2" fmla="*/ 0 w 91"/>
              <a:gd name="T3" fmla="*/ 24 h 24"/>
              <a:gd name="T4" fmla="*/ 91 w 91"/>
              <a:gd name="T5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1" h="24">
                <a:moveTo>
                  <a:pt x="0" y="0"/>
                </a:moveTo>
                <a:lnTo>
                  <a:pt x="0" y="24"/>
                </a:lnTo>
                <a:lnTo>
                  <a:pt x="91" y="24"/>
                </a:lnTo>
              </a:path>
            </a:pathLst>
          </a:custGeom>
          <a:noFill/>
          <a:ln w="36513">
            <a:solidFill>
              <a:srgbClr val="ABABAB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4" name="Line 75"/>
          <p:cNvSpPr>
            <a:spLocks noChangeShapeType="1"/>
          </p:cNvSpPr>
          <p:nvPr/>
        </p:nvSpPr>
        <p:spPr bwMode="auto">
          <a:xfrm>
            <a:off x="6597966" y="6463635"/>
            <a:ext cx="92075" cy="0"/>
          </a:xfrm>
          <a:prstGeom prst="line">
            <a:avLst/>
          </a:prstGeom>
          <a:noFill/>
          <a:ln w="36513">
            <a:solidFill>
              <a:srgbClr val="ABABAB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5" name="Rectangle 79"/>
          <p:cNvSpPr>
            <a:spLocks noChangeArrowheads="1"/>
          </p:cNvSpPr>
          <p:nvPr/>
        </p:nvSpPr>
        <p:spPr bwMode="auto">
          <a:xfrm>
            <a:off x="5931217" y="1359821"/>
            <a:ext cx="1076325" cy="35718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6" name="Rectangle 80"/>
          <p:cNvSpPr>
            <a:spLocks noChangeArrowheads="1"/>
          </p:cNvSpPr>
          <p:nvPr/>
        </p:nvSpPr>
        <p:spPr bwMode="auto">
          <a:xfrm>
            <a:off x="6116954" y="1383635"/>
            <a:ext cx="564257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9pPr>
          </a:lstStyle>
          <a:p>
            <a:r>
              <a:rPr lang="zh-CN" altLang="zh-CN" sz="2100">
                <a:solidFill>
                  <a:srgbClr val="FFFFFF"/>
                </a:solidFill>
                <a:latin typeface="Impact" panose="020B0806030902050204"/>
                <a:ea typeface="微软雅黑" panose="020B0503020204020204" pitchFamily="34" charset="-122"/>
              </a:rPr>
              <a:t>0~20</a:t>
            </a:r>
            <a:endParaRPr lang="zh-CN" altLang="zh-CN">
              <a:solidFill>
                <a:prstClr val="black"/>
              </a:solidFill>
              <a:latin typeface="Impact" panose="020B0806030902050204"/>
              <a:ea typeface="微软雅黑" panose="020B0503020204020204" pitchFamily="34" charset="-122"/>
            </a:endParaRPr>
          </a:p>
        </p:txBody>
      </p:sp>
      <p:sp>
        <p:nvSpPr>
          <p:cNvPr id="87" name="Rectangle 84"/>
          <p:cNvSpPr>
            <a:spLocks noChangeArrowheads="1"/>
          </p:cNvSpPr>
          <p:nvPr/>
        </p:nvSpPr>
        <p:spPr bwMode="auto">
          <a:xfrm>
            <a:off x="6397942" y="242221"/>
            <a:ext cx="1076325" cy="35718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8" name="Rectangle 85"/>
          <p:cNvSpPr>
            <a:spLocks noChangeArrowheads="1"/>
          </p:cNvSpPr>
          <p:nvPr/>
        </p:nvSpPr>
        <p:spPr bwMode="auto">
          <a:xfrm>
            <a:off x="6542404" y="266035"/>
            <a:ext cx="710131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9pPr>
          </a:lstStyle>
          <a:p>
            <a:r>
              <a:rPr lang="zh-CN" altLang="zh-CN" sz="2100">
                <a:solidFill>
                  <a:srgbClr val="FFFFFF"/>
                </a:solidFill>
                <a:latin typeface="Impact" panose="020B0806030902050204"/>
                <a:ea typeface="微软雅黑" panose="020B0503020204020204" pitchFamily="34" charset="-122"/>
              </a:rPr>
              <a:t>40~60</a:t>
            </a:r>
            <a:endParaRPr lang="zh-CN" altLang="zh-CN">
              <a:solidFill>
                <a:prstClr val="black"/>
              </a:solidFill>
              <a:latin typeface="Impact" panose="020B0806030902050204"/>
              <a:ea typeface="微软雅黑" panose="020B0503020204020204" pitchFamily="34" charset="-122"/>
            </a:endParaRPr>
          </a:p>
        </p:txBody>
      </p:sp>
      <p:sp>
        <p:nvSpPr>
          <p:cNvPr id="89" name="Rectangle 88"/>
          <p:cNvSpPr>
            <a:spLocks noChangeArrowheads="1"/>
          </p:cNvSpPr>
          <p:nvPr/>
        </p:nvSpPr>
        <p:spPr bwMode="auto">
          <a:xfrm>
            <a:off x="6191567" y="5296821"/>
            <a:ext cx="1076325" cy="3556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0" name="Rectangle 89"/>
          <p:cNvSpPr>
            <a:spLocks noChangeArrowheads="1"/>
          </p:cNvSpPr>
          <p:nvPr/>
        </p:nvSpPr>
        <p:spPr bwMode="auto">
          <a:xfrm>
            <a:off x="6367779" y="5319047"/>
            <a:ext cx="698909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9pPr>
          </a:lstStyle>
          <a:p>
            <a:r>
              <a:rPr lang="zh-CN" altLang="zh-CN" sz="2100" dirty="0">
                <a:solidFill>
                  <a:srgbClr val="FFFFFF"/>
                </a:solidFill>
                <a:latin typeface="Impact" panose="020B0806030902050204"/>
                <a:ea typeface="微软雅黑" panose="020B0503020204020204" pitchFamily="34" charset="-122"/>
              </a:rPr>
              <a:t>20~40</a:t>
            </a:r>
            <a:endParaRPr lang="zh-CN" altLang="zh-CN" dirty="0">
              <a:solidFill>
                <a:prstClr val="black"/>
              </a:solidFill>
              <a:latin typeface="Impact" panose="020B0806030902050204"/>
              <a:ea typeface="微软雅黑" panose="020B0503020204020204" pitchFamily="34" charset="-122"/>
            </a:endParaRPr>
          </a:p>
        </p:txBody>
      </p:sp>
      <p:sp>
        <p:nvSpPr>
          <p:cNvPr id="91" name="Rectangle 92"/>
          <p:cNvSpPr>
            <a:spLocks noChangeArrowheads="1"/>
          </p:cNvSpPr>
          <p:nvPr/>
        </p:nvSpPr>
        <p:spPr bwMode="auto">
          <a:xfrm>
            <a:off x="6791642" y="6269959"/>
            <a:ext cx="1076325" cy="35718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2" name="Rectangle 93"/>
          <p:cNvSpPr>
            <a:spLocks noChangeArrowheads="1"/>
          </p:cNvSpPr>
          <p:nvPr/>
        </p:nvSpPr>
        <p:spPr bwMode="auto">
          <a:xfrm>
            <a:off x="6963092" y="6292185"/>
            <a:ext cx="719749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9pPr>
          </a:lstStyle>
          <a:p>
            <a:r>
              <a:rPr lang="zh-CN" altLang="zh-CN" sz="2100" dirty="0">
                <a:solidFill>
                  <a:srgbClr val="FFFFFF"/>
                </a:solidFill>
                <a:latin typeface="Impact" panose="020B0806030902050204"/>
                <a:ea typeface="微软雅黑" panose="020B0503020204020204" pitchFamily="34" charset="-122"/>
              </a:rPr>
              <a:t>60~80</a:t>
            </a:r>
            <a:endParaRPr lang="zh-CN" altLang="zh-CN" dirty="0">
              <a:solidFill>
                <a:prstClr val="black"/>
              </a:solidFill>
              <a:latin typeface="Impact" panose="020B0806030902050204"/>
              <a:ea typeface="微软雅黑" panose="020B0503020204020204" pitchFamily="34" charset="-122"/>
            </a:endParaRPr>
          </a:p>
        </p:txBody>
      </p:sp>
      <p:sp>
        <p:nvSpPr>
          <p:cNvPr id="93" name="矩形 92"/>
          <p:cNvSpPr/>
          <p:nvPr/>
        </p:nvSpPr>
        <p:spPr>
          <a:xfrm>
            <a:off x="7536667" y="68449"/>
            <a:ext cx="43223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单击此处添加文本，本模版所有图形线条及其相应素材均可自由编辑、改色、替换，建议您在展示时字体选择微软雅黑。</a:t>
            </a:r>
          </a:p>
        </p:txBody>
      </p:sp>
      <p:sp>
        <p:nvSpPr>
          <p:cNvPr id="94" name="矩形 93"/>
          <p:cNvSpPr/>
          <p:nvPr/>
        </p:nvSpPr>
        <p:spPr>
          <a:xfrm>
            <a:off x="7128949" y="1264571"/>
            <a:ext cx="431296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单击此处添加文本，本模版所有图形线条及其相应素材均可自由编辑、改色、替换，建议您在展示时字体选择微软雅黑。</a:t>
            </a:r>
          </a:p>
        </p:txBody>
      </p:sp>
      <p:sp>
        <p:nvSpPr>
          <p:cNvPr id="98" name="矩形 97"/>
          <p:cNvSpPr/>
          <p:nvPr/>
        </p:nvSpPr>
        <p:spPr>
          <a:xfrm>
            <a:off x="6936104" y="4107785"/>
            <a:ext cx="431296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单击此处添加文本，本模版所有图形线条及其相应素材均可自由编辑、改色、替换，建议您在展示时字体选择微软雅黑。</a:t>
            </a:r>
          </a:p>
        </p:txBody>
      </p:sp>
      <p:sp>
        <p:nvSpPr>
          <p:cNvPr id="99" name="矩形 98"/>
          <p:cNvSpPr/>
          <p:nvPr/>
        </p:nvSpPr>
        <p:spPr>
          <a:xfrm>
            <a:off x="7854291" y="5480623"/>
            <a:ext cx="431296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单击此处添加文本，本模版所有图形线条及其相应素材均可自由编辑、改色、替换，建议您在展示时字体选择微软雅黑。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242221"/>
            <a:ext cx="196948" cy="390825"/>
          </a:xfrm>
          <a:prstGeom prst="rect">
            <a:avLst/>
          </a:prstGeom>
          <a:solidFill>
            <a:srgbClr val="6687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6610" y="242221"/>
            <a:ext cx="23363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6" name="Freeform 13"/>
          <p:cNvSpPr/>
          <p:nvPr/>
        </p:nvSpPr>
        <p:spPr bwMode="auto">
          <a:xfrm>
            <a:off x="5801639" y="2544697"/>
            <a:ext cx="2524126" cy="2985020"/>
          </a:xfrm>
          <a:custGeom>
            <a:avLst/>
            <a:gdLst>
              <a:gd name="T0" fmla="*/ 85 w 590"/>
              <a:gd name="T1" fmla="*/ 699 h 699"/>
              <a:gd name="T2" fmla="*/ 12 w 590"/>
              <a:gd name="T3" fmla="*/ 664 h 699"/>
              <a:gd name="T4" fmla="*/ 23 w 590"/>
              <a:gd name="T5" fmla="*/ 585 h 699"/>
              <a:gd name="T6" fmla="*/ 212 w 590"/>
              <a:gd name="T7" fmla="*/ 300 h 699"/>
              <a:gd name="T8" fmla="*/ 212 w 590"/>
              <a:gd name="T9" fmla="*/ 77 h 699"/>
              <a:gd name="T10" fmla="*/ 187 w 590"/>
              <a:gd name="T11" fmla="*/ 40 h 699"/>
              <a:gd name="T12" fmla="*/ 227 w 590"/>
              <a:gd name="T13" fmla="*/ 0 h 699"/>
              <a:gd name="T14" fmla="*/ 363 w 590"/>
              <a:gd name="T15" fmla="*/ 0 h 699"/>
              <a:gd name="T16" fmla="*/ 403 w 590"/>
              <a:gd name="T17" fmla="*/ 40 h 699"/>
              <a:gd name="T18" fmla="*/ 378 w 590"/>
              <a:gd name="T19" fmla="*/ 77 h 699"/>
              <a:gd name="T20" fmla="*/ 378 w 590"/>
              <a:gd name="T21" fmla="*/ 300 h 699"/>
              <a:gd name="T22" fmla="*/ 567 w 590"/>
              <a:gd name="T23" fmla="*/ 585 h 699"/>
              <a:gd name="T24" fmla="*/ 578 w 590"/>
              <a:gd name="T25" fmla="*/ 664 h 699"/>
              <a:gd name="T26" fmla="*/ 505 w 590"/>
              <a:gd name="T27" fmla="*/ 699 h 699"/>
              <a:gd name="T28" fmla="*/ 85 w 590"/>
              <a:gd name="T29" fmla="*/ 699 h 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90" h="699">
                <a:moveTo>
                  <a:pt x="85" y="699"/>
                </a:moveTo>
                <a:cubicBezTo>
                  <a:pt x="50" y="699"/>
                  <a:pt x="24" y="687"/>
                  <a:pt x="12" y="664"/>
                </a:cubicBezTo>
                <a:cubicBezTo>
                  <a:pt x="0" y="642"/>
                  <a:pt x="4" y="614"/>
                  <a:pt x="23" y="585"/>
                </a:cubicBezTo>
                <a:cubicBezTo>
                  <a:pt x="212" y="300"/>
                  <a:pt x="212" y="300"/>
                  <a:pt x="212" y="300"/>
                </a:cubicBezTo>
                <a:cubicBezTo>
                  <a:pt x="212" y="77"/>
                  <a:pt x="212" y="77"/>
                  <a:pt x="212" y="77"/>
                </a:cubicBezTo>
                <a:cubicBezTo>
                  <a:pt x="197" y="71"/>
                  <a:pt x="187" y="57"/>
                  <a:pt x="187" y="40"/>
                </a:cubicBezTo>
                <a:cubicBezTo>
                  <a:pt x="187" y="18"/>
                  <a:pt x="205" y="0"/>
                  <a:pt x="227" y="0"/>
                </a:cubicBezTo>
                <a:cubicBezTo>
                  <a:pt x="363" y="0"/>
                  <a:pt x="363" y="0"/>
                  <a:pt x="363" y="0"/>
                </a:cubicBezTo>
                <a:cubicBezTo>
                  <a:pt x="385" y="0"/>
                  <a:pt x="403" y="18"/>
                  <a:pt x="403" y="40"/>
                </a:cubicBezTo>
                <a:cubicBezTo>
                  <a:pt x="403" y="57"/>
                  <a:pt x="393" y="71"/>
                  <a:pt x="378" y="77"/>
                </a:cubicBezTo>
                <a:cubicBezTo>
                  <a:pt x="378" y="300"/>
                  <a:pt x="378" y="300"/>
                  <a:pt x="378" y="300"/>
                </a:cubicBezTo>
                <a:cubicBezTo>
                  <a:pt x="567" y="585"/>
                  <a:pt x="567" y="585"/>
                  <a:pt x="567" y="585"/>
                </a:cubicBezTo>
                <a:cubicBezTo>
                  <a:pt x="586" y="614"/>
                  <a:pt x="590" y="642"/>
                  <a:pt x="578" y="664"/>
                </a:cubicBezTo>
                <a:cubicBezTo>
                  <a:pt x="566" y="687"/>
                  <a:pt x="540" y="699"/>
                  <a:pt x="505" y="699"/>
                </a:cubicBezTo>
                <a:lnTo>
                  <a:pt x="85" y="699"/>
                </a:lnTo>
                <a:close/>
              </a:path>
            </a:pathLst>
          </a:custGeom>
          <a:solidFill>
            <a:srgbClr val="F3F4F6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Freeform 14"/>
          <p:cNvSpPr/>
          <p:nvPr/>
        </p:nvSpPr>
        <p:spPr bwMode="auto">
          <a:xfrm>
            <a:off x="5819643" y="2613111"/>
            <a:ext cx="2488118" cy="2848192"/>
          </a:xfrm>
          <a:custGeom>
            <a:avLst/>
            <a:gdLst>
              <a:gd name="T0" fmla="*/ 549 w 582"/>
              <a:gd name="T1" fmla="*/ 578 h 667"/>
              <a:gd name="T2" fmla="*/ 358 w 582"/>
              <a:gd name="T3" fmla="*/ 289 h 667"/>
              <a:gd name="T4" fmla="*/ 358 w 582"/>
              <a:gd name="T5" fmla="*/ 48 h 667"/>
              <a:gd name="T6" fmla="*/ 359 w 582"/>
              <a:gd name="T7" fmla="*/ 48 h 667"/>
              <a:gd name="T8" fmla="*/ 383 w 582"/>
              <a:gd name="T9" fmla="*/ 24 h 667"/>
              <a:gd name="T10" fmla="*/ 359 w 582"/>
              <a:gd name="T11" fmla="*/ 0 h 667"/>
              <a:gd name="T12" fmla="*/ 223 w 582"/>
              <a:gd name="T13" fmla="*/ 0 h 667"/>
              <a:gd name="T14" fmla="*/ 199 w 582"/>
              <a:gd name="T15" fmla="*/ 24 h 667"/>
              <a:gd name="T16" fmla="*/ 223 w 582"/>
              <a:gd name="T17" fmla="*/ 48 h 667"/>
              <a:gd name="T18" fmla="*/ 224 w 582"/>
              <a:gd name="T19" fmla="*/ 48 h 667"/>
              <a:gd name="T20" fmla="*/ 224 w 582"/>
              <a:gd name="T21" fmla="*/ 289 h 667"/>
              <a:gd name="T22" fmla="*/ 33 w 582"/>
              <a:gd name="T23" fmla="*/ 578 h 667"/>
              <a:gd name="T24" fmla="*/ 81 w 582"/>
              <a:gd name="T25" fmla="*/ 667 h 667"/>
              <a:gd name="T26" fmla="*/ 501 w 582"/>
              <a:gd name="T27" fmla="*/ 667 h 667"/>
              <a:gd name="T28" fmla="*/ 549 w 582"/>
              <a:gd name="T29" fmla="*/ 578 h 6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82" h="667">
                <a:moveTo>
                  <a:pt x="549" y="578"/>
                </a:moveTo>
                <a:cubicBezTo>
                  <a:pt x="358" y="289"/>
                  <a:pt x="358" y="289"/>
                  <a:pt x="358" y="289"/>
                </a:cubicBezTo>
                <a:cubicBezTo>
                  <a:pt x="358" y="48"/>
                  <a:pt x="358" y="48"/>
                  <a:pt x="358" y="48"/>
                </a:cubicBezTo>
                <a:cubicBezTo>
                  <a:pt x="359" y="48"/>
                  <a:pt x="359" y="48"/>
                  <a:pt x="359" y="48"/>
                </a:cubicBezTo>
                <a:cubicBezTo>
                  <a:pt x="372" y="48"/>
                  <a:pt x="383" y="38"/>
                  <a:pt x="383" y="24"/>
                </a:cubicBezTo>
                <a:cubicBezTo>
                  <a:pt x="383" y="11"/>
                  <a:pt x="372" y="0"/>
                  <a:pt x="359" y="0"/>
                </a:cubicBezTo>
                <a:cubicBezTo>
                  <a:pt x="223" y="0"/>
                  <a:pt x="223" y="0"/>
                  <a:pt x="223" y="0"/>
                </a:cubicBezTo>
                <a:cubicBezTo>
                  <a:pt x="210" y="0"/>
                  <a:pt x="199" y="11"/>
                  <a:pt x="199" y="24"/>
                </a:cubicBezTo>
                <a:cubicBezTo>
                  <a:pt x="199" y="38"/>
                  <a:pt x="210" y="48"/>
                  <a:pt x="223" y="48"/>
                </a:cubicBezTo>
                <a:cubicBezTo>
                  <a:pt x="224" y="48"/>
                  <a:pt x="224" y="48"/>
                  <a:pt x="224" y="48"/>
                </a:cubicBezTo>
                <a:cubicBezTo>
                  <a:pt x="224" y="289"/>
                  <a:pt x="224" y="289"/>
                  <a:pt x="224" y="289"/>
                </a:cubicBezTo>
                <a:cubicBezTo>
                  <a:pt x="33" y="578"/>
                  <a:pt x="33" y="578"/>
                  <a:pt x="33" y="578"/>
                </a:cubicBezTo>
                <a:cubicBezTo>
                  <a:pt x="0" y="627"/>
                  <a:pt x="22" y="667"/>
                  <a:pt x="81" y="667"/>
                </a:cubicBezTo>
                <a:cubicBezTo>
                  <a:pt x="501" y="667"/>
                  <a:pt x="501" y="667"/>
                  <a:pt x="501" y="667"/>
                </a:cubicBezTo>
                <a:cubicBezTo>
                  <a:pt x="560" y="667"/>
                  <a:pt x="582" y="627"/>
                  <a:pt x="549" y="578"/>
                </a:cubicBezTo>
                <a:close/>
              </a:path>
            </a:pathLst>
          </a:custGeom>
          <a:solidFill>
            <a:srgbClr val="C1C7D0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reeform 15"/>
          <p:cNvSpPr/>
          <p:nvPr/>
        </p:nvSpPr>
        <p:spPr bwMode="auto">
          <a:xfrm>
            <a:off x="5819643" y="4928392"/>
            <a:ext cx="2488118" cy="532911"/>
          </a:xfrm>
          <a:custGeom>
            <a:avLst/>
            <a:gdLst>
              <a:gd name="T0" fmla="*/ 549 w 582"/>
              <a:gd name="T1" fmla="*/ 36 h 125"/>
              <a:gd name="T2" fmla="*/ 525 w 582"/>
              <a:gd name="T3" fmla="*/ 0 h 125"/>
              <a:gd name="T4" fmla="*/ 57 w 582"/>
              <a:gd name="T5" fmla="*/ 0 h 125"/>
              <a:gd name="T6" fmla="*/ 33 w 582"/>
              <a:gd name="T7" fmla="*/ 36 h 125"/>
              <a:gd name="T8" fmla="*/ 81 w 582"/>
              <a:gd name="T9" fmla="*/ 125 h 125"/>
              <a:gd name="T10" fmla="*/ 501 w 582"/>
              <a:gd name="T11" fmla="*/ 125 h 125"/>
              <a:gd name="T12" fmla="*/ 549 w 582"/>
              <a:gd name="T13" fmla="*/ 36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82" h="125">
                <a:moveTo>
                  <a:pt x="549" y="36"/>
                </a:moveTo>
                <a:cubicBezTo>
                  <a:pt x="525" y="0"/>
                  <a:pt x="525" y="0"/>
                  <a:pt x="525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33" y="36"/>
                  <a:pt x="33" y="36"/>
                  <a:pt x="33" y="36"/>
                </a:cubicBezTo>
                <a:cubicBezTo>
                  <a:pt x="0" y="85"/>
                  <a:pt x="22" y="125"/>
                  <a:pt x="81" y="125"/>
                </a:cubicBezTo>
                <a:cubicBezTo>
                  <a:pt x="501" y="125"/>
                  <a:pt x="501" y="125"/>
                  <a:pt x="501" y="125"/>
                </a:cubicBezTo>
                <a:cubicBezTo>
                  <a:pt x="560" y="125"/>
                  <a:pt x="582" y="85"/>
                  <a:pt x="549" y="36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16"/>
          <p:cNvSpPr/>
          <p:nvPr/>
        </p:nvSpPr>
        <p:spPr bwMode="auto">
          <a:xfrm>
            <a:off x="6062693" y="4390080"/>
            <a:ext cx="2002017" cy="538312"/>
          </a:xfrm>
          <a:custGeom>
            <a:avLst/>
            <a:gdLst>
              <a:gd name="T0" fmla="*/ 0 w 1112"/>
              <a:gd name="T1" fmla="*/ 299 h 299"/>
              <a:gd name="T2" fmla="*/ 1112 w 1112"/>
              <a:gd name="T3" fmla="*/ 299 h 299"/>
              <a:gd name="T4" fmla="*/ 915 w 1112"/>
              <a:gd name="T5" fmla="*/ 0 h 299"/>
              <a:gd name="T6" fmla="*/ 197 w 1112"/>
              <a:gd name="T7" fmla="*/ 0 h 299"/>
              <a:gd name="T8" fmla="*/ 0 w 1112"/>
              <a:gd name="T9" fmla="*/ 299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2" h="299">
                <a:moveTo>
                  <a:pt x="0" y="299"/>
                </a:moveTo>
                <a:lnTo>
                  <a:pt x="1112" y="299"/>
                </a:lnTo>
                <a:lnTo>
                  <a:pt x="915" y="0"/>
                </a:lnTo>
                <a:lnTo>
                  <a:pt x="197" y="0"/>
                </a:lnTo>
                <a:lnTo>
                  <a:pt x="0" y="299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Freeform 17"/>
          <p:cNvSpPr/>
          <p:nvPr/>
        </p:nvSpPr>
        <p:spPr bwMode="auto">
          <a:xfrm>
            <a:off x="6417367" y="3851768"/>
            <a:ext cx="1292669" cy="538312"/>
          </a:xfrm>
          <a:custGeom>
            <a:avLst/>
            <a:gdLst>
              <a:gd name="T0" fmla="*/ 718 w 718"/>
              <a:gd name="T1" fmla="*/ 299 h 299"/>
              <a:gd name="T2" fmla="*/ 520 w 718"/>
              <a:gd name="T3" fmla="*/ 0 h 299"/>
              <a:gd name="T4" fmla="*/ 197 w 718"/>
              <a:gd name="T5" fmla="*/ 0 h 299"/>
              <a:gd name="T6" fmla="*/ 0 w 718"/>
              <a:gd name="T7" fmla="*/ 299 h 299"/>
              <a:gd name="T8" fmla="*/ 718 w 718"/>
              <a:gd name="T9" fmla="*/ 299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8" h="299">
                <a:moveTo>
                  <a:pt x="718" y="299"/>
                </a:moveTo>
                <a:lnTo>
                  <a:pt x="520" y="0"/>
                </a:lnTo>
                <a:lnTo>
                  <a:pt x="197" y="0"/>
                </a:lnTo>
                <a:lnTo>
                  <a:pt x="0" y="299"/>
                </a:lnTo>
                <a:lnTo>
                  <a:pt x="718" y="299"/>
                </a:lnTo>
                <a:close/>
              </a:path>
            </a:pathLst>
          </a:custGeom>
          <a:solidFill>
            <a:srgbClr val="6687B3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A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Oval 30"/>
          <p:cNvSpPr/>
          <p:nvPr/>
        </p:nvSpPr>
        <p:spPr>
          <a:xfrm flipH="1">
            <a:off x="6860255" y="3044328"/>
            <a:ext cx="241856" cy="241856"/>
          </a:xfrm>
          <a:prstGeom prst="ellipse">
            <a:avLst/>
          </a:prstGeom>
          <a:solidFill>
            <a:srgbClr val="FFFFFF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Oval 31"/>
          <p:cNvSpPr/>
          <p:nvPr/>
        </p:nvSpPr>
        <p:spPr>
          <a:xfrm flipH="1">
            <a:off x="7073535" y="3424874"/>
            <a:ext cx="122506" cy="122506"/>
          </a:xfrm>
          <a:prstGeom prst="ellipse">
            <a:avLst/>
          </a:prstGeom>
          <a:solidFill>
            <a:srgbClr val="FFFFFF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Oval 32"/>
          <p:cNvSpPr/>
          <p:nvPr/>
        </p:nvSpPr>
        <p:spPr>
          <a:xfrm flipH="1">
            <a:off x="6831679" y="2277009"/>
            <a:ext cx="122506" cy="122506"/>
          </a:xfrm>
          <a:prstGeom prst="ellipse">
            <a:avLst/>
          </a:prstGeom>
          <a:solidFill>
            <a:srgbClr val="C1C7D0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Oval 33"/>
          <p:cNvSpPr/>
          <p:nvPr/>
        </p:nvSpPr>
        <p:spPr>
          <a:xfrm flipH="1">
            <a:off x="7040938" y="1927066"/>
            <a:ext cx="170143" cy="170143"/>
          </a:xfrm>
          <a:prstGeom prst="ellipse">
            <a:avLst/>
          </a:prstGeom>
          <a:solidFill>
            <a:srgbClr val="C1C7D0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AutoShape 7"/>
          <p:cNvSpPr/>
          <p:nvPr/>
        </p:nvSpPr>
        <p:spPr bwMode="auto">
          <a:xfrm>
            <a:off x="6936136" y="5063898"/>
            <a:ext cx="287108" cy="287599"/>
          </a:xfrm>
          <a:custGeom>
            <a:avLst/>
            <a:gdLst>
              <a:gd name="T0" fmla="+- 0 10800 1271"/>
              <a:gd name="T1" fmla="*/ T0 w 19058"/>
              <a:gd name="T2" fmla="+- 0 10799 1270"/>
              <a:gd name="T3" fmla="*/ 10799 h 19059"/>
              <a:gd name="T4" fmla="+- 0 10800 1271"/>
              <a:gd name="T5" fmla="*/ T4 w 19058"/>
              <a:gd name="T6" fmla="+- 0 10799 1270"/>
              <a:gd name="T7" fmla="*/ 10799 h 19059"/>
              <a:gd name="T8" fmla="+- 0 10800 1271"/>
              <a:gd name="T9" fmla="*/ T8 w 19058"/>
              <a:gd name="T10" fmla="+- 0 10799 1270"/>
              <a:gd name="T11" fmla="*/ 10799 h 19059"/>
              <a:gd name="T12" fmla="+- 0 10800 1271"/>
              <a:gd name="T13" fmla="*/ T12 w 19058"/>
              <a:gd name="T14" fmla="+- 0 10799 1270"/>
              <a:gd name="T15" fmla="*/ 10799 h 1905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058" h="19059">
                <a:moveTo>
                  <a:pt x="6430" y="17268"/>
                </a:moveTo>
                <a:cubicBezTo>
                  <a:pt x="2162" y="15559"/>
                  <a:pt x="82" y="10698"/>
                  <a:pt x="1790" y="6431"/>
                </a:cubicBezTo>
                <a:cubicBezTo>
                  <a:pt x="3499" y="2164"/>
                  <a:pt x="8360" y="81"/>
                  <a:pt x="12627" y="1791"/>
                </a:cubicBezTo>
                <a:cubicBezTo>
                  <a:pt x="16894" y="3499"/>
                  <a:pt x="18975" y="8361"/>
                  <a:pt x="17267" y="12628"/>
                </a:cubicBezTo>
                <a:cubicBezTo>
                  <a:pt x="15558" y="16895"/>
                  <a:pt x="10696" y="18976"/>
                  <a:pt x="6430" y="17268"/>
                </a:cubicBezTo>
                <a:moveTo>
                  <a:pt x="13070" y="685"/>
                </a:moveTo>
                <a:cubicBezTo>
                  <a:pt x="8186" y="-1270"/>
                  <a:pt x="2641" y="1103"/>
                  <a:pt x="685" y="5987"/>
                </a:cubicBezTo>
                <a:cubicBezTo>
                  <a:pt x="-1271" y="10872"/>
                  <a:pt x="1103" y="16418"/>
                  <a:pt x="5987" y="18373"/>
                </a:cubicBezTo>
                <a:cubicBezTo>
                  <a:pt x="10871" y="20330"/>
                  <a:pt x="16416" y="17955"/>
                  <a:pt x="18373" y="13071"/>
                </a:cubicBezTo>
                <a:cubicBezTo>
                  <a:pt x="20329" y="8186"/>
                  <a:pt x="17954" y="2641"/>
                  <a:pt x="13070" y="685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AutoShape 8"/>
          <p:cNvSpPr/>
          <p:nvPr/>
        </p:nvSpPr>
        <p:spPr bwMode="auto">
          <a:xfrm>
            <a:off x="7061776" y="5189538"/>
            <a:ext cx="35827" cy="35827"/>
          </a:xfrm>
          <a:custGeom>
            <a:avLst/>
            <a:gdLst>
              <a:gd name="T0" fmla="+- 0 10801 1272"/>
              <a:gd name="T1" fmla="*/ T0 w 19059"/>
              <a:gd name="T2" fmla="+- 0 10800 1272"/>
              <a:gd name="T3" fmla="*/ 10800 h 19056"/>
              <a:gd name="T4" fmla="+- 0 10801 1272"/>
              <a:gd name="T5" fmla="*/ T4 w 19059"/>
              <a:gd name="T6" fmla="+- 0 10800 1272"/>
              <a:gd name="T7" fmla="*/ 10800 h 19056"/>
              <a:gd name="T8" fmla="+- 0 10801 1272"/>
              <a:gd name="T9" fmla="*/ T8 w 19059"/>
              <a:gd name="T10" fmla="+- 0 10800 1272"/>
              <a:gd name="T11" fmla="*/ 10800 h 19056"/>
              <a:gd name="T12" fmla="+- 0 10801 1272"/>
              <a:gd name="T13" fmla="*/ T12 w 19059"/>
              <a:gd name="T14" fmla="+- 0 10800 1272"/>
              <a:gd name="T15" fmla="*/ 10800 h 19056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059" h="19056">
                <a:moveTo>
                  <a:pt x="7753" y="13951"/>
                </a:moveTo>
                <a:cubicBezTo>
                  <a:pt x="5315" y="12969"/>
                  <a:pt x="4129" y="10197"/>
                  <a:pt x="5101" y="7755"/>
                </a:cubicBezTo>
                <a:cubicBezTo>
                  <a:pt x="6083" y="5323"/>
                  <a:pt x="8860" y="4132"/>
                  <a:pt x="11298" y="5104"/>
                </a:cubicBezTo>
                <a:cubicBezTo>
                  <a:pt x="13735" y="6081"/>
                  <a:pt x="14926" y="8858"/>
                  <a:pt x="13949" y="11300"/>
                </a:cubicBezTo>
                <a:cubicBezTo>
                  <a:pt x="12972" y="13737"/>
                  <a:pt x="10195" y="14923"/>
                  <a:pt x="7753" y="13951"/>
                </a:cubicBezTo>
                <a:moveTo>
                  <a:pt x="13070" y="686"/>
                </a:moveTo>
                <a:cubicBezTo>
                  <a:pt x="8190" y="-1272"/>
                  <a:pt x="2640" y="1104"/>
                  <a:pt x="686" y="5988"/>
                </a:cubicBezTo>
                <a:cubicBezTo>
                  <a:pt x="-1272" y="10872"/>
                  <a:pt x="1105" y="16416"/>
                  <a:pt x="5985" y="18369"/>
                </a:cubicBezTo>
                <a:cubicBezTo>
                  <a:pt x="10870" y="20328"/>
                  <a:pt x="16415" y="17951"/>
                  <a:pt x="18374" y="13072"/>
                </a:cubicBezTo>
                <a:cubicBezTo>
                  <a:pt x="20328" y="8188"/>
                  <a:pt x="17960" y="2644"/>
                  <a:pt x="13070" y="686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AutoShape 9"/>
          <p:cNvSpPr/>
          <p:nvPr/>
        </p:nvSpPr>
        <p:spPr bwMode="auto">
          <a:xfrm>
            <a:off x="7025458" y="5153712"/>
            <a:ext cx="107972" cy="107972"/>
          </a:xfrm>
          <a:custGeom>
            <a:avLst/>
            <a:gdLst>
              <a:gd name="T0" fmla="+- 0 10800 1271"/>
              <a:gd name="T1" fmla="*/ T0 w 19059"/>
              <a:gd name="T2" fmla="+- 0 10800 1271"/>
              <a:gd name="T3" fmla="*/ 10800 h 19058"/>
              <a:gd name="T4" fmla="+- 0 10800 1271"/>
              <a:gd name="T5" fmla="*/ T4 w 19059"/>
              <a:gd name="T6" fmla="+- 0 10800 1271"/>
              <a:gd name="T7" fmla="*/ 10800 h 19058"/>
              <a:gd name="T8" fmla="+- 0 10800 1271"/>
              <a:gd name="T9" fmla="*/ T8 w 19059"/>
              <a:gd name="T10" fmla="+- 0 10800 1271"/>
              <a:gd name="T11" fmla="*/ 10800 h 19058"/>
              <a:gd name="T12" fmla="+- 0 10800 1271"/>
              <a:gd name="T13" fmla="*/ T12 w 19059"/>
              <a:gd name="T14" fmla="+- 0 10800 1271"/>
              <a:gd name="T15" fmla="*/ 10800 h 19058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059" h="19058">
                <a:moveTo>
                  <a:pt x="7169" y="15424"/>
                </a:moveTo>
                <a:cubicBezTo>
                  <a:pt x="3916" y="14123"/>
                  <a:pt x="2331" y="10417"/>
                  <a:pt x="3632" y="7167"/>
                </a:cubicBezTo>
                <a:cubicBezTo>
                  <a:pt x="4934" y="3917"/>
                  <a:pt x="8638" y="2331"/>
                  <a:pt x="11889" y="3632"/>
                </a:cubicBezTo>
                <a:cubicBezTo>
                  <a:pt x="15141" y="4934"/>
                  <a:pt x="16728" y="8640"/>
                  <a:pt x="15425" y="11890"/>
                </a:cubicBezTo>
                <a:cubicBezTo>
                  <a:pt x="14124" y="15140"/>
                  <a:pt x="10419" y="16728"/>
                  <a:pt x="7169" y="15424"/>
                </a:cubicBezTo>
                <a:moveTo>
                  <a:pt x="13071" y="685"/>
                </a:moveTo>
                <a:cubicBezTo>
                  <a:pt x="8186" y="-1271"/>
                  <a:pt x="2639" y="1104"/>
                  <a:pt x="686" y="5987"/>
                </a:cubicBezTo>
                <a:cubicBezTo>
                  <a:pt x="-1271" y="10871"/>
                  <a:pt x="1104" y="16416"/>
                  <a:pt x="5987" y="18372"/>
                </a:cubicBezTo>
                <a:cubicBezTo>
                  <a:pt x="10874" y="20329"/>
                  <a:pt x="16418" y="17955"/>
                  <a:pt x="18375" y="13070"/>
                </a:cubicBezTo>
                <a:cubicBezTo>
                  <a:pt x="20328" y="8186"/>
                  <a:pt x="17956" y="2641"/>
                  <a:pt x="13071" y="685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AutoShape 10"/>
          <p:cNvSpPr/>
          <p:nvPr/>
        </p:nvSpPr>
        <p:spPr bwMode="auto">
          <a:xfrm>
            <a:off x="7097604" y="5225366"/>
            <a:ext cx="44661" cy="46134"/>
          </a:xfrm>
          <a:custGeom>
            <a:avLst/>
            <a:gdLst>
              <a:gd name="T0" fmla="+- 0 10804 288"/>
              <a:gd name="T1" fmla="*/ T0 w 21033"/>
              <a:gd name="T2" fmla="+- 0 10798 277"/>
              <a:gd name="T3" fmla="*/ 10798 h 21043"/>
              <a:gd name="T4" fmla="+- 0 10804 288"/>
              <a:gd name="T5" fmla="*/ T4 w 21033"/>
              <a:gd name="T6" fmla="+- 0 10798 277"/>
              <a:gd name="T7" fmla="*/ 10798 h 21043"/>
              <a:gd name="T8" fmla="+- 0 10804 288"/>
              <a:gd name="T9" fmla="*/ T8 w 21033"/>
              <a:gd name="T10" fmla="+- 0 10798 277"/>
              <a:gd name="T11" fmla="*/ 10798 h 21043"/>
              <a:gd name="T12" fmla="+- 0 10804 288"/>
              <a:gd name="T13" fmla="*/ T12 w 21033"/>
              <a:gd name="T14" fmla="+- 0 10798 277"/>
              <a:gd name="T15" fmla="*/ 10798 h 21043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033" h="21043">
                <a:moveTo>
                  <a:pt x="20881" y="2825"/>
                </a:moveTo>
                <a:cubicBezTo>
                  <a:pt x="21312" y="1771"/>
                  <a:pt x="20787" y="572"/>
                  <a:pt x="19713" y="149"/>
                </a:cubicBezTo>
                <a:cubicBezTo>
                  <a:pt x="18636" y="-277"/>
                  <a:pt x="17414" y="238"/>
                  <a:pt x="16984" y="1296"/>
                </a:cubicBezTo>
                <a:lnTo>
                  <a:pt x="16980" y="1292"/>
                </a:lnTo>
                <a:cubicBezTo>
                  <a:pt x="13964" y="8692"/>
                  <a:pt x="8182" y="14184"/>
                  <a:pt x="1269" y="17089"/>
                </a:cubicBezTo>
                <a:cubicBezTo>
                  <a:pt x="207" y="17536"/>
                  <a:pt x="-288" y="18747"/>
                  <a:pt x="170" y="19789"/>
                </a:cubicBezTo>
                <a:cubicBezTo>
                  <a:pt x="629" y="20840"/>
                  <a:pt x="1863" y="21323"/>
                  <a:pt x="2924" y="20876"/>
                </a:cubicBezTo>
                <a:cubicBezTo>
                  <a:pt x="2961" y="20860"/>
                  <a:pt x="2982" y="20828"/>
                  <a:pt x="3014" y="20815"/>
                </a:cubicBezTo>
                <a:cubicBezTo>
                  <a:pt x="10874" y="17480"/>
                  <a:pt x="17451" y="11227"/>
                  <a:pt x="20877" y="2825"/>
                </a:cubicBezTo>
                <a:cubicBezTo>
                  <a:pt x="20877" y="2825"/>
                  <a:pt x="20881" y="2825"/>
                  <a:pt x="20881" y="2825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AutoShape 11"/>
          <p:cNvSpPr/>
          <p:nvPr/>
        </p:nvSpPr>
        <p:spPr bwMode="auto">
          <a:xfrm>
            <a:off x="7115272" y="5243525"/>
            <a:ext cx="64292" cy="65765"/>
          </a:xfrm>
          <a:custGeom>
            <a:avLst/>
            <a:gdLst>
              <a:gd name="T0" fmla="+- 0 10803 203"/>
              <a:gd name="T1" fmla="*/ T0 w 21201"/>
              <a:gd name="T2" fmla="+- 0 10798 194"/>
              <a:gd name="T3" fmla="*/ 10798 h 21209"/>
              <a:gd name="T4" fmla="+- 0 10803 203"/>
              <a:gd name="T5" fmla="*/ T4 w 21201"/>
              <a:gd name="T6" fmla="+- 0 10798 194"/>
              <a:gd name="T7" fmla="*/ 10798 h 21209"/>
              <a:gd name="T8" fmla="+- 0 10803 203"/>
              <a:gd name="T9" fmla="*/ T8 w 21201"/>
              <a:gd name="T10" fmla="+- 0 10798 194"/>
              <a:gd name="T11" fmla="*/ 10798 h 21209"/>
              <a:gd name="T12" fmla="+- 0 10803 203"/>
              <a:gd name="T13" fmla="*/ T12 w 21201"/>
              <a:gd name="T14" fmla="+- 0 10798 194"/>
              <a:gd name="T15" fmla="*/ 10798 h 2120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201" h="21209">
                <a:moveTo>
                  <a:pt x="20267" y="104"/>
                </a:moveTo>
                <a:cubicBezTo>
                  <a:pt x="19508" y="-194"/>
                  <a:pt x="18645" y="169"/>
                  <a:pt x="18339" y="912"/>
                </a:cubicBezTo>
                <a:cubicBezTo>
                  <a:pt x="14991" y="9110"/>
                  <a:pt x="8568" y="15198"/>
                  <a:pt x="894" y="18420"/>
                </a:cubicBezTo>
                <a:cubicBezTo>
                  <a:pt x="144" y="18735"/>
                  <a:pt x="-203" y="19589"/>
                  <a:pt x="121" y="20327"/>
                </a:cubicBezTo>
                <a:cubicBezTo>
                  <a:pt x="442" y="21068"/>
                  <a:pt x="1314" y="21406"/>
                  <a:pt x="2067" y="21090"/>
                </a:cubicBezTo>
                <a:cubicBezTo>
                  <a:pt x="2102" y="21073"/>
                  <a:pt x="2125" y="21042"/>
                  <a:pt x="2159" y="21025"/>
                </a:cubicBezTo>
                <a:cubicBezTo>
                  <a:pt x="10491" y="17500"/>
                  <a:pt x="17461" y="10881"/>
                  <a:pt x="21095" y="1994"/>
                </a:cubicBezTo>
                <a:cubicBezTo>
                  <a:pt x="21397" y="1250"/>
                  <a:pt x="21026" y="404"/>
                  <a:pt x="20267" y="104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AutoShape 12"/>
          <p:cNvSpPr/>
          <p:nvPr/>
        </p:nvSpPr>
        <p:spPr bwMode="auto">
          <a:xfrm>
            <a:off x="7106437" y="5234690"/>
            <a:ext cx="54477" cy="55459"/>
          </a:xfrm>
          <a:custGeom>
            <a:avLst/>
            <a:gdLst>
              <a:gd name="T0" fmla="+- 0 10802 238"/>
              <a:gd name="T1" fmla="*/ T0 w 21128"/>
              <a:gd name="T2" fmla="+- 0 10797 227"/>
              <a:gd name="T3" fmla="*/ 10797 h 21141"/>
              <a:gd name="T4" fmla="+- 0 10802 238"/>
              <a:gd name="T5" fmla="*/ T4 w 21128"/>
              <a:gd name="T6" fmla="+- 0 10797 227"/>
              <a:gd name="T7" fmla="*/ 10797 h 21141"/>
              <a:gd name="T8" fmla="+- 0 10802 238"/>
              <a:gd name="T9" fmla="*/ T8 w 21128"/>
              <a:gd name="T10" fmla="+- 0 10797 227"/>
              <a:gd name="T11" fmla="*/ 10797 h 21141"/>
              <a:gd name="T12" fmla="+- 0 10802 238"/>
              <a:gd name="T13" fmla="*/ T12 w 21128"/>
              <a:gd name="T14" fmla="+- 0 10797 227"/>
              <a:gd name="T15" fmla="*/ 10797 h 2114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128" h="21141">
                <a:moveTo>
                  <a:pt x="20035" y="122"/>
                </a:moveTo>
                <a:cubicBezTo>
                  <a:pt x="19142" y="-227"/>
                  <a:pt x="18134" y="195"/>
                  <a:pt x="17778" y="1071"/>
                </a:cubicBezTo>
                <a:cubicBezTo>
                  <a:pt x="14571" y="8936"/>
                  <a:pt x="8412" y="14778"/>
                  <a:pt x="1051" y="17867"/>
                </a:cubicBezTo>
                <a:lnTo>
                  <a:pt x="1054" y="17867"/>
                </a:lnTo>
                <a:cubicBezTo>
                  <a:pt x="172" y="18240"/>
                  <a:pt x="-238" y="19242"/>
                  <a:pt x="142" y="20108"/>
                </a:cubicBezTo>
                <a:cubicBezTo>
                  <a:pt x="522" y="20973"/>
                  <a:pt x="1543" y="21372"/>
                  <a:pt x="2425" y="21003"/>
                </a:cubicBezTo>
                <a:cubicBezTo>
                  <a:pt x="2459" y="20986"/>
                  <a:pt x="2476" y="20956"/>
                  <a:pt x="2514" y="20936"/>
                </a:cubicBezTo>
                <a:cubicBezTo>
                  <a:pt x="10651" y="17491"/>
                  <a:pt x="17459" y="11027"/>
                  <a:pt x="21002" y="2339"/>
                </a:cubicBezTo>
                <a:cubicBezTo>
                  <a:pt x="21361" y="1463"/>
                  <a:pt x="20927" y="472"/>
                  <a:pt x="20035" y="122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AutoShape 13"/>
          <p:cNvSpPr/>
          <p:nvPr/>
        </p:nvSpPr>
        <p:spPr bwMode="auto">
          <a:xfrm>
            <a:off x="7016624" y="5144877"/>
            <a:ext cx="45152" cy="45643"/>
          </a:xfrm>
          <a:custGeom>
            <a:avLst/>
            <a:gdLst>
              <a:gd name="T0" fmla="+- 0 10797 278"/>
              <a:gd name="T1" fmla="*/ T0 w 21039"/>
              <a:gd name="T2" fmla="+- 0 10803 281"/>
              <a:gd name="T3" fmla="*/ 10803 h 21044"/>
              <a:gd name="T4" fmla="+- 0 10797 278"/>
              <a:gd name="T5" fmla="*/ T4 w 21039"/>
              <a:gd name="T6" fmla="+- 0 10803 281"/>
              <a:gd name="T7" fmla="*/ 10803 h 21044"/>
              <a:gd name="T8" fmla="+- 0 10797 278"/>
              <a:gd name="T9" fmla="*/ T8 w 21039"/>
              <a:gd name="T10" fmla="+- 0 10803 281"/>
              <a:gd name="T11" fmla="*/ 10803 h 21044"/>
              <a:gd name="T12" fmla="+- 0 10797 278"/>
              <a:gd name="T13" fmla="*/ T12 w 21039"/>
              <a:gd name="T14" fmla="+- 0 10803 281"/>
              <a:gd name="T15" fmla="*/ 10803 h 21044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039" h="21044">
                <a:moveTo>
                  <a:pt x="20871" y="1248"/>
                </a:moveTo>
                <a:cubicBezTo>
                  <a:pt x="20411" y="197"/>
                  <a:pt x="19177" y="-281"/>
                  <a:pt x="18112" y="169"/>
                </a:cubicBezTo>
                <a:cubicBezTo>
                  <a:pt x="18075" y="181"/>
                  <a:pt x="18050" y="214"/>
                  <a:pt x="18021" y="226"/>
                </a:cubicBezTo>
                <a:cubicBezTo>
                  <a:pt x="10159" y="3562"/>
                  <a:pt x="3583" y="9820"/>
                  <a:pt x="152" y="18220"/>
                </a:cubicBezTo>
                <a:lnTo>
                  <a:pt x="148" y="18220"/>
                </a:lnTo>
                <a:cubicBezTo>
                  <a:pt x="-278" y="19278"/>
                  <a:pt x="242" y="20473"/>
                  <a:pt x="1320" y="20896"/>
                </a:cubicBezTo>
                <a:cubicBezTo>
                  <a:pt x="2398" y="21318"/>
                  <a:pt x="3620" y="20803"/>
                  <a:pt x="4046" y="19749"/>
                </a:cubicBezTo>
                <a:lnTo>
                  <a:pt x="4051" y="19749"/>
                </a:lnTo>
                <a:cubicBezTo>
                  <a:pt x="7068" y="12356"/>
                  <a:pt x="12856" y="6858"/>
                  <a:pt x="19764" y="3956"/>
                </a:cubicBezTo>
                <a:cubicBezTo>
                  <a:pt x="20830" y="3506"/>
                  <a:pt x="21322" y="2298"/>
                  <a:pt x="20871" y="1248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AutoShape 14"/>
          <p:cNvSpPr/>
          <p:nvPr/>
        </p:nvSpPr>
        <p:spPr bwMode="auto">
          <a:xfrm>
            <a:off x="6980797" y="5109050"/>
            <a:ext cx="64292" cy="65274"/>
          </a:xfrm>
          <a:custGeom>
            <a:avLst/>
            <a:gdLst>
              <a:gd name="T0" fmla="+- 0 10797 198"/>
              <a:gd name="T1" fmla="*/ T0 w 21199"/>
              <a:gd name="T2" fmla="+- 0 10802 198"/>
              <a:gd name="T3" fmla="*/ 10802 h 21208"/>
              <a:gd name="T4" fmla="+- 0 10797 198"/>
              <a:gd name="T5" fmla="*/ T4 w 21199"/>
              <a:gd name="T6" fmla="+- 0 10802 198"/>
              <a:gd name="T7" fmla="*/ 10802 h 21208"/>
              <a:gd name="T8" fmla="+- 0 10797 198"/>
              <a:gd name="T9" fmla="*/ T8 w 21199"/>
              <a:gd name="T10" fmla="+- 0 10802 198"/>
              <a:gd name="T11" fmla="*/ 10802 h 21208"/>
              <a:gd name="T12" fmla="+- 0 10797 198"/>
              <a:gd name="T13" fmla="*/ T12 w 21199"/>
              <a:gd name="T14" fmla="+- 0 10802 198"/>
              <a:gd name="T15" fmla="*/ 10802 h 21208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199" h="21208">
                <a:moveTo>
                  <a:pt x="21077" y="880"/>
                </a:moveTo>
                <a:cubicBezTo>
                  <a:pt x="20753" y="142"/>
                  <a:pt x="19881" y="-198"/>
                  <a:pt x="19129" y="117"/>
                </a:cubicBezTo>
                <a:cubicBezTo>
                  <a:pt x="19097" y="131"/>
                  <a:pt x="19071" y="162"/>
                  <a:pt x="19039" y="179"/>
                </a:cubicBezTo>
                <a:cubicBezTo>
                  <a:pt x="10706" y="3707"/>
                  <a:pt x="3739" y="10322"/>
                  <a:pt x="106" y="19208"/>
                </a:cubicBezTo>
                <a:cubicBezTo>
                  <a:pt x="-198" y="19957"/>
                  <a:pt x="172" y="20803"/>
                  <a:pt x="934" y="21101"/>
                </a:cubicBezTo>
                <a:cubicBezTo>
                  <a:pt x="1689" y="21401"/>
                  <a:pt x="2552" y="21041"/>
                  <a:pt x="2859" y="20292"/>
                </a:cubicBezTo>
                <a:cubicBezTo>
                  <a:pt x="6206" y="12096"/>
                  <a:pt x="12625" y="6008"/>
                  <a:pt x="20301" y="2787"/>
                </a:cubicBezTo>
                <a:cubicBezTo>
                  <a:pt x="21051" y="2469"/>
                  <a:pt x="21402" y="1618"/>
                  <a:pt x="21077" y="88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AutoShape 15"/>
          <p:cNvSpPr/>
          <p:nvPr/>
        </p:nvSpPr>
        <p:spPr bwMode="auto">
          <a:xfrm>
            <a:off x="6998956" y="5126718"/>
            <a:ext cx="54477" cy="55950"/>
          </a:xfrm>
          <a:custGeom>
            <a:avLst/>
            <a:gdLst>
              <a:gd name="T0" fmla="+- 0 10796 232"/>
              <a:gd name="T1" fmla="*/ T0 w 21129"/>
              <a:gd name="T2" fmla="+- 0 10804 234"/>
              <a:gd name="T3" fmla="*/ 10804 h 21141"/>
              <a:gd name="T4" fmla="+- 0 10796 232"/>
              <a:gd name="T5" fmla="*/ T4 w 21129"/>
              <a:gd name="T6" fmla="+- 0 10804 234"/>
              <a:gd name="T7" fmla="*/ 10804 h 21141"/>
              <a:gd name="T8" fmla="+- 0 10796 232"/>
              <a:gd name="T9" fmla="*/ T8 w 21129"/>
              <a:gd name="T10" fmla="+- 0 10804 234"/>
              <a:gd name="T11" fmla="*/ 10804 h 21141"/>
              <a:gd name="T12" fmla="+- 0 10796 232"/>
              <a:gd name="T13" fmla="*/ T12 w 21129"/>
              <a:gd name="T14" fmla="+- 0 10804 234"/>
              <a:gd name="T15" fmla="*/ 10804 h 2114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129" h="21141">
                <a:moveTo>
                  <a:pt x="20075" y="3267"/>
                </a:moveTo>
                <a:cubicBezTo>
                  <a:pt x="20953" y="2898"/>
                  <a:pt x="21368" y="1899"/>
                  <a:pt x="20987" y="1030"/>
                </a:cubicBezTo>
                <a:cubicBezTo>
                  <a:pt x="20611" y="168"/>
                  <a:pt x="19589" y="-234"/>
                  <a:pt x="18707" y="138"/>
                </a:cubicBezTo>
                <a:cubicBezTo>
                  <a:pt x="18670" y="152"/>
                  <a:pt x="18649" y="185"/>
                  <a:pt x="18615" y="198"/>
                </a:cubicBezTo>
                <a:cubicBezTo>
                  <a:pt x="10481" y="3647"/>
                  <a:pt x="3673" y="10118"/>
                  <a:pt x="124" y="18802"/>
                </a:cubicBezTo>
                <a:cubicBezTo>
                  <a:pt x="-232" y="19678"/>
                  <a:pt x="205" y="20666"/>
                  <a:pt x="1094" y="21019"/>
                </a:cubicBezTo>
                <a:cubicBezTo>
                  <a:pt x="1983" y="21366"/>
                  <a:pt x="2991" y="20946"/>
                  <a:pt x="3354" y="20071"/>
                </a:cubicBezTo>
                <a:cubicBezTo>
                  <a:pt x="6561" y="12205"/>
                  <a:pt x="12717" y="6360"/>
                  <a:pt x="20075" y="3274"/>
                </a:cubicBezTo>
                <a:cubicBezTo>
                  <a:pt x="20075" y="3274"/>
                  <a:pt x="20075" y="3267"/>
                  <a:pt x="20075" y="3267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AutoShape 112"/>
          <p:cNvSpPr/>
          <p:nvPr/>
        </p:nvSpPr>
        <p:spPr bwMode="auto">
          <a:xfrm>
            <a:off x="6931503" y="4515436"/>
            <a:ext cx="287108" cy="287599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Freeform 6"/>
          <p:cNvSpPr>
            <a:spLocks noEditPoints="1"/>
          </p:cNvSpPr>
          <p:nvPr/>
        </p:nvSpPr>
        <p:spPr bwMode="auto">
          <a:xfrm>
            <a:off x="6899563" y="3959716"/>
            <a:ext cx="330611" cy="338001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Oval 40"/>
          <p:cNvSpPr/>
          <p:nvPr/>
        </p:nvSpPr>
        <p:spPr>
          <a:xfrm flipH="1">
            <a:off x="2950615" y="3569782"/>
            <a:ext cx="585787" cy="58578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AutoShape 115"/>
          <p:cNvSpPr/>
          <p:nvPr/>
        </p:nvSpPr>
        <p:spPr bwMode="auto">
          <a:xfrm>
            <a:off x="3127430" y="3698423"/>
            <a:ext cx="223860" cy="2988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800" y="12825"/>
                </a:moveTo>
                <a:lnTo>
                  <a:pt x="19800" y="13500"/>
                </a:lnTo>
                <a:lnTo>
                  <a:pt x="19800" y="14850"/>
                </a:lnTo>
                <a:lnTo>
                  <a:pt x="19800" y="15525"/>
                </a:lnTo>
                <a:cubicBezTo>
                  <a:pt x="19800" y="18129"/>
                  <a:pt x="16972" y="20249"/>
                  <a:pt x="13499" y="20249"/>
                </a:cubicBezTo>
                <a:lnTo>
                  <a:pt x="8099" y="20249"/>
                </a:lnTo>
                <a:cubicBezTo>
                  <a:pt x="4627" y="20249"/>
                  <a:pt x="1800" y="18129"/>
                  <a:pt x="1800" y="15525"/>
                </a:cubicBezTo>
                <a:lnTo>
                  <a:pt x="1800" y="14850"/>
                </a:lnTo>
                <a:lnTo>
                  <a:pt x="1800" y="13500"/>
                </a:lnTo>
                <a:lnTo>
                  <a:pt x="1800" y="12825"/>
                </a:lnTo>
                <a:lnTo>
                  <a:pt x="1800" y="10800"/>
                </a:lnTo>
                <a:cubicBezTo>
                  <a:pt x="1800" y="10427"/>
                  <a:pt x="2203" y="10124"/>
                  <a:pt x="2699" y="10124"/>
                </a:cubicBezTo>
                <a:lnTo>
                  <a:pt x="4499" y="10124"/>
                </a:lnTo>
                <a:lnTo>
                  <a:pt x="17100" y="10124"/>
                </a:lnTo>
                <a:lnTo>
                  <a:pt x="18899" y="10124"/>
                </a:lnTo>
                <a:cubicBezTo>
                  <a:pt x="19396" y="10124"/>
                  <a:pt x="19800" y="10427"/>
                  <a:pt x="19800" y="10800"/>
                </a:cubicBezTo>
                <a:cubicBezTo>
                  <a:pt x="19800" y="10800"/>
                  <a:pt x="19800" y="12825"/>
                  <a:pt x="19800" y="12825"/>
                </a:cubicBezTo>
                <a:close/>
                <a:moveTo>
                  <a:pt x="14400" y="6075"/>
                </a:moveTo>
                <a:lnTo>
                  <a:pt x="14400" y="6076"/>
                </a:lnTo>
                <a:lnTo>
                  <a:pt x="14400" y="8774"/>
                </a:lnTo>
                <a:lnTo>
                  <a:pt x="7200" y="8774"/>
                </a:lnTo>
                <a:lnTo>
                  <a:pt x="7200" y="6076"/>
                </a:lnTo>
                <a:lnTo>
                  <a:pt x="7200" y="6075"/>
                </a:lnTo>
                <a:cubicBezTo>
                  <a:pt x="7200" y="4583"/>
                  <a:pt x="8811" y="3375"/>
                  <a:pt x="10800" y="3375"/>
                </a:cubicBezTo>
                <a:cubicBezTo>
                  <a:pt x="12788" y="3375"/>
                  <a:pt x="14400" y="4583"/>
                  <a:pt x="14400" y="6075"/>
                </a:cubicBezTo>
                <a:moveTo>
                  <a:pt x="4499" y="6075"/>
                </a:moveTo>
                <a:cubicBezTo>
                  <a:pt x="4499" y="3465"/>
                  <a:pt x="7320" y="1350"/>
                  <a:pt x="10800" y="1350"/>
                </a:cubicBezTo>
                <a:cubicBezTo>
                  <a:pt x="14279" y="1350"/>
                  <a:pt x="17100" y="3465"/>
                  <a:pt x="17100" y="6075"/>
                </a:cubicBezTo>
                <a:lnTo>
                  <a:pt x="17100" y="8774"/>
                </a:lnTo>
                <a:lnTo>
                  <a:pt x="15299" y="8774"/>
                </a:lnTo>
                <a:lnTo>
                  <a:pt x="15299" y="6076"/>
                </a:lnTo>
                <a:cubicBezTo>
                  <a:pt x="15299" y="4212"/>
                  <a:pt x="13285" y="2701"/>
                  <a:pt x="10800" y="2701"/>
                </a:cubicBezTo>
                <a:cubicBezTo>
                  <a:pt x="8314" y="2701"/>
                  <a:pt x="6299" y="4212"/>
                  <a:pt x="6299" y="6076"/>
                </a:cubicBezTo>
                <a:lnTo>
                  <a:pt x="6299" y="8774"/>
                </a:lnTo>
                <a:lnTo>
                  <a:pt x="4499" y="8774"/>
                </a:lnTo>
                <a:cubicBezTo>
                  <a:pt x="4499" y="8774"/>
                  <a:pt x="4499" y="6075"/>
                  <a:pt x="4499" y="6075"/>
                </a:cubicBezTo>
                <a:close/>
                <a:moveTo>
                  <a:pt x="18899" y="8774"/>
                </a:moveTo>
                <a:lnTo>
                  <a:pt x="18899" y="6075"/>
                </a:lnTo>
                <a:cubicBezTo>
                  <a:pt x="18899" y="2719"/>
                  <a:pt x="15274" y="0"/>
                  <a:pt x="10800" y="0"/>
                </a:cubicBezTo>
                <a:cubicBezTo>
                  <a:pt x="6325" y="0"/>
                  <a:pt x="2699" y="2719"/>
                  <a:pt x="2699" y="6075"/>
                </a:cubicBezTo>
                <a:lnTo>
                  <a:pt x="2699" y="8774"/>
                </a:lnTo>
                <a:cubicBezTo>
                  <a:pt x="1208" y="8774"/>
                  <a:pt x="0" y="9681"/>
                  <a:pt x="0" y="10800"/>
                </a:cubicBezTo>
                <a:lnTo>
                  <a:pt x="0" y="12825"/>
                </a:lnTo>
                <a:lnTo>
                  <a:pt x="0" y="13500"/>
                </a:lnTo>
                <a:lnTo>
                  <a:pt x="0" y="14850"/>
                </a:lnTo>
                <a:lnTo>
                  <a:pt x="0" y="15525"/>
                </a:lnTo>
                <a:cubicBezTo>
                  <a:pt x="0" y="18880"/>
                  <a:pt x="3625" y="21599"/>
                  <a:pt x="8099" y="21599"/>
                </a:cubicBezTo>
                <a:lnTo>
                  <a:pt x="13499" y="21599"/>
                </a:lnTo>
                <a:cubicBezTo>
                  <a:pt x="17974" y="21599"/>
                  <a:pt x="21600" y="18880"/>
                  <a:pt x="21600" y="15525"/>
                </a:cubicBezTo>
                <a:lnTo>
                  <a:pt x="21600" y="14850"/>
                </a:lnTo>
                <a:lnTo>
                  <a:pt x="21600" y="13500"/>
                </a:lnTo>
                <a:lnTo>
                  <a:pt x="21600" y="12825"/>
                </a:lnTo>
                <a:lnTo>
                  <a:pt x="21600" y="10800"/>
                </a:lnTo>
                <a:cubicBezTo>
                  <a:pt x="21600" y="9681"/>
                  <a:pt x="20391" y="8774"/>
                  <a:pt x="18899" y="8774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AutoShape 116"/>
          <p:cNvSpPr/>
          <p:nvPr/>
        </p:nvSpPr>
        <p:spPr bwMode="auto">
          <a:xfrm>
            <a:off x="3220747" y="3875879"/>
            <a:ext cx="37225" cy="5609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4838" y="0"/>
                  <a:pt x="0" y="3226"/>
                  <a:pt x="0" y="7201"/>
                </a:cubicBezTo>
                <a:cubicBezTo>
                  <a:pt x="0" y="9390"/>
                  <a:pt x="1798" y="13537"/>
                  <a:pt x="3601" y="16821"/>
                </a:cubicBezTo>
                <a:cubicBezTo>
                  <a:pt x="5070" y="19493"/>
                  <a:pt x="6916" y="21600"/>
                  <a:pt x="10800" y="21600"/>
                </a:cubicBezTo>
                <a:cubicBezTo>
                  <a:pt x="15016" y="21600"/>
                  <a:pt x="16529" y="19514"/>
                  <a:pt x="18003" y="16858"/>
                </a:cubicBezTo>
                <a:cubicBezTo>
                  <a:pt x="19828" y="13567"/>
                  <a:pt x="21600" y="9397"/>
                  <a:pt x="21600" y="7201"/>
                </a:cubicBezTo>
                <a:cubicBezTo>
                  <a:pt x="21600" y="3226"/>
                  <a:pt x="16761" y="0"/>
                  <a:pt x="10800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Oval 45"/>
          <p:cNvSpPr/>
          <p:nvPr/>
        </p:nvSpPr>
        <p:spPr>
          <a:xfrm flipH="1">
            <a:off x="2950615" y="2420061"/>
            <a:ext cx="585787" cy="585787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AU" sz="1600" b="0" i="0" u="none" strike="noStrike" kern="0" cap="none" spc="0" normalizeH="0" baseline="0" noProof="0" dirty="0">
              <a:ln>
                <a:noFill/>
              </a:ln>
              <a:solidFill>
                <a:srgbClr val="222A35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AutoShape 126"/>
          <p:cNvSpPr/>
          <p:nvPr/>
        </p:nvSpPr>
        <p:spPr bwMode="auto">
          <a:xfrm>
            <a:off x="3093257" y="2563798"/>
            <a:ext cx="298311" cy="29831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3499" y="14850"/>
                </a:moveTo>
                <a:cubicBezTo>
                  <a:pt x="9772" y="14850"/>
                  <a:pt x="6749" y="11827"/>
                  <a:pt x="6749" y="8100"/>
                </a:cubicBezTo>
                <a:cubicBezTo>
                  <a:pt x="6749" y="4372"/>
                  <a:pt x="9772" y="1350"/>
                  <a:pt x="13499" y="1350"/>
                </a:cubicBezTo>
                <a:cubicBezTo>
                  <a:pt x="17227" y="1350"/>
                  <a:pt x="20249" y="4372"/>
                  <a:pt x="20249" y="8100"/>
                </a:cubicBezTo>
                <a:cubicBezTo>
                  <a:pt x="20249" y="11827"/>
                  <a:pt x="17227" y="14850"/>
                  <a:pt x="13499" y="14850"/>
                </a:cubicBezTo>
                <a:moveTo>
                  <a:pt x="3236" y="20042"/>
                </a:moveTo>
                <a:cubicBezTo>
                  <a:pt x="3019" y="20266"/>
                  <a:pt x="2718" y="20408"/>
                  <a:pt x="2382" y="20408"/>
                </a:cubicBezTo>
                <a:cubicBezTo>
                  <a:pt x="1724" y="20408"/>
                  <a:pt x="1191" y="19875"/>
                  <a:pt x="1191" y="19218"/>
                </a:cubicBezTo>
                <a:cubicBezTo>
                  <a:pt x="1191" y="18881"/>
                  <a:pt x="1332" y="18580"/>
                  <a:pt x="1557" y="18363"/>
                </a:cubicBezTo>
                <a:lnTo>
                  <a:pt x="1551" y="18358"/>
                </a:lnTo>
                <a:lnTo>
                  <a:pt x="6996" y="12913"/>
                </a:lnTo>
                <a:cubicBezTo>
                  <a:pt x="7472" y="13555"/>
                  <a:pt x="8039" y="14122"/>
                  <a:pt x="8680" y="14599"/>
                </a:cubicBezTo>
                <a:cubicBezTo>
                  <a:pt x="8680" y="14599"/>
                  <a:pt x="3236" y="20042"/>
                  <a:pt x="3236" y="20042"/>
                </a:cubicBezTo>
                <a:close/>
                <a:moveTo>
                  <a:pt x="13499" y="0"/>
                </a:moveTo>
                <a:cubicBezTo>
                  <a:pt x="9026" y="0"/>
                  <a:pt x="5399" y="3626"/>
                  <a:pt x="5399" y="8100"/>
                </a:cubicBezTo>
                <a:cubicBezTo>
                  <a:pt x="5399" y="9467"/>
                  <a:pt x="5742" y="10754"/>
                  <a:pt x="6341" y="11884"/>
                </a:cubicBezTo>
                <a:lnTo>
                  <a:pt x="709" y="17515"/>
                </a:lnTo>
                <a:lnTo>
                  <a:pt x="713" y="17520"/>
                </a:lnTo>
                <a:cubicBezTo>
                  <a:pt x="274" y="17953"/>
                  <a:pt x="0" y="18552"/>
                  <a:pt x="0" y="19218"/>
                </a:cubicBezTo>
                <a:cubicBezTo>
                  <a:pt x="0" y="20533"/>
                  <a:pt x="1066" y="21599"/>
                  <a:pt x="2382" y="21599"/>
                </a:cubicBezTo>
                <a:cubicBezTo>
                  <a:pt x="3047" y="21599"/>
                  <a:pt x="3647" y="21326"/>
                  <a:pt x="4079" y="20885"/>
                </a:cubicBezTo>
                <a:lnTo>
                  <a:pt x="4078" y="20884"/>
                </a:lnTo>
                <a:lnTo>
                  <a:pt x="9708" y="15255"/>
                </a:lnTo>
                <a:cubicBezTo>
                  <a:pt x="10839" y="15856"/>
                  <a:pt x="12128" y="16200"/>
                  <a:pt x="13499" y="16200"/>
                </a:cubicBezTo>
                <a:cubicBezTo>
                  <a:pt x="17973" y="16200"/>
                  <a:pt x="21600" y="12573"/>
                  <a:pt x="21600" y="8100"/>
                </a:cubicBezTo>
                <a:cubicBezTo>
                  <a:pt x="21600" y="3626"/>
                  <a:pt x="17973" y="0"/>
                  <a:pt x="13499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AutoShape 127"/>
          <p:cNvSpPr/>
          <p:nvPr/>
        </p:nvSpPr>
        <p:spPr bwMode="auto">
          <a:xfrm>
            <a:off x="3214111" y="2610202"/>
            <a:ext cx="70371" cy="6986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160" y="0"/>
                </a:moveTo>
                <a:cubicBezTo>
                  <a:pt x="9025" y="0"/>
                  <a:pt x="0" y="9025"/>
                  <a:pt x="0" y="20160"/>
                </a:cubicBezTo>
                <a:cubicBezTo>
                  <a:pt x="0" y="20954"/>
                  <a:pt x="644" y="21600"/>
                  <a:pt x="1440" y="21600"/>
                </a:cubicBezTo>
                <a:cubicBezTo>
                  <a:pt x="2235" y="21600"/>
                  <a:pt x="2880" y="20954"/>
                  <a:pt x="2880" y="20160"/>
                </a:cubicBezTo>
                <a:cubicBezTo>
                  <a:pt x="2880" y="10618"/>
                  <a:pt x="10617" y="2880"/>
                  <a:pt x="20160" y="2880"/>
                </a:cubicBezTo>
                <a:cubicBezTo>
                  <a:pt x="20955" y="2880"/>
                  <a:pt x="21599" y="2234"/>
                  <a:pt x="21599" y="1440"/>
                </a:cubicBezTo>
                <a:cubicBezTo>
                  <a:pt x="21599" y="645"/>
                  <a:pt x="20955" y="0"/>
                  <a:pt x="20160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Oval 50"/>
          <p:cNvSpPr/>
          <p:nvPr/>
        </p:nvSpPr>
        <p:spPr>
          <a:xfrm flipH="1">
            <a:off x="2964901" y="4742326"/>
            <a:ext cx="585787" cy="585787"/>
          </a:xfrm>
          <a:prstGeom prst="ellipse">
            <a:avLst/>
          </a:prstGeom>
          <a:solidFill>
            <a:srgbClr val="6687B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AU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AutoShape 128"/>
          <p:cNvSpPr/>
          <p:nvPr/>
        </p:nvSpPr>
        <p:spPr bwMode="auto">
          <a:xfrm>
            <a:off x="3104468" y="4882413"/>
            <a:ext cx="298820" cy="29831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4850" y="12150"/>
                </a:moveTo>
                <a:cubicBezTo>
                  <a:pt x="13851" y="12150"/>
                  <a:pt x="12926" y="11859"/>
                  <a:pt x="12124" y="11386"/>
                </a:cubicBezTo>
                <a:lnTo>
                  <a:pt x="11892" y="11618"/>
                </a:lnTo>
                <a:lnTo>
                  <a:pt x="11132" y="12377"/>
                </a:lnTo>
                <a:lnTo>
                  <a:pt x="9846" y="13663"/>
                </a:lnTo>
                <a:cubicBezTo>
                  <a:pt x="9593" y="13916"/>
                  <a:pt x="9451" y="14260"/>
                  <a:pt x="9451" y="14617"/>
                </a:cubicBezTo>
                <a:lnTo>
                  <a:pt x="9451" y="16200"/>
                </a:lnTo>
                <a:lnTo>
                  <a:pt x="8101" y="16200"/>
                </a:lnTo>
                <a:cubicBezTo>
                  <a:pt x="7356" y="16200"/>
                  <a:pt x="6751" y="16804"/>
                  <a:pt x="6751" y="17549"/>
                </a:cubicBezTo>
                <a:lnTo>
                  <a:pt x="6751" y="18900"/>
                </a:lnTo>
                <a:lnTo>
                  <a:pt x="5170" y="18900"/>
                </a:lnTo>
                <a:cubicBezTo>
                  <a:pt x="4812" y="18900"/>
                  <a:pt x="4469" y="19042"/>
                  <a:pt x="4216" y="19295"/>
                </a:cubicBezTo>
                <a:lnTo>
                  <a:pt x="3259" y="20252"/>
                </a:lnTo>
                <a:lnTo>
                  <a:pt x="1352" y="20249"/>
                </a:lnTo>
                <a:lnTo>
                  <a:pt x="1350" y="18326"/>
                </a:lnTo>
                <a:lnTo>
                  <a:pt x="9223" y="10467"/>
                </a:lnTo>
                <a:cubicBezTo>
                  <a:pt x="9223" y="10467"/>
                  <a:pt x="9223" y="10467"/>
                  <a:pt x="9224" y="10468"/>
                </a:cubicBezTo>
                <a:lnTo>
                  <a:pt x="10215" y="9477"/>
                </a:lnTo>
                <a:cubicBezTo>
                  <a:pt x="9741" y="8674"/>
                  <a:pt x="9451" y="7748"/>
                  <a:pt x="9451" y="6750"/>
                </a:cubicBezTo>
                <a:cubicBezTo>
                  <a:pt x="9451" y="3767"/>
                  <a:pt x="11869" y="1350"/>
                  <a:pt x="14850" y="1350"/>
                </a:cubicBezTo>
                <a:cubicBezTo>
                  <a:pt x="17832" y="1350"/>
                  <a:pt x="20250" y="3767"/>
                  <a:pt x="20250" y="6750"/>
                </a:cubicBezTo>
                <a:cubicBezTo>
                  <a:pt x="20250" y="9732"/>
                  <a:pt x="17832" y="12150"/>
                  <a:pt x="14850" y="12150"/>
                </a:cubicBezTo>
                <a:moveTo>
                  <a:pt x="14850" y="0"/>
                </a:moveTo>
                <a:cubicBezTo>
                  <a:pt x="11123" y="0"/>
                  <a:pt x="8101" y="3022"/>
                  <a:pt x="8101" y="6750"/>
                </a:cubicBezTo>
                <a:cubicBezTo>
                  <a:pt x="8101" y="7617"/>
                  <a:pt x="8283" y="8438"/>
                  <a:pt x="8582" y="9199"/>
                </a:cubicBezTo>
                <a:lnTo>
                  <a:pt x="383" y="17400"/>
                </a:lnTo>
                <a:cubicBezTo>
                  <a:pt x="146" y="17637"/>
                  <a:pt x="0" y="17863"/>
                  <a:pt x="0" y="18225"/>
                </a:cubicBezTo>
                <a:lnTo>
                  <a:pt x="0" y="20249"/>
                </a:lnTo>
                <a:cubicBezTo>
                  <a:pt x="0" y="20972"/>
                  <a:pt x="626" y="21599"/>
                  <a:pt x="1349" y="21599"/>
                </a:cubicBezTo>
                <a:lnTo>
                  <a:pt x="3374" y="21599"/>
                </a:lnTo>
                <a:cubicBezTo>
                  <a:pt x="3736" y="21599"/>
                  <a:pt x="3965" y="21455"/>
                  <a:pt x="4202" y="21219"/>
                </a:cubicBezTo>
                <a:lnTo>
                  <a:pt x="5170" y="20249"/>
                </a:lnTo>
                <a:lnTo>
                  <a:pt x="6751" y="20249"/>
                </a:lnTo>
                <a:cubicBezTo>
                  <a:pt x="7496" y="20249"/>
                  <a:pt x="8101" y="19645"/>
                  <a:pt x="8101" y="18900"/>
                </a:cubicBezTo>
                <a:lnTo>
                  <a:pt x="8101" y="17549"/>
                </a:lnTo>
                <a:lnTo>
                  <a:pt x="9451" y="17549"/>
                </a:lnTo>
                <a:cubicBezTo>
                  <a:pt x="10196" y="17549"/>
                  <a:pt x="10801" y="16945"/>
                  <a:pt x="10801" y="16200"/>
                </a:cubicBezTo>
                <a:lnTo>
                  <a:pt x="10801" y="14617"/>
                </a:lnTo>
                <a:lnTo>
                  <a:pt x="12400" y="13018"/>
                </a:lnTo>
                <a:cubicBezTo>
                  <a:pt x="13162" y="13317"/>
                  <a:pt x="13982" y="13500"/>
                  <a:pt x="14850" y="13500"/>
                </a:cubicBezTo>
                <a:cubicBezTo>
                  <a:pt x="18577" y="13500"/>
                  <a:pt x="21599" y="10477"/>
                  <a:pt x="21599" y="6750"/>
                </a:cubicBezTo>
                <a:cubicBezTo>
                  <a:pt x="21599" y="3022"/>
                  <a:pt x="18577" y="0"/>
                  <a:pt x="14850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AutoShape 129"/>
          <p:cNvSpPr/>
          <p:nvPr/>
        </p:nvSpPr>
        <p:spPr bwMode="auto">
          <a:xfrm>
            <a:off x="3291103" y="4919638"/>
            <a:ext cx="74450" cy="74451"/>
          </a:xfrm>
          <a:custGeom>
            <a:avLst/>
            <a:gdLst>
              <a:gd name="T0" fmla="*/ 10800 w 21600"/>
              <a:gd name="T1" fmla="+- 0 10800 134"/>
              <a:gd name="T2" fmla="*/ 10800 h 21333"/>
              <a:gd name="T3" fmla="*/ 10800 w 21600"/>
              <a:gd name="T4" fmla="+- 0 10800 134"/>
              <a:gd name="T5" fmla="*/ 10800 h 21333"/>
              <a:gd name="T6" fmla="*/ 10800 w 21600"/>
              <a:gd name="T7" fmla="+- 0 10800 134"/>
              <a:gd name="T8" fmla="*/ 10800 h 21333"/>
              <a:gd name="T9" fmla="*/ 10800 w 21600"/>
              <a:gd name="T10" fmla="+- 0 10800 134"/>
              <a:gd name="T11" fmla="*/ 10800 h 21333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333">
                <a:moveTo>
                  <a:pt x="13008" y="18684"/>
                </a:moveTo>
                <a:cubicBezTo>
                  <a:pt x="9017" y="15850"/>
                  <a:pt x="5542" y="12415"/>
                  <a:pt x="2694" y="8570"/>
                </a:cubicBezTo>
                <a:cubicBezTo>
                  <a:pt x="3736" y="5628"/>
                  <a:pt x="5693" y="3697"/>
                  <a:pt x="8585" y="2647"/>
                </a:cubicBezTo>
                <a:cubicBezTo>
                  <a:pt x="12578" y="5489"/>
                  <a:pt x="16048" y="8911"/>
                  <a:pt x="18889" y="12809"/>
                </a:cubicBezTo>
                <a:cubicBezTo>
                  <a:pt x="17836" y="15730"/>
                  <a:pt x="15883" y="17647"/>
                  <a:pt x="13008" y="18684"/>
                </a:cubicBezTo>
                <a:moveTo>
                  <a:pt x="21110" y="11295"/>
                </a:moveTo>
                <a:cubicBezTo>
                  <a:pt x="18081" y="7130"/>
                  <a:pt x="14396" y="3496"/>
                  <a:pt x="10161" y="484"/>
                </a:cubicBezTo>
                <a:cubicBezTo>
                  <a:pt x="9468" y="-8"/>
                  <a:pt x="8579" y="-134"/>
                  <a:pt x="7778" y="145"/>
                </a:cubicBezTo>
                <a:cubicBezTo>
                  <a:pt x="4027" y="1450"/>
                  <a:pt x="1463" y="3983"/>
                  <a:pt x="145" y="7687"/>
                </a:cubicBezTo>
                <a:cubicBezTo>
                  <a:pt x="46" y="7962"/>
                  <a:pt x="0" y="8252"/>
                  <a:pt x="0" y="8537"/>
                </a:cubicBezTo>
                <a:cubicBezTo>
                  <a:pt x="0" y="9071"/>
                  <a:pt x="167" y="9596"/>
                  <a:pt x="487" y="10041"/>
                </a:cubicBezTo>
                <a:cubicBezTo>
                  <a:pt x="3525" y="14213"/>
                  <a:pt x="7211" y="17850"/>
                  <a:pt x="11431" y="20850"/>
                </a:cubicBezTo>
                <a:cubicBezTo>
                  <a:pt x="12122" y="21338"/>
                  <a:pt x="13010" y="21466"/>
                  <a:pt x="13812" y="21188"/>
                </a:cubicBezTo>
                <a:cubicBezTo>
                  <a:pt x="17563" y="19893"/>
                  <a:pt x="20133" y="17356"/>
                  <a:pt x="21451" y="13647"/>
                </a:cubicBezTo>
                <a:cubicBezTo>
                  <a:pt x="21551" y="13372"/>
                  <a:pt x="21600" y="13081"/>
                  <a:pt x="21600" y="12796"/>
                </a:cubicBezTo>
                <a:cubicBezTo>
                  <a:pt x="21600" y="12265"/>
                  <a:pt x="21429" y="11740"/>
                  <a:pt x="21110" y="11295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Oval 55"/>
          <p:cNvSpPr/>
          <p:nvPr/>
        </p:nvSpPr>
        <p:spPr>
          <a:xfrm>
            <a:off x="8814271" y="4742326"/>
            <a:ext cx="585787" cy="585787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AutoShape 7"/>
          <p:cNvSpPr/>
          <p:nvPr/>
        </p:nvSpPr>
        <p:spPr bwMode="auto">
          <a:xfrm>
            <a:off x="8969899" y="4899274"/>
            <a:ext cx="293954" cy="294456"/>
          </a:xfrm>
          <a:custGeom>
            <a:avLst/>
            <a:gdLst>
              <a:gd name="T0" fmla="+- 0 10800 1271"/>
              <a:gd name="T1" fmla="*/ T0 w 19058"/>
              <a:gd name="T2" fmla="+- 0 10799 1270"/>
              <a:gd name="T3" fmla="*/ 10799 h 19059"/>
              <a:gd name="T4" fmla="+- 0 10800 1271"/>
              <a:gd name="T5" fmla="*/ T4 w 19058"/>
              <a:gd name="T6" fmla="+- 0 10799 1270"/>
              <a:gd name="T7" fmla="*/ 10799 h 19059"/>
              <a:gd name="T8" fmla="+- 0 10800 1271"/>
              <a:gd name="T9" fmla="*/ T8 w 19058"/>
              <a:gd name="T10" fmla="+- 0 10799 1270"/>
              <a:gd name="T11" fmla="*/ 10799 h 19059"/>
              <a:gd name="T12" fmla="+- 0 10800 1271"/>
              <a:gd name="T13" fmla="*/ T12 w 19058"/>
              <a:gd name="T14" fmla="+- 0 10799 1270"/>
              <a:gd name="T15" fmla="*/ 10799 h 1905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058" h="19059">
                <a:moveTo>
                  <a:pt x="6430" y="17268"/>
                </a:moveTo>
                <a:cubicBezTo>
                  <a:pt x="2162" y="15559"/>
                  <a:pt x="82" y="10698"/>
                  <a:pt x="1790" y="6431"/>
                </a:cubicBezTo>
                <a:cubicBezTo>
                  <a:pt x="3499" y="2164"/>
                  <a:pt x="8360" y="81"/>
                  <a:pt x="12627" y="1791"/>
                </a:cubicBezTo>
                <a:cubicBezTo>
                  <a:pt x="16894" y="3499"/>
                  <a:pt x="18975" y="8361"/>
                  <a:pt x="17267" y="12628"/>
                </a:cubicBezTo>
                <a:cubicBezTo>
                  <a:pt x="15558" y="16895"/>
                  <a:pt x="10696" y="18976"/>
                  <a:pt x="6430" y="17268"/>
                </a:cubicBezTo>
                <a:moveTo>
                  <a:pt x="13070" y="685"/>
                </a:moveTo>
                <a:cubicBezTo>
                  <a:pt x="8186" y="-1270"/>
                  <a:pt x="2641" y="1103"/>
                  <a:pt x="685" y="5987"/>
                </a:cubicBezTo>
                <a:cubicBezTo>
                  <a:pt x="-1271" y="10872"/>
                  <a:pt x="1103" y="16418"/>
                  <a:pt x="5987" y="18373"/>
                </a:cubicBezTo>
                <a:cubicBezTo>
                  <a:pt x="10871" y="20330"/>
                  <a:pt x="16416" y="17955"/>
                  <a:pt x="18373" y="13071"/>
                </a:cubicBezTo>
                <a:cubicBezTo>
                  <a:pt x="20329" y="8186"/>
                  <a:pt x="17954" y="2641"/>
                  <a:pt x="13070" y="685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AutoShape 8"/>
          <p:cNvSpPr/>
          <p:nvPr/>
        </p:nvSpPr>
        <p:spPr bwMode="auto">
          <a:xfrm>
            <a:off x="9098535" y="5027910"/>
            <a:ext cx="36682" cy="36681"/>
          </a:xfrm>
          <a:custGeom>
            <a:avLst/>
            <a:gdLst>
              <a:gd name="T0" fmla="+- 0 10801 1272"/>
              <a:gd name="T1" fmla="*/ T0 w 19059"/>
              <a:gd name="T2" fmla="+- 0 10800 1272"/>
              <a:gd name="T3" fmla="*/ 10800 h 19056"/>
              <a:gd name="T4" fmla="+- 0 10801 1272"/>
              <a:gd name="T5" fmla="*/ T4 w 19059"/>
              <a:gd name="T6" fmla="+- 0 10800 1272"/>
              <a:gd name="T7" fmla="*/ 10800 h 19056"/>
              <a:gd name="T8" fmla="+- 0 10801 1272"/>
              <a:gd name="T9" fmla="*/ T8 w 19059"/>
              <a:gd name="T10" fmla="+- 0 10800 1272"/>
              <a:gd name="T11" fmla="*/ 10800 h 19056"/>
              <a:gd name="T12" fmla="+- 0 10801 1272"/>
              <a:gd name="T13" fmla="*/ T12 w 19059"/>
              <a:gd name="T14" fmla="+- 0 10800 1272"/>
              <a:gd name="T15" fmla="*/ 10800 h 19056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059" h="19056">
                <a:moveTo>
                  <a:pt x="7753" y="13951"/>
                </a:moveTo>
                <a:cubicBezTo>
                  <a:pt x="5315" y="12969"/>
                  <a:pt x="4129" y="10197"/>
                  <a:pt x="5101" y="7755"/>
                </a:cubicBezTo>
                <a:cubicBezTo>
                  <a:pt x="6083" y="5323"/>
                  <a:pt x="8860" y="4132"/>
                  <a:pt x="11298" y="5104"/>
                </a:cubicBezTo>
                <a:cubicBezTo>
                  <a:pt x="13735" y="6081"/>
                  <a:pt x="14926" y="8858"/>
                  <a:pt x="13949" y="11300"/>
                </a:cubicBezTo>
                <a:cubicBezTo>
                  <a:pt x="12972" y="13737"/>
                  <a:pt x="10195" y="14923"/>
                  <a:pt x="7753" y="13951"/>
                </a:cubicBezTo>
                <a:moveTo>
                  <a:pt x="13070" y="686"/>
                </a:moveTo>
                <a:cubicBezTo>
                  <a:pt x="8190" y="-1272"/>
                  <a:pt x="2640" y="1104"/>
                  <a:pt x="686" y="5988"/>
                </a:cubicBezTo>
                <a:cubicBezTo>
                  <a:pt x="-1272" y="10872"/>
                  <a:pt x="1105" y="16416"/>
                  <a:pt x="5985" y="18369"/>
                </a:cubicBezTo>
                <a:cubicBezTo>
                  <a:pt x="10870" y="20328"/>
                  <a:pt x="16415" y="17951"/>
                  <a:pt x="18374" y="13072"/>
                </a:cubicBezTo>
                <a:cubicBezTo>
                  <a:pt x="20328" y="8188"/>
                  <a:pt x="17960" y="2644"/>
                  <a:pt x="13070" y="686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AutoShape 9"/>
          <p:cNvSpPr/>
          <p:nvPr/>
        </p:nvSpPr>
        <p:spPr bwMode="auto">
          <a:xfrm>
            <a:off x="9061351" y="4991229"/>
            <a:ext cx="110547" cy="110547"/>
          </a:xfrm>
          <a:custGeom>
            <a:avLst/>
            <a:gdLst>
              <a:gd name="T0" fmla="+- 0 10800 1271"/>
              <a:gd name="T1" fmla="*/ T0 w 19059"/>
              <a:gd name="T2" fmla="+- 0 10800 1271"/>
              <a:gd name="T3" fmla="*/ 10800 h 19058"/>
              <a:gd name="T4" fmla="+- 0 10800 1271"/>
              <a:gd name="T5" fmla="*/ T4 w 19059"/>
              <a:gd name="T6" fmla="+- 0 10800 1271"/>
              <a:gd name="T7" fmla="*/ 10800 h 19058"/>
              <a:gd name="T8" fmla="+- 0 10800 1271"/>
              <a:gd name="T9" fmla="*/ T8 w 19059"/>
              <a:gd name="T10" fmla="+- 0 10800 1271"/>
              <a:gd name="T11" fmla="*/ 10800 h 19058"/>
              <a:gd name="T12" fmla="+- 0 10800 1271"/>
              <a:gd name="T13" fmla="*/ T12 w 19059"/>
              <a:gd name="T14" fmla="+- 0 10800 1271"/>
              <a:gd name="T15" fmla="*/ 10800 h 19058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059" h="19058">
                <a:moveTo>
                  <a:pt x="7169" y="15424"/>
                </a:moveTo>
                <a:cubicBezTo>
                  <a:pt x="3916" y="14123"/>
                  <a:pt x="2331" y="10417"/>
                  <a:pt x="3632" y="7167"/>
                </a:cubicBezTo>
                <a:cubicBezTo>
                  <a:pt x="4934" y="3917"/>
                  <a:pt x="8638" y="2331"/>
                  <a:pt x="11889" y="3632"/>
                </a:cubicBezTo>
                <a:cubicBezTo>
                  <a:pt x="15141" y="4934"/>
                  <a:pt x="16728" y="8640"/>
                  <a:pt x="15425" y="11890"/>
                </a:cubicBezTo>
                <a:cubicBezTo>
                  <a:pt x="14124" y="15140"/>
                  <a:pt x="10419" y="16728"/>
                  <a:pt x="7169" y="15424"/>
                </a:cubicBezTo>
                <a:moveTo>
                  <a:pt x="13071" y="685"/>
                </a:moveTo>
                <a:cubicBezTo>
                  <a:pt x="8186" y="-1271"/>
                  <a:pt x="2639" y="1104"/>
                  <a:pt x="686" y="5987"/>
                </a:cubicBezTo>
                <a:cubicBezTo>
                  <a:pt x="-1271" y="10871"/>
                  <a:pt x="1104" y="16416"/>
                  <a:pt x="5987" y="18372"/>
                </a:cubicBezTo>
                <a:cubicBezTo>
                  <a:pt x="10874" y="20329"/>
                  <a:pt x="16418" y="17955"/>
                  <a:pt x="18375" y="13070"/>
                </a:cubicBezTo>
                <a:cubicBezTo>
                  <a:pt x="20328" y="8186"/>
                  <a:pt x="17956" y="2641"/>
                  <a:pt x="13071" y="685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AutoShape 10"/>
          <p:cNvSpPr/>
          <p:nvPr/>
        </p:nvSpPr>
        <p:spPr bwMode="auto">
          <a:xfrm>
            <a:off x="9135217" y="5064591"/>
            <a:ext cx="45726" cy="47234"/>
          </a:xfrm>
          <a:custGeom>
            <a:avLst/>
            <a:gdLst>
              <a:gd name="T0" fmla="+- 0 10804 288"/>
              <a:gd name="T1" fmla="*/ T0 w 21033"/>
              <a:gd name="T2" fmla="+- 0 10798 277"/>
              <a:gd name="T3" fmla="*/ 10798 h 21043"/>
              <a:gd name="T4" fmla="+- 0 10804 288"/>
              <a:gd name="T5" fmla="*/ T4 w 21033"/>
              <a:gd name="T6" fmla="+- 0 10798 277"/>
              <a:gd name="T7" fmla="*/ 10798 h 21043"/>
              <a:gd name="T8" fmla="+- 0 10804 288"/>
              <a:gd name="T9" fmla="*/ T8 w 21033"/>
              <a:gd name="T10" fmla="+- 0 10798 277"/>
              <a:gd name="T11" fmla="*/ 10798 h 21043"/>
              <a:gd name="T12" fmla="+- 0 10804 288"/>
              <a:gd name="T13" fmla="*/ T12 w 21033"/>
              <a:gd name="T14" fmla="+- 0 10798 277"/>
              <a:gd name="T15" fmla="*/ 10798 h 21043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033" h="21043">
                <a:moveTo>
                  <a:pt x="20881" y="2825"/>
                </a:moveTo>
                <a:cubicBezTo>
                  <a:pt x="21312" y="1771"/>
                  <a:pt x="20787" y="572"/>
                  <a:pt x="19713" y="149"/>
                </a:cubicBezTo>
                <a:cubicBezTo>
                  <a:pt x="18636" y="-277"/>
                  <a:pt x="17414" y="238"/>
                  <a:pt x="16984" y="1296"/>
                </a:cubicBezTo>
                <a:lnTo>
                  <a:pt x="16980" y="1292"/>
                </a:lnTo>
                <a:cubicBezTo>
                  <a:pt x="13964" y="8692"/>
                  <a:pt x="8182" y="14184"/>
                  <a:pt x="1269" y="17089"/>
                </a:cubicBezTo>
                <a:cubicBezTo>
                  <a:pt x="207" y="17536"/>
                  <a:pt x="-288" y="18747"/>
                  <a:pt x="170" y="19789"/>
                </a:cubicBezTo>
                <a:cubicBezTo>
                  <a:pt x="629" y="20840"/>
                  <a:pt x="1863" y="21323"/>
                  <a:pt x="2924" y="20876"/>
                </a:cubicBezTo>
                <a:cubicBezTo>
                  <a:pt x="2961" y="20860"/>
                  <a:pt x="2982" y="20828"/>
                  <a:pt x="3014" y="20815"/>
                </a:cubicBezTo>
                <a:cubicBezTo>
                  <a:pt x="10874" y="17480"/>
                  <a:pt x="17451" y="11227"/>
                  <a:pt x="20877" y="2825"/>
                </a:cubicBezTo>
                <a:cubicBezTo>
                  <a:pt x="20877" y="2825"/>
                  <a:pt x="20881" y="2825"/>
                  <a:pt x="20881" y="2825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AutoShape 11"/>
          <p:cNvSpPr/>
          <p:nvPr/>
        </p:nvSpPr>
        <p:spPr bwMode="auto">
          <a:xfrm>
            <a:off x="9153306" y="5083183"/>
            <a:ext cx="65825" cy="67333"/>
          </a:xfrm>
          <a:custGeom>
            <a:avLst/>
            <a:gdLst>
              <a:gd name="T0" fmla="+- 0 10803 203"/>
              <a:gd name="T1" fmla="*/ T0 w 21201"/>
              <a:gd name="T2" fmla="+- 0 10798 194"/>
              <a:gd name="T3" fmla="*/ 10798 h 21209"/>
              <a:gd name="T4" fmla="+- 0 10803 203"/>
              <a:gd name="T5" fmla="*/ T4 w 21201"/>
              <a:gd name="T6" fmla="+- 0 10798 194"/>
              <a:gd name="T7" fmla="*/ 10798 h 21209"/>
              <a:gd name="T8" fmla="+- 0 10803 203"/>
              <a:gd name="T9" fmla="*/ T8 w 21201"/>
              <a:gd name="T10" fmla="+- 0 10798 194"/>
              <a:gd name="T11" fmla="*/ 10798 h 21209"/>
              <a:gd name="T12" fmla="+- 0 10803 203"/>
              <a:gd name="T13" fmla="*/ T12 w 21201"/>
              <a:gd name="T14" fmla="+- 0 10798 194"/>
              <a:gd name="T15" fmla="*/ 10798 h 2120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201" h="21209">
                <a:moveTo>
                  <a:pt x="20267" y="104"/>
                </a:moveTo>
                <a:cubicBezTo>
                  <a:pt x="19508" y="-194"/>
                  <a:pt x="18645" y="169"/>
                  <a:pt x="18339" y="912"/>
                </a:cubicBezTo>
                <a:cubicBezTo>
                  <a:pt x="14991" y="9110"/>
                  <a:pt x="8568" y="15198"/>
                  <a:pt x="894" y="18420"/>
                </a:cubicBezTo>
                <a:cubicBezTo>
                  <a:pt x="144" y="18735"/>
                  <a:pt x="-203" y="19589"/>
                  <a:pt x="121" y="20327"/>
                </a:cubicBezTo>
                <a:cubicBezTo>
                  <a:pt x="442" y="21068"/>
                  <a:pt x="1314" y="21406"/>
                  <a:pt x="2067" y="21090"/>
                </a:cubicBezTo>
                <a:cubicBezTo>
                  <a:pt x="2102" y="21073"/>
                  <a:pt x="2125" y="21042"/>
                  <a:pt x="2159" y="21025"/>
                </a:cubicBezTo>
                <a:cubicBezTo>
                  <a:pt x="10491" y="17500"/>
                  <a:pt x="17461" y="10881"/>
                  <a:pt x="21095" y="1994"/>
                </a:cubicBezTo>
                <a:cubicBezTo>
                  <a:pt x="21397" y="1250"/>
                  <a:pt x="21026" y="404"/>
                  <a:pt x="20267" y="104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AutoShape 12"/>
          <p:cNvSpPr/>
          <p:nvPr/>
        </p:nvSpPr>
        <p:spPr bwMode="auto">
          <a:xfrm>
            <a:off x="9144261" y="5074138"/>
            <a:ext cx="55776" cy="56781"/>
          </a:xfrm>
          <a:custGeom>
            <a:avLst/>
            <a:gdLst>
              <a:gd name="T0" fmla="+- 0 10802 238"/>
              <a:gd name="T1" fmla="*/ T0 w 21128"/>
              <a:gd name="T2" fmla="+- 0 10797 227"/>
              <a:gd name="T3" fmla="*/ 10797 h 21141"/>
              <a:gd name="T4" fmla="+- 0 10802 238"/>
              <a:gd name="T5" fmla="*/ T4 w 21128"/>
              <a:gd name="T6" fmla="+- 0 10797 227"/>
              <a:gd name="T7" fmla="*/ 10797 h 21141"/>
              <a:gd name="T8" fmla="+- 0 10802 238"/>
              <a:gd name="T9" fmla="*/ T8 w 21128"/>
              <a:gd name="T10" fmla="+- 0 10797 227"/>
              <a:gd name="T11" fmla="*/ 10797 h 21141"/>
              <a:gd name="T12" fmla="+- 0 10802 238"/>
              <a:gd name="T13" fmla="*/ T12 w 21128"/>
              <a:gd name="T14" fmla="+- 0 10797 227"/>
              <a:gd name="T15" fmla="*/ 10797 h 2114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128" h="21141">
                <a:moveTo>
                  <a:pt x="20035" y="122"/>
                </a:moveTo>
                <a:cubicBezTo>
                  <a:pt x="19142" y="-227"/>
                  <a:pt x="18134" y="195"/>
                  <a:pt x="17778" y="1071"/>
                </a:cubicBezTo>
                <a:cubicBezTo>
                  <a:pt x="14571" y="8936"/>
                  <a:pt x="8412" y="14778"/>
                  <a:pt x="1051" y="17867"/>
                </a:cubicBezTo>
                <a:lnTo>
                  <a:pt x="1054" y="17867"/>
                </a:lnTo>
                <a:cubicBezTo>
                  <a:pt x="172" y="18240"/>
                  <a:pt x="-238" y="19242"/>
                  <a:pt x="142" y="20108"/>
                </a:cubicBezTo>
                <a:cubicBezTo>
                  <a:pt x="522" y="20973"/>
                  <a:pt x="1543" y="21372"/>
                  <a:pt x="2425" y="21003"/>
                </a:cubicBezTo>
                <a:cubicBezTo>
                  <a:pt x="2459" y="20986"/>
                  <a:pt x="2476" y="20956"/>
                  <a:pt x="2514" y="20936"/>
                </a:cubicBezTo>
                <a:cubicBezTo>
                  <a:pt x="10651" y="17491"/>
                  <a:pt x="17459" y="11027"/>
                  <a:pt x="21002" y="2339"/>
                </a:cubicBezTo>
                <a:cubicBezTo>
                  <a:pt x="21361" y="1463"/>
                  <a:pt x="20927" y="472"/>
                  <a:pt x="20035" y="122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AutoShape 13"/>
          <p:cNvSpPr/>
          <p:nvPr/>
        </p:nvSpPr>
        <p:spPr bwMode="auto">
          <a:xfrm>
            <a:off x="9052307" y="4982184"/>
            <a:ext cx="46229" cy="46731"/>
          </a:xfrm>
          <a:custGeom>
            <a:avLst/>
            <a:gdLst>
              <a:gd name="T0" fmla="+- 0 10797 278"/>
              <a:gd name="T1" fmla="*/ T0 w 21039"/>
              <a:gd name="T2" fmla="+- 0 10803 281"/>
              <a:gd name="T3" fmla="*/ 10803 h 21044"/>
              <a:gd name="T4" fmla="+- 0 10797 278"/>
              <a:gd name="T5" fmla="*/ T4 w 21039"/>
              <a:gd name="T6" fmla="+- 0 10803 281"/>
              <a:gd name="T7" fmla="*/ 10803 h 21044"/>
              <a:gd name="T8" fmla="+- 0 10797 278"/>
              <a:gd name="T9" fmla="*/ T8 w 21039"/>
              <a:gd name="T10" fmla="+- 0 10803 281"/>
              <a:gd name="T11" fmla="*/ 10803 h 21044"/>
              <a:gd name="T12" fmla="+- 0 10797 278"/>
              <a:gd name="T13" fmla="*/ T12 w 21039"/>
              <a:gd name="T14" fmla="+- 0 10803 281"/>
              <a:gd name="T15" fmla="*/ 10803 h 21044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039" h="21044">
                <a:moveTo>
                  <a:pt x="20871" y="1248"/>
                </a:moveTo>
                <a:cubicBezTo>
                  <a:pt x="20411" y="197"/>
                  <a:pt x="19177" y="-281"/>
                  <a:pt x="18112" y="169"/>
                </a:cubicBezTo>
                <a:cubicBezTo>
                  <a:pt x="18075" y="181"/>
                  <a:pt x="18050" y="214"/>
                  <a:pt x="18021" y="226"/>
                </a:cubicBezTo>
                <a:cubicBezTo>
                  <a:pt x="10159" y="3562"/>
                  <a:pt x="3583" y="9820"/>
                  <a:pt x="152" y="18220"/>
                </a:cubicBezTo>
                <a:lnTo>
                  <a:pt x="148" y="18220"/>
                </a:lnTo>
                <a:cubicBezTo>
                  <a:pt x="-278" y="19278"/>
                  <a:pt x="242" y="20473"/>
                  <a:pt x="1320" y="20896"/>
                </a:cubicBezTo>
                <a:cubicBezTo>
                  <a:pt x="2398" y="21318"/>
                  <a:pt x="3620" y="20803"/>
                  <a:pt x="4046" y="19749"/>
                </a:cubicBezTo>
                <a:lnTo>
                  <a:pt x="4051" y="19749"/>
                </a:lnTo>
                <a:cubicBezTo>
                  <a:pt x="7068" y="12356"/>
                  <a:pt x="12856" y="6858"/>
                  <a:pt x="19764" y="3956"/>
                </a:cubicBezTo>
                <a:cubicBezTo>
                  <a:pt x="20830" y="3506"/>
                  <a:pt x="21322" y="2298"/>
                  <a:pt x="20871" y="1248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AutoShape 14"/>
          <p:cNvSpPr/>
          <p:nvPr/>
        </p:nvSpPr>
        <p:spPr bwMode="auto">
          <a:xfrm>
            <a:off x="9015625" y="4945503"/>
            <a:ext cx="65825" cy="66831"/>
          </a:xfrm>
          <a:custGeom>
            <a:avLst/>
            <a:gdLst>
              <a:gd name="T0" fmla="+- 0 10797 198"/>
              <a:gd name="T1" fmla="*/ T0 w 21199"/>
              <a:gd name="T2" fmla="+- 0 10802 198"/>
              <a:gd name="T3" fmla="*/ 10802 h 21208"/>
              <a:gd name="T4" fmla="+- 0 10797 198"/>
              <a:gd name="T5" fmla="*/ T4 w 21199"/>
              <a:gd name="T6" fmla="+- 0 10802 198"/>
              <a:gd name="T7" fmla="*/ 10802 h 21208"/>
              <a:gd name="T8" fmla="+- 0 10797 198"/>
              <a:gd name="T9" fmla="*/ T8 w 21199"/>
              <a:gd name="T10" fmla="+- 0 10802 198"/>
              <a:gd name="T11" fmla="*/ 10802 h 21208"/>
              <a:gd name="T12" fmla="+- 0 10797 198"/>
              <a:gd name="T13" fmla="*/ T12 w 21199"/>
              <a:gd name="T14" fmla="+- 0 10802 198"/>
              <a:gd name="T15" fmla="*/ 10802 h 21208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199" h="21208">
                <a:moveTo>
                  <a:pt x="21077" y="880"/>
                </a:moveTo>
                <a:cubicBezTo>
                  <a:pt x="20753" y="142"/>
                  <a:pt x="19881" y="-198"/>
                  <a:pt x="19129" y="117"/>
                </a:cubicBezTo>
                <a:cubicBezTo>
                  <a:pt x="19097" y="131"/>
                  <a:pt x="19071" y="162"/>
                  <a:pt x="19039" y="179"/>
                </a:cubicBezTo>
                <a:cubicBezTo>
                  <a:pt x="10706" y="3707"/>
                  <a:pt x="3739" y="10322"/>
                  <a:pt x="106" y="19208"/>
                </a:cubicBezTo>
                <a:cubicBezTo>
                  <a:pt x="-198" y="19957"/>
                  <a:pt x="172" y="20803"/>
                  <a:pt x="934" y="21101"/>
                </a:cubicBezTo>
                <a:cubicBezTo>
                  <a:pt x="1689" y="21401"/>
                  <a:pt x="2552" y="21041"/>
                  <a:pt x="2859" y="20292"/>
                </a:cubicBezTo>
                <a:cubicBezTo>
                  <a:pt x="6206" y="12096"/>
                  <a:pt x="12625" y="6008"/>
                  <a:pt x="20301" y="2787"/>
                </a:cubicBezTo>
                <a:cubicBezTo>
                  <a:pt x="21051" y="2469"/>
                  <a:pt x="21402" y="1618"/>
                  <a:pt x="21077" y="88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AutoShape 15"/>
          <p:cNvSpPr/>
          <p:nvPr/>
        </p:nvSpPr>
        <p:spPr bwMode="auto">
          <a:xfrm>
            <a:off x="9034217" y="4963592"/>
            <a:ext cx="55776" cy="57284"/>
          </a:xfrm>
          <a:custGeom>
            <a:avLst/>
            <a:gdLst>
              <a:gd name="T0" fmla="+- 0 10796 232"/>
              <a:gd name="T1" fmla="*/ T0 w 21129"/>
              <a:gd name="T2" fmla="+- 0 10804 234"/>
              <a:gd name="T3" fmla="*/ 10804 h 21141"/>
              <a:gd name="T4" fmla="+- 0 10796 232"/>
              <a:gd name="T5" fmla="*/ T4 w 21129"/>
              <a:gd name="T6" fmla="+- 0 10804 234"/>
              <a:gd name="T7" fmla="*/ 10804 h 21141"/>
              <a:gd name="T8" fmla="+- 0 10796 232"/>
              <a:gd name="T9" fmla="*/ T8 w 21129"/>
              <a:gd name="T10" fmla="+- 0 10804 234"/>
              <a:gd name="T11" fmla="*/ 10804 h 21141"/>
              <a:gd name="T12" fmla="+- 0 10796 232"/>
              <a:gd name="T13" fmla="*/ T12 w 21129"/>
              <a:gd name="T14" fmla="+- 0 10804 234"/>
              <a:gd name="T15" fmla="*/ 10804 h 2114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129" h="21141">
                <a:moveTo>
                  <a:pt x="20075" y="3267"/>
                </a:moveTo>
                <a:cubicBezTo>
                  <a:pt x="20953" y="2898"/>
                  <a:pt x="21368" y="1899"/>
                  <a:pt x="20987" y="1030"/>
                </a:cubicBezTo>
                <a:cubicBezTo>
                  <a:pt x="20611" y="168"/>
                  <a:pt x="19589" y="-234"/>
                  <a:pt x="18707" y="138"/>
                </a:cubicBezTo>
                <a:cubicBezTo>
                  <a:pt x="18670" y="152"/>
                  <a:pt x="18649" y="185"/>
                  <a:pt x="18615" y="198"/>
                </a:cubicBezTo>
                <a:cubicBezTo>
                  <a:pt x="10481" y="3647"/>
                  <a:pt x="3673" y="10118"/>
                  <a:pt x="124" y="18802"/>
                </a:cubicBezTo>
                <a:cubicBezTo>
                  <a:pt x="-232" y="19678"/>
                  <a:pt x="205" y="20666"/>
                  <a:pt x="1094" y="21019"/>
                </a:cubicBezTo>
                <a:cubicBezTo>
                  <a:pt x="1983" y="21366"/>
                  <a:pt x="2991" y="20946"/>
                  <a:pt x="3354" y="20071"/>
                </a:cubicBezTo>
                <a:cubicBezTo>
                  <a:pt x="6561" y="12205"/>
                  <a:pt x="12717" y="6360"/>
                  <a:pt x="20075" y="3274"/>
                </a:cubicBezTo>
                <a:cubicBezTo>
                  <a:pt x="20075" y="3274"/>
                  <a:pt x="20075" y="3267"/>
                  <a:pt x="20075" y="3267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Oval 67"/>
          <p:cNvSpPr/>
          <p:nvPr/>
        </p:nvSpPr>
        <p:spPr>
          <a:xfrm>
            <a:off x="8799985" y="3569782"/>
            <a:ext cx="585787" cy="58578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AU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AutoShape 112"/>
          <p:cNvSpPr/>
          <p:nvPr/>
        </p:nvSpPr>
        <p:spPr bwMode="auto">
          <a:xfrm>
            <a:off x="8969898" y="3740127"/>
            <a:ext cx="256677" cy="257115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Oval 70"/>
          <p:cNvSpPr/>
          <p:nvPr/>
        </p:nvSpPr>
        <p:spPr>
          <a:xfrm>
            <a:off x="8799985" y="2397239"/>
            <a:ext cx="585787" cy="585787"/>
          </a:xfrm>
          <a:prstGeom prst="ellipse">
            <a:avLst/>
          </a:prstGeom>
          <a:solidFill>
            <a:srgbClr val="6687B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Freeform 6"/>
          <p:cNvSpPr>
            <a:spLocks noEditPoints="1"/>
          </p:cNvSpPr>
          <p:nvPr/>
        </p:nvSpPr>
        <p:spPr bwMode="auto">
          <a:xfrm>
            <a:off x="8951265" y="2545353"/>
            <a:ext cx="283226" cy="289558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Freeform 13"/>
          <p:cNvSpPr/>
          <p:nvPr/>
        </p:nvSpPr>
        <p:spPr bwMode="auto">
          <a:xfrm>
            <a:off x="4075922" y="2285619"/>
            <a:ext cx="2743201" cy="3244097"/>
          </a:xfrm>
          <a:custGeom>
            <a:avLst/>
            <a:gdLst>
              <a:gd name="T0" fmla="*/ 85 w 590"/>
              <a:gd name="T1" fmla="*/ 699 h 699"/>
              <a:gd name="T2" fmla="*/ 12 w 590"/>
              <a:gd name="T3" fmla="*/ 664 h 699"/>
              <a:gd name="T4" fmla="*/ 23 w 590"/>
              <a:gd name="T5" fmla="*/ 585 h 699"/>
              <a:gd name="T6" fmla="*/ 212 w 590"/>
              <a:gd name="T7" fmla="*/ 300 h 699"/>
              <a:gd name="T8" fmla="*/ 212 w 590"/>
              <a:gd name="T9" fmla="*/ 77 h 699"/>
              <a:gd name="T10" fmla="*/ 187 w 590"/>
              <a:gd name="T11" fmla="*/ 40 h 699"/>
              <a:gd name="T12" fmla="*/ 227 w 590"/>
              <a:gd name="T13" fmla="*/ 0 h 699"/>
              <a:gd name="T14" fmla="*/ 363 w 590"/>
              <a:gd name="T15" fmla="*/ 0 h 699"/>
              <a:gd name="T16" fmla="*/ 403 w 590"/>
              <a:gd name="T17" fmla="*/ 40 h 699"/>
              <a:gd name="T18" fmla="*/ 378 w 590"/>
              <a:gd name="T19" fmla="*/ 77 h 699"/>
              <a:gd name="T20" fmla="*/ 378 w 590"/>
              <a:gd name="T21" fmla="*/ 300 h 699"/>
              <a:gd name="T22" fmla="*/ 567 w 590"/>
              <a:gd name="T23" fmla="*/ 585 h 699"/>
              <a:gd name="T24" fmla="*/ 578 w 590"/>
              <a:gd name="T25" fmla="*/ 664 h 699"/>
              <a:gd name="T26" fmla="*/ 505 w 590"/>
              <a:gd name="T27" fmla="*/ 699 h 699"/>
              <a:gd name="T28" fmla="*/ 85 w 590"/>
              <a:gd name="T29" fmla="*/ 699 h 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90" h="699">
                <a:moveTo>
                  <a:pt x="85" y="699"/>
                </a:moveTo>
                <a:cubicBezTo>
                  <a:pt x="50" y="699"/>
                  <a:pt x="24" y="687"/>
                  <a:pt x="12" y="664"/>
                </a:cubicBezTo>
                <a:cubicBezTo>
                  <a:pt x="0" y="642"/>
                  <a:pt x="4" y="614"/>
                  <a:pt x="23" y="585"/>
                </a:cubicBezTo>
                <a:cubicBezTo>
                  <a:pt x="212" y="300"/>
                  <a:pt x="212" y="300"/>
                  <a:pt x="212" y="300"/>
                </a:cubicBezTo>
                <a:cubicBezTo>
                  <a:pt x="212" y="77"/>
                  <a:pt x="212" y="77"/>
                  <a:pt x="212" y="77"/>
                </a:cubicBezTo>
                <a:cubicBezTo>
                  <a:pt x="197" y="71"/>
                  <a:pt x="187" y="57"/>
                  <a:pt x="187" y="40"/>
                </a:cubicBezTo>
                <a:cubicBezTo>
                  <a:pt x="187" y="18"/>
                  <a:pt x="205" y="0"/>
                  <a:pt x="227" y="0"/>
                </a:cubicBezTo>
                <a:cubicBezTo>
                  <a:pt x="363" y="0"/>
                  <a:pt x="363" y="0"/>
                  <a:pt x="363" y="0"/>
                </a:cubicBezTo>
                <a:cubicBezTo>
                  <a:pt x="385" y="0"/>
                  <a:pt x="403" y="18"/>
                  <a:pt x="403" y="40"/>
                </a:cubicBezTo>
                <a:cubicBezTo>
                  <a:pt x="403" y="57"/>
                  <a:pt x="393" y="71"/>
                  <a:pt x="378" y="77"/>
                </a:cubicBezTo>
                <a:cubicBezTo>
                  <a:pt x="378" y="300"/>
                  <a:pt x="378" y="300"/>
                  <a:pt x="378" y="300"/>
                </a:cubicBezTo>
                <a:cubicBezTo>
                  <a:pt x="567" y="585"/>
                  <a:pt x="567" y="585"/>
                  <a:pt x="567" y="585"/>
                </a:cubicBezTo>
                <a:cubicBezTo>
                  <a:pt x="586" y="614"/>
                  <a:pt x="590" y="642"/>
                  <a:pt x="578" y="664"/>
                </a:cubicBezTo>
                <a:cubicBezTo>
                  <a:pt x="566" y="687"/>
                  <a:pt x="540" y="699"/>
                  <a:pt x="505" y="699"/>
                </a:cubicBezTo>
                <a:lnTo>
                  <a:pt x="85" y="699"/>
                </a:lnTo>
                <a:close/>
              </a:path>
            </a:pathLst>
          </a:custGeom>
          <a:solidFill>
            <a:srgbClr val="F3F4F6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Freeform 14"/>
          <p:cNvSpPr/>
          <p:nvPr/>
        </p:nvSpPr>
        <p:spPr bwMode="auto">
          <a:xfrm>
            <a:off x="4095488" y="2359971"/>
            <a:ext cx="2704068" cy="3095393"/>
          </a:xfrm>
          <a:custGeom>
            <a:avLst/>
            <a:gdLst>
              <a:gd name="T0" fmla="*/ 549 w 582"/>
              <a:gd name="T1" fmla="*/ 578 h 667"/>
              <a:gd name="T2" fmla="*/ 358 w 582"/>
              <a:gd name="T3" fmla="*/ 289 h 667"/>
              <a:gd name="T4" fmla="*/ 358 w 582"/>
              <a:gd name="T5" fmla="*/ 48 h 667"/>
              <a:gd name="T6" fmla="*/ 359 w 582"/>
              <a:gd name="T7" fmla="*/ 48 h 667"/>
              <a:gd name="T8" fmla="*/ 383 w 582"/>
              <a:gd name="T9" fmla="*/ 24 h 667"/>
              <a:gd name="T10" fmla="*/ 359 w 582"/>
              <a:gd name="T11" fmla="*/ 0 h 667"/>
              <a:gd name="T12" fmla="*/ 223 w 582"/>
              <a:gd name="T13" fmla="*/ 0 h 667"/>
              <a:gd name="T14" fmla="*/ 199 w 582"/>
              <a:gd name="T15" fmla="*/ 24 h 667"/>
              <a:gd name="T16" fmla="*/ 223 w 582"/>
              <a:gd name="T17" fmla="*/ 48 h 667"/>
              <a:gd name="T18" fmla="*/ 224 w 582"/>
              <a:gd name="T19" fmla="*/ 48 h 667"/>
              <a:gd name="T20" fmla="*/ 224 w 582"/>
              <a:gd name="T21" fmla="*/ 289 h 667"/>
              <a:gd name="T22" fmla="*/ 33 w 582"/>
              <a:gd name="T23" fmla="*/ 578 h 667"/>
              <a:gd name="T24" fmla="*/ 81 w 582"/>
              <a:gd name="T25" fmla="*/ 667 h 667"/>
              <a:gd name="T26" fmla="*/ 501 w 582"/>
              <a:gd name="T27" fmla="*/ 667 h 667"/>
              <a:gd name="T28" fmla="*/ 549 w 582"/>
              <a:gd name="T29" fmla="*/ 578 h 6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82" h="667">
                <a:moveTo>
                  <a:pt x="549" y="578"/>
                </a:moveTo>
                <a:cubicBezTo>
                  <a:pt x="358" y="289"/>
                  <a:pt x="358" y="289"/>
                  <a:pt x="358" y="289"/>
                </a:cubicBezTo>
                <a:cubicBezTo>
                  <a:pt x="358" y="48"/>
                  <a:pt x="358" y="48"/>
                  <a:pt x="358" y="48"/>
                </a:cubicBezTo>
                <a:cubicBezTo>
                  <a:pt x="359" y="48"/>
                  <a:pt x="359" y="48"/>
                  <a:pt x="359" y="48"/>
                </a:cubicBezTo>
                <a:cubicBezTo>
                  <a:pt x="372" y="48"/>
                  <a:pt x="383" y="38"/>
                  <a:pt x="383" y="24"/>
                </a:cubicBezTo>
                <a:cubicBezTo>
                  <a:pt x="383" y="11"/>
                  <a:pt x="372" y="0"/>
                  <a:pt x="359" y="0"/>
                </a:cubicBezTo>
                <a:cubicBezTo>
                  <a:pt x="223" y="0"/>
                  <a:pt x="223" y="0"/>
                  <a:pt x="223" y="0"/>
                </a:cubicBezTo>
                <a:cubicBezTo>
                  <a:pt x="210" y="0"/>
                  <a:pt x="199" y="11"/>
                  <a:pt x="199" y="24"/>
                </a:cubicBezTo>
                <a:cubicBezTo>
                  <a:pt x="199" y="38"/>
                  <a:pt x="210" y="48"/>
                  <a:pt x="223" y="48"/>
                </a:cubicBezTo>
                <a:cubicBezTo>
                  <a:pt x="224" y="48"/>
                  <a:pt x="224" y="48"/>
                  <a:pt x="224" y="48"/>
                </a:cubicBezTo>
                <a:cubicBezTo>
                  <a:pt x="224" y="289"/>
                  <a:pt x="224" y="289"/>
                  <a:pt x="224" y="289"/>
                </a:cubicBezTo>
                <a:cubicBezTo>
                  <a:pt x="33" y="578"/>
                  <a:pt x="33" y="578"/>
                  <a:pt x="33" y="578"/>
                </a:cubicBezTo>
                <a:cubicBezTo>
                  <a:pt x="0" y="627"/>
                  <a:pt x="22" y="667"/>
                  <a:pt x="81" y="667"/>
                </a:cubicBezTo>
                <a:cubicBezTo>
                  <a:pt x="501" y="667"/>
                  <a:pt x="501" y="667"/>
                  <a:pt x="501" y="667"/>
                </a:cubicBezTo>
                <a:cubicBezTo>
                  <a:pt x="560" y="667"/>
                  <a:pt x="582" y="627"/>
                  <a:pt x="549" y="578"/>
                </a:cubicBezTo>
                <a:close/>
              </a:path>
            </a:pathLst>
          </a:custGeom>
          <a:solidFill>
            <a:srgbClr val="C1C7D0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Freeform 15"/>
          <p:cNvSpPr/>
          <p:nvPr/>
        </p:nvSpPr>
        <p:spPr bwMode="auto">
          <a:xfrm>
            <a:off x="4095488" y="4876201"/>
            <a:ext cx="2704068" cy="579163"/>
          </a:xfrm>
          <a:custGeom>
            <a:avLst/>
            <a:gdLst>
              <a:gd name="T0" fmla="*/ 549 w 582"/>
              <a:gd name="T1" fmla="*/ 36 h 125"/>
              <a:gd name="T2" fmla="*/ 525 w 582"/>
              <a:gd name="T3" fmla="*/ 0 h 125"/>
              <a:gd name="T4" fmla="*/ 57 w 582"/>
              <a:gd name="T5" fmla="*/ 0 h 125"/>
              <a:gd name="T6" fmla="*/ 33 w 582"/>
              <a:gd name="T7" fmla="*/ 36 h 125"/>
              <a:gd name="T8" fmla="*/ 81 w 582"/>
              <a:gd name="T9" fmla="*/ 125 h 125"/>
              <a:gd name="T10" fmla="*/ 501 w 582"/>
              <a:gd name="T11" fmla="*/ 125 h 125"/>
              <a:gd name="T12" fmla="*/ 549 w 582"/>
              <a:gd name="T13" fmla="*/ 36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82" h="125">
                <a:moveTo>
                  <a:pt x="549" y="36"/>
                </a:moveTo>
                <a:cubicBezTo>
                  <a:pt x="525" y="0"/>
                  <a:pt x="525" y="0"/>
                  <a:pt x="525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33" y="36"/>
                  <a:pt x="33" y="36"/>
                  <a:pt x="33" y="36"/>
                </a:cubicBezTo>
                <a:cubicBezTo>
                  <a:pt x="0" y="85"/>
                  <a:pt x="22" y="125"/>
                  <a:pt x="81" y="125"/>
                </a:cubicBezTo>
                <a:cubicBezTo>
                  <a:pt x="501" y="125"/>
                  <a:pt x="501" y="125"/>
                  <a:pt x="501" y="125"/>
                </a:cubicBezTo>
                <a:cubicBezTo>
                  <a:pt x="560" y="125"/>
                  <a:pt x="582" y="85"/>
                  <a:pt x="549" y="36"/>
                </a:cubicBezTo>
                <a:close/>
              </a:path>
            </a:pathLst>
          </a:custGeom>
          <a:solidFill>
            <a:srgbClr val="6687B3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A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Freeform 16"/>
          <p:cNvSpPr/>
          <p:nvPr/>
        </p:nvSpPr>
        <p:spPr bwMode="auto">
          <a:xfrm>
            <a:off x="4359634" y="4291168"/>
            <a:ext cx="2175777" cy="585033"/>
          </a:xfrm>
          <a:custGeom>
            <a:avLst/>
            <a:gdLst>
              <a:gd name="T0" fmla="*/ 0 w 1112"/>
              <a:gd name="T1" fmla="*/ 299 h 299"/>
              <a:gd name="T2" fmla="*/ 1112 w 1112"/>
              <a:gd name="T3" fmla="*/ 299 h 299"/>
              <a:gd name="T4" fmla="*/ 915 w 1112"/>
              <a:gd name="T5" fmla="*/ 0 h 299"/>
              <a:gd name="T6" fmla="*/ 197 w 1112"/>
              <a:gd name="T7" fmla="*/ 0 h 299"/>
              <a:gd name="T8" fmla="*/ 0 w 1112"/>
              <a:gd name="T9" fmla="*/ 299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2" h="299">
                <a:moveTo>
                  <a:pt x="0" y="299"/>
                </a:moveTo>
                <a:lnTo>
                  <a:pt x="1112" y="299"/>
                </a:lnTo>
                <a:lnTo>
                  <a:pt x="915" y="0"/>
                </a:lnTo>
                <a:lnTo>
                  <a:pt x="197" y="0"/>
                </a:lnTo>
                <a:lnTo>
                  <a:pt x="0" y="299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Freeform 17"/>
          <p:cNvSpPr/>
          <p:nvPr/>
        </p:nvSpPr>
        <p:spPr bwMode="auto">
          <a:xfrm>
            <a:off x="4745091" y="3706134"/>
            <a:ext cx="1404863" cy="585033"/>
          </a:xfrm>
          <a:custGeom>
            <a:avLst/>
            <a:gdLst>
              <a:gd name="T0" fmla="*/ 718 w 718"/>
              <a:gd name="T1" fmla="*/ 299 h 299"/>
              <a:gd name="T2" fmla="*/ 520 w 718"/>
              <a:gd name="T3" fmla="*/ 0 h 299"/>
              <a:gd name="T4" fmla="*/ 197 w 718"/>
              <a:gd name="T5" fmla="*/ 0 h 299"/>
              <a:gd name="T6" fmla="*/ 0 w 718"/>
              <a:gd name="T7" fmla="*/ 299 h 299"/>
              <a:gd name="T8" fmla="*/ 718 w 718"/>
              <a:gd name="T9" fmla="*/ 299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8" h="299">
                <a:moveTo>
                  <a:pt x="718" y="299"/>
                </a:moveTo>
                <a:lnTo>
                  <a:pt x="520" y="0"/>
                </a:lnTo>
                <a:lnTo>
                  <a:pt x="197" y="0"/>
                </a:lnTo>
                <a:lnTo>
                  <a:pt x="0" y="299"/>
                </a:lnTo>
                <a:lnTo>
                  <a:pt x="718" y="299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A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Oval 84"/>
          <p:cNvSpPr/>
          <p:nvPr/>
        </p:nvSpPr>
        <p:spPr>
          <a:xfrm>
            <a:off x="5390588" y="2714862"/>
            <a:ext cx="241856" cy="241856"/>
          </a:xfrm>
          <a:prstGeom prst="ellipse">
            <a:avLst/>
          </a:prstGeom>
          <a:solidFill>
            <a:srgbClr val="FFFFFF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Oval 85"/>
          <p:cNvSpPr/>
          <p:nvPr/>
        </p:nvSpPr>
        <p:spPr>
          <a:xfrm>
            <a:off x="5268082" y="3209709"/>
            <a:ext cx="122506" cy="122506"/>
          </a:xfrm>
          <a:prstGeom prst="ellipse">
            <a:avLst/>
          </a:prstGeom>
          <a:solidFill>
            <a:srgbClr val="FFFFFF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Oval 86"/>
          <p:cNvSpPr/>
          <p:nvPr/>
        </p:nvSpPr>
        <p:spPr>
          <a:xfrm>
            <a:off x="5509938" y="1676076"/>
            <a:ext cx="122506" cy="122506"/>
          </a:xfrm>
          <a:prstGeom prst="ellipse">
            <a:avLst/>
          </a:prstGeom>
          <a:solidFill>
            <a:srgbClr val="C1C7D0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Oval 87"/>
          <p:cNvSpPr/>
          <p:nvPr/>
        </p:nvSpPr>
        <p:spPr>
          <a:xfrm>
            <a:off x="5147154" y="1911699"/>
            <a:ext cx="205211" cy="205211"/>
          </a:xfrm>
          <a:prstGeom prst="ellipse">
            <a:avLst/>
          </a:prstGeom>
          <a:solidFill>
            <a:srgbClr val="C1C7D0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Oval 88"/>
          <p:cNvSpPr/>
          <p:nvPr/>
        </p:nvSpPr>
        <p:spPr>
          <a:xfrm>
            <a:off x="5281618" y="1440435"/>
            <a:ext cx="170143" cy="170143"/>
          </a:xfrm>
          <a:prstGeom prst="ellipse">
            <a:avLst/>
          </a:prstGeom>
          <a:solidFill>
            <a:srgbClr val="C1C7D0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AutoShape 115"/>
          <p:cNvSpPr/>
          <p:nvPr/>
        </p:nvSpPr>
        <p:spPr bwMode="auto">
          <a:xfrm>
            <a:off x="5321105" y="4422658"/>
            <a:ext cx="261312" cy="34881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800" y="12825"/>
                </a:moveTo>
                <a:lnTo>
                  <a:pt x="19800" y="13500"/>
                </a:lnTo>
                <a:lnTo>
                  <a:pt x="19800" y="14850"/>
                </a:lnTo>
                <a:lnTo>
                  <a:pt x="19800" y="15525"/>
                </a:lnTo>
                <a:cubicBezTo>
                  <a:pt x="19800" y="18129"/>
                  <a:pt x="16972" y="20249"/>
                  <a:pt x="13499" y="20249"/>
                </a:cubicBezTo>
                <a:lnTo>
                  <a:pt x="8099" y="20249"/>
                </a:lnTo>
                <a:cubicBezTo>
                  <a:pt x="4627" y="20249"/>
                  <a:pt x="1800" y="18129"/>
                  <a:pt x="1800" y="15525"/>
                </a:cubicBezTo>
                <a:lnTo>
                  <a:pt x="1800" y="14850"/>
                </a:lnTo>
                <a:lnTo>
                  <a:pt x="1800" y="13500"/>
                </a:lnTo>
                <a:lnTo>
                  <a:pt x="1800" y="12825"/>
                </a:lnTo>
                <a:lnTo>
                  <a:pt x="1800" y="10800"/>
                </a:lnTo>
                <a:cubicBezTo>
                  <a:pt x="1800" y="10427"/>
                  <a:pt x="2203" y="10124"/>
                  <a:pt x="2699" y="10124"/>
                </a:cubicBezTo>
                <a:lnTo>
                  <a:pt x="4499" y="10124"/>
                </a:lnTo>
                <a:lnTo>
                  <a:pt x="17100" y="10124"/>
                </a:lnTo>
                <a:lnTo>
                  <a:pt x="18899" y="10124"/>
                </a:lnTo>
                <a:cubicBezTo>
                  <a:pt x="19396" y="10124"/>
                  <a:pt x="19800" y="10427"/>
                  <a:pt x="19800" y="10800"/>
                </a:cubicBezTo>
                <a:cubicBezTo>
                  <a:pt x="19800" y="10800"/>
                  <a:pt x="19800" y="12825"/>
                  <a:pt x="19800" y="12825"/>
                </a:cubicBezTo>
                <a:close/>
                <a:moveTo>
                  <a:pt x="14400" y="6075"/>
                </a:moveTo>
                <a:lnTo>
                  <a:pt x="14400" y="6076"/>
                </a:lnTo>
                <a:lnTo>
                  <a:pt x="14400" y="8774"/>
                </a:lnTo>
                <a:lnTo>
                  <a:pt x="7200" y="8774"/>
                </a:lnTo>
                <a:lnTo>
                  <a:pt x="7200" y="6076"/>
                </a:lnTo>
                <a:lnTo>
                  <a:pt x="7200" y="6075"/>
                </a:lnTo>
                <a:cubicBezTo>
                  <a:pt x="7200" y="4583"/>
                  <a:pt x="8811" y="3375"/>
                  <a:pt x="10800" y="3375"/>
                </a:cubicBezTo>
                <a:cubicBezTo>
                  <a:pt x="12788" y="3375"/>
                  <a:pt x="14400" y="4583"/>
                  <a:pt x="14400" y="6075"/>
                </a:cubicBezTo>
                <a:moveTo>
                  <a:pt x="4499" y="6075"/>
                </a:moveTo>
                <a:cubicBezTo>
                  <a:pt x="4499" y="3465"/>
                  <a:pt x="7320" y="1350"/>
                  <a:pt x="10800" y="1350"/>
                </a:cubicBezTo>
                <a:cubicBezTo>
                  <a:pt x="14279" y="1350"/>
                  <a:pt x="17100" y="3465"/>
                  <a:pt x="17100" y="6075"/>
                </a:cubicBezTo>
                <a:lnTo>
                  <a:pt x="17100" y="8774"/>
                </a:lnTo>
                <a:lnTo>
                  <a:pt x="15299" y="8774"/>
                </a:lnTo>
                <a:lnTo>
                  <a:pt x="15299" y="6076"/>
                </a:lnTo>
                <a:cubicBezTo>
                  <a:pt x="15299" y="4212"/>
                  <a:pt x="13285" y="2701"/>
                  <a:pt x="10800" y="2701"/>
                </a:cubicBezTo>
                <a:cubicBezTo>
                  <a:pt x="8314" y="2701"/>
                  <a:pt x="6299" y="4212"/>
                  <a:pt x="6299" y="6076"/>
                </a:cubicBezTo>
                <a:lnTo>
                  <a:pt x="6299" y="8774"/>
                </a:lnTo>
                <a:lnTo>
                  <a:pt x="4499" y="8774"/>
                </a:lnTo>
                <a:cubicBezTo>
                  <a:pt x="4499" y="8774"/>
                  <a:pt x="4499" y="6075"/>
                  <a:pt x="4499" y="6075"/>
                </a:cubicBezTo>
                <a:close/>
                <a:moveTo>
                  <a:pt x="18899" y="8774"/>
                </a:moveTo>
                <a:lnTo>
                  <a:pt x="18899" y="6075"/>
                </a:lnTo>
                <a:cubicBezTo>
                  <a:pt x="18899" y="2719"/>
                  <a:pt x="15274" y="0"/>
                  <a:pt x="10800" y="0"/>
                </a:cubicBezTo>
                <a:cubicBezTo>
                  <a:pt x="6325" y="0"/>
                  <a:pt x="2699" y="2719"/>
                  <a:pt x="2699" y="6075"/>
                </a:cubicBezTo>
                <a:lnTo>
                  <a:pt x="2699" y="8774"/>
                </a:lnTo>
                <a:cubicBezTo>
                  <a:pt x="1208" y="8774"/>
                  <a:pt x="0" y="9681"/>
                  <a:pt x="0" y="10800"/>
                </a:cubicBezTo>
                <a:lnTo>
                  <a:pt x="0" y="12825"/>
                </a:lnTo>
                <a:lnTo>
                  <a:pt x="0" y="13500"/>
                </a:lnTo>
                <a:lnTo>
                  <a:pt x="0" y="14850"/>
                </a:lnTo>
                <a:lnTo>
                  <a:pt x="0" y="15525"/>
                </a:lnTo>
                <a:cubicBezTo>
                  <a:pt x="0" y="18880"/>
                  <a:pt x="3625" y="21599"/>
                  <a:pt x="8099" y="21599"/>
                </a:cubicBezTo>
                <a:lnTo>
                  <a:pt x="13499" y="21599"/>
                </a:lnTo>
                <a:cubicBezTo>
                  <a:pt x="17974" y="21599"/>
                  <a:pt x="21600" y="18880"/>
                  <a:pt x="21600" y="15525"/>
                </a:cubicBezTo>
                <a:lnTo>
                  <a:pt x="21600" y="14850"/>
                </a:lnTo>
                <a:lnTo>
                  <a:pt x="21600" y="13500"/>
                </a:lnTo>
                <a:lnTo>
                  <a:pt x="21600" y="12825"/>
                </a:lnTo>
                <a:lnTo>
                  <a:pt x="21600" y="10800"/>
                </a:lnTo>
                <a:cubicBezTo>
                  <a:pt x="21600" y="9681"/>
                  <a:pt x="20391" y="8774"/>
                  <a:pt x="18899" y="8774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AutoShape 116"/>
          <p:cNvSpPr/>
          <p:nvPr/>
        </p:nvSpPr>
        <p:spPr bwMode="auto">
          <a:xfrm>
            <a:off x="5430034" y="4629803"/>
            <a:ext cx="43453" cy="654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4838" y="0"/>
                  <a:pt x="0" y="3226"/>
                  <a:pt x="0" y="7201"/>
                </a:cubicBezTo>
                <a:cubicBezTo>
                  <a:pt x="0" y="9390"/>
                  <a:pt x="1798" y="13537"/>
                  <a:pt x="3601" y="16821"/>
                </a:cubicBezTo>
                <a:cubicBezTo>
                  <a:pt x="5070" y="19493"/>
                  <a:pt x="6916" y="21600"/>
                  <a:pt x="10800" y="21600"/>
                </a:cubicBezTo>
                <a:cubicBezTo>
                  <a:pt x="15016" y="21600"/>
                  <a:pt x="16529" y="19514"/>
                  <a:pt x="18003" y="16858"/>
                </a:cubicBezTo>
                <a:cubicBezTo>
                  <a:pt x="19828" y="13567"/>
                  <a:pt x="21600" y="9397"/>
                  <a:pt x="21600" y="7201"/>
                </a:cubicBezTo>
                <a:cubicBezTo>
                  <a:pt x="21600" y="3226"/>
                  <a:pt x="16761" y="0"/>
                  <a:pt x="10800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AutoShape 126"/>
          <p:cNvSpPr/>
          <p:nvPr/>
        </p:nvSpPr>
        <p:spPr bwMode="auto">
          <a:xfrm>
            <a:off x="5278317" y="3812186"/>
            <a:ext cx="348219" cy="3482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3499" y="14850"/>
                </a:moveTo>
                <a:cubicBezTo>
                  <a:pt x="9772" y="14850"/>
                  <a:pt x="6749" y="11827"/>
                  <a:pt x="6749" y="8100"/>
                </a:cubicBezTo>
                <a:cubicBezTo>
                  <a:pt x="6749" y="4372"/>
                  <a:pt x="9772" y="1350"/>
                  <a:pt x="13499" y="1350"/>
                </a:cubicBezTo>
                <a:cubicBezTo>
                  <a:pt x="17227" y="1350"/>
                  <a:pt x="20249" y="4372"/>
                  <a:pt x="20249" y="8100"/>
                </a:cubicBezTo>
                <a:cubicBezTo>
                  <a:pt x="20249" y="11827"/>
                  <a:pt x="17227" y="14850"/>
                  <a:pt x="13499" y="14850"/>
                </a:cubicBezTo>
                <a:moveTo>
                  <a:pt x="3236" y="20042"/>
                </a:moveTo>
                <a:cubicBezTo>
                  <a:pt x="3019" y="20266"/>
                  <a:pt x="2718" y="20408"/>
                  <a:pt x="2382" y="20408"/>
                </a:cubicBezTo>
                <a:cubicBezTo>
                  <a:pt x="1724" y="20408"/>
                  <a:pt x="1191" y="19875"/>
                  <a:pt x="1191" y="19218"/>
                </a:cubicBezTo>
                <a:cubicBezTo>
                  <a:pt x="1191" y="18881"/>
                  <a:pt x="1332" y="18580"/>
                  <a:pt x="1557" y="18363"/>
                </a:cubicBezTo>
                <a:lnTo>
                  <a:pt x="1551" y="18358"/>
                </a:lnTo>
                <a:lnTo>
                  <a:pt x="6996" y="12913"/>
                </a:lnTo>
                <a:cubicBezTo>
                  <a:pt x="7472" y="13555"/>
                  <a:pt x="8039" y="14122"/>
                  <a:pt x="8680" y="14599"/>
                </a:cubicBezTo>
                <a:cubicBezTo>
                  <a:pt x="8680" y="14599"/>
                  <a:pt x="3236" y="20042"/>
                  <a:pt x="3236" y="20042"/>
                </a:cubicBezTo>
                <a:close/>
                <a:moveTo>
                  <a:pt x="13499" y="0"/>
                </a:moveTo>
                <a:cubicBezTo>
                  <a:pt x="9026" y="0"/>
                  <a:pt x="5399" y="3626"/>
                  <a:pt x="5399" y="8100"/>
                </a:cubicBezTo>
                <a:cubicBezTo>
                  <a:pt x="5399" y="9467"/>
                  <a:pt x="5742" y="10754"/>
                  <a:pt x="6341" y="11884"/>
                </a:cubicBezTo>
                <a:lnTo>
                  <a:pt x="709" y="17515"/>
                </a:lnTo>
                <a:lnTo>
                  <a:pt x="713" y="17520"/>
                </a:lnTo>
                <a:cubicBezTo>
                  <a:pt x="274" y="17953"/>
                  <a:pt x="0" y="18552"/>
                  <a:pt x="0" y="19218"/>
                </a:cubicBezTo>
                <a:cubicBezTo>
                  <a:pt x="0" y="20533"/>
                  <a:pt x="1066" y="21599"/>
                  <a:pt x="2382" y="21599"/>
                </a:cubicBezTo>
                <a:cubicBezTo>
                  <a:pt x="3047" y="21599"/>
                  <a:pt x="3647" y="21326"/>
                  <a:pt x="4079" y="20885"/>
                </a:cubicBezTo>
                <a:lnTo>
                  <a:pt x="4078" y="20884"/>
                </a:lnTo>
                <a:lnTo>
                  <a:pt x="9708" y="15255"/>
                </a:lnTo>
                <a:cubicBezTo>
                  <a:pt x="10839" y="15856"/>
                  <a:pt x="12128" y="16200"/>
                  <a:pt x="13499" y="16200"/>
                </a:cubicBezTo>
                <a:cubicBezTo>
                  <a:pt x="17973" y="16200"/>
                  <a:pt x="21600" y="12573"/>
                  <a:pt x="21600" y="8100"/>
                </a:cubicBezTo>
                <a:cubicBezTo>
                  <a:pt x="21600" y="3626"/>
                  <a:pt x="17973" y="0"/>
                  <a:pt x="13499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AutoShape 127"/>
          <p:cNvSpPr/>
          <p:nvPr/>
        </p:nvSpPr>
        <p:spPr bwMode="auto">
          <a:xfrm>
            <a:off x="5419390" y="3866353"/>
            <a:ext cx="82144" cy="8154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160" y="0"/>
                </a:moveTo>
                <a:cubicBezTo>
                  <a:pt x="9025" y="0"/>
                  <a:pt x="0" y="9025"/>
                  <a:pt x="0" y="20160"/>
                </a:cubicBezTo>
                <a:cubicBezTo>
                  <a:pt x="0" y="20954"/>
                  <a:pt x="644" y="21600"/>
                  <a:pt x="1440" y="21600"/>
                </a:cubicBezTo>
                <a:cubicBezTo>
                  <a:pt x="2235" y="21600"/>
                  <a:pt x="2880" y="20954"/>
                  <a:pt x="2880" y="20160"/>
                </a:cubicBezTo>
                <a:cubicBezTo>
                  <a:pt x="2880" y="10618"/>
                  <a:pt x="10617" y="2880"/>
                  <a:pt x="20160" y="2880"/>
                </a:cubicBezTo>
                <a:cubicBezTo>
                  <a:pt x="20955" y="2880"/>
                  <a:pt x="21599" y="2234"/>
                  <a:pt x="21599" y="1440"/>
                </a:cubicBezTo>
                <a:cubicBezTo>
                  <a:pt x="21599" y="645"/>
                  <a:pt x="20955" y="0"/>
                  <a:pt x="20160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AutoShape 128"/>
          <p:cNvSpPr/>
          <p:nvPr/>
        </p:nvSpPr>
        <p:spPr bwMode="auto">
          <a:xfrm>
            <a:off x="5273115" y="4994046"/>
            <a:ext cx="348814" cy="3482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4850" y="12150"/>
                </a:moveTo>
                <a:cubicBezTo>
                  <a:pt x="13851" y="12150"/>
                  <a:pt x="12926" y="11859"/>
                  <a:pt x="12124" y="11386"/>
                </a:cubicBezTo>
                <a:lnTo>
                  <a:pt x="11892" y="11618"/>
                </a:lnTo>
                <a:lnTo>
                  <a:pt x="11132" y="12377"/>
                </a:lnTo>
                <a:lnTo>
                  <a:pt x="9846" y="13663"/>
                </a:lnTo>
                <a:cubicBezTo>
                  <a:pt x="9593" y="13916"/>
                  <a:pt x="9451" y="14260"/>
                  <a:pt x="9451" y="14617"/>
                </a:cubicBezTo>
                <a:lnTo>
                  <a:pt x="9451" y="16200"/>
                </a:lnTo>
                <a:lnTo>
                  <a:pt x="8101" y="16200"/>
                </a:lnTo>
                <a:cubicBezTo>
                  <a:pt x="7356" y="16200"/>
                  <a:pt x="6751" y="16804"/>
                  <a:pt x="6751" y="17549"/>
                </a:cubicBezTo>
                <a:lnTo>
                  <a:pt x="6751" y="18900"/>
                </a:lnTo>
                <a:lnTo>
                  <a:pt x="5170" y="18900"/>
                </a:lnTo>
                <a:cubicBezTo>
                  <a:pt x="4812" y="18900"/>
                  <a:pt x="4469" y="19042"/>
                  <a:pt x="4216" y="19295"/>
                </a:cubicBezTo>
                <a:lnTo>
                  <a:pt x="3259" y="20252"/>
                </a:lnTo>
                <a:lnTo>
                  <a:pt x="1352" y="20249"/>
                </a:lnTo>
                <a:lnTo>
                  <a:pt x="1350" y="18326"/>
                </a:lnTo>
                <a:lnTo>
                  <a:pt x="9223" y="10467"/>
                </a:lnTo>
                <a:cubicBezTo>
                  <a:pt x="9223" y="10467"/>
                  <a:pt x="9223" y="10467"/>
                  <a:pt x="9224" y="10468"/>
                </a:cubicBezTo>
                <a:lnTo>
                  <a:pt x="10215" y="9477"/>
                </a:lnTo>
                <a:cubicBezTo>
                  <a:pt x="9741" y="8674"/>
                  <a:pt x="9451" y="7748"/>
                  <a:pt x="9451" y="6750"/>
                </a:cubicBezTo>
                <a:cubicBezTo>
                  <a:pt x="9451" y="3767"/>
                  <a:pt x="11869" y="1350"/>
                  <a:pt x="14850" y="1350"/>
                </a:cubicBezTo>
                <a:cubicBezTo>
                  <a:pt x="17832" y="1350"/>
                  <a:pt x="20250" y="3767"/>
                  <a:pt x="20250" y="6750"/>
                </a:cubicBezTo>
                <a:cubicBezTo>
                  <a:pt x="20250" y="9732"/>
                  <a:pt x="17832" y="12150"/>
                  <a:pt x="14850" y="12150"/>
                </a:cubicBezTo>
                <a:moveTo>
                  <a:pt x="14850" y="0"/>
                </a:moveTo>
                <a:cubicBezTo>
                  <a:pt x="11123" y="0"/>
                  <a:pt x="8101" y="3022"/>
                  <a:pt x="8101" y="6750"/>
                </a:cubicBezTo>
                <a:cubicBezTo>
                  <a:pt x="8101" y="7617"/>
                  <a:pt x="8283" y="8438"/>
                  <a:pt x="8582" y="9199"/>
                </a:cubicBezTo>
                <a:lnTo>
                  <a:pt x="383" y="17400"/>
                </a:lnTo>
                <a:cubicBezTo>
                  <a:pt x="146" y="17637"/>
                  <a:pt x="0" y="17863"/>
                  <a:pt x="0" y="18225"/>
                </a:cubicBezTo>
                <a:lnTo>
                  <a:pt x="0" y="20249"/>
                </a:lnTo>
                <a:cubicBezTo>
                  <a:pt x="0" y="20972"/>
                  <a:pt x="626" y="21599"/>
                  <a:pt x="1349" y="21599"/>
                </a:cubicBezTo>
                <a:lnTo>
                  <a:pt x="3374" y="21599"/>
                </a:lnTo>
                <a:cubicBezTo>
                  <a:pt x="3736" y="21599"/>
                  <a:pt x="3965" y="21455"/>
                  <a:pt x="4202" y="21219"/>
                </a:cubicBezTo>
                <a:lnTo>
                  <a:pt x="5170" y="20249"/>
                </a:lnTo>
                <a:lnTo>
                  <a:pt x="6751" y="20249"/>
                </a:lnTo>
                <a:cubicBezTo>
                  <a:pt x="7496" y="20249"/>
                  <a:pt x="8101" y="19645"/>
                  <a:pt x="8101" y="18900"/>
                </a:cubicBezTo>
                <a:lnTo>
                  <a:pt x="8101" y="17549"/>
                </a:lnTo>
                <a:lnTo>
                  <a:pt x="9451" y="17549"/>
                </a:lnTo>
                <a:cubicBezTo>
                  <a:pt x="10196" y="17549"/>
                  <a:pt x="10801" y="16945"/>
                  <a:pt x="10801" y="16200"/>
                </a:cubicBezTo>
                <a:lnTo>
                  <a:pt x="10801" y="14617"/>
                </a:lnTo>
                <a:lnTo>
                  <a:pt x="12400" y="13018"/>
                </a:lnTo>
                <a:cubicBezTo>
                  <a:pt x="13162" y="13317"/>
                  <a:pt x="13982" y="13500"/>
                  <a:pt x="14850" y="13500"/>
                </a:cubicBezTo>
                <a:cubicBezTo>
                  <a:pt x="18577" y="13500"/>
                  <a:pt x="21599" y="10477"/>
                  <a:pt x="21599" y="6750"/>
                </a:cubicBezTo>
                <a:cubicBezTo>
                  <a:pt x="21599" y="3022"/>
                  <a:pt x="18577" y="0"/>
                  <a:pt x="14850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AutoShape 129"/>
          <p:cNvSpPr/>
          <p:nvPr/>
        </p:nvSpPr>
        <p:spPr bwMode="auto">
          <a:xfrm>
            <a:off x="5490975" y="5037499"/>
            <a:ext cx="86906" cy="86906"/>
          </a:xfrm>
          <a:custGeom>
            <a:avLst/>
            <a:gdLst>
              <a:gd name="T0" fmla="*/ 10800 w 21600"/>
              <a:gd name="T1" fmla="+- 0 10800 134"/>
              <a:gd name="T2" fmla="*/ 10800 h 21333"/>
              <a:gd name="T3" fmla="*/ 10800 w 21600"/>
              <a:gd name="T4" fmla="+- 0 10800 134"/>
              <a:gd name="T5" fmla="*/ 10800 h 21333"/>
              <a:gd name="T6" fmla="*/ 10800 w 21600"/>
              <a:gd name="T7" fmla="+- 0 10800 134"/>
              <a:gd name="T8" fmla="*/ 10800 h 21333"/>
              <a:gd name="T9" fmla="*/ 10800 w 21600"/>
              <a:gd name="T10" fmla="+- 0 10800 134"/>
              <a:gd name="T11" fmla="*/ 10800 h 21333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333">
                <a:moveTo>
                  <a:pt x="13008" y="18684"/>
                </a:moveTo>
                <a:cubicBezTo>
                  <a:pt x="9017" y="15850"/>
                  <a:pt x="5542" y="12415"/>
                  <a:pt x="2694" y="8570"/>
                </a:cubicBezTo>
                <a:cubicBezTo>
                  <a:pt x="3736" y="5628"/>
                  <a:pt x="5693" y="3697"/>
                  <a:pt x="8585" y="2647"/>
                </a:cubicBezTo>
                <a:cubicBezTo>
                  <a:pt x="12578" y="5489"/>
                  <a:pt x="16048" y="8911"/>
                  <a:pt x="18889" y="12809"/>
                </a:cubicBezTo>
                <a:cubicBezTo>
                  <a:pt x="17836" y="15730"/>
                  <a:pt x="15883" y="17647"/>
                  <a:pt x="13008" y="18684"/>
                </a:cubicBezTo>
                <a:moveTo>
                  <a:pt x="21110" y="11295"/>
                </a:moveTo>
                <a:cubicBezTo>
                  <a:pt x="18081" y="7130"/>
                  <a:pt x="14396" y="3496"/>
                  <a:pt x="10161" y="484"/>
                </a:cubicBezTo>
                <a:cubicBezTo>
                  <a:pt x="9468" y="-8"/>
                  <a:pt x="8579" y="-134"/>
                  <a:pt x="7778" y="145"/>
                </a:cubicBezTo>
                <a:cubicBezTo>
                  <a:pt x="4027" y="1450"/>
                  <a:pt x="1463" y="3983"/>
                  <a:pt x="145" y="7687"/>
                </a:cubicBezTo>
                <a:cubicBezTo>
                  <a:pt x="46" y="7962"/>
                  <a:pt x="0" y="8252"/>
                  <a:pt x="0" y="8537"/>
                </a:cubicBezTo>
                <a:cubicBezTo>
                  <a:pt x="0" y="9071"/>
                  <a:pt x="167" y="9596"/>
                  <a:pt x="487" y="10041"/>
                </a:cubicBezTo>
                <a:cubicBezTo>
                  <a:pt x="3525" y="14213"/>
                  <a:pt x="7211" y="17850"/>
                  <a:pt x="11431" y="20850"/>
                </a:cubicBezTo>
                <a:cubicBezTo>
                  <a:pt x="12122" y="21338"/>
                  <a:pt x="13010" y="21466"/>
                  <a:pt x="13812" y="21188"/>
                </a:cubicBezTo>
                <a:cubicBezTo>
                  <a:pt x="17563" y="19893"/>
                  <a:pt x="20133" y="17356"/>
                  <a:pt x="21451" y="13647"/>
                </a:cubicBezTo>
                <a:cubicBezTo>
                  <a:pt x="21551" y="13372"/>
                  <a:pt x="21600" y="13081"/>
                  <a:pt x="21600" y="12796"/>
                </a:cubicBezTo>
                <a:cubicBezTo>
                  <a:pt x="21600" y="12265"/>
                  <a:pt x="21429" y="11740"/>
                  <a:pt x="21110" y="11295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Box 13"/>
          <p:cNvSpPr txBox="1"/>
          <p:nvPr/>
        </p:nvSpPr>
        <p:spPr>
          <a:xfrm>
            <a:off x="492583" y="2440687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222A3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222A35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13"/>
          <p:cNvSpPr txBox="1"/>
          <p:nvPr/>
        </p:nvSpPr>
        <p:spPr>
          <a:xfrm>
            <a:off x="781539" y="2726592"/>
            <a:ext cx="2049124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22A3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222A35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TextBox 13"/>
          <p:cNvSpPr txBox="1"/>
          <p:nvPr/>
        </p:nvSpPr>
        <p:spPr>
          <a:xfrm>
            <a:off x="492583" y="3578814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222A3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222A35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TextBox 13"/>
          <p:cNvSpPr txBox="1"/>
          <p:nvPr/>
        </p:nvSpPr>
        <p:spPr>
          <a:xfrm>
            <a:off x="781539" y="3864719"/>
            <a:ext cx="2049124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22A3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222A35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TextBox 13"/>
          <p:cNvSpPr txBox="1"/>
          <p:nvPr/>
        </p:nvSpPr>
        <p:spPr>
          <a:xfrm>
            <a:off x="492583" y="4716940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222A3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222A35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TextBox 13"/>
          <p:cNvSpPr txBox="1"/>
          <p:nvPr/>
        </p:nvSpPr>
        <p:spPr>
          <a:xfrm>
            <a:off x="781539" y="5002845"/>
            <a:ext cx="2049124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22A3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222A35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" name="TextBox 13"/>
          <p:cNvSpPr txBox="1"/>
          <p:nvPr/>
        </p:nvSpPr>
        <p:spPr>
          <a:xfrm>
            <a:off x="9537052" y="2440687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222A3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222A35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2" name="TextBox 13"/>
          <p:cNvSpPr txBox="1"/>
          <p:nvPr/>
        </p:nvSpPr>
        <p:spPr>
          <a:xfrm>
            <a:off x="9537052" y="2726592"/>
            <a:ext cx="2049124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22A3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222A35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TextBox 13"/>
          <p:cNvSpPr txBox="1"/>
          <p:nvPr/>
        </p:nvSpPr>
        <p:spPr>
          <a:xfrm>
            <a:off x="9537052" y="3578814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222A3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222A35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TextBox 13"/>
          <p:cNvSpPr txBox="1"/>
          <p:nvPr/>
        </p:nvSpPr>
        <p:spPr>
          <a:xfrm>
            <a:off x="9537052" y="3864719"/>
            <a:ext cx="2049124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22A3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222A35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TextBox 13"/>
          <p:cNvSpPr txBox="1"/>
          <p:nvPr/>
        </p:nvSpPr>
        <p:spPr>
          <a:xfrm>
            <a:off x="9537052" y="4716940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222A3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222A35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TextBox 13"/>
          <p:cNvSpPr txBox="1"/>
          <p:nvPr/>
        </p:nvSpPr>
        <p:spPr>
          <a:xfrm>
            <a:off x="9537052" y="5002845"/>
            <a:ext cx="2049124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22A3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222A35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912362"/>
            <a:ext cx="320841" cy="2602175"/>
          </a:xfrm>
          <a:prstGeom prst="rect">
            <a:avLst/>
          </a:prstGeom>
          <a:solidFill>
            <a:srgbClr val="6687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513347" y="1912362"/>
            <a:ext cx="2534653" cy="2602175"/>
          </a:xfrm>
          <a:prstGeom prst="rect">
            <a:avLst/>
          </a:prstGeom>
          <a:solidFill>
            <a:srgbClr val="6687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77193" y="2362756"/>
            <a:ext cx="63576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>
                <a:solidFill>
                  <a:srgbClr val="6687B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6000" dirty="0">
              <a:solidFill>
                <a:srgbClr val="6687B3"/>
              </a:solidFill>
            </a:endParaRPr>
          </a:p>
        </p:txBody>
      </p:sp>
      <p:sp>
        <p:nvSpPr>
          <p:cNvPr id="8" name="Content Placeholder 2"/>
          <p:cNvSpPr txBox="1"/>
          <p:nvPr/>
        </p:nvSpPr>
        <p:spPr>
          <a:xfrm>
            <a:off x="3377194" y="3355821"/>
            <a:ext cx="6188837" cy="866286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  <a:defRPr/>
            </a:pPr>
            <a:r>
              <a:rPr lang="zh-CN" altLang="en-US" sz="16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</a:t>
            </a:r>
            <a:r>
              <a:rPr lang="zh-CN" altLang="en-US" sz="16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本模版所有图形线条及其相应素材均可自由编辑、改色、替换，</a:t>
            </a:r>
            <a:r>
              <a:rPr lang="zh-CN" altLang="en-US" sz="16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建议您在展示时字体选择微软雅</a:t>
            </a:r>
            <a:r>
              <a:rPr lang="zh-CN" altLang="en-US" sz="16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黑</a:t>
            </a:r>
            <a:endParaRPr lang="en-US" altLang="zh-CN" sz="1600" dirty="0" smtClean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just">
              <a:buFont typeface="Arial" panose="020B0604020202020204" pitchFamily="34" charset="0"/>
              <a:buNone/>
              <a:defRPr/>
            </a:pPr>
            <a:r>
              <a:rPr lang="zh-CN" altLang="en-US" sz="16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6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72136" y="1328317"/>
            <a:ext cx="1181100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3900" dirty="0">
                <a:solidFill>
                  <a:prstClr val="white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2</a:t>
            </a:r>
            <a:endParaRPr lang="zh-CN" altLang="en-US" sz="23900" dirty="0">
              <a:solidFill>
                <a:prstClr val="white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3268</Words>
  <Application>Microsoft Office PowerPoint</Application>
  <PresentationFormat>自定义</PresentationFormat>
  <Paragraphs>245</Paragraphs>
  <Slides>27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28" baseType="lpstr">
      <vt:lpstr>Office 主题​​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LYL</dc:creator>
  <cp:lastModifiedBy>Administrator</cp:lastModifiedBy>
  <cp:revision>15</cp:revision>
  <dcterms:created xsi:type="dcterms:W3CDTF">2017-03-12T05:02:00Z</dcterms:created>
  <dcterms:modified xsi:type="dcterms:W3CDTF">2019-11-29T03:42:00Z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2052-10.1.0.6260</vt:lpwstr>
  </property>
</Properties>
</file>