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4"/>
  </p:notesMasterIdLst>
  <p:sldIdLst>
    <p:sldId id="337" r:id="rId3"/>
    <p:sldId id="339" r:id="rId5"/>
    <p:sldId id="362" r:id="rId6"/>
    <p:sldId id="366" r:id="rId7"/>
    <p:sldId id="291" r:id="rId8"/>
    <p:sldId id="343" r:id="rId9"/>
    <p:sldId id="347" r:id="rId10"/>
    <p:sldId id="349" r:id="rId11"/>
    <p:sldId id="289" r:id="rId12"/>
    <p:sldId id="350" r:id="rId13"/>
    <p:sldId id="351" r:id="rId14"/>
    <p:sldId id="335" r:id="rId15"/>
    <p:sldId id="363" r:id="rId16"/>
    <p:sldId id="358" r:id="rId17"/>
    <p:sldId id="338" r:id="rId18"/>
    <p:sldId id="352" r:id="rId19"/>
    <p:sldId id="320" r:id="rId20"/>
    <p:sldId id="355" r:id="rId21"/>
    <p:sldId id="340" r:id="rId22"/>
    <p:sldId id="290" r:id="rId23"/>
    <p:sldId id="361" r:id="rId24"/>
    <p:sldId id="353" r:id="rId25"/>
    <p:sldId id="364" r:id="rId26"/>
    <p:sldId id="342" r:id="rId27"/>
    <p:sldId id="357" r:id="rId28"/>
    <p:sldId id="356" r:id="rId29"/>
    <p:sldId id="346" r:id="rId30"/>
    <p:sldId id="299" r:id="rId31"/>
    <p:sldId id="341" r:id="rId32"/>
    <p:sldId id="319" r:id="rId33"/>
    <p:sldId id="354" r:id="rId34"/>
    <p:sldId id="365" r:id="rId35"/>
    <p:sldId id="332" r:id="rId36"/>
    <p:sldId id="284" r:id="rId37"/>
    <p:sldId id="359" r:id="rId38"/>
    <p:sldId id="360" r:id="rId39"/>
    <p:sldId id="277" r:id="rId40"/>
    <p:sldId id="321" r:id="rId41"/>
    <p:sldId id="334" r:id="rId42"/>
    <p:sldId id="295" r:id="rId43"/>
    <p:sldId id="293" r:id="rId44"/>
    <p:sldId id="331" r:id="rId45"/>
  </p:sldIdLst>
  <p:sldSz cx="9144000" cy="5143500" type="screen16x9"/>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22910" indent="-60325"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847725" indent="-12192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271905" indent="-18415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695450" indent="-244475"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1813560" algn="l" defTabSz="725170" rtl="0" eaLnBrk="1" latinLnBrk="0" hangingPunct="1">
      <a:defRPr b="1" kern="1200">
        <a:solidFill>
          <a:schemeClr val="tx1"/>
        </a:solidFill>
        <a:latin typeface="Arial" panose="020B0604020202020204" pitchFamily="34" charset="0"/>
        <a:ea typeface="华文细黑" pitchFamily="2" charset="-122"/>
        <a:cs typeface="+mn-cs"/>
      </a:defRPr>
    </a:lvl6pPr>
    <a:lvl7pPr marL="2176145" algn="l" defTabSz="725170" rtl="0" eaLnBrk="1" latinLnBrk="0" hangingPunct="1">
      <a:defRPr b="1" kern="1200">
        <a:solidFill>
          <a:schemeClr val="tx1"/>
        </a:solidFill>
        <a:latin typeface="Arial" panose="020B0604020202020204" pitchFamily="34" charset="0"/>
        <a:ea typeface="华文细黑" pitchFamily="2" charset="-122"/>
        <a:cs typeface="+mn-cs"/>
      </a:defRPr>
    </a:lvl7pPr>
    <a:lvl8pPr marL="2539365" algn="l" defTabSz="725170" rtl="0" eaLnBrk="1" latinLnBrk="0" hangingPunct="1">
      <a:defRPr b="1" kern="1200">
        <a:solidFill>
          <a:schemeClr val="tx1"/>
        </a:solidFill>
        <a:latin typeface="Arial" panose="020B0604020202020204" pitchFamily="34" charset="0"/>
        <a:ea typeface="华文细黑" pitchFamily="2" charset="-122"/>
        <a:cs typeface="+mn-cs"/>
      </a:defRPr>
    </a:lvl8pPr>
    <a:lvl9pPr marL="2901950" algn="l" defTabSz="725170" rtl="0" eaLnBrk="1" latinLnBrk="0" hangingPunct="1">
      <a:defRPr b="1" kern="1200">
        <a:solidFill>
          <a:schemeClr val="tx1"/>
        </a:solidFill>
        <a:latin typeface="Arial" panose="020B0604020202020204" pitchFamily="34"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BFED2"/>
    <a:srgbClr val="0F319D"/>
    <a:srgbClr val="FF0000"/>
    <a:srgbClr val="067C0C"/>
    <a:srgbClr val="08A810"/>
    <a:srgbClr val="045408"/>
    <a:srgbClr val="DE0000"/>
    <a:srgbClr val="AC0000"/>
    <a:srgbClr val="133F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974" y="-80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explosion val="0"/>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explosion val="0"/>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explosion val="0"/>
          <c:dPt>
            <c:idx val="0"/>
            <c:bubble3D val="0"/>
            <c:spPr>
              <a:solidFill>
                <a:srgbClr val="FF0000"/>
              </a:solidFill>
              <a:ln w="19050">
                <a:solidFill>
                  <a:schemeClr val="lt1"/>
                </a:solidFill>
              </a:ln>
              <a:effectLst/>
            </c:spPr>
          </c:dPt>
          <c:dPt>
            <c:idx val="1"/>
            <c:bubble3D val="0"/>
            <c:spPr>
              <a:solidFill>
                <a:schemeClr val="bg2"/>
              </a:solidFill>
              <a:ln w="19050">
                <a:solidFill>
                  <a:schemeClr val="lt1"/>
                </a:solid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vl1pPr>
          </a:lstStyle>
          <a:p>
            <a:pPr>
              <a:defRPr/>
            </a:pPr>
            <a:fld id="{CA5E8DB0-55DC-4221-A99C-988BCD133BF3}"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1pPr>
    <a:lvl2pPr marL="42291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2pPr>
    <a:lvl3pPr marL="84772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3pPr>
    <a:lvl4pPr marL="127190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4pPr>
    <a:lvl5pPr marL="169545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5pPr>
    <a:lvl6pPr marL="2120265" algn="l" defTabSz="847725" rtl="0" eaLnBrk="1" latinLnBrk="0" hangingPunct="1">
      <a:defRPr sz="1100" kern="1200">
        <a:solidFill>
          <a:schemeClr val="tx1"/>
        </a:solidFill>
        <a:latin typeface="+mn-lt"/>
        <a:ea typeface="+mn-ea"/>
        <a:cs typeface="+mn-cs"/>
      </a:defRPr>
    </a:lvl6pPr>
    <a:lvl7pPr marL="2544445" algn="l" defTabSz="847725" rtl="0" eaLnBrk="1" latinLnBrk="0" hangingPunct="1">
      <a:defRPr sz="1100" kern="1200">
        <a:solidFill>
          <a:schemeClr val="tx1"/>
        </a:solidFill>
        <a:latin typeface="+mn-lt"/>
        <a:ea typeface="+mn-ea"/>
        <a:cs typeface="+mn-cs"/>
      </a:defRPr>
    </a:lvl7pPr>
    <a:lvl8pPr marL="2967990" algn="l" defTabSz="847725" rtl="0" eaLnBrk="1" latinLnBrk="0" hangingPunct="1">
      <a:defRPr sz="1100" kern="1200">
        <a:solidFill>
          <a:schemeClr val="tx1"/>
        </a:solidFill>
        <a:latin typeface="+mn-lt"/>
        <a:ea typeface="+mn-ea"/>
        <a:cs typeface="+mn-cs"/>
      </a:defRPr>
    </a:lvl8pPr>
    <a:lvl9pPr marL="3392170" algn="l" defTabSz="84772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180" indent="0">
              <a:buNone/>
              <a:defRPr sz="2600"/>
            </a:lvl2pPr>
            <a:lvl3pPr marL="848360" indent="0">
              <a:buNone/>
              <a:defRPr sz="2200"/>
            </a:lvl3pPr>
            <a:lvl4pPr marL="1271905" indent="0">
              <a:buNone/>
              <a:defRPr sz="1900"/>
            </a:lvl4pPr>
            <a:lvl5pPr marL="1696085" indent="0">
              <a:buNone/>
              <a:defRPr sz="1900"/>
            </a:lvl5pPr>
            <a:lvl6pPr marL="2120265" indent="0">
              <a:buNone/>
              <a:defRPr sz="1900"/>
            </a:lvl6pPr>
            <a:lvl7pPr marL="2544445" indent="0">
              <a:buNone/>
              <a:defRPr sz="1900"/>
            </a:lvl7pPr>
            <a:lvl8pPr marL="2967990" indent="0">
              <a:buNone/>
              <a:defRPr sz="1900"/>
            </a:lvl8pPr>
            <a:lvl9pPr marL="3392170"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180" indent="0">
              <a:buNone/>
              <a:defRPr sz="1100"/>
            </a:lvl2pPr>
            <a:lvl3pPr marL="848360" indent="0">
              <a:buNone/>
              <a:defRPr sz="1000"/>
            </a:lvl3pPr>
            <a:lvl4pPr marL="1271905" indent="0">
              <a:buNone/>
              <a:defRPr sz="800"/>
            </a:lvl4pPr>
            <a:lvl5pPr marL="1696085" indent="0">
              <a:buNone/>
              <a:defRPr sz="800"/>
            </a:lvl5pPr>
            <a:lvl6pPr marL="2120265" indent="0">
              <a:buNone/>
              <a:defRPr sz="800"/>
            </a:lvl6pPr>
            <a:lvl7pPr marL="2544445" indent="0">
              <a:buNone/>
              <a:defRPr sz="800"/>
            </a:lvl7pPr>
            <a:lvl8pPr marL="2967990" indent="0">
              <a:buNone/>
              <a:defRPr sz="800"/>
            </a:lvl8pPr>
            <a:lvl9pPr marL="3392170" indent="0">
              <a:buNone/>
              <a:defRPr sz="800"/>
            </a:lvl9pPr>
          </a:lstStyle>
          <a:p>
            <a:pPr lvl="0"/>
            <a:r>
              <a:rPr lang="zh-CN" altLang="en-US" smtClean="0"/>
              <a:t>单击此处编辑母版文本样式</a:t>
            </a:r>
            <a:endParaRPr lang="zh-CN" altLang="en-US" smtClean="0"/>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2" y="654051"/>
            <a:ext cx="8351711" cy="0"/>
          </a:xfrm>
          <a:prstGeom prst="line">
            <a:avLst/>
          </a:prstGeom>
          <a:noFill/>
          <a:ln w="9525" cmpd="sng">
            <a:solidFill>
              <a:srgbClr val="4D4948"/>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2pPr>
      <a:lvl3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3pPr>
      <a:lvl4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4pPr>
      <a:lvl5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5pPr>
      <a:lvl6pPr marL="42418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6pPr>
      <a:lvl7pPr marL="84836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7pPr>
      <a:lvl8pPr marL="127190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8pPr>
      <a:lvl9pPr marL="169608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9pPr>
    </p:titleStyle>
    <p:bodyStyle>
      <a:lvl1pPr marL="167640"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900" b="1">
          <a:solidFill>
            <a:schemeClr val="tx1"/>
          </a:solidFill>
          <a:latin typeface="+mn-lt"/>
          <a:ea typeface="+mn-ea"/>
          <a:cs typeface="+mn-cs"/>
        </a:defRPr>
      </a:lvl1pPr>
      <a:lvl2pPr marL="50101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829945" indent="-1612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400">
          <a:solidFill>
            <a:schemeClr val="tx1"/>
          </a:solidFill>
          <a:latin typeface="+mn-lt"/>
          <a:ea typeface="+mn-ea"/>
          <a:cs typeface="+mn-cs"/>
        </a:defRPr>
      </a:lvl3pPr>
      <a:lvl4pPr marL="116395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300">
          <a:solidFill>
            <a:schemeClr val="tx1"/>
          </a:solidFill>
          <a:latin typeface="+mn-lt"/>
          <a:ea typeface="+mn-ea"/>
          <a:cs typeface="+mn-cs"/>
        </a:defRPr>
      </a:lvl4pPr>
      <a:lvl5pPr marL="1501140" indent="-17018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5pPr>
      <a:lvl6pPr marL="192595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6pPr>
      <a:lvl7pPr marL="235013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7pPr>
      <a:lvl8pPr marL="277368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8pPr>
      <a:lvl9pPr marL="319786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9pPr>
    </p:bodyStyle>
    <p:otherStyle>
      <a:defPPr>
        <a:defRPr lang="zh-CN"/>
      </a:defPPr>
      <a:lvl1pPr marL="0" algn="l" defTabSz="847725" rtl="0" eaLnBrk="1" latinLnBrk="0" hangingPunct="1">
        <a:defRPr sz="1700" kern="1200">
          <a:solidFill>
            <a:schemeClr val="tx1"/>
          </a:solidFill>
          <a:latin typeface="+mn-lt"/>
          <a:ea typeface="+mn-ea"/>
          <a:cs typeface="+mn-cs"/>
        </a:defRPr>
      </a:lvl1pPr>
      <a:lvl2pPr marL="424180" algn="l" defTabSz="847725" rtl="0" eaLnBrk="1" latinLnBrk="0" hangingPunct="1">
        <a:defRPr sz="1700" kern="1200">
          <a:solidFill>
            <a:schemeClr val="tx1"/>
          </a:solidFill>
          <a:latin typeface="+mn-lt"/>
          <a:ea typeface="+mn-ea"/>
          <a:cs typeface="+mn-cs"/>
        </a:defRPr>
      </a:lvl2pPr>
      <a:lvl3pPr marL="848360" algn="l" defTabSz="847725" rtl="0" eaLnBrk="1" latinLnBrk="0" hangingPunct="1">
        <a:defRPr sz="1700" kern="1200">
          <a:solidFill>
            <a:schemeClr val="tx1"/>
          </a:solidFill>
          <a:latin typeface="+mn-lt"/>
          <a:ea typeface="+mn-ea"/>
          <a:cs typeface="+mn-cs"/>
        </a:defRPr>
      </a:lvl3pPr>
      <a:lvl4pPr marL="1271905" algn="l" defTabSz="847725" rtl="0" eaLnBrk="1" latinLnBrk="0" hangingPunct="1">
        <a:defRPr sz="1700" kern="1200">
          <a:solidFill>
            <a:schemeClr val="tx1"/>
          </a:solidFill>
          <a:latin typeface="+mn-lt"/>
          <a:ea typeface="+mn-ea"/>
          <a:cs typeface="+mn-cs"/>
        </a:defRPr>
      </a:lvl4pPr>
      <a:lvl5pPr marL="1696085" algn="l" defTabSz="847725" rtl="0" eaLnBrk="1" latinLnBrk="0" hangingPunct="1">
        <a:defRPr sz="1700" kern="1200">
          <a:solidFill>
            <a:schemeClr val="tx1"/>
          </a:solidFill>
          <a:latin typeface="+mn-lt"/>
          <a:ea typeface="+mn-ea"/>
          <a:cs typeface="+mn-cs"/>
        </a:defRPr>
      </a:lvl5pPr>
      <a:lvl6pPr marL="2120265" algn="l" defTabSz="847725" rtl="0" eaLnBrk="1" latinLnBrk="0" hangingPunct="1">
        <a:defRPr sz="1700" kern="1200">
          <a:solidFill>
            <a:schemeClr val="tx1"/>
          </a:solidFill>
          <a:latin typeface="+mn-lt"/>
          <a:ea typeface="+mn-ea"/>
          <a:cs typeface="+mn-cs"/>
        </a:defRPr>
      </a:lvl6pPr>
      <a:lvl7pPr marL="2544445" algn="l" defTabSz="847725" rtl="0" eaLnBrk="1" latinLnBrk="0" hangingPunct="1">
        <a:defRPr sz="1700" kern="1200">
          <a:solidFill>
            <a:schemeClr val="tx1"/>
          </a:solidFill>
          <a:latin typeface="+mn-lt"/>
          <a:ea typeface="+mn-ea"/>
          <a:cs typeface="+mn-cs"/>
        </a:defRPr>
      </a:lvl7pPr>
      <a:lvl8pPr marL="2967990" algn="l" defTabSz="847725" rtl="0" eaLnBrk="1" latinLnBrk="0" hangingPunct="1">
        <a:defRPr sz="1700" kern="1200">
          <a:solidFill>
            <a:schemeClr val="tx1"/>
          </a:solidFill>
          <a:latin typeface="+mn-lt"/>
          <a:ea typeface="+mn-ea"/>
          <a:cs typeface="+mn-cs"/>
        </a:defRPr>
      </a:lvl8pPr>
      <a:lvl9pPr marL="3392170" algn="l" defTabSz="84772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49460" y="411510"/>
            <a:ext cx="5343020" cy="4675909"/>
          </a:xfrm>
          <a:prstGeom prst="rect">
            <a:avLst/>
          </a:prstGeom>
          <a:effectLst>
            <a:outerShdw blurRad="50800" dist="38100" dir="2700000" algn="tl" rotWithShape="0">
              <a:prstClr val="black">
                <a:alpha val="40000"/>
              </a:prstClr>
            </a:outerShdw>
          </a:effectLst>
        </p:spPr>
      </p:pic>
      <p:sp>
        <p:nvSpPr>
          <p:cNvPr id="29" name="Rectangle 13"/>
          <p:cNvSpPr txBox="1">
            <a:spLocks noChangeArrowheads="1"/>
          </p:cNvSpPr>
          <p:nvPr/>
        </p:nvSpPr>
        <p:spPr bwMode="auto">
          <a:xfrm>
            <a:off x="179512" y="529151"/>
            <a:ext cx="6336704" cy="576066"/>
          </a:xfrm>
          <a:prstGeom prst="rect">
            <a:avLst/>
          </a:prstGeom>
          <a:noFill/>
          <a:ln w="9525">
            <a:noFill/>
            <a:miter lim="800000"/>
          </a:ln>
          <a:effectLst/>
        </p:spPr>
        <p:txBody>
          <a:bodyPr lIns="91419" tIns="45709" rIns="91419" bIns="45709" anchor="ctr"/>
          <a:lstStyle>
            <a:lvl1pPr marL="342900" indent="-342900"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algn="ctr" eaLnBrk="1" hangingPunct="1">
              <a:lnSpc>
                <a:spcPts val="4200"/>
              </a:lnSpc>
              <a:spcBef>
                <a:spcPct val="20000"/>
              </a:spcBef>
            </a:pPr>
            <a:r>
              <a:rPr lang="zh-CN" altLang="en-US" sz="3600" b="0" i="0" dirty="0" smtClean="0">
                <a:solidFill>
                  <a:srgbClr val="C00000"/>
                </a:solidFill>
                <a:latin typeface="方正正粗黑简体" panose="02000000000000000000" pitchFamily="2" charset="-122"/>
                <a:ea typeface="方正正粗黑简体" panose="02000000000000000000" pitchFamily="2" charset="-122"/>
              </a:rPr>
              <a:t>企业员工入职培训</a:t>
            </a:r>
            <a:r>
              <a:rPr lang="en-US" altLang="zh-CN" sz="3600" b="0" i="0" dirty="0" smtClean="0">
                <a:solidFill>
                  <a:srgbClr val="C00000"/>
                </a:solidFill>
                <a:latin typeface="方正正粗黑简体" panose="02000000000000000000" pitchFamily="2" charset="-122"/>
                <a:ea typeface="方正正粗黑简体" panose="02000000000000000000" pitchFamily="2" charset="-122"/>
              </a:rPr>
              <a:t>PPT</a:t>
            </a:r>
            <a:r>
              <a:rPr lang="zh-CN" altLang="en-US" sz="3600" b="0" i="0" dirty="0" smtClean="0">
                <a:solidFill>
                  <a:srgbClr val="C00000"/>
                </a:solidFill>
                <a:latin typeface="方正正粗黑简体" panose="02000000000000000000" pitchFamily="2" charset="-122"/>
                <a:ea typeface="方正正粗黑简体" panose="02000000000000000000" pitchFamily="2" charset="-122"/>
              </a:rPr>
              <a:t>模板</a:t>
            </a:r>
            <a:endParaRPr lang="zh-CN" altLang="en-US" sz="3600" b="0" i="0" dirty="0">
              <a:solidFill>
                <a:srgbClr val="C00000"/>
              </a:solidFill>
              <a:latin typeface="方正正粗黑简体" panose="02000000000000000000" pitchFamily="2" charset="-122"/>
              <a:ea typeface="方正正粗黑简体" panose="02000000000000000000" pitchFamily="2" charset="-122"/>
            </a:endParaRPr>
          </a:p>
        </p:txBody>
      </p:sp>
      <p:cxnSp>
        <p:nvCxnSpPr>
          <p:cNvPr id="30" name="直接连接符 29"/>
          <p:cNvCxnSpPr/>
          <p:nvPr/>
        </p:nvCxnSpPr>
        <p:spPr bwMode="auto">
          <a:xfrm>
            <a:off x="1115616" y="1343952"/>
            <a:ext cx="4320481" cy="0"/>
          </a:xfrm>
          <a:prstGeom prst="line">
            <a:avLst/>
          </a:prstGeom>
          <a:ln w="28575">
            <a:solidFill>
              <a:srgbClr val="C00000"/>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31" name="TextBox 30"/>
          <p:cNvSpPr txBox="1"/>
          <p:nvPr/>
        </p:nvSpPr>
        <p:spPr>
          <a:xfrm>
            <a:off x="1595441" y="1183853"/>
            <a:ext cx="3374642" cy="307777"/>
          </a:xfrm>
          <a:prstGeom prst="rect">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1400" b="0" dirty="0" smtClean="0">
                <a:solidFill>
                  <a:schemeClr val="bg1"/>
                </a:solidFill>
                <a:latin typeface="微软雅黑" panose="020B0503020204020204" pitchFamily="34" charset="-122"/>
                <a:ea typeface="微软雅黑" panose="020B0503020204020204" pitchFamily="34" charset="-122"/>
              </a:rPr>
              <a:t>人力资源  工作汇报  新年计划  述职报告</a:t>
            </a:r>
            <a:endParaRPr lang="zh-CN" altLang="en-US" sz="1400" b="0" dirty="0">
              <a:solidFill>
                <a:schemeClr val="bg1"/>
              </a:solidFill>
              <a:latin typeface="微软雅黑" panose="020B0503020204020204" pitchFamily="34" charset="-122"/>
              <a:ea typeface="微软雅黑" panose="020B0503020204020204" pitchFamily="34" charset="-122"/>
            </a:endParaRPr>
          </a:p>
        </p:txBody>
      </p:sp>
      <p:pic>
        <p:nvPicPr>
          <p:cNvPr id="44" name="背景音乐 - 轻快.mp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548952" y="-82692"/>
            <a:ext cx="304800" cy="304800"/>
          </a:xfrm>
          <a:prstGeom prst="rect">
            <a:avLst/>
          </a:prstGeom>
        </p:spPr>
      </p:pic>
      <p:pic>
        <p:nvPicPr>
          <p:cNvPr id="43" name="图片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171" y="3237747"/>
            <a:ext cx="9201683" cy="19262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Click="0" advTm="10000">
        <p14:vortex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4"/>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000"/>
                                        <p:tgtEl>
                                          <p:spTgt spid="42"/>
                                        </p:tgtEl>
                                      </p:cBhvr>
                                    </p:animEffect>
                                    <p:anim calcmode="lin" valueType="num">
                                      <p:cBhvr>
                                        <p:cTn id="11" dur="1000" fill="hold"/>
                                        <p:tgtEl>
                                          <p:spTgt spid="42"/>
                                        </p:tgtEl>
                                        <p:attrNameLst>
                                          <p:attrName>ppt_x</p:attrName>
                                        </p:attrNameLst>
                                      </p:cBhvr>
                                      <p:tavLst>
                                        <p:tav tm="0">
                                          <p:val>
                                            <p:strVal val="#ppt_x"/>
                                          </p:val>
                                        </p:tav>
                                        <p:tav tm="100000">
                                          <p:val>
                                            <p:strVal val="#ppt_x"/>
                                          </p:val>
                                        </p:tav>
                                      </p:tavLst>
                                    </p:anim>
                                    <p:anim calcmode="lin" valueType="num">
                                      <p:cBhvr>
                                        <p:cTn id="12" dur="1000" fill="hold"/>
                                        <p:tgtEl>
                                          <p:spTgt spid="4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left)">
                                      <p:cBhvr>
                                        <p:cTn id="16" dur="500"/>
                                        <p:tgtEl>
                                          <p:spTgt spid="43"/>
                                        </p:tgtEl>
                                      </p:cBhvr>
                                    </p:animEffect>
                                  </p:childTnLst>
                                </p:cTn>
                              </p:par>
                            </p:childTnLst>
                          </p:cTn>
                        </p:par>
                        <p:par>
                          <p:cTn id="17" fill="hold">
                            <p:stCondLst>
                              <p:cond delay="1500"/>
                            </p:stCondLst>
                            <p:childTnLst>
                              <p:par>
                                <p:cTn id="18" presetID="23" presetClass="entr" presetSubtype="36" fill="hold" grpId="4" nodeType="afterEffect">
                                  <p:stCondLst>
                                    <p:cond delay="0"/>
                                  </p:stCondLst>
                                  <p:iterate type="lt">
                                    <p:tmPct val="10000"/>
                                  </p:iterate>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strVal val="(6*min(max(#ppt_w*#ppt_h,.3),1)-7.4)/-.7*#ppt_w"/>
                                          </p:val>
                                        </p:tav>
                                        <p:tav tm="100000">
                                          <p:val>
                                            <p:strVal val="#ppt_w"/>
                                          </p:val>
                                        </p:tav>
                                      </p:tavLst>
                                    </p:anim>
                                    <p:anim calcmode="lin" valueType="num">
                                      <p:cBhvr>
                                        <p:cTn id="21" dur="500" fill="hold"/>
                                        <p:tgtEl>
                                          <p:spTgt spid="29"/>
                                        </p:tgtEl>
                                        <p:attrNameLst>
                                          <p:attrName>ppt_h</p:attrName>
                                        </p:attrNameLst>
                                      </p:cBhvr>
                                      <p:tavLst>
                                        <p:tav tm="0">
                                          <p:val>
                                            <p:strVal val="(6*min(max(#ppt_w*#ppt_h,.3),1)-7.4)/-.7*#ppt_h"/>
                                          </p:val>
                                        </p:tav>
                                        <p:tav tm="100000">
                                          <p:val>
                                            <p:strVal val="#ppt_h"/>
                                          </p:val>
                                        </p:tav>
                                      </p:tavLst>
                                    </p:anim>
                                    <p:anim calcmode="lin" valueType="num">
                                      <p:cBhvr>
                                        <p:cTn id="22" dur="500" fill="hold"/>
                                        <p:tgtEl>
                                          <p:spTgt spid="29"/>
                                        </p:tgtEl>
                                        <p:attrNameLst>
                                          <p:attrName>ppt_x</p:attrName>
                                        </p:attrNameLst>
                                      </p:cBhvr>
                                      <p:tavLst>
                                        <p:tav tm="0">
                                          <p:val>
                                            <p:fltVal val="0.5"/>
                                          </p:val>
                                        </p:tav>
                                        <p:tav tm="100000">
                                          <p:val>
                                            <p:strVal val="#ppt_x"/>
                                          </p:val>
                                        </p:tav>
                                      </p:tavLst>
                                    </p:anim>
                                    <p:anim calcmode="lin" valueType="num">
                                      <p:cBhvr>
                                        <p:cTn id="23" dur="5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2600"/>
                            </p:stCondLst>
                            <p:childTnLst>
                              <p:par>
                                <p:cTn id="25" presetID="27" presetClass="emph" presetSubtype="0" fill="remove" grpId="5" nodeType="afterEffect">
                                  <p:stCondLst>
                                    <p:cond delay="0"/>
                                  </p:stCondLst>
                                  <p:iterate type="lt">
                                    <p:tmPct val="10000"/>
                                  </p:iterate>
                                  <p:childTnLst>
                                    <p:animClr clrSpc="rgb" dir="cw">
                                      <p:cBhvr override="childStyle">
                                        <p:cTn id="26" dur="250" autoRev="1" fill="remove"/>
                                        <p:tgtEl>
                                          <p:spTgt spid="29"/>
                                        </p:tgtEl>
                                        <p:attrNameLst>
                                          <p:attrName>style.color</p:attrName>
                                        </p:attrNameLst>
                                      </p:cBhvr>
                                      <p:to>
                                        <a:srgbClr val="CC0099"/>
                                      </p:to>
                                    </p:animClr>
                                    <p:animClr clrSpc="rgb" dir="cw">
                                      <p:cBhvr>
                                        <p:cTn id="27" dur="250" autoRev="1" fill="remove"/>
                                        <p:tgtEl>
                                          <p:spTgt spid="29"/>
                                        </p:tgtEl>
                                        <p:attrNameLst>
                                          <p:attrName>fillcolor</p:attrName>
                                        </p:attrNameLst>
                                      </p:cBhvr>
                                      <p:to>
                                        <a:srgbClr val="CC0099"/>
                                      </p:to>
                                    </p:animClr>
                                    <p:set>
                                      <p:cBhvr>
                                        <p:cTn id="28" dur="250" autoRev="1" fill="remove"/>
                                        <p:tgtEl>
                                          <p:spTgt spid="29"/>
                                        </p:tgtEl>
                                        <p:attrNameLst>
                                          <p:attrName>fill.type</p:attrName>
                                        </p:attrNameLst>
                                      </p:cBhvr>
                                      <p:to>
                                        <p:strVal val="solid"/>
                                      </p:to>
                                    </p:set>
                                    <p:set>
                                      <p:cBhvr>
                                        <p:cTn id="29" dur="250" autoRev="1" fill="remove"/>
                                        <p:tgtEl>
                                          <p:spTgt spid="29"/>
                                        </p:tgtEl>
                                        <p:attrNameLst>
                                          <p:attrName>fill.on</p:attrName>
                                        </p:attrNameLst>
                                      </p:cBhvr>
                                      <p:to>
                                        <p:strVal val="true"/>
                                      </p:to>
                                    </p:set>
                                  </p:childTnLst>
                                </p:cTn>
                              </p:par>
                            </p:childTnLst>
                          </p:cTn>
                        </p:par>
                        <p:par>
                          <p:cTn id="30" fill="hold">
                            <p:stCondLst>
                              <p:cond delay="3700"/>
                            </p:stCondLst>
                            <p:childTnLst>
                              <p:par>
                                <p:cTn id="31" presetID="16" presetClass="entr" presetSubtype="21"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arn(inVertical)">
                                      <p:cBhvr>
                                        <p:cTn id="33" dur="500"/>
                                        <p:tgtEl>
                                          <p:spTgt spid="30"/>
                                        </p:tgtEl>
                                      </p:cBhvr>
                                    </p:animEffect>
                                  </p:childTnLst>
                                </p:cTn>
                              </p:par>
                            </p:childTnLst>
                          </p:cTn>
                        </p:par>
                        <p:par>
                          <p:cTn id="34" fill="hold">
                            <p:stCondLst>
                              <p:cond delay="4200"/>
                            </p:stCondLst>
                            <p:childTnLst>
                              <p:par>
                                <p:cTn id="35" presetID="16" presetClass="entr" presetSubtype="37"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arn(outVertical)">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44"/>
                </p:tgtEl>
              </p:cMediaNode>
            </p:audio>
          </p:childTnLst>
        </p:cTn>
      </p:par>
    </p:tnLst>
    <p:bldLst>
      <p:bldP spid="29" grpId="0" bldLvl="0" autoUpdateAnimBg="0"/>
      <p:bldP spid="29" grpId="1" bldLvl="0" autoUpdateAnimBg="0"/>
      <p:bldP spid="29" grpId="2" bldLvl="0" autoUpdateAnimBg="0"/>
      <p:bldP spid="29" grpId="3" bldLvl="0" autoUpdateAnimBg="0"/>
      <p:bldP spid="29" grpId="4"/>
      <p:bldP spid="29" grpId="5"/>
      <p:bldP spid="3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3175" algn="ctr">
            <a:solidFill>
              <a:srgbClr val="D7D7D7"/>
            </a:solidFill>
            <a:round/>
          </a:ln>
          <a:effectLst>
            <a:outerShdw dist="38100" dir="2700000" algn="tl" rotWithShape="0">
              <a:srgbClr val="000000">
                <a:alpha val="39999"/>
              </a:srgb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endParaRPr lang="zh-CN" altLang="en-US" sz="2700" b="1">
              <a:solidFill>
                <a:srgbClr val="F2F2F2"/>
              </a:solidFill>
              <a:latin typeface="方正黑体简体" panose="02010601030101010101" pitchFamily="2" charset="-122"/>
              <a:ea typeface="方正黑体简体" panose="02010601030101010101" pitchFamily="2" charset="-122"/>
            </a:endParaRP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endParaRPr lang="zh-CN" altLang="en-US" sz="1200" b="0" dirty="0">
              <a:solidFill>
                <a:srgbClr val="4D4D4D"/>
              </a:solidFill>
              <a:latin typeface="方正黑体简体" panose="02010601030101010101" pitchFamily="2" charset="-122"/>
              <a:ea typeface="方正黑体简体" panose="02010601030101010101" pitchFamily="2" charset="-122"/>
            </a:endParaRP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500" autoRev="1" fill="hold">
                                          <p:stCondLst>
                                            <p:cond delay="0"/>
                                          </p:stCondLst>
                                        </p:cTn>
                                        <p:tgtEl>
                                          <p:spTgt spid="6"/>
                                        </p:tgtEl>
                                        <p:attrNameLst>
                                          <p:attrName>ppt_w</p:attrName>
                                        </p:attrNameLst>
                                      </p:cBhvr>
                                    </p:anim>
                                    <p:anim by="(#ppt_w*0.50)" calcmode="lin" valueType="num">
                                      <p:cBhvr>
                                        <p:cTn id="12" dur="500" decel="50000" autoRev="1" fill="hold">
                                          <p:stCondLst>
                                            <p:cond delay="0"/>
                                          </p:stCondLst>
                                        </p:cTn>
                                        <p:tgtEl>
                                          <p:spTgt spid="6"/>
                                        </p:tgtEl>
                                        <p:attrNameLst>
                                          <p:attrName>ppt_x</p:attrName>
                                        </p:attrNameLst>
                                      </p:cBhvr>
                                    </p:anim>
                                    <p:anim from="(-#ppt_h/2)" to="(#ppt_y)" calcmode="lin" valueType="num">
                                      <p:cBhvr>
                                        <p:cTn id="13" dur="1000" fill="hold">
                                          <p:stCondLst>
                                            <p:cond delay="0"/>
                                          </p:stCondLst>
                                        </p:cTn>
                                        <p:tgtEl>
                                          <p:spTgt spid="6"/>
                                        </p:tgtEl>
                                        <p:attrNameLst>
                                          <p:attrName>ppt_y</p:attrName>
                                        </p:attrNameLst>
                                      </p:cBhvr>
                                    </p:anim>
                                    <p:animRot by="21600000">
                                      <p:cBhvr>
                                        <p:cTn id="14" dur="1000" fill="hold">
                                          <p:stCondLst>
                                            <p:cond delay="0"/>
                                          </p:stCondLst>
                                        </p:cTn>
                                        <p:tgtEl>
                                          <p:spTgt spid="6"/>
                                        </p:tgtEl>
                                        <p:attrNameLst>
                                          <p:attrName>r</p:attrName>
                                        </p:attrNameLst>
                                      </p:cBhvr>
                                    </p:animRot>
                                  </p:childTnLst>
                                </p:cTn>
                              </p:par>
                            </p:childTnLst>
                          </p:cTn>
                        </p:par>
                        <p:par>
                          <p:cTn id="15" fill="hold">
                            <p:stCondLst>
                              <p:cond delay="2700"/>
                            </p:stCondLst>
                            <p:childTnLst>
                              <p:par>
                                <p:cTn id="16" presetID="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 calcmode="lin" valueType="num">
                                      <p:cBhvr>
                                        <p:cTn id="5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0"/>
                                        </p:tgtEl>
                                        <p:attrNameLst>
                                          <p:attrName>ppt_y</p:attrName>
                                        </p:attrNameLst>
                                      </p:cBhvr>
                                      <p:tavLst>
                                        <p:tav tm="0">
                                          <p:val>
                                            <p:strVal val="#ppt_y"/>
                                          </p:val>
                                        </p:tav>
                                        <p:tav tm="100000">
                                          <p:val>
                                            <p:strVal val="#ppt_y"/>
                                          </p:val>
                                        </p:tav>
                                      </p:tavLst>
                                    </p:anim>
                                    <p:anim calcmode="lin" valueType="num">
                                      <p:cBhvr>
                                        <p:cTn id="5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45" name="TextBox 44"/>
          <p:cNvSpPr txBox="1"/>
          <p:nvPr/>
        </p:nvSpPr>
        <p:spPr>
          <a:xfrm>
            <a:off x="6813984" y="3466609"/>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Freeform 11"/>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2"/>
          </a:soli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7" name="Freeform 12"/>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8" name="Oval 13"/>
          <p:cNvSpPr>
            <a:spLocks noChangeArrowheads="1"/>
          </p:cNvSpPr>
          <p:nvPr/>
        </p:nvSpPr>
        <p:spPr bwMode="auto">
          <a:xfrm>
            <a:off x="4809735" y="162264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49" name="Freeform 108"/>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1"/>
          </a:soli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0" name="Freeform 109"/>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1" name="Oval 110"/>
          <p:cNvSpPr>
            <a:spLocks noChangeArrowheads="1"/>
          </p:cNvSpPr>
          <p:nvPr/>
        </p:nvSpPr>
        <p:spPr bwMode="auto">
          <a:xfrm rot="16200000">
            <a:off x="3030173" y="1290936"/>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2" name="Freeform 120"/>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chemeClr val="accent3"/>
          </a:soli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3" name="Freeform 121"/>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4" name="Oval 122"/>
          <p:cNvSpPr>
            <a:spLocks noChangeArrowheads="1"/>
          </p:cNvSpPr>
          <p:nvPr/>
        </p:nvSpPr>
        <p:spPr bwMode="auto">
          <a:xfrm flipV="1">
            <a:off x="4934202" y="3197822"/>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5" name="Freeform 124"/>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C00000"/>
          </a:soli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6" name="Freeform 125"/>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57" name="Oval 126"/>
          <p:cNvSpPr>
            <a:spLocks noChangeArrowheads="1"/>
          </p:cNvSpPr>
          <p:nvPr/>
        </p:nvSpPr>
        <p:spPr bwMode="auto">
          <a:xfrm rot="5400000" flipV="1">
            <a:off x="3242296" y="3086882"/>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cxnSp>
        <p:nvCxnSpPr>
          <p:cNvPr id="58" name="Straight Connector 19"/>
          <p:cNvCxnSpPr/>
          <p:nvPr/>
        </p:nvCxnSpPr>
        <p:spPr>
          <a:xfrm flipH="1" flipV="1">
            <a:off x="2404195" y="1433042"/>
            <a:ext cx="441167" cy="27988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21"/>
          <p:cNvCxnSpPr/>
          <p:nvPr/>
        </p:nvCxnSpPr>
        <p:spPr>
          <a:xfrm flipH="1">
            <a:off x="797797" y="1433042"/>
            <a:ext cx="1606399"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127"/>
          <p:cNvCxnSpPr/>
          <p:nvPr/>
        </p:nvCxnSpPr>
        <p:spPr>
          <a:xfrm flipH="1">
            <a:off x="2527508" y="3466608"/>
            <a:ext cx="441167" cy="2798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128"/>
          <p:cNvCxnSpPr/>
          <p:nvPr/>
        </p:nvCxnSpPr>
        <p:spPr>
          <a:xfrm flipH="1">
            <a:off x="1096424" y="3746495"/>
            <a:ext cx="1431085" cy="0"/>
          </a:xfrm>
          <a:prstGeom prst="line">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134"/>
          <p:cNvCxnSpPr/>
          <p:nvPr/>
        </p:nvCxnSpPr>
        <p:spPr>
          <a:xfrm flipV="1">
            <a:off x="5829939" y="1418274"/>
            <a:ext cx="441167" cy="279887"/>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3" name="Straight Connector 135"/>
          <p:cNvCxnSpPr/>
          <p:nvPr/>
        </p:nvCxnSpPr>
        <p:spPr>
          <a:xfrm>
            <a:off x="6271107" y="1418274"/>
            <a:ext cx="1385582"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55576" y="1038257"/>
            <a:ext cx="1086869" cy="358770"/>
          </a:xfrm>
          <a:prstGeom prst="rect">
            <a:avLst/>
          </a:prstGeom>
          <a:noFill/>
        </p:spPr>
        <p:txBody>
          <a:bodyPr wrap="none" lIns="80979" tIns="40490" rIns="80979" bIns="40490" rtlCol="0">
            <a:spAutoFit/>
          </a:bodyPr>
          <a:lstStyle/>
          <a:p>
            <a:r>
              <a:rPr lang="zh-CN" altLang="en-US" sz="1800" b="1">
                <a:solidFill>
                  <a:schemeClr val="accent1"/>
                </a:solidFill>
                <a:latin typeface="微软雅黑" panose="020B0503020204020204" pitchFamily="34" charset="-122"/>
                <a:ea typeface="微软雅黑" panose="020B0503020204020204" pitchFamily="34" charset="-122"/>
              </a:rPr>
              <a:t>添加标题</a:t>
            </a:r>
            <a:endParaRPr lang="id-ID" sz="1800" b="1" dirty="0">
              <a:solidFill>
                <a:schemeClr val="accent1"/>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55576" y="1478926"/>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37479" y="3361293"/>
            <a:ext cx="1086869" cy="358770"/>
          </a:xfrm>
          <a:prstGeom prst="rect">
            <a:avLst/>
          </a:prstGeom>
          <a:noFill/>
        </p:spPr>
        <p:txBody>
          <a:bodyPr wrap="none" lIns="80979" tIns="40490" rIns="80979" bIns="40490" rtlCol="0">
            <a:spAutoFit/>
          </a:bodyPr>
          <a:lstStyle/>
          <a:p>
            <a:r>
              <a:rPr lang="zh-CN" altLang="en-US" sz="1800" b="1" dirty="0">
                <a:solidFill>
                  <a:srgbClr val="C00000"/>
                </a:solidFill>
                <a:latin typeface="微软雅黑" panose="020B0503020204020204" pitchFamily="34" charset="-122"/>
                <a:ea typeface="微软雅黑" panose="020B0503020204020204" pitchFamily="34" charset="-122"/>
              </a:rPr>
              <a:t>添加标题</a:t>
            </a:r>
            <a:endParaRPr lang="id-ID" sz="1800" b="1" dirty="0">
              <a:solidFill>
                <a:srgbClr val="C0000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615267" y="1033381"/>
            <a:ext cx="1086869" cy="358770"/>
          </a:xfrm>
          <a:prstGeom prst="rect">
            <a:avLst/>
          </a:prstGeom>
          <a:noFill/>
        </p:spPr>
        <p:txBody>
          <a:bodyPr wrap="none" lIns="80979" tIns="40490" rIns="80979" bIns="40490" rtlCol="0">
            <a:spAutoFit/>
          </a:bodyPr>
          <a:lstStyle/>
          <a:p>
            <a:pPr algn="r"/>
            <a:r>
              <a:rPr lang="zh-CN" altLang="en-US" sz="1800" b="1" dirty="0">
                <a:solidFill>
                  <a:schemeClr val="accent2"/>
                </a:solidFill>
                <a:latin typeface="微软雅黑" panose="020B0503020204020204" pitchFamily="34" charset="-122"/>
                <a:ea typeface="微软雅黑" panose="020B0503020204020204" pitchFamily="34" charset="-122"/>
              </a:rPr>
              <a:t>添加标题</a:t>
            </a:r>
            <a:endParaRPr lang="id-ID" sz="1800" b="1" dirty="0">
              <a:solidFill>
                <a:schemeClr val="accent2"/>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383304" y="3062301"/>
            <a:ext cx="1086869" cy="358770"/>
          </a:xfrm>
          <a:prstGeom prst="rect">
            <a:avLst/>
          </a:prstGeom>
          <a:noFill/>
        </p:spPr>
        <p:txBody>
          <a:bodyPr wrap="none" lIns="80979" tIns="40490" rIns="80979" bIns="40490" rtlCol="0">
            <a:spAutoFit/>
          </a:bodyPr>
          <a:lstStyle/>
          <a:p>
            <a:pPr algn="r"/>
            <a:r>
              <a:rPr lang="zh-CN" altLang="en-US" sz="1800" b="1" dirty="0">
                <a:solidFill>
                  <a:schemeClr val="accent3"/>
                </a:solidFill>
                <a:latin typeface="微软雅黑" panose="020B0503020204020204" pitchFamily="34" charset="-122"/>
                <a:ea typeface="微软雅黑" panose="020B0503020204020204" pitchFamily="34" charset="-122"/>
              </a:rPr>
              <a:t>添加标题</a:t>
            </a:r>
            <a:endParaRPr lang="id-ID" sz="1800" b="1" dirty="0">
              <a:solidFill>
                <a:schemeClr val="accent3"/>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059015" y="3774721"/>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045909" y="1445200"/>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1" name="Straight Connector 47"/>
          <p:cNvCxnSpPr/>
          <p:nvPr/>
        </p:nvCxnSpPr>
        <p:spPr>
          <a:xfrm>
            <a:off x="6359062" y="3245668"/>
            <a:ext cx="462583" cy="17972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Straight Connector 48"/>
          <p:cNvCxnSpPr/>
          <p:nvPr/>
        </p:nvCxnSpPr>
        <p:spPr>
          <a:xfrm>
            <a:off x="6821645" y="3425391"/>
            <a:ext cx="1654450"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nvGrpSpPr>
          <p:cNvPr id="73" name="Group 20"/>
          <p:cNvGrpSpPr/>
          <p:nvPr/>
        </p:nvGrpSpPr>
        <p:grpSpPr>
          <a:xfrm>
            <a:off x="3397410" y="1698160"/>
            <a:ext cx="354400" cy="377732"/>
            <a:chOff x="7938" y="-1587"/>
            <a:chExt cx="1450975" cy="1547812"/>
          </a:xfrm>
          <a:solidFill>
            <a:schemeClr val="accent1"/>
          </a:solidFill>
        </p:grpSpPr>
        <p:sp>
          <p:nvSpPr>
            <p:cNvPr id="7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7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7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
        <p:nvSpPr>
          <p:cNvPr id="77"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accent2"/>
          </a:solidFill>
          <a:ln>
            <a:noFill/>
          </a:ln>
        </p:spPr>
        <p:txBody>
          <a:bodyPr vert="horz" wrap="square" lIns="80979" tIns="40490" rIns="80979" bIns="40490" numCol="1" anchor="t" anchorCtr="0" compatLnSpc="1"/>
          <a:lstStyle/>
          <a:p>
            <a:endParaRPr lang="id-ID">
              <a:latin typeface="微软雅黑" panose="020B0503020204020204" pitchFamily="34" charset="-122"/>
              <a:ea typeface="微软雅黑" panose="020B0503020204020204" pitchFamily="34" charset="-122"/>
            </a:endParaRPr>
          </a:p>
        </p:txBody>
      </p:sp>
      <p:grpSp>
        <p:nvGrpSpPr>
          <p:cNvPr id="78" name="Group 59"/>
          <p:cNvGrpSpPr/>
          <p:nvPr/>
        </p:nvGrpSpPr>
        <p:grpSpPr>
          <a:xfrm>
            <a:off x="5361697" y="3679442"/>
            <a:ext cx="456508" cy="475633"/>
            <a:chOff x="-251803" y="2267153"/>
            <a:chExt cx="2078037" cy="2166938"/>
          </a:xfrm>
          <a:solidFill>
            <a:schemeClr val="accent3"/>
          </a:solidFill>
        </p:grpSpPr>
        <p:sp>
          <p:nvSpPr>
            <p:cNvPr id="79"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8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grpSp>
        <p:nvGrpSpPr>
          <p:cNvPr id="81" name="Group 97"/>
          <p:cNvGrpSpPr/>
          <p:nvPr/>
        </p:nvGrpSpPr>
        <p:grpSpPr>
          <a:xfrm>
            <a:off x="3551949" y="3470577"/>
            <a:ext cx="368484" cy="259595"/>
            <a:chOff x="3175" y="1588"/>
            <a:chExt cx="1184276" cy="835025"/>
          </a:xfrm>
          <a:solidFill>
            <a:srgbClr val="C00000"/>
          </a:solidFill>
        </p:grpSpPr>
        <p:sp>
          <p:nvSpPr>
            <p:cNvPr id="82" name="Freeform 27"/>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sp>
          <p:nvSpPr>
            <p:cNvPr id="83" name="Freeform 28"/>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100" advClick="0" advTm="10000">
        <p14:switch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4)">
                                      <p:cBhvr>
                                        <p:cTn id="7" dur="1000"/>
                                        <p:tgtEl>
                                          <p:spTgt spid="44"/>
                                        </p:tgtEl>
                                      </p:cBhvr>
                                    </p:animEffect>
                                  </p:childTnLst>
                                </p:cTn>
                              </p:par>
                            </p:childTnLst>
                          </p:cTn>
                        </p:par>
                        <p:par>
                          <p:cTn id="8" fill="hold">
                            <p:stCondLst>
                              <p:cond delay="1000"/>
                            </p:stCondLst>
                            <p:childTnLst>
                              <p:par>
                                <p:cTn id="9" presetID="2" presetClass="entr" presetSubtype="9"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1+#ppt_w/2"/>
                                          </p:val>
                                        </p:tav>
                                        <p:tav tm="100000">
                                          <p:val>
                                            <p:strVal val="#ppt_x"/>
                                          </p:val>
                                        </p:tav>
                                      </p:tavLst>
                                    </p:anim>
                                    <p:anim calcmode="lin" valueType="num">
                                      <p:cBhvr additive="base">
                                        <p:cTn id="20" dur="500" fill="hold"/>
                                        <p:tgtEl>
                                          <p:spTgt spid="52"/>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0-#ppt_w/2"/>
                                          </p:val>
                                        </p:tav>
                                        <p:tav tm="100000">
                                          <p:val>
                                            <p:strVal val="#ppt_x"/>
                                          </p:val>
                                        </p:tav>
                                      </p:tavLst>
                                    </p:anim>
                                    <p:anim calcmode="lin" valueType="num">
                                      <p:cBhvr additive="base">
                                        <p:cTn id="24" dur="500" fill="hold"/>
                                        <p:tgtEl>
                                          <p:spTgt spid="5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500"/>
                                        <p:tgtEl>
                                          <p:spTgt spid="5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73"/>
                                        </p:tgtEl>
                                        <p:attrNameLst>
                                          <p:attrName>style.visibility</p:attrName>
                                        </p:attrNameLst>
                                      </p:cBhvr>
                                      <p:to>
                                        <p:strVal val="visible"/>
                                      </p:to>
                                    </p:set>
                                    <p:anim calcmode="lin" valueType="num">
                                      <p:cBhvr>
                                        <p:cTn id="53" dur="500" fill="hold"/>
                                        <p:tgtEl>
                                          <p:spTgt spid="73"/>
                                        </p:tgtEl>
                                        <p:attrNameLst>
                                          <p:attrName>ppt_w</p:attrName>
                                        </p:attrNameLst>
                                      </p:cBhvr>
                                      <p:tavLst>
                                        <p:tav tm="0">
                                          <p:val>
                                            <p:fltVal val="0"/>
                                          </p:val>
                                        </p:tav>
                                        <p:tav tm="100000">
                                          <p:val>
                                            <p:strVal val="#ppt_w"/>
                                          </p:val>
                                        </p:tav>
                                      </p:tavLst>
                                    </p:anim>
                                    <p:anim calcmode="lin" valueType="num">
                                      <p:cBhvr>
                                        <p:cTn id="54" dur="500" fill="hold"/>
                                        <p:tgtEl>
                                          <p:spTgt spid="73"/>
                                        </p:tgtEl>
                                        <p:attrNameLst>
                                          <p:attrName>ppt_h</p:attrName>
                                        </p:attrNameLst>
                                      </p:cBhvr>
                                      <p:tavLst>
                                        <p:tav tm="0">
                                          <p:val>
                                            <p:fltVal val="0"/>
                                          </p:val>
                                        </p:tav>
                                        <p:tav tm="100000">
                                          <p:val>
                                            <p:strVal val="#ppt_h"/>
                                          </p:val>
                                        </p:tav>
                                      </p:tavLst>
                                    </p:anim>
                                    <p:animEffect transition="in" filter="fade">
                                      <p:cBhvr>
                                        <p:cTn id="55" dur="500"/>
                                        <p:tgtEl>
                                          <p:spTgt spid="7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p:cTn id="58" dur="500" fill="hold"/>
                                        <p:tgtEl>
                                          <p:spTgt spid="77"/>
                                        </p:tgtEl>
                                        <p:attrNameLst>
                                          <p:attrName>ppt_w</p:attrName>
                                        </p:attrNameLst>
                                      </p:cBhvr>
                                      <p:tavLst>
                                        <p:tav tm="0">
                                          <p:val>
                                            <p:fltVal val="0"/>
                                          </p:val>
                                        </p:tav>
                                        <p:tav tm="100000">
                                          <p:val>
                                            <p:strVal val="#ppt_w"/>
                                          </p:val>
                                        </p:tav>
                                      </p:tavLst>
                                    </p:anim>
                                    <p:anim calcmode="lin" valueType="num">
                                      <p:cBhvr>
                                        <p:cTn id="59" dur="500" fill="hold"/>
                                        <p:tgtEl>
                                          <p:spTgt spid="77"/>
                                        </p:tgtEl>
                                        <p:attrNameLst>
                                          <p:attrName>ppt_h</p:attrName>
                                        </p:attrNameLst>
                                      </p:cBhvr>
                                      <p:tavLst>
                                        <p:tav tm="0">
                                          <p:val>
                                            <p:fltVal val="0"/>
                                          </p:val>
                                        </p:tav>
                                        <p:tav tm="100000">
                                          <p:val>
                                            <p:strVal val="#ppt_h"/>
                                          </p:val>
                                        </p:tav>
                                      </p:tavLst>
                                    </p:anim>
                                    <p:animEffect transition="in" filter="fade">
                                      <p:cBhvr>
                                        <p:cTn id="60" dur="500"/>
                                        <p:tgtEl>
                                          <p:spTgt spid="77"/>
                                        </p:tgtEl>
                                      </p:cBhvr>
                                    </p:animEffect>
                                  </p:childTnLst>
                                </p:cTn>
                              </p:par>
                              <p:par>
                                <p:cTn id="61" presetID="53" presetClass="entr" presetSubtype="16" fill="hold"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78"/>
                                        </p:tgtEl>
                                        <p:attrNameLst>
                                          <p:attrName>style.visibility</p:attrName>
                                        </p:attrNameLst>
                                      </p:cBhvr>
                                      <p:to>
                                        <p:strVal val="visible"/>
                                      </p:to>
                                    </p:set>
                                    <p:anim calcmode="lin" valueType="num">
                                      <p:cBhvr>
                                        <p:cTn id="68" dur="500" fill="hold"/>
                                        <p:tgtEl>
                                          <p:spTgt spid="78"/>
                                        </p:tgtEl>
                                        <p:attrNameLst>
                                          <p:attrName>ppt_w</p:attrName>
                                        </p:attrNameLst>
                                      </p:cBhvr>
                                      <p:tavLst>
                                        <p:tav tm="0">
                                          <p:val>
                                            <p:fltVal val="0"/>
                                          </p:val>
                                        </p:tav>
                                        <p:tav tm="100000">
                                          <p:val>
                                            <p:strVal val="#ppt_w"/>
                                          </p:val>
                                        </p:tav>
                                      </p:tavLst>
                                    </p:anim>
                                    <p:anim calcmode="lin" valueType="num">
                                      <p:cBhvr>
                                        <p:cTn id="69" dur="500" fill="hold"/>
                                        <p:tgtEl>
                                          <p:spTgt spid="78"/>
                                        </p:tgtEl>
                                        <p:attrNameLst>
                                          <p:attrName>ppt_h</p:attrName>
                                        </p:attrNameLst>
                                      </p:cBhvr>
                                      <p:tavLst>
                                        <p:tav tm="0">
                                          <p:val>
                                            <p:fltVal val="0"/>
                                          </p:val>
                                        </p:tav>
                                        <p:tav tm="100000">
                                          <p:val>
                                            <p:strVal val="#ppt_h"/>
                                          </p:val>
                                        </p:tav>
                                      </p:tavLst>
                                    </p:anim>
                                    <p:animEffect transition="in" filter="fade">
                                      <p:cBhvr>
                                        <p:cTn id="70" dur="500"/>
                                        <p:tgtEl>
                                          <p:spTgt spid="78"/>
                                        </p:tgtEl>
                                      </p:cBhvr>
                                    </p:animEffect>
                                  </p:childTnLst>
                                </p:cTn>
                              </p:par>
                            </p:childTnLst>
                          </p:cTn>
                        </p:par>
                        <p:par>
                          <p:cTn id="71" fill="hold">
                            <p:stCondLst>
                              <p:cond delay="2500"/>
                            </p:stCondLst>
                            <p:childTnLst>
                              <p:par>
                                <p:cTn id="72" presetID="8" presetClass="emph" presetSubtype="0" fill="hold" grpId="1" nodeType="afterEffect">
                                  <p:stCondLst>
                                    <p:cond delay="0"/>
                                  </p:stCondLst>
                                  <p:childTnLst>
                                    <p:animRot by="21600000">
                                      <p:cBhvr>
                                        <p:cTn id="73" dur="2000" fill="hold"/>
                                        <p:tgtEl>
                                          <p:spTgt spid="50"/>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47"/>
                                        </p:tgtEl>
                                        <p:attrNameLst>
                                          <p:attrName>r</p:attrName>
                                        </p:attrNameLst>
                                      </p:cBhvr>
                                    </p:animRot>
                                  </p:childTnLst>
                                </p:cTn>
                              </p:par>
                              <p:par>
                                <p:cTn id="76" presetID="8" presetClass="emph" presetSubtype="0" fill="hold" grpId="1" nodeType="withEffect">
                                  <p:stCondLst>
                                    <p:cond delay="0"/>
                                  </p:stCondLst>
                                  <p:childTnLst>
                                    <p:animRot by="21600000">
                                      <p:cBhvr>
                                        <p:cTn id="77" dur="2000" fill="hold"/>
                                        <p:tgtEl>
                                          <p:spTgt spid="53"/>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56"/>
                                        </p:tgtEl>
                                        <p:attrNameLst>
                                          <p:attrName>r</p:attrName>
                                        </p:attrNameLst>
                                      </p:cBhvr>
                                    </p:animRot>
                                  </p:childTnLst>
                                </p:cTn>
                              </p:par>
                            </p:childTnLst>
                          </p:cTn>
                        </p:par>
                        <p:par>
                          <p:cTn id="80" fill="hold">
                            <p:stCondLst>
                              <p:cond delay="4500"/>
                            </p:stCondLst>
                            <p:childTnLst>
                              <p:par>
                                <p:cTn id="81" presetID="22" presetClass="entr" presetSubtype="2"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right)">
                                      <p:cBhvr>
                                        <p:cTn id="83" dur="500"/>
                                        <p:tgtEl>
                                          <p:spTgt spid="58"/>
                                        </p:tgtEl>
                                      </p:cBhvr>
                                    </p:animEffect>
                                  </p:childTnLst>
                                </p:cTn>
                              </p:par>
                            </p:childTnLst>
                          </p:cTn>
                        </p:par>
                        <p:par>
                          <p:cTn id="84" fill="hold">
                            <p:stCondLst>
                              <p:cond delay="5000"/>
                            </p:stCondLst>
                            <p:childTnLst>
                              <p:par>
                                <p:cTn id="85" presetID="22" presetClass="entr" presetSubtype="2" fill="hold"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wipe(right)">
                                      <p:cBhvr>
                                        <p:cTn id="87" dur="500"/>
                                        <p:tgtEl>
                                          <p:spTgt spid="59"/>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fade">
                                      <p:cBhvr>
                                        <p:cTn id="94" dur="500"/>
                                        <p:tgtEl>
                                          <p:spTgt spid="65"/>
                                        </p:tgtEl>
                                      </p:cBhvr>
                                    </p:animEffect>
                                  </p:childTnLst>
                                </p:cTn>
                              </p:par>
                            </p:childTnLst>
                          </p:cTn>
                        </p:par>
                        <p:par>
                          <p:cTn id="95" fill="hold">
                            <p:stCondLst>
                              <p:cond delay="6000"/>
                            </p:stCondLst>
                            <p:childTnLst>
                              <p:par>
                                <p:cTn id="96" presetID="22" presetClass="entr" presetSubtype="8" fill="hold" nodeType="after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wipe(left)">
                                      <p:cBhvr>
                                        <p:cTn id="98" dur="500"/>
                                        <p:tgtEl>
                                          <p:spTgt spid="62"/>
                                        </p:tgtEl>
                                      </p:cBhvr>
                                    </p:animEffect>
                                  </p:childTnLst>
                                </p:cTn>
                              </p:par>
                            </p:childTnLst>
                          </p:cTn>
                        </p:par>
                        <p:par>
                          <p:cTn id="99" fill="hold">
                            <p:stCondLst>
                              <p:cond delay="6500"/>
                            </p:stCondLst>
                            <p:childTnLst>
                              <p:par>
                                <p:cTn id="100" presetID="22" presetClass="entr" presetSubtype="8" fill="hold" nodeType="afterEffect">
                                  <p:stCondLst>
                                    <p:cond delay="0"/>
                                  </p:stCondLst>
                                  <p:childTnLst>
                                    <p:set>
                                      <p:cBhvr>
                                        <p:cTn id="101" dur="1" fill="hold">
                                          <p:stCondLst>
                                            <p:cond delay="0"/>
                                          </p:stCondLst>
                                        </p:cTn>
                                        <p:tgtEl>
                                          <p:spTgt spid="63"/>
                                        </p:tgtEl>
                                        <p:attrNameLst>
                                          <p:attrName>style.visibility</p:attrName>
                                        </p:attrNameLst>
                                      </p:cBhvr>
                                      <p:to>
                                        <p:strVal val="visible"/>
                                      </p:to>
                                    </p:set>
                                    <p:animEffect transition="in" filter="wipe(left)">
                                      <p:cBhvr>
                                        <p:cTn id="102" dur="500"/>
                                        <p:tgtEl>
                                          <p:spTgt spid="63"/>
                                        </p:tgtEl>
                                      </p:cBhvr>
                                    </p:animEffect>
                                  </p:childTnLst>
                                </p:cTn>
                              </p:par>
                            </p:childTnLst>
                          </p:cTn>
                        </p:par>
                        <p:par>
                          <p:cTn id="103" fill="hold">
                            <p:stCondLst>
                              <p:cond delay="7000"/>
                            </p:stCondLst>
                            <p:childTnLst>
                              <p:par>
                                <p:cTn id="104" presetID="10" presetClass="entr" presetSubtype="0" fill="hold" grpId="0" nodeType="after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fade">
                                      <p:cBhvr>
                                        <p:cTn id="106" dur="500"/>
                                        <p:tgtEl>
                                          <p:spTgt spid="67"/>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500"/>
                                        <p:tgtEl>
                                          <p:spTgt spid="70"/>
                                        </p:tgtEl>
                                      </p:cBhvr>
                                    </p:animEffect>
                                  </p:childTnLst>
                                </p:cTn>
                              </p:par>
                            </p:childTnLst>
                          </p:cTn>
                        </p:par>
                        <p:par>
                          <p:cTn id="110" fill="hold">
                            <p:stCondLst>
                              <p:cond delay="7500"/>
                            </p:stCondLst>
                            <p:childTnLst>
                              <p:par>
                                <p:cTn id="111" presetID="22" presetClass="entr" presetSubtype="2" fill="hold"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ipe(right)">
                                      <p:cBhvr>
                                        <p:cTn id="113" dur="500"/>
                                        <p:tgtEl>
                                          <p:spTgt spid="60"/>
                                        </p:tgtEl>
                                      </p:cBhvr>
                                    </p:animEffect>
                                  </p:childTnLst>
                                </p:cTn>
                              </p:par>
                            </p:childTnLst>
                          </p:cTn>
                        </p:par>
                        <p:par>
                          <p:cTn id="114" fill="hold">
                            <p:stCondLst>
                              <p:cond delay="8000"/>
                            </p:stCondLst>
                            <p:childTnLst>
                              <p:par>
                                <p:cTn id="115" presetID="22" presetClass="entr" presetSubtype="2" fill="hold" nodeType="afterEffect">
                                  <p:stCondLst>
                                    <p:cond delay="0"/>
                                  </p:stCondLst>
                                  <p:childTnLst>
                                    <p:set>
                                      <p:cBhvr>
                                        <p:cTn id="116" dur="1" fill="hold">
                                          <p:stCondLst>
                                            <p:cond delay="0"/>
                                          </p:stCondLst>
                                        </p:cTn>
                                        <p:tgtEl>
                                          <p:spTgt spid="61"/>
                                        </p:tgtEl>
                                        <p:attrNameLst>
                                          <p:attrName>style.visibility</p:attrName>
                                        </p:attrNameLst>
                                      </p:cBhvr>
                                      <p:to>
                                        <p:strVal val="visible"/>
                                      </p:to>
                                    </p:set>
                                    <p:animEffect transition="in" filter="wipe(right)">
                                      <p:cBhvr>
                                        <p:cTn id="117" dur="500"/>
                                        <p:tgtEl>
                                          <p:spTgt spid="61"/>
                                        </p:tgtEl>
                                      </p:cBhvr>
                                    </p:animEffect>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66"/>
                                        </p:tgtEl>
                                        <p:attrNameLst>
                                          <p:attrName>style.visibility</p:attrName>
                                        </p:attrNameLst>
                                      </p:cBhvr>
                                      <p:to>
                                        <p:strVal val="visible"/>
                                      </p:to>
                                    </p:set>
                                    <p:animEffect transition="in" filter="fade">
                                      <p:cBhvr>
                                        <p:cTn id="121" dur="500"/>
                                        <p:tgtEl>
                                          <p:spTgt spid="66"/>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69"/>
                                        </p:tgtEl>
                                        <p:attrNameLst>
                                          <p:attrName>style.visibility</p:attrName>
                                        </p:attrNameLst>
                                      </p:cBhvr>
                                      <p:to>
                                        <p:strVal val="visible"/>
                                      </p:to>
                                    </p:set>
                                    <p:animEffect transition="in" filter="fade">
                                      <p:cBhvr>
                                        <p:cTn id="124" dur="500"/>
                                        <p:tgtEl>
                                          <p:spTgt spid="69"/>
                                        </p:tgtEl>
                                      </p:cBhvr>
                                    </p:animEffect>
                                  </p:childTnLst>
                                </p:cTn>
                              </p:par>
                            </p:childTnLst>
                          </p:cTn>
                        </p:par>
                        <p:par>
                          <p:cTn id="125" fill="hold">
                            <p:stCondLst>
                              <p:cond delay="9000"/>
                            </p:stCondLst>
                            <p:childTnLst>
                              <p:par>
                                <p:cTn id="126" presetID="22" presetClass="entr" presetSubtype="8" fill="hold" nodeType="afterEffect">
                                  <p:stCondLst>
                                    <p:cond delay="0"/>
                                  </p:stCondLst>
                                  <p:childTnLst>
                                    <p:set>
                                      <p:cBhvr>
                                        <p:cTn id="127" dur="1" fill="hold">
                                          <p:stCondLst>
                                            <p:cond delay="0"/>
                                          </p:stCondLst>
                                        </p:cTn>
                                        <p:tgtEl>
                                          <p:spTgt spid="71"/>
                                        </p:tgtEl>
                                        <p:attrNameLst>
                                          <p:attrName>style.visibility</p:attrName>
                                        </p:attrNameLst>
                                      </p:cBhvr>
                                      <p:to>
                                        <p:strVal val="visible"/>
                                      </p:to>
                                    </p:set>
                                    <p:animEffect transition="in" filter="wipe(left)">
                                      <p:cBhvr>
                                        <p:cTn id="128" dur="500"/>
                                        <p:tgtEl>
                                          <p:spTgt spid="71"/>
                                        </p:tgtEl>
                                      </p:cBhvr>
                                    </p:animEffect>
                                  </p:childTnLst>
                                </p:cTn>
                              </p:par>
                            </p:childTnLst>
                          </p:cTn>
                        </p:par>
                        <p:par>
                          <p:cTn id="129" fill="hold">
                            <p:stCondLst>
                              <p:cond delay="9500"/>
                            </p:stCondLst>
                            <p:childTnLst>
                              <p:par>
                                <p:cTn id="130" presetID="22" presetClass="entr" presetSubtype="8" fill="hold" nodeType="afterEffect">
                                  <p:stCondLst>
                                    <p:cond delay="0"/>
                                  </p:stCondLst>
                                  <p:childTnLst>
                                    <p:set>
                                      <p:cBhvr>
                                        <p:cTn id="131" dur="1" fill="hold">
                                          <p:stCondLst>
                                            <p:cond delay="0"/>
                                          </p:stCondLst>
                                        </p:cTn>
                                        <p:tgtEl>
                                          <p:spTgt spid="72"/>
                                        </p:tgtEl>
                                        <p:attrNameLst>
                                          <p:attrName>style.visibility</p:attrName>
                                        </p:attrNameLst>
                                      </p:cBhvr>
                                      <p:to>
                                        <p:strVal val="visible"/>
                                      </p:to>
                                    </p:set>
                                    <p:animEffect transition="in" filter="wipe(left)">
                                      <p:cBhvr>
                                        <p:cTn id="132" dur="500"/>
                                        <p:tgtEl>
                                          <p:spTgt spid="72"/>
                                        </p:tgtEl>
                                      </p:cBhvr>
                                    </p:animEffect>
                                  </p:childTnLst>
                                </p:cTn>
                              </p:par>
                            </p:childTnLst>
                          </p:cTn>
                        </p:par>
                        <p:par>
                          <p:cTn id="133" fill="hold">
                            <p:stCondLst>
                              <p:cond delay="10000"/>
                            </p:stCondLst>
                            <p:childTnLst>
                              <p:par>
                                <p:cTn id="134" presetID="10" presetClass="entr" presetSubtype="0" fill="hold" grpId="0" nodeType="afterEffect">
                                  <p:stCondLst>
                                    <p:cond delay="0"/>
                                  </p:stCondLst>
                                  <p:childTnLst>
                                    <p:set>
                                      <p:cBhvr>
                                        <p:cTn id="135" dur="1" fill="hold">
                                          <p:stCondLst>
                                            <p:cond delay="0"/>
                                          </p:stCondLst>
                                        </p:cTn>
                                        <p:tgtEl>
                                          <p:spTgt spid="68"/>
                                        </p:tgtEl>
                                        <p:attrNameLst>
                                          <p:attrName>style.visibility</p:attrName>
                                        </p:attrNameLst>
                                      </p:cBhvr>
                                      <p:to>
                                        <p:strVal val="visible"/>
                                      </p:to>
                                    </p:set>
                                    <p:animEffect transition="in" filter="fade">
                                      <p:cBhvr>
                                        <p:cTn id="136" dur="500"/>
                                        <p:tgtEl>
                                          <p:spTgt spid="68"/>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fade">
                                      <p:cBhvr>
                                        <p:cTn id="1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47" grpId="0" animBg="1"/>
      <p:bldP spid="47" grpId="1" animBg="1"/>
      <p:bldP spid="48" grpId="0" animBg="1"/>
      <p:bldP spid="49" grpId="0" animBg="1"/>
      <p:bldP spid="50" grpId="0" animBg="1"/>
      <p:bldP spid="50" grpId="1" animBg="1"/>
      <p:bldP spid="51" grpId="0" animBg="1"/>
      <p:bldP spid="52" grpId="0" animBg="1"/>
      <p:bldP spid="53" grpId="0" animBg="1"/>
      <p:bldP spid="53" grpId="1" animBg="1"/>
      <p:bldP spid="54" grpId="0" animBg="1"/>
      <p:bldP spid="55" grpId="0" animBg="1"/>
      <p:bldP spid="56" grpId="0" animBg="1"/>
      <p:bldP spid="56" grpId="1" animBg="1"/>
      <p:bldP spid="57" grpId="0" animBg="1"/>
      <p:bldP spid="64" grpId="0"/>
      <p:bldP spid="65" grpId="0"/>
      <p:bldP spid="66" grpId="0"/>
      <p:bldP spid="67" grpId="0"/>
      <p:bldP spid="68" grpId="0"/>
      <p:bldP spid="69" grpId="0"/>
      <p:bldP spid="70" grpId="0"/>
      <p:bldP spid="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ea typeface="微软雅黑" panose="020B0503020204020204"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ln>
          <a:effectLst/>
          <a:scene3d>
            <a:camera prst="legacyObliqueBottomRight"/>
            <a:lightRig rig="legacyFlat3" dir="t"/>
          </a:scene3d>
          <a:sp3d extrusionH="227000" prstMaterial="legacyMatte">
            <a:bevelT w="13500" h="13500" prst="angle"/>
            <a:bevelB w="13500" h="13500" prst="angle"/>
            <a:extrusionClr>
              <a:srgbClr val="C00000"/>
            </a:extrusionClr>
          </a:sp3d>
        </p:spPr>
        <p:txBody>
          <a:bodyPr>
            <a:flatTx/>
          </a:bodyPr>
          <a:lstStyle/>
          <a:p>
            <a:endParaRPr lang="zh-CN" altLang="en-US"/>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endParaRPr lang="zh-CN" altLang="en-US" sz="1200">
              <a:solidFill>
                <a:srgbClr val="FF0000"/>
              </a:solidFill>
              <a:latin typeface="+mn-ea"/>
              <a:ea typeface="+mn-ea"/>
            </a:endParaRP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endParaRPr lang="zh-CN" altLang="en-US" sz="1200">
              <a:solidFill>
                <a:srgbClr val="FF0000"/>
              </a:solidFill>
              <a:latin typeface="+mn-ea"/>
              <a:ea typeface="+mn-ea"/>
            </a:endParaRPr>
          </a:p>
          <a:p>
            <a:pPr fontAlgn="auto">
              <a:lnSpc>
                <a:spcPct val="120000"/>
              </a:lnSpc>
              <a:spcBef>
                <a:spcPts val="0"/>
              </a:spcBef>
              <a:spcAft>
                <a:spcPts val="0"/>
              </a:spcAft>
              <a:defRPr/>
            </a:pPr>
            <a:r>
              <a:rPr lang="zh-CN" altLang="en-US" sz="1200">
                <a:solidFill>
                  <a:srgbClr val="FF0000"/>
                </a:solidFill>
                <a:latin typeface="+mn-ea"/>
                <a:ea typeface="+mn-ea"/>
              </a:rPr>
              <a:t>单击此处添加段落文字内容</a:t>
            </a:r>
            <a:endParaRPr lang="zh-CN" altLang="en-US" sz="1200">
              <a:solidFill>
                <a:srgbClr val="FF0000"/>
              </a:solidFill>
              <a:latin typeface="+mn-ea"/>
              <a:ea typeface="+mn-ea"/>
            </a:endParaRPr>
          </a:p>
        </p:txBody>
      </p:sp>
      <p:sp>
        <p:nvSpPr>
          <p:cNvPr id="37" name="Rectangle 8"/>
          <p:cNvSpPr>
            <a:spLocks noChangeArrowheads="1"/>
          </p:cNvSpPr>
          <p:nvPr/>
        </p:nvSpPr>
        <p:spPr bwMode="auto">
          <a:xfrm>
            <a:off x="688280" y="3326482"/>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FF0000"/>
                </a:solidFill>
                <a:latin typeface="+mn-ea"/>
                <a:ea typeface="+mn-ea"/>
              </a:rPr>
              <a:t>单击此处添加标题文字</a:t>
            </a:r>
            <a:endParaRPr lang="zh-CN" altLang="en-US" b="1" dirty="0">
              <a:solidFill>
                <a:srgbClr val="FF0000"/>
              </a:solidFill>
              <a:latin typeface="+mn-ea"/>
              <a:ea typeface="+mn-ea"/>
            </a:endParaRP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endParaRPr lang="zh-CN" altLang="en-US" sz="1200">
              <a:solidFill>
                <a:srgbClr val="000000"/>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39" name="Rectangle 10"/>
          <p:cNvSpPr>
            <a:spLocks noChangeArrowheads="1"/>
          </p:cNvSpPr>
          <p:nvPr/>
        </p:nvSpPr>
        <p:spPr bwMode="auto">
          <a:xfrm>
            <a:off x="610492" y="149768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0000"/>
                </a:solidFill>
                <a:latin typeface="微软雅黑" panose="020B0503020204020204" pitchFamily="34" charset="-122"/>
                <a:ea typeface="微软雅黑" panose="020B0503020204020204" pitchFamily="34" charset="-122"/>
              </a:rPr>
              <a:t>单击此处添加标题文字</a:t>
            </a:r>
            <a:endParaRPr lang="zh-CN" altLang="en-US" b="1">
              <a:solidFill>
                <a:srgbClr val="000000"/>
              </a:solidFill>
              <a:latin typeface="微软雅黑" panose="020B0503020204020204" pitchFamily="34" charset="-122"/>
              <a:ea typeface="微软雅黑" panose="020B0503020204020204" pitchFamily="34" charset="-122"/>
            </a:endParaRP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endParaRPr lang="zh-CN" altLang="en-US" sz="1200">
              <a:solidFill>
                <a:srgbClr val="000000"/>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endParaRPr lang="zh-CN" altLang="en-US" sz="1200">
              <a:solidFill>
                <a:srgbClr val="000000"/>
              </a:solidFill>
              <a:latin typeface="微软雅黑" panose="020B0503020204020204" pitchFamily="34" charset="-122"/>
              <a:ea typeface="微软雅黑" panose="020B0503020204020204" pitchFamily="34" charset="-122"/>
            </a:endParaRPr>
          </a:p>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endParaRPr lang="zh-CN" altLang="en-US" sz="1200">
              <a:solidFill>
                <a:srgbClr val="000000"/>
              </a:solidFill>
              <a:latin typeface="微软雅黑" panose="020B0503020204020204" pitchFamily="34" charset="-122"/>
              <a:ea typeface="微软雅黑" panose="020B0503020204020204" pitchFamily="34" charset="-122"/>
            </a:endParaRPr>
          </a:p>
        </p:txBody>
      </p:sp>
      <p:sp>
        <p:nvSpPr>
          <p:cNvPr id="41" name="Rectangle 12"/>
          <p:cNvSpPr>
            <a:spLocks noChangeArrowheads="1"/>
          </p:cNvSpPr>
          <p:nvPr/>
        </p:nvSpPr>
        <p:spPr bwMode="auto">
          <a:xfrm>
            <a:off x="6411217" y="288833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0000"/>
                </a:solidFill>
                <a:latin typeface="微软雅黑" panose="020B0503020204020204" pitchFamily="34" charset="-122"/>
                <a:ea typeface="微软雅黑" panose="020B0503020204020204" pitchFamily="34" charset="-122"/>
              </a:rPr>
              <a:t>单击此处添加标题文字</a:t>
            </a:r>
            <a:endParaRPr lang="zh-CN" altLang="en-US" b="1">
              <a:solidFill>
                <a:srgbClr val="0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249805" y="4660265"/>
            <a:ext cx="6377305" cy="38481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1000"/>
                                        <p:tgtEl>
                                          <p:spTgt spid="18"/>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360"/>
                                          </p:val>
                                        </p:tav>
                                        <p:tav tm="100000">
                                          <p:val>
                                            <p:fltVal val="0"/>
                                          </p:val>
                                        </p:tav>
                                      </p:tavLst>
                                    </p:anim>
                                    <p:animEffect transition="in" filter="fade">
                                      <p:cBhvr>
                                        <p:cTn id="14" dur="500"/>
                                        <p:tgtEl>
                                          <p:spTgt spid="3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style.rotation</p:attrName>
                                        </p:attrNameLst>
                                      </p:cBhvr>
                                      <p:tavLst>
                                        <p:tav tm="0">
                                          <p:val>
                                            <p:fltVal val="360"/>
                                          </p:val>
                                        </p:tav>
                                        <p:tav tm="100000">
                                          <p:val>
                                            <p:fltVal val="0"/>
                                          </p:val>
                                        </p:tav>
                                      </p:tavLst>
                                    </p:anim>
                                    <p:animEffect transition="in" filter="fade">
                                      <p:cBhvr>
                                        <p:cTn id="20" dur="500"/>
                                        <p:tgtEl>
                                          <p:spTgt spid="3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 calcmode="lin" valueType="num">
                                      <p:cBhvr>
                                        <p:cTn id="25" dur="500" fill="hold"/>
                                        <p:tgtEl>
                                          <p:spTgt spid="35"/>
                                        </p:tgtEl>
                                        <p:attrNameLst>
                                          <p:attrName>style.rotation</p:attrName>
                                        </p:attrNameLst>
                                      </p:cBhvr>
                                      <p:tavLst>
                                        <p:tav tm="0">
                                          <p:val>
                                            <p:fltVal val="360"/>
                                          </p:val>
                                        </p:tav>
                                        <p:tav tm="100000">
                                          <p:val>
                                            <p:fltVal val="0"/>
                                          </p:val>
                                        </p:tav>
                                      </p:tavLst>
                                    </p:anim>
                                    <p:animEffect transition="in" filter="fade">
                                      <p:cBhvr>
                                        <p:cTn id="26" dur="500"/>
                                        <p:tgtEl>
                                          <p:spTgt spid="3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1+#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36" name="组合 35"/>
          <p:cNvGrpSpPr/>
          <p:nvPr/>
        </p:nvGrpSpPr>
        <p:grpSpPr>
          <a:xfrm>
            <a:off x="1172096" y="1032991"/>
            <a:ext cx="7072312" cy="3482975"/>
            <a:chOff x="1358950" y="1173758"/>
            <a:chExt cx="7072312" cy="3482975"/>
          </a:xfrm>
        </p:grpSpPr>
        <p:sp>
          <p:nvSpPr>
            <p:cNvPr id="37"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39" name="Freeform 6"/>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0" name="Freeform 7"/>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1"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2</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第二部分标题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7000">
        <p14:switch dir="r"/>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style.rotation</p:attrName>
                                        </p:attrNameLst>
                                      </p:cBhvr>
                                      <p:tavLst>
                                        <p:tav tm="0">
                                          <p:val>
                                            <p:fltVal val="90"/>
                                          </p:val>
                                        </p:tav>
                                        <p:tav tm="100000">
                                          <p:val>
                                            <p:fltVal val="0"/>
                                          </p:val>
                                        </p:tav>
                                      </p:tavLst>
                                    </p:anim>
                                    <p:animEffect transition="in" filter="fade">
                                      <p:cBhvr>
                                        <p:cTn id="22" dur="5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90"/>
                                          </p:val>
                                        </p:tav>
                                        <p:tav tm="100000">
                                          <p:val>
                                            <p:fltVal val="0"/>
                                          </p:val>
                                        </p:tav>
                                      </p:tavLst>
                                    </p:anim>
                                    <p:animEffect transition="in" filter="fade">
                                      <p:cBhvr>
                                        <p:cTn id="28" dur="500"/>
                                        <p:tgtEl>
                                          <p:spTgt spid="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90"/>
                                          </p:val>
                                        </p:tav>
                                        <p:tav tm="100000">
                                          <p:val>
                                            <p:fltVal val="0"/>
                                          </p:val>
                                        </p:tav>
                                      </p:tavLst>
                                    </p:anim>
                                    <p:animEffect transition="in" filter="fade">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p:bldP spid="43" grpId="0"/>
      <p:bldP spid="44"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anose="020B0503020204020204" pitchFamily="34" charset="-122"/>
                <a:ea typeface="微软雅黑" panose="020B0503020204020204" pitchFamily="34" charset="-122"/>
              </a:rPr>
              <a:t>添加文本</a:t>
            </a:r>
            <a:endParaRPr lang="zh-CN" altLang="en-US" sz="2200" dirty="0">
              <a:latin typeface="微软雅黑" panose="020B0503020204020204" pitchFamily="34" charset="-122"/>
              <a:ea typeface="微软雅黑" panose="020B0503020204020204" pitchFamily="34" charset="-122"/>
            </a:endParaRP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anose="020B0503020204020204" pitchFamily="34" charset="-122"/>
                <a:ea typeface="微软雅黑" panose="020B0503020204020204" pitchFamily="34" charset="-122"/>
              </a:rPr>
              <a:t>添加文本</a:t>
            </a:r>
            <a:endParaRPr lang="zh-CN" altLang="en-US" sz="2200" dirty="0">
              <a:latin typeface="微软雅黑" panose="020B0503020204020204" pitchFamily="34" charset="-122"/>
              <a:ea typeface="微软雅黑" panose="020B0503020204020204" pitchFamily="34" charset="-122"/>
            </a:endParaRP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anose="020B0503020204020204" pitchFamily="34" charset="-122"/>
                <a:ea typeface="微软雅黑" panose="020B0503020204020204" pitchFamily="34" charset="-122"/>
              </a:rPr>
              <a:t>添加文本</a:t>
            </a:r>
            <a:endParaRPr lang="zh-CN" altLang="en-US" sz="2200" dirty="0">
              <a:latin typeface="微软雅黑" panose="020B0503020204020204" pitchFamily="34" charset="-122"/>
              <a:ea typeface="微软雅黑" panose="020B0503020204020204" pitchFamily="34" charset="-122"/>
            </a:endParaRP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anose="020B0503020204020204" pitchFamily="34" charset="-122"/>
                <a:ea typeface="微软雅黑" panose="020B0503020204020204" pitchFamily="34" charset="-122"/>
              </a:rPr>
              <a:t>添加文本</a:t>
            </a:r>
            <a:endParaRPr lang="zh-CN" altLang="en-US" sz="2200" dirty="0">
              <a:latin typeface="微软雅黑" panose="020B0503020204020204" pitchFamily="34" charset="-122"/>
              <a:ea typeface="微软雅黑" panose="020B0503020204020204" pitchFamily="34" charset="-122"/>
            </a:endParaRPr>
          </a:p>
        </p:txBody>
      </p:sp>
      <p:sp>
        <p:nvSpPr>
          <p:cNvPr id="38" name="矩形 37"/>
          <p:cNvSpPr/>
          <p:nvPr/>
        </p:nvSpPr>
        <p:spPr>
          <a:xfrm>
            <a:off x="834492" y="915566"/>
            <a:ext cx="2153332" cy="1296967"/>
          </a:xfrm>
          <a:prstGeom prst="rect">
            <a:avLst/>
          </a:prstGeom>
        </p:spPr>
        <p:txBody>
          <a:bodyPr lIns="51592" tIns="51592" rIns="51592" bIns="51592" anchor="ctr"/>
          <a:lstStyle/>
          <a:p>
            <a:pPr algn="just">
              <a:lnSpc>
                <a:spcPct val="120000"/>
              </a:lnSpc>
              <a:spcBef>
                <a:spcPts val="660"/>
              </a:spcBef>
              <a:spcAft>
                <a:spcPts val="660"/>
              </a:spcAft>
              <a:defRPr/>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对的说明文字添加对的</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说明文字添加</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对的</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说明文字添加</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对的</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文字添加文字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2778338" y="3348473"/>
            <a:ext cx="2045876" cy="1379230"/>
          </a:xfrm>
          <a:prstGeom prst="rect">
            <a:avLst/>
          </a:prstGeom>
        </p:spPr>
        <p:txBody>
          <a:bodyPr lIns="51592" tIns="51592" rIns="51592" bIns="51592" anchor="ctr"/>
          <a:lstStyle/>
          <a:p>
            <a:pPr algn="just">
              <a:lnSpc>
                <a:spcPct val="120000"/>
              </a:lnSpc>
              <a:spcBef>
                <a:spcPts val="660"/>
              </a:spcBef>
              <a:spcAft>
                <a:spcPts val="660"/>
              </a:spcAft>
              <a:defRPr/>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添加对的说明文字添加对的说明文字添加对的说明文字添加对的说明文字添加文字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4668455" y="915566"/>
            <a:ext cx="2045876" cy="1296967"/>
          </a:xfrm>
          <a:prstGeom prst="rect">
            <a:avLst/>
          </a:prstGeom>
        </p:spPr>
        <p:txBody>
          <a:bodyPr lIns="51592" tIns="51592" rIns="51592" bIns="51592" anchor="ctr"/>
          <a:lstStyle/>
          <a:p>
            <a:pPr algn="just">
              <a:lnSpc>
                <a:spcPct val="120000"/>
              </a:lnSpc>
              <a:spcBef>
                <a:spcPts val="660"/>
              </a:spcBef>
              <a:spcAft>
                <a:spcPts val="660"/>
              </a:spcAft>
              <a:defRPr/>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添加对的说明文字添加对的说明文字添加对的说明文字添加对的说明文字添加文字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558572" y="3348473"/>
            <a:ext cx="2045876" cy="1379230"/>
          </a:xfrm>
          <a:prstGeom prst="rect">
            <a:avLst/>
          </a:prstGeom>
        </p:spPr>
        <p:txBody>
          <a:bodyPr lIns="51592" tIns="51592" rIns="51592" bIns="51592" anchor="ctr"/>
          <a:lstStyle/>
          <a:p>
            <a:pPr algn="just">
              <a:lnSpc>
                <a:spcPct val="120000"/>
              </a:lnSpc>
              <a:spcBef>
                <a:spcPts val="660"/>
              </a:spcBef>
              <a:spcAft>
                <a:spcPts val="660"/>
              </a:spcAft>
              <a:defRPr/>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添加对的说明文字添加对的说明文字添加对的说明文字添加对的说明文字添加文字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up)">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4" name="组合 23"/>
          <p:cNvGrpSpPr/>
          <p:nvPr/>
        </p:nvGrpSpPr>
        <p:grpSpPr bwMode="auto">
          <a:xfrm>
            <a:off x="3228777" y="1534170"/>
            <a:ext cx="2633663" cy="2621756"/>
            <a:chOff x="4277618" y="1813081"/>
            <a:chExt cx="3512584" cy="3496242"/>
          </a:xfrm>
        </p:grpSpPr>
        <p:grpSp>
          <p:nvGrpSpPr>
            <p:cNvPr id="25" name="组合 13"/>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6" name="组合 14"/>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7" name="组合 15"/>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6" y="227310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8" name="组合 16"/>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37" name="Group 21"/>
          <p:cNvGrpSpPr/>
          <p:nvPr/>
        </p:nvGrpSpPr>
        <p:grpSpPr bwMode="auto">
          <a:xfrm>
            <a:off x="5919589" y="1492498"/>
            <a:ext cx="2684859" cy="1071677"/>
            <a:chOff x="0" y="0"/>
            <a:chExt cx="2689320" cy="1071709"/>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100" b="0">
                <a:solidFill>
                  <a:srgbClr val="000000"/>
                </a:solidFill>
              </a:endParaRPr>
            </a:p>
          </p:txBody>
        </p:sp>
        <p:sp>
          <p:nvSpPr>
            <p:cNvPr id="60" name="TextBox 77"/>
            <p:cNvSpPr>
              <a:spLocks noChangeArrowheads="1"/>
            </p:cNvSpPr>
            <p:nvPr/>
          </p:nvSpPr>
          <p:spPr bwMode="auto">
            <a:xfrm>
              <a:off x="10694" y="217604"/>
              <a:ext cx="2678626" cy="85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100" b="0">
                  <a:solidFill>
                    <a:srgbClr val="000000"/>
                  </a:solidFill>
                  <a:latin typeface="微软雅黑" panose="020B0503020204020204" pitchFamily="34" charset="-122"/>
                  <a:ea typeface="微软雅黑" panose="020B0503020204020204" pitchFamily="34" charset="-122"/>
                </a:rPr>
                <a:t>我们工作室致力于专业</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模板的发布，课件及汇报</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的美化，并为您提供专业的</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个性定制服务。</a:t>
              </a:r>
              <a:endParaRPr lang="zh-CN" altLang="en-US" sz="1100" b="0">
                <a:solidFill>
                  <a:srgbClr val="000000"/>
                </a:solidFill>
              </a:endParaRPr>
            </a:p>
          </p:txBody>
        </p:sp>
      </p:grpSp>
      <p:grpSp>
        <p:nvGrpSpPr>
          <p:cNvPr id="61" name="Group 24"/>
          <p:cNvGrpSpPr/>
          <p:nvPr/>
        </p:nvGrpSpPr>
        <p:grpSpPr bwMode="auto">
          <a:xfrm>
            <a:off x="5929114" y="2864098"/>
            <a:ext cx="2675334" cy="1071170"/>
            <a:chOff x="0" y="0"/>
            <a:chExt cx="2678626" cy="1073710"/>
          </a:xfrm>
        </p:grpSpPr>
        <p:sp>
          <p:nvSpPr>
            <p:cNvPr id="62" name="TextBox 79"/>
            <p:cNvSpPr>
              <a:spLocks noChangeArrowheads="1"/>
            </p:cNvSpPr>
            <p:nvPr/>
          </p:nvSpPr>
          <p:spPr bwMode="auto">
            <a:xfrm>
              <a:off x="0" y="0"/>
              <a:ext cx="2202554" cy="26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100" b="0">
                <a:solidFill>
                  <a:srgbClr val="000000"/>
                </a:solidFill>
              </a:endParaRPr>
            </a:p>
          </p:txBody>
        </p:sp>
        <p:sp>
          <p:nvSpPr>
            <p:cNvPr id="63" name="TextBox 80"/>
            <p:cNvSpPr>
              <a:spLocks noChangeArrowheads="1"/>
            </p:cNvSpPr>
            <p:nvPr/>
          </p:nvSpPr>
          <p:spPr bwMode="auto">
            <a:xfrm>
              <a:off x="10694" y="217604"/>
              <a:ext cx="2667932" cy="85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1100" b="0">
                  <a:solidFill>
                    <a:srgbClr val="000000"/>
                  </a:solidFill>
                  <a:latin typeface="微软雅黑" panose="020B0503020204020204" pitchFamily="34" charset="-122"/>
                  <a:ea typeface="微软雅黑" panose="020B0503020204020204" pitchFamily="34" charset="-122"/>
                </a:rPr>
                <a:t>我们工作室致力于专业</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模板的发布，课件及汇报</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的美化，并为您提供专业的</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个性定制服务。</a:t>
              </a:r>
              <a:endParaRPr lang="zh-CN" altLang="en-US" sz="1100" b="0">
                <a:solidFill>
                  <a:srgbClr val="000000"/>
                </a:solidFill>
              </a:endParaRPr>
            </a:p>
          </p:txBody>
        </p:sp>
      </p:grpSp>
      <p:grpSp>
        <p:nvGrpSpPr>
          <p:cNvPr id="64" name="Group 27"/>
          <p:cNvGrpSpPr/>
          <p:nvPr/>
        </p:nvGrpSpPr>
        <p:grpSpPr bwMode="auto">
          <a:xfrm>
            <a:off x="434380" y="1542504"/>
            <a:ext cx="2751535" cy="1062370"/>
            <a:chOff x="32169" y="49844"/>
            <a:chExt cx="2757193" cy="1062692"/>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200" b="0">
                <a:solidFill>
                  <a:srgbClr val="000000"/>
                </a:solidFill>
              </a:endParaRPr>
            </a:p>
          </p:txBody>
        </p:sp>
        <p:sp>
          <p:nvSpPr>
            <p:cNvPr id="66" name="TextBox 83"/>
            <p:cNvSpPr>
              <a:spLocks noChangeArrowheads="1"/>
            </p:cNvSpPr>
            <p:nvPr/>
          </p:nvSpPr>
          <p:spPr bwMode="auto">
            <a:xfrm>
              <a:off x="32169" y="258197"/>
              <a:ext cx="2721096" cy="85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100" b="0">
                  <a:solidFill>
                    <a:srgbClr val="000000"/>
                  </a:solidFill>
                  <a:latin typeface="微软雅黑" panose="020B0503020204020204" pitchFamily="34" charset="-122"/>
                  <a:ea typeface="微软雅黑" panose="020B0503020204020204" pitchFamily="34" charset="-122"/>
                </a:rPr>
                <a:t>我们工作室致力于专业</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模板的发布，课件及汇报</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的美化，并为您提供专业的</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个性定制服务。</a:t>
              </a:r>
              <a:endParaRPr lang="zh-CN" altLang="en-US" sz="1100" b="0">
                <a:solidFill>
                  <a:srgbClr val="000000"/>
                </a:solidFill>
              </a:endParaRPr>
            </a:p>
          </p:txBody>
        </p:sp>
      </p:grpSp>
      <p:grpSp>
        <p:nvGrpSpPr>
          <p:cNvPr id="67" name="Group 30"/>
          <p:cNvGrpSpPr/>
          <p:nvPr/>
        </p:nvGrpSpPr>
        <p:grpSpPr bwMode="auto">
          <a:xfrm>
            <a:off x="498673" y="2960539"/>
            <a:ext cx="2690813" cy="969527"/>
            <a:chOff x="0" y="102119"/>
            <a:chExt cx="2696011" cy="969852"/>
          </a:xfrm>
        </p:grpSpPr>
        <p:sp>
          <p:nvSpPr>
            <p:cNvPr id="68" name="TextBox 89"/>
            <p:cNvSpPr>
              <a:spLocks noChangeArrowheads="1"/>
            </p:cNvSpPr>
            <p:nvPr/>
          </p:nvSpPr>
          <p:spPr bwMode="auto">
            <a:xfrm>
              <a:off x="1421063" y="102119"/>
              <a:ext cx="1274948" cy="43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100" b="0">
                <a:solidFill>
                  <a:srgbClr val="000000"/>
                </a:solidFill>
              </a:endParaRPr>
            </a:p>
          </p:txBody>
        </p:sp>
        <p:sp>
          <p:nvSpPr>
            <p:cNvPr id="69" name="TextBox 90"/>
            <p:cNvSpPr>
              <a:spLocks noChangeArrowheads="1"/>
            </p:cNvSpPr>
            <p:nvPr/>
          </p:nvSpPr>
          <p:spPr bwMode="auto">
            <a:xfrm>
              <a:off x="0" y="217604"/>
              <a:ext cx="2623790"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100" b="0">
                  <a:solidFill>
                    <a:srgbClr val="000000"/>
                  </a:solidFill>
                  <a:latin typeface="微软雅黑" panose="020B0503020204020204" pitchFamily="34" charset="-122"/>
                  <a:ea typeface="微软雅黑" panose="020B0503020204020204" pitchFamily="34" charset="-122"/>
                </a:rPr>
                <a:t>我们工作室致力于专业</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模板的发布，课件及汇报</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的美化，并为您提供专业的</a:t>
              </a:r>
              <a:r>
                <a:rPr lang="en-US" altLang="zh-CN" sz="1100" b="0">
                  <a:solidFill>
                    <a:srgbClr val="000000"/>
                  </a:solidFill>
                  <a:latin typeface="微软雅黑" panose="020B0503020204020204" pitchFamily="34" charset="-122"/>
                  <a:ea typeface="微软雅黑" panose="020B0503020204020204" pitchFamily="34" charset="-122"/>
                </a:rPr>
                <a:t>PPT</a:t>
              </a:r>
              <a:r>
                <a:rPr lang="zh-CN" altLang="en-US" sz="1100" b="0">
                  <a:solidFill>
                    <a:srgbClr val="000000"/>
                  </a:solidFill>
                  <a:latin typeface="微软雅黑" panose="020B0503020204020204" pitchFamily="34" charset="-122"/>
                  <a:ea typeface="微软雅黑" panose="020B0503020204020204" pitchFamily="34" charset="-122"/>
                </a:rPr>
                <a:t>个性定制服务。</a:t>
              </a:r>
              <a:endParaRPr lang="zh-CN" altLang="en-US" sz="1100" b="0">
                <a:solidFill>
                  <a:srgbClr val="000000"/>
                </a:solidFill>
              </a:endParaRPr>
            </a:p>
          </p:txBody>
        </p:sp>
      </p:grpSp>
      <p:grpSp>
        <p:nvGrpSpPr>
          <p:cNvPr id="70" name="组合 69"/>
          <p:cNvGrpSpPr/>
          <p:nvPr/>
        </p:nvGrpSpPr>
        <p:grpSpPr bwMode="auto">
          <a:xfrm>
            <a:off x="4061024" y="2433092"/>
            <a:ext cx="964406" cy="825103"/>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1"/>
              <a:ext cx="1286460" cy="57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keywords</a:t>
              </a:r>
              <a:endParaRPr lang="zh-CN" altLang="en-US"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1000">
        <p:checker/>
      </p:transition>
    </mc:Choice>
    <mc:Fallback>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500" fill="hold"/>
                                        <p:tgtEl>
                                          <p:spTgt spid="67"/>
                                        </p:tgtEl>
                                        <p:attrNameLst>
                                          <p:attrName>ppt_x</p:attrName>
                                        </p:attrNameLst>
                                      </p:cBhvr>
                                      <p:tavLst>
                                        <p:tav tm="0">
                                          <p:val>
                                            <p:strVal val="0-#ppt_w/2"/>
                                          </p:val>
                                        </p:tav>
                                        <p:tav tm="100000">
                                          <p:val>
                                            <p:strVal val="#ppt_x"/>
                                          </p:val>
                                        </p:tav>
                                      </p:tavLst>
                                    </p:anim>
                                    <p:anim calcmode="lin" valueType="num">
                                      <p:cBhvr additive="base">
                                        <p:cTn id="34" dur="500" fill="hold"/>
                                        <p:tgtEl>
                                          <p:spTgt spid="67"/>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1+#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cxnSp>
        <p:nvCxnSpPr>
          <p:cNvPr id="30" name="直接连接符 29"/>
          <p:cNvCxnSpPr/>
          <p:nvPr/>
        </p:nvCxnSpPr>
        <p:spPr>
          <a:xfrm>
            <a:off x="0" y="4275428"/>
            <a:ext cx="9144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椭圆 30"/>
          <p:cNvSpPr/>
          <p:nvPr/>
        </p:nvSpPr>
        <p:spPr>
          <a:xfrm>
            <a:off x="1896788" y="4136658"/>
            <a:ext cx="235292" cy="235292"/>
          </a:xfrm>
          <a:prstGeom prst="ellipse">
            <a:avLst/>
          </a:prstGeom>
          <a:solidFill>
            <a:schemeClr val="bg1"/>
          </a:solidFill>
          <a:ln w="38100">
            <a:solidFill>
              <a:srgbClr val="FF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27022" y="1203598"/>
            <a:ext cx="1333322" cy="2791051"/>
            <a:chOff x="1115616" y="1077584"/>
            <a:chExt cx="1224136" cy="2562492"/>
          </a:xfrm>
        </p:grpSpPr>
        <p:sp>
          <p:nvSpPr>
            <p:cNvPr id="33" name="任意多边形 3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圆角矩形 33"/>
            <p:cNvSpPr/>
            <p:nvPr/>
          </p:nvSpPr>
          <p:spPr>
            <a:xfrm>
              <a:off x="1259632" y="1216298"/>
              <a:ext cx="936104" cy="2088232"/>
            </a:xfrm>
            <a:prstGeom prst="roundRect">
              <a:avLst>
                <a:gd name="adj" fmla="val 14632"/>
              </a:avLst>
            </a:prstGeom>
            <a:solidFill>
              <a:srgbClr val="FF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latin typeface="微软雅黑" panose="020B0503020204020204" pitchFamily="34" charset="-122"/>
                  <a:ea typeface="微软雅黑" panose="020B0503020204020204" pitchFamily="34" charset="-122"/>
                </a:rPr>
                <a:t>第一阶段</a:t>
              </a:r>
              <a:endParaRPr lang="zh-CN" altLang="en-US" sz="1400" b="1" dirty="0">
                <a:solidFill>
                  <a:srgbClr val="FF0000"/>
                </a:solidFill>
                <a:latin typeface="微软雅黑" panose="020B0503020204020204" pitchFamily="34" charset="-122"/>
                <a:ea typeface="微软雅黑" panose="020B0503020204020204" pitchFamily="34" charset="-122"/>
              </a:endParaRPr>
            </a:p>
          </p:txBody>
        </p:sp>
        <p:sp>
          <p:nvSpPr>
            <p:cNvPr id="36" name="文本框 16"/>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38" name="椭圆 37"/>
          <p:cNvSpPr/>
          <p:nvPr/>
        </p:nvSpPr>
        <p:spPr>
          <a:xfrm>
            <a:off x="3655339" y="4136658"/>
            <a:ext cx="235292" cy="235292"/>
          </a:xfrm>
          <a:prstGeom prst="ellipse">
            <a:avLst/>
          </a:prstGeom>
          <a:solidFill>
            <a:schemeClr val="bg1"/>
          </a:solidFill>
          <a:ln w="38100">
            <a:solidFill>
              <a:srgbClr val="EE7D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085575" y="1203598"/>
            <a:ext cx="1333322" cy="2791051"/>
            <a:chOff x="1115616" y="1077584"/>
            <a:chExt cx="1224136" cy="2562492"/>
          </a:xfrm>
        </p:grpSpPr>
        <p:sp>
          <p:nvSpPr>
            <p:cNvPr id="40" name="任意多边形 3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圆角矩形 40"/>
            <p:cNvSpPr/>
            <p:nvPr/>
          </p:nvSpPr>
          <p:spPr>
            <a:xfrm>
              <a:off x="1259632" y="1216298"/>
              <a:ext cx="936104" cy="2088232"/>
            </a:xfrm>
            <a:prstGeom prst="roundRect">
              <a:avLst>
                <a:gd name="adj" fmla="val 14632"/>
              </a:avLst>
            </a:prstGeom>
            <a:solidFill>
              <a:srgbClr val="EE7D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矩形 41"/>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EE7D00"/>
                  </a:solidFill>
                  <a:latin typeface="微软雅黑" panose="020B0503020204020204" pitchFamily="34" charset="-122"/>
                  <a:ea typeface="微软雅黑" panose="020B0503020204020204" pitchFamily="34" charset="-122"/>
                </a:rPr>
                <a:t>第二阶段</a:t>
              </a:r>
              <a:endParaRPr lang="zh-CN" altLang="en-US" sz="1400" b="1" dirty="0">
                <a:solidFill>
                  <a:srgbClr val="EE7D00"/>
                </a:solidFill>
                <a:latin typeface="微软雅黑" panose="020B0503020204020204" pitchFamily="34" charset="-122"/>
                <a:ea typeface="微软雅黑" panose="020B0503020204020204" pitchFamily="34" charset="-122"/>
              </a:endParaRPr>
            </a:p>
          </p:txBody>
        </p:sp>
        <p:sp>
          <p:nvSpPr>
            <p:cNvPr id="43" name="文本框 24"/>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4"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45" name="椭圆 44"/>
          <p:cNvSpPr/>
          <p:nvPr/>
        </p:nvSpPr>
        <p:spPr>
          <a:xfrm>
            <a:off x="5413893" y="4136658"/>
            <a:ext cx="235292" cy="235292"/>
          </a:xfrm>
          <a:prstGeom prst="ellipse">
            <a:avLst/>
          </a:prstGeom>
          <a:solidFill>
            <a:schemeClr val="bg1"/>
          </a:solidFill>
          <a:ln w="38100">
            <a:solidFill>
              <a:srgbClr val="FDCC1C"/>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844129" y="1203598"/>
            <a:ext cx="1333322" cy="2791051"/>
            <a:chOff x="1115616" y="1077584"/>
            <a:chExt cx="1224136" cy="2562492"/>
          </a:xfrm>
        </p:grpSpPr>
        <p:sp>
          <p:nvSpPr>
            <p:cNvPr id="47" name="任意多边形 4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圆角矩形 47"/>
            <p:cNvSpPr/>
            <p:nvPr/>
          </p:nvSpPr>
          <p:spPr>
            <a:xfrm>
              <a:off x="1259632" y="1216298"/>
              <a:ext cx="936104" cy="2088232"/>
            </a:xfrm>
            <a:prstGeom prst="roundRect">
              <a:avLst>
                <a:gd name="adj" fmla="val 14632"/>
              </a:avLst>
            </a:prstGeom>
            <a:solidFill>
              <a:srgbClr val="FDCC1C"/>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矩形 4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DCC1C"/>
                  </a:solidFill>
                  <a:latin typeface="微软雅黑" panose="020B0503020204020204" pitchFamily="34" charset="-122"/>
                  <a:ea typeface="微软雅黑" panose="020B0503020204020204" pitchFamily="34" charset="-122"/>
                </a:rPr>
                <a:t>第三阶段</a:t>
              </a:r>
              <a:endParaRPr lang="zh-CN" altLang="en-US" sz="1400" b="1" dirty="0">
                <a:solidFill>
                  <a:srgbClr val="FDCC1C"/>
                </a:solidFill>
                <a:latin typeface="微软雅黑" panose="020B0503020204020204" pitchFamily="34" charset="-122"/>
                <a:ea typeface="微软雅黑" panose="020B0503020204020204" pitchFamily="34" charset="-122"/>
              </a:endParaRPr>
            </a:p>
          </p:txBody>
        </p:sp>
        <p:sp>
          <p:nvSpPr>
            <p:cNvPr id="50" name="文本框 31"/>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1"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52" name="椭圆 51"/>
          <p:cNvSpPr/>
          <p:nvPr/>
        </p:nvSpPr>
        <p:spPr>
          <a:xfrm>
            <a:off x="7172448" y="4136658"/>
            <a:ext cx="235292" cy="235292"/>
          </a:xfrm>
          <a:prstGeom prst="ellipse">
            <a:avLst/>
          </a:prstGeom>
          <a:solidFill>
            <a:schemeClr val="bg1"/>
          </a:solidFill>
          <a:ln w="38100">
            <a:solidFill>
              <a:srgbClr val="F6931E"/>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02682" y="1203598"/>
            <a:ext cx="1333322" cy="2791051"/>
            <a:chOff x="1115616" y="1077584"/>
            <a:chExt cx="1224136" cy="2562492"/>
          </a:xfrm>
        </p:grpSpPr>
        <p:sp>
          <p:nvSpPr>
            <p:cNvPr id="54" name="任意多边形 5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圆角矩形 54"/>
            <p:cNvSpPr/>
            <p:nvPr/>
          </p:nvSpPr>
          <p:spPr>
            <a:xfrm>
              <a:off x="1259632" y="1216298"/>
              <a:ext cx="936104" cy="2088232"/>
            </a:xfrm>
            <a:prstGeom prst="roundRect">
              <a:avLst>
                <a:gd name="adj" fmla="val 14632"/>
              </a:avLst>
            </a:prstGeom>
            <a:solidFill>
              <a:srgbClr val="F6931E"/>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矩形 5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6931E"/>
                  </a:solidFill>
                  <a:latin typeface="微软雅黑" panose="020B0503020204020204" pitchFamily="34" charset="-122"/>
                  <a:ea typeface="微软雅黑" panose="020B0503020204020204" pitchFamily="34" charset="-122"/>
                </a:rPr>
                <a:t>第四阶段</a:t>
              </a:r>
              <a:endParaRPr lang="zh-CN" altLang="en-US" sz="1400" b="1" dirty="0">
                <a:solidFill>
                  <a:srgbClr val="F6931E"/>
                </a:solidFill>
                <a:latin typeface="微软雅黑" panose="020B0503020204020204" pitchFamily="34" charset="-122"/>
                <a:ea typeface="微软雅黑" panose="020B0503020204020204" pitchFamily="34" charset="-122"/>
              </a:endParaRPr>
            </a:p>
          </p:txBody>
        </p:sp>
        <p:sp>
          <p:nvSpPr>
            <p:cNvPr id="57" name="文本框 38"/>
            <p:cNvSpPr txBox="1"/>
            <p:nvPr/>
          </p:nvSpPr>
          <p:spPr>
            <a:xfrm>
              <a:off x="1368152" y="1253361"/>
              <a:ext cx="683569" cy="48037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添加</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8"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6000">
        <p14:warp dir="in"/>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anim calcmode="lin" valueType="num">
                                      <p:cBhvr>
                                        <p:cTn id="21" dur="500" fill="hold"/>
                                        <p:tgtEl>
                                          <p:spTgt spid="32"/>
                                        </p:tgtEl>
                                        <p:attrNameLst>
                                          <p:attrName>ppt_x</p:attrName>
                                        </p:attrNameLst>
                                      </p:cBhvr>
                                      <p:tavLst>
                                        <p:tav tm="0">
                                          <p:val>
                                            <p:strVal val="#ppt_x"/>
                                          </p:val>
                                        </p:tav>
                                        <p:tav tm="100000">
                                          <p:val>
                                            <p:strVal val="#ppt_x"/>
                                          </p:val>
                                        </p:tav>
                                      </p:tavLst>
                                    </p:anim>
                                    <p:anim calcmode="lin" valueType="num">
                                      <p:cBhvr>
                                        <p:cTn id="22" dur="500" fill="hold"/>
                                        <p:tgtEl>
                                          <p:spTgt spid="3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3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anim calcmode="lin" valueType="num">
                                      <p:cBhvr>
                                        <p:cTn id="26" dur="500" fill="hold"/>
                                        <p:tgtEl>
                                          <p:spTgt spid="38"/>
                                        </p:tgtEl>
                                        <p:attrNameLst>
                                          <p:attrName>ppt_x</p:attrName>
                                        </p:attrNameLst>
                                      </p:cBhvr>
                                      <p:tavLst>
                                        <p:tav tm="0">
                                          <p:val>
                                            <p:strVal val="#ppt_x"/>
                                          </p:val>
                                        </p:tav>
                                        <p:tav tm="100000">
                                          <p:val>
                                            <p:strVal val="#ppt_x"/>
                                          </p:val>
                                        </p:tav>
                                      </p:tavLst>
                                    </p:anim>
                                    <p:anim calcmode="lin" valueType="num">
                                      <p:cBhvr>
                                        <p:cTn id="27" dur="500" fill="hold"/>
                                        <p:tgtEl>
                                          <p:spTgt spid="38"/>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30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anim calcmode="lin" valueType="num">
                                      <p:cBhvr>
                                        <p:cTn id="31" dur="500" fill="hold"/>
                                        <p:tgtEl>
                                          <p:spTgt spid="39"/>
                                        </p:tgtEl>
                                        <p:attrNameLst>
                                          <p:attrName>ppt_x</p:attrName>
                                        </p:attrNameLst>
                                      </p:cBhvr>
                                      <p:tavLst>
                                        <p:tav tm="0">
                                          <p:val>
                                            <p:strVal val="#ppt_x"/>
                                          </p:val>
                                        </p:tav>
                                        <p:tav tm="100000">
                                          <p:val>
                                            <p:strVal val="#ppt_x"/>
                                          </p:val>
                                        </p:tav>
                                      </p:tavLst>
                                    </p:anim>
                                    <p:anim calcmode="lin" valueType="num">
                                      <p:cBhvr>
                                        <p:cTn id="32" dur="50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60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anim calcmode="lin" valueType="num">
                                      <p:cBhvr>
                                        <p:cTn id="36" dur="500" fill="hold"/>
                                        <p:tgtEl>
                                          <p:spTgt spid="45"/>
                                        </p:tgtEl>
                                        <p:attrNameLst>
                                          <p:attrName>ppt_x</p:attrName>
                                        </p:attrNameLst>
                                      </p:cBhvr>
                                      <p:tavLst>
                                        <p:tav tm="0">
                                          <p:val>
                                            <p:strVal val="#ppt_x"/>
                                          </p:val>
                                        </p:tav>
                                        <p:tav tm="100000">
                                          <p:val>
                                            <p:strVal val="#ppt_x"/>
                                          </p:val>
                                        </p:tav>
                                      </p:tavLst>
                                    </p:anim>
                                    <p:anim calcmode="lin" valueType="num">
                                      <p:cBhvr>
                                        <p:cTn id="37" dur="500" fill="hold"/>
                                        <p:tgtEl>
                                          <p:spTgt spid="45"/>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6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anim calcmode="lin" valueType="num">
                                      <p:cBhvr>
                                        <p:cTn id="41" dur="500" fill="hold"/>
                                        <p:tgtEl>
                                          <p:spTgt spid="46"/>
                                        </p:tgtEl>
                                        <p:attrNameLst>
                                          <p:attrName>ppt_x</p:attrName>
                                        </p:attrNameLst>
                                      </p:cBhvr>
                                      <p:tavLst>
                                        <p:tav tm="0">
                                          <p:val>
                                            <p:strVal val="#ppt_x"/>
                                          </p:val>
                                        </p:tav>
                                        <p:tav tm="100000">
                                          <p:val>
                                            <p:strVal val="#ppt_x"/>
                                          </p:val>
                                        </p:tav>
                                      </p:tavLst>
                                    </p:anim>
                                    <p:anim calcmode="lin" valueType="num">
                                      <p:cBhvr>
                                        <p:cTn id="42" dur="500" fill="hold"/>
                                        <p:tgtEl>
                                          <p:spTgt spid="4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9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anim calcmode="lin" valueType="num">
                                      <p:cBhvr>
                                        <p:cTn id="46" dur="500" fill="hold"/>
                                        <p:tgtEl>
                                          <p:spTgt spid="52"/>
                                        </p:tgtEl>
                                        <p:attrNameLst>
                                          <p:attrName>ppt_x</p:attrName>
                                        </p:attrNameLst>
                                      </p:cBhvr>
                                      <p:tavLst>
                                        <p:tav tm="0">
                                          <p:val>
                                            <p:strVal val="#ppt_x"/>
                                          </p:val>
                                        </p:tav>
                                        <p:tav tm="100000">
                                          <p:val>
                                            <p:strVal val="#ppt_x"/>
                                          </p:val>
                                        </p:tav>
                                      </p:tavLst>
                                    </p:anim>
                                    <p:anim calcmode="lin" valueType="num">
                                      <p:cBhvr>
                                        <p:cTn id="47" dur="500" fill="hold"/>
                                        <p:tgtEl>
                                          <p:spTgt spid="52"/>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90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anim calcmode="lin" valueType="num">
                                      <p:cBhvr>
                                        <p:cTn id="51" dur="500" fill="hold"/>
                                        <p:tgtEl>
                                          <p:spTgt spid="53"/>
                                        </p:tgtEl>
                                        <p:attrNameLst>
                                          <p:attrName>ppt_x</p:attrName>
                                        </p:attrNameLst>
                                      </p:cBhvr>
                                      <p:tavLst>
                                        <p:tav tm="0">
                                          <p:val>
                                            <p:strVal val="#ppt_x"/>
                                          </p:val>
                                        </p:tav>
                                        <p:tav tm="100000">
                                          <p:val>
                                            <p:strVal val="#ppt_x"/>
                                          </p:val>
                                        </p:tav>
                                      </p:tavLst>
                                    </p:anim>
                                    <p:anim calcmode="lin" valueType="num">
                                      <p:cBhvr>
                                        <p:cTn id="52"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8" grpId="0" animBg="1"/>
      <p:bldP spid="45" grpId="0" animBg="1"/>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57" name="AutoShape 10"/>
          <p:cNvSpPr>
            <a:spLocks noChangeArrowheads="1"/>
          </p:cNvSpPr>
          <p:nvPr/>
        </p:nvSpPr>
        <p:spPr bwMode="auto">
          <a:xfrm rot="16200000">
            <a:off x="3964200" y="-1391818"/>
            <a:ext cx="1258950" cy="8443817"/>
          </a:xfrm>
          <a:prstGeom prst="downArrow">
            <a:avLst>
              <a:gd name="adj1" fmla="val 49065"/>
              <a:gd name="adj2" fmla="val 44827"/>
            </a:avLst>
          </a:prstGeom>
          <a:solidFill>
            <a:srgbClr val="FF0000"/>
          </a:solidFill>
          <a:ln>
            <a:noFill/>
          </a:ln>
        </p:spPr>
        <p:txBody>
          <a:bodyPr vert="eaVert"/>
          <a:lstStyle/>
          <a:p>
            <a:endParaRPr lang="zh-CN" altLang="en-US" sz="2000">
              <a:latin typeface="微软雅黑" panose="020B0503020204020204" pitchFamily="34" charset="-122"/>
              <a:ea typeface="微软雅黑" panose="020B0503020204020204" pitchFamily="34" charset="-122"/>
            </a:endParaRPr>
          </a:p>
        </p:txBody>
      </p:sp>
      <p:grpSp>
        <p:nvGrpSpPr>
          <p:cNvPr id="58" name="组合 41"/>
          <p:cNvGrpSpPr/>
          <p:nvPr/>
        </p:nvGrpSpPr>
        <p:grpSpPr bwMode="auto">
          <a:xfrm>
            <a:off x="2589800" y="2099982"/>
            <a:ext cx="1701613" cy="1524290"/>
            <a:chOff x="1214414" y="2786058"/>
            <a:chExt cx="1935848" cy="1751017"/>
          </a:xfrm>
        </p:grpSpPr>
        <p:grpSp>
          <p:nvGrpSpPr>
            <p:cNvPr id="59" name="Group 6"/>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6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C00000"/>
                  </a:solidFill>
                  <a:latin typeface="微软雅黑" panose="020B0503020204020204" pitchFamily="34" charset="-122"/>
                  <a:ea typeface="微软雅黑" panose="020B0503020204020204" pitchFamily="34" charset="-122"/>
                </a:rPr>
                <a:t>写入文本</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63" name="组合 46"/>
          <p:cNvGrpSpPr/>
          <p:nvPr/>
        </p:nvGrpSpPr>
        <p:grpSpPr bwMode="auto">
          <a:xfrm>
            <a:off x="4291413" y="2099982"/>
            <a:ext cx="1701612" cy="1524290"/>
            <a:chOff x="1214414" y="2786058"/>
            <a:chExt cx="1935848" cy="1751017"/>
          </a:xfrm>
        </p:grpSpPr>
        <p:grpSp>
          <p:nvGrpSpPr>
            <p:cNvPr id="64" name="Group 6"/>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6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C00000"/>
                  </a:solidFill>
                  <a:latin typeface="微软雅黑" panose="020B0503020204020204" pitchFamily="34" charset="-122"/>
                  <a:ea typeface="微软雅黑" panose="020B0503020204020204" pitchFamily="34" charset="-122"/>
                </a:rPr>
                <a:t>写入文本</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68" name="组合 51"/>
          <p:cNvGrpSpPr/>
          <p:nvPr/>
        </p:nvGrpSpPr>
        <p:grpSpPr bwMode="auto">
          <a:xfrm>
            <a:off x="6009777" y="2099982"/>
            <a:ext cx="1701613" cy="1524290"/>
            <a:chOff x="1214414" y="2786058"/>
            <a:chExt cx="1935848" cy="1751017"/>
          </a:xfrm>
        </p:grpSpPr>
        <p:grpSp>
          <p:nvGrpSpPr>
            <p:cNvPr id="69" name="Group 6"/>
            <p:cNvGrpSpPr/>
            <p:nvPr/>
          </p:nvGrpSpPr>
          <p:grpSpPr bwMode="auto">
            <a:xfrm>
              <a:off x="1295400" y="2786058"/>
              <a:ext cx="1753450" cy="1751017"/>
              <a:chOff x="1823" y="2371"/>
              <a:chExt cx="1801" cy="1801"/>
            </a:xfrm>
          </p:grpSpPr>
          <p:sp>
            <p:nvSpPr>
              <p:cNvPr id="7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7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C00000"/>
                  </a:solidFill>
                  <a:latin typeface="微软雅黑" panose="020B0503020204020204" pitchFamily="34" charset="-122"/>
                  <a:ea typeface="微软雅黑" panose="020B0503020204020204" pitchFamily="34" charset="-122"/>
                </a:rPr>
                <a:t>写入文本</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73" name="组合 40"/>
          <p:cNvGrpSpPr/>
          <p:nvPr/>
        </p:nvGrpSpPr>
        <p:grpSpPr bwMode="auto">
          <a:xfrm>
            <a:off x="925965" y="2099982"/>
            <a:ext cx="1701613" cy="1524290"/>
            <a:chOff x="1214414" y="2786058"/>
            <a:chExt cx="1935848" cy="1751017"/>
          </a:xfrm>
        </p:grpSpPr>
        <p:grpSp>
          <p:nvGrpSpPr>
            <p:cNvPr id="74" name="Group 6"/>
            <p:cNvGrpSpPr/>
            <p:nvPr/>
          </p:nvGrpSpPr>
          <p:grpSpPr bwMode="auto">
            <a:xfrm>
              <a:off x="1295400" y="2786058"/>
              <a:ext cx="1753450" cy="1751017"/>
              <a:chOff x="1823" y="2371"/>
              <a:chExt cx="1801" cy="1801"/>
            </a:xfrm>
          </p:grpSpPr>
          <p:sp>
            <p:nvSpPr>
              <p:cNvPr id="7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latin typeface="微软雅黑" panose="020B0503020204020204" pitchFamily="34" charset="-122"/>
                  <a:ea typeface="微软雅黑" panose="020B0503020204020204" pitchFamily="34" charset="-122"/>
                </a:endParaRPr>
              </a:p>
            </p:txBody>
          </p:sp>
          <p:sp>
            <p:nvSpPr>
              <p:cNvPr id="77" name="Oval 8"/>
              <p:cNvSpPr>
                <a:spLocks noChangeArrowheads="1"/>
              </p:cNvSpPr>
              <p:nvPr/>
            </p:nvSpPr>
            <p:spPr bwMode="auto">
              <a:xfrm>
                <a:off x="1946" y="2493"/>
                <a:ext cx="1556" cy="1556"/>
              </a:xfrm>
              <a:prstGeom prst="ellipse">
                <a:avLst/>
              </a:prstGeom>
              <a:solidFill>
                <a:srgbClr val="FF0000"/>
              </a:solidFill>
              <a:ln w="38100">
                <a:solidFill>
                  <a:srgbClr val="FFFFFF"/>
                </a:solidFill>
                <a:round/>
              </a:ln>
            </p:spPr>
            <p:txBody>
              <a:bodyPr/>
              <a:lstStyle/>
              <a:p>
                <a:endParaRPr lang="zh-CN" altLang="en-US" sz="2000">
                  <a:latin typeface="微软雅黑" panose="020B0503020204020204" pitchFamily="34" charset="-122"/>
                  <a:ea typeface="微软雅黑" panose="020B0503020204020204" pitchFamily="34" charset="-122"/>
                </a:endParaRPr>
              </a:p>
            </p:txBody>
          </p:sp>
        </p:grpSp>
        <p:sp>
          <p:nvSpPr>
            <p:cNvPr id="7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smtClean="0">
                  <a:solidFill>
                    <a:srgbClr val="FFFF00"/>
                  </a:solidFill>
                  <a:latin typeface="微软雅黑" panose="020B0503020204020204" pitchFamily="34" charset="-122"/>
                  <a:ea typeface="微软雅黑" panose="020B0503020204020204" pitchFamily="34" charset="-122"/>
                </a:rPr>
                <a:t>写入文本</a:t>
              </a:r>
              <a:endParaRPr lang="zh-CN" altLang="en-US" sz="2000" b="1" dirty="0">
                <a:solidFill>
                  <a:srgbClr val="FFFF00"/>
                </a:solidFill>
                <a:latin typeface="微软雅黑" panose="020B0503020204020204" pitchFamily="34" charset="-122"/>
                <a:ea typeface="微软雅黑" panose="020B0503020204020204" pitchFamily="34" charset="-122"/>
              </a:endParaRPr>
            </a:p>
          </p:txBody>
        </p:sp>
      </p:grpSp>
      <p:sp>
        <p:nvSpPr>
          <p:cNvPr id="78" name="矩形标注 77"/>
          <p:cNvSpPr/>
          <p:nvPr/>
        </p:nvSpPr>
        <p:spPr>
          <a:xfrm>
            <a:off x="2921467" y="3803215"/>
            <a:ext cx="1477858" cy="45262"/>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9" name="矩形标注 78"/>
          <p:cNvSpPr/>
          <p:nvPr/>
        </p:nvSpPr>
        <p:spPr>
          <a:xfrm>
            <a:off x="1230309" y="1854423"/>
            <a:ext cx="1584840" cy="63499"/>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0" name="Rectangle 28"/>
          <p:cNvSpPr>
            <a:spLocks noChangeArrowheads="1"/>
          </p:cNvSpPr>
          <p:nvPr/>
        </p:nvSpPr>
        <p:spPr bwMode="auto">
          <a:xfrm>
            <a:off x="2901119" y="3812790"/>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1" name="Rectangle 28"/>
          <p:cNvSpPr>
            <a:spLocks noChangeArrowheads="1"/>
          </p:cNvSpPr>
          <p:nvPr/>
        </p:nvSpPr>
        <p:spPr bwMode="auto">
          <a:xfrm>
            <a:off x="1297382" y="1342271"/>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2" name="矩形标注 81"/>
          <p:cNvSpPr/>
          <p:nvPr/>
        </p:nvSpPr>
        <p:spPr>
          <a:xfrm>
            <a:off x="4542677" y="1854423"/>
            <a:ext cx="1584840" cy="63499"/>
          </a:xfrm>
          <a:prstGeom prst="wedgeRectCallout">
            <a:avLst>
              <a:gd name="adj1" fmla="val -23398"/>
              <a:gd name="adj2" fmla="val 40329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3" name="Rectangle 28"/>
          <p:cNvSpPr>
            <a:spLocks noChangeArrowheads="1"/>
          </p:cNvSpPr>
          <p:nvPr/>
        </p:nvSpPr>
        <p:spPr bwMode="auto">
          <a:xfrm>
            <a:off x="4609750" y="1342271"/>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84" name="矩形标注 83"/>
          <p:cNvSpPr/>
          <p:nvPr/>
        </p:nvSpPr>
        <p:spPr>
          <a:xfrm>
            <a:off x="6377851" y="3803215"/>
            <a:ext cx="1477858" cy="45262"/>
          </a:xfrm>
          <a:prstGeom prst="wedgeRectCallout">
            <a:avLst>
              <a:gd name="adj1" fmla="val -17526"/>
              <a:gd name="adj2" fmla="val -50946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5" name="Rectangle 28"/>
          <p:cNvSpPr>
            <a:spLocks noChangeArrowheads="1"/>
          </p:cNvSpPr>
          <p:nvPr/>
        </p:nvSpPr>
        <p:spPr bwMode="auto">
          <a:xfrm>
            <a:off x="6357503" y="3812790"/>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left)">
                                      <p:cBhvr>
                                        <p:cTn id="11" dur="500"/>
                                        <p:tgtEl>
                                          <p:spTgt spid="57"/>
                                        </p:tgtEl>
                                      </p:cBhvr>
                                    </p:animEffect>
                                  </p:childTnLst>
                                </p:cTn>
                              </p:par>
                            </p:childTnLst>
                          </p:cTn>
                        </p:par>
                        <p:par>
                          <p:cTn id="12" fill="hold">
                            <p:stCondLst>
                              <p:cond delay="1500"/>
                            </p:stCondLst>
                            <p:childTnLst>
                              <p:par>
                                <p:cTn id="13" presetID="15" presetClass="entr" presetSubtype="0"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p:cTn id="15" dur="1000" fill="hold"/>
                                        <p:tgtEl>
                                          <p:spTgt spid="73"/>
                                        </p:tgtEl>
                                        <p:attrNameLst>
                                          <p:attrName>ppt_w</p:attrName>
                                        </p:attrNameLst>
                                      </p:cBhvr>
                                      <p:tavLst>
                                        <p:tav tm="0">
                                          <p:val>
                                            <p:fltVal val="0"/>
                                          </p:val>
                                        </p:tav>
                                        <p:tav tm="100000">
                                          <p:val>
                                            <p:strVal val="#ppt_w"/>
                                          </p:val>
                                        </p:tav>
                                      </p:tavLst>
                                    </p:anim>
                                    <p:anim calcmode="lin" valueType="num">
                                      <p:cBhvr>
                                        <p:cTn id="16" dur="1000" fill="hold"/>
                                        <p:tgtEl>
                                          <p:spTgt spid="73"/>
                                        </p:tgtEl>
                                        <p:attrNameLst>
                                          <p:attrName>ppt_h</p:attrName>
                                        </p:attrNameLst>
                                      </p:cBhvr>
                                      <p:tavLst>
                                        <p:tav tm="0">
                                          <p:val>
                                            <p:fltVal val="0"/>
                                          </p:val>
                                        </p:tav>
                                        <p:tav tm="100000">
                                          <p:val>
                                            <p:strVal val="#ppt_h"/>
                                          </p:val>
                                        </p:tav>
                                      </p:tavLst>
                                    </p:anim>
                                    <p:anim calcmode="lin" valueType="num">
                                      <p:cBhvr>
                                        <p:cTn id="17"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3"/>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250"/>
                                  </p:stCondLst>
                                  <p:childTnLst>
                                    <p:set>
                                      <p:cBhvr>
                                        <p:cTn id="20" dur="1" fill="hold">
                                          <p:stCondLst>
                                            <p:cond delay="0"/>
                                          </p:stCondLst>
                                        </p:cTn>
                                        <p:tgtEl>
                                          <p:spTgt spid="58"/>
                                        </p:tgtEl>
                                        <p:attrNameLst>
                                          <p:attrName>style.visibility</p:attrName>
                                        </p:attrNameLst>
                                      </p:cBhvr>
                                      <p:to>
                                        <p:strVal val="visible"/>
                                      </p:to>
                                    </p:set>
                                    <p:anim calcmode="lin" valueType="num">
                                      <p:cBhvr>
                                        <p:cTn id="21" dur="1000" fill="hold"/>
                                        <p:tgtEl>
                                          <p:spTgt spid="58"/>
                                        </p:tgtEl>
                                        <p:attrNameLst>
                                          <p:attrName>ppt_w</p:attrName>
                                        </p:attrNameLst>
                                      </p:cBhvr>
                                      <p:tavLst>
                                        <p:tav tm="0">
                                          <p:val>
                                            <p:fltVal val="0"/>
                                          </p:val>
                                        </p:tav>
                                        <p:tav tm="100000">
                                          <p:val>
                                            <p:strVal val="#ppt_w"/>
                                          </p:val>
                                        </p:tav>
                                      </p:tavLst>
                                    </p:anim>
                                    <p:anim calcmode="lin" valueType="num">
                                      <p:cBhvr>
                                        <p:cTn id="22" dur="1000" fill="hold"/>
                                        <p:tgtEl>
                                          <p:spTgt spid="58"/>
                                        </p:tgtEl>
                                        <p:attrNameLst>
                                          <p:attrName>ppt_h</p:attrName>
                                        </p:attrNameLst>
                                      </p:cBhvr>
                                      <p:tavLst>
                                        <p:tav tm="0">
                                          <p:val>
                                            <p:fltVal val="0"/>
                                          </p:val>
                                        </p:tav>
                                        <p:tav tm="100000">
                                          <p:val>
                                            <p:strVal val="#ppt_h"/>
                                          </p:val>
                                        </p:tav>
                                      </p:tavLst>
                                    </p:anim>
                                    <p:anim calcmode="lin" valueType="num">
                                      <p:cBhvr>
                                        <p:cTn id="23"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8"/>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63"/>
                                        </p:tgtEl>
                                        <p:attrNameLst>
                                          <p:attrName>style.visibility</p:attrName>
                                        </p:attrNameLst>
                                      </p:cBhvr>
                                      <p:to>
                                        <p:strVal val="visible"/>
                                      </p:to>
                                    </p:set>
                                    <p:anim calcmode="lin" valueType="num">
                                      <p:cBhvr>
                                        <p:cTn id="27" dur="1000" fill="hold"/>
                                        <p:tgtEl>
                                          <p:spTgt spid="63"/>
                                        </p:tgtEl>
                                        <p:attrNameLst>
                                          <p:attrName>ppt_w</p:attrName>
                                        </p:attrNameLst>
                                      </p:cBhvr>
                                      <p:tavLst>
                                        <p:tav tm="0">
                                          <p:val>
                                            <p:fltVal val="0"/>
                                          </p:val>
                                        </p:tav>
                                        <p:tav tm="100000">
                                          <p:val>
                                            <p:strVal val="#ppt_w"/>
                                          </p:val>
                                        </p:tav>
                                      </p:tavLst>
                                    </p:anim>
                                    <p:anim calcmode="lin" valueType="num">
                                      <p:cBhvr>
                                        <p:cTn id="28" dur="1000" fill="hold"/>
                                        <p:tgtEl>
                                          <p:spTgt spid="63"/>
                                        </p:tgtEl>
                                        <p:attrNameLst>
                                          <p:attrName>ppt_h</p:attrName>
                                        </p:attrNameLst>
                                      </p:cBhvr>
                                      <p:tavLst>
                                        <p:tav tm="0">
                                          <p:val>
                                            <p:fltVal val="0"/>
                                          </p:val>
                                        </p:tav>
                                        <p:tav tm="100000">
                                          <p:val>
                                            <p:strVal val="#ppt_h"/>
                                          </p:val>
                                        </p:tav>
                                      </p:tavLst>
                                    </p:anim>
                                    <p:anim calcmode="lin" valueType="num">
                                      <p:cBhvr>
                                        <p:cTn id="29"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63"/>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750"/>
                                  </p:stCondLst>
                                  <p:childTnLst>
                                    <p:set>
                                      <p:cBhvr>
                                        <p:cTn id="32" dur="1" fill="hold">
                                          <p:stCondLst>
                                            <p:cond delay="0"/>
                                          </p:stCondLst>
                                        </p:cTn>
                                        <p:tgtEl>
                                          <p:spTgt spid="68"/>
                                        </p:tgtEl>
                                        <p:attrNameLst>
                                          <p:attrName>style.visibility</p:attrName>
                                        </p:attrNameLst>
                                      </p:cBhvr>
                                      <p:to>
                                        <p:strVal val="visible"/>
                                      </p:to>
                                    </p:set>
                                    <p:anim calcmode="lin" valueType="num">
                                      <p:cBhvr>
                                        <p:cTn id="33" dur="1000" fill="hold"/>
                                        <p:tgtEl>
                                          <p:spTgt spid="68"/>
                                        </p:tgtEl>
                                        <p:attrNameLst>
                                          <p:attrName>ppt_w</p:attrName>
                                        </p:attrNameLst>
                                      </p:cBhvr>
                                      <p:tavLst>
                                        <p:tav tm="0">
                                          <p:val>
                                            <p:fltVal val="0"/>
                                          </p:val>
                                        </p:tav>
                                        <p:tav tm="100000">
                                          <p:val>
                                            <p:strVal val="#ppt_w"/>
                                          </p:val>
                                        </p:tav>
                                      </p:tavLst>
                                    </p:anim>
                                    <p:anim calcmode="lin" valueType="num">
                                      <p:cBhvr>
                                        <p:cTn id="34" dur="1000" fill="hold"/>
                                        <p:tgtEl>
                                          <p:spTgt spid="68"/>
                                        </p:tgtEl>
                                        <p:attrNameLst>
                                          <p:attrName>ppt_h</p:attrName>
                                        </p:attrNameLst>
                                      </p:cBhvr>
                                      <p:tavLst>
                                        <p:tav tm="0">
                                          <p:val>
                                            <p:fltVal val="0"/>
                                          </p:val>
                                        </p:tav>
                                        <p:tav tm="100000">
                                          <p:val>
                                            <p:strVal val="#ppt_h"/>
                                          </p:val>
                                        </p:tav>
                                      </p:tavLst>
                                    </p:anim>
                                    <p:anim calcmode="lin" valueType="num">
                                      <p:cBhvr>
                                        <p:cTn id="35"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68"/>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2500"/>
                            </p:stCondLst>
                            <p:childTnLst>
                              <p:par>
                                <p:cTn id="38" presetID="2" presetClass="entr" presetSubtype="1" fill="hold" grpId="0" nodeType="afterEffect">
                                  <p:stCondLst>
                                    <p:cond delay="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ppt_x"/>
                                          </p:val>
                                        </p:tav>
                                        <p:tav tm="100000">
                                          <p:val>
                                            <p:strVal val="#ppt_x"/>
                                          </p:val>
                                        </p:tav>
                                      </p:tavLst>
                                    </p:anim>
                                    <p:anim calcmode="lin" valueType="num">
                                      <p:cBhvr additive="base">
                                        <p:cTn id="41" dur="500" fill="hold"/>
                                        <p:tgtEl>
                                          <p:spTgt spid="79"/>
                                        </p:tgtEl>
                                        <p:attrNameLst>
                                          <p:attrName>ppt_y</p:attrName>
                                        </p:attrNameLst>
                                      </p:cBhvr>
                                      <p:tavLst>
                                        <p:tav tm="0">
                                          <p:val>
                                            <p:strVal val="0-#ppt_h/2"/>
                                          </p:val>
                                        </p:tav>
                                        <p:tav tm="100000">
                                          <p:val>
                                            <p:strVal val="#ppt_y"/>
                                          </p:val>
                                        </p:tav>
                                      </p:tavLst>
                                    </p:anim>
                                  </p:childTnLst>
                                </p:cTn>
                              </p:par>
                            </p:childTnLst>
                          </p:cTn>
                        </p:par>
                        <p:par>
                          <p:cTn id="42" fill="hold">
                            <p:stCondLst>
                              <p:cond delay="3000"/>
                            </p:stCondLst>
                            <p:childTnLst>
                              <p:par>
                                <p:cTn id="43" presetID="32" presetClass="emph" presetSubtype="0" fill="hold" grpId="1" nodeType="afterEffect">
                                  <p:stCondLst>
                                    <p:cond delay="0"/>
                                  </p:stCondLst>
                                  <p:childTnLst>
                                    <p:animRot by="120000">
                                      <p:cBhvr>
                                        <p:cTn id="44" dur="50" fill="hold">
                                          <p:stCondLst>
                                            <p:cond delay="0"/>
                                          </p:stCondLst>
                                        </p:cTn>
                                        <p:tgtEl>
                                          <p:spTgt spid="79"/>
                                        </p:tgtEl>
                                        <p:attrNameLst>
                                          <p:attrName>r</p:attrName>
                                        </p:attrNameLst>
                                      </p:cBhvr>
                                    </p:animRot>
                                    <p:animRot by="-240000">
                                      <p:cBhvr>
                                        <p:cTn id="45" dur="100" fill="hold">
                                          <p:stCondLst>
                                            <p:cond delay="100"/>
                                          </p:stCondLst>
                                        </p:cTn>
                                        <p:tgtEl>
                                          <p:spTgt spid="79"/>
                                        </p:tgtEl>
                                        <p:attrNameLst>
                                          <p:attrName>r</p:attrName>
                                        </p:attrNameLst>
                                      </p:cBhvr>
                                    </p:animRot>
                                    <p:animRot by="240000">
                                      <p:cBhvr>
                                        <p:cTn id="46" dur="100" fill="hold">
                                          <p:stCondLst>
                                            <p:cond delay="200"/>
                                          </p:stCondLst>
                                        </p:cTn>
                                        <p:tgtEl>
                                          <p:spTgt spid="79"/>
                                        </p:tgtEl>
                                        <p:attrNameLst>
                                          <p:attrName>r</p:attrName>
                                        </p:attrNameLst>
                                      </p:cBhvr>
                                    </p:animRot>
                                    <p:animRot by="-240000">
                                      <p:cBhvr>
                                        <p:cTn id="47" dur="100" fill="hold">
                                          <p:stCondLst>
                                            <p:cond delay="300"/>
                                          </p:stCondLst>
                                        </p:cTn>
                                        <p:tgtEl>
                                          <p:spTgt spid="79"/>
                                        </p:tgtEl>
                                        <p:attrNameLst>
                                          <p:attrName>r</p:attrName>
                                        </p:attrNameLst>
                                      </p:cBhvr>
                                    </p:animRot>
                                    <p:animRot by="120000">
                                      <p:cBhvr>
                                        <p:cTn id="48" dur="100" fill="hold">
                                          <p:stCondLst>
                                            <p:cond delay="400"/>
                                          </p:stCondLst>
                                        </p:cTn>
                                        <p:tgtEl>
                                          <p:spTgt spid="79"/>
                                        </p:tgtEl>
                                        <p:attrNameLst>
                                          <p:attrName>r</p:attrName>
                                        </p:attrNameLst>
                                      </p:cBhvr>
                                    </p:animRot>
                                  </p:childTnLst>
                                </p:cTn>
                              </p:par>
                            </p:childTnLst>
                          </p:cTn>
                        </p:par>
                        <p:par>
                          <p:cTn id="49" fill="hold">
                            <p:stCondLst>
                              <p:cond delay="3500"/>
                            </p:stCondLst>
                            <p:childTnLst>
                              <p:par>
                                <p:cTn id="50" presetID="18" presetClass="entr" presetSubtype="9"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strips(upLeft)">
                                      <p:cBhvr>
                                        <p:cTn id="52" dur="500"/>
                                        <p:tgtEl>
                                          <p:spTgt spid="81"/>
                                        </p:tgtEl>
                                      </p:cBhvr>
                                    </p:animEffect>
                                  </p:childTnLst>
                                </p:cTn>
                              </p:par>
                            </p:childTnLst>
                          </p:cTn>
                        </p:par>
                        <p:par>
                          <p:cTn id="53" fill="hold">
                            <p:stCondLst>
                              <p:cond delay="4000"/>
                            </p:stCondLst>
                            <p:childTnLst>
                              <p:par>
                                <p:cTn id="54" presetID="2" presetClass="entr" presetSubtype="4" fill="hold" grpId="0" nodeType="afterEffect">
                                  <p:stCondLst>
                                    <p:cond delay="0"/>
                                  </p:stCondLst>
                                  <p:childTnLst>
                                    <p:set>
                                      <p:cBhvr>
                                        <p:cTn id="55" dur="1" fill="hold">
                                          <p:stCondLst>
                                            <p:cond delay="0"/>
                                          </p:stCondLst>
                                        </p:cTn>
                                        <p:tgtEl>
                                          <p:spTgt spid="78"/>
                                        </p:tgtEl>
                                        <p:attrNameLst>
                                          <p:attrName>style.visibility</p:attrName>
                                        </p:attrNameLst>
                                      </p:cBhvr>
                                      <p:to>
                                        <p:strVal val="visible"/>
                                      </p:to>
                                    </p:set>
                                    <p:anim calcmode="lin" valueType="num">
                                      <p:cBhvr additive="base">
                                        <p:cTn id="56" dur="500" fill="hold"/>
                                        <p:tgtEl>
                                          <p:spTgt spid="78"/>
                                        </p:tgtEl>
                                        <p:attrNameLst>
                                          <p:attrName>ppt_x</p:attrName>
                                        </p:attrNameLst>
                                      </p:cBhvr>
                                      <p:tavLst>
                                        <p:tav tm="0">
                                          <p:val>
                                            <p:strVal val="#ppt_x"/>
                                          </p:val>
                                        </p:tav>
                                        <p:tav tm="100000">
                                          <p:val>
                                            <p:strVal val="#ppt_x"/>
                                          </p:val>
                                        </p:tav>
                                      </p:tavLst>
                                    </p:anim>
                                    <p:anim calcmode="lin" valueType="num">
                                      <p:cBhvr additive="base">
                                        <p:cTn id="57" dur="500" fill="hold"/>
                                        <p:tgtEl>
                                          <p:spTgt spid="78"/>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32" presetClass="emph" presetSubtype="0" fill="hold" grpId="1" nodeType="afterEffect">
                                  <p:stCondLst>
                                    <p:cond delay="0"/>
                                  </p:stCondLst>
                                  <p:childTnLst>
                                    <p:animRot by="120000">
                                      <p:cBhvr>
                                        <p:cTn id="60" dur="50" fill="hold">
                                          <p:stCondLst>
                                            <p:cond delay="0"/>
                                          </p:stCondLst>
                                        </p:cTn>
                                        <p:tgtEl>
                                          <p:spTgt spid="78"/>
                                        </p:tgtEl>
                                        <p:attrNameLst>
                                          <p:attrName>r</p:attrName>
                                        </p:attrNameLst>
                                      </p:cBhvr>
                                    </p:animRot>
                                    <p:animRot by="-240000">
                                      <p:cBhvr>
                                        <p:cTn id="61" dur="100" fill="hold">
                                          <p:stCondLst>
                                            <p:cond delay="100"/>
                                          </p:stCondLst>
                                        </p:cTn>
                                        <p:tgtEl>
                                          <p:spTgt spid="78"/>
                                        </p:tgtEl>
                                        <p:attrNameLst>
                                          <p:attrName>r</p:attrName>
                                        </p:attrNameLst>
                                      </p:cBhvr>
                                    </p:animRot>
                                    <p:animRot by="240000">
                                      <p:cBhvr>
                                        <p:cTn id="62" dur="100" fill="hold">
                                          <p:stCondLst>
                                            <p:cond delay="200"/>
                                          </p:stCondLst>
                                        </p:cTn>
                                        <p:tgtEl>
                                          <p:spTgt spid="78"/>
                                        </p:tgtEl>
                                        <p:attrNameLst>
                                          <p:attrName>r</p:attrName>
                                        </p:attrNameLst>
                                      </p:cBhvr>
                                    </p:animRot>
                                    <p:animRot by="-240000">
                                      <p:cBhvr>
                                        <p:cTn id="63" dur="100" fill="hold">
                                          <p:stCondLst>
                                            <p:cond delay="300"/>
                                          </p:stCondLst>
                                        </p:cTn>
                                        <p:tgtEl>
                                          <p:spTgt spid="78"/>
                                        </p:tgtEl>
                                        <p:attrNameLst>
                                          <p:attrName>r</p:attrName>
                                        </p:attrNameLst>
                                      </p:cBhvr>
                                    </p:animRot>
                                    <p:animRot by="120000">
                                      <p:cBhvr>
                                        <p:cTn id="64" dur="100" fill="hold">
                                          <p:stCondLst>
                                            <p:cond delay="400"/>
                                          </p:stCondLst>
                                        </p:cTn>
                                        <p:tgtEl>
                                          <p:spTgt spid="78"/>
                                        </p:tgtEl>
                                        <p:attrNameLst>
                                          <p:attrName>r</p:attrName>
                                        </p:attrNameLst>
                                      </p:cBhvr>
                                    </p:animRot>
                                  </p:childTnLst>
                                </p:cTn>
                              </p:par>
                            </p:childTnLst>
                          </p:cTn>
                        </p:par>
                        <p:par>
                          <p:cTn id="65" fill="hold">
                            <p:stCondLst>
                              <p:cond delay="5000"/>
                            </p:stCondLst>
                            <p:childTnLst>
                              <p:par>
                                <p:cTn id="66" presetID="18" presetClass="entr" presetSubtype="9"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strips(upLeft)">
                                      <p:cBhvr>
                                        <p:cTn id="68" dur="500"/>
                                        <p:tgtEl>
                                          <p:spTgt spid="80"/>
                                        </p:tgtEl>
                                      </p:cBhvr>
                                    </p:animEffect>
                                  </p:childTnLst>
                                </p:cTn>
                              </p:par>
                            </p:childTnLst>
                          </p:cTn>
                        </p:par>
                        <p:par>
                          <p:cTn id="69" fill="hold">
                            <p:stCondLst>
                              <p:cond delay="5500"/>
                            </p:stCondLst>
                            <p:childTnLst>
                              <p:par>
                                <p:cTn id="70" presetID="2" presetClass="entr" presetSubtype="1" fill="hold" grpId="0" nodeType="afterEffect">
                                  <p:stCondLst>
                                    <p:cond delay="0"/>
                                  </p:stCondLst>
                                  <p:childTnLst>
                                    <p:set>
                                      <p:cBhvr>
                                        <p:cTn id="71" dur="1" fill="hold">
                                          <p:stCondLst>
                                            <p:cond delay="0"/>
                                          </p:stCondLst>
                                        </p:cTn>
                                        <p:tgtEl>
                                          <p:spTgt spid="82"/>
                                        </p:tgtEl>
                                        <p:attrNameLst>
                                          <p:attrName>style.visibility</p:attrName>
                                        </p:attrNameLst>
                                      </p:cBhvr>
                                      <p:to>
                                        <p:strVal val="visible"/>
                                      </p:to>
                                    </p:set>
                                    <p:anim calcmode="lin" valueType="num">
                                      <p:cBhvr additive="base">
                                        <p:cTn id="72" dur="500" fill="hold"/>
                                        <p:tgtEl>
                                          <p:spTgt spid="82"/>
                                        </p:tgtEl>
                                        <p:attrNameLst>
                                          <p:attrName>ppt_x</p:attrName>
                                        </p:attrNameLst>
                                      </p:cBhvr>
                                      <p:tavLst>
                                        <p:tav tm="0">
                                          <p:val>
                                            <p:strVal val="#ppt_x"/>
                                          </p:val>
                                        </p:tav>
                                        <p:tav tm="100000">
                                          <p:val>
                                            <p:strVal val="#ppt_x"/>
                                          </p:val>
                                        </p:tav>
                                      </p:tavLst>
                                    </p:anim>
                                    <p:anim calcmode="lin" valueType="num">
                                      <p:cBhvr additive="base">
                                        <p:cTn id="73" dur="500" fill="hold"/>
                                        <p:tgtEl>
                                          <p:spTgt spid="82"/>
                                        </p:tgtEl>
                                        <p:attrNameLst>
                                          <p:attrName>ppt_y</p:attrName>
                                        </p:attrNameLst>
                                      </p:cBhvr>
                                      <p:tavLst>
                                        <p:tav tm="0">
                                          <p:val>
                                            <p:strVal val="0-#ppt_h/2"/>
                                          </p:val>
                                        </p:tav>
                                        <p:tav tm="100000">
                                          <p:val>
                                            <p:strVal val="#ppt_y"/>
                                          </p:val>
                                        </p:tav>
                                      </p:tavLst>
                                    </p:anim>
                                  </p:childTnLst>
                                </p:cTn>
                              </p:par>
                            </p:childTnLst>
                          </p:cTn>
                        </p:par>
                        <p:par>
                          <p:cTn id="74" fill="hold">
                            <p:stCondLst>
                              <p:cond delay="6000"/>
                            </p:stCondLst>
                            <p:childTnLst>
                              <p:par>
                                <p:cTn id="75" presetID="32" presetClass="emph" presetSubtype="0" fill="hold" grpId="1" nodeType="afterEffect">
                                  <p:stCondLst>
                                    <p:cond delay="0"/>
                                  </p:stCondLst>
                                  <p:childTnLst>
                                    <p:animRot by="120000">
                                      <p:cBhvr>
                                        <p:cTn id="76" dur="50" fill="hold">
                                          <p:stCondLst>
                                            <p:cond delay="0"/>
                                          </p:stCondLst>
                                        </p:cTn>
                                        <p:tgtEl>
                                          <p:spTgt spid="82"/>
                                        </p:tgtEl>
                                        <p:attrNameLst>
                                          <p:attrName>r</p:attrName>
                                        </p:attrNameLst>
                                      </p:cBhvr>
                                    </p:animRot>
                                    <p:animRot by="-240000">
                                      <p:cBhvr>
                                        <p:cTn id="77" dur="100" fill="hold">
                                          <p:stCondLst>
                                            <p:cond delay="100"/>
                                          </p:stCondLst>
                                        </p:cTn>
                                        <p:tgtEl>
                                          <p:spTgt spid="82"/>
                                        </p:tgtEl>
                                        <p:attrNameLst>
                                          <p:attrName>r</p:attrName>
                                        </p:attrNameLst>
                                      </p:cBhvr>
                                    </p:animRot>
                                    <p:animRot by="240000">
                                      <p:cBhvr>
                                        <p:cTn id="78" dur="100" fill="hold">
                                          <p:stCondLst>
                                            <p:cond delay="200"/>
                                          </p:stCondLst>
                                        </p:cTn>
                                        <p:tgtEl>
                                          <p:spTgt spid="82"/>
                                        </p:tgtEl>
                                        <p:attrNameLst>
                                          <p:attrName>r</p:attrName>
                                        </p:attrNameLst>
                                      </p:cBhvr>
                                    </p:animRot>
                                    <p:animRot by="-240000">
                                      <p:cBhvr>
                                        <p:cTn id="79" dur="100" fill="hold">
                                          <p:stCondLst>
                                            <p:cond delay="300"/>
                                          </p:stCondLst>
                                        </p:cTn>
                                        <p:tgtEl>
                                          <p:spTgt spid="82"/>
                                        </p:tgtEl>
                                        <p:attrNameLst>
                                          <p:attrName>r</p:attrName>
                                        </p:attrNameLst>
                                      </p:cBhvr>
                                    </p:animRot>
                                    <p:animRot by="120000">
                                      <p:cBhvr>
                                        <p:cTn id="80" dur="100" fill="hold">
                                          <p:stCondLst>
                                            <p:cond delay="400"/>
                                          </p:stCondLst>
                                        </p:cTn>
                                        <p:tgtEl>
                                          <p:spTgt spid="82"/>
                                        </p:tgtEl>
                                        <p:attrNameLst>
                                          <p:attrName>r</p:attrName>
                                        </p:attrNameLst>
                                      </p:cBhvr>
                                    </p:animRot>
                                  </p:childTnLst>
                                </p:cTn>
                              </p:par>
                            </p:childTnLst>
                          </p:cTn>
                        </p:par>
                        <p:par>
                          <p:cTn id="81" fill="hold">
                            <p:stCondLst>
                              <p:cond delay="6500"/>
                            </p:stCondLst>
                            <p:childTnLst>
                              <p:par>
                                <p:cTn id="82" presetID="18" presetClass="entr" presetSubtype="9" fill="hold" grpId="0"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strips(upLeft)">
                                      <p:cBhvr>
                                        <p:cTn id="84" dur="500"/>
                                        <p:tgtEl>
                                          <p:spTgt spid="83"/>
                                        </p:tgtEl>
                                      </p:cBhvr>
                                    </p:animEffect>
                                  </p:childTnLst>
                                </p:cTn>
                              </p:par>
                            </p:childTnLst>
                          </p:cTn>
                        </p:par>
                        <p:par>
                          <p:cTn id="85" fill="hold">
                            <p:stCondLst>
                              <p:cond delay="7000"/>
                            </p:stCondLst>
                            <p:childTnLst>
                              <p:par>
                                <p:cTn id="86" presetID="2" presetClass="entr" presetSubtype="4"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 calcmode="lin" valueType="num">
                                      <p:cBhvr additive="base">
                                        <p:cTn id="88" dur="500" fill="hold"/>
                                        <p:tgtEl>
                                          <p:spTgt spid="84"/>
                                        </p:tgtEl>
                                        <p:attrNameLst>
                                          <p:attrName>ppt_x</p:attrName>
                                        </p:attrNameLst>
                                      </p:cBhvr>
                                      <p:tavLst>
                                        <p:tav tm="0">
                                          <p:val>
                                            <p:strVal val="#ppt_x"/>
                                          </p:val>
                                        </p:tav>
                                        <p:tav tm="100000">
                                          <p:val>
                                            <p:strVal val="#ppt_x"/>
                                          </p:val>
                                        </p:tav>
                                      </p:tavLst>
                                    </p:anim>
                                    <p:anim calcmode="lin" valueType="num">
                                      <p:cBhvr additive="base">
                                        <p:cTn id="89" dur="500" fill="hold"/>
                                        <p:tgtEl>
                                          <p:spTgt spid="84"/>
                                        </p:tgtEl>
                                        <p:attrNameLst>
                                          <p:attrName>ppt_y</p:attrName>
                                        </p:attrNameLst>
                                      </p:cBhvr>
                                      <p:tavLst>
                                        <p:tav tm="0">
                                          <p:val>
                                            <p:strVal val="1+#ppt_h/2"/>
                                          </p:val>
                                        </p:tav>
                                        <p:tav tm="100000">
                                          <p:val>
                                            <p:strVal val="#ppt_y"/>
                                          </p:val>
                                        </p:tav>
                                      </p:tavLst>
                                    </p:anim>
                                  </p:childTnLst>
                                </p:cTn>
                              </p:par>
                            </p:childTnLst>
                          </p:cTn>
                        </p:par>
                        <p:par>
                          <p:cTn id="90" fill="hold">
                            <p:stCondLst>
                              <p:cond delay="7500"/>
                            </p:stCondLst>
                            <p:childTnLst>
                              <p:par>
                                <p:cTn id="91" presetID="32" presetClass="emph" presetSubtype="0" fill="hold" grpId="1" nodeType="afterEffect">
                                  <p:stCondLst>
                                    <p:cond delay="0"/>
                                  </p:stCondLst>
                                  <p:childTnLst>
                                    <p:animRot by="120000">
                                      <p:cBhvr>
                                        <p:cTn id="92" dur="50" fill="hold">
                                          <p:stCondLst>
                                            <p:cond delay="0"/>
                                          </p:stCondLst>
                                        </p:cTn>
                                        <p:tgtEl>
                                          <p:spTgt spid="84"/>
                                        </p:tgtEl>
                                        <p:attrNameLst>
                                          <p:attrName>r</p:attrName>
                                        </p:attrNameLst>
                                      </p:cBhvr>
                                    </p:animRot>
                                    <p:animRot by="-240000">
                                      <p:cBhvr>
                                        <p:cTn id="93" dur="100" fill="hold">
                                          <p:stCondLst>
                                            <p:cond delay="100"/>
                                          </p:stCondLst>
                                        </p:cTn>
                                        <p:tgtEl>
                                          <p:spTgt spid="84"/>
                                        </p:tgtEl>
                                        <p:attrNameLst>
                                          <p:attrName>r</p:attrName>
                                        </p:attrNameLst>
                                      </p:cBhvr>
                                    </p:animRot>
                                    <p:animRot by="240000">
                                      <p:cBhvr>
                                        <p:cTn id="94" dur="100" fill="hold">
                                          <p:stCondLst>
                                            <p:cond delay="200"/>
                                          </p:stCondLst>
                                        </p:cTn>
                                        <p:tgtEl>
                                          <p:spTgt spid="84"/>
                                        </p:tgtEl>
                                        <p:attrNameLst>
                                          <p:attrName>r</p:attrName>
                                        </p:attrNameLst>
                                      </p:cBhvr>
                                    </p:animRot>
                                    <p:animRot by="-240000">
                                      <p:cBhvr>
                                        <p:cTn id="95" dur="100" fill="hold">
                                          <p:stCondLst>
                                            <p:cond delay="300"/>
                                          </p:stCondLst>
                                        </p:cTn>
                                        <p:tgtEl>
                                          <p:spTgt spid="84"/>
                                        </p:tgtEl>
                                        <p:attrNameLst>
                                          <p:attrName>r</p:attrName>
                                        </p:attrNameLst>
                                      </p:cBhvr>
                                    </p:animRot>
                                    <p:animRot by="120000">
                                      <p:cBhvr>
                                        <p:cTn id="96" dur="100" fill="hold">
                                          <p:stCondLst>
                                            <p:cond delay="400"/>
                                          </p:stCondLst>
                                        </p:cTn>
                                        <p:tgtEl>
                                          <p:spTgt spid="84"/>
                                        </p:tgtEl>
                                        <p:attrNameLst>
                                          <p:attrName>r</p:attrName>
                                        </p:attrNameLst>
                                      </p:cBhvr>
                                    </p:animRot>
                                  </p:childTnLst>
                                </p:cTn>
                              </p:par>
                            </p:childTnLst>
                          </p:cTn>
                        </p:par>
                        <p:par>
                          <p:cTn id="97" fill="hold">
                            <p:stCondLst>
                              <p:cond delay="8000"/>
                            </p:stCondLst>
                            <p:childTnLst>
                              <p:par>
                                <p:cTn id="98" presetID="18" presetClass="entr" presetSubtype="9" fill="hold" grpId="0" nodeType="afterEffect">
                                  <p:stCondLst>
                                    <p:cond delay="0"/>
                                  </p:stCondLst>
                                  <p:childTnLst>
                                    <p:set>
                                      <p:cBhvr>
                                        <p:cTn id="99" dur="1" fill="hold">
                                          <p:stCondLst>
                                            <p:cond delay="0"/>
                                          </p:stCondLst>
                                        </p:cTn>
                                        <p:tgtEl>
                                          <p:spTgt spid="85"/>
                                        </p:tgtEl>
                                        <p:attrNameLst>
                                          <p:attrName>style.visibility</p:attrName>
                                        </p:attrNameLst>
                                      </p:cBhvr>
                                      <p:to>
                                        <p:strVal val="visible"/>
                                      </p:to>
                                    </p:set>
                                    <p:animEffect transition="in" filter="strips(upLeft)">
                                      <p:cBhvr>
                                        <p:cTn id="10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7" grpId="0" animBg="1"/>
      <p:bldP spid="78" grpId="0" animBg="1"/>
      <p:bldP spid="78" grpId="1" animBg="1"/>
      <p:bldP spid="79" grpId="0" animBg="1"/>
      <p:bldP spid="79" grpId="1" animBg="1"/>
      <p:bldP spid="80" grpId="0"/>
      <p:bldP spid="81" grpId="0"/>
      <p:bldP spid="82" grpId="0" animBg="1"/>
      <p:bldP spid="82" grpId="1" animBg="1"/>
      <p:bldP spid="83" grpId="0"/>
      <p:bldP spid="84" grpId="0" animBg="1"/>
      <p:bldP spid="84" grpId="1" animBg="1"/>
      <p:bldP spid="8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20" name="Freeform 5"/>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FF0000">
                  <a:shade val="30000"/>
                  <a:satMod val="115000"/>
                </a:srgbClr>
              </a:gs>
              <a:gs pos="50000">
                <a:srgbClr val="FF0000">
                  <a:shade val="67500"/>
                  <a:satMod val="115000"/>
                </a:srgbClr>
              </a:gs>
              <a:gs pos="100000">
                <a:srgbClr val="FF9900"/>
              </a:gs>
            </a:gsLst>
            <a:lin ang="10800000" scaled="1"/>
            <a:tileRect/>
          </a:gradFill>
          <a:ln>
            <a:noFill/>
          </a:ln>
        </p:spPr>
        <p:txBody>
          <a:bodyPr wrap="none" anchor="ctr"/>
          <a:lstStyle/>
          <a:p>
            <a:endParaRPr lang="zh-CN" altLang="en-US"/>
          </a:p>
        </p:txBody>
      </p:sp>
      <p:sp>
        <p:nvSpPr>
          <p:cNvPr id="22" name="Freeform 6"/>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ln>
        </p:spPr>
        <p:txBody>
          <a:bodyPr wrap="none" anchor="ctr"/>
          <a:lstStyle/>
          <a:p>
            <a:endParaRPr lang="zh-CN" altLang="en-US"/>
          </a:p>
        </p:txBody>
      </p:sp>
      <p:sp>
        <p:nvSpPr>
          <p:cNvPr id="23" name="Freeform 7"/>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3600" b="1" kern="10" dirty="0">
                <a:solidFill>
                  <a:srgbClr val="FF0000"/>
                </a:solidFill>
                <a:latin typeface="Arial" panose="020B0604020202020204"/>
                <a:cs typeface="Arial" panose="020B0604020202020204"/>
              </a:rPr>
              <a:t>1</a:t>
            </a:r>
            <a:endParaRPr lang="zh-CN" altLang="en-US" sz="3600" b="1" kern="10" dirty="0">
              <a:solidFill>
                <a:srgbClr val="FF0000"/>
              </a:solidFill>
              <a:latin typeface="Arial" panose="020B0604020202020204"/>
              <a:cs typeface="Arial" panose="020B0604020202020204"/>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panose="020B0604020202020204"/>
                <a:cs typeface="Arial" panose="020B0604020202020204"/>
              </a:rPr>
              <a:t>2</a:t>
            </a:r>
            <a:endParaRPr lang="zh-CN" altLang="en-US" sz="3600" b="1" kern="10">
              <a:solidFill>
                <a:srgbClr val="A6A6A6"/>
              </a:solidFill>
              <a:latin typeface="Arial" panose="020B0604020202020204"/>
              <a:cs typeface="Arial" panose="020B0604020202020204"/>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panose="020B0604020202020204"/>
                <a:cs typeface="Arial" panose="020B0604020202020204"/>
              </a:rPr>
              <a:t>3</a:t>
            </a:r>
            <a:endParaRPr lang="zh-CN" altLang="en-US" sz="3600" b="1" kern="10">
              <a:solidFill>
                <a:srgbClr val="A6A6A6"/>
              </a:solidFill>
              <a:latin typeface="Arial" panose="020B0604020202020204"/>
              <a:cs typeface="Arial" panose="020B0604020202020204"/>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spcBef>
                <a:spcPct val="50000"/>
              </a:spcBef>
              <a:buClrTx/>
              <a:buSzTx/>
            </a:pPr>
            <a:r>
              <a:rPr lang="zh-CN" altLang="en-US" sz="1600" b="1">
                <a:solidFill>
                  <a:srgbClr val="FFFFFF"/>
                </a:solidFill>
                <a:latin typeface="微软雅黑" panose="020B0503020204020204" pitchFamily="34" charset="-122"/>
              </a:rPr>
              <a:t>单击此处添加文字</a:t>
            </a:r>
            <a:endParaRPr lang="zh-CN" altLang="en-US" sz="1600" b="1">
              <a:solidFill>
                <a:srgbClr val="FFFFFF"/>
              </a:solidFill>
              <a:latin typeface="微软雅黑" panose="020B0503020204020204" pitchFamily="34" charset="-122"/>
            </a:endParaRPr>
          </a:p>
          <a:p>
            <a:pPr algn="ctr" eaLnBrk="1" hangingPunct="1">
              <a:spcBef>
                <a:spcPct val="50000"/>
              </a:spcBef>
              <a:buClrTx/>
              <a:buSzTx/>
            </a:pPr>
            <a:r>
              <a:rPr lang="zh-CN" altLang="en-US" sz="1600" b="1">
                <a:solidFill>
                  <a:srgbClr val="FFFFFF"/>
                </a:solidFill>
                <a:latin typeface="微软雅黑" panose="020B0503020204020204" pitchFamily="34" charset="-122"/>
              </a:rPr>
              <a:t>单击此处添加文字</a:t>
            </a:r>
            <a:endParaRPr lang="zh-CN" altLang="en-US" sz="1600" b="1">
              <a:solidFill>
                <a:srgbClr val="FFFFFF"/>
              </a:solidFill>
              <a:latin typeface="微软雅黑" panose="020B0503020204020204" pitchFamily="34" charset="-122"/>
            </a:endParaRPr>
          </a:p>
          <a:p>
            <a:pPr algn="ctr" eaLnBrk="1" hangingPunct="1">
              <a:spcBef>
                <a:spcPct val="50000"/>
              </a:spcBef>
              <a:buClrTx/>
              <a:buSzTx/>
            </a:pPr>
            <a:r>
              <a:rPr lang="zh-CN" altLang="en-US" sz="1600" b="1">
                <a:solidFill>
                  <a:srgbClr val="FFFFFF"/>
                </a:solidFill>
                <a:latin typeface="微软雅黑" panose="020B0503020204020204" pitchFamily="34" charset="-122"/>
              </a:rPr>
              <a:t>单击此处添加文字</a:t>
            </a:r>
            <a:endParaRPr lang="zh-CN" altLang="en-US" sz="1600" b="1">
              <a:solidFill>
                <a:srgbClr val="FFFFFF"/>
              </a:solidFill>
              <a:latin typeface="微软雅黑" panose="020B0503020204020204" pitchFamily="34" charset="-122"/>
            </a:endParaRP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endParaRPr lang="zh-CN" altLang="en-US" sz="1600" b="1">
              <a:solidFill>
                <a:srgbClr val="333333"/>
              </a:solidFill>
              <a:latin typeface="微软雅黑" panose="020B0503020204020204" pitchFamily="34" charset="-122"/>
            </a:endParaRPr>
          </a:p>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endParaRPr lang="zh-CN" altLang="en-US" sz="1600" b="1">
              <a:solidFill>
                <a:srgbClr val="333333"/>
              </a:solidFill>
              <a:latin typeface="微软雅黑" panose="020B0503020204020204" pitchFamily="34" charset="-122"/>
            </a:endParaRPr>
          </a:p>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endParaRPr lang="zh-CN" altLang="en-US" sz="1600" b="1">
              <a:solidFill>
                <a:srgbClr val="333333"/>
              </a:solidFill>
              <a:latin typeface="微软雅黑" panose="020B0503020204020204" pitchFamily="34" charset="-122"/>
            </a:endParaRP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endParaRPr lang="zh-CN" altLang="en-US" sz="1600" b="1">
              <a:solidFill>
                <a:srgbClr val="333333"/>
              </a:solidFill>
              <a:latin typeface="微软雅黑" panose="020B0503020204020204" pitchFamily="34" charset="-122"/>
            </a:endParaRPr>
          </a:p>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endParaRPr lang="zh-CN" altLang="en-US" sz="1600" b="1">
              <a:solidFill>
                <a:srgbClr val="333333"/>
              </a:solidFill>
              <a:latin typeface="微软雅黑" panose="020B0503020204020204" pitchFamily="34" charset="-122"/>
            </a:endParaRPr>
          </a:p>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endParaRPr lang="zh-CN" altLang="en-US" sz="1600" b="1">
              <a:solidFill>
                <a:srgbClr val="333333"/>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8000">
        <p:blinds dir="vert"/>
      </p:transition>
    </mc:Choice>
    <mc:Fallback>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360"/>
                                          </p:val>
                                        </p:tav>
                                        <p:tav tm="100000">
                                          <p:val>
                                            <p:fltVal val="0"/>
                                          </p:val>
                                        </p:tav>
                                      </p:tavLst>
                                    </p:anim>
                                    <p:animEffect transition="in" filter="fade">
                                      <p:cBhvr>
                                        <p:cTn id="37" dur="500"/>
                                        <p:tgtEl>
                                          <p:spTgt spid="2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7"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 calcmode="lin" valueType="num">
                                      <p:cBhvr>
                                        <p:cTn id="55" dur="500" fill="hold"/>
                                        <p:tgtEl>
                                          <p:spTgt spid="26"/>
                                        </p:tgtEl>
                                        <p:attrNameLst>
                                          <p:attrName>style.rotation</p:attrName>
                                        </p:attrNameLst>
                                      </p:cBhvr>
                                      <p:tavLst>
                                        <p:tav tm="0">
                                          <p:val>
                                            <p:fltVal val="360"/>
                                          </p:val>
                                        </p:tav>
                                        <p:tav tm="100000">
                                          <p:val>
                                            <p:fltVal val="0"/>
                                          </p:val>
                                        </p:tav>
                                      </p:tavLst>
                                    </p:anim>
                                    <p:animEffect transition="in" filter="fade">
                                      <p:cBhvr>
                                        <p:cTn id="56" dur="500"/>
                                        <p:tgtEl>
                                          <p:spTgt spid="26"/>
                                        </p:tgtEl>
                                      </p:cBhvr>
                                    </p:animEffect>
                                  </p:childTnLst>
                                </p:cTn>
                              </p:par>
                            </p:childTnLst>
                          </p:cTn>
                        </p:par>
                        <p:par>
                          <p:cTn id="57" fill="hold">
                            <p:stCondLst>
                              <p:cond delay="5500"/>
                            </p:stCondLst>
                            <p:childTnLst>
                              <p:par>
                                <p:cTn id="58" presetID="12" presetClass="entr" presetSubtype="2"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slide(fromRight)">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animBg="1"/>
      <p:bldP spid="26" grpId="0" animBg="1"/>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21" name="齿轮1"/>
          <p:cNvSpPr/>
          <p:nvPr/>
        </p:nvSpPr>
        <p:spPr>
          <a:xfrm>
            <a:off x="3933616" y="2554624"/>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C80000"/>
          </a:solidFill>
          <a:ln w="25400" cap="flat" cmpd="sng" algn="ctr">
            <a:no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sz="2800" b="1" kern="0" dirty="0">
                <a:solidFill>
                  <a:sysClr val="window" lastClr="FFFFFF"/>
                </a:solidFill>
                <a:latin typeface="Calibri" panose="020F0502020204030204"/>
                <a:ea typeface="微软雅黑" panose="020B0503020204020204" pitchFamily="34" charset="-122"/>
              </a:rPr>
              <a:t>文本</a:t>
            </a:r>
            <a:r>
              <a:rPr lang="en-US" altLang="zh-CN" sz="2800" b="1" kern="0" dirty="0">
                <a:solidFill>
                  <a:sysClr val="window" lastClr="FFFFFF"/>
                </a:solidFill>
                <a:latin typeface="Calibri" panose="020F0502020204030204"/>
                <a:ea typeface="微软雅黑" panose="020B0503020204020204" pitchFamily="34" charset="-122"/>
              </a:rPr>
              <a:t>1</a:t>
            </a:r>
            <a:endParaRPr lang="zh-CN" altLang="en-US" sz="2800" b="1" kern="0" dirty="0">
              <a:solidFill>
                <a:sysClr val="window" lastClr="FFFFFF"/>
              </a:solidFill>
              <a:latin typeface="Calibri" panose="020F0502020204030204"/>
              <a:ea typeface="微软雅黑" panose="020B0503020204020204" pitchFamily="34" charset="-122"/>
            </a:endParaRPr>
          </a:p>
        </p:txBody>
      </p:sp>
      <p:sp>
        <p:nvSpPr>
          <p:cNvPr id="22" name="齿轮2"/>
          <p:cNvSpPr/>
          <p:nvPr/>
        </p:nvSpPr>
        <p:spPr>
          <a:xfrm>
            <a:off x="2694022" y="2039134"/>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anose="020B0503020204020204" pitchFamily="34" charset="-122"/>
                <a:ea typeface="微软雅黑" panose="020B0503020204020204" pitchFamily="34" charset="-122"/>
              </a:rPr>
              <a:t>文本</a:t>
            </a:r>
            <a:r>
              <a:rPr lang="en-US" altLang="zh-CN" b="1" kern="0" dirty="0">
                <a:solidFill>
                  <a:srgbClr val="4D4D4D"/>
                </a:solidFill>
                <a:latin typeface="微软雅黑" panose="020B0503020204020204" pitchFamily="34" charset="-122"/>
                <a:ea typeface="微软雅黑" panose="020B0503020204020204" pitchFamily="34" charset="-122"/>
              </a:rPr>
              <a:t>2</a:t>
            </a:r>
            <a:endParaRPr lang="zh-CN" altLang="en-US" b="1" kern="0">
              <a:solidFill>
                <a:srgbClr val="4D4D4D"/>
              </a:solidFill>
              <a:latin typeface="微软雅黑" panose="020B0503020204020204" pitchFamily="34" charset="-122"/>
              <a:ea typeface="微软雅黑" panose="020B0503020204020204" pitchFamily="34" charset="-122"/>
            </a:endParaRPr>
          </a:p>
        </p:txBody>
      </p:sp>
      <p:sp>
        <p:nvSpPr>
          <p:cNvPr id="23" name="齿轮3"/>
          <p:cNvSpPr/>
          <p:nvPr/>
        </p:nvSpPr>
        <p:spPr>
          <a:xfrm>
            <a:off x="3425542" y="738654"/>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a:solidFill>
                  <a:srgbClr val="4D4D4D"/>
                </a:solidFill>
                <a:latin typeface="微软雅黑" panose="020B0503020204020204" pitchFamily="34" charset="-122"/>
                <a:ea typeface="微软雅黑" panose="020B0503020204020204" pitchFamily="34" charset="-122"/>
              </a:rPr>
              <a:t>文本</a:t>
            </a:r>
            <a:r>
              <a:rPr lang="en-US" altLang="zh-CN" b="1" kern="0" dirty="0">
                <a:solidFill>
                  <a:srgbClr val="4D4D4D"/>
                </a:solidFill>
                <a:latin typeface="微软雅黑" panose="020B0503020204020204" pitchFamily="34" charset="-122"/>
                <a:ea typeface="微软雅黑" panose="020B0503020204020204" pitchFamily="34" charset="-122"/>
              </a:rPr>
              <a:t>3</a:t>
            </a:r>
            <a:endParaRPr lang="zh-CN" altLang="en-US" b="1" kern="0" dirty="0">
              <a:solidFill>
                <a:srgbClr val="4D4D4D"/>
              </a:solidFill>
              <a:latin typeface="微软雅黑" panose="020B0503020204020204" pitchFamily="34" charset="-122"/>
              <a:ea typeface="微软雅黑" panose="020B0503020204020204" pitchFamily="34" charset="-122"/>
            </a:endParaRPr>
          </a:p>
        </p:txBody>
      </p:sp>
      <p:sp>
        <p:nvSpPr>
          <p:cNvPr id="24" name="箭头1"/>
          <p:cNvSpPr/>
          <p:nvPr/>
        </p:nvSpPr>
        <p:spPr>
          <a:xfrm>
            <a:off x="3821207" y="2230974"/>
            <a:ext cx="2861057" cy="2861056"/>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25" name="箭头2"/>
          <p:cNvSpPr/>
          <p:nvPr/>
        </p:nvSpPr>
        <p:spPr>
          <a:xfrm>
            <a:off x="2406132" y="1680009"/>
            <a:ext cx="2078737" cy="2078736"/>
          </a:xfrm>
          <a:prstGeom prst="leftCircularArrow">
            <a:avLst>
              <a:gd name="adj1" fmla="val 6452"/>
              <a:gd name="adj2" fmla="val 429999"/>
              <a:gd name="adj3" fmla="val 10489124"/>
              <a:gd name="adj4" fmla="val 14837806"/>
              <a:gd name="adj5" fmla="val 7527"/>
            </a:avLst>
          </a:prstGeom>
          <a:solidFill>
            <a:srgbClr val="C80000"/>
          </a:solidFill>
          <a:ln w="25400" cap="flat" cmpd="sng" algn="ctr">
            <a:noFill/>
            <a:prstDash val="solid"/>
          </a:ln>
          <a:effectLst>
            <a:outerShdw blurRad="50800" dist="38100" algn="l" rotWithShape="0">
              <a:prstClr val="black">
                <a:alpha val="40000"/>
              </a:prstClr>
            </a:outerShdw>
          </a:effectLst>
        </p:spPr>
      </p:sp>
      <p:sp>
        <p:nvSpPr>
          <p:cNvPr id="26" name="箭头3"/>
          <p:cNvSpPr/>
          <p:nvPr/>
        </p:nvSpPr>
        <p:spPr>
          <a:xfrm>
            <a:off x="3236103" y="569323"/>
            <a:ext cx="2241297" cy="2241295"/>
          </a:xfrm>
          <a:prstGeom prst="circularArrow">
            <a:avLst>
              <a:gd name="adj1" fmla="val 5984"/>
              <a:gd name="adj2" fmla="val 394124"/>
              <a:gd name="adj3" fmla="val 13313824"/>
              <a:gd name="adj4" fmla="val 10508221"/>
              <a:gd name="adj5" fmla="val 6981"/>
            </a:avLst>
          </a:prstGeom>
          <a:solidFill>
            <a:srgbClr val="C80000"/>
          </a:solidFill>
          <a:ln w="25400" cap="flat" cmpd="sng" algn="ctr">
            <a:noFill/>
            <a:prstDash val="solid"/>
          </a:ln>
          <a:effectLst>
            <a:outerShdw blurRad="50800" dist="38100" algn="l" rotWithShape="0">
              <a:prstClr val="black">
                <a:alpha val="40000"/>
              </a:prstClr>
            </a:outerShdw>
          </a:effectLst>
        </p:spPr>
      </p:sp>
      <p:sp>
        <p:nvSpPr>
          <p:cNvPr id="27" name="Text Box 40"/>
          <p:cNvSpPr txBox="1">
            <a:spLocks noChangeArrowheads="1"/>
          </p:cNvSpPr>
          <p:nvPr/>
        </p:nvSpPr>
        <p:spPr bwMode="gray">
          <a:xfrm>
            <a:off x="581608" y="4083621"/>
            <a:ext cx="3255336" cy="609398"/>
          </a:xfrm>
          <a:prstGeom prst="rect">
            <a:avLst/>
          </a:prstGeom>
          <a:noFill/>
          <a:ln w="9525">
            <a:noFill/>
            <a:miter lim="800000"/>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Rectangle 11"/>
          <p:cNvSpPr>
            <a:spLocks noChangeArrowheads="1"/>
          </p:cNvSpPr>
          <p:nvPr/>
        </p:nvSpPr>
        <p:spPr bwMode="gray">
          <a:xfrm>
            <a:off x="655626" y="3706752"/>
            <a:ext cx="2500330" cy="358775"/>
          </a:xfrm>
          <a:prstGeom prst="rect">
            <a:avLst/>
          </a:prstGeom>
          <a:noFill/>
          <a:ln>
            <a:noFill/>
          </a:ln>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单击此处输入小标题</a:t>
            </a:r>
            <a:endPar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 Box 40"/>
          <p:cNvSpPr txBox="1">
            <a:spLocks noChangeArrowheads="1"/>
          </p:cNvSpPr>
          <p:nvPr/>
        </p:nvSpPr>
        <p:spPr bwMode="gray">
          <a:xfrm>
            <a:off x="5421120" y="1441170"/>
            <a:ext cx="3255336" cy="609398"/>
          </a:xfrm>
          <a:prstGeom prst="rect">
            <a:avLst/>
          </a:prstGeom>
          <a:noFill/>
          <a:ln w="9525">
            <a:noFill/>
            <a:miter lim="800000"/>
          </a:ln>
        </p:spPr>
        <p:txBody>
          <a:bodyPr wrap="square" lIns="91430" tIns="45716" rIns="91430" bIns="45716">
            <a:spAutoFit/>
          </a:bodyPr>
          <a:lstStyle/>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Rectangle 11"/>
          <p:cNvSpPr>
            <a:spLocks noChangeArrowheads="1"/>
          </p:cNvSpPr>
          <p:nvPr/>
        </p:nvSpPr>
        <p:spPr bwMode="gray">
          <a:xfrm>
            <a:off x="5495139" y="1064301"/>
            <a:ext cx="2500330" cy="358775"/>
          </a:xfrm>
          <a:prstGeom prst="rect">
            <a:avLst/>
          </a:prstGeom>
          <a:noFill/>
          <a:ln>
            <a:noFill/>
          </a:ln>
        </p:spPr>
        <p:txBody>
          <a:bodyPr lIns="0" tIns="0" rIns="0" bIns="0" anchor="ctr"/>
          <a:lstStyle/>
          <a:p>
            <a:pPr lvl="0">
              <a:lnSpc>
                <a:spcPct val="120000"/>
              </a:lnSpc>
              <a:defRPr/>
            </a:pPr>
            <a:r>
              <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单击此处输入小标题</a:t>
            </a:r>
            <a:endParaRPr lang="zh-CN" altLang="en-US" sz="20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500"/>
                            </p:stCondLst>
                            <p:childTnLst>
                              <p:par>
                                <p:cTn id="29" presetID="2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par>
                          <p:cTn id="32" fill="hold">
                            <p:stCondLst>
                              <p:cond delay="4000"/>
                            </p:stCondLst>
                            <p:childTnLst>
                              <p:par>
                                <p:cTn id="33" presetID="8" presetClass="emph" presetSubtype="0" repeatCount="indefinite" fill="hold" grpId="1" nodeType="afterEffect">
                                  <p:stCondLst>
                                    <p:cond delay="0"/>
                                  </p:stCondLst>
                                  <p:childTnLst>
                                    <p:animRot by="21600000">
                                      <p:cBhvr>
                                        <p:cTn id="34" dur="3000" fill="hold"/>
                                        <p:tgtEl>
                                          <p:spTgt spid="21"/>
                                        </p:tgtEl>
                                        <p:attrNameLst>
                                          <p:attrName>r</p:attrName>
                                        </p:attrNameLst>
                                      </p:cBhvr>
                                    </p:animRot>
                                  </p:childTnLst>
                                </p:cTn>
                              </p:par>
                              <p:par>
                                <p:cTn id="35" presetID="8" presetClass="emph" presetSubtype="0" repeatCount="indefinite" fill="hold" grpId="1" nodeType="withEffect">
                                  <p:stCondLst>
                                    <p:cond delay="0"/>
                                  </p:stCondLst>
                                  <p:childTnLst>
                                    <p:animRot by="-21600000">
                                      <p:cBhvr>
                                        <p:cTn id="36" dur="2000" fill="hold"/>
                                        <p:tgtEl>
                                          <p:spTgt spid="22"/>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2000" fill="hold"/>
                                        <p:tgtEl>
                                          <p:spTgt spid="23"/>
                                        </p:tgtEl>
                                        <p:attrNameLst>
                                          <p:attrName>r</p:attrName>
                                        </p:attrNameLst>
                                      </p:cBhvr>
                                    </p:animRot>
                                  </p:childTnLst>
                                </p:cTn>
                              </p:par>
                            </p:childTnLst>
                          </p:cTn>
                        </p:par>
                        <p:par>
                          <p:cTn id="39" fill="hold">
                            <p:stCondLst>
                              <p:cond delay="70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8"/>
                                        </p:tgtEl>
                                        <p:attrNameLst>
                                          <p:attrName>ppt_y</p:attrName>
                                        </p:attrNameLst>
                                      </p:cBhvr>
                                      <p:tavLst>
                                        <p:tav tm="0">
                                          <p:val>
                                            <p:strVal val="#ppt_y"/>
                                          </p:val>
                                        </p:tav>
                                        <p:tav tm="100000">
                                          <p:val>
                                            <p:strVal val="#ppt_y"/>
                                          </p:val>
                                        </p:tav>
                                      </p:tavLst>
                                    </p:anim>
                                    <p:anim calcmode="lin" valueType="num">
                                      <p:cBhvr>
                                        <p:cTn id="4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8"/>
                                        </p:tgtEl>
                                      </p:cBhvr>
                                    </p:animEffect>
                                  </p:childTnLst>
                                </p:cTn>
                              </p:par>
                            </p:childTnLst>
                          </p:cTn>
                        </p:par>
                        <p:par>
                          <p:cTn id="47" fill="hold">
                            <p:stCondLst>
                              <p:cond delay="790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750"/>
                                        <p:tgtEl>
                                          <p:spTgt spid="27"/>
                                        </p:tgtEl>
                                      </p:cBhvr>
                                    </p:animEffect>
                                    <p:anim calcmode="lin" valueType="num">
                                      <p:cBhvr>
                                        <p:cTn id="51" dur="750" fill="hold"/>
                                        <p:tgtEl>
                                          <p:spTgt spid="27"/>
                                        </p:tgtEl>
                                        <p:attrNameLst>
                                          <p:attrName>ppt_x</p:attrName>
                                        </p:attrNameLst>
                                      </p:cBhvr>
                                      <p:tavLst>
                                        <p:tav tm="0">
                                          <p:val>
                                            <p:strVal val="#ppt_x"/>
                                          </p:val>
                                        </p:tav>
                                        <p:tav tm="100000">
                                          <p:val>
                                            <p:strVal val="#ppt_x"/>
                                          </p:val>
                                        </p:tav>
                                      </p:tavLst>
                                    </p:anim>
                                    <p:anim calcmode="lin" valueType="num">
                                      <p:cBhvr>
                                        <p:cTn id="52" dur="75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89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2"/>
                                        </p:tgtEl>
                                        <p:attrNameLst>
                                          <p:attrName>ppt_y</p:attrName>
                                        </p:attrNameLst>
                                      </p:cBhvr>
                                      <p:tavLst>
                                        <p:tav tm="0">
                                          <p:val>
                                            <p:strVal val="#ppt_y"/>
                                          </p:val>
                                        </p:tav>
                                        <p:tav tm="100000">
                                          <p:val>
                                            <p:strVal val="#ppt_y"/>
                                          </p:val>
                                        </p:tav>
                                      </p:tavLst>
                                    </p:anim>
                                    <p:anim calcmode="lin" valueType="num">
                                      <p:cBhvr>
                                        <p:cTn id="58"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2"/>
                                        </p:tgtEl>
                                      </p:cBhvr>
                                    </p:animEffect>
                                  </p:childTnLst>
                                </p:cTn>
                              </p:par>
                            </p:childTnLst>
                          </p:cTn>
                        </p:par>
                        <p:par>
                          <p:cTn id="61" fill="hold">
                            <p:stCondLst>
                              <p:cond delay="9550"/>
                            </p:stCondLst>
                            <p:childTnLst>
                              <p:par>
                                <p:cTn id="62" presetID="42"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750"/>
                                        <p:tgtEl>
                                          <p:spTgt spid="29"/>
                                        </p:tgtEl>
                                      </p:cBhvr>
                                    </p:animEffect>
                                    <p:anim calcmode="lin" valueType="num">
                                      <p:cBhvr>
                                        <p:cTn id="65" dur="750" fill="hold"/>
                                        <p:tgtEl>
                                          <p:spTgt spid="29"/>
                                        </p:tgtEl>
                                        <p:attrNameLst>
                                          <p:attrName>ppt_x</p:attrName>
                                        </p:attrNameLst>
                                      </p:cBhvr>
                                      <p:tavLst>
                                        <p:tav tm="0">
                                          <p:val>
                                            <p:strVal val="#ppt_x"/>
                                          </p:val>
                                        </p:tav>
                                        <p:tav tm="100000">
                                          <p:val>
                                            <p:strVal val="#ppt_x"/>
                                          </p:val>
                                        </p:tav>
                                      </p:tavLst>
                                    </p:anim>
                                    <p:anim calcmode="lin" valueType="num">
                                      <p:cBhvr>
                                        <p:cTn id="66"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1" grpId="0" animBg="1"/>
      <p:bldP spid="21" grpId="1" animBg="1"/>
      <p:bldP spid="22" grpId="0" animBg="1"/>
      <p:bldP spid="22" grpId="1" animBg="1"/>
      <p:bldP spid="23" grpId="0" animBg="1"/>
      <p:bldP spid="23" grpId="1" animBg="1"/>
      <p:bldP spid="27" grpId="0"/>
      <p:bldP spid="28" grpId="0"/>
      <p:bldP spid="29"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8" name="Rectangle 43"/>
          <p:cNvSpPr>
            <a:spLocks noChangeArrowheads="1"/>
          </p:cNvSpPr>
          <p:nvPr/>
        </p:nvSpPr>
        <p:spPr bwMode="auto">
          <a:xfrm>
            <a:off x="1116062" y="1145133"/>
            <a:ext cx="6854825" cy="3048000"/>
          </a:xfrm>
          <a:prstGeom prst="rect">
            <a:avLst/>
          </a:prstGeom>
          <a:solidFill>
            <a:srgbClr val="7A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11" name="Rectangle 44"/>
          <p:cNvSpPr>
            <a:spLocks noChangeArrowheads="1"/>
          </p:cNvSpPr>
          <p:nvPr/>
        </p:nvSpPr>
        <p:spPr bwMode="auto">
          <a:xfrm>
            <a:off x="1192262" y="1221333"/>
            <a:ext cx="6692900" cy="2874962"/>
          </a:xfrm>
          <a:prstGeom prst="rect">
            <a:avLst/>
          </a:prstGeom>
          <a:solidFill>
            <a:schemeClr val="bg1"/>
          </a:solidFill>
          <a:ln w="9525" algn="ctr">
            <a:solidFill>
              <a:schemeClr val="tx1"/>
            </a:solidFill>
            <a:prstDash val="dash"/>
            <a:miter lim="800000"/>
          </a:ln>
          <a:effectLst/>
        </p:spPr>
        <p:txBody>
          <a:bodyPr wrap="none" anchor="ctr"/>
          <a:lstStyle/>
          <a:p>
            <a:endParaRPr lang="zh-CN" altLang="en-US"/>
          </a:p>
        </p:txBody>
      </p:sp>
      <p:sp>
        <p:nvSpPr>
          <p:cNvPr id="12" name="Rectangle 30"/>
          <p:cNvSpPr>
            <a:spLocks noChangeArrowheads="1"/>
          </p:cNvSpPr>
          <p:nvPr/>
        </p:nvSpPr>
        <p:spPr bwMode="auto">
          <a:xfrm>
            <a:off x="1836787" y="1880145"/>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500" dirty="0"/>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endParaRPr lang="zh-CN" altLang="en-US" sz="1500" dirty="0"/>
          </a:p>
          <a:p>
            <a:pPr eaLnBrk="1" hangingPunct="1">
              <a:lnSpc>
                <a:spcPct val="120000"/>
              </a:lnSpc>
            </a:pPr>
            <a:endParaRPr lang="zh-CN" altLang="en-US" sz="1500" dirty="0"/>
          </a:p>
          <a:p>
            <a:pPr eaLnBrk="1" hangingPunct="1">
              <a:lnSpc>
                <a:spcPct val="120000"/>
              </a:lnSpc>
            </a:pPr>
            <a:endParaRPr lang="zh-CN" altLang="en-US" sz="1500" dirty="0"/>
          </a:p>
        </p:txBody>
      </p:sp>
      <p:pic>
        <p:nvPicPr>
          <p:cNvPr id="15" name="Picture 36" descr="1201941_094030072844_2"/>
          <p:cNvPicPr>
            <a:picLocks noChangeAspect="1" noChangeArrowheads="1"/>
          </p:cNvPicPr>
          <p:nvPr/>
        </p:nvPicPr>
        <p:blipFill>
          <a:blip r:embed="rId2" cstate="print">
            <a:lum bright="14000" contrast="32000"/>
            <a:extLst>
              <a:ext uri="{28A0092B-C50C-407E-A947-70E740481C1C}">
                <a14:useLocalDpi xmlns:a14="http://schemas.microsoft.com/office/drawing/2010/main" val="0"/>
              </a:ext>
            </a:extLst>
          </a:blip>
          <a:srcRect b="7735"/>
          <a:stretch>
            <a:fillRect/>
          </a:stretch>
        </p:blipFill>
        <p:spPr bwMode="auto">
          <a:xfrm>
            <a:off x="5148312" y="826045"/>
            <a:ext cx="1150938"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37" descr="b7fd5266d01609244a046bf5d50735fae6cd343f"/>
          <p:cNvPicPr>
            <a:picLocks noChangeAspect="1" noChangeArrowheads="1"/>
          </p:cNvPicPr>
          <p:nvPr/>
        </p:nvPicPr>
        <p:blipFill>
          <a:blip r:embed="rId3" cstate="print">
            <a:lum bright="14000" contrast="32000"/>
            <a:extLst>
              <a:ext uri="{28A0092B-C50C-407E-A947-70E740481C1C}">
                <a14:useLocalDpi xmlns:a14="http://schemas.microsoft.com/office/drawing/2010/main" val="0"/>
              </a:ext>
            </a:extLst>
          </a:blip>
          <a:srcRect/>
          <a:stretch>
            <a:fillRect/>
          </a:stretch>
        </p:blipFill>
        <p:spPr bwMode="auto">
          <a:xfrm>
            <a:off x="6445300" y="826045"/>
            <a:ext cx="1223962" cy="812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276895"/>
            <a:ext cx="1957387" cy="660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pic>
      <p:sp>
        <p:nvSpPr>
          <p:cNvPr id="20" name="Text Box 5"/>
          <p:cNvSpPr txBox="1">
            <a:spLocks noChangeArrowheads="1"/>
          </p:cNvSpPr>
          <p:nvPr/>
        </p:nvSpPr>
        <p:spPr bwMode="auto">
          <a:xfrm>
            <a:off x="1128762" y="1268958"/>
            <a:ext cx="1944688" cy="65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700">
                <a:solidFill>
                  <a:schemeClr val="bg1"/>
                </a:solidFill>
                <a:latin typeface="方正隶二简体" pitchFamily="65" charset="-122"/>
                <a:ea typeface="方正隶二简体" pitchFamily="65" charset="-122"/>
              </a:rPr>
              <a:t>前 言</a:t>
            </a:r>
            <a:endParaRPr lang="zh-CN" altLang="en-US" sz="3700">
              <a:solidFill>
                <a:schemeClr val="bg1"/>
              </a:solidFill>
              <a:latin typeface="方正隶二简体" pitchFamily="65" charset="-122"/>
              <a:ea typeface="方正隶二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lide(fromLeft)">
                                      <p:cBhvr>
                                        <p:cTn id="16" dur="500"/>
                                        <p:tgtEl>
                                          <p:spTgt spid="17"/>
                                        </p:tgtEl>
                                      </p:cBhvr>
                                    </p:animEffect>
                                  </p:childTnLst>
                                </p:cTn>
                              </p:par>
                            </p:childTnLst>
                          </p:cTn>
                        </p:par>
                        <p:par>
                          <p:cTn id="17" fill="hold">
                            <p:stCondLst>
                              <p:cond delay="1000"/>
                            </p:stCondLst>
                            <p:childTnLst>
                              <p:par>
                                <p:cTn id="18" presetID="47" presetClass="entr" presetSubtype="0" fill="hold" grpId="0" nodeType="afterEffect">
                                  <p:stCondLst>
                                    <p:cond delay="0"/>
                                  </p:stCondLst>
                                  <p:iterate type="lt">
                                    <p:tmPct val="0"/>
                                  </p:iterate>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12" presetClass="entr" presetSubtype="1" fill="hold" grpId="0" nodeType="withEffect">
                                  <p:stCondLst>
                                    <p:cond delay="7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down)">
                                      <p:cBhvr>
                                        <p:cTn id="26" dur="500"/>
                                        <p:tgtEl>
                                          <p:spTgt spid="12"/>
                                        </p:tgtEl>
                                      </p:cBhvr>
                                    </p:animEffect>
                                  </p:childTnLst>
                                </p:cTn>
                              </p:par>
                            </p:childTnLst>
                          </p:cTn>
                        </p:par>
                        <p:par>
                          <p:cTn id="27" fill="hold">
                            <p:stCondLst>
                              <p:cond delay="2500"/>
                            </p:stCondLst>
                            <p:childTnLst>
                              <p:par>
                                <p:cTn id="28" presetID="52"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Scale>
                                      <p:cBhvr>
                                        <p:cTn id="3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5"/>
                                        </p:tgtEl>
                                        <p:attrNameLst>
                                          <p:attrName>ppt_x</p:attrName>
                                          <p:attrName>ppt_y</p:attrName>
                                        </p:attrNameLst>
                                      </p:cBhvr>
                                    </p:animMotion>
                                    <p:animEffect transition="in" filter="fade">
                                      <p:cBhvr>
                                        <p:cTn id="32" dur="1000"/>
                                        <p:tgtEl>
                                          <p:spTgt spid="15"/>
                                        </p:tgtEl>
                                      </p:cBhvr>
                                    </p:animEffect>
                                  </p:childTnLst>
                                </p:cTn>
                              </p:par>
                              <p:par>
                                <p:cTn id="33" presetID="52" presetClass="entr" presetSubtype="0" fill="hold" nodeType="withEffect">
                                  <p:stCondLst>
                                    <p:cond delay="600"/>
                                  </p:stCondLst>
                                  <p:childTnLst>
                                    <p:set>
                                      <p:cBhvr>
                                        <p:cTn id="34" dur="1" fill="hold">
                                          <p:stCondLst>
                                            <p:cond delay="0"/>
                                          </p:stCondLst>
                                        </p:cTn>
                                        <p:tgtEl>
                                          <p:spTgt spid="16"/>
                                        </p:tgtEl>
                                        <p:attrNameLst>
                                          <p:attrName>style.visibility</p:attrName>
                                        </p:attrNameLst>
                                      </p:cBhvr>
                                      <p:to>
                                        <p:strVal val="visible"/>
                                      </p:to>
                                    </p:set>
                                    <p:animScale>
                                      <p:cBhvr>
                                        <p:cTn id="3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6"/>
                                        </p:tgtEl>
                                        <p:attrNameLst>
                                          <p:attrName>ppt_x</p:attrName>
                                          <p:attrName>ppt_y</p:attrName>
                                        </p:attrNameLst>
                                      </p:cBhvr>
                                    </p:animMotion>
                                    <p:animEffect transition="in" filter="fade">
                                      <p:cBhvr>
                                        <p:cTn id="3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2" name="组合 21"/>
          <p:cNvGrpSpPr/>
          <p:nvPr/>
        </p:nvGrpSpPr>
        <p:grpSpPr>
          <a:xfrm>
            <a:off x="1060224" y="2835422"/>
            <a:ext cx="1711577" cy="1712209"/>
            <a:chOff x="855271" y="2835421"/>
            <a:chExt cx="1711577" cy="1712209"/>
          </a:xfrm>
        </p:grpSpPr>
        <p:grpSp>
          <p:nvGrpSpPr>
            <p:cNvPr id="23" name="组合 22"/>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25" name="泪滴形 24"/>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a:defRPr/>
                </a:pPr>
                <a:endParaRPr lang="zh-CN" altLang="en-US" kern="0">
                  <a:solidFill>
                    <a:srgbClr val="FF0000"/>
                  </a:solidFill>
                  <a:latin typeface="+mj-ea"/>
                  <a:ea typeface="+mj-ea"/>
                </a:endParaRPr>
              </a:p>
            </p:txBody>
          </p:sp>
          <p:sp>
            <p:nvSpPr>
              <p:cNvPr id="2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4" name="矩形​​ 45"/>
            <p:cNvSpPr>
              <a:spLocks noChangeArrowheads="1"/>
            </p:cNvSpPr>
            <p:nvPr/>
          </p:nvSpPr>
          <p:spPr bwMode="auto">
            <a:xfrm>
              <a:off x="1185637" y="3483792"/>
              <a:ext cx="869592"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dirty="0">
                  <a:solidFill>
                    <a:sysClr val="windowText" lastClr="000000"/>
                  </a:solidFill>
                  <a:latin typeface="+mj-ea"/>
                  <a:ea typeface="+mj-ea"/>
                  <a:cs typeface="Arial Unicode MS" pitchFamily="34" charset="-122"/>
                </a:rPr>
                <a:t>点击录</a:t>
              </a:r>
              <a:endParaRPr lang="en-US" altLang="zh-CN" sz="1700" kern="0" dirty="0">
                <a:solidFill>
                  <a:sysClr val="windowText" lastClr="000000"/>
                </a:solidFill>
                <a:latin typeface="+mj-ea"/>
                <a:ea typeface="+mj-ea"/>
                <a:cs typeface="Arial Unicode MS" pitchFamily="34" charset="-122"/>
              </a:endParaRPr>
            </a:p>
            <a:p>
              <a:pPr algn="ctr">
                <a:defRPr/>
              </a:pPr>
              <a:r>
                <a:rPr lang="zh-CN" altLang="en-US" sz="1700" kern="0" dirty="0">
                  <a:solidFill>
                    <a:sysClr val="windowText" lastClr="000000"/>
                  </a:solidFill>
                  <a:latin typeface="+mj-ea"/>
                  <a:ea typeface="+mj-ea"/>
                  <a:cs typeface="Arial Unicode MS" pitchFamily="34" charset="-122"/>
                </a:rPr>
                <a:t>入内容</a:t>
              </a:r>
              <a:endParaRPr lang="zh-CN" altLang="en-US" sz="1700" kern="0" dirty="0">
                <a:solidFill>
                  <a:sysClr val="windowText" lastClr="000000"/>
                </a:solidFill>
                <a:latin typeface="+mj-ea"/>
                <a:ea typeface="+mj-ea"/>
                <a:cs typeface="Arial Unicode MS" pitchFamily="34" charset="-122"/>
              </a:endParaRPr>
            </a:p>
          </p:txBody>
        </p:sp>
      </p:grpSp>
      <p:grpSp>
        <p:nvGrpSpPr>
          <p:cNvPr id="27" name="组合 26"/>
          <p:cNvGrpSpPr/>
          <p:nvPr/>
        </p:nvGrpSpPr>
        <p:grpSpPr>
          <a:xfrm>
            <a:off x="2843808" y="2835420"/>
            <a:ext cx="1953851" cy="1954573"/>
            <a:chOff x="2672545" y="2835420"/>
            <a:chExt cx="1953852" cy="1954573"/>
          </a:xfrm>
        </p:grpSpPr>
        <p:grpSp>
          <p:nvGrpSpPr>
            <p:cNvPr id="28"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30" name="泪滴形 29"/>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1"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29" name="矩形​​ 46"/>
            <p:cNvSpPr>
              <a:spLocks noChangeArrowheads="1"/>
            </p:cNvSpPr>
            <p:nvPr/>
          </p:nvSpPr>
          <p:spPr bwMode="auto">
            <a:xfrm>
              <a:off x="3363912" y="3684002"/>
              <a:ext cx="869593"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endParaRPr lang="zh-CN" altLang="en-US" sz="1700" kern="0">
                <a:solidFill>
                  <a:sysClr val="windowText" lastClr="000000"/>
                </a:solidFill>
                <a:latin typeface="+mj-ea"/>
                <a:ea typeface="+mj-ea"/>
                <a:cs typeface="Arial Unicode MS" pitchFamily="34" charset="-122"/>
              </a:endParaRPr>
            </a:p>
          </p:txBody>
        </p:sp>
      </p:grpSp>
      <p:grpSp>
        <p:nvGrpSpPr>
          <p:cNvPr id="32" name="组合 31"/>
          <p:cNvGrpSpPr/>
          <p:nvPr/>
        </p:nvGrpSpPr>
        <p:grpSpPr>
          <a:xfrm>
            <a:off x="1225503" y="1242749"/>
            <a:ext cx="1529694" cy="1529693"/>
            <a:chOff x="1009480" y="1242748"/>
            <a:chExt cx="1529694" cy="1529693"/>
          </a:xfrm>
        </p:grpSpPr>
        <p:sp>
          <p:nvSpPr>
            <p:cNvPr id="33" name="泪滴形 32"/>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34"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sp>
          <p:nvSpPr>
            <p:cNvPr id="35" name="矩形​​ 43"/>
            <p:cNvSpPr>
              <a:spLocks noChangeArrowheads="1"/>
            </p:cNvSpPr>
            <p:nvPr/>
          </p:nvSpPr>
          <p:spPr bwMode="auto">
            <a:xfrm>
              <a:off x="1258795" y="160681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400" kern="0" dirty="0">
                  <a:solidFill>
                    <a:sysClr val="windowText" lastClr="000000"/>
                  </a:solidFill>
                  <a:latin typeface="+mj-ea"/>
                  <a:ea typeface="+mj-ea"/>
                  <a:cs typeface="Arial Unicode MS" pitchFamily="34" charset="-122"/>
                </a:rPr>
                <a:t>点击录</a:t>
              </a:r>
              <a:endParaRPr lang="en-US" altLang="zh-CN" sz="1400" kern="0" dirty="0">
                <a:solidFill>
                  <a:sysClr val="windowText" lastClr="000000"/>
                </a:solidFill>
                <a:latin typeface="+mj-ea"/>
                <a:ea typeface="+mj-ea"/>
                <a:cs typeface="Arial Unicode MS" pitchFamily="34" charset="-122"/>
              </a:endParaRPr>
            </a:p>
            <a:p>
              <a:pPr algn="ctr">
                <a:defRPr/>
              </a:pPr>
              <a:r>
                <a:rPr lang="zh-CN" altLang="en-US" sz="1400" kern="0" dirty="0">
                  <a:solidFill>
                    <a:sysClr val="windowText" lastClr="000000"/>
                  </a:solidFill>
                  <a:latin typeface="+mj-ea"/>
                  <a:ea typeface="+mj-ea"/>
                  <a:cs typeface="Arial Unicode MS" pitchFamily="34" charset="-122"/>
                </a:rPr>
                <a:t>入内容</a:t>
              </a:r>
              <a:endParaRPr lang="zh-CN" altLang="en-US" sz="1400" kern="0" dirty="0">
                <a:solidFill>
                  <a:sysClr val="windowText" lastClr="000000"/>
                </a:solidFill>
                <a:latin typeface="+mj-ea"/>
                <a:ea typeface="+mj-ea"/>
                <a:cs typeface="Arial Unicode MS" pitchFamily="34" charset="-122"/>
              </a:endParaRPr>
            </a:p>
          </p:txBody>
        </p:sp>
      </p:grpSp>
      <p:grpSp>
        <p:nvGrpSpPr>
          <p:cNvPr id="36" name="组合 35"/>
          <p:cNvGrpSpPr/>
          <p:nvPr/>
        </p:nvGrpSpPr>
        <p:grpSpPr>
          <a:xfrm>
            <a:off x="2843808" y="987575"/>
            <a:ext cx="1772592" cy="1773246"/>
            <a:chOff x="2662969" y="965760"/>
            <a:chExt cx="1772592" cy="1773246"/>
          </a:xfrm>
        </p:grpSpPr>
        <p:grpSp>
          <p:nvGrpSpPr>
            <p:cNvPr id="57"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59" name="泪滴形 58"/>
              <p:cNvSpPr/>
              <p:nvPr/>
            </p:nvSpPr>
            <p:spPr>
              <a:xfrm>
                <a:off x="1187624" y="4077072"/>
                <a:ext cx="1728192" cy="1728192"/>
              </a:xfrm>
              <a:prstGeom prst="teardrop">
                <a:avLst/>
              </a:prstGeom>
              <a:solidFill>
                <a:srgbClr val="C8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0"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
          <p:nvSpPr>
            <p:cNvPr id="58" name="矩形​​ 44"/>
            <p:cNvSpPr>
              <a:spLocks noChangeArrowheads="1"/>
            </p:cNvSpPr>
            <p:nvPr/>
          </p:nvSpPr>
          <p:spPr bwMode="auto">
            <a:xfrm>
              <a:off x="3265629" y="1374429"/>
              <a:ext cx="869593" cy="625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700" kern="0">
                  <a:solidFill>
                    <a:sysClr val="windowText" lastClr="000000"/>
                  </a:solidFill>
                  <a:latin typeface="+mj-ea"/>
                  <a:ea typeface="+mj-ea"/>
                  <a:cs typeface="Arial Unicode MS" pitchFamily="34" charset="-122"/>
                </a:rPr>
                <a:t>点击录</a:t>
              </a:r>
              <a:endParaRPr lang="en-US" altLang="zh-CN" sz="1700" kern="0">
                <a:solidFill>
                  <a:sysClr val="windowText" lastClr="000000"/>
                </a:solidFill>
                <a:latin typeface="+mj-ea"/>
                <a:ea typeface="+mj-ea"/>
                <a:cs typeface="Arial Unicode MS" pitchFamily="34" charset="-122"/>
              </a:endParaRPr>
            </a:p>
            <a:p>
              <a:pPr algn="ctr">
                <a:defRPr/>
              </a:pPr>
              <a:r>
                <a:rPr lang="zh-CN" altLang="en-US" sz="1700" kern="0">
                  <a:solidFill>
                    <a:sysClr val="windowText" lastClr="000000"/>
                  </a:solidFill>
                  <a:latin typeface="+mj-ea"/>
                  <a:ea typeface="+mj-ea"/>
                  <a:cs typeface="Arial Unicode MS" pitchFamily="34" charset="-122"/>
                </a:rPr>
                <a:t>入内容</a:t>
              </a:r>
              <a:endParaRPr lang="zh-CN" altLang="en-US" sz="1700" kern="0">
                <a:solidFill>
                  <a:sysClr val="windowText" lastClr="000000"/>
                </a:solidFill>
                <a:latin typeface="+mj-ea"/>
                <a:ea typeface="+mj-ea"/>
                <a:cs typeface="Arial Unicode MS" pitchFamily="34" charset="-122"/>
              </a:endParaRPr>
            </a:p>
          </p:txBody>
        </p:sp>
      </p:grpSp>
      <p:grpSp>
        <p:nvGrpSpPr>
          <p:cNvPr id="61" name="组合 60"/>
          <p:cNvGrpSpPr/>
          <p:nvPr/>
        </p:nvGrpSpPr>
        <p:grpSpPr>
          <a:xfrm>
            <a:off x="5406699" y="1261185"/>
            <a:ext cx="374462" cy="374462"/>
            <a:chOff x="1009480" y="1242748"/>
            <a:chExt cx="1529694" cy="1529693"/>
          </a:xfrm>
        </p:grpSpPr>
        <p:sp>
          <p:nvSpPr>
            <p:cNvPr id="62" name="泪滴形 61"/>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algn="ctr">
                <a:defRPr/>
              </a:pPr>
              <a:endParaRPr lang="zh-CN" altLang="en-US" kern="0">
                <a:solidFill>
                  <a:sysClr val="window" lastClr="FFFFFF"/>
                </a:solidFill>
                <a:latin typeface="+mj-ea"/>
                <a:ea typeface="+mj-ea"/>
              </a:endParaRPr>
            </a:p>
          </p:txBody>
        </p:sp>
      </p:grpSp>
      <p:sp>
        <p:nvSpPr>
          <p:cNvPr id="64" name="Text Box 40"/>
          <p:cNvSpPr txBox="1">
            <a:spLocks noChangeArrowheads="1"/>
          </p:cNvSpPr>
          <p:nvPr/>
        </p:nvSpPr>
        <p:spPr bwMode="gray">
          <a:xfrm>
            <a:off x="5853169" y="1526588"/>
            <a:ext cx="3255336" cy="725332"/>
          </a:xfrm>
          <a:prstGeom prst="rect">
            <a:avLst/>
          </a:prstGeom>
          <a:noFill/>
          <a:ln w="9525">
            <a:noFill/>
            <a:miter lim="800000"/>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Rectangle 11"/>
          <p:cNvSpPr>
            <a:spLocks noChangeArrowheads="1"/>
          </p:cNvSpPr>
          <p:nvPr/>
        </p:nvSpPr>
        <p:spPr bwMode="gray">
          <a:xfrm>
            <a:off x="5945126" y="1224136"/>
            <a:ext cx="2500330" cy="358775"/>
          </a:xfrm>
          <a:prstGeom prst="rect">
            <a:avLst/>
          </a:prstGeom>
          <a:noFill/>
          <a:ln>
            <a:noFill/>
          </a:ln>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6" name="组合 11"/>
          <p:cNvGrpSpPr/>
          <p:nvPr/>
        </p:nvGrpSpPr>
        <p:grpSpPr bwMode="auto">
          <a:xfrm rot="16200000" flipH="1">
            <a:off x="5399418" y="2190009"/>
            <a:ext cx="381812" cy="381672"/>
            <a:chOff x="1187622" y="4077075"/>
            <a:chExt cx="1728192" cy="1728193"/>
          </a:xfrm>
          <a:effectLst>
            <a:outerShdw blurRad="50800" dist="38100" dir="2700000" algn="tl" rotWithShape="0">
              <a:prstClr val="black">
                <a:alpha val="40000"/>
              </a:prstClr>
            </a:outerShdw>
          </a:effectLst>
        </p:grpSpPr>
        <p:sp>
          <p:nvSpPr>
            <p:cNvPr id="67" name="泪滴形 66"/>
            <p:cNvSpPr/>
            <p:nvPr/>
          </p:nvSpPr>
          <p:spPr>
            <a:xfrm>
              <a:off x="1187622" y="4077075"/>
              <a:ext cx="1728192" cy="1728193"/>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68"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algn="ctr">
                <a:defRPr/>
              </a:pPr>
              <a:endParaRPr lang="zh-CN" altLang="en-US" kern="0">
                <a:solidFill>
                  <a:sysClr val="window" lastClr="FFFFFF"/>
                </a:solidFill>
                <a:latin typeface="+mj-ea"/>
                <a:ea typeface="+mj-ea"/>
              </a:endParaRPr>
            </a:p>
          </p:txBody>
        </p:sp>
      </p:grpSp>
      <p:sp>
        <p:nvSpPr>
          <p:cNvPr id="69" name="Text Box 40"/>
          <p:cNvSpPr txBox="1">
            <a:spLocks noChangeArrowheads="1"/>
          </p:cNvSpPr>
          <p:nvPr/>
        </p:nvSpPr>
        <p:spPr bwMode="gray">
          <a:xfrm>
            <a:off x="5853169" y="2462693"/>
            <a:ext cx="3255336" cy="725332"/>
          </a:xfrm>
          <a:prstGeom prst="rect">
            <a:avLst/>
          </a:prstGeom>
          <a:noFill/>
          <a:ln w="9525">
            <a:noFill/>
            <a:miter lim="800000"/>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Rectangle 11"/>
          <p:cNvSpPr>
            <a:spLocks noChangeArrowheads="1"/>
          </p:cNvSpPr>
          <p:nvPr/>
        </p:nvSpPr>
        <p:spPr bwMode="gray">
          <a:xfrm>
            <a:off x="5945126" y="2160239"/>
            <a:ext cx="2500330" cy="358775"/>
          </a:xfrm>
          <a:prstGeom prst="rect">
            <a:avLst/>
          </a:prstGeom>
          <a:noFill/>
          <a:ln>
            <a:noFill/>
          </a:ln>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Text Box 40"/>
          <p:cNvSpPr txBox="1">
            <a:spLocks noChangeArrowheads="1"/>
          </p:cNvSpPr>
          <p:nvPr/>
        </p:nvSpPr>
        <p:spPr bwMode="gray">
          <a:xfrm>
            <a:off x="5853169" y="3306253"/>
            <a:ext cx="3255336" cy="725332"/>
          </a:xfrm>
          <a:prstGeom prst="rect">
            <a:avLst/>
          </a:prstGeom>
          <a:noFill/>
          <a:ln w="9525">
            <a:noFill/>
            <a:miter lim="800000"/>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Rectangle 11"/>
          <p:cNvSpPr>
            <a:spLocks noChangeArrowheads="1"/>
          </p:cNvSpPr>
          <p:nvPr/>
        </p:nvSpPr>
        <p:spPr bwMode="gray">
          <a:xfrm>
            <a:off x="5945126" y="3003800"/>
            <a:ext cx="2500330" cy="358775"/>
          </a:xfrm>
          <a:prstGeom prst="rect">
            <a:avLst/>
          </a:prstGeom>
          <a:noFill/>
          <a:ln>
            <a:noFill/>
          </a:ln>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Text Box 40"/>
          <p:cNvSpPr txBox="1">
            <a:spLocks noChangeArrowheads="1"/>
          </p:cNvSpPr>
          <p:nvPr/>
        </p:nvSpPr>
        <p:spPr bwMode="gray">
          <a:xfrm>
            <a:off x="5853169" y="4118876"/>
            <a:ext cx="3255336" cy="725332"/>
          </a:xfrm>
          <a:prstGeom prst="rect">
            <a:avLst/>
          </a:prstGeom>
          <a:noFill/>
          <a:ln w="9525">
            <a:noFill/>
            <a:miter lim="800000"/>
          </a:ln>
        </p:spPr>
        <p:txBody>
          <a:bodyPr wrap="square" lIns="91430" tIns="45716" rIns="91430" bIns="45716">
            <a:spAutoFit/>
          </a:bodyPr>
          <a:lstStyle/>
          <a:p>
            <a:pPr lvl="0">
              <a:lnSpc>
                <a:spcPct val="12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r>
              <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单击此处输入文字单击此处输入文字</a:t>
            </a: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nSpc>
                <a:spcPct val="120000"/>
              </a:lnSpc>
              <a:defRPr/>
            </a:pPr>
            <a:endParaRPr lang="zh-CN" altLang="en-US" sz="11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Rectangle 11"/>
          <p:cNvSpPr>
            <a:spLocks noChangeArrowheads="1"/>
          </p:cNvSpPr>
          <p:nvPr/>
        </p:nvSpPr>
        <p:spPr bwMode="gray">
          <a:xfrm>
            <a:off x="5945126" y="3869160"/>
            <a:ext cx="2500330" cy="358775"/>
          </a:xfrm>
          <a:prstGeom prst="rect">
            <a:avLst/>
          </a:prstGeom>
          <a:noFill/>
          <a:ln>
            <a:noFill/>
          </a:ln>
        </p:spPr>
        <p:txBody>
          <a:bodyPr lIns="0" tIns="0" rIns="0" bIns="0" anchor="ctr"/>
          <a:lstStyle/>
          <a:p>
            <a:pPr lvl="0">
              <a:lnSpc>
                <a:spcPct val="120000"/>
              </a:lnSpc>
              <a:defRPr/>
            </a:pPr>
            <a:r>
              <a:rPr lang="zh-CN" altLang="en-US" sz="1400" b="1" kern="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zh-CN" altLang="en-US" sz="140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5" name="组合 4"/>
          <p:cNvGrpSpPr/>
          <p:nvPr/>
        </p:nvGrpSpPr>
        <p:grpSpPr bwMode="auto">
          <a:xfrm>
            <a:off x="5383232" y="3037773"/>
            <a:ext cx="397928" cy="398074"/>
            <a:chOff x="1187624" y="4077072"/>
            <a:chExt cx="1728192" cy="1728192"/>
          </a:xfrm>
          <a:effectLst>
            <a:outerShdw blurRad="50800" dist="38100" dir="2700000" algn="tl" rotWithShape="0">
              <a:prstClr val="black">
                <a:alpha val="40000"/>
              </a:prstClr>
            </a:outerShdw>
          </a:effectLst>
        </p:grpSpPr>
        <p:sp>
          <p:nvSpPr>
            <p:cNvPr id="76" name="泪滴形 75"/>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77"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grpSp>
        <p:nvGrpSpPr>
          <p:cNvPr id="78" name="组合 5"/>
          <p:cNvGrpSpPr/>
          <p:nvPr/>
        </p:nvGrpSpPr>
        <p:grpSpPr bwMode="auto">
          <a:xfrm flipH="1">
            <a:off x="5378818" y="3867895"/>
            <a:ext cx="402343" cy="402491"/>
            <a:chOff x="1187624" y="4077072"/>
            <a:chExt cx="1728192" cy="1728192"/>
          </a:xfrm>
          <a:effectLst>
            <a:outerShdw blurRad="50800" dist="38100" dir="2700000" algn="tl" rotWithShape="0">
              <a:prstClr val="black">
                <a:alpha val="40000"/>
              </a:prstClr>
            </a:outerShdw>
          </a:effectLst>
        </p:grpSpPr>
        <p:sp>
          <p:nvSpPr>
            <p:cNvPr id="79" name="泪滴形 78"/>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algn="ctr">
                <a:defRPr/>
              </a:pPr>
              <a:endParaRPr lang="zh-CN" altLang="en-US" kern="0">
                <a:solidFill>
                  <a:sysClr val="window" lastClr="FFFFFF"/>
                </a:solidFill>
                <a:latin typeface="+mj-ea"/>
                <a:ea typeface="+mj-ea"/>
              </a:endParaRPr>
            </a:p>
          </p:txBody>
        </p:sp>
        <p:sp>
          <p:nvSpPr>
            <p:cNvPr id="8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algn="ctr">
                <a:defRPr/>
              </a:pPr>
              <a:endParaRPr lang="zh-CN" altLang="en-US" kern="0">
                <a:solidFill>
                  <a:sysClr val="window" lastClr="FFFFFF"/>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slow" p14:dur="1400" advClick="0" advTm="8000">
        <p14:doors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childTnLst>
                          </p:cTn>
                        </p:par>
                        <p:par>
                          <p:cTn id="8" fill="hold">
                            <p:stCondLst>
                              <p:cond delay="1000"/>
                            </p:stCondLst>
                            <p:childTnLst>
                              <p:par>
                                <p:cTn id="9" presetID="2" presetClass="entr" presetSubtype="9"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750" fill="hold"/>
                                        <p:tgtEl>
                                          <p:spTgt spid="32"/>
                                        </p:tgtEl>
                                        <p:attrNameLst>
                                          <p:attrName>ppt_x</p:attrName>
                                        </p:attrNameLst>
                                      </p:cBhvr>
                                      <p:tavLst>
                                        <p:tav tm="0">
                                          <p:val>
                                            <p:strVal val="0-#ppt_w/2"/>
                                          </p:val>
                                        </p:tav>
                                        <p:tav tm="100000">
                                          <p:val>
                                            <p:strVal val="#ppt_x"/>
                                          </p:val>
                                        </p:tav>
                                      </p:tavLst>
                                    </p:anim>
                                    <p:anim calcmode="lin" valueType="num">
                                      <p:cBhvr additive="base">
                                        <p:cTn id="12" dur="750" fill="hold"/>
                                        <p:tgtEl>
                                          <p:spTgt spid="32"/>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 presetClass="entr" presetSubtype="3"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750" fill="hold"/>
                                        <p:tgtEl>
                                          <p:spTgt spid="36"/>
                                        </p:tgtEl>
                                        <p:attrNameLst>
                                          <p:attrName>ppt_x</p:attrName>
                                        </p:attrNameLst>
                                      </p:cBhvr>
                                      <p:tavLst>
                                        <p:tav tm="0">
                                          <p:val>
                                            <p:strVal val="1+#ppt_w/2"/>
                                          </p:val>
                                        </p:tav>
                                        <p:tav tm="100000">
                                          <p:val>
                                            <p:strVal val="#ppt_x"/>
                                          </p:val>
                                        </p:tav>
                                      </p:tavLst>
                                    </p:anim>
                                    <p:anim calcmode="lin" valueType="num">
                                      <p:cBhvr additive="base">
                                        <p:cTn id="17" dur="750" fill="hold"/>
                                        <p:tgtEl>
                                          <p:spTgt spid="36"/>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2" presetClass="entr" presetSubtype="1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2" presetClass="entr" presetSubtype="6"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750" fill="hold"/>
                                        <p:tgtEl>
                                          <p:spTgt spid="27"/>
                                        </p:tgtEl>
                                        <p:attrNameLst>
                                          <p:attrName>ppt_x</p:attrName>
                                        </p:attrNameLst>
                                      </p:cBhvr>
                                      <p:tavLst>
                                        <p:tav tm="0">
                                          <p:val>
                                            <p:strVal val="1+#ppt_w/2"/>
                                          </p:val>
                                        </p:tav>
                                        <p:tav tm="100000">
                                          <p:val>
                                            <p:strVal val="#ppt_x"/>
                                          </p:val>
                                        </p:tav>
                                      </p:tavLst>
                                    </p:anim>
                                    <p:anim calcmode="lin" valueType="num">
                                      <p:cBhvr additive="base">
                                        <p:cTn id="27" dur="750" fill="hold"/>
                                        <p:tgtEl>
                                          <p:spTgt spid="27"/>
                                        </p:tgtEl>
                                        <p:attrNameLst>
                                          <p:attrName>ppt_y</p:attrName>
                                        </p:attrNameLst>
                                      </p:cBhvr>
                                      <p:tavLst>
                                        <p:tav tm="0">
                                          <p:val>
                                            <p:strVal val="1+#ppt_h/2"/>
                                          </p:val>
                                        </p:tav>
                                        <p:tav tm="100000">
                                          <p:val>
                                            <p:strVal val="#ppt_y"/>
                                          </p:val>
                                        </p:tav>
                                      </p:tavLst>
                                    </p:anim>
                                  </p:childTnLst>
                                </p:cTn>
                              </p:par>
                            </p:childTnLst>
                          </p:cTn>
                        </p:par>
                        <p:par>
                          <p:cTn id="28" fill="hold">
                            <p:stCondLst>
                              <p:cond delay="5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5"/>
                                        </p:tgtEl>
                                        <p:attrNameLst>
                                          <p:attrName>ppt_y</p:attrName>
                                        </p:attrNameLst>
                                      </p:cBhvr>
                                      <p:tavLst>
                                        <p:tav tm="0">
                                          <p:val>
                                            <p:strVal val="#ppt_y"/>
                                          </p:val>
                                        </p:tav>
                                        <p:tav tm="100000">
                                          <p:val>
                                            <p:strVal val="#ppt_y"/>
                                          </p:val>
                                        </p:tav>
                                      </p:tavLst>
                                    </p:anim>
                                    <p:anim calcmode="lin" valueType="num">
                                      <p:cBhvr>
                                        <p:cTn id="39"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5"/>
                                        </p:tgtEl>
                                      </p:cBhvr>
                                    </p:animEffect>
                                  </p:childTnLst>
                                </p:cTn>
                              </p:par>
                            </p:childTnLst>
                          </p:cTn>
                        </p:par>
                        <p:par>
                          <p:cTn id="42" fill="hold">
                            <p:stCondLst>
                              <p:cond delay="5349"/>
                            </p:stCondLst>
                            <p:childTnLst>
                              <p:par>
                                <p:cTn id="43" presetID="42"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750"/>
                                        <p:tgtEl>
                                          <p:spTgt spid="64"/>
                                        </p:tgtEl>
                                      </p:cBhvr>
                                    </p:animEffect>
                                    <p:anim calcmode="lin" valueType="num">
                                      <p:cBhvr>
                                        <p:cTn id="46" dur="750" fill="hold"/>
                                        <p:tgtEl>
                                          <p:spTgt spid="64"/>
                                        </p:tgtEl>
                                        <p:attrNameLst>
                                          <p:attrName>ppt_x</p:attrName>
                                        </p:attrNameLst>
                                      </p:cBhvr>
                                      <p:tavLst>
                                        <p:tav tm="0">
                                          <p:val>
                                            <p:strVal val="#ppt_x"/>
                                          </p:val>
                                        </p:tav>
                                        <p:tav tm="100000">
                                          <p:val>
                                            <p:strVal val="#ppt_x"/>
                                          </p:val>
                                        </p:tav>
                                      </p:tavLst>
                                    </p:anim>
                                    <p:anim calcmode="lin" valueType="num">
                                      <p:cBhvr>
                                        <p:cTn id="47" dur="750" fill="hold"/>
                                        <p:tgtEl>
                                          <p:spTgt spid="64"/>
                                        </p:tgtEl>
                                        <p:attrNameLst>
                                          <p:attrName>ppt_y</p:attrName>
                                        </p:attrNameLst>
                                      </p:cBhvr>
                                      <p:tavLst>
                                        <p:tav tm="0">
                                          <p:val>
                                            <p:strVal val="#ppt_y+.1"/>
                                          </p:val>
                                        </p:tav>
                                        <p:tav tm="100000">
                                          <p:val>
                                            <p:strVal val="#ppt_y"/>
                                          </p:val>
                                        </p:tav>
                                      </p:tavLst>
                                    </p:anim>
                                  </p:childTnLst>
                                </p:cTn>
                              </p:par>
                            </p:childTnLst>
                          </p:cTn>
                        </p:par>
                        <p:par>
                          <p:cTn id="48" fill="hold">
                            <p:stCondLst>
                              <p:cond delay="6349"/>
                            </p:stCondLst>
                            <p:childTnLst>
                              <p:par>
                                <p:cTn id="49" presetID="42" presetClass="entr" presetSubtype="0"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750"/>
                                        <p:tgtEl>
                                          <p:spTgt spid="66"/>
                                        </p:tgtEl>
                                      </p:cBhvr>
                                    </p:animEffect>
                                    <p:anim calcmode="lin" valueType="num">
                                      <p:cBhvr>
                                        <p:cTn id="52" dur="750" fill="hold"/>
                                        <p:tgtEl>
                                          <p:spTgt spid="66"/>
                                        </p:tgtEl>
                                        <p:attrNameLst>
                                          <p:attrName>ppt_x</p:attrName>
                                        </p:attrNameLst>
                                      </p:cBhvr>
                                      <p:tavLst>
                                        <p:tav tm="0">
                                          <p:val>
                                            <p:strVal val="#ppt_x"/>
                                          </p:val>
                                        </p:tav>
                                        <p:tav tm="100000">
                                          <p:val>
                                            <p:strVal val="#ppt_x"/>
                                          </p:val>
                                        </p:tav>
                                      </p:tavLst>
                                    </p:anim>
                                    <p:anim calcmode="lin" valueType="num">
                                      <p:cBhvr>
                                        <p:cTn id="53" dur="750" fill="hold"/>
                                        <p:tgtEl>
                                          <p:spTgt spid="66"/>
                                        </p:tgtEl>
                                        <p:attrNameLst>
                                          <p:attrName>ppt_y</p:attrName>
                                        </p:attrNameLst>
                                      </p:cBhvr>
                                      <p:tavLst>
                                        <p:tav tm="0">
                                          <p:val>
                                            <p:strVal val="#ppt_y+.1"/>
                                          </p:val>
                                        </p:tav>
                                        <p:tav tm="100000">
                                          <p:val>
                                            <p:strVal val="#ppt_y"/>
                                          </p:val>
                                        </p:tav>
                                      </p:tavLst>
                                    </p:anim>
                                  </p:childTnLst>
                                </p:cTn>
                              </p:par>
                            </p:childTnLst>
                          </p:cTn>
                        </p:par>
                        <p:par>
                          <p:cTn id="54" fill="hold">
                            <p:stCondLst>
                              <p:cond delay="7349"/>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70"/>
                                        </p:tgtEl>
                                        <p:attrNameLst>
                                          <p:attrName>ppt_y</p:attrName>
                                        </p:attrNameLst>
                                      </p:cBhvr>
                                      <p:tavLst>
                                        <p:tav tm="0">
                                          <p:val>
                                            <p:strVal val="#ppt_y"/>
                                          </p:val>
                                        </p:tav>
                                        <p:tav tm="100000">
                                          <p:val>
                                            <p:strVal val="#ppt_y"/>
                                          </p:val>
                                        </p:tav>
                                      </p:tavLst>
                                    </p:anim>
                                    <p:anim calcmode="lin" valueType="num">
                                      <p:cBhvr>
                                        <p:cTn id="59"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70"/>
                                        </p:tgtEl>
                                      </p:cBhvr>
                                    </p:animEffect>
                                  </p:childTnLst>
                                </p:cTn>
                              </p:par>
                            </p:childTnLst>
                          </p:cTn>
                        </p:par>
                        <p:par>
                          <p:cTn id="62" fill="hold">
                            <p:stCondLst>
                              <p:cond delay="7699"/>
                            </p:stCondLst>
                            <p:childTnLst>
                              <p:par>
                                <p:cTn id="63" presetID="42" presetClass="entr" presetSubtype="0"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750"/>
                                        <p:tgtEl>
                                          <p:spTgt spid="69"/>
                                        </p:tgtEl>
                                      </p:cBhvr>
                                    </p:animEffect>
                                    <p:anim calcmode="lin" valueType="num">
                                      <p:cBhvr>
                                        <p:cTn id="66" dur="750" fill="hold"/>
                                        <p:tgtEl>
                                          <p:spTgt spid="69"/>
                                        </p:tgtEl>
                                        <p:attrNameLst>
                                          <p:attrName>ppt_x</p:attrName>
                                        </p:attrNameLst>
                                      </p:cBhvr>
                                      <p:tavLst>
                                        <p:tav tm="0">
                                          <p:val>
                                            <p:strVal val="#ppt_x"/>
                                          </p:val>
                                        </p:tav>
                                        <p:tav tm="100000">
                                          <p:val>
                                            <p:strVal val="#ppt_x"/>
                                          </p:val>
                                        </p:tav>
                                      </p:tavLst>
                                    </p:anim>
                                    <p:anim calcmode="lin" valueType="num">
                                      <p:cBhvr>
                                        <p:cTn id="67" dur="750" fill="hold"/>
                                        <p:tgtEl>
                                          <p:spTgt spid="69"/>
                                        </p:tgtEl>
                                        <p:attrNameLst>
                                          <p:attrName>ppt_y</p:attrName>
                                        </p:attrNameLst>
                                      </p:cBhvr>
                                      <p:tavLst>
                                        <p:tav tm="0">
                                          <p:val>
                                            <p:strVal val="#ppt_y+.1"/>
                                          </p:val>
                                        </p:tav>
                                        <p:tav tm="100000">
                                          <p:val>
                                            <p:strVal val="#ppt_y"/>
                                          </p:val>
                                        </p:tav>
                                      </p:tavLst>
                                    </p:anim>
                                  </p:childTnLst>
                                </p:cTn>
                              </p:par>
                            </p:childTnLst>
                          </p:cTn>
                        </p:par>
                        <p:par>
                          <p:cTn id="68" fill="hold">
                            <p:stCondLst>
                              <p:cond delay="8699"/>
                            </p:stCondLst>
                            <p:childTnLst>
                              <p:par>
                                <p:cTn id="69" presetID="42" presetClass="entr" presetSubtype="0" fill="hold" nodeType="afterEffect">
                                  <p:stCondLst>
                                    <p:cond delay="0"/>
                                  </p:stCondLst>
                                  <p:childTnLst>
                                    <p:set>
                                      <p:cBhvr>
                                        <p:cTn id="70" dur="1" fill="hold">
                                          <p:stCondLst>
                                            <p:cond delay="0"/>
                                          </p:stCondLst>
                                        </p:cTn>
                                        <p:tgtEl>
                                          <p:spTgt spid="75"/>
                                        </p:tgtEl>
                                        <p:attrNameLst>
                                          <p:attrName>style.visibility</p:attrName>
                                        </p:attrNameLst>
                                      </p:cBhvr>
                                      <p:to>
                                        <p:strVal val="visible"/>
                                      </p:to>
                                    </p:set>
                                    <p:animEffect transition="in" filter="fade">
                                      <p:cBhvr>
                                        <p:cTn id="71" dur="750"/>
                                        <p:tgtEl>
                                          <p:spTgt spid="75"/>
                                        </p:tgtEl>
                                      </p:cBhvr>
                                    </p:animEffect>
                                    <p:anim calcmode="lin" valueType="num">
                                      <p:cBhvr>
                                        <p:cTn id="72" dur="750" fill="hold"/>
                                        <p:tgtEl>
                                          <p:spTgt spid="75"/>
                                        </p:tgtEl>
                                        <p:attrNameLst>
                                          <p:attrName>ppt_x</p:attrName>
                                        </p:attrNameLst>
                                      </p:cBhvr>
                                      <p:tavLst>
                                        <p:tav tm="0">
                                          <p:val>
                                            <p:strVal val="#ppt_x"/>
                                          </p:val>
                                        </p:tav>
                                        <p:tav tm="100000">
                                          <p:val>
                                            <p:strVal val="#ppt_x"/>
                                          </p:val>
                                        </p:tav>
                                      </p:tavLst>
                                    </p:anim>
                                    <p:anim calcmode="lin" valueType="num">
                                      <p:cBhvr>
                                        <p:cTn id="73" dur="750" fill="hold"/>
                                        <p:tgtEl>
                                          <p:spTgt spid="75"/>
                                        </p:tgtEl>
                                        <p:attrNameLst>
                                          <p:attrName>ppt_y</p:attrName>
                                        </p:attrNameLst>
                                      </p:cBhvr>
                                      <p:tavLst>
                                        <p:tav tm="0">
                                          <p:val>
                                            <p:strVal val="#ppt_y+.1"/>
                                          </p:val>
                                        </p:tav>
                                        <p:tav tm="100000">
                                          <p:val>
                                            <p:strVal val="#ppt_y"/>
                                          </p:val>
                                        </p:tav>
                                      </p:tavLst>
                                    </p:anim>
                                  </p:childTnLst>
                                </p:cTn>
                              </p:par>
                            </p:childTnLst>
                          </p:cTn>
                        </p:par>
                        <p:par>
                          <p:cTn id="74" fill="hold">
                            <p:stCondLst>
                              <p:cond delay="9699"/>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72"/>
                                        </p:tgtEl>
                                        <p:attrNameLst>
                                          <p:attrName>ppt_y</p:attrName>
                                        </p:attrNameLst>
                                      </p:cBhvr>
                                      <p:tavLst>
                                        <p:tav tm="0">
                                          <p:val>
                                            <p:strVal val="#ppt_y"/>
                                          </p:val>
                                        </p:tav>
                                        <p:tav tm="100000">
                                          <p:val>
                                            <p:strVal val="#ppt_y"/>
                                          </p:val>
                                        </p:tav>
                                      </p:tavLst>
                                    </p:anim>
                                    <p:anim calcmode="lin" valueType="num">
                                      <p:cBhvr>
                                        <p:cTn id="79"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72"/>
                                        </p:tgtEl>
                                      </p:cBhvr>
                                    </p:animEffect>
                                  </p:childTnLst>
                                </p:cTn>
                              </p:par>
                            </p:childTnLst>
                          </p:cTn>
                        </p:par>
                        <p:par>
                          <p:cTn id="82" fill="hold">
                            <p:stCondLst>
                              <p:cond delay="10049"/>
                            </p:stCondLst>
                            <p:childTnLst>
                              <p:par>
                                <p:cTn id="83" presetID="42" presetClass="entr" presetSubtype="0" fill="hold" grpId="0" nodeType="after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fade">
                                      <p:cBhvr>
                                        <p:cTn id="85" dur="750"/>
                                        <p:tgtEl>
                                          <p:spTgt spid="71"/>
                                        </p:tgtEl>
                                      </p:cBhvr>
                                    </p:animEffect>
                                    <p:anim calcmode="lin" valueType="num">
                                      <p:cBhvr>
                                        <p:cTn id="86" dur="750" fill="hold"/>
                                        <p:tgtEl>
                                          <p:spTgt spid="71"/>
                                        </p:tgtEl>
                                        <p:attrNameLst>
                                          <p:attrName>ppt_x</p:attrName>
                                        </p:attrNameLst>
                                      </p:cBhvr>
                                      <p:tavLst>
                                        <p:tav tm="0">
                                          <p:val>
                                            <p:strVal val="#ppt_x"/>
                                          </p:val>
                                        </p:tav>
                                        <p:tav tm="100000">
                                          <p:val>
                                            <p:strVal val="#ppt_x"/>
                                          </p:val>
                                        </p:tav>
                                      </p:tavLst>
                                    </p:anim>
                                    <p:anim calcmode="lin" valueType="num">
                                      <p:cBhvr>
                                        <p:cTn id="87" dur="750" fill="hold"/>
                                        <p:tgtEl>
                                          <p:spTgt spid="71"/>
                                        </p:tgtEl>
                                        <p:attrNameLst>
                                          <p:attrName>ppt_y</p:attrName>
                                        </p:attrNameLst>
                                      </p:cBhvr>
                                      <p:tavLst>
                                        <p:tav tm="0">
                                          <p:val>
                                            <p:strVal val="#ppt_y+.1"/>
                                          </p:val>
                                        </p:tav>
                                        <p:tav tm="100000">
                                          <p:val>
                                            <p:strVal val="#ppt_y"/>
                                          </p:val>
                                        </p:tav>
                                      </p:tavLst>
                                    </p:anim>
                                  </p:childTnLst>
                                </p:cTn>
                              </p:par>
                            </p:childTnLst>
                          </p:cTn>
                        </p:par>
                        <p:par>
                          <p:cTn id="88" fill="hold">
                            <p:stCondLst>
                              <p:cond delay="11049"/>
                            </p:stCondLst>
                            <p:childTnLst>
                              <p:par>
                                <p:cTn id="89" presetID="42" presetClass="entr" presetSubtype="0" fill="hold" nodeType="afterEffect">
                                  <p:stCondLst>
                                    <p:cond delay="0"/>
                                  </p:stCondLst>
                                  <p:childTnLst>
                                    <p:set>
                                      <p:cBhvr>
                                        <p:cTn id="90" dur="1" fill="hold">
                                          <p:stCondLst>
                                            <p:cond delay="0"/>
                                          </p:stCondLst>
                                        </p:cTn>
                                        <p:tgtEl>
                                          <p:spTgt spid="78"/>
                                        </p:tgtEl>
                                        <p:attrNameLst>
                                          <p:attrName>style.visibility</p:attrName>
                                        </p:attrNameLst>
                                      </p:cBhvr>
                                      <p:to>
                                        <p:strVal val="visible"/>
                                      </p:to>
                                    </p:set>
                                    <p:animEffect transition="in" filter="fade">
                                      <p:cBhvr>
                                        <p:cTn id="91" dur="750"/>
                                        <p:tgtEl>
                                          <p:spTgt spid="78"/>
                                        </p:tgtEl>
                                      </p:cBhvr>
                                    </p:animEffect>
                                    <p:anim calcmode="lin" valueType="num">
                                      <p:cBhvr>
                                        <p:cTn id="92" dur="750" fill="hold"/>
                                        <p:tgtEl>
                                          <p:spTgt spid="78"/>
                                        </p:tgtEl>
                                        <p:attrNameLst>
                                          <p:attrName>ppt_x</p:attrName>
                                        </p:attrNameLst>
                                      </p:cBhvr>
                                      <p:tavLst>
                                        <p:tav tm="0">
                                          <p:val>
                                            <p:strVal val="#ppt_x"/>
                                          </p:val>
                                        </p:tav>
                                        <p:tav tm="100000">
                                          <p:val>
                                            <p:strVal val="#ppt_x"/>
                                          </p:val>
                                        </p:tav>
                                      </p:tavLst>
                                    </p:anim>
                                    <p:anim calcmode="lin" valueType="num">
                                      <p:cBhvr>
                                        <p:cTn id="93" dur="750" fill="hold"/>
                                        <p:tgtEl>
                                          <p:spTgt spid="78"/>
                                        </p:tgtEl>
                                        <p:attrNameLst>
                                          <p:attrName>ppt_y</p:attrName>
                                        </p:attrNameLst>
                                      </p:cBhvr>
                                      <p:tavLst>
                                        <p:tav tm="0">
                                          <p:val>
                                            <p:strVal val="#ppt_y+.1"/>
                                          </p:val>
                                        </p:tav>
                                        <p:tav tm="100000">
                                          <p:val>
                                            <p:strVal val="#ppt_y"/>
                                          </p:val>
                                        </p:tav>
                                      </p:tavLst>
                                    </p:anim>
                                  </p:childTnLst>
                                </p:cTn>
                              </p:par>
                            </p:childTnLst>
                          </p:cTn>
                        </p:par>
                        <p:par>
                          <p:cTn id="94" fill="hold">
                            <p:stCondLst>
                              <p:cond delay="12049"/>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74"/>
                                        </p:tgtEl>
                                        <p:attrNameLst>
                                          <p:attrName>ppt_y</p:attrName>
                                        </p:attrNameLst>
                                      </p:cBhvr>
                                      <p:tavLst>
                                        <p:tav tm="0">
                                          <p:val>
                                            <p:strVal val="#ppt_y"/>
                                          </p:val>
                                        </p:tav>
                                        <p:tav tm="100000">
                                          <p:val>
                                            <p:strVal val="#ppt_y"/>
                                          </p:val>
                                        </p:tav>
                                      </p:tavLst>
                                    </p:anim>
                                    <p:anim calcmode="lin" valueType="num">
                                      <p:cBhvr>
                                        <p:cTn id="9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74"/>
                                        </p:tgtEl>
                                      </p:cBhvr>
                                    </p:animEffect>
                                  </p:childTnLst>
                                </p:cTn>
                              </p:par>
                            </p:childTnLst>
                          </p:cTn>
                        </p:par>
                        <p:par>
                          <p:cTn id="102" fill="hold">
                            <p:stCondLst>
                              <p:cond delay="12399"/>
                            </p:stCondLst>
                            <p:childTnLst>
                              <p:par>
                                <p:cTn id="103" presetID="42" presetClass="entr" presetSubtype="0" fill="hold" grpId="0" nodeType="after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fade">
                                      <p:cBhvr>
                                        <p:cTn id="105" dur="750"/>
                                        <p:tgtEl>
                                          <p:spTgt spid="73"/>
                                        </p:tgtEl>
                                      </p:cBhvr>
                                    </p:animEffect>
                                    <p:anim calcmode="lin" valueType="num">
                                      <p:cBhvr>
                                        <p:cTn id="106" dur="750" fill="hold"/>
                                        <p:tgtEl>
                                          <p:spTgt spid="73"/>
                                        </p:tgtEl>
                                        <p:attrNameLst>
                                          <p:attrName>ppt_x</p:attrName>
                                        </p:attrNameLst>
                                      </p:cBhvr>
                                      <p:tavLst>
                                        <p:tav tm="0">
                                          <p:val>
                                            <p:strVal val="#ppt_x"/>
                                          </p:val>
                                        </p:tav>
                                        <p:tav tm="100000">
                                          <p:val>
                                            <p:strVal val="#ppt_x"/>
                                          </p:val>
                                        </p:tav>
                                      </p:tavLst>
                                    </p:anim>
                                    <p:anim calcmode="lin" valueType="num">
                                      <p:cBhvr>
                                        <p:cTn id="107"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64" grpId="0"/>
      <p:bldP spid="65" grpId="0"/>
      <p:bldP spid="69" grpId="0"/>
      <p:bldP spid="70" grpId="0"/>
      <p:bldP spid="71" grpId="0"/>
      <p:bldP spid="72" grpId="0"/>
      <p:bldP spid="73" grpId="0"/>
      <p:bldP spid="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36" name="Freeform 14"/>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accent2"/>
          </a:solidFill>
          <a:ln w="0">
            <a:noFill/>
            <a:prstDash val="solid"/>
            <a:round/>
          </a:ln>
          <a:effectLst>
            <a:outerShdw algn="tl" rotWithShape="0">
              <a:schemeClr val="bg1"/>
            </a:outerShdw>
          </a:effec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7" name="Freeform 6"/>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accent2"/>
          </a:solidFill>
          <a:ln w="0">
            <a:noFill/>
            <a:prstDash val="solid"/>
            <a:round/>
          </a:ln>
          <a:effectLst>
            <a:outerShdw algn="tl" rotWithShape="0">
              <a:schemeClr val="bg1"/>
            </a:outerShdw>
          </a:effec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8" name="Freeform 13"/>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ln>
          <a:effectLst>
            <a:outerShdw algn="tl" rotWithShape="0">
              <a:schemeClr val="bg1"/>
            </a:outerShdw>
          </a:effec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nvGrpSpPr>
          <p:cNvPr id="39" name="Group 19"/>
          <p:cNvGrpSpPr/>
          <p:nvPr/>
        </p:nvGrpSpPr>
        <p:grpSpPr>
          <a:xfrm>
            <a:off x="620524" y="2704718"/>
            <a:ext cx="1503204" cy="967021"/>
            <a:chOff x="620524" y="2667382"/>
            <a:chExt cx="1503204" cy="967021"/>
          </a:xfrm>
        </p:grpSpPr>
        <p:sp>
          <p:nvSpPr>
            <p:cNvPr id="40" name="Rectangle 26"/>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9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1"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42" name="Freeform 13"/>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accent2"/>
          </a:solidFill>
          <a:ln w="0">
            <a:noFill/>
            <a:prstDash val="solid"/>
            <a:round/>
          </a:ln>
          <a:effectLst>
            <a:outerShdw algn="tl" rotWithShape="0">
              <a:schemeClr val="bg1"/>
            </a:outerShdw>
          </a:effec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nvGrpSpPr>
          <p:cNvPr id="43" name="Group 129"/>
          <p:cNvGrpSpPr/>
          <p:nvPr/>
        </p:nvGrpSpPr>
        <p:grpSpPr>
          <a:xfrm>
            <a:off x="2199267" y="1928801"/>
            <a:ext cx="1362945" cy="829608"/>
            <a:chOff x="696724" y="2587801"/>
            <a:chExt cx="1362945" cy="829608"/>
          </a:xfrm>
        </p:grpSpPr>
        <p:sp>
          <p:nvSpPr>
            <p:cNvPr id="44" name="Rectangle 26"/>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8" name="Rectangle 27"/>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79" name="Group 132"/>
          <p:cNvGrpSpPr/>
          <p:nvPr/>
        </p:nvGrpSpPr>
        <p:grpSpPr>
          <a:xfrm>
            <a:off x="4912480" y="1223467"/>
            <a:ext cx="1362945" cy="808658"/>
            <a:chOff x="696724" y="2640481"/>
            <a:chExt cx="1362945" cy="808658"/>
          </a:xfrm>
        </p:grpSpPr>
        <p:sp>
          <p:nvSpPr>
            <p:cNvPr id="80" name="Rectangle 26"/>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1" name="Rectangle 27"/>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2" name="Group 135"/>
          <p:cNvGrpSpPr/>
          <p:nvPr/>
        </p:nvGrpSpPr>
        <p:grpSpPr>
          <a:xfrm>
            <a:off x="4644008" y="3959771"/>
            <a:ext cx="1512168" cy="844227"/>
            <a:chOff x="539448" y="2596586"/>
            <a:chExt cx="1512168" cy="844227"/>
          </a:xfrm>
        </p:grpSpPr>
        <p:sp>
          <p:nvSpPr>
            <p:cNvPr id="83" name="Rectangle 26"/>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4" name="Rectangle 27"/>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5" name="Group 138"/>
          <p:cNvGrpSpPr/>
          <p:nvPr/>
        </p:nvGrpSpPr>
        <p:grpSpPr>
          <a:xfrm>
            <a:off x="6588224" y="3574224"/>
            <a:ext cx="1499240" cy="817595"/>
            <a:chOff x="552376" y="2623218"/>
            <a:chExt cx="1499240" cy="817595"/>
          </a:xfrm>
        </p:grpSpPr>
        <p:sp>
          <p:nvSpPr>
            <p:cNvPr id="86" name="Rectangle 26"/>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7" name="Rectangle 27"/>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88" name="Group 141"/>
          <p:cNvGrpSpPr/>
          <p:nvPr/>
        </p:nvGrpSpPr>
        <p:grpSpPr>
          <a:xfrm>
            <a:off x="7380312" y="2159571"/>
            <a:ext cx="1499240" cy="807725"/>
            <a:chOff x="552376" y="2633088"/>
            <a:chExt cx="1499240" cy="807725"/>
          </a:xfrm>
        </p:grpSpPr>
        <p:sp>
          <p:nvSpPr>
            <p:cNvPr id="89" name="Rectangle 26"/>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800" dirty="0" smtClean="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0" name="Rectangle 27"/>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smtClean="0">
                  <a:solidFill>
                    <a:schemeClr val="accent2"/>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dirty="0">
                <a:solidFill>
                  <a:schemeClr val="accent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91" name="Group 15"/>
          <p:cNvGrpSpPr/>
          <p:nvPr/>
        </p:nvGrpSpPr>
        <p:grpSpPr>
          <a:xfrm>
            <a:off x="6590322" y="2976786"/>
            <a:ext cx="467298" cy="467298"/>
            <a:chOff x="6590322" y="2740893"/>
            <a:chExt cx="467298" cy="467298"/>
          </a:xfrm>
        </p:grpSpPr>
        <p:sp>
          <p:nvSpPr>
            <p:cNvPr id="92"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3"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94" name="Group 1"/>
          <p:cNvGrpSpPr/>
          <p:nvPr/>
        </p:nvGrpSpPr>
        <p:grpSpPr>
          <a:xfrm>
            <a:off x="1066082" y="2054561"/>
            <a:ext cx="465007" cy="467298"/>
            <a:chOff x="1066082" y="1818668"/>
            <a:chExt cx="465007" cy="467298"/>
          </a:xfrm>
        </p:grpSpPr>
        <p:sp>
          <p:nvSpPr>
            <p:cNvPr id="95"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6"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97" name="Group 2"/>
          <p:cNvGrpSpPr/>
          <p:nvPr/>
        </p:nvGrpSpPr>
        <p:grpSpPr>
          <a:xfrm>
            <a:off x="3635896" y="2061023"/>
            <a:ext cx="465007" cy="465007"/>
            <a:chOff x="3635896" y="1825130"/>
            <a:chExt cx="465007" cy="465007"/>
          </a:xfrm>
        </p:grpSpPr>
        <p:sp>
          <p:nvSpPr>
            <p:cNvPr id="98"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9"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100" name="Group 17"/>
          <p:cNvGrpSpPr/>
          <p:nvPr/>
        </p:nvGrpSpPr>
        <p:grpSpPr>
          <a:xfrm>
            <a:off x="6365383" y="1223467"/>
            <a:ext cx="467298" cy="465007"/>
            <a:chOff x="6365383" y="987574"/>
            <a:chExt cx="467298" cy="465007"/>
          </a:xfrm>
        </p:grpSpPr>
        <p:sp>
          <p:nvSpPr>
            <p:cNvPr id="101"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2"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103" name="Group 3"/>
          <p:cNvGrpSpPr/>
          <p:nvPr/>
        </p:nvGrpSpPr>
        <p:grpSpPr>
          <a:xfrm>
            <a:off x="4770914" y="3326814"/>
            <a:ext cx="465007" cy="469589"/>
            <a:chOff x="4770914" y="3090921"/>
            <a:chExt cx="465007" cy="469589"/>
          </a:xfrm>
        </p:grpSpPr>
        <p:sp>
          <p:nvSpPr>
            <p:cNvPr id="104"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5"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106" name="Group 18"/>
          <p:cNvGrpSpPr/>
          <p:nvPr/>
        </p:nvGrpSpPr>
        <p:grpSpPr>
          <a:xfrm>
            <a:off x="7596336" y="1574425"/>
            <a:ext cx="467298" cy="467298"/>
            <a:chOff x="7850778" y="1338532"/>
            <a:chExt cx="467298" cy="467298"/>
          </a:xfrm>
        </p:grpSpPr>
        <p:sp>
          <p:nvSpPr>
            <p:cNvPr id="107"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8"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advClick="0" advTm="11000">
        <p:checker/>
      </p:transition>
    </mc:Choice>
    <mc:Fallback>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4"/>
                                        </p:tgtEl>
                                        <p:attrNameLst>
                                          <p:attrName>style.visibility</p:attrName>
                                        </p:attrNameLst>
                                      </p:cBhvr>
                                      <p:to>
                                        <p:strVal val="visible"/>
                                      </p:to>
                                    </p:set>
                                    <p:anim calcmode="lin" valueType="num">
                                      <p:cBhvr>
                                        <p:cTn id="17" dur="500" fill="hold"/>
                                        <p:tgtEl>
                                          <p:spTgt spid="94"/>
                                        </p:tgtEl>
                                        <p:attrNameLst>
                                          <p:attrName>ppt_w</p:attrName>
                                        </p:attrNameLst>
                                      </p:cBhvr>
                                      <p:tavLst>
                                        <p:tav tm="0">
                                          <p:val>
                                            <p:fltVal val="0"/>
                                          </p:val>
                                        </p:tav>
                                        <p:tav tm="100000">
                                          <p:val>
                                            <p:strVal val="#ppt_w"/>
                                          </p:val>
                                        </p:tav>
                                      </p:tavLst>
                                    </p:anim>
                                    <p:anim calcmode="lin" valueType="num">
                                      <p:cBhvr>
                                        <p:cTn id="18" dur="500" fill="hold"/>
                                        <p:tgtEl>
                                          <p:spTgt spid="94"/>
                                        </p:tgtEl>
                                        <p:attrNameLst>
                                          <p:attrName>ppt_h</p:attrName>
                                        </p:attrNameLst>
                                      </p:cBhvr>
                                      <p:tavLst>
                                        <p:tav tm="0">
                                          <p:val>
                                            <p:fltVal val="0"/>
                                          </p:val>
                                        </p:tav>
                                        <p:tav tm="100000">
                                          <p:val>
                                            <p:strVal val="#ppt_h"/>
                                          </p:val>
                                        </p:tav>
                                      </p:tavLst>
                                    </p:anim>
                                    <p:animEffect transition="in" filter="fade">
                                      <p:cBhvr>
                                        <p:cTn id="19" dur="500"/>
                                        <p:tgtEl>
                                          <p:spTgt spid="94"/>
                                        </p:tgtEl>
                                      </p:cBhvr>
                                    </p:animEffect>
                                  </p:childTnLst>
                                </p:cTn>
                              </p:par>
                            </p:childTnLst>
                          </p:cTn>
                        </p:par>
                        <p:par>
                          <p:cTn id="20" fill="hold">
                            <p:stCondLst>
                              <p:cond delay="500"/>
                            </p:stCondLst>
                            <p:childTnLst>
                              <p:par>
                                <p:cTn id="21" presetID="22" presetClass="entr" presetSubtype="1"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par>
                                <p:cTn id="29" presetID="53" presetClass="entr" presetSubtype="16"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up)">
                                      <p:cBhvr>
                                        <p:cTn id="48" dur="500"/>
                                        <p:tgtEl>
                                          <p:spTgt spid="8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par>
                                <p:cTn id="54" presetID="53" presetClass="entr" presetSubtype="16" fill="hold" nodeType="withEffect">
                                  <p:stCondLst>
                                    <p:cond delay="0"/>
                                  </p:stCondLst>
                                  <p:childTnLst>
                                    <p:set>
                                      <p:cBhvr>
                                        <p:cTn id="55" dur="1" fill="hold">
                                          <p:stCondLst>
                                            <p:cond delay="0"/>
                                          </p:stCondLst>
                                        </p:cTn>
                                        <p:tgtEl>
                                          <p:spTgt spid="91"/>
                                        </p:tgtEl>
                                        <p:attrNameLst>
                                          <p:attrName>style.visibility</p:attrName>
                                        </p:attrNameLst>
                                      </p:cBhvr>
                                      <p:to>
                                        <p:strVal val="visible"/>
                                      </p:to>
                                    </p:set>
                                    <p:anim calcmode="lin" valueType="num">
                                      <p:cBhvr>
                                        <p:cTn id="56" dur="500" fill="hold"/>
                                        <p:tgtEl>
                                          <p:spTgt spid="91"/>
                                        </p:tgtEl>
                                        <p:attrNameLst>
                                          <p:attrName>ppt_w</p:attrName>
                                        </p:attrNameLst>
                                      </p:cBhvr>
                                      <p:tavLst>
                                        <p:tav tm="0">
                                          <p:val>
                                            <p:fltVal val="0"/>
                                          </p:val>
                                        </p:tav>
                                        <p:tav tm="100000">
                                          <p:val>
                                            <p:strVal val="#ppt_w"/>
                                          </p:val>
                                        </p:tav>
                                      </p:tavLst>
                                    </p:anim>
                                    <p:anim calcmode="lin" valueType="num">
                                      <p:cBhvr>
                                        <p:cTn id="57" dur="500" fill="hold"/>
                                        <p:tgtEl>
                                          <p:spTgt spid="91"/>
                                        </p:tgtEl>
                                        <p:attrNameLst>
                                          <p:attrName>ppt_h</p:attrName>
                                        </p:attrNameLst>
                                      </p:cBhvr>
                                      <p:tavLst>
                                        <p:tav tm="0">
                                          <p:val>
                                            <p:fltVal val="0"/>
                                          </p:val>
                                        </p:tav>
                                        <p:tav tm="100000">
                                          <p:val>
                                            <p:strVal val="#ppt_h"/>
                                          </p:val>
                                        </p:tav>
                                      </p:tavLst>
                                    </p:anim>
                                    <p:animEffect transition="in" filter="fade">
                                      <p:cBhvr>
                                        <p:cTn id="58" dur="500"/>
                                        <p:tgtEl>
                                          <p:spTgt spid="91"/>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up)">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down)">
                                      <p:cBhvr>
                                        <p:cTn id="67" dur="500"/>
                                        <p:tgtEl>
                                          <p:spTgt spid="42"/>
                                        </p:tgtEl>
                                      </p:cBhvr>
                                    </p:animEffect>
                                  </p:childTnLst>
                                </p:cTn>
                              </p:par>
                              <p:par>
                                <p:cTn id="68" presetID="53" presetClass="entr" presetSubtype="16" fill="hold" nodeType="withEffect">
                                  <p:stCondLst>
                                    <p:cond delay="0"/>
                                  </p:stCondLst>
                                  <p:childTnLst>
                                    <p:set>
                                      <p:cBhvr>
                                        <p:cTn id="69" dur="1" fill="hold">
                                          <p:stCondLst>
                                            <p:cond delay="0"/>
                                          </p:stCondLst>
                                        </p:cTn>
                                        <p:tgtEl>
                                          <p:spTgt spid="100"/>
                                        </p:tgtEl>
                                        <p:attrNameLst>
                                          <p:attrName>style.visibility</p:attrName>
                                        </p:attrNameLst>
                                      </p:cBhvr>
                                      <p:to>
                                        <p:strVal val="visible"/>
                                      </p:to>
                                    </p:set>
                                    <p:anim calcmode="lin" valueType="num">
                                      <p:cBhvr>
                                        <p:cTn id="70" dur="500" fill="hold"/>
                                        <p:tgtEl>
                                          <p:spTgt spid="100"/>
                                        </p:tgtEl>
                                        <p:attrNameLst>
                                          <p:attrName>ppt_w</p:attrName>
                                        </p:attrNameLst>
                                      </p:cBhvr>
                                      <p:tavLst>
                                        <p:tav tm="0">
                                          <p:val>
                                            <p:fltVal val="0"/>
                                          </p:val>
                                        </p:tav>
                                        <p:tav tm="100000">
                                          <p:val>
                                            <p:strVal val="#ppt_w"/>
                                          </p:val>
                                        </p:tav>
                                      </p:tavLst>
                                    </p:anim>
                                    <p:anim calcmode="lin" valueType="num">
                                      <p:cBhvr>
                                        <p:cTn id="71" dur="500" fill="hold"/>
                                        <p:tgtEl>
                                          <p:spTgt spid="100"/>
                                        </p:tgtEl>
                                        <p:attrNameLst>
                                          <p:attrName>ppt_h</p:attrName>
                                        </p:attrNameLst>
                                      </p:cBhvr>
                                      <p:tavLst>
                                        <p:tav tm="0">
                                          <p:val>
                                            <p:fltVal val="0"/>
                                          </p:val>
                                        </p:tav>
                                        <p:tav tm="100000">
                                          <p:val>
                                            <p:strVal val="#ppt_h"/>
                                          </p:val>
                                        </p:tav>
                                      </p:tavLst>
                                    </p:anim>
                                    <p:animEffect transition="in" filter="fade">
                                      <p:cBhvr>
                                        <p:cTn id="72" dur="500"/>
                                        <p:tgtEl>
                                          <p:spTgt spid="100"/>
                                        </p:tgtEl>
                                      </p:cBhvr>
                                    </p:animEffect>
                                  </p:childTnLst>
                                </p:cTn>
                              </p:par>
                            </p:childTnLst>
                          </p:cTn>
                        </p:par>
                        <p:par>
                          <p:cTn id="73" fill="hold">
                            <p:stCondLst>
                              <p:cond delay="500"/>
                            </p:stCondLst>
                            <p:childTnLst>
                              <p:par>
                                <p:cTn id="74" presetID="22" presetClass="entr" presetSubtype="1" fill="hold" nodeType="after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wipe(up)">
                                      <p:cBhvr>
                                        <p:cTn id="76" dur="500"/>
                                        <p:tgtEl>
                                          <p:spTgt spid="7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nodeType="clickEffect">
                                  <p:stCondLst>
                                    <p:cond delay="0"/>
                                  </p:stCondLst>
                                  <p:childTnLst>
                                    <p:set>
                                      <p:cBhvr>
                                        <p:cTn id="80" dur="1" fill="hold">
                                          <p:stCondLst>
                                            <p:cond delay="0"/>
                                          </p:stCondLst>
                                        </p:cTn>
                                        <p:tgtEl>
                                          <p:spTgt spid="106"/>
                                        </p:tgtEl>
                                        <p:attrNameLst>
                                          <p:attrName>style.visibility</p:attrName>
                                        </p:attrNameLst>
                                      </p:cBhvr>
                                      <p:to>
                                        <p:strVal val="visible"/>
                                      </p:to>
                                    </p:set>
                                    <p:anim calcmode="lin" valueType="num">
                                      <p:cBhvr>
                                        <p:cTn id="81" dur="500" fill="hold"/>
                                        <p:tgtEl>
                                          <p:spTgt spid="106"/>
                                        </p:tgtEl>
                                        <p:attrNameLst>
                                          <p:attrName>ppt_w</p:attrName>
                                        </p:attrNameLst>
                                      </p:cBhvr>
                                      <p:tavLst>
                                        <p:tav tm="0">
                                          <p:val>
                                            <p:fltVal val="0"/>
                                          </p:val>
                                        </p:tav>
                                        <p:tav tm="100000">
                                          <p:val>
                                            <p:strVal val="#ppt_w"/>
                                          </p:val>
                                        </p:tav>
                                      </p:tavLst>
                                    </p:anim>
                                    <p:anim calcmode="lin" valueType="num">
                                      <p:cBhvr>
                                        <p:cTn id="82" dur="500" fill="hold"/>
                                        <p:tgtEl>
                                          <p:spTgt spid="106"/>
                                        </p:tgtEl>
                                        <p:attrNameLst>
                                          <p:attrName>ppt_h</p:attrName>
                                        </p:attrNameLst>
                                      </p:cBhvr>
                                      <p:tavLst>
                                        <p:tav tm="0">
                                          <p:val>
                                            <p:fltVal val="0"/>
                                          </p:val>
                                        </p:tav>
                                        <p:tav tm="100000">
                                          <p:val>
                                            <p:strVal val="#ppt_h"/>
                                          </p:val>
                                        </p:tav>
                                      </p:tavLst>
                                    </p:anim>
                                    <p:animEffect transition="in" filter="fade">
                                      <p:cBhvr>
                                        <p:cTn id="83" dur="500"/>
                                        <p:tgtEl>
                                          <p:spTgt spid="106"/>
                                        </p:tgtEl>
                                      </p:cBhvr>
                                    </p:animEffect>
                                  </p:childTnLst>
                                </p:cTn>
                              </p:par>
                            </p:childTnLst>
                          </p:cTn>
                        </p:par>
                        <p:par>
                          <p:cTn id="84" fill="hold">
                            <p:stCondLst>
                              <p:cond delay="500"/>
                            </p:stCondLst>
                            <p:childTnLst>
                              <p:par>
                                <p:cTn id="85" presetID="22" presetClass="entr" presetSubtype="1" fill="hold"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up)">
                                      <p:cBhvr>
                                        <p:cTn id="8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6" grpId="0" animBg="1"/>
      <p:bldP spid="37" grpId="0" animBg="1"/>
      <p:bldP spid="38" grpId="0" animBg="1"/>
      <p:bldP spid="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38" name="组合 37"/>
          <p:cNvGrpSpPr/>
          <p:nvPr/>
        </p:nvGrpSpPr>
        <p:grpSpPr>
          <a:xfrm>
            <a:off x="7156834" y="2162161"/>
            <a:ext cx="1577802" cy="1309123"/>
            <a:chOff x="7737176" y="3044094"/>
            <a:chExt cx="1677511" cy="1374579"/>
          </a:xfrm>
        </p:grpSpPr>
        <p:grpSp>
          <p:nvGrpSpPr>
            <p:cNvPr id="39" name="组合 38"/>
            <p:cNvGrpSpPr/>
            <p:nvPr/>
          </p:nvGrpSpPr>
          <p:grpSpPr>
            <a:xfrm>
              <a:off x="7737176" y="3044094"/>
              <a:ext cx="1677511" cy="1374579"/>
              <a:chOff x="7647017" y="2699415"/>
              <a:chExt cx="2617944" cy="2145185"/>
            </a:xfrm>
          </p:grpSpPr>
          <p:sp>
            <p:nvSpPr>
              <p:cNvPr id="41"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defTabSz="863600">
                  <a:defRPr/>
                </a:pPr>
                <a:endParaRPr lang="zh-CN" altLang="en-US" sz="1700" b="0" kern="0" dirty="0">
                  <a:solidFill>
                    <a:sysClr val="windowText" lastClr="000000"/>
                  </a:solidFill>
                  <a:latin typeface="Arial" panose="020B0604020202020204" pitchFamily="34" charset="0"/>
                  <a:ea typeface="微软雅黑" panose="020B0503020204020204" pitchFamily="34" charset="-122"/>
                </a:endParaRPr>
              </a:p>
            </p:txBody>
          </p:sp>
          <p:sp>
            <p:nvSpPr>
              <p:cNvPr id="42" name="Oval 19"/>
              <p:cNvSpPr>
                <a:spLocks noChangeArrowheads="1"/>
              </p:cNvSpPr>
              <p:nvPr/>
            </p:nvSpPr>
            <p:spPr bwMode="auto">
              <a:xfrm>
                <a:off x="8011516" y="2699415"/>
                <a:ext cx="1931237" cy="1931674"/>
              </a:xfrm>
              <a:prstGeom prst="ellipse">
                <a:avLst/>
              </a:prstGeom>
              <a:solidFill>
                <a:schemeClr val="accent2"/>
              </a:solidFill>
              <a:ln w="25400" cap="flat" cmpd="sng" algn="ctr">
                <a:noFill/>
                <a:prstDash val="solid"/>
              </a:ln>
              <a:effectLst/>
            </p:spPr>
            <p:txBody>
              <a:bodyPr rtlCol="0" anchor="ctr"/>
              <a:lstStyle/>
              <a:p>
                <a:pPr algn="ctr"/>
                <a:endParaRPr lang="zh-CN" altLang="en-US" sz="2000" b="0" kern="0" dirty="0">
                  <a:solidFill>
                    <a:sysClr val="window" lastClr="FFFFFF"/>
                  </a:solidFill>
                  <a:latin typeface="微软雅黑" panose="020B0503020204020204" pitchFamily="34" charset="-122"/>
                  <a:ea typeface="微软雅黑" panose="020B0503020204020204" pitchFamily="34" charset="-122"/>
                </a:endParaRPr>
              </a:p>
            </p:txBody>
          </p:sp>
          <p:sp>
            <p:nvSpPr>
              <p:cNvPr id="43" name="未知"/>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defTabSz="863600">
                  <a:defRPr/>
                </a:pPr>
                <a:endParaRPr lang="zh-CN" altLang="en-US" sz="1700" b="0" kern="0" dirty="0">
                  <a:solidFill>
                    <a:sysClr val="windowText" lastClr="000000"/>
                  </a:solidFill>
                  <a:latin typeface="Arial" panose="020B0604020202020204" pitchFamily="34" charset="0"/>
                  <a:ea typeface="微软雅黑" panose="020B0503020204020204" pitchFamily="34" charset="-122"/>
                </a:endParaRPr>
              </a:p>
            </p:txBody>
          </p:sp>
        </p:grpSp>
        <p:sp>
          <p:nvSpPr>
            <p:cNvPr id="40" name="TextBox 39"/>
            <p:cNvSpPr txBox="1"/>
            <p:nvPr/>
          </p:nvSpPr>
          <p:spPr>
            <a:xfrm>
              <a:off x="7998203" y="3341756"/>
              <a:ext cx="1094384" cy="644747"/>
            </a:xfrm>
            <a:prstGeom prst="rect">
              <a:avLst/>
            </a:prstGeom>
            <a:noFill/>
          </p:spPr>
          <p:txBody>
            <a:bodyPr wrap="none" rtlCol="0">
              <a:spAutoFit/>
            </a:bodyPr>
            <a:lstStyle/>
            <a:p>
              <a:pPr defTabSz="863600">
                <a:defRPr/>
              </a:pPr>
              <a:r>
                <a:rPr lang="en-US" altLang="zh-CN" sz="3400" b="0" i="1" kern="0" dirty="0">
                  <a:solidFill>
                    <a:sysClr val="window" lastClr="FFFFFF"/>
                  </a:solidFill>
                  <a:latin typeface="Impact" panose="020B0806030902050204" pitchFamily="34" charset="0"/>
                  <a:ea typeface="微软雅黑" panose="020B0503020204020204" pitchFamily="34" charset="-122"/>
                </a:rPr>
                <a:t>201</a:t>
              </a:r>
              <a:r>
                <a:rPr lang="en-US" sz="3400" b="0" i="1" kern="0" dirty="0">
                  <a:solidFill>
                    <a:sysClr val="window" lastClr="FFFFFF"/>
                  </a:solidFill>
                  <a:latin typeface="Impact" panose="020B0806030902050204" pitchFamily="34" charset="0"/>
                  <a:ea typeface="微软雅黑" panose="020B0503020204020204" pitchFamily="34" charset="-122"/>
                </a:rPr>
                <a:t>9</a:t>
              </a:r>
              <a:endParaRPr lang="en-US" sz="3400" b="0" i="1" kern="0" dirty="0">
                <a:solidFill>
                  <a:sysClr val="window" lastClr="FFFFFF"/>
                </a:solidFill>
                <a:latin typeface="Impact" panose="020B0806030902050204" pitchFamily="34" charset="0"/>
                <a:ea typeface="微软雅黑" panose="020B0503020204020204" pitchFamily="34" charset="-122"/>
              </a:endParaRPr>
            </a:p>
          </p:txBody>
        </p:sp>
      </p:grpSp>
      <p:sp>
        <p:nvSpPr>
          <p:cNvPr id="44" name="AutoShape 7"/>
          <p:cNvSpPr>
            <a:spLocks noChangeArrowheads="1"/>
          </p:cNvSpPr>
          <p:nvPr/>
        </p:nvSpPr>
        <p:spPr bwMode="auto">
          <a:xfrm>
            <a:off x="539552" y="2354691"/>
            <a:ext cx="6437171" cy="87236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ln>
          <a:effectLst/>
        </p:spPr>
        <p:txBody>
          <a:bodyPr wrap="none" lIns="86371" tIns="43186" rIns="86371" bIns="43186" anchor="ctr"/>
          <a:lstStyle/>
          <a:p>
            <a:pPr marL="337185" indent="-337185">
              <a:lnSpc>
                <a:spcPct val="120000"/>
              </a:lnSpc>
              <a:defRPr/>
            </a:pPr>
            <a:endParaRPr lang="zh-CN" altLang="en-US" sz="1100" b="0" kern="0" dirty="0">
              <a:solidFill>
                <a:srgbClr val="646464"/>
              </a:solidFill>
              <a:latin typeface="Arial" panose="020B0604020202020204" pitchFamily="34" charset="0"/>
              <a:ea typeface="微软雅黑" panose="020B0503020204020204" pitchFamily="34" charset="-122"/>
            </a:endParaRPr>
          </a:p>
        </p:txBody>
      </p:sp>
      <p:sp>
        <p:nvSpPr>
          <p:cNvPr id="45" name="AutoShape 8"/>
          <p:cNvSpPr>
            <a:spLocks noChangeArrowheads="1"/>
          </p:cNvSpPr>
          <p:nvPr/>
        </p:nvSpPr>
        <p:spPr bwMode="auto">
          <a:xfrm>
            <a:off x="4945078"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anose="020B0503020204020204" pitchFamily="34" charset="-122"/>
              <a:ea typeface="微软雅黑" panose="020B0503020204020204" pitchFamily="34" charset="-122"/>
            </a:endParaRPr>
          </a:p>
        </p:txBody>
      </p:sp>
      <p:sp>
        <p:nvSpPr>
          <p:cNvPr id="46" name="AutoShape 8"/>
          <p:cNvSpPr>
            <a:spLocks noChangeArrowheads="1"/>
          </p:cNvSpPr>
          <p:nvPr/>
        </p:nvSpPr>
        <p:spPr bwMode="auto">
          <a:xfrm>
            <a:off x="3265921" y="2342232"/>
            <a:ext cx="533608" cy="893535"/>
          </a:xfrm>
          <a:prstGeom prst="chevron">
            <a:avLst>
              <a:gd name="adj" fmla="val 55472"/>
            </a:avLst>
          </a:prstGeom>
          <a:solidFill>
            <a:schemeClr val="accent1"/>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anose="020B0503020204020204" pitchFamily="34" charset="-122"/>
              <a:ea typeface="微软雅黑" panose="020B0503020204020204" pitchFamily="34" charset="-122"/>
            </a:endParaRPr>
          </a:p>
        </p:txBody>
      </p:sp>
      <p:sp>
        <p:nvSpPr>
          <p:cNvPr id="47" name="AutoShape 8"/>
          <p:cNvSpPr>
            <a:spLocks noChangeArrowheads="1"/>
          </p:cNvSpPr>
          <p:nvPr/>
        </p:nvSpPr>
        <p:spPr bwMode="auto">
          <a:xfrm>
            <a:off x="1623200" y="2342232"/>
            <a:ext cx="533608" cy="893535"/>
          </a:xfrm>
          <a:prstGeom prst="chevron">
            <a:avLst>
              <a:gd name="adj" fmla="val 55472"/>
            </a:avLst>
          </a:prstGeom>
          <a:solidFill>
            <a:schemeClr val="accent2"/>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anose="020B0503020204020204" pitchFamily="34" charset="-122"/>
              <a:ea typeface="微软雅黑" panose="020B0503020204020204" pitchFamily="34" charset="-122"/>
            </a:endParaRPr>
          </a:p>
        </p:txBody>
      </p:sp>
      <p:sp>
        <p:nvSpPr>
          <p:cNvPr id="48" name="AutoShape 8"/>
          <p:cNvSpPr>
            <a:spLocks noChangeArrowheads="1"/>
          </p:cNvSpPr>
          <p:nvPr/>
        </p:nvSpPr>
        <p:spPr bwMode="auto">
          <a:xfrm>
            <a:off x="6624235" y="2342232"/>
            <a:ext cx="533608" cy="893535"/>
          </a:xfrm>
          <a:prstGeom prst="chevron">
            <a:avLst>
              <a:gd name="adj" fmla="val 55472"/>
            </a:avLst>
          </a:prstGeom>
          <a:solidFill>
            <a:schemeClr val="accent3"/>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810464" y="2615002"/>
            <a:ext cx="619760" cy="363220"/>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anose="020B0806030902050204" pitchFamily="34" charset="0"/>
                <a:ea typeface="微软雅黑" panose="020B0503020204020204" pitchFamily="34" charset="-122"/>
              </a:rPr>
              <a:t>201</a:t>
            </a:r>
            <a:r>
              <a:rPr lang="en-US" b="0" kern="0" dirty="0" smtClean="0">
                <a:latin typeface="Impact" panose="020B0806030902050204" pitchFamily="34" charset="0"/>
                <a:ea typeface="微软雅黑" panose="020B0503020204020204" pitchFamily="34" charset="-122"/>
              </a:rPr>
              <a:t>5</a:t>
            </a:r>
            <a:endParaRPr lang="en-US" b="0" kern="0" dirty="0">
              <a:latin typeface="Impact" panose="020B0806030902050204" pitchFamily="34" charset="0"/>
              <a:ea typeface="微软雅黑" panose="020B0503020204020204" pitchFamily="34" charset="-122"/>
            </a:endParaRPr>
          </a:p>
        </p:txBody>
      </p:sp>
      <p:sp>
        <p:nvSpPr>
          <p:cNvPr id="50" name="TextBox 49"/>
          <p:cNvSpPr txBox="1"/>
          <p:nvPr/>
        </p:nvSpPr>
        <p:spPr>
          <a:xfrm>
            <a:off x="2386173" y="2615002"/>
            <a:ext cx="621030" cy="363220"/>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anose="020B0806030902050204" pitchFamily="34" charset="0"/>
                <a:ea typeface="微软雅黑" panose="020B0503020204020204" pitchFamily="34" charset="-122"/>
              </a:rPr>
              <a:t>201</a:t>
            </a:r>
            <a:r>
              <a:rPr lang="en-US" b="0" kern="0" dirty="0" smtClean="0">
                <a:latin typeface="Impact" panose="020B0806030902050204" pitchFamily="34" charset="0"/>
                <a:ea typeface="微软雅黑" panose="020B0503020204020204" pitchFamily="34" charset="-122"/>
              </a:rPr>
              <a:t>6</a:t>
            </a:r>
            <a:endParaRPr lang="en-US" b="0" kern="0" dirty="0">
              <a:latin typeface="Impact" panose="020B0806030902050204" pitchFamily="34" charset="0"/>
              <a:ea typeface="微软雅黑" panose="020B0503020204020204" pitchFamily="34" charset="-122"/>
            </a:endParaRPr>
          </a:p>
        </p:txBody>
      </p:sp>
      <p:sp>
        <p:nvSpPr>
          <p:cNvPr id="51" name="TextBox 50"/>
          <p:cNvSpPr txBox="1"/>
          <p:nvPr/>
        </p:nvSpPr>
        <p:spPr>
          <a:xfrm>
            <a:off x="4065330" y="2615002"/>
            <a:ext cx="586740" cy="363220"/>
          </a:xfrm>
          <a:prstGeom prst="rect">
            <a:avLst/>
          </a:prstGeom>
          <a:noFill/>
        </p:spPr>
        <p:txBody>
          <a:bodyPr wrap="none" lIns="86371" tIns="43186" rIns="86371" bIns="43186" rtlCol="0">
            <a:spAutoFit/>
          </a:bodyPr>
          <a:lstStyle/>
          <a:p>
            <a:pPr>
              <a:defRPr/>
            </a:pPr>
            <a:r>
              <a:rPr lang="en-US" altLang="zh-CN" b="0" i="1" kern="0" dirty="0" smtClean="0">
                <a:solidFill>
                  <a:srgbClr val="646464"/>
                </a:solidFill>
                <a:latin typeface="Impact" panose="020B0806030902050204" pitchFamily="34" charset="0"/>
                <a:ea typeface="微软雅黑" panose="020B0503020204020204" pitchFamily="34" charset="-122"/>
              </a:rPr>
              <a:t>2017</a:t>
            </a:r>
            <a:endParaRPr lang="zh-CN" altLang="en-US" b="0" i="1" kern="0" dirty="0">
              <a:solidFill>
                <a:srgbClr val="646464"/>
              </a:solidFill>
              <a:latin typeface="Impact" panose="020B0806030902050204" pitchFamily="34" charset="0"/>
              <a:ea typeface="微软雅黑" panose="020B0503020204020204" pitchFamily="34" charset="-122"/>
            </a:endParaRPr>
          </a:p>
        </p:txBody>
      </p:sp>
      <p:sp>
        <p:nvSpPr>
          <p:cNvPr id="52" name="TextBox 51"/>
          <p:cNvSpPr txBox="1"/>
          <p:nvPr/>
        </p:nvSpPr>
        <p:spPr>
          <a:xfrm>
            <a:off x="5744486" y="2615002"/>
            <a:ext cx="619125" cy="363220"/>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smtClean="0">
                <a:latin typeface="Impact" panose="020B0806030902050204" pitchFamily="34" charset="0"/>
                <a:ea typeface="微软雅黑" panose="020B0503020204020204" pitchFamily="34" charset="-122"/>
              </a:rPr>
              <a:t>201</a:t>
            </a:r>
            <a:r>
              <a:rPr lang="en-US" b="0" kern="0" dirty="0" smtClean="0">
                <a:latin typeface="Impact" panose="020B0806030902050204" pitchFamily="34" charset="0"/>
                <a:ea typeface="微软雅黑" panose="020B0503020204020204" pitchFamily="34" charset="-122"/>
              </a:rPr>
              <a:t>8</a:t>
            </a:r>
            <a:endParaRPr lang="en-US" b="0" kern="0" dirty="0">
              <a:latin typeface="Impact" panose="020B0806030902050204" pitchFamily="34" charset="0"/>
              <a:ea typeface="微软雅黑" panose="020B0503020204020204" pitchFamily="34" charset="-122"/>
            </a:endParaRPr>
          </a:p>
        </p:txBody>
      </p:sp>
      <p:grpSp>
        <p:nvGrpSpPr>
          <p:cNvPr id="53" name="组合 52"/>
          <p:cNvGrpSpPr/>
          <p:nvPr/>
        </p:nvGrpSpPr>
        <p:grpSpPr>
          <a:xfrm>
            <a:off x="1149105" y="3080995"/>
            <a:ext cx="1811457" cy="1434970"/>
            <a:chOff x="941884" y="3983470"/>
            <a:chExt cx="1925931" cy="1506719"/>
          </a:xfrm>
        </p:grpSpPr>
        <p:cxnSp>
          <p:nvCxnSpPr>
            <p:cNvPr id="54" name="直接连接符 53"/>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55" name="TextBox 54"/>
            <p:cNvSpPr txBox="1"/>
            <p:nvPr/>
          </p:nvSpPr>
          <p:spPr>
            <a:xfrm>
              <a:off x="941884" y="4393273"/>
              <a:ext cx="1925931" cy="109691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anose="020B0604020202020204" pitchFamily="34" charset="0"/>
                  <a:ea typeface="微软雅黑" panose="020B0503020204020204" pitchFamily="34" charset="-122"/>
                </a:rPr>
                <a:t>此处添加</a:t>
              </a:r>
              <a:r>
                <a:rPr lang="zh-CN" altLang="en-US" b="0" kern="0" dirty="0">
                  <a:solidFill>
                    <a:srgbClr val="646464"/>
                  </a:solidFill>
                  <a:latin typeface="Arial" panose="020B0604020202020204" pitchFamily="34" charset="0"/>
                  <a:ea typeface="微软雅黑" panose="020B0503020204020204" pitchFamily="34" charset="-122"/>
                </a:rPr>
                <a:t>标题</a:t>
              </a:r>
              <a:endParaRPr lang="en-US" altLang="zh-CN" b="0" kern="0" dirty="0" smtClean="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100" b="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100" b="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100" b="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100" b="0" kern="0" dirty="0">
                <a:solidFill>
                  <a:srgbClr val="646464"/>
                </a:solidFill>
                <a:latin typeface="Arial" panose="020B0604020202020204" pitchFamily="34" charset="0"/>
                <a:ea typeface="微软雅黑" panose="020B0503020204020204" pitchFamily="34" charset="-122"/>
              </a:endParaRPr>
            </a:p>
          </p:txBody>
        </p:sp>
      </p:grpSp>
      <p:grpSp>
        <p:nvGrpSpPr>
          <p:cNvPr id="56" name="组合 55"/>
          <p:cNvGrpSpPr/>
          <p:nvPr/>
        </p:nvGrpSpPr>
        <p:grpSpPr>
          <a:xfrm>
            <a:off x="2635776" y="1112769"/>
            <a:ext cx="1811457" cy="1430999"/>
            <a:chOff x="2293144" y="1916832"/>
            <a:chExt cx="1925931" cy="1502549"/>
          </a:xfrm>
        </p:grpSpPr>
        <p:cxnSp>
          <p:nvCxnSpPr>
            <p:cNvPr id="57" name="直接连接符 56"/>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58" name="TextBox 57"/>
            <p:cNvSpPr txBox="1"/>
            <p:nvPr/>
          </p:nvSpPr>
          <p:spPr>
            <a:xfrm>
              <a:off x="2293144" y="1916832"/>
              <a:ext cx="1925931" cy="1034736"/>
            </a:xfrm>
            <a:prstGeom prst="rect">
              <a:avLst/>
            </a:prstGeom>
            <a:noFill/>
          </p:spPr>
          <p:txBody>
            <a:bodyPr wrap="square" rtlCol="0">
              <a:spAutoFit/>
            </a:bodyPr>
            <a:lstStyle/>
            <a:p>
              <a:pPr>
                <a:lnSpc>
                  <a:spcPct val="150000"/>
                </a:lnSpc>
                <a:defRPr/>
              </a:pPr>
              <a:r>
                <a:rPr lang="zh-CN" altLang="en-US" b="0" kern="0" dirty="0" smtClean="0">
                  <a:solidFill>
                    <a:srgbClr val="646464"/>
                  </a:solidFill>
                  <a:latin typeface="Arial" panose="020B0604020202020204" pitchFamily="34" charset="0"/>
                  <a:ea typeface="微软雅黑" panose="020B0503020204020204" pitchFamily="34" charset="-122"/>
                </a:rPr>
                <a:t>此处添加</a:t>
              </a:r>
              <a:r>
                <a:rPr lang="zh-CN" altLang="en-US" b="0" kern="0" dirty="0">
                  <a:solidFill>
                    <a:srgbClr val="646464"/>
                  </a:solidFill>
                  <a:latin typeface="Arial" panose="020B0604020202020204" pitchFamily="34" charset="0"/>
                  <a:ea typeface="微软雅黑" panose="020B0503020204020204" pitchFamily="34" charset="-122"/>
                </a:rPr>
                <a:t>标题</a:t>
              </a:r>
              <a:endParaRPr lang="en-US" altLang="zh-CN" b="0" kern="0" dirty="0" smtClean="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100" b="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100" b="0" kern="0" dirty="0">
                <a:solidFill>
                  <a:srgbClr val="646464"/>
                </a:solidFill>
                <a:latin typeface="Arial" panose="020B0604020202020204" pitchFamily="34" charset="0"/>
                <a:ea typeface="微软雅黑" panose="020B0503020204020204" pitchFamily="34" charset="-122"/>
              </a:endParaRPr>
            </a:p>
            <a:p>
              <a:pPr>
                <a:lnSpc>
                  <a:spcPct val="150000"/>
                </a:lnSpc>
                <a:defRPr/>
              </a:pPr>
              <a:r>
                <a:rPr lang="zh-CN" altLang="en-US" sz="1100" b="0" kern="0" dirty="0">
                  <a:solidFill>
                    <a:srgbClr val="646464"/>
                  </a:solidFill>
                  <a:latin typeface="Arial" panose="020B0604020202020204" pitchFamily="34" charset="0"/>
                  <a:ea typeface="微软雅黑" panose="020B0503020204020204" pitchFamily="34" charset="-122"/>
                </a:rPr>
                <a:t>点击此处添加段落文本</a:t>
              </a:r>
              <a:endParaRPr lang="zh-CN" altLang="en-US" sz="1100" b="0" kern="0" dirty="0">
                <a:solidFill>
                  <a:srgbClr val="646464"/>
                </a:solidFill>
                <a:latin typeface="Arial" panose="020B0604020202020204" pitchFamily="34" charset="0"/>
                <a:ea typeface="微软雅黑" panose="020B0503020204020204" pitchFamily="34" charset="-122"/>
              </a:endParaRPr>
            </a:p>
          </p:txBody>
        </p:sp>
      </p:grpSp>
      <p:grpSp>
        <p:nvGrpSpPr>
          <p:cNvPr id="59" name="组合 58"/>
          <p:cNvGrpSpPr/>
          <p:nvPr/>
        </p:nvGrpSpPr>
        <p:grpSpPr>
          <a:xfrm>
            <a:off x="4279883" y="3101561"/>
            <a:ext cx="1811457" cy="1414405"/>
            <a:chOff x="3641104" y="3980384"/>
            <a:chExt cx="1925931" cy="1485125"/>
          </a:xfrm>
        </p:grpSpPr>
        <p:cxnSp>
          <p:nvCxnSpPr>
            <p:cNvPr id="60" name="直接连接符 59"/>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61" name="TextBox 60"/>
            <p:cNvSpPr txBox="1"/>
            <p:nvPr/>
          </p:nvSpPr>
          <p:spPr>
            <a:xfrm>
              <a:off x="3641104" y="4368593"/>
              <a:ext cx="1925931" cy="1096916"/>
            </a:xfrm>
            <a:prstGeom prst="rect">
              <a:avLst/>
            </a:prstGeom>
            <a:noFill/>
          </p:spPr>
          <p:txBody>
            <a:bodyPr wrap="square" rtlCol="0">
              <a:spAutoFit/>
            </a:bodyPr>
            <a:lstStyle/>
            <a:p>
              <a:pPr>
                <a:lnSpc>
                  <a:spcPct val="150000"/>
                </a:lnSpc>
                <a:defRPr/>
              </a:pPr>
              <a:r>
                <a:rPr lang="zh-CN" altLang="en-US" b="0" kern="0" dirty="0" smtClean="0">
                  <a:solidFill>
                    <a:schemeClr val="tx1">
                      <a:lumMod val="65000"/>
                      <a:lumOff val="35000"/>
                    </a:schemeClr>
                  </a:solidFill>
                  <a:latin typeface="Arial" panose="020B0604020202020204" pitchFamily="34" charset="0"/>
                  <a:ea typeface="微软雅黑" panose="020B0503020204020204" pitchFamily="34" charset="-122"/>
                </a:rPr>
                <a:t>此处添加</a:t>
              </a:r>
              <a:r>
                <a:rPr lang="zh-CN" altLang="en-US" b="0" kern="0" dirty="0">
                  <a:solidFill>
                    <a:schemeClr val="tx1">
                      <a:lumMod val="65000"/>
                      <a:lumOff val="35000"/>
                    </a:schemeClr>
                  </a:solidFill>
                  <a:latin typeface="Arial" panose="020B0604020202020204" pitchFamily="34" charset="0"/>
                  <a:ea typeface="微软雅黑" panose="020B0503020204020204" pitchFamily="34" charset="-122"/>
                </a:rPr>
                <a:t>标题</a:t>
              </a:r>
              <a:endParaRPr lang="en-US" altLang="zh-CN" b="0" kern="0" dirty="0" smtClean="0">
                <a:solidFill>
                  <a:schemeClr val="tx1">
                    <a:lumMod val="65000"/>
                    <a:lumOff val="35000"/>
                  </a:schemeClr>
                </a:solidFill>
                <a:latin typeface="Arial" panose="020B0604020202020204" pitchFamily="34" charset="0"/>
                <a:ea typeface="微软雅黑" panose="020B0503020204020204" pitchFamily="34" charset="-122"/>
              </a:endParaRPr>
            </a:p>
            <a:p>
              <a:pPr>
                <a:lnSpc>
                  <a:spcPct val="150000"/>
                </a:lnSpc>
                <a:defRPr/>
              </a:pPr>
              <a:r>
                <a:rPr lang="zh-CN" altLang="en-US" sz="1100" b="0" kern="0" dirty="0">
                  <a:solidFill>
                    <a:schemeClr val="tx1">
                      <a:lumMod val="65000"/>
                      <a:lumOff val="35000"/>
                    </a:schemeClr>
                  </a:solidFill>
                  <a:latin typeface="Arial" panose="020B0604020202020204" pitchFamily="34" charset="0"/>
                  <a:ea typeface="微软雅黑" panose="020B0503020204020204" pitchFamily="34" charset="-122"/>
                </a:rPr>
                <a:t>点击此处添加段落文本</a:t>
              </a:r>
              <a:endParaRPr lang="zh-CN" altLang="en-US" sz="1100" b="0" kern="0" dirty="0">
                <a:solidFill>
                  <a:schemeClr val="tx1">
                    <a:lumMod val="65000"/>
                    <a:lumOff val="35000"/>
                  </a:schemeClr>
                </a:solidFill>
                <a:latin typeface="Arial" panose="020B0604020202020204" pitchFamily="34" charset="0"/>
                <a:ea typeface="微软雅黑" panose="020B0503020204020204" pitchFamily="34" charset="-122"/>
              </a:endParaRPr>
            </a:p>
            <a:p>
              <a:pPr>
                <a:lnSpc>
                  <a:spcPct val="150000"/>
                </a:lnSpc>
                <a:defRPr/>
              </a:pPr>
              <a:r>
                <a:rPr lang="zh-CN" altLang="en-US" sz="1100" b="0" kern="0" dirty="0">
                  <a:solidFill>
                    <a:schemeClr val="tx1">
                      <a:lumMod val="65000"/>
                      <a:lumOff val="35000"/>
                    </a:schemeClr>
                  </a:solidFill>
                  <a:latin typeface="Arial" panose="020B0604020202020204" pitchFamily="34" charset="0"/>
                  <a:ea typeface="微软雅黑" panose="020B0503020204020204" pitchFamily="34" charset="-122"/>
                </a:rPr>
                <a:t>点击此处添加段落文本</a:t>
              </a:r>
              <a:endParaRPr lang="zh-CN" altLang="en-US" sz="1100" b="0" kern="0" dirty="0">
                <a:solidFill>
                  <a:schemeClr val="tx1">
                    <a:lumMod val="65000"/>
                    <a:lumOff val="35000"/>
                  </a:schemeClr>
                </a:solidFill>
                <a:latin typeface="Arial" panose="020B0604020202020204" pitchFamily="34" charset="0"/>
                <a:ea typeface="微软雅黑" panose="020B0503020204020204" pitchFamily="34" charset="-122"/>
              </a:endParaRPr>
            </a:p>
          </p:txBody>
        </p:sp>
      </p:grpSp>
      <p:grpSp>
        <p:nvGrpSpPr>
          <p:cNvPr id="62" name="组合 61"/>
          <p:cNvGrpSpPr/>
          <p:nvPr/>
        </p:nvGrpSpPr>
        <p:grpSpPr>
          <a:xfrm>
            <a:off x="5990281" y="1112769"/>
            <a:ext cx="1811457" cy="1430999"/>
            <a:chOff x="5044092" y="1916832"/>
            <a:chExt cx="1925931" cy="1502549"/>
          </a:xfrm>
        </p:grpSpPr>
        <p:cxnSp>
          <p:nvCxnSpPr>
            <p:cNvPr id="63" name="直接连接符 62"/>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64" name="TextBox 63"/>
            <p:cNvSpPr txBox="1"/>
            <p:nvPr/>
          </p:nvSpPr>
          <p:spPr>
            <a:xfrm>
              <a:off x="5044092" y="1916832"/>
              <a:ext cx="1925931" cy="1096916"/>
            </a:xfrm>
            <a:prstGeom prst="rect">
              <a:avLst/>
            </a:prstGeom>
            <a:noFill/>
          </p:spPr>
          <p:txBody>
            <a:bodyPr wrap="square" rtlCol="0">
              <a:spAutoFit/>
            </a:bodyPr>
            <a:lstStyle/>
            <a:p>
              <a:pPr>
                <a:lnSpc>
                  <a:spcPct val="150000"/>
                </a:lnSpc>
                <a:defRPr/>
              </a:pPr>
              <a:r>
                <a:rPr lang="zh-CN" altLang="en-US" b="0" kern="0" dirty="0" smtClean="0">
                  <a:solidFill>
                    <a:srgbClr val="C00000"/>
                  </a:solidFill>
                  <a:latin typeface="Arial" panose="020B0604020202020204" pitchFamily="34" charset="0"/>
                  <a:ea typeface="微软雅黑" panose="020B0503020204020204" pitchFamily="34" charset="-122"/>
                </a:rPr>
                <a:t>此处添加</a:t>
              </a:r>
              <a:r>
                <a:rPr lang="zh-CN" altLang="en-US" b="0" kern="0" dirty="0">
                  <a:solidFill>
                    <a:srgbClr val="C00000"/>
                  </a:solidFill>
                  <a:latin typeface="Arial" panose="020B0604020202020204" pitchFamily="34" charset="0"/>
                  <a:ea typeface="微软雅黑" panose="020B0503020204020204" pitchFamily="34" charset="-122"/>
                </a:rPr>
                <a:t>标题</a:t>
              </a:r>
              <a:endParaRPr lang="en-US" altLang="zh-CN" b="0" kern="0" dirty="0" smtClean="0">
                <a:solidFill>
                  <a:srgbClr val="C00000"/>
                </a:solidFill>
                <a:latin typeface="Arial" panose="020B0604020202020204" pitchFamily="34" charset="0"/>
                <a:ea typeface="微软雅黑" panose="020B0503020204020204" pitchFamily="34" charset="-122"/>
              </a:endParaRPr>
            </a:p>
            <a:p>
              <a:pPr>
                <a:lnSpc>
                  <a:spcPct val="150000"/>
                </a:lnSpc>
                <a:defRPr/>
              </a:pPr>
              <a:r>
                <a:rPr lang="zh-CN" altLang="en-US" sz="1100" b="0" kern="0" dirty="0">
                  <a:solidFill>
                    <a:srgbClr val="C00000"/>
                  </a:solidFill>
                  <a:latin typeface="Arial" panose="020B0604020202020204" pitchFamily="34" charset="0"/>
                  <a:ea typeface="微软雅黑" panose="020B0503020204020204" pitchFamily="34" charset="-122"/>
                </a:rPr>
                <a:t>点击此处添加段落文本</a:t>
              </a:r>
              <a:endParaRPr lang="zh-CN" altLang="en-US" sz="1100" b="0" kern="0" dirty="0">
                <a:solidFill>
                  <a:srgbClr val="C00000"/>
                </a:solidFill>
                <a:latin typeface="Arial" panose="020B0604020202020204" pitchFamily="34" charset="0"/>
                <a:ea typeface="微软雅黑" panose="020B0503020204020204" pitchFamily="34" charset="-122"/>
              </a:endParaRPr>
            </a:p>
            <a:p>
              <a:pPr>
                <a:lnSpc>
                  <a:spcPct val="150000"/>
                </a:lnSpc>
                <a:defRPr/>
              </a:pPr>
              <a:r>
                <a:rPr lang="zh-CN" altLang="en-US" sz="1100" b="0" kern="0" dirty="0">
                  <a:solidFill>
                    <a:srgbClr val="C00000"/>
                  </a:solidFill>
                  <a:latin typeface="Arial" panose="020B0604020202020204" pitchFamily="34" charset="0"/>
                  <a:ea typeface="微软雅黑" panose="020B0503020204020204" pitchFamily="34" charset="-122"/>
                </a:rPr>
                <a:t>点击此处添加段落文本</a:t>
              </a:r>
              <a:endParaRPr lang="zh-CN" altLang="en-US" sz="1100" b="0" kern="0" dirty="0">
                <a:solidFill>
                  <a:srgbClr val="C00000"/>
                </a:solidFill>
                <a:latin typeface="Arial" panose="020B0604020202020204" pitchFamily="34" charset="0"/>
                <a:ea typeface="微软雅黑" panose="020B0503020204020204" pitchFamily="34" charset="-122"/>
              </a:endParaRPr>
            </a:p>
          </p:txBody>
        </p:sp>
      </p:grpSp>
      <p:sp>
        <p:nvSpPr>
          <p:cNvPr id="2" name="文本框 1"/>
          <p:cNvSpPr txBox="1"/>
          <p:nvPr/>
        </p:nvSpPr>
        <p:spPr>
          <a:xfrm>
            <a:off x="1611630" y="4612005"/>
            <a:ext cx="6489065" cy="38481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250" fill="hold"/>
                                        <p:tgtEl>
                                          <p:spTgt spid="47"/>
                                        </p:tgtEl>
                                        <p:attrNameLst>
                                          <p:attrName>ppt_x</p:attrName>
                                        </p:attrNameLst>
                                      </p:cBhvr>
                                      <p:tavLst>
                                        <p:tav tm="0">
                                          <p:val>
                                            <p:strVal val="0-#ppt_w/2"/>
                                          </p:val>
                                        </p:tav>
                                        <p:tav tm="100000">
                                          <p:val>
                                            <p:strVal val="#ppt_x"/>
                                          </p:val>
                                        </p:tav>
                                      </p:tavLst>
                                    </p:anim>
                                    <p:anim calcmode="lin" valueType="num">
                                      <p:cBhvr additive="base">
                                        <p:cTn id="17" dur="250" fill="hold"/>
                                        <p:tgtEl>
                                          <p:spTgt spid="4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46"/>
                                        </p:tgtEl>
                                        <p:attrNameLst>
                                          <p:attrName>style.visibility</p:attrName>
                                        </p:attrNameLst>
                                      </p:cBhvr>
                                      <p:to>
                                        <p:strVal val="visible"/>
                                      </p:to>
                                    </p:set>
                                    <p:anim calcmode="lin" valueType="num">
                                      <p:cBhvr additive="base">
                                        <p:cTn id="20" dur="250" fill="hold"/>
                                        <p:tgtEl>
                                          <p:spTgt spid="46"/>
                                        </p:tgtEl>
                                        <p:attrNameLst>
                                          <p:attrName>ppt_x</p:attrName>
                                        </p:attrNameLst>
                                      </p:cBhvr>
                                      <p:tavLst>
                                        <p:tav tm="0">
                                          <p:val>
                                            <p:strVal val="0-#ppt_w/2"/>
                                          </p:val>
                                        </p:tav>
                                        <p:tav tm="100000">
                                          <p:val>
                                            <p:strVal val="#ppt_x"/>
                                          </p:val>
                                        </p:tav>
                                      </p:tavLst>
                                    </p:anim>
                                    <p:anim calcmode="lin" valueType="num">
                                      <p:cBhvr additive="base">
                                        <p:cTn id="21" dur="250" fill="hold"/>
                                        <p:tgtEl>
                                          <p:spTgt spid="4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250" fill="hold"/>
                                        <p:tgtEl>
                                          <p:spTgt spid="45"/>
                                        </p:tgtEl>
                                        <p:attrNameLst>
                                          <p:attrName>ppt_x</p:attrName>
                                        </p:attrNameLst>
                                      </p:cBhvr>
                                      <p:tavLst>
                                        <p:tav tm="0">
                                          <p:val>
                                            <p:strVal val="0-#ppt_w/2"/>
                                          </p:val>
                                        </p:tav>
                                        <p:tav tm="100000">
                                          <p:val>
                                            <p:strVal val="#ppt_x"/>
                                          </p:val>
                                        </p:tav>
                                      </p:tavLst>
                                    </p:anim>
                                    <p:anim calcmode="lin" valueType="num">
                                      <p:cBhvr additive="base">
                                        <p:cTn id="25" dur="25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750"/>
                                  </p:stCondLst>
                                  <p:childTnLst>
                                    <p:set>
                                      <p:cBhvr>
                                        <p:cTn id="27" dur="1" fill="hold">
                                          <p:stCondLst>
                                            <p:cond delay="0"/>
                                          </p:stCondLst>
                                        </p:cTn>
                                        <p:tgtEl>
                                          <p:spTgt spid="48"/>
                                        </p:tgtEl>
                                        <p:attrNameLst>
                                          <p:attrName>style.visibility</p:attrName>
                                        </p:attrNameLst>
                                      </p:cBhvr>
                                      <p:to>
                                        <p:strVal val="visible"/>
                                      </p:to>
                                    </p:set>
                                    <p:anim calcmode="lin" valueType="num">
                                      <p:cBhvr additive="base">
                                        <p:cTn id="28" dur="250" fill="hold"/>
                                        <p:tgtEl>
                                          <p:spTgt spid="48"/>
                                        </p:tgtEl>
                                        <p:attrNameLst>
                                          <p:attrName>ppt_x</p:attrName>
                                        </p:attrNameLst>
                                      </p:cBhvr>
                                      <p:tavLst>
                                        <p:tav tm="0">
                                          <p:val>
                                            <p:strVal val="0-#ppt_w/2"/>
                                          </p:val>
                                        </p:tav>
                                        <p:tav tm="100000">
                                          <p:val>
                                            <p:strVal val="#ppt_x"/>
                                          </p:val>
                                        </p:tav>
                                      </p:tavLst>
                                    </p:anim>
                                    <p:anim calcmode="lin" valueType="num">
                                      <p:cBhvr additive="base">
                                        <p:cTn id="29" dur="250" fill="hold"/>
                                        <p:tgtEl>
                                          <p:spTgt spid="48"/>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anim calcmode="lin" valueType="num">
                                      <p:cBhvr>
                                        <p:cTn id="34" dur="500" fill="hold"/>
                                        <p:tgtEl>
                                          <p:spTgt spid="49"/>
                                        </p:tgtEl>
                                        <p:attrNameLst>
                                          <p:attrName>ppt_x</p:attrName>
                                        </p:attrNameLst>
                                      </p:cBhvr>
                                      <p:tavLst>
                                        <p:tav tm="0">
                                          <p:val>
                                            <p:strVal val="#ppt_x"/>
                                          </p:val>
                                        </p:tav>
                                        <p:tav tm="100000">
                                          <p:val>
                                            <p:strVal val="#ppt_x"/>
                                          </p:val>
                                        </p:tav>
                                      </p:tavLst>
                                    </p:anim>
                                    <p:anim calcmode="lin" valueType="num">
                                      <p:cBhvr>
                                        <p:cTn id="35" dur="500" fill="hold"/>
                                        <p:tgtEl>
                                          <p:spTgt spid="4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anim calcmode="lin" valueType="num">
                                      <p:cBhvr>
                                        <p:cTn id="39" dur="500" fill="hold"/>
                                        <p:tgtEl>
                                          <p:spTgt spid="50"/>
                                        </p:tgtEl>
                                        <p:attrNameLst>
                                          <p:attrName>ppt_x</p:attrName>
                                        </p:attrNameLst>
                                      </p:cBhvr>
                                      <p:tavLst>
                                        <p:tav tm="0">
                                          <p:val>
                                            <p:strVal val="#ppt_x"/>
                                          </p:val>
                                        </p:tav>
                                        <p:tav tm="100000">
                                          <p:val>
                                            <p:strVal val="#ppt_x"/>
                                          </p:val>
                                        </p:tav>
                                      </p:tavLst>
                                    </p:anim>
                                    <p:anim calcmode="lin" valueType="num">
                                      <p:cBhvr>
                                        <p:cTn id="40" dur="500" fill="hold"/>
                                        <p:tgtEl>
                                          <p:spTgt spid="5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fade">
                                      <p:cBhvr>
                                        <p:cTn id="48" dur="500"/>
                                        <p:tgtEl>
                                          <p:spTgt spid="52"/>
                                        </p:tgtEl>
                                      </p:cBhvr>
                                    </p:animEffect>
                                    <p:anim calcmode="lin" valueType="num">
                                      <p:cBhvr>
                                        <p:cTn id="49" dur="500" fill="hold"/>
                                        <p:tgtEl>
                                          <p:spTgt spid="52"/>
                                        </p:tgtEl>
                                        <p:attrNameLst>
                                          <p:attrName>ppt_x</p:attrName>
                                        </p:attrNameLst>
                                      </p:cBhvr>
                                      <p:tavLst>
                                        <p:tav tm="0">
                                          <p:val>
                                            <p:strVal val="#ppt_x"/>
                                          </p:val>
                                        </p:tav>
                                        <p:tav tm="100000">
                                          <p:val>
                                            <p:strVal val="#ppt_x"/>
                                          </p:val>
                                        </p:tav>
                                      </p:tavLst>
                                    </p:anim>
                                    <p:anim calcmode="lin" valueType="num">
                                      <p:cBhvr>
                                        <p:cTn id="50" dur="500" fill="hold"/>
                                        <p:tgtEl>
                                          <p:spTgt spid="52"/>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42" presetClass="entr" presetSubtype="0"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1000" fill="hold"/>
                                        <p:tgtEl>
                                          <p:spTgt spid="38"/>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22" presetClass="entr" presetSubtype="4"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down)">
                                      <p:cBhvr>
                                        <p:cTn id="60" dur="250"/>
                                        <p:tgtEl>
                                          <p:spTgt spid="53"/>
                                        </p:tgtEl>
                                      </p:cBhvr>
                                    </p:animEffect>
                                  </p:childTnLst>
                                </p:cTn>
                              </p:par>
                              <p:par>
                                <p:cTn id="61" presetID="22" presetClass="entr" presetSubtype="4"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down)">
                                      <p:cBhvr>
                                        <p:cTn id="63" dur="250"/>
                                        <p:tgtEl>
                                          <p:spTgt spid="56"/>
                                        </p:tgtEl>
                                      </p:cBhvr>
                                    </p:animEffect>
                                  </p:childTnLst>
                                </p:cTn>
                              </p:par>
                              <p:par>
                                <p:cTn id="64" presetID="22" presetClass="entr" presetSubtype="4" fill="hold" nodeType="with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wipe(down)">
                                      <p:cBhvr>
                                        <p:cTn id="66" dur="250"/>
                                        <p:tgtEl>
                                          <p:spTgt spid="59"/>
                                        </p:tgtEl>
                                      </p:cBhvr>
                                    </p:animEffect>
                                  </p:childTnLst>
                                </p:cTn>
                              </p:par>
                              <p:par>
                                <p:cTn id="67" presetID="22" presetClass="entr" presetSubtype="4" fill="hold" nodeType="with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down)">
                                      <p:cBhvr>
                                        <p:cTn id="69"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4" grpId="0" animBg="1"/>
      <p:bldP spid="45" grpId="0" animBg="1"/>
      <p:bldP spid="46" grpId="0" animBg="1"/>
      <p:bldP spid="47" grpId="0" animBg="1"/>
      <p:bldP spid="48" grpId="0" animBg="1"/>
      <p:bldP spid="49" grpId="0"/>
      <p:bldP spid="50" grpId="0"/>
      <p:bldP spid="51"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36" name="组合 35"/>
          <p:cNvGrpSpPr/>
          <p:nvPr/>
        </p:nvGrpSpPr>
        <p:grpSpPr>
          <a:xfrm>
            <a:off x="1172096" y="1032991"/>
            <a:ext cx="7072312" cy="3482975"/>
            <a:chOff x="1358950" y="1173758"/>
            <a:chExt cx="7072312" cy="3482975"/>
          </a:xfrm>
        </p:grpSpPr>
        <p:sp>
          <p:nvSpPr>
            <p:cNvPr id="37"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39" name="Freeform 6"/>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0" name="Freeform 7"/>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1"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3</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第三部分标题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style.rotation</p:attrName>
                                        </p:attrNameLst>
                                      </p:cBhvr>
                                      <p:tavLst>
                                        <p:tav tm="0">
                                          <p:val>
                                            <p:fltVal val="90"/>
                                          </p:val>
                                        </p:tav>
                                        <p:tav tm="100000">
                                          <p:val>
                                            <p:fltVal val="0"/>
                                          </p:val>
                                        </p:tav>
                                      </p:tavLst>
                                    </p:anim>
                                    <p:animEffect transition="in" filter="fade">
                                      <p:cBhvr>
                                        <p:cTn id="22" dur="5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90"/>
                                          </p:val>
                                        </p:tav>
                                        <p:tav tm="100000">
                                          <p:val>
                                            <p:fltVal val="0"/>
                                          </p:val>
                                        </p:tav>
                                      </p:tavLst>
                                    </p:anim>
                                    <p:animEffect transition="in" filter="fade">
                                      <p:cBhvr>
                                        <p:cTn id="28" dur="500"/>
                                        <p:tgtEl>
                                          <p:spTgt spid="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90"/>
                                          </p:val>
                                        </p:tav>
                                        <p:tav tm="100000">
                                          <p:val>
                                            <p:fltVal val="0"/>
                                          </p:val>
                                        </p:tav>
                                      </p:tavLst>
                                    </p:anim>
                                    <p:animEffect transition="in" filter="fade">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104" name="组合 103"/>
          <p:cNvGrpSpPr/>
          <p:nvPr/>
        </p:nvGrpSpPr>
        <p:grpSpPr>
          <a:xfrm>
            <a:off x="2907371" y="2203993"/>
            <a:ext cx="1396490" cy="727196"/>
            <a:chOff x="2835362" y="2781789"/>
            <a:chExt cx="1712377" cy="990764"/>
          </a:xfrm>
        </p:grpSpPr>
        <p:sp>
          <p:nvSpPr>
            <p:cNvPr id="105" name="Freeform 7"/>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06" name="Freeform 12"/>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123" name="Freeform 13"/>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grpSp>
        <p:nvGrpSpPr>
          <p:cNvPr id="124" name="组合 123"/>
          <p:cNvGrpSpPr/>
          <p:nvPr/>
        </p:nvGrpSpPr>
        <p:grpSpPr>
          <a:xfrm>
            <a:off x="1720200" y="2159475"/>
            <a:ext cx="1446323" cy="809418"/>
            <a:chOff x="1648191" y="2732324"/>
            <a:chExt cx="1773483" cy="1102788"/>
          </a:xfrm>
        </p:grpSpPr>
        <p:sp>
          <p:nvSpPr>
            <p:cNvPr id="125" name="Freeform 6"/>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26" name="Freeform 10"/>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sp>
          <p:nvSpPr>
            <p:cNvPr id="127" name="Freeform 11"/>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grpSp>
        <p:nvGrpSpPr>
          <p:cNvPr id="128" name="组合 127"/>
          <p:cNvGrpSpPr/>
          <p:nvPr/>
        </p:nvGrpSpPr>
        <p:grpSpPr>
          <a:xfrm>
            <a:off x="4734683" y="2203993"/>
            <a:ext cx="1402422" cy="727196"/>
            <a:chOff x="4662674" y="2781789"/>
            <a:chExt cx="1719651" cy="990764"/>
          </a:xfrm>
        </p:grpSpPr>
        <p:sp>
          <p:nvSpPr>
            <p:cNvPr id="129" name="Freeform 2"/>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30" name="Freeform 18"/>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131" name="Freeform 19"/>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grpSp>
        <p:nvGrpSpPr>
          <p:cNvPr id="132" name="组合 131"/>
          <p:cNvGrpSpPr/>
          <p:nvPr/>
        </p:nvGrpSpPr>
        <p:grpSpPr>
          <a:xfrm>
            <a:off x="5852020" y="2159475"/>
            <a:ext cx="1445135" cy="804080"/>
            <a:chOff x="5780011" y="2732324"/>
            <a:chExt cx="1772026" cy="1095515"/>
          </a:xfrm>
        </p:grpSpPr>
        <p:sp>
          <p:nvSpPr>
            <p:cNvPr id="133" name="Freeform 4"/>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34" name="Freeform 16"/>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135" name="Freeform 17"/>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sp>
        <p:nvSpPr>
          <p:cNvPr id="136" name="Rectangle 20"/>
          <p:cNvSpPr>
            <a:spLocks noChangeArrowheads="1"/>
          </p:cNvSpPr>
          <p:nvPr/>
        </p:nvSpPr>
        <p:spPr bwMode="auto">
          <a:xfrm>
            <a:off x="8880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rPr>
              <a:t>单击添加文字</a:t>
            </a:r>
            <a:endParaRPr lang="zh-CN" altLang="en-US" sz="1200" b="1" dirty="0">
              <a:solidFill>
                <a:srgbClr val="C00000"/>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rgbClr val="C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C00000"/>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rgbClr val="C00000"/>
                </a:solidFill>
                <a:latin typeface="微软雅黑" panose="020B0503020204020204" pitchFamily="34" charset="-122"/>
                <a:ea typeface="微软雅黑" panose="020B0503020204020204" pitchFamily="34" charset="-122"/>
              </a:rPr>
              <a:t>单击此处添加文字</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37" name="Line 21"/>
          <p:cNvSpPr>
            <a:spLocks noChangeShapeType="1"/>
          </p:cNvSpPr>
          <p:nvPr/>
        </p:nvSpPr>
        <p:spPr bwMode="auto">
          <a:xfrm flipV="1">
            <a:off x="904020" y="1412626"/>
            <a:ext cx="1" cy="781427"/>
          </a:xfrm>
          <a:prstGeom prst="line">
            <a:avLst/>
          </a:prstGeom>
          <a:noFill/>
          <a:ln w="12700">
            <a:solidFill>
              <a:srgbClr val="C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38" name="Rectangle 22"/>
          <p:cNvSpPr>
            <a:spLocks noChangeArrowheads="1"/>
          </p:cNvSpPr>
          <p:nvPr/>
        </p:nvSpPr>
        <p:spPr bwMode="auto">
          <a:xfrm>
            <a:off x="3569917"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9" name="Line 23"/>
          <p:cNvSpPr>
            <a:spLocks noChangeShapeType="1"/>
          </p:cNvSpPr>
          <p:nvPr/>
        </p:nvSpPr>
        <p:spPr bwMode="auto">
          <a:xfrm flipV="1">
            <a:off x="3583009" y="1421791"/>
            <a:ext cx="1" cy="781427"/>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0" name="Rectangle 24"/>
          <p:cNvSpPr>
            <a:spLocks noChangeArrowheads="1"/>
          </p:cNvSpPr>
          <p:nvPr/>
        </p:nvSpPr>
        <p:spPr bwMode="auto">
          <a:xfrm>
            <a:off x="5866568" y="1334063"/>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1" name="Line 25"/>
          <p:cNvSpPr>
            <a:spLocks noChangeShapeType="1"/>
          </p:cNvSpPr>
          <p:nvPr/>
        </p:nvSpPr>
        <p:spPr bwMode="auto">
          <a:xfrm flipV="1">
            <a:off x="5866567" y="1420482"/>
            <a:ext cx="1" cy="781427"/>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2" name="Rectangle 26"/>
          <p:cNvSpPr>
            <a:spLocks noChangeArrowheads="1"/>
          </p:cNvSpPr>
          <p:nvPr/>
        </p:nvSpPr>
        <p:spPr bwMode="auto">
          <a:xfrm>
            <a:off x="2365462" y="332528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3" name="Line 27"/>
          <p:cNvSpPr>
            <a:spLocks noChangeShapeType="1"/>
          </p:cNvSpPr>
          <p:nvPr/>
        </p:nvSpPr>
        <p:spPr bwMode="auto">
          <a:xfrm flipV="1">
            <a:off x="2384374" y="2908903"/>
            <a:ext cx="1" cy="810523"/>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4" name="Rectangle 28"/>
          <p:cNvSpPr>
            <a:spLocks noChangeArrowheads="1"/>
          </p:cNvSpPr>
          <p:nvPr/>
        </p:nvSpPr>
        <p:spPr bwMode="auto">
          <a:xfrm>
            <a:off x="4744867"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5" name="Line 29"/>
          <p:cNvSpPr>
            <a:spLocks noChangeShapeType="1"/>
          </p:cNvSpPr>
          <p:nvPr/>
        </p:nvSpPr>
        <p:spPr bwMode="auto">
          <a:xfrm flipV="1">
            <a:off x="4753595" y="2851290"/>
            <a:ext cx="1" cy="875988"/>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6" name="Rectangle 30"/>
          <p:cNvSpPr>
            <a:spLocks noChangeArrowheads="1"/>
          </p:cNvSpPr>
          <p:nvPr/>
        </p:nvSpPr>
        <p:spPr bwMode="auto">
          <a:xfrm>
            <a:off x="7091565" y="3331834"/>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7" name="Line 31"/>
          <p:cNvSpPr>
            <a:spLocks noChangeShapeType="1"/>
          </p:cNvSpPr>
          <p:nvPr/>
        </p:nvSpPr>
        <p:spPr bwMode="auto">
          <a:xfrm flipV="1">
            <a:off x="7100294" y="2942946"/>
            <a:ext cx="1" cy="803249"/>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148" name="WordArt 34"/>
          <p:cNvSpPr>
            <a:spLocks noChangeArrowheads="1" noChangeShapeType="1" noTextEdit="1"/>
          </p:cNvSpPr>
          <p:nvPr/>
        </p:nvSpPr>
        <p:spPr bwMode="auto">
          <a:xfrm>
            <a:off x="2585846" y="2662106"/>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2</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49" name="WordArt 35"/>
          <p:cNvSpPr>
            <a:spLocks noChangeArrowheads="1" noChangeShapeType="1" noTextEdit="1"/>
          </p:cNvSpPr>
          <p:nvPr/>
        </p:nvSpPr>
        <p:spPr bwMode="auto">
          <a:xfrm>
            <a:off x="3765742" y="2656868"/>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3</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50" name="WordArt 36"/>
          <p:cNvSpPr>
            <a:spLocks noChangeArrowheads="1" noChangeShapeType="1" noTextEdit="1"/>
          </p:cNvSpPr>
          <p:nvPr/>
        </p:nvSpPr>
        <p:spPr bwMode="auto">
          <a:xfrm>
            <a:off x="4807426" y="2656868"/>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4</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51" name="WordArt 37"/>
          <p:cNvSpPr>
            <a:spLocks noChangeArrowheads="1" noChangeShapeType="1" noTextEdit="1"/>
          </p:cNvSpPr>
          <p:nvPr/>
        </p:nvSpPr>
        <p:spPr bwMode="auto">
          <a:xfrm>
            <a:off x="5933492" y="2662106"/>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5</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52" name="Freeform 39"/>
          <p:cNvSpPr/>
          <p:nvPr/>
        </p:nvSpPr>
        <p:spPr bwMode="auto">
          <a:xfrm>
            <a:off x="1985740" y="3356711"/>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nvGrpSpPr>
          <p:cNvPr id="153" name="组合 152"/>
          <p:cNvGrpSpPr/>
          <p:nvPr/>
        </p:nvGrpSpPr>
        <p:grpSpPr>
          <a:xfrm>
            <a:off x="7100294" y="2091387"/>
            <a:ext cx="1466492" cy="936491"/>
            <a:chOff x="7028286" y="2656671"/>
            <a:chExt cx="1798214" cy="1275918"/>
          </a:xfrm>
        </p:grpSpPr>
        <p:sp>
          <p:nvSpPr>
            <p:cNvPr id="154" name="Freeform 5"/>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55" name="Freeform 14"/>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156" name="Freeform 15"/>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sp>
        <p:nvSpPr>
          <p:cNvPr id="157" name="WordArt 38"/>
          <p:cNvSpPr>
            <a:spLocks noChangeArrowheads="1" noChangeShapeType="1" noTextEdit="1"/>
          </p:cNvSpPr>
          <p:nvPr/>
        </p:nvSpPr>
        <p:spPr bwMode="auto">
          <a:xfrm>
            <a:off x="7187586" y="2715791"/>
            <a:ext cx="136446" cy="18900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panose="020B0503020204020204" pitchFamily="34" charset="-122"/>
                <a:ea typeface="微软雅黑" panose="020B0503020204020204" pitchFamily="34" charset="-122"/>
              </a:rPr>
              <a:t>6</a:t>
            </a:r>
            <a:endParaRPr lang="zh-CN" altLang="en-US" sz="3600" kern="10" dirty="0">
              <a:solidFill>
                <a:srgbClr val="000000"/>
              </a:solidFill>
              <a:latin typeface="微软雅黑" panose="020B0503020204020204" pitchFamily="34" charset="-122"/>
              <a:ea typeface="微软雅黑" panose="020B0503020204020204" pitchFamily="34" charset="-122"/>
            </a:endParaRPr>
          </a:p>
        </p:txBody>
      </p:sp>
      <p:grpSp>
        <p:nvGrpSpPr>
          <p:cNvPr id="158" name="组合 157"/>
          <p:cNvGrpSpPr/>
          <p:nvPr/>
        </p:nvGrpSpPr>
        <p:grpSpPr>
          <a:xfrm>
            <a:off x="323529" y="2091387"/>
            <a:ext cx="1574463" cy="939695"/>
            <a:chOff x="251520" y="2656671"/>
            <a:chExt cx="1930608" cy="1280282"/>
          </a:xfrm>
        </p:grpSpPr>
        <p:sp>
          <p:nvSpPr>
            <p:cNvPr id="159" name="Freeform 3"/>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ln>
          </p:spPr>
          <p:txBody>
            <a:bodyPr/>
            <a:lstStyle/>
            <a:p>
              <a:pPr>
                <a:defRPr/>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160" name="Freeform 8"/>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panose="020B0503020204020204" pitchFamily="34" charset="-122"/>
              </a:endParaRPr>
            </a:p>
          </p:txBody>
        </p:sp>
        <p:sp>
          <p:nvSpPr>
            <p:cNvPr id="161" name="Freeform 9"/>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00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panose="020B0503020204020204" pitchFamily="34" charset="-122"/>
              </a:endParaRPr>
            </a:p>
          </p:txBody>
        </p:sp>
      </p:grpSp>
      <p:sp>
        <p:nvSpPr>
          <p:cNvPr id="162" name="WordArt 33"/>
          <p:cNvSpPr>
            <a:spLocks noChangeArrowheads="1" noChangeShapeType="1" noTextEdit="1"/>
          </p:cNvSpPr>
          <p:nvPr/>
        </p:nvSpPr>
        <p:spPr bwMode="auto">
          <a:xfrm>
            <a:off x="1350664" y="2730194"/>
            <a:ext cx="103225" cy="18900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panose="020B0503020204020204" pitchFamily="34" charset="-122"/>
                <a:ea typeface="微软雅黑" panose="020B0503020204020204" pitchFamily="34" charset="-122"/>
              </a:rPr>
              <a:t>1</a:t>
            </a:r>
            <a:endParaRPr lang="zh-CN" altLang="en-US" sz="3600" kern="1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6000">
        <p14:flip dir="r"/>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58"/>
                                        </p:tgtEl>
                                        <p:attrNameLst>
                                          <p:attrName>style.visibility</p:attrName>
                                        </p:attrNameLst>
                                      </p:cBhvr>
                                      <p:to>
                                        <p:strVal val="visible"/>
                                      </p:to>
                                    </p:set>
                                    <p:animEffect transition="in" filter="fade">
                                      <p:cBhvr>
                                        <p:cTn id="11" dur="500"/>
                                        <p:tgtEl>
                                          <p:spTgt spid="158"/>
                                        </p:tgtEl>
                                      </p:cBhvr>
                                    </p:animEffect>
                                    <p:anim calcmode="lin" valueType="num">
                                      <p:cBhvr>
                                        <p:cTn id="12" dur="500" fill="hold"/>
                                        <p:tgtEl>
                                          <p:spTgt spid="158"/>
                                        </p:tgtEl>
                                        <p:attrNameLst>
                                          <p:attrName>ppt_x</p:attrName>
                                        </p:attrNameLst>
                                      </p:cBhvr>
                                      <p:tavLst>
                                        <p:tav tm="0">
                                          <p:val>
                                            <p:strVal val="#ppt_x"/>
                                          </p:val>
                                        </p:tav>
                                        <p:tav tm="100000">
                                          <p:val>
                                            <p:strVal val="#ppt_x"/>
                                          </p:val>
                                        </p:tav>
                                      </p:tavLst>
                                    </p:anim>
                                    <p:anim calcmode="lin" valueType="num">
                                      <p:cBhvr>
                                        <p:cTn id="13" dur="450" decel="100000" fill="hold"/>
                                        <p:tgtEl>
                                          <p:spTgt spid="158"/>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124"/>
                                        </p:tgtEl>
                                        <p:attrNameLst>
                                          <p:attrName>style.visibility</p:attrName>
                                        </p:attrNameLst>
                                      </p:cBhvr>
                                      <p:to>
                                        <p:strVal val="visible"/>
                                      </p:to>
                                    </p:set>
                                    <p:animEffect transition="in" filter="fade">
                                      <p:cBhvr>
                                        <p:cTn id="17" dur="500"/>
                                        <p:tgtEl>
                                          <p:spTgt spid="124"/>
                                        </p:tgtEl>
                                      </p:cBhvr>
                                    </p:animEffect>
                                    <p:anim calcmode="lin" valueType="num">
                                      <p:cBhvr>
                                        <p:cTn id="18" dur="500" fill="hold"/>
                                        <p:tgtEl>
                                          <p:spTgt spid="124"/>
                                        </p:tgtEl>
                                        <p:attrNameLst>
                                          <p:attrName>ppt_x</p:attrName>
                                        </p:attrNameLst>
                                      </p:cBhvr>
                                      <p:tavLst>
                                        <p:tav tm="0">
                                          <p:val>
                                            <p:strVal val="#ppt_x"/>
                                          </p:val>
                                        </p:tav>
                                        <p:tav tm="100000">
                                          <p:val>
                                            <p:strVal val="#ppt_x"/>
                                          </p:val>
                                        </p:tav>
                                      </p:tavLst>
                                    </p:anim>
                                    <p:anim calcmode="lin" valueType="num">
                                      <p:cBhvr>
                                        <p:cTn id="19" dur="450" decel="100000" fill="hold"/>
                                        <p:tgtEl>
                                          <p:spTgt spid="124"/>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24"/>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04"/>
                                        </p:tgtEl>
                                        <p:attrNameLst>
                                          <p:attrName>style.visibility</p:attrName>
                                        </p:attrNameLst>
                                      </p:cBhvr>
                                      <p:to>
                                        <p:strVal val="visible"/>
                                      </p:to>
                                    </p:set>
                                    <p:animEffect transition="in" filter="fade">
                                      <p:cBhvr>
                                        <p:cTn id="23" dur="500"/>
                                        <p:tgtEl>
                                          <p:spTgt spid="104"/>
                                        </p:tgtEl>
                                      </p:cBhvr>
                                    </p:animEffect>
                                    <p:anim calcmode="lin" valueType="num">
                                      <p:cBhvr>
                                        <p:cTn id="24" dur="500" fill="hold"/>
                                        <p:tgtEl>
                                          <p:spTgt spid="104"/>
                                        </p:tgtEl>
                                        <p:attrNameLst>
                                          <p:attrName>ppt_x</p:attrName>
                                        </p:attrNameLst>
                                      </p:cBhvr>
                                      <p:tavLst>
                                        <p:tav tm="0">
                                          <p:val>
                                            <p:strVal val="#ppt_x"/>
                                          </p:val>
                                        </p:tav>
                                        <p:tav tm="100000">
                                          <p:val>
                                            <p:strVal val="#ppt_x"/>
                                          </p:val>
                                        </p:tav>
                                      </p:tavLst>
                                    </p:anim>
                                    <p:anim calcmode="lin" valueType="num">
                                      <p:cBhvr>
                                        <p:cTn id="25" dur="450" decel="100000" fill="hold"/>
                                        <p:tgtEl>
                                          <p:spTgt spid="104"/>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104"/>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28"/>
                                        </p:tgtEl>
                                        <p:attrNameLst>
                                          <p:attrName>style.visibility</p:attrName>
                                        </p:attrNameLst>
                                      </p:cBhvr>
                                      <p:to>
                                        <p:strVal val="visible"/>
                                      </p:to>
                                    </p:set>
                                    <p:animEffect transition="in" filter="fade">
                                      <p:cBhvr>
                                        <p:cTn id="29" dur="500"/>
                                        <p:tgtEl>
                                          <p:spTgt spid="128"/>
                                        </p:tgtEl>
                                      </p:cBhvr>
                                    </p:animEffect>
                                    <p:anim calcmode="lin" valueType="num">
                                      <p:cBhvr>
                                        <p:cTn id="30" dur="500" fill="hold"/>
                                        <p:tgtEl>
                                          <p:spTgt spid="128"/>
                                        </p:tgtEl>
                                        <p:attrNameLst>
                                          <p:attrName>ppt_x</p:attrName>
                                        </p:attrNameLst>
                                      </p:cBhvr>
                                      <p:tavLst>
                                        <p:tav tm="0">
                                          <p:val>
                                            <p:strVal val="#ppt_x"/>
                                          </p:val>
                                        </p:tav>
                                        <p:tav tm="100000">
                                          <p:val>
                                            <p:strVal val="#ppt_x"/>
                                          </p:val>
                                        </p:tav>
                                      </p:tavLst>
                                    </p:anim>
                                    <p:anim calcmode="lin" valueType="num">
                                      <p:cBhvr>
                                        <p:cTn id="31" dur="450" decel="100000" fill="hold"/>
                                        <p:tgtEl>
                                          <p:spTgt spid="128"/>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28"/>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32"/>
                                        </p:tgtEl>
                                        <p:attrNameLst>
                                          <p:attrName>style.visibility</p:attrName>
                                        </p:attrNameLst>
                                      </p:cBhvr>
                                      <p:to>
                                        <p:strVal val="visible"/>
                                      </p:to>
                                    </p:set>
                                    <p:animEffect transition="in" filter="fade">
                                      <p:cBhvr>
                                        <p:cTn id="35" dur="500"/>
                                        <p:tgtEl>
                                          <p:spTgt spid="132"/>
                                        </p:tgtEl>
                                      </p:cBhvr>
                                    </p:animEffect>
                                    <p:anim calcmode="lin" valueType="num">
                                      <p:cBhvr>
                                        <p:cTn id="36" dur="500" fill="hold"/>
                                        <p:tgtEl>
                                          <p:spTgt spid="132"/>
                                        </p:tgtEl>
                                        <p:attrNameLst>
                                          <p:attrName>ppt_x</p:attrName>
                                        </p:attrNameLst>
                                      </p:cBhvr>
                                      <p:tavLst>
                                        <p:tav tm="0">
                                          <p:val>
                                            <p:strVal val="#ppt_x"/>
                                          </p:val>
                                        </p:tav>
                                        <p:tav tm="100000">
                                          <p:val>
                                            <p:strVal val="#ppt_x"/>
                                          </p:val>
                                        </p:tav>
                                      </p:tavLst>
                                    </p:anim>
                                    <p:anim calcmode="lin" valueType="num">
                                      <p:cBhvr>
                                        <p:cTn id="37" dur="450" decel="100000" fill="hold"/>
                                        <p:tgtEl>
                                          <p:spTgt spid="132"/>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32"/>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250"/>
                                  </p:stCondLst>
                                  <p:childTnLst>
                                    <p:set>
                                      <p:cBhvr>
                                        <p:cTn id="40" dur="1" fill="hold">
                                          <p:stCondLst>
                                            <p:cond delay="0"/>
                                          </p:stCondLst>
                                        </p:cTn>
                                        <p:tgtEl>
                                          <p:spTgt spid="153"/>
                                        </p:tgtEl>
                                        <p:attrNameLst>
                                          <p:attrName>style.visibility</p:attrName>
                                        </p:attrNameLst>
                                      </p:cBhvr>
                                      <p:to>
                                        <p:strVal val="visible"/>
                                      </p:to>
                                    </p:set>
                                    <p:animEffect transition="in" filter="fade">
                                      <p:cBhvr>
                                        <p:cTn id="41" dur="500"/>
                                        <p:tgtEl>
                                          <p:spTgt spid="153"/>
                                        </p:tgtEl>
                                      </p:cBhvr>
                                    </p:animEffect>
                                    <p:anim calcmode="lin" valueType="num">
                                      <p:cBhvr>
                                        <p:cTn id="42" dur="500" fill="hold"/>
                                        <p:tgtEl>
                                          <p:spTgt spid="153"/>
                                        </p:tgtEl>
                                        <p:attrNameLst>
                                          <p:attrName>ppt_x</p:attrName>
                                        </p:attrNameLst>
                                      </p:cBhvr>
                                      <p:tavLst>
                                        <p:tav tm="0">
                                          <p:val>
                                            <p:strVal val="#ppt_x"/>
                                          </p:val>
                                        </p:tav>
                                        <p:tav tm="100000">
                                          <p:val>
                                            <p:strVal val="#ppt_x"/>
                                          </p:val>
                                        </p:tav>
                                      </p:tavLst>
                                    </p:anim>
                                    <p:anim calcmode="lin" valueType="num">
                                      <p:cBhvr>
                                        <p:cTn id="43" dur="450" decel="100000" fill="hold"/>
                                        <p:tgtEl>
                                          <p:spTgt spid="153"/>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250"/>
                                        <p:tgtEl>
                                          <p:spTgt spid="157"/>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51"/>
                                        </p:tgtEl>
                                        <p:attrNameLst>
                                          <p:attrName>style.visibility</p:attrName>
                                        </p:attrNameLst>
                                      </p:cBhvr>
                                      <p:to>
                                        <p:strVal val="visible"/>
                                      </p:to>
                                    </p:set>
                                    <p:animEffect transition="in" filter="fade">
                                      <p:cBhvr>
                                        <p:cTn id="51" dur="250"/>
                                        <p:tgtEl>
                                          <p:spTgt spid="151"/>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150"/>
                                        </p:tgtEl>
                                        <p:attrNameLst>
                                          <p:attrName>style.visibility</p:attrName>
                                        </p:attrNameLst>
                                      </p:cBhvr>
                                      <p:to>
                                        <p:strVal val="visible"/>
                                      </p:to>
                                    </p:set>
                                    <p:animEffect transition="in" filter="fade">
                                      <p:cBhvr>
                                        <p:cTn id="54" dur="250"/>
                                        <p:tgtEl>
                                          <p:spTgt spid="150"/>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49"/>
                                        </p:tgtEl>
                                        <p:attrNameLst>
                                          <p:attrName>style.visibility</p:attrName>
                                        </p:attrNameLst>
                                      </p:cBhvr>
                                      <p:to>
                                        <p:strVal val="visible"/>
                                      </p:to>
                                    </p:set>
                                    <p:animEffect transition="in" filter="fade">
                                      <p:cBhvr>
                                        <p:cTn id="57" dur="250"/>
                                        <p:tgtEl>
                                          <p:spTgt spid="149"/>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48"/>
                                        </p:tgtEl>
                                        <p:attrNameLst>
                                          <p:attrName>style.visibility</p:attrName>
                                        </p:attrNameLst>
                                      </p:cBhvr>
                                      <p:to>
                                        <p:strVal val="visible"/>
                                      </p:to>
                                    </p:set>
                                    <p:animEffect transition="in" filter="fade">
                                      <p:cBhvr>
                                        <p:cTn id="60" dur="250"/>
                                        <p:tgtEl>
                                          <p:spTgt spid="148"/>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162"/>
                                        </p:tgtEl>
                                        <p:attrNameLst>
                                          <p:attrName>style.visibility</p:attrName>
                                        </p:attrNameLst>
                                      </p:cBhvr>
                                      <p:to>
                                        <p:strVal val="visible"/>
                                      </p:to>
                                    </p:set>
                                    <p:animEffect transition="in" filter="fade">
                                      <p:cBhvr>
                                        <p:cTn id="63" dur="250"/>
                                        <p:tgtEl>
                                          <p:spTgt spid="162"/>
                                        </p:tgtEl>
                                      </p:cBhvr>
                                    </p:animEffect>
                                  </p:childTnLst>
                                </p:cTn>
                              </p:par>
                            </p:childTnLst>
                          </p:cTn>
                        </p:par>
                        <p:par>
                          <p:cTn id="64" fill="hold">
                            <p:stCondLst>
                              <p:cond delay="2000"/>
                            </p:stCondLst>
                            <p:childTnLst>
                              <p:par>
                                <p:cTn id="65" presetID="22" presetClass="entr" presetSubtype="4" fill="hold" grpId="0"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wipe(down)">
                                      <p:cBhvr>
                                        <p:cTn id="67" dur="250"/>
                                        <p:tgtEl>
                                          <p:spTgt spid="13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39"/>
                                        </p:tgtEl>
                                        <p:attrNameLst>
                                          <p:attrName>style.visibility</p:attrName>
                                        </p:attrNameLst>
                                      </p:cBhvr>
                                      <p:to>
                                        <p:strVal val="visible"/>
                                      </p:to>
                                    </p:set>
                                    <p:animEffect transition="in" filter="wipe(down)">
                                      <p:cBhvr>
                                        <p:cTn id="70" dur="250"/>
                                        <p:tgtEl>
                                          <p:spTgt spid="139"/>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41"/>
                                        </p:tgtEl>
                                        <p:attrNameLst>
                                          <p:attrName>style.visibility</p:attrName>
                                        </p:attrNameLst>
                                      </p:cBhvr>
                                      <p:to>
                                        <p:strVal val="visible"/>
                                      </p:to>
                                    </p:set>
                                    <p:animEffect transition="in" filter="wipe(down)">
                                      <p:cBhvr>
                                        <p:cTn id="73" dur="250"/>
                                        <p:tgtEl>
                                          <p:spTgt spid="141"/>
                                        </p:tgtEl>
                                      </p:cBhvr>
                                    </p:animEffect>
                                  </p:childTnLst>
                                </p:cTn>
                              </p:par>
                            </p:childTnLst>
                          </p:cTn>
                        </p:par>
                        <p:par>
                          <p:cTn id="74" fill="hold">
                            <p:stCondLst>
                              <p:cond delay="2500"/>
                            </p:stCondLst>
                            <p:childTnLst>
                              <p:par>
                                <p:cTn id="75" presetID="22" presetClass="entr" presetSubtype="1" fill="hold" grpId="0" nodeType="afterEffect">
                                  <p:stCondLst>
                                    <p:cond delay="0"/>
                                  </p:stCondLst>
                                  <p:childTnLst>
                                    <p:set>
                                      <p:cBhvr>
                                        <p:cTn id="76" dur="1" fill="hold">
                                          <p:stCondLst>
                                            <p:cond delay="0"/>
                                          </p:stCondLst>
                                        </p:cTn>
                                        <p:tgtEl>
                                          <p:spTgt spid="143"/>
                                        </p:tgtEl>
                                        <p:attrNameLst>
                                          <p:attrName>style.visibility</p:attrName>
                                        </p:attrNameLst>
                                      </p:cBhvr>
                                      <p:to>
                                        <p:strVal val="visible"/>
                                      </p:to>
                                    </p:set>
                                    <p:animEffect transition="in" filter="wipe(up)">
                                      <p:cBhvr>
                                        <p:cTn id="77" dur="250"/>
                                        <p:tgtEl>
                                          <p:spTgt spid="143"/>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45"/>
                                        </p:tgtEl>
                                        <p:attrNameLst>
                                          <p:attrName>style.visibility</p:attrName>
                                        </p:attrNameLst>
                                      </p:cBhvr>
                                      <p:to>
                                        <p:strVal val="visible"/>
                                      </p:to>
                                    </p:set>
                                    <p:animEffect transition="in" filter="wipe(up)">
                                      <p:cBhvr>
                                        <p:cTn id="80" dur="250"/>
                                        <p:tgtEl>
                                          <p:spTgt spid="145"/>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47"/>
                                        </p:tgtEl>
                                        <p:attrNameLst>
                                          <p:attrName>style.visibility</p:attrName>
                                        </p:attrNameLst>
                                      </p:cBhvr>
                                      <p:to>
                                        <p:strVal val="visible"/>
                                      </p:to>
                                    </p:set>
                                    <p:animEffect transition="in" filter="wipe(up)">
                                      <p:cBhvr>
                                        <p:cTn id="83" dur="250"/>
                                        <p:tgtEl>
                                          <p:spTgt spid="147"/>
                                        </p:tgtEl>
                                      </p:cBhvr>
                                    </p:animEffect>
                                  </p:childTnLst>
                                </p:cTn>
                              </p:par>
                            </p:childTnLst>
                          </p:cTn>
                        </p:par>
                        <p:par>
                          <p:cTn id="84" fill="hold">
                            <p:stCondLst>
                              <p:cond delay="3000"/>
                            </p:stCondLst>
                            <p:childTnLst>
                              <p:par>
                                <p:cTn id="85" presetID="18" presetClass="entr" presetSubtype="3" fill="hold" grpId="0" nodeType="afterEffect">
                                  <p:stCondLst>
                                    <p:cond delay="0"/>
                                  </p:stCondLst>
                                  <p:childTnLst>
                                    <p:set>
                                      <p:cBhvr>
                                        <p:cTn id="86" dur="1" fill="hold">
                                          <p:stCondLst>
                                            <p:cond delay="0"/>
                                          </p:stCondLst>
                                        </p:cTn>
                                        <p:tgtEl>
                                          <p:spTgt spid="136"/>
                                        </p:tgtEl>
                                        <p:attrNameLst>
                                          <p:attrName>style.visibility</p:attrName>
                                        </p:attrNameLst>
                                      </p:cBhvr>
                                      <p:to>
                                        <p:strVal val="visible"/>
                                      </p:to>
                                    </p:set>
                                    <p:animEffect transition="in" filter="strips(upRight)">
                                      <p:cBhvr>
                                        <p:cTn id="87" dur="250"/>
                                        <p:tgtEl>
                                          <p:spTgt spid="136"/>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138"/>
                                        </p:tgtEl>
                                        <p:attrNameLst>
                                          <p:attrName>style.visibility</p:attrName>
                                        </p:attrNameLst>
                                      </p:cBhvr>
                                      <p:to>
                                        <p:strVal val="visible"/>
                                      </p:to>
                                    </p:set>
                                    <p:animEffect transition="in" filter="strips(upRight)">
                                      <p:cBhvr>
                                        <p:cTn id="90" dur="250"/>
                                        <p:tgtEl>
                                          <p:spTgt spid="138"/>
                                        </p:tgtEl>
                                      </p:cBhvr>
                                    </p:animEffect>
                                  </p:childTnLst>
                                </p:cTn>
                              </p:par>
                              <p:par>
                                <p:cTn id="91" presetID="18" presetClass="entr" presetSubtype="3" fill="hold" grpId="0" nodeType="withEffect">
                                  <p:stCondLst>
                                    <p:cond delay="0"/>
                                  </p:stCondLst>
                                  <p:childTnLst>
                                    <p:set>
                                      <p:cBhvr>
                                        <p:cTn id="92" dur="1" fill="hold">
                                          <p:stCondLst>
                                            <p:cond delay="0"/>
                                          </p:stCondLst>
                                        </p:cTn>
                                        <p:tgtEl>
                                          <p:spTgt spid="140"/>
                                        </p:tgtEl>
                                        <p:attrNameLst>
                                          <p:attrName>style.visibility</p:attrName>
                                        </p:attrNameLst>
                                      </p:cBhvr>
                                      <p:to>
                                        <p:strVal val="visible"/>
                                      </p:to>
                                    </p:set>
                                    <p:animEffect transition="in" filter="strips(upRight)">
                                      <p:cBhvr>
                                        <p:cTn id="93" dur="250"/>
                                        <p:tgtEl>
                                          <p:spTgt spid="140"/>
                                        </p:tgtEl>
                                      </p:cBhvr>
                                    </p:animEffect>
                                  </p:childTnLst>
                                </p:cTn>
                              </p:par>
                            </p:childTnLst>
                          </p:cTn>
                        </p:par>
                        <p:par>
                          <p:cTn id="94" fill="hold">
                            <p:stCondLst>
                              <p:cond delay="3500"/>
                            </p:stCondLst>
                            <p:childTnLst>
                              <p:par>
                                <p:cTn id="95" presetID="18" presetClass="entr" presetSubtype="9" fill="hold" grpId="0" nodeType="afterEffect">
                                  <p:stCondLst>
                                    <p:cond delay="0"/>
                                  </p:stCondLst>
                                  <p:childTnLst>
                                    <p:set>
                                      <p:cBhvr>
                                        <p:cTn id="96" dur="1" fill="hold">
                                          <p:stCondLst>
                                            <p:cond delay="0"/>
                                          </p:stCondLst>
                                        </p:cTn>
                                        <p:tgtEl>
                                          <p:spTgt spid="142"/>
                                        </p:tgtEl>
                                        <p:attrNameLst>
                                          <p:attrName>style.visibility</p:attrName>
                                        </p:attrNameLst>
                                      </p:cBhvr>
                                      <p:to>
                                        <p:strVal val="visible"/>
                                      </p:to>
                                    </p:set>
                                    <p:animEffect transition="in" filter="strips(upLeft)">
                                      <p:cBhvr>
                                        <p:cTn id="97" dur="250"/>
                                        <p:tgtEl>
                                          <p:spTgt spid="142"/>
                                        </p:tgtEl>
                                      </p:cBhvr>
                                    </p:animEffect>
                                  </p:childTnLst>
                                </p:cTn>
                              </p:par>
                              <p:par>
                                <p:cTn id="98" presetID="18" presetClass="entr" presetSubtype="9" fill="hold" grpId="0" nodeType="withEffect">
                                  <p:stCondLst>
                                    <p:cond delay="0"/>
                                  </p:stCondLst>
                                  <p:childTnLst>
                                    <p:set>
                                      <p:cBhvr>
                                        <p:cTn id="99" dur="1" fill="hold">
                                          <p:stCondLst>
                                            <p:cond delay="0"/>
                                          </p:stCondLst>
                                        </p:cTn>
                                        <p:tgtEl>
                                          <p:spTgt spid="144"/>
                                        </p:tgtEl>
                                        <p:attrNameLst>
                                          <p:attrName>style.visibility</p:attrName>
                                        </p:attrNameLst>
                                      </p:cBhvr>
                                      <p:to>
                                        <p:strVal val="visible"/>
                                      </p:to>
                                    </p:set>
                                    <p:animEffect transition="in" filter="strips(upLeft)">
                                      <p:cBhvr>
                                        <p:cTn id="100" dur="250"/>
                                        <p:tgtEl>
                                          <p:spTgt spid="144"/>
                                        </p:tgtEl>
                                      </p:cBhvr>
                                    </p:animEffect>
                                  </p:childTnLst>
                                </p:cTn>
                              </p:par>
                              <p:par>
                                <p:cTn id="101" presetID="18" presetClass="entr" presetSubtype="9" fill="hold" grpId="0" nodeType="withEffect">
                                  <p:stCondLst>
                                    <p:cond delay="0"/>
                                  </p:stCondLst>
                                  <p:childTnLst>
                                    <p:set>
                                      <p:cBhvr>
                                        <p:cTn id="102" dur="1" fill="hold">
                                          <p:stCondLst>
                                            <p:cond delay="0"/>
                                          </p:stCondLst>
                                        </p:cTn>
                                        <p:tgtEl>
                                          <p:spTgt spid="146"/>
                                        </p:tgtEl>
                                        <p:attrNameLst>
                                          <p:attrName>style.visibility</p:attrName>
                                        </p:attrNameLst>
                                      </p:cBhvr>
                                      <p:to>
                                        <p:strVal val="visible"/>
                                      </p:to>
                                    </p:set>
                                    <p:animEffect transition="in" filter="strips(upLeft)">
                                      <p:cBhvr>
                                        <p:cTn id="103" dur="25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6" grpId="0"/>
      <p:bldP spid="137" grpId="0" animBg="1"/>
      <p:bldP spid="138" grpId="0"/>
      <p:bldP spid="139" grpId="0" animBg="1"/>
      <p:bldP spid="140" grpId="0"/>
      <p:bldP spid="141" grpId="0" animBg="1"/>
      <p:bldP spid="142" grpId="0"/>
      <p:bldP spid="143" grpId="0" animBg="1"/>
      <p:bldP spid="144" grpId="0"/>
      <p:bldP spid="145" grpId="0" animBg="1"/>
      <p:bldP spid="146" grpId="0"/>
      <p:bldP spid="147" grpId="0" animBg="1"/>
      <p:bldP spid="148" grpId="0"/>
      <p:bldP spid="149" grpId="0"/>
      <p:bldP spid="150" grpId="0"/>
      <p:bldP spid="151" grpId="0"/>
      <p:bldP spid="157" grpId="0"/>
      <p:bldP spid="16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16" name="椭圆 15"/>
          <p:cNvSpPr/>
          <p:nvPr/>
        </p:nvSpPr>
        <p:spPr>
          <a:xfrm>
            <a:off x="1021744"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905134"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1146202"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anose="020B0503020204020204" pitchFamily="34" charset="-122"/>
                <a:ea typeface="微软雅黑" panose="020B0503020204020204" pitchFamily="34" charset="-122"/>
              </a:rPr>
              <a:t>商务服务</a:t>
            </a:r>
            <a:endParaRPr lang="en-US" altLang="zh-CN" sz="2600" b="1" dirty="0">
              <a:solidFill>
                <a:schemeClr val="bg1"/>
              </a:solidFill>
              <a:latin typeface="微软雅黑" panose="020B0503020204020204" pitchFamily="34" charset="-122"/>
              <a:ea typeface="微软雅黑" panose="020B0503020204020204" pitchFamily="34" charset="-122"/>
            </a:endParaRPr>
          </a:p>
          <a:p>
            <a:pPr algn="ctr">
              <a:spcBef>
                <a:spcPts val="1295"/>
              </a:spcBef>
            </a:pPr>
            <a:r>
              <a:rPr lang="zh-CN" altLang="en-US" sz="130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9"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500" b="1" dirty="0">
                <a:latin typeface="微软雅黑" panose="020B0503020204020204" pitchFamily="34" charset="-122"/>
              </a:rPr>
              <a:t>添加文本信息</a:t>
            </a:r>
            <a:endParaRPr lang="en-US" altLang="zh-CN" sz="1500" b="1" dirty="0">
              <a:latin typeface="微软雅黑" panose="020B0503020204020204" pitchFamily="34" charset="-122"/>
            </a:endParaRPr>
          </a:p>
          <a:p>
            <a:pPr algn="ctr">
              <a:lnSpc>
                <a:spcPct val="150000"/>
              </a:lnSpc>
              <a:spcBef>
                <a:spcPts val="325"/>
              </a:spcBef>
            </a:pPr>
            <a:r>
              <a:rPr lang="zh-CN" altLang="en-US" sz="1300" dirty="0">
                <a:latin typeface="微软雅黑" panose="020B0503020204020204" pitchFamily="34" charset="-122"/>
              </a:rPr>
              <a:t>添加对图片的说明文字添加对图片的说明文字</a:t>
            </a:r>
            <a:endParaRPr lang="zh-CN" altLang="en-US" sz="1300" dirty="0">
              <a:latin typeface="微软雅黑" panose="020B0503020204020204" pitchFamily="34" charset="-122"/>
            </a:endParaRPr>
          </a:p>
        </p:txBody>
      </p:sp>
      <p:sp>
        <p:nvSpPr>
          <p:cNvPr id="20" name="椭圆 19"/>
          <p:cNvSpPr/>
          <p:nvPr/>
        </p:nvSpPr>
        <p:spPr>
          <a:xfrm>
            <a:off x="3532342" y="1176189"/>
            <a:ext cx="1940841" cy="1940771"/>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1" name="椭圆 20"/>
          <p:cNvSpPr/>
          <p:nvPr/>
        </p:nvSpPr>
        <p:spPr>
          <a:xfrm>
            <a:off x="3415731" y="1059582"/>
            <a:ext cx="2174063" cy="2173985"/>
          </a:xfrm>
          <a:prstGeom prst="ellipse">
            <a:avLst/>
          </a:prstGeom>
          <a:noFill/>
          <a:ln>
            <a:solidFill>
              <a:srgbClr val="FF99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anose="020B0503020204020204" pitchFamily="34" charset="-122"/>
                <a:ea typeface="微软雅黑" panose="020B0503020204020204" pitchFamily="34" charset="-122"/>
              </a:rPr>
              <a:t>公关处理</a:t>
            </a:r>
            <a:endParaRPr lang="en-US" altLang="zh-CN" sz="2600" b="1" dirty="0">
              <a:solidFill>
                <a:schemeClr val="bg1"/>
              </a:solidFill>
              <a:latin typeface="微软雅黑" panose="020B0503020204020204" pitchFamily="34" charset="-122"/>
              <a:ea typeface="微软雅黑" panose="020B0503020204020204" pitchFamily="34" charset="-122"/>
            </a:endParaRPr>
          </a:p>
          <a:p>
            <a:pPr algn="ctr">
              <a:spcBef>
                <a:spcPts val="1295"/>
              </a:spcBef>
            </a:pPr>
            <a:r>
              <a:rPr lang="zh-CN" altLang="en-US" sz="130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500" b="1" dirty="0">
                <a:latin typeface="微软雅黑" panose="020B0503020204020204" pitchFamily="34" charset="-122"/>
              </a:rPr>
              <a:t>添加文本信息</a:t>
            </a:r>
            <a:endParaRPr lang="en-US" altLang="zh-CN" sz="1500" b="1" dirty="0">
              <a:latin typeface="微软雅黑" panose="020B0503020204020204" pitchFamily="34" charset="-122"/>
            </a:endParaRPr>
          </a:p>
          <a:p>
            <a:pPr algn="ctr">
              <a:lnSpc>
                <a:spcPct val="150000"/>
              </a:lnSpc>
              <a:spcBef>
                <a:spcPts val="325"/>
              </a:spcBef>
            </a:pPr>
            <a:r>
              <a:rPr lang="zh-CN" altLang="en-US" sz="1300" dirty="0">
                <a:latin typeface="微软雅黑" panose="020B0503020204020204" pitchFamily="34" charset="-122"/>
              </a:rPr>
              <a:t>添加对图片的说明文字添加对图片的说明文字</a:t>
            </a:r>
            <a:endParaRPr lang="zh-CN" altLang="en-US" sz="1300" dirty="0">
              <a:latin typeface="微软雅黑" panose="020B0503020204020204" pitchFamily="34" charset="-122"/>
            </a:endParaRPr>
          </a:p>
        </p:txBody>
      </p:sp>
      <p:sp>
        <p:nvSpPr>
          <p:cNvPr id="24" name="椭圆 23"/>
          <p:cNvSpPr/>
          <p:nvPr/>
        </p:nvSpPr>
        <p:spPr>
          <a:xfrm>
            <a:off x="6042940" y="1176189"/>
            <a:ext cx="1940841" cy="194077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anose="020B0503020204020204" pitchFamily="34" charset="-122"/>
                <a:ea typeface="微软雅黑" panose="020B0503020204020204" pitchFamily="34" charset="-122"/>
              </a:rPr>
              <a:t>技术保障</a:t>
            </a:r>
            <a:endParaRPr lang="en-US" altLang="zh-CN" sz="2600" b="1" dirty="0">
              <a:solidFill>
                <a:schemeClr val="bg1"/>
              </a:solidFill>
              <a:latin typeface="微软雅黑" panose="020B0503020204020204" pitchFamily="34" charset="-122"/>
              <a:ea typeface="微软雅黑" panose="020B0503020204020204" pitchFamily="34" charset="-122"/>
            </a:endParaRPr>
          </a:p>
          <a:p>
            <a:pPr algn="ctr">
              <a:spcBef>
                <a:spcPts val="1295"/>
              </a:spcBef>
            </a:pPr>
            <a:r>
              <a:rPr lang="zh-CN" altLang="en-US" sz="130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500" b="1" dirty="0">
                <a:latin typeface="微软雅黑" panose="020B0503020204020204" pitchFamily="34" charset="-122"/>
              </a:rPr>
              <a:t>添加文本信息</a:t>
            </a:r>
            <a:endParaRPr lang="en-US" altLang="zh-CN" sz="1500" b="1" dirty="0">
              <a:latin typeface="微软雅黑" panose="020B0503020204020204" pitchFamily="34" charset="-122"/>
            </a:endParaRPr>
          </a:p>
          <a:p>
            <a:pPr algn="ctr">
              <a:lnSpc>
                <a:spcPct val="150000"/>
              </a:lnSpc>
              <a:spcBef>
                <a:spcPts val="325"/>
              </a:spcBef>
            </a:pPr>
            <a:r>
              <a:rPr lang="zh-CN" altLang="en-US" sz="1300" dirty="0">
                <a:latin typeface="微软雅黑" panose="020B0503020204020204" pitchFamily="34" charset="-122"/>
              </a:rPr>
              <a:t>添加对图片的说明文字添加对图片的说明文字</a:t>
            </a:r>
            <a:endParaRPr lang="zh-CN" altLang="en-US" sz="1300" dirty="0">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6000">
        <p14:prism isInverted="1"/>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750"/>
                                        <p:tgtEl>
                                          <p:spTgt spid="17"/>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250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750"/>
                                        <p:tgtEl>
                                          <p:spTgt spid="21"/>
                                        </p:tgtEl>
                                      </p:cBhvr>
                                    </p:animEffect>
                                  </p:childTnLst>
                                </p:cTn>
                              </p:par>
                            </p:childTnLst>
                          </p:cTn>
                        </p:par>
                        <p:par>
                          <p:cTn id="29" fill="hold">
                            <p:stCondLst>
                              <p:cond delay="40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4500"/>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50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750"/>
                                        <p:tgtEl>
                                          <p:spTgt spid="25"/>
                                        </p:tgtEl>
                                      </p:cBhvr>
                                    </p:animEffect>
                                  </p:childTnLst>
                                </p:cTn>
                              </p:par>
                            </p:childTnLst>
                          </p:cTn>
                        </p:par>
                        <p:par>
                          <p:cTn id="46" fill="hold">
                            <p:stCondLst>
                              <p:cond delay="600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6500"/>
                            </p:stCondLst>
                            <p:childTnLst>
                              <p:par>
                                <p:cTn id="53" presetID="22" presetClass="entr" presetSubtype="4"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34" name="平行四边形 36"/>
          <p:cNvSpPr>
            <a:spLocks noChangeArrowheads="1"/>
          </p:cNvSpPr>
          <p:nvPr/>
        </p:nvSpPr>
        <p:spPr bwMode="auto">
          <a:xfrm flipH="1">
            <a:off x="1326854" y="2783401"/>
            <a:ext cx="1691878" cy="1372790"/>
          </a:xfrm>
          <a:prstGeom prst="parallelogram">
            <a:avLst>
              <a:gd name="adj" fmla="val 53600"/>
            </a:avLst>
          </a:prstGeom>
          <a:solidFill>
            <a:srgbClr val="C00000"/>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5" name="平行四边形 37"/>
          <p:cNvSpPr>
            <a:spLocks noChangeArrowheads="1"/>
          </p:cNvSpPr>
          <p:nvPr/>
        </p:nvSpPr>
        <p:spPr bwMode="auto">
          <a:xfrm flipH="1">
            <a:off x="2787750" y="2792926"/>
            <a:ext cx="1691879" cy="1372790"/>
          </a:xfrm>
          <a:prstGeom prst="parallelogram">
            <a:avLst>
              <a:gd name="adj" fmla="val 53600"/>
            </a:avLst>
          </a:prstGeom>
          <a:solidFill>
            <a:srgbClr val="C00000"/>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6" name="平行四边形 38"/>
          <p:cNvSpPr>
            <a:spLocks noChangeArrowheads="1"/>
          </p:cNvSpPr>
          <p:nvPr/>
        </p:nvSpPr>
        <p:spPr bwMode="auto">
          <a:xfrm flipH="1">
            <a:off x="4239123" y="2811976"/>
            <a:ext cx="1691878" cy="1349310"/>
          </a:xfrm>
          <a:prstGeom prst="parallelogram">
            <a:avLst>
              <a:gd name="adj" fmla="val 53600"/>
            </a:avLst>
          </a:prstGeom>
          <a:solidFill>
            <a:srgbClr val="C00000"/>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7" name="平行四边形 39"/>
          <p:cNvSpPr>
            <a:spLocks noChangeArrowheads="1"/>
          </p:cNvSpPr>
          <p:nvPr/>
        </p:nvSpPr>
        <p:spPr bwMode="auto">
          <a:xfrm flipH="1">
            <a:off x="5709544" y="2792926"/>
            <a:ext cx="1691879" cy="1372790"/>
          </a:xfrm>
          <a:prstGeom prst="parallelogram">
            <a:avLst>
              <a:gd name="adj" fmla="val 53600"/>
            </a:avLst>
          </a:prstGeom>
          <a:solidFill>
            <a:srgbClr val="C00000"/>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grpSp>
        <p:nvGrpSpPr>
          <p:cNvPr id="38" name="Group 6"/>
          <p:cNvGrpSpPr/>
          <p:nvPr/>
        </p:nvGrpSpPr>
        <p:grpSpPr bwMode="auto">
          <a:xfrm>
            <a:off x="596405" y="2780161"/>
            <a:ext cx="1693069" cy="1371600"/>
            <a:chOff x="12698" y="0"/>
            <a:chExt cx="2257034" cy="1830287"/>
          </a:xfrm>
          <a:solidFill>
            <a:srgbClr val="3CBDDA"/>
          </a:solidFill>
        </p:grpSpPr>
        <p:sp>
          <p:nvSpPr>
            <p:cNvPr id="39" name="平行四边形 40"/>
            <p:cNvSpPr>
              <a:spLocks noChangeArrowheads="1"/>
            </p:cNvSpPr>
            <p:nvPr/>
          </p:nvSpPr>
          <p:spPr bwMode="auto">
            <a:xfrm>
              <a:off x="12698" y="0"/>
              <a:ext cx="2257034" cy="1830287"/>
            </a:xfrm>
            <a:prstGeom prst="parallelogram">
              <a:avLst>
                <a:gd name="adj" fmla="val 53631"/>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endParaRPr lang="zh-CN" altLang="en-US" kern="0" dirty="0">
                <a:solidFill>
                  <a:srgbClr val="F7F3EB"/>
                </a:solidFill>
                <a:latin typeface="微软雅黑" panose="020B0503020204020204" pitchFamily="34" charset="-122"/>
                <a:ea typeface="微软雅黑" panose="020B0503020204020204" pitchFamily="34" charset="-122"/>
              </a:endParaRPr>
            </a:p>
          </p:txBody>
        </p:sp>
      </p:grpSp>
      <p:grpSp>
        <p:nvGrpSpPr>
          <p:cNvPr id="41" name="Group 9"/>
          <p:cNvGrpSpPr/>
          <p:nvPr/>
        </p:nvGrpSpPr>
        <p:grpSpPr bwMode="auto">
          <a:xfrm>
            <a:off x="2052539" y="2789686"/>
            <a:ext cx="1693069" cy="1371600"/>
            <a:chOff x="0" y="0"/>
            <a:chExt cx="2257034" cy="1830287"/>
          </a:xfrm>
          <a:solidFill>
            <a:srgbClr val="FF0000"/>
          </a:solidFill>
        </p:grpSpPr>
        <p:sp>
          <p:nvSpPr>
            <p:cNvPr id="42" name="平行四边形 42"/>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3" name="TextBox 43"/>
            <p:cNvSpPr txBox="1">
              <a:spLocks noChangeArrowheads="1"/>
            </p:cNvSpPr>
            <p:nvPr/>
          </p:nvSpPr>
          <p:spPr bwMode="auto">
            <a:xfrm>
              <a:off x="732494"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endParaRPr lang="zh-CN" altLang="en-US" kern="0" dirty="0">
                <a:solidFill>
                  <a:srgbClr val="F7F3EB"/>
                </a:solidFill>
                <a:latin typeface="微软雅黑" panose="020B0503020204020204" pitchFamily="34" charset="-122"/>
                <a:ea typeface="微软雅黑" panose="020B0503020204020204" pitchFamily="34" charset="-122"/>
              </a:endParaRPr>
            </a:p>
          </p:txBody>
        </p:sp>
      </p:grpSp>
      <p:grpSp>
        <p:nvGrpSpPr>
          <p:cNvPr id="44" name="Group 12"/>
          <p:cNvGrpSpPr/>
          <p:nvPr/>
        </p:nvGrpSpPr>
        <p:grpSpPr bwMode="auto">
          <a:xfrm>
            <a:off x="3514626" y="2801592"/>
            <a:ext cx="1691879" cy="1372791"/>
            <a:chOff x="0" y="0"/>
            <a:chExt cx="2257034" cy="1830287"/>
          </a:xfrm>
          <a:solidFill>
            <a:srgbClr val="FF0000"/>
          </a:solidFill>
        </p:grpSpPr>
        <p:sp>
          <p:nvSpPr>
            <p:cNvPr id="45" name="平行四边形 44"/>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6" name="TextBox 45"/>
            <p:cNvSpPr txBox="1">
              <a:spLocks noChangeArrowheads="1"/>
            </p:cNvSpPr>
            <p:nvPr/>
          </p:nvSpPr>
          <p:spPr bwMode="auto">
            <a:xfrm>
              <a:off x="743981" y="683086"/>
              <a:ext cx="862231" cy="4924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endParaRPr lang="zh-CN" altLang="en-US" kern="0" dirty="0">
                <a:solidFill>
                  <a:srgbClr val="F7F3EB"/>
                </a:solidFill>
                <a:latin typeface="微软雅黑" panose="020B0503020204020204" pitchFamily="34" charset="-122"/>
                <a:ea typeface="微软雅黑" panose="020B0503020204020204" pitchFamily="34" charset="-122"/>
              </a:endParaRPr>
            </a:p>
          </p:txBody>
        </p:sp>
      </p:grpSp>
      <p:grpSp>
        <p:nvGrpSpPr>
          <p:cNvPr id="47" name="Group 15"/>
          <p:cNvGrpSpPr/>
          <p:nvPr/>
        </p:nvGrpSpPr>
        <p:grpSpPr bwMode="auto">
          <a:xfrm>
            <a:off x="4974333" y="2780161"/>
            <a:ext cx="1693069" cy="1394222"/>
            <a:chOff x="0" y="0"/>
            <a:chExt cx="2257034" cy="1830287"/>
          </a:xfrm>
          <a:solidFill>
            <a:srgbClr val="FF0000"/>
          </a:solidFill>
        </p:grpSpPr>
        <p:sp>
          <p:nvSpPr>
            <p:cNvPr id="48" name="平行四边形 46"/>
            <p:cNvSpPr>
              <a:spLocks noChangeArrowheads="1"/>
            </p:cNvSpPr>
            <p:nvPr/>
          </p:nvSpPr>
          <p:spPr bwMode="auto">
            <a:xfrm>
              <a:off x="0" y="0"/>
              <a:ext cx="2257034" cy="1830287"/>
            </a:xfrm>
            <a:prstGeom prst="parallelogram">
              <a:avLst>
                <a:gd name="adj" fmla="val 53631"/>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9" name="TextBox 47"/>
            <p:cNvSpPr txBox="1">
              <a:spLocks noChangeArrowheads="1"/>
            </p:cNvSpPr>
            <p:nvPr/>
          </p:nvSpPr>
          <p:spPr bwMode="auto">
            <a:xfrm>
              <a:off x="720900" y="686370"/>
              <a:ext cx="861625" cy="492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endParaRPr lang="zh-CN" altLang="en-US" kern="0" dirty="0">
                <a:solidFill>
                  <a:srgbClr val="F7F3EB"/>
                </a:solidFill>
                <a:latin typeface="微软雅黑" panose="020B0503020204020204" pitchFamily="34" charset="-122"/>
                <a:ea typeface="微软雅黑" panose="020B0503020204020204" pitchFamily="34" charset="-122"/>
              </a:endParaRPr>
            </a:p>
          </p:txBody>
        </p:sp>
      </p:grpSp>
      <p:grpSp>
        <p:nvGrpSpPr>
          <p:cNvPr id="50" name="Group 18"/>
          <p:cNvGrpSpPr/>
          <p:nvPr/>
        </p:nvGrpSpPr>
        <p:grpSpPr bwMode="auto">
          <a:xfrm>
            <a:off x="6703121" y="1830042"/>
            <a:ext cx="1559719" cy="2720579"/>
            <a:chOff x="0" y="0"/>
            <a:chExt cx="2080515" cy="3627839"/>
          </a:xfrm>
          <a:solidFill>
            <a:srgbClr val="FF0000"/>
          </a:solidFill>
        </p:grpSpPr>
        <p:sp>
          <p:nvSpPr>
            <p:cNvPr id="51" name="下箭头 3"/>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52" name="TextBox 49"/>
            <p:cNvSpPr txBox="1">
              <a:spLocks noChangeArrowheads="1"/>
            </p:cNvSpPr>
            <p:nvPr/>
          </p:nvSpPr>
          <p:spPr bwMode="auto">
            <a:xfrm rot="18066292">
              <a:off x="-62565" y="1742960"/>
              <a:ext cx="2093111" cy="4926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endParaRPr lang="zh-CN" altLang="en-US" kern="0" dirty="0">
                <a:solidFill>
                  <a:srgbClr val="F7F3EB"/>
                </a:solidFill>
                <a:latin typeface="微软雅黑" panose="020B0503020204020204" pitchFamily="34" charset="-122"/>
                <a:ea typeface="微软雅黑" panose="020B0503020204020204" pitchFamily="34" charset="-122"/>
              </a:endParaRPr>
            </a:p>
          </p:txBody>
        </p:sp>
      </p:grpSp>
      <p:sp>
        <p:nvSpPr>
          <p:cNvPr id="53" name="矩形 50"/>
          <p:cNvSpPr>
            <a:spLocks noChangeArrowheads="1"/>
          </p:cNvSpPr>
          <p:nvPr/>
        </p:nvSpPr>
        <p:spPr bwMode="auto">
          <a:xfrm>
            <a:off x="1217317" y="1341553"/>
            <a:ext cx="4555331" cy="120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1200">
                <a:solidFill>
                  <a:srgbClr val="000000"/>
                </a:solidFill>
                <a:latin typeface="微软雅黑" panose="020B0503020204020204" pitchFamily="34" charset="-122"/>
                <a:ea typeface="微软雅黑" panose="020B0503020204020204" pitchFamily="34" charset="-122"/>
              </a:rPr>
              <a:t>我们工作室致力于专业</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模板的发布，课件及汇报</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的美化，并为您提供专业的</a:t>
            </a:r>
            <a:r>
              <a:rPr lang="en-US" altLang="zh-CN" sz="1200">
                <a:solidFill>
                  <a:srgbClr val="000000"/>
                </a:solidFill>
                <a:latin typeface="微软雅黑" panose="020B0503020204020204" pitchFamily="34" charset="-122"/>
                <a:ea typeface="微软雅黑" panose="020B0503020204020204" pitchFamily="34" charset="-122"/>
              </a:rPr>
              <a:t>PPT</a:t>
            </a:r>
            <a:r>
              <a:rPr lang="zh-CN" altLang="en-US" sz="1200">
                <a:solidFill>
                  <a:srgbClr val="000000"/>
                </a:solidFill>
                <a:latin typeface="微软雅黑" panose="020B0503020204020204" pitchFamily="34" charset="-122"/>
                <a:ea typeface="微软雅黑" panose="020B0503020204020204" pitchFamily="34" charset="-122"/>
              </a:rPr>
              <a:t>个性定制服务。我们秉承“给您演示的光和热”的理念，为您分担职场压力</a:t>
            </a:r>
            <a:r>
              <a:rPr lang="en-US" altLang="zh-CN" sz="1200">
                <a:solidFill>
                  <a:srgbClr val="000000"/>
                </a:solidFill>
                <a:latin typeface="微软雅黑" panose="020B0503020204020204" pitchFamily="34" charset="-122"/>
                <a:ea typeface="微软雅黑" panose="020B0503020204020204" pitchFamily="34" charset="-122"/>
              </a:rPr>
              <a:t>,</a:t>
            </a:r>
            <a:r>
              <a:rPr lang="zh-CN" altLang="en-US" sz="1200">
                <a:solidFill>
                  <a:srgbClr val="000000"/>
                </a:solidFill>
                <a:latin typeface="微软雅黑" panose="020B0503020204020204" pitchFamily="34" charset="-122"/>
                <a:ea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1200">
              <a:solidFill>
                <a:srgbClr val="000000"/>
              </a:solidFill>
              <a:latin typeface="微软雅黑" panose="020B0503020204020204" pitchFamily="34" charset="-122"/>
              <a:ea typeface="微软雅黑" panose="020B0503020204020204" pitchFamily="34" charset="-122"/>
            </a:endParaRPr>
          </a:p>
          <a:p>
            <a:pPr>
              <a:lnSpc>
                <a:spcPct val="100000"/>
              </a:lnSpc>
              <a:spcBef>
                <a:spcPct val="0"/>
              </a:spcBef>
              <a:buFontTx/>
              <a:buNone/>
            </a:pPr>
            <a:endParaRPr lang="en-US" altLang="zh-CN" sz="1200">
              <a:solidFill>
                <a:srgbClr val="00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703070" y="4463415"/>
            <a:ext cx="6037580" cy="38481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8000">
        <p:dissolve/>
      </p:transition>
    </mc:Choice>
    <mc:Fallback>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300"/>
                                        <p:tgtEl>
                                          <p:spTgt spid="38"/>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300"/>
                                        <p:tgtEl>
                                          <p:spTgt spid="34"/>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300"/>
                                        <p:tgtEl>
                                          <p:spTgt spid="41"/>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300"/>
                                        <p:tgtEl>
                                          <p:spTgt spid="35"/>
                                        </p:tgtEl>
                                      </p:cBhvr>
                                    </p:animEffect>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300"/>
                                        <p:tgtEl>
                                          <p:spTgt spid="44"/>
                                        </p:tgtEl>
                                      </p:cBhvr>
                                    </p:animEffect>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300"/>
                                        <p:tgtEl>
                                          <p:spTgt spid="36"/>
                                        </p:tgtEl>
                                      </p:cBhvr>
                                    </p:animEffect>
                                  </p:childTnLst>
                                </p:cTn>
                              </p:par>
                            </p:childTnLst>
                          </p:cTn>
                        </p:par>
                        <p:par>
                          <p:cTn id="32" fill="hold">
                            <p:stCondLst>
                              <p:cond delay="4000"/>
                            </p:stCondLst>
                            <p:childTnLst>
                              <p:par>
                                <p:cTn id="33" presetID="2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300"/>
                                        <p:tgtEl>
                                          <p:spTgt spid="47"/>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300"/>
                                        <p:tgtEl>
                                          <p:spTgt spid="37"/>
                                        </p:tgtEl>
                                      </p:cBhvr>
                                    </p:animEffect>
                                  </p:childTnLst>
                                </p:cTn>
                              </p:par>
                            </p:childTnLst>
                          </p:cTn>
                        </p:par>
                        <p:par>
                          <p:cTn id="40" fill="hold">
                            <p:stCondLst>
                              <p:cond delay="5000"/>
                            </p:stCondLst>
                            <p:childTnLst>
                              <p:par>
                                <p:cTn id="41" presetID="22" presetClass="entr" presetSubtype="4"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300"/>
                                        <p:tgtEl>
                                          <p:spTgt spid="50"/>
                                        </p:tgtEl>
                                      </p:cBhvr>
                                    </p:animEffect>
                                  </p:childTnLst>
                                </p:cTn>
                              </p:par>
                            </p:childTnLst>
                          </p:cTn>
                        </p:par>
                        <p:par>
                          <p:cTn id="44" fill="hold">
                            <p:stCondLst>
                              <p:cond delay="5500"/>
                            </p:stCondLst>
                            <p:childTnLst>
                              <p:par>
                                <p:cTn id="45" presetID="31"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 calcmode="lin" valueType="num">
                                      <p:cBhvr>
                                        <p:cTn id="49" dur="500" fill="hold"/>
                                        <p:tgtEl>
                                          <p:spTgt spid="53"/>
                                        </p:tgtEl>
                                        <p:attrNameLst>
                                          <p:attrName>style.rotation</p:attrName>
                                        </p:attrNameLst>
                                      </p:cBhvr>
                                      <p:tavLst>
                                        <p:tav tm="0">
                                          <p:val>
                                            <p:fltVal val="90"/>
                                          </p:val>
                                        </p:tav>
                                        <p:tav tm="100000">
                                          <p:val>
                                            <p:fltVal val="0"/>
                                          </p:val>
                                        </p:tav>
                                      </p:tavLst>
                                    </p:anim>
                                    <p:animEffect transition="in" filter="fade">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4" grpId="0" animBg="1" autoUpdateAnimBg="0"/>
      <p:bldP spid="35" grpId="0" animBg="1" autoUpdateAnimBg="0"/>
      <p:bldP spid="36" grpId="0" animBg="1" autoUpdateAnimBg="0"/>
      <p:bldP spid="37" grpId="0" animBg="1" autoUpdateAnimBg="0"/>
      <p:bldP spid="5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46" name="Line 13"/>
          <p:cNvSpPr>
            <a:spLocks noChangeShapeType="1"/>
          </p:cNvSpPr>
          <p:nvPr/>
        </p:nvSpPr>
        <p:spPr bwMode="auto">
          <a:xfrm>
            <a:off x="261144" y="2828133"/>
            <a:ext cx="8497069" cy="0"/>
          </a:xfrm>
          <a:prstGeom prst="line">
            <a:avLst/>
          </a:prstGeom>
          <a:noFill/>
          <a:ln w="101600">
            <a:solidFill>
              <a:srgbClr val="C00000"/>
            </a:solidFill>
            <a:round/>
            <a:tailEnd type="triangle" w="med" len="med"/>
          </a:ln>
          <a:effectLst/>
        </p:spPr>
        <p:txBody>
          <a:bodyPr/>
          <a:lstStyle/>
          <a:p>
            <a:pPr fontAlgn="auto">
              <a:spcBef>
                <a:spcPts val="0"/>
              </a:spcBef>
              <a:spcAft>
                <a:spcPts val="0"/>
              </a:spcAft>
              <a:defRPr/>
            </a:pPr>
            <a:endParaRPr lang="zh-CN" altLang="en-US">
              <a:ln>
                <a:solidFill>
                  <a:srgbClr val="FFD347"/>
                </a:solidFill>
              </a:ln>
              <a:latin typeface="微软雅黑" panose="020B0503020204020204" pitchFamily="34" charset="-122"/>
              <a:ea typeface="微软雅黑" panose="020B0503020204020204" pitchFamily="34" charset="-122"/>
              <a:cs typeface="宋体" panose="02010600030101010101" pitchFamily="2" charset="-122"/>
            </a:endParaRPr>
          </a:p>
        </p:txBody>
      </p:sp>
      <p:sp>
        <p:nvSpPr>
          <p:cNvPr id="47" name="AutoShape 2"/>
          <p:cNvSpPr>
            <a:spLocks noChangeArrowheads="1"/>
          </p:cNvSpPr>
          <p:nvPr/>
        </p:nvSpPr>
        <p:spPr bwMode="auto">
          <a:xfrm>
            <a:off x="1746224" y="1213646"/>
            <a:ext cx="1619250" cy="1351598"/>
          </a:xfrm>
          <a:prstGeom prst="roundRect">
            <a:avLst>
              <a:gd name="adj" fmla="val 13009"/>
            </a:avLst>
          </a:prstGeom>
          <a:solidFill>
            <a:srgbClr val="FF6600"/>
          </a:solidFill>
          <a:ln w="19050" cap="rnd">
            <a:solidFill>
              <a:schemeClr val="tx1">
                <a:lumMod val="65000"/>
                <a:lumOff val="35000"/>
              </a:schemeClr>
            </a:solidFill>
            <a:prstDash val="sysDot"/>
            <a:round/>
          </a:ln>
          <a:effectLst/>
        </p:spPr>
        <p:txBody>
          <a:bodyPr wrap="none" anchor="ctr"/>
          <a:lstStyle/>
          <a:p>
            <a:pPr fontAlgn="auto">
              <a:spcBef>
                <a:spcPts val="0"/>
              </a:spcBef>
              <a:spcAft>
                <a:spcPts val="0"/>
              </a:spcAft>
              <a:defRPr/>
            </a:pPr>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8" name="Line 16"/>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49" name="Group 138"/>
          <p:cNvGrpSpPr/>
          <p:nvPr/>
        </p:nvGrpSpPr>
        <p:grpSpPr bwMode="auto">
          <a:xfrm>
            <a:off x="1818226" y="2744248"/>
            <a:ext cx="182151" cy="163895"/>
            <a:chOff x="1661" y="2750"/>
            <a:chExt cx="250" cy="250"/>
          </a:xfrm>
        </p:grpSpPr>
        <p:sp>
          <p:nvSpPr>
            <p:cNvPr id="50"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52" name="TextBox 57"/>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3" name="TextBox 57"/>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54" name="AutoShape 17"/>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chemeClr val="tx1">
                <a:lumMod val="65000"/>
                <a:lumOff val="35000"/>
              </a:schemeClr>
            </a:solidFill>
            <a:prstDash val="sysDot"/>
            <a:round/>
          </a:ln>
          <a:effectLst/>
        </p:spPr>
        <p:txBody>
          <a:bodyPr/>
          <a:lstStyle/>
          <a:p>
            <a:pP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5" name="TextBox 57"/>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56" name="TextBox 57"/>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57" name="Line 18"/>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58" name="Group 138"/>
          <p:cNvGrpSpPr/>
          <p:nvPr/>
        </p:nvGrpSpPr>
        <p:grpSpPr bwMode="auto">
          <a:xfrm>
            <a:off x="519241" y="2740980"/>
            <a:ext cx="182211" cy="163934"/>
            <a:chOff x="1661" y="2750"/>
            <a:chExt cx="250" cy="250"/>
          </a:xfrm>
        </p:grpSpPr>
        <p:sp>
          <p:nvSpPr>
            <p:cNvPr id="59" name="Oval 139"/>
            <p:cNvSpPr>
              <a:spLocks noChangeArrowheads="1"/>
            </p:cNvSpPr>
            <p:nvPr/>
          </p:nvSpPr>
          <p:spPr bwMode="auto">
            <a:xfrm>
              <a:off x="1661" y="2750"/>
              <a:ext cx="250" cy="251"/>
            </a:xfrm>
            <a:prstGeom prst="ellipse">
              <a:avLst/>
            </a:prstGeom>
            <a:solidFill>
              <a:schemeClr val="tx1">
                <a:lumMod val="50000"/>
                <a:lumOff val="50000"/>
              </a:schemeClr>
            </a:solidFill>
            <a:ln>
              <a:noFill/>
            </a:ln>
          </p:spPr>
          <p:txBody>
            <a:bodyPr wrap="none" anchor="ctr"/>
            <a:lstStyle/>
            <a:p>
              <a:pPr algn="ctr" fontAlgn="auto">
                <a:spcBef>
                  <a:spcPts val="0"/>
                </a:spcBef>
                <a:spcAft>
                  <a:spcPts val="0"/>
                </a:spcAft>
                <a:defRPr/>
              </a:pPr>
              <a:endParaRPr lang="ko-KR" altLang="en-US">
                <a:latin typeface="微软雅黑" panose="020B0503020204020204" pitchFamily="34" charset="-122"/>
                <a:ea typeface="Malgun Gothic" panose="020B0503020000020004" pitchFamily="34" charset="-127"/>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61" name="AutoShape 5"/>
          <p:cNvSpPr>
            <a:spLocks noChangeArrowheads="1"/>
          </p:cNvSpPr>
          <p:nvPr/>
        </p:nvSpPr>
        <p:spPr bwMode="auto">
          <a:xfrm>
            <a:off x="3473425" y="3108168"/>
            <a:ext cx="1700213" cy="1213377"/>
          </a:xfrm>
          <a:prstGeom prst="roundRect">
            <a:avLst>
              <a:gd name="adj" fmla="val 13009"/>
            </a:avLst>
          </a:prstGeom>
          <a:solidFill>
            <a:srgbClr val="FF660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2" name="TextBox 57"/>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63" name="TextBox 57"/>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64" name="Line 18"/>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65" name="Group 138"/>
          <p:cNvGrpSpPr/>
          <p:nvPr/>
        </p:nvGrpSpPr>
        <p:grpSpPr bwMode="auto">
          <a:xfrm>
            <a:off x="3541575" y="2740980"/>
            <a:ext cx="182252" cy="163991"/>
            <a:chOff x="1661" y="2750"/>
            <a:chExt cx="250" cy="250"/>
          </a:xfrm>
        </p:grpSpPr>
        <p:sp>
          <p:nvSpPr>
            <p:cNvPr id="66"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p:spPr>
          <p:txBody>
            <a:bodyPr wrap="none" anchor="ctr"/>
            <a:lstStyle/>
            <a:p>
              <a:pPr algn="ctr" fontAlgn="auto">
                <a:spcBef>
                  <a:spcPts val="0"/>
                </a:spcBef>
                <a:spcAft>
                  <a:spcPts val="0"/>
                </a:spcAft>
                <a:defRPr/>
              </a:pPr>
              <a:endParaRPr lang="ko-KR" altLang="en-US">
                <a:latin typeface="微软雅黑" panose="020B0503020204020204" pitchFamily="34" charset="-122"/>
                <a:ea typeface="Malgun Gothic" panose="020B0503020000020004" pitchFamily="34" charset="-127"/>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68" name="AutoShape 2"/>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chemeClr val="tx1">
                <a:lumMod val="65000"/>
                <a:lumOff val="35000"/>
              </a:schemeClr>
            </a:solid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69" name="TextBox 57"/>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70" name="TextBox 57"/>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35"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defTabSz="-635"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a:t>
            </a:r>
            <a:r>
              <a:rPr lang="zh-CN" altLang="en-US" sz="1200" b="1" dirty="0" smtClean="0">
                <a:solidFill>
                  <a:schemeClr val="bg1"/>
                </a:solidFill>
                <a:latin typeface="微软雅黑" panose="020B0503020204020204" pitchFamily="34" charset="-122"/>
                <a:ea typeface="微软雅黑" panose="020B0503020204020204" pitchFamily="34" charset="-122"/>
              </a:rPr>
              <a:t>内容</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添加</a:t>
            </a:r>
            <a:r>
              <a:rPr lang="zh-CN" altLang="en-US" sz="1200" b="1" dirty="0">
                <a:solidFill>
                  <a:schemeClr val="bg1"/>
                </a:solidFill>
                <a:latin typeface="微软雅黑" panose="020B0503020204020204" pitchFamily="34" charset="-122"/>
                <a:ea typeface="微软雅黑" panose="020B0503020204020204" pitchFamily="34" charset="-122"/>
              </a:rPr>
              <a:t>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1" name="Line 16"/>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72" name="Group 138"/>
          <p:cNvGrpSpPr/>
          <p:nvPr/>
        </p:nvGrpSpPr>
        <p:grpSpPr bwMode="auto">
          <a:xfrm>
            <a:off x="4178237" y="2744248"/>
            <a:ext cx="182151" cy="163895"/>
            <a:chOff x="1661" y="2750"/>
            <a:chExt cx="250" cy="250"/>
          </a:xfrm>
        </p:grpSpPr>
        <p:sp>
          <p:nvSpPr>
            <p:cNvPr id="73"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75" name="AutoShape 6"/>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chemeClr val="tx1">
                <a:lumMod val="65000"/>
                <a:lumOff val="35000"/>
              </a:schemeClr>
            </a:solid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76" name="Line 7"/>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77" name="Group 138"/>
          <p:cNvGrpSpPr/>
          <p:nvPr/>
        </p:nvGrpSpPr>
        <p:grpSpPr bwMode="auto">
          <a:xfrm>
            <a:off x="5766611" y="2743837"/>
            <a:ext cx="182144" cy="163971"/>
            <a:chOff x="1661" y="2750"/>
            <a:chExt cx="250" cy="250"/>
          </a:xfrm>
        </p:grpSpPr>
        <p:sp>
          <p:nvSpPr>
            <p:cNvPr id="78"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80" name="TextBox 57"/>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endParaRPr lang="zh-CN" altLang="en-US" dirty="0">
              <a:solidFill>
                <a:schemeClr val="bg1"/>
              </a:solidFill>
            </a:endParaRPr>
          </a:p>
        </p:txBody>
      </p:sp>
      <p:sp>
        <p:nvSpPr>
          <p:cNvPr id="81" name="TextBox 57"/>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endParaRPr lang="zh-CN" altLang="en-US" dirty="0">
              <a:solidFill>
                <a:schemeClr val="bg1"/>
              </a:solidFill>
            </a:endParaRPr>
          </a:p>
          <a:p>
            <a:r>
              <a:rPr lang="zh-CN" altLang="en-US" dirty="0">
                <a:solidFill>
                  <a:schemeClr val="bg1"/>
                </a:solidFill>
              </a:rPr>
              <a:t>添加文本说明内容</a:t>
            </a:r>
            <a:endParaRPr lang="zh-CN" altLang="en-US" dirty="0">
              <a:solidFill>
                <a:schemeClr val="bg1"/>
              </a:solidFill>
            </a:endParaRPr>
          </a:p>
        </p:txBody>
      </p:sp>
      <p:sp>
        <p:nvSpPr>
          <p:cNvPr id="82" name="AutoShape 4"/>
          <p:cNvSpPr>
            <a:spLocks noChangeArrowheads="1"/>
          </p:cNvSpPr>
          <p:nvPr/>
        </p:nvSpPr>
        <p:spPr bwMode="auto">
          <a:xfrm>
            <a:off x="6491262" y="1212938"/>
            <a:ext cx="1619250" cy="1352354"/>
          </a:xfrm>
          <a:prstGeom prst="roundRect">
            <a:avLst>
              <a:gd name="adj" fmla="val 13009"/>
            </a:avLst>
          </a:prstGeom>
          <a:solidFill>
            <a:srgbClr val="FF660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83" name="Line 14"/>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84" name="Group 138"/>
          <p:cNvGrpSpPr/>
          <p:nvPr/>
        </p:nvGrpSpPr>
        <p:grpSpPr bwMode="auto">
          <a:xfrm>
            <a:off x="6558683" y="2747138"/>
            <a:ext cx="182151" cy="163863"/>
            <a:chOff x="1661" y="2750"/>
            <a:chExt cx="250" cy="250"/>
          </a:xfrm>
        </p:grpSpPr>
        <p:sp>
          <p:nvSpPr>
            <p:cNvPr id="85"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p:spPr>
          <p:txBody>
            <a:bodyPr wrap="none" anchor="ctr"/>
            <a:lstStyle/>
            <a:p>
              <a:pPr algn="ctr" fontAlgn="auto">
                <a:spcBef>
                  <a:spcPts val="0"/>
                </a:spcBef>
                <a:spcAft>
                  <a:spcPts val="0"/>
                </a:spcAft>
                <a:defRPr/>
              </a:pPr>
              <a:endParaRPr lang="ko-KR" altLang="en-US">
                <a:latin typeface="微软雅黑" panose="020B0503020204020204" pitchFamily="34" charset="-122"/>
                <a:ea typeface="Malgun Gothic" panose="020B0503020000020004" pitchFamily="34" charset="-127"/>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87" name="TextBox 57"/>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8" name="TextBox 57"/>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35"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defTabSz="-635"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anose="020B0503020204020204" pitchFamily="34" charset="-122"/>
                <a:ea typeface="微软雅黑" panose="020B0503020204020204" pitchFamily="34" charset="-122"/>
              </a:rPr>
              <a:t>添加文本说明</a:t>
            </a:r>
            <a:r>
              <a:rPr lang="zh-CN" altLang="en-US" sz="1200" b="1" dirty="0" smtClean="0">
                <a:solidFill>
                  <a:schemeClr val="bg1"/>
                </a:solidFill>
                <a:latin typeface="微软雅黑" panose="020B0503020204020204" pitchFamily="34" charset="-122"/>
                <a:ea typeface="微软雅黑" panose="020B0503020204020204" pitchFamily="34" charset="-122"/>
              </a:rPr>
              <a:t>内容</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anose="020B0503020204020204" pitchFamily="34" charset="-122"/>
                <a:ea typeface="微软雅黑" panose="020B0503020204020204" pitchFamily="34" charset="-122"/>
              </a:rPr>
              <a:t>添加</a:t>
            </a:r>
            <a:r>
              <a:rPr lang="zh-CN" altLang="en-US" sz="1200" b="1" dirty="0">
                <a:solidFill>
                  <a:schemeClr val="bg1"/>
                </a:solidFill>
                <a:latin typeface="微软雅黑" panose="020B0503020204020204" pitchFamily="34" charset="-122"/>
                <a:ea typeface="微软雅黑" panose="020B0503020204020204" pitchFamily="34" charset="-122"/>
              </a:rPr>
              <a:t>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1000"/>
                                        <p:tgtEl>
                                          <p:spTgt spid="46"/>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250" fill="hold"/>
                                        <p:tgtEl>
                                          <p:spTgt spid="58"/>
                                        </p:tgtEl>
                                        <p:attrNameLst>
                                          <p:attrName>ppt_w</p:attrName>
                                        </p:attrNameLst>
                                      </p:cBhvr>
                                      <p:tavLst>
                                        <p:tav tm="0">
                                          <p:val>
                                            <p:strVal val="4*#ppt_w"/>
                                          </p:val>
                                        </p:tav>
                                        <p:tav tm="100000">
                                          <p:val>
                                            <p:strVal val="#ppt_w"/>
                                          </p:val>
                                        </p:tav>
                                      </p:tavLst>
                                    </p:anim>
                                    <p:anim calcmode="lin" valueType="num">
                                      <p:cBhvr>
                                        <p:cTn id="16" dur="250" fill="hold"/>
                                        <p:tgtEl>
                                          <p:spTgt spid="5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250" fill="hold"/>
                                        <p:tgtEl>
                                          <p:spTgt spid="65"/>
                                        </p:tgtEl>
                                        <p:attrNameLst>
                                          <p:attrName>ppt_w</p:attrName>
                                        </p:attrNameLst>
                                      </p:cBhvr>
                                      <p:tavLst>
                                        <p:tav tm="0">
                                          <p:val>
                                            <p:strVal val="4*#ppt_w"/>
                                          </p:val>
                                        </p:tav>
                                        <p:tav tm="100000">
                                          <p:val>
                                            <p:strVal val="#ppt_w"/>
                                          </p:val>
                                        </p:tav>
                                      </p:tavLst>
                                    </p:anim>
                                    <p:anim calcmode="lin" valueType="num">
                                      <p:cBhvr>
                                        <p:cTn id="24" dur="250" fill="hold"/>
                                        <p:tgtEl>
                                          <p:spTgt spid="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2"/>
                                        </p:tgtEl>
                                        <p:attrNameLst>
                                          <p:attrName>style.visibility</p:attrName>
                                        </p:attrNameLst>
                                      </p:cBhvr>
                                      <p:to>
                                        <p:strVal val="visible"/>
                                      </p:to>
                                    </p:set>
                                    <p:anim calcmode="lin" valueType="num">
                                      <p:cBhvr>
                                        <p:cTn id="27" dur="250" fill="hold"/>
                                        <p:tgtEl>
                                          <p:spTgt spid="72"/>
                                        </p:tgtEl>
                                        <p:attrNameLst>
                                          <p:attrName>ppt_w</p:attrName>
                                        </p:attrNameLst>
                                      </p:cBhvr>
                                      <p:tavLst>
                                        <p:tav tm="0">
                                          <p:val>
                                            <p:strVal val="4*#ppt_w"/>
                                          </p:val>
                                        </p:tav>
                                        <p:tav tm="100000">
                                          <p:val>
                                            <p:strVal val="#ppt_w"/>
                                          </p:val>
                                        </p:tav>
                                      </p:tavLst>
                                    </p:anim>
                                    <p:anim calcmode="lin" valueType="num">
                                      <p:cBhvr>
                                        <p:cTn id="28" dur="250" fill="hold"/>
                                        <p:tgtEl>
                                          <p:spTgt spid="7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7"/>
                                        </p:tgtEl>
                                        <p:attrNameLst>
                                          <p:attrName>style.visibility</p:attrName>
                                        </p:attrNameLst>
                                      </p:cBhvr>
                                      <p:to>
                                        <p:strVal val="visible"/>
                                      </p:to>
                                    </p:set>
                                    <p:anim calcmode="lin" valueType="num">
                                      <p:cBhvr>
                                        <p:cTn id="31" dur="250" fill="hold"/>
                                        <p:tgtEl>
                                          <p:spTgt spid="77"/>
                                        </p:tgtEl>
                                        <p:attrNameLst>
                                          <p:attrName>ppt_w</p:attrName>
                                        </p:attrNameLst>
                                      </p:cBhvr>
                                      <p:tavLst>
                                        <p:tav tm="0">
                                          <p:val>
                                            <p:strVal val="4*#ppt_w"/>
                                          </p:val>
                                        </p:tav>
                                        <p:tav tm="100000">
                                          <p:val>
                                            <p:strVal val="#ppt_w"/>
                                          </p:val>
                                        </p:tav>
                                      </p:tavLst>
                                    </p:anim>
                                    <p:anim calcmode="lin" valueType="num">
                                      <p:cBhvr>
                                        <p:cTn id="32" dur="250" fill="hold"/>
                                        <p:tgtEl>
                                          <p:spTgt spid="7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4"/>
                                        </p:tgtEl>
                                        <p:attrNameLst>
                                          <p:attrName>style.visibility</p:attrName>
                                        </p:attrNameLst>
                                      </p:cBhvr>
                                      <p:to>
                                        <p:strVal val="visible"/>
                                      </p:to>
                                    </p:set>
                                    <p:anim calcmode="lin" valueType="num">
                                      <p:cBhvr>
                                        <p:cTn id="35" dur="250" fill="hold"/>
                                        <p:tgtEl>
                                          <p:spTgt spid="84"/>
                                        </p:tgtEl>
                                        <p:attrNameLst>
                                          <p:attrName>ppt_w</p:attrName>
                                        </p:attrNameLst>
                                      </p:cBhvr>
                                      <p:tavLst>
                                        <p:tav tm="0">
                                          <p:val>
                                            <p:strVal val="4*#ppt_w"/>
                                          </p:val>
                                        </p:tav>
                                        <p:tav tm="100000">
                                          <p:val>
                                            <p:strVal val="#ppt_w"/>
                                          </p:val>
                                        </p:tav>
                                      </p:tavLst>
                                    </p:anim>
                                    <p:anim calcmode="lin" valueType="num">
                                      <p:cBhvr>
                                        <p:cTn id="36" dur="250" fill="hold"/>
                                        <p:tgtEl>
                                          <p:spTgt spid="84"/>
                                        </p:tgtEl>
                                        <p:attrNameLst>
                                          <p:attrName>ppt_h</p:attrName>
                                        </p:attrNameLst>
                                      </p:cBhvr>
                                      <p:tavLst>
                                        <p:tav tm="0">
                                          <p:val>
                                            <p:strVal val="4*#ppt_h"/>
                                          </p:val>
                                        </p:tav>
                                        <p:tav tm="100000">
                                          <p:val>
                                            <p:strVal val="#ppt_h"/>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3000"/>
                            </p:stCondLst>
                            <p:childTnLst>
                              <p:par>
                                <p:cTn id="57" presetID="21"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heel(1)">
                                      <p:cBhvr>
                                        <p:cTn id="59" dur="1000"/>
                                        <p:tgtEl>
                                          <p:spTgt spid="4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heel(1)">
                                      <p:cBhvr>
                                        <p:cTn id="62" dur="1000"/>
                                        <p:tgtEl>
                                          <p:spTgt spid="6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heel(1)">
                                      <p:cBhvr>
                                        <p:cTn id="65" dur="1000"/>
                                        <p:tgtEl>
                                          <p:spTgt spid="82"/>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heel(1)">
                                      <p:cBhvr>
                                        <p:cTn id="68" dur="1000"/>
                                        <p:tgtEl>
                                          <p:spTgt spid="5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1000"/>
                                        <p:tgtEl>
                                          <p:spTgt spid="6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wheel(1)">
                                      <p:cBhvr>
                                        <p:cTn id="74" dur="1000"/>
                                        <p:tgtEl>
                                          <p:spTgt spid="75"/>
                                        </p:tgtEl>
                                      </p:cBhvr>
                                    </p:animEffect>
                                  </p:childTnLst>
                                </p:cTn>
                              </p:par>
                            </p:childTnLst>
                          </p:cTn>
                        </p:par>
                        <p:par>
                          <p:cTn id="75" fill="hold">
                            <p:stCondLst>
                              <p:cond delay="4000"/>
                            </p:stCondLst>
                            <p:childTnLst>
                              <p:par>
                                <p:cTn id="76" presetID="42"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anim calcmode="lin" valueType="num">
                                      <p:cBhvr>
                                        <p:cTn id="84" dur="500" fill="hold"/>
                                        <p:tgtEl>
                                          <p:spTgt spid="53"/>
                                        </p:tgtEl>
                                        <p:attrNameLst>
                                          <p:attrName>ppt_x</p:attrName>
                                        </p:attrNameLst>
                                      </p:cBhvr>
                                      <p:tavLst>
                                        <p:tav tm="0">
                                          <p:val>
                                            <p:strVal val="#ppt_x"/>
                                          </p:val>
                                        </p:tav>
                                        <p:tav tm="100000">
                                          <p:val>
                                            <p:strVal val="#ppt_x"/>
                                          </p:val>
                                        </p:tav>
                                      </p:tavLst>
                                    </p:anim>
                                    <p:anim calcmode="lin" valueType="num">
                                      <p:cBhvr>
                                        <p:cTn id="85" dur="500" fill="hold"/>
                                        <p:tgtEl>
                                          <p:spTgt spid="5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anim calcmode="lin" valueType="num">
                                      <p:cBhvr>
                                        <p:cTn id="89" dur="500" fill="hold"/>
                                        <p:tgtEl>
                                          <p:spTgt spid="69"/>
                                        </p:tgtEl>
                                        <p:attrNameLst>
                                          <p:attrName>ppt_x</p:attrName>
                                        </p:attrNameLst>
                                      </p:cBhvr>
                                      <p:tavLst>
                                        <p:tav tm="0">
                                          <p:val>
                                            <p:strVal val="#ppt_x"/>
                                          </p:val>
                                        </p:tav>
                                        <p:tav tm="100000">
                                          <p:val>
                                            <p:strVal val="#ppt_x"/>
                                          </p:val>
                                        </p:tav>
                                      </p:tavLst>
                                    </p:anim>
                                    <p:anim calcmode="lin" valueType="num">
                                      <p:cBhvr>
                                        <p:cTn id="90" dur="5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fade">
                                      <p:cBhvr>
                                        <p:cTn id="98" dur="500"/>
                                        <p:tgtEl>
                                          <p:spTgt spid="87"/>
                                        </p:tgtEl>
                                      </p:cBhvr>
                                    </p:animEffect>
                                    <p:anim calcmode="lin" valueType="num">
                                      <p:cBhvr>
                                        <p:cTn id="99" dur="500" fill="hold"/>
                                        <p:tgtEl>
                                          <p:spTgt spid="87"/>
                                        </p:tgtEl>
                                        <p:attrNameLst>
                                          <p:attrName>ppt_x</p:attrName>
                                        </p:attrNameLst>
                                      </p:cBhvr>
                                      <p:tavLst>
                                        <p:tav tm="0">
                                          <p:val>
                                            <p:strVal val="#ppt_x"/>
                                          </p:val>
                                        </p:tav>
                                        <p:tav tm="100000">
                                          <p:val>
                                            <p:strVal val="#ppt_x"/>
                                          </p:val>
                                        </p:tav>
                                      </p:tavLst>
                                    </p:anim>
                                    <p:anim calcmode="lin" valueType="num">
                                      <p:cBhvr>
                                        <p:cTn id="100" dur="500" fill="hold"/>
                                        <p:tgtEl>
                                          <p:spTgt spid="8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anim calcmode="lin" valueType="num">
                                      <p:cBhvr>
                                        <p:cTn id="104" dur="500" fill="hold"/>
                                        <p:tgtEl>
                                          <p:spTgt spid="88"/>
                                        </p:tgtEl>
                                        <p:attrNameLst>
                                          <p:attrName>ppt_x</p:attrName>
                                        </p:attrNameLst>
                                      </p:cBhvr>
                                      <p:tavLst>
                                        <p:tav tm="0">
                                          <p:val>
                                            <p:strVal val="#ppt_x"/>
                                          </p:val>
                                        </p:tav>
                                        <p:tav tm="100000">
                                          <p:val>
                                            <p:strVal val="#ppt_x"/>
                                          </p:val>
                                        </p:tav>
                                      </p:tavLst>
                                    </p:anim>
                                    <p:anim calcmode="lin" valueType="num">
                                      <p:cBhvr>
                                        <p:cTn id="105" dur="500" fill="hold"/>
                                        <p:tgtEl>
                                          <p:spTgt spid="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anim calcmode="lin" valueType="num">
                                      <p:cBhvr>
                                        <p:cTn id="114" dur="500" fill="hold"/>
                                        <p:tgtEl>
                                          <p:spTgt spid="56"/>
                                        </p:tgtEl>
                                        <p:attrNameLst>
                                          <p:attrName>ppt_x</p:attrName>
                                        </p:attrNameLst>
                                      </p:cBhvr>
                                      <p:tavLst>
                                        <p:tav tm="0">
                                          <p:val>
                                            <p:strVal val="#ppt_x"/>
                                          </p:val>
                                        </p:tav>
                                        <p:tav tm="100000">
                                          <p:val>
                                            <p:strVal val="#ppt_x"/>
                                          </p:val>
                                        </p:tav>
                                      </p:tavLst>
                                    </p:anim>
                                    <p:anim calcmode="lin" valueType="num">
                                      <p:cBhvr>
                                        <p:cTn id="115" dur="500" fill="hold"/>
                                        <p:tgtEl>
                                          <p:spTgt spid="5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anim calcmode="lin" valueType="num">
                                      <p:cBhvr>
                                        <p:cTn id="119" dur="500" fill="hold"/>
                                        <p:tgtEl>
                                          <p:spTgt spid="62"/>
                                        </p:tgtEl>
                                        <p:attrNameLst>
                                          <p:attrName>ppt_x</p:attrName>
                                        </p:attrNameLst>
                                      </p:cBhvr>
                                      <p:tavLst>
                                        <p:tav tm="0">
                                          <p:val>
                                            <p:strVal val="#ppt_x"/>
                                          </p:val>
                                        </p:tav>
                                        <p:tav tm="100000">
                                          <p:val>
                                            <p:strVal val="#ppt_x"/>
                                          </p:val>
                                        </p:tav>
                                      </p:tavLst>
                                    </p:anim>
                                    <p:anim calcmode="lin" valueType="num">
                                      <p:cBhvr>
                                        <p:cTn id="120" dur="500" fill="hold"/>
                                        <p:tgtEl>
                                          <p:spTgt spid="6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anim calcmode="lin" valueType="num">
                                      <p:cBhvr>
                                        <p:cTn id="124" dur="500" fill="hold"/>
                                        <p:tgtEl>
                                          <p:spTgt spid="63"/>
                                        </p:tgtEl>
                                        <p:attrNameLst>
                                          <p:attrName>ppt_x</p:attrName>
                                        </p:attrNameLst>
                                      </p:cBhvr>
                                      <p:tavLst>
                                        <p:tav tm="0">
                                          <p:val>
                                            <p:strVal val="#ppt_x"/>
                                          </p:val>
                                        </p:tav>
                                        <p:tav tm="100000">
                                          <p:val>
                                            <p:strVal val="#ppt_x"/>
                                          </p:val>
                                        </p:tav>
                                      </p:tavLst>
                                    </p:anim>
                                    <p:anim calcmode="lin" valueType="num">
                                      <p:cBhvr>
                                        <p:cTn id="125" dur="5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0"/>
                                        </p:tgtEl>
                                        <p:attrNameLst>
                                          <p:attrName>style.visibility</p:attrName>
                                        </p:attrNameLst>
                                      </p:cBhvr>
                                      <p:to>
                                        <p:strVal val="visible"/>
                                      </p:to>
                                    </p:set>
                                    <p:animEffect transition="in" filter="fade">
                                      <p:cBhvr>
                                        <p:cTn id="128" dur="500"/>
                                        <p:tgtEl>
                                          <p:spTgt spid="80"/>
                                        </p:tgtEl>
                                      </p:cBhvr>
                                    </p:animEffect>
                                    <p:anim calcmode="lin" valueType="num">
                                      <p:cBhvr>
                                        <p:cTn id="129" dur="500" fill="hold"/>
                                        <p:tgtEl>
                                          <p:spTgt spid="80"/>
                                        </p:tgtEl>
                                        <p:attrNameLst>
                                          <p:attrName>ppt_x</p:attrName>
                                        </p:attrNameLst>
                                      </p:cBhvr>
                                      <p:tavLst>
                                        <p:tav tm="0">
                                          <p:val>
                                            <p:strVal val="#ppt_x"/>
                                          </p:val>
                                        </p:tav>
                                        <p:tav tm="100000">
                                          <p:val>
                                            <p:strVal val="#ppt_x"/>
                                          </p:val>
                                        </p:tav>
                                      </p:tavLst>
                                    </p:anim>
                                    <p:anim calcmode="lin" valueType="num">
                                      <p:cBhvr>
                                        <p:cTn id="130" dur="500" fill="hold"/>
                                        <p:tgtEl>
                                          <p:spTgt spid="8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fade">
                                      <p:cBhvr>
                                        <p:cTn id="133" dur="500"/>
                                        <p:tgtEl>
                                          <p:spTgt spid="81"/>
                                        </p:tgtEl>
                                      </p:cBhvr>
                                    </p:animEffect>
                                    <p:anim calcmode="lin" valueType="num">
                                      <p:cBhvr>
                                        <p:cTn id="134" dur="500" fill="hold"/>
                                        <p:tgtEl>
                                          <p:spTgt spid="81"/>
                                        </p:tgtEl>
                                        <p:attrNameLst>
                                          <p:attrName>ppt_x</p:attrName>
                                        </p:attrNameLst>
                                      </p:cBhvr>
                                      <p:tavLst>
                                        <p:tav tm="0">
                                          <p:val>
                                            <p:strVal val="#ppt_x"/>
                                          </p:val>
                                        </p:tav>
                                        <p:tav tm="100000">
                                          <p:val>
                                            <p:strVal val="#ppt_x"/>
                                          </p:val>
                                        </p:tav>
                                      </p:tavLst>
                                    </p:anim>
                                    <p:anim calcmode="lin" valueType="num">
                                      <p:cBhvr>
                                        <p:cTn id="13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43" name="右箭头 42"/>
          <p:cNvSpPr/>
          <p:nvPr/>
        </p:nvSpPr>
        <p:spPr>
          <a:xfrm>
            <a:off x="251520" y="987574"/>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右箭头 43"/>
          <p:cNvSpPr/>
          <p:nvPr/>
        </p:nvSpPr>
        <p:spPr>
          <a:xfrm>
            <a:off x="2123728" y="1563638"/>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右箭头 44"/>
          <p:cNvSpPr/>
          <p:nvPr/>
        </p:nvSpPr>
        <p:spPr>
          <a:xfrm>
            <a:off x="3923368" y="2139702"/>
            <a:ext cx="5040000" cy="122413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23528" y="2067694"/>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添加说明</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添加说明</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51520" y="1430365"/>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8" name="TextBox 47"/>
          <p:cNvSpPr txBox="1"/>
          <p:nvPr/>
        </p:nvSpPr>
        <p:spPr>
          <a:xfrm>
            <a:off x="2123728" y="2017172"/>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9" name="矩形 48"/>
          <p:cNvSpPr/>
          <p:nvPr/>
        </p:nvSpPr>
        <p:spPr>
          <a:xfrm>
            <a:off x="2267744" y="2715766"/>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4121220" y="3247405"/>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3923928" y="2593236"/>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52" name="圆角矩形 51"/>
          <p:cNvSpPr/>
          <p:nvPr/>
        </p:nvSpPr>
        <p:spPr>
          <a:xfrm>
            <a:off x="6012160" y="3507854"/>
            <a:ext cx="2520280" cy="122413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084168" y="3639383"/>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up)">
                                      <p:cBhvr>
                                        <p:cTn id="30" dur="500"/>
                                        <p:tgtEl>
                                          <p:spTgt spid="46"/>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right)">
                                      <p:cBhvr>
                                        <p:cTn id="42" dur="500"/>
                                        <p:tgtEl>
                                          <p:spTgt spid="51"/>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up)">
                                      <p:cBhvr>
                                        <p:cTn id="46" dur="500"/>
                                        <p:tgtEl>
                                          <p:spTgt spid="50"/>
                                        </p:tgtEl>
                                      </p:cBhvr>
                                    </p:animEffect>
                                  </p:childTnLst>
                                </p:cTn>
                              </p:par>
                            </p:childTnLst>
                          </p:cTn>
                        </p:par>
                        <p:par>
                          <p:cTn id="47" fill="hold">
                            <p:stCondLst>
                              <p:cond delay="5500"/>
                            </p:stCondLst>
                            <p:childTnLst>
                              <p:par>
                                <p:cTn id="48" presetID="21" presetClass="entr" presetSubtype="1"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heel(1)">
                                      <p:cBhvr>
                                        <p:cTn id="50" dur="1000"/>
                                        <p:tgtEl>
                                          <p:spTgt spid="52"/>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cxnSp>
        <p:nvCxnSpPr>
          <p:cNvPr id="19" name="直接连接符 18"/>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880128" y="3039802"/>
            <a:ext cx="1819664" cy="1222885"/>
            <a:chOff x="880128" y="3075806"/>
            <a:chExt cx="1819664" cy="1222885"/>
          </a:xfrm>
        </p:grpSpPr>
        <p:sp>
          <p:nvSpPr>
            <p:cNvPr id="23"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2699792" y="3039802"/>
            <a:ext cx="1819664" cy="1222885"/>
            <a:chOff x="2699792" y="3075806"/>
            <a:chExt cx="1819664" cy="1222885"/>
          </a:xfrm>
        </p:grpSpPr>
        <p:sp>
          <p:nvSpPr>
            <p:cNvPr id="26" name="文本框 25"/>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499992" y="3039802"/>
            <a:ext cx="1819664" cy="1222885"/>
            <a:chOff x="4499992" y="3075806"/>
            <a:chExt cx="1819664" cy="1222885"/>
          </a:xfrm>
        </p:grpSpPr>
        <p:sp>
          <p:nvSpPr>
            <p:cNvPr id="45"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372200" y="3039802"/>
            <a:ext cx="1819664" cy="1222885"/>
            <a:chOff x="6372200" y="3075806"/>
            <a:chExt cx="1819664" cy="1222885"/>
          </a:xfrm>
        </p:grpSpPr>
        <p:sp>
          <p:nvSpPr>
            <p:cNvPr id="48"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572000" y="1347615"/>
            <a:ext cx="1584176" cy="1440160"/>
            <a:chOff x="4572000" y="1347615"/>
            <a:chExt cx="1584176" cy="1440160"/>
          </a:xfrm>
        </p:grpSpPr>
        <p:sp>
          <p:nvSpPr>
            <p:cNvPr id="51" name="流程图: 手动操作 50"/>
            <p:cNvSpPr/>
            <p:nvPr/>
          </p:nvSpPr>
          <p:spPr>
            <a:xfrm rot="16200000">
              <a:off x="4644008" y="1275607"/>
              <a:ext cx="1440160" cy="1584176"/>
            </a:xfrm>
            <a:prstGeom prst="flowChartManualOperati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KSO_Shape"/>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300192" y="1347615"/>
            <a:ext cx="1584176" cy="1440160"/>
            <a:chOff x="6300192" y="1347615"/>
            <a:chExt cx="1584176" cy="1440160"/>
          </a:xfrm>
        </p:grpSpPr>
        <p:sp>
          <p:nvSpPr>
            <p:cNvPr id="55" name="流程图: 手动操作 54"/>
            <p:cNvSpPr/>
            <p:nvPr/>
          </p:nvSpPr>
          <p:spPr>
            <a:xfrm rot="16200000">
              <a:off x="6372200" y="1275607"/>
              <a:ext cx="1440160" cy="1584176"/>
            </a:xfrm>
            <a:prstGeom prst="flowChartManualOperat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KSO_Shape"/>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843808" y="1347615"/>
            <a:ext cx="1584176" cy="1440160"/>
            <a:chOff x="2843808" y="1347615"/>
            <a:chExt cx="1584176" cy="1440160"/>
          </a:xfrm>
        </p:grpSpPr>
        <p:sp>
          <p:nvSpPr>
            <p:cNvPr id="58" name="流程图: 手动操作 57"/>
            <p:cNvSpPr/>
            <p:nvPr/>
          </p:nvSpPr>
          <p:spPr>
            <a:xfrm rot="16200000">
              <a:off x="2915816" y="1275607"/>
              <a:ext cx="1440160" cy="1584176"/>
            </a:xfrm>
            <a:prstGeom prst="flowChartManualOperat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KSO_Shape"/>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1115616" y="1347614"/>
            <a:ext cx="1584176" cy="1440160"/>
            <a:chOff x="1115616" y="1347614"/>
            <a:chExt cx="1584176" cy="1440160"/>
          </a:xfrm>
        </p:grpSpPr>
        <p:sp>
          <p:nvSpPr>
            <p:cNvPr id="61" name="流程图: 手动操作 60"/>
            <p:cNvSpPr/>
            <p:nvPr/>
          </p:nvSpPr>
          <p:spPr>
            <a:xfrm rot="16200000">
              <a:off x="1187624" y="1275606"/>
              <a:ext cx="1440160" cy="1584176"/>
            </a:xfrm>
            <a:prstGeom prst="flowChartManualOperation">
              <a:avLst/>
            </a:prstGeom>
            <a:solidFill>
              <a:srgbClr val="9D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KSO_Shape"/>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10000">
        <p14:prism/>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1+#ppt_w/2"/>
                                          </p:val>
                                        </p:tav>
                                        <p:tav tm="100000">
                                          <p:val>
                                            <p:strVal val="#ppt_x"/>
                                          </p:val>
                                        </p:tav>
                                      </p:tavLst>
                                    </p:anim>
                                    <p:anim calcmode="lin" valueType="num">
                                      <p:cBhvr additive="base">
                                        <p:cTn id="17" dur="500" fill="hold"/>
                                        <p:tgtEl>
                                          <p:spTgt spid="57"/>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500" fill="hold"/>
                                        <p:tgtEl>
                                          <p:spTgt spid="50"/>
                                        </p:tgtEl>
                                        <p:attrNameLst>
                                          <p:attrName>ppt_x</p:attrName>
                                        </p:attrNameLst>
                                      </p:cBhvr>
                                      <p:tavLst>
                                        <p:tav tm="0">
                                          <p:val>
                                            <p:strVal val="1+#ppt_w/2"/>
                                          </p:val>
                                        </p:tav>
                                        <p:tav tm="100000">
                                          <p:val>
                                            <p:strVal val="#ppt_x"/>
                                          </p:val>
                                        </p:tav>
                                      </p:tavLst>
                                    </p:anim>
                                    <p:anim calcmode="lin" valueType="num">
                                      <p:cBhvr additive="base">
                                        <p:cTn id="22" dur="500" fill="hold"/>
                                        <p:tgtEl>
                                          <p:spTgt spid="5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1+#ppt_w/2"/>
                                          </p:val>
                                        </p:tav>
                                        <p:tav tm="100000">
                                          <p:val>
                                            <p:strVal val="#ppt_x"/>
                                          </p:val>
                                        </p:tav>
                                      </p:tavLst>
                                    </p:anim>
                                    <p:anim calcmode="lin" valueType="num">
                                      <p:cBhvr additive="base">
                                        <p:cTn id="27" dur="500" fill="hold"/>
                                        <p:tgtEl>
                                          <p:spTgt spid="54"/>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up)">
                                      <p:cBhvr>
                                        <p:cTn id="35" dur="500"/>
                                        <p:tgtEl>
                                          <p:spTgt spid="1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up)">
                                      <p:cBhvr>
                                        <p:cTn id="47" dur="500"/>
                                        <p:tgtEl>
                                          <p:spTgt spid="28"/>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up)">
                                      <p:cBhvr>
                                        <p:cTn id="51" dur="500"/>
                                        <p:tgtEl>
                                          <p:spTgt spid="21"/>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36" name="矩形 35"/>
          <p:cNvSpPr/>
          <p:nvPr/>
        </p:nvSpPr>
        <p:spPr>
          <a:xfrm>
            <a:off x="1" y="1689613"/>
            <a:ext cx="9144001" cy="14065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pic>
        <p:nvPicPr>
          <p:cNvPr id="37" name="图片 36"/>
          <p:cNvPicPr>
            <a:picLocks noChangeAspect="1"/>
          </p:cNvPicPr>
          <p:nvPr/>
        </p:nvPicPr>
        <p:blipFill rotWithShape="1">
          <a:blip r:embed="rId1">
            <a:extLst>
              <a:ext uri="{28A0092B-C50C-407E-A947-70E740481C1C}">
                <a14:useLocalDpi xmlns:a14="http://schemas.microsoft.com/office/drawing/2010/main" val="0"/>
              </a:ext>
            </a:extLst>
          </a:blip>
          <a:srcRect l="26636"/>
          <a:stretch>
            <a:fillRect/>
          </a:stretch>
        </p:blipFill>
        <p:spPr>
          <a:xfrm>
            <a:off x="2435525" y="0"/>
            <a:ext cx="6708475" cy="5143500"/>
          </a:xfrm>
          <a:prstGeom prst="rect">
            <a:avLst/>
          </a:prstGeom>
        </p:spPr>
      </p:pic>
      <p:sp>
        <p:nvSpPr>
          <p:cNvPr id="38" name="矩形 37"/>
          <p:cNvSpPr/>
          <p:nvPr/>
        </p:nvSpPr>
        <p:spPr>
          <a:xfrm>
            <a:off x="2" y="0"/>
            <a:ext cx="2435526" cy="51435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spcCol="0" rtlCol="0" anchor="ctr"/>
          <a:lstStyle/>
          <a:p>
            <a:pPr algn="ctr"/>
            <a:endParaRPr lang="zh-CN" altLang="en-US"/>
          </a:p>
        </p:txBody>
      </p:sp>
      <p:grpSp>
        <p:nvGrpSpPr>
          <p:cNvPr id="39" name="组合 38"/>
          <p:cNvGrpSpPr/>
          <p:nvPr/>
        </p:nvGrpSpPr>
        <p:grpSpPr>
          <a:xfrm>
            <a:off x="1172237" y="714428"/>
            <a:ext cx="1167515" cy="1759119"/>
            <a:chOff x="687345" y="1342594"/>
            <a:chExt cx="1167514" cy="1759119"/>
          </a:xfrm>
        </p:grpSpPr>
        <p:sp>
          <p:nvSpPr>
            <p:cNvPr id="40" name="TextBox 39"/>
            <p:cNvSpPr txBox="1"/>
            <p:nvPr/>
          </p:nvSpPr>
          <p:spPr>
            <a:xfrm>
              <a:off x="687345" y="1342594"/>
              <a:ext cx="1031050" cy="1656607"/>
            </a:xfrm>
            <a:prstGeom prst="rect">
              <a:avLst/>
            </a:prstGeom>
            <a:noFill/>
          </p:spPr>
          <p:txBody>
            <a:bodyPr vert="eaVert" wrap="none" rtlCol="0">
              <a:spAutoFit/>
            </a:bodyPr>
            <a:lstStyle/>
            <a:p>
              <a:r>
                <a:rPr lang="zh-CN" altLang="en-US" sz="5500" b="1" spc="599" dirty="0">
                  <a:solidFill>
                    <a:schemeClr val="bg1"/>
                  </a:solidFill>
                  <a:latin typeface="微软雅黑" panose="020B0503020204020204" pitchFamily="34" charset="-122"/>
                  <a:ea typeface="微软雅黑" panose="020B0503020204020204" pitchFamily="34" charset="-122"/>
                </a:rPr>
                <a:t>目录</a:t>
              </a:r>
              <a:endParaRPr lang="zh-CN" altLang="en-US" sz="5500" b="1" spc="599"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393194" y="1893690"/>
              <a:ext cx="461665" cy="1208023"/>
            </a:xfrm>
            <a:prstGeom prst="rect">
              <a:avLst/>
            </a:prstGeom>
            <a:noFill/>
          </p:spPr>
          <p:txBody>
            <a:bodyPr vert="eaVert" wrap="none" rtlCol="0">
              <a:spAutoFit/>
            </a:bodyPr>
            <a:lstStyle/>
            <a:p>
              <a:r>
                <a:rPr lang="en-US" altLang="zh-CN" b="1" spc="-150" dirty="0">
                  <a:solidFill>
                    <a:schemeClr val="bg1"/>
                  </a:solidFill>
                  <a:latin typeface="Arial" panose="020B0604020202020204" pitchFamily="34" charset="0"/>
                  <a:cs typeface="Arial" panose="020B0604020202020204" pitchFamily="34" charset="0"/>
                </a:rPr>
                <a:t>CONTENTS</a:t>
              </a:r>
              <a:endParaRPr lang="zh-CN" altLang="en-US" b="1" spc="-150" dirty="0">
                <a:solidFill>
                  <a:schemeClr val="bg1"/>
                </a:solidFill>
                <a:latin typeface="Arial" panose="020B0604020202020204" pitchFamily="34" charset="0"/>
                <a:cs typeface="Arial" panose="020B0604020202020204" pitchFamily="34" charset="0"/>
              </a:endParaRPr>
            </a:p>
          </p:txBody>
        </p:sp>
      </p:grpSp>
      <p:grpSp>
        <p:nvGrpSpPr>
          <p:cNvPr id="42" name="组合 41"/>
          <p:cNvGrpSpPr/>
          <p:nvPr/>
        </p:nvGrpSpPr>
        <p:grpSpPr>
          <a:xfrm>
            <a:off x="3059831" y="1203598"/>
            <a:ext cx="5184577" cy="723275"/>
            <a:chOff x="2987824" y="1300427"/>
            <a:chExt cx="5184576" cy="723276"/>
          </a:xfrm>
        </p:grpSpPr>
        <p:sp>
          <p:nvSpPr>
            <p:cNvPr id="43" name="TextBox 42"/>
            <p:cNvSpPr txBox="1"/>
            <p:nvPr/>
          </p:nvSpPr>
          <p:spPr>
            <a:xfrm>
              <a:off x="3625305" y="1407864"/>
              <a:ext cx="4547095" cy="461666"/>
            </a:xfrm>
            <a:prstGeom prst="rect">
              <a:avLst/>
            </a:prstGeom>
            <a:ln>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b="1" dirty="0" smtClean="0">
                  <a:solidFill>
                    <a:srgbClr val="C00000"/>
                  </a:solidFill>
                  <a:latin typeface="微软雅黑" panose="020B0503020204020204" pitchFamily="34" charset="-122"/>
                  <a:ea typeface="微软雅黑" panose="020B0503020204020204" pitchFamily="34" charset="-122"/>
                </a:rPr>
                <a:t>单击填加文字内容</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2987824" y="1300427"/>
              <a:ext cx="864096" cy="723276"/>
              <a:chOff x="2165941" y="1632858"/>
              <a:chExt cx="864096" cy="723276"/>
            </a:xfrm>
          </p:grpSpPr>
          <p:sp>
            <p:nvSpPr>
              <p:cNvPr id="45" name="五边形 44"/>
              <p:cNvSpPr/>
              <p:nvPr/>
            </p:nvSpPr>
            <p:spPr>
              <a:xfrm>
                <a:off x="2165941" y="1740295"/>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216421" y="1632858"/>
                <a:ext cx="535724" cy="723276"/>
              </a:xfrm>
              <a:prstGeom prst="rect">
                <a:avLst/>
              </a:prstGeom>
              <a:noFill/>
            </p:spPr>
            <p:txBody>
              <a:bodyPr wrap="none" rtlCol="0">
                <a:spAutoFit/>
              </a:bodyPr>
              <a:lstStyle/>
              <a:p>
                <a:r>
                  <a:rPr lang="en-US" altLang="zh-CN" sz="4100" b="1" dirty="0">
                    <a:solidFill>
                      <a:schemeClr val="bg1"/>
                    </a:solidFill>
                    <a:latin typeface="Arial Black" panose="020B0A04020102020204" pitchFamily="34" charset="0"/>
                    <a:ea typeface="Arial Unicode MS" pitchFamily="34" charset="-122"/>
                    <a:cs typeface="Arial Unicode MS" pitchFamily="34" charset="-122"/>
                  </a:rPr>
                  <a:t>1</a:t>
                </a:r>
                <a:endParaRPr lang="zh-CN" altLang="en-US" sz="4100" b="1" dirty="0">
                  <a:solidFill>
                    <a:schemeClr val="bg1"/>
                  </a:solidFill>
                  <a:latin typeface="Arial Black" panose="020B0A04020102020204" pitchFamily="34" charset="0"/>
                  <a:ea typeface="Arial Unicode MS" pitchFamily="34" charset="-122"/>
                  <a:cs typeface="Arial Unicode MS" pitchFamily="34" charset="-122"/>
                </a:endParaRPr>
              </a:p>
            </p:txBody>
          </p:sp>
        </p:grpSp>
      </p:grpSp>
      <p:grpSp>
        <p:nvGrpSpPr>
          <p:cNvPr id="47" name="组合 46"/>
          <p:cNvGrpSpPr/>
          <p:nvPr/>
        </p:nvGrpSpPr>
        <p:grpSpPr>
          <a:xfrm>
            <a:off x="3059831" y="1949079"/>
            <a:ext cx="5184577" cy="723275"/>
            <a:chOff x="2987824" y="2045907"/>
            <a:chExt cx="5184576" cy="723276"/>
          </a:xfrm>
        </p:grpSpPr>
        <p:sp>
          <p:nvSpPr>
            <p:cNvPr id="48" name="TextBox 47"/>
            <p:cNvSpPr txBox="1"/>
            <p:nvPr/>
          </p:nvSpPr>
          <p:spPr>
            <a:xfrm>
              <a:off x="3625305" y="2147553"/>
              <a:ext cx="4547095" cy="461666"/>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anose="020B0503020204020204" pitchFamily="34" charset="-122"/>
                  <a:ea typeface="微软雅黑" panose="020B0503020204020204"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单击填加文字内容</a:t>
              </a:r>
              <a:endParaRPr lang="zh-CN" altLang="en-US" dirty="0">
                <a:solidFill>
                  <a:srgbClr val="C00000"/>
                </a:solidFill>
              </a:endParaRPr>
            </a:p>
          </p:txBody>
        </p:sp>
        <p:grpSp>
          <p:nvGrpSpPr>
            <p:cNvPr id="49" name="组合 48"/>
            <p:cNvGrpSpPr/>
            <p:nvPr/>
          </p:nvGrpSpPr>
          <p:grpSpPr>
            <a:xfrm>
              <a:off x="2987824" y="2045907"/>
              <a:ext cx="864096" cy="723276"/>
              <a:chOff x="2165941" y="2378338"/>
              <a:chExt cx="864096" cy="723276"/>
            </a:xfrm>
          </p:grpSpPr>
          <p:sp>
            <p:nvSpPr>
              <p:cNvPr id="50" name="五边形 49"/>
              <p:cNvSpPr/>
              <p:nvPr/>
            </p:nvSpPr>
            <p:spPr>
              <a:xfrm>
                <a:off x="2165941" y="2479984"/>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2216421" y="2378338"/>
                <a:ext cx="535724" cy="723276"/>
              </a:xfrm>
              <a:prstGeom prst="rect">
                <a:avLst/>
              </a:prstGeom>
              <a:noFill/>
            </p:spPr>
            <p:txBody>
              <a:bodyPr wrap="none" rtlCol="0">
                <a:spAutoFit/>
              </a:bodyPr>
              <a:lstStyle/>
              <a:p>
                <a:r>
                  <a:rPr lang="en-US" altLang="zh-CN" sz="4100" b="1" dirty="0">
                    <a:solidFill>
                      <a:schemeClr val="bg1"/>
                    </a:solidFill>
                    <a:latin typeface="Arial Black" panose="020B0A04020102020204" pitchFamily="34" charset="0"/>
                    <a:ea typeface="Arial Unicode MS" pitchFamily="34" charset="-122"/>
                    <a:cs typeface="Arial Unicode MS" pitchFamily="34" charset="-122"/>
                  </a:rPr>
                  <a:t>2</a:t>
                </a:r>
                <a:endParaRPr lang="zh-CN" altLang="en-US" sz="4100" b="1" dirty="0">
                  <a:solidFill>
                    <a:schemeClr val="bg1"/>
                  </a:solidFill>
                  <a:latin typeface="Arial Black" panose="020B0A04020102020204" pitchFamily="34" charset="0"/>
                  <a:ea typeface="Arial Unicode MS" pitchFamily="34" charset="-122"/>
                  <a:cs typeface="Arial Unicode MS" pitchFamily="34" charset="-122"/>
                </a:endParaRPr>
              </a:p>
            </p:txBody>
          </p:sp>
        </p:grpSp>
      </p:grpSp>
      <p:grpSp>
        <p:nvGrpSpPr>
          <p:cNvPr id="52" name="组合 51"/>
          <p:cNvGrpSpPr/>
          <p:nvPr/>
        </p:nvGrpSpPr>
        <p:grpSpPr>
          <a:xfrm>
            <a:off x="3059831" y="2686912"/>
            <a:ext cx="5184577" cy="723275"/>
            <a:chOff x="2987824" y="2783740"/>
            <a:chExt cx="5184576" cy="723276"/>
          </a:xfrm>
        </p:grpSpPr>
        <p:sp>
          <p:nvSpPr>
            <p:cNvPr id="53" name="TextBox 52"/>
            <p:cNvSpPr txBox="1"/>
            <p:nvPr/>
          </p:nvSpPr>
          <p:spPr>
            <a:xfrm>
              <a:off x="3625305" y="2887242"/>
              <a:ext cx="4547095" cy="461666"/>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anose="020B0503020204020204" pitchFamily="34" charset="-122"/>
                  <a:ea typeface="微软雅黑" panose="020B0503020204020204"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单击填加文字内容</a:t>
              </a:r>
              <a:endParaRPr lang="zh-CN" altLang="en-US" dirty="0">
                <a:solidFill>
                  <a:srgbClr val="C00000"/>
                </a:solidFill>
              </a:endParaRPr>
            </a:p>
          </p:txBody>
        </p:sp>
        <p:grpSp>
          <p:nvGrpSpPr>
            <p:cNvPr id="54" name="组合 53"/>
            <p:cNvGrpSpPr/>
            <p:nvPr/>
          </p:nvGrpSpPr>
          <p:grpSpPr>
            <a:xfrm>
              <a:off x="2987824" y="2783740"/>
              <a:ext cx="864096" cy="723276"/>
              <a:chOff x="2165941" y="3116171"/>
              <a:chExt cx="864096" cy="723276"/>
            </a:xfrm>
          </p:grpSpPr>
          <p:sp>
            <p:nvSpPr>
              <p:cNvPr id="55" name="五边形 54"/>
              <p:cNvSpPr/>
              <p:nvPr/>
            </p:nvSpPr>
            <p:spPr>
              <a:xfrm>
                <a:off x="2165941" y="3219673"/>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2216421" y="3116171"/>
                <a:ext cx="535724" cy="723276"/>
              </a:xfrm>
              <a:prstGeom prst="rect">
                <a:avLst/>
              </a:prstGeom>
              <a:noFill/>
            </p:spPr>
            <p:txBody>
              <a:bodyPr wrap="none" rtlCol="0">
                <a:spAutoFit/>
              </a:bodyPr>
              <a:lstStyle/>
              <a:p>
                <a:r>
                  <a:rPr lang="en-US" altLang="zh-CN" sz="4100" b="1" dirty="0">
                    <a:solidFill>
                      <a:schemeClr val="bg1"/>
                    </a:solidFill>
                    <a:latin typeface="Arial Black" panose="020B0A04020102020204" pitchFamily="34" charset="0"/>
                    <a:ea typeface="Arial Unicode MS" pitchFamily="34" charset="-122"/>
                    <a:cs typeface="Arial Unicode MS" pitchFamily="34" charset="-122"/>
                  </a:rPr>
                  <a:t>3</a:t>
                </a:r>
                <a:endParaRPr lang="zh-CN" altLang="en-US" sz="4100" b="1" dirty="0">
                  <a:solidFill>
                    <a:schemeClr val="bg1"/>
                  </a:solidFill>
                  <a:latin typeface="Arial Black" panose="020B0A04020102020204" pitchFamily="34" charset="0"/>
                  <a:ea typeface="Arial Unicode MS" pitchFamily="34" charset="-122"/>
                  <a:cs typeface="Arial Unicode MS" pitchFamily="34" charset="-122"/>
                </a:endParaRPr>
              </a:p>
            </p:txBody>
          </p:sp>
        </p:grpSp>
      </p:grpSp>
      <p:grpSp>
        <p:nvGrpSpPr>
          <p:cNvPr id="57" name="组合 56"/>
          <p:cNvGrpSpPr/>
          <p:nvPr/>
        </p:nvGrpSpPr>
        <p:grpSpPr>
          <a:xfrm>
            <a:off x="3059831" y="3406990"/>
            <a:ext cx="5184577" cy="723275"/>
            <a:chOff x="2987824" y="3503820"/>
            <a:chExt cx="5184576" cy="723276"/>
          </a:xfrm>
        </p:grpSpPr>
        <p:sp>
          <p:nvSpPr>
            <p:cNvPr id="58" name="TextBox 57"/>
            <p:cNvSpPr txBox="1"/>
            <p:nvPr/>
          </p:nvSpPr>
          <p:spPr>
            <a:xfrm>
              <a:off x="3625305" y="3626931"/>
              <a:ext cx="4547095" cy="461666"/>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anose="020B0503020204020204" pitchFamily="34" charset="-122"/>
                  <a:ea typeface="微软雅黑" panose="020B0503020204020204"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单击填加文字内容</a:t>
              </a:r>
              <a:endParaRPr lang="zh-CN" altLang="en-US" dirty="0">
                <a:solidFill>
                  <a:srgbClr val="C00000"/>
                </a:solidFill>
              </a:endParaRPr>
            </a:p>
          </p:txBody>
        </p:sp>
        <p:grpSp>
          <p:nvGrpSpPr>
            <p:cNvPr id="59" name="组合 58"/>
            <p:cNvGrpSpPr/>
            <p:nvPr/>
          </p:nvGrpSpPr>
          <p:grpSpPr>
            <a:xfrm>
              <a:off x="2987824" y="3503820"/>
              <a:ext cx="864096" cy="723276"/>
              <a:chOff x="2165941" y="3836251"/>
              <a:chExt cx="864096" cy="723276"/>
            </a:xfrm>
          </p:grpSpPr>
          <p:sp>
            <p:nvSpPr>
              <p:cNvPr id="60" name="五边形 59"/>
              <p:cNvSpPr/>
              <p:nvPr/>
            </p:nvSpPr>
            <p:spPr>
              <a:xfrm>
                <a:off x="2165941" y="3959362"/>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2216421" y="3836251"/>
                <a:ext cx="535724" cy="723276"/>
              </a:xfrm>
              <a:prstGeom prst="rect">
                <a:avLst/>
              </a:prstGeom>
              <a:noFill/>
            </p:spPr>
            <p:txBody>
              <a:bodyPr wrap="none" rtlCol="0">
                <a:spAutoFit/>
              </a:bodyPr>
              <a:lstStyle/>
              <a:p>
                <a:r>
                  <a:rPr lang="en-US" altLang="zh-CN" sz="4100" b="1" dirty="0">
                    <a:solidFill>
                      <a:schemeClr val="bg1"/>
                    </a:solidFill>
                    <a:latin typeface="Arial Black" panose="020B0A04020102020204" pitchFamily="34" charset="0"/>
                    <a:ea typeface="Arial Unicode MS" pitchFamily="34" charset="-122"/>
                    <a:cs typeface="Arial Unicode MS" pitchFamily="34" charset="-122"/>
                  </a:rPr>
                  <a:t>4</a:t>
                </a:r>
                <a:endParaRPr lang="zh-CN" altLang="en-US" sz="4100" b="1" dirty="0">
                  <a:solidFill>
                    <a:schemeClr val="bg1"/>
                  </a:solidFill>
                  <a:latin typeface="Arial Black" panose="020B0A04020102020204" pitchFamily="34" charset="0"/>
                  <a:ea typeface="Arial Unicode MS" pitchFamily="34" charset="-122"/>
                  <a:cs typeface="Arial Unicode MS"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right)">
                                      <p:cBhvr>
                                        <p:cTn id="7" dur="500"/>
                                        <p:tgtEl>
                                          <p:spTgt spid="37"/>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barn(outHorizontal)">
                                      <p:cBhvr>
                                        <p:cTn id="11" dur="500"/>
                                        <p:tgtEl>
                                          <p:spTgt spid="38"/>
                                        </p:tgtEl>
                                      </p:cBhvr>
                                    </p:animEffect>
                                  </p:childTnLst>
                                </p:cTn>
                              </p:par>
                            </p:childTnLst>
                          </p:cTn>
                        </p:par>
                        <p:par>
                          <p:cTn id="12" fill="hold">
                            <p:stCondLst>
                              <p:cond delay="1000"/>
                            </p:stCondLst>
                            <p:childTnLst>
                              <p:par>
                                <p:cTn id="13" presetID="12" presetClass="entr" presetSubtype="2"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p:tgtEl>
                                          <p:spTgt spid="39"/>
                                        </p:tgtEl>
                                        <p:attrNameLst>
                                          <p:attrName>ppt_x</p:attrName>
                                        </p:attrNameLst>
                                      </p:cBhvr>
                                      <p:tavLst>
                                        <p:tav tm="0">
                                          <p:val>
                                            <p:strVal val="#ppt_x+#ppt_w*1.125000"/>
                                          </p:val>
                                        </p:tav>
                                        <p:tav tm="100000">
                                          <p:val>
                                            <p:strVal val="#ppt_x"/>
                                          </p:val>
                                        </p:tav>
                                      </p:tavLst>
                                    </p:anim>
                                    <p:animEffect transition="in" filter="wipe(left)">
                                      <p:cBhvr>
                                        <p:cTn id="16" dur="500"/>
                                        <p:tgtEl>
                                          <p:spTgt spid="39"/>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5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ppt_x"/>
                                          </p:val>
                                        </p:tav>
                                        <p:tav tm="100000">
                                          <p:val>
                                            <p:strVal val="#ppt_x"/>
                                          </p:val>
                                        </p:tav>
                                      </p:tavLst>
                                    </p:anim>
                                    <p:anim calcmode="lin" valueType="num">
                                      <p:cBhvr additive="base">
                                        <p:cTn id="25" dur="500" fill="hold"/>
                                        <p:tgtEl>
                                          <p:spTgt spid="4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ppt_x"/>
                                          </p:val>
                                        </p:tav>
                                        <p:tav tm="100000">
                                          <p:val>
                                            <p:strVal val="#ppt_x"/>
                                          </p:val>
                                        </p:tav>
                                      </p:tavLst>
                                    </p:anim>
                                    <p:anim calcmode="lin" valueType="num">
                                      <p:cBhvr additive="base">
                                        <p:cTn id="29" dur="500" fill="hold"/>
                                        <p:tgtEl>
                                          <p:spTgt spid="52"/>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75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500" fill="hold"/>
                                        <p:tgtEl>
                                          <p:spTgt spid="57"/>
                                        </p:tgtEl>
                                        <p:attrNameLst>
                                          <p:attrName>ppt_x</p:attrName>
                                        </p:attrNameLst>
                                      </p:cBhvr>
                                      <p:tavLst>
                                        <p:tav tm="0">
                                          <p:val>
                                            <p:strVal val="#ppt_x"/>
                                          </p:val>
                                        </p:tav>
                                        <p:tav tm="100000">
                                          <p:val>
                                            <p:strVal val="#ppt_x"/>
                                          </p:val>
                                        </p:tav>
                                      </p:tavLst>
                                    </p:anim>
                                    <p:anim calcmode="lin" valueType="num">
                                      <p:cBhvr additive="base">
                                        <p:cTn id="33"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29" name="燕尾形 28"/>
          <p:cNvSpPr/>
          <p:nvPr/>
        </p:nvSpPr>
        <p:spPr>
          <a:xfrm>
            <a:off x="3765735" y="2415314"/>
            <a:ext cx="635124" cy="635124"/>
          </a:xfrm>
          <a:prstGeom prst="chevron">
            <a:avLst/>
          </a:prstGeom>
          <a:solidFill>
            <a:schemeClr val="bg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0" name="燕尾形 29"/>
          <p:cNvSpPr/>
          <p:nvPr/>
        </p:nvSpPr>
        <p:spPr>
          <a:xfrm>
            <a:off x="3333687" y="2416827"/>
            <a:ext cx="635124" cy="635124"/>
          </a:xfrm>
          <a:prstGeom prst="chevron">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1" name="燕尾形 30"/>
          <p:cNvSpPr/>
          <p:nvPr/>
        </p:nvSpPr>
        <p:spPr>
          <a:xfrm>
            <a:off x="2901639" y="2418737"/>
            <a:ext cx="635124" cy="635124"/>
          </a:xfrm>
          <a:prstGeom prst="chevron">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2" name="圆角矩形 31"/>
          <p:cNvSpPr/>
          <p:nvPr/>
        </p:nvSpPr>
        <p:spPr>
          <a:xfrm rot="19005917">
            <a:off x="665069" y="1872221"/>
            <a:ext cx="2386138" cy="236328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3" name="TextBox 32"/>
          <p:cNvSpPr txBox="1"/>
          <p:nvPr/>
        </p:nvSpPr>
        <p:spPr>
          <a:xfrm>
            <a:off x="5511323" y="1347614"/>
            <a:ext cx="2779807" cy="677108"/>
          </a:xfrm>
          <a:prstGeom prst="rect">
            <a:avLst/>
          </a:prstGeom>
          <a:noFill/>
        </p:spPr>
        <p:txBody>
          <a:bodyPr wrap="square" rtlCol="0">
            <a:spAutoFit/>
          </a:bodyPr>
          <a:lstStyle/>
          <a:p>
            <a:r>
              <a:rPr lang="en-US" altLang="zh-CN" sz="1400" b="1" dirty="0" smtClean="0">
                <a:solidFill>
                  <a:schemeClr val="accent2"/>
                </a:solidFill>
                <a:latin typeface="微软雅黑" panose="020B0503020204020204" pitchFamily="34" charset="-122"/>
                <a:ea typeface="微软雅黑" panose="020B0503020204020204" pitchFamily="34" charset="-122"/>
              </a:rPr>
              <a:t>01</a:t>
            </a:r>
            <a:endParaRPr lang="en-US" altLang="zh-CN" sz="1400" b="1"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513225" y="2441399"/>
            <a:ext cx="2779807" cy="677108"/>
          </a:xfrm>
          <a:prstGeom prst="rect">
            <a:avLst/>
          </a:prstGeom>
          <a:noFill/>
        </p:spPr>
        <p:txBody>
          <a:bodyPr wrap="square" rtlCol="0">
            <a:spAutoFit/>
          </a:bodyPr>
          <a:lstStyle/>
          <a:p>
            <a:r>
              <a:rPr lang="en-US" altLang="zh-CN" sz="1400" b="1" dirty="0" smtClean="0">
                <a:solidFill>
                  <a:schemeClr val="accent1"/>
                </a:solidFill>
                <a:latin typeface="微软雅黑" panose="020B0503020204020204" pitchFamily="34" charset="-122"/>
                <a:ea typeface="微软雅黑" panose="020B0503020204020204" pitchFamily="34" charset="-122"/>
              </a:rPr>
              <a:t>02</a:t>
            </a:r>
            <a:endParaRPr lang="en-US" altLang="zh-CN" sz="1400" b="1" dirty="0" smtClean="0">
              <a:solidFill>
                <a:schemeClr val="accent1"/>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5513225" y="3499998"/>
            <a:ext cx="2779807" cy="677108"/>
          </a:xfrm>
          <a:prstGeom prst="rect">
            <a:avLst/>
          </a:prstGeom>
          <a:noFill/>
        </p:spPr>
        <p:txBody>
          <a:bodyPr wrap="square" rtlCol="0">
            <a:spAutoFit/>
          </a:bodyPr>
          <a:lstStyle/>
          <a:p>
            <a:r>
              <a:rPr lang="en-US" altLang="zh-CN" sz="1400" b="1" dirty="0" smtClean="0">
                <a:solidFill>
                  <a:srgbClr val="E95332"/>
                </a:solidFill>
                <a:latin typeface="微软雅黑" panose="020B0503020204020204" pitchFamily="34" charset="-122"/>
                <a:ea typeface="微软雅黑" panose="020B0503020204020204" pitchFamily="34" charset="-122"/>
              </a:rPr>
              <a:t>03</a:t>
            </a:r>
            <a:endParaRPr lang="en-US" altLang="zh-CN" sz="1400" b="1" dirty="0">
              <a:solidFill>
                <a:srgbClr val="E95332"/>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4829836" y="2200449"/>
            <a:ext cx="3319180" cy="0"/>
          </a:xfrm>
          <a:prstGeom prst="line">
            <a:avLst/>
          </a:prstGeom>
          <a:noFill/>
          <a:ln w="9525" cap="flat" cmpd="sng" algn="ctr">
            <a:solidFill>
              <a:schemeClr val="tx1">
                <a:lumMod val="50000"/>
                <a:lumOff val="50000"/>
              </a:schemeClr>
            </a:solidFill>
            <a:prstDash val="dash"/>
          </a:ln>
          <a:effectLst/>
        </p:spPr>
      </p:cxnSp>
      <p:cxnSp>
        <p:nvCxnSpPr>
          <p:cNvPr id="37" name="直接连接符 36"/>
          <p:cNvCxnSpPr/>
          <p:nvPr/>
        </p:nvCxnSpPr>
        <p:spPr>
          <a:xfrm>
            <a:off x="4829225" y="3355135"/>
            <a:ext cx="3319791" cy="0"/>
          </a:xfrm>
          <a:prstGeom prst="line">
            <a:avLst/>
          </a:prstGeom>
          <a:noFill/>
          <a:ln w="9525" cap="flat" cmpd="sng" algn="ctr">
            <a:solidFill>
              <a:schemeClr val="tx1">
                <a:lumMod val="50000"/>
                <a:lumOff val="50000"/>
              </a:schemeClr>
            </a:solidFill>
            <a:prstDash val="dash"/>
          </a:ln>
          <a:effectLst/>
        </p:spPr>
      </p:cxnSp>
      <p:grpSp>
        <p:nvGrpSpPr>
          <p:cNvPr id="38" name="组合 37"/>
          <p:cNvGrpSpPr/>
          <p:nvPr/>
        </p:nvGrpSpPr>
        <p:grpSpPr>
          <a:xfrm>
            <a:off x="4788024" y="1385556"/>
            <a:ext cx="599448" cy="599448"/>
            <a:chOff x="4499992" y="267494"/>
            <a:chExt cx="599448" cy="599448"/>
          </a:xfrm>
        </p:grpSpPr>
        <p:grpSp>
          <p:nvGrpSpPr>
            <p:cNvPr id="39" name="组合 38"/>
            <p:cNvGrpSpPr/>
            <p:nvPr/>
          </p:nvGrpSpPr>
          <p:grpSpPr>
            <a:xfrm>
              <a:off x="4499992" y="267494"/>
              <a:ext cx="599448" cy="599448"/>
              <a:chOff x="4131160" y="713581"/>
              <a:chExt cx="881684" cy="881684"/>
            </a:xfrm>
          </p:grpSpPr>
          <p:sp>
            <p:nvSpPr>
              <p:cNvPr id="41" name="椭圆 4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803454" y="2441399"/>
            <a:ext cx="599448" cy="599448"/>
            <a:chOff x="5418452" y="307702"/>
            <a:chExt cx="599448" cy="599448"/>
          </a:xfrm>
        </p:grpSpPr>
        <p:grpSp>
          <p:nvGrpSpPr>
            <p:cNvPr id="46" name="组合 45"/>
            <p:cNvGrpSpPr/>
            <p:nvPr/>
          </p:nvGrpSpPr>
          <p:grpSpPr>
            <a:xfrm>
              <a:off x="5418452" y="307702"/>
              <a:ext cx="599448" cy="599448"/>
              <a:chOff x="4131160" y="713581"/>
              <a:chExt cx="881684" cy="881684"/>
            </a:xfrm>
          </p:grpSpPr>
          <p:sp>
            <p:nvSpPr>
              <p:cNvPr id="67" name="椭圆 6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21209" y="3479054"/>
            <a:ext cx="599448" cy="599448"/>
            <a:chOff x="6516216" y="334289"/>
            <a:chExt cx="599448" cy="599448"/>
          </a:xfrm>
        </p:grpSpPr>
        <p:grpSp>
          <p:nvGrpSpPr>
            <p:cNvPr id="73" name="组合 72"/>
            <p:cNvGrpSpPr/>
            <p:nvPr/>
          </p:nvGrpSpPr>
          <p:grpSpPr>
            <a:xfrm>
              <a:off x="6516216" y="334289"/>
              <a:ext cx="599448" cy="599448"/>
              <a:chOff x="4131160" y="713581"/>
              <a:chExt cx="881684" cy="881684"/>
            </a:xfrm>
          </p:grpSpPr>
          <p:sp>
            <p:nvSpPr>
              <p:cNvPr id="75" name="椭圆 74"/>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椭圆 75"/>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4"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000" advClick="0" advTm="6000">
        <p14:shred/>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10" presetClass="entr" presetSubtype="0" fill="hold" nodeType="withEffect">
                                  <p:stCondLst>
                                    <p:cond delay="5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22" presetClass="entr" presetSubtype="8" fill="hold" nodeType="withEffect">
                                  <p:stCondLst>
                                    <p:cond delay="100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par>
                                <p:cTn id="44" presetID="10" presetClass="entr" presetSubtype="0" fill="hold" nodeType="withEffect">
                                  <p:stCondLst>
                                    <p:cond delay="10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nodeType="withEffect">
                                  <p:stCondLst>
                                    <p:cond delay="150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60" name="对角圆角矩形 59"/>
          <p:cNvSpPr/>
          <p:nvPr/>
        </p:nvSpPr>
        <p:spPr>
          <a:xfrm>
            <a:off x="755576" y="1275606"/>
            <a:ext cx="1343546"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sp>
        <p:nvSpPr>
          <p:cNvPr id="81" name="对角圆角矩形 80"/>
          <p:cNvSpPr/>
          <p:nvPr/>
        </p:nvSpPr>
        <p:spPr>
          <a:xfrm>
            <a:off x="1756819" y="2081704"/>
            <a:ext cx="1345257"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sp>
        <p:nvSpPr>
          <p:cNvPr id="82" name="对角圆角矩形 81"/>
          <p:cNvSpPr/>
          <p:nvPr/>
        </p:nvSpPr>
        <p:spPr>
          <a:xfrm>
            <a:off x="2758059" y="2887803"/>
            <a:ext cx="1345257" cy="573340"/>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sp>
        <p:nvSpPr>
          <p:cNvPr id="83" name="对角圆角矩形 82"/>
          <p:cNvSpPr/>
          <p:nvPr/>
        </p:nvSpPr>
        <p:spPr>
          <a:xfrm>
            <a:off x="3761011" y="3693901"/>
            <a:ext cx="1343546" cy="573342"/>
          </a:xfrm>
          <a:prstGeom prst="round2Diag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endParaRPr lang="zh-CN" altLang="en-US" sz="1700" dirty="0">
              <a:solidFill>
                <a:schemeClr val="bg1"/>
              </a:solidFill>
              <a:latin typeface="微软雅黑" panose="020B0503020204020204" pitchFamily="34" charset="-122"/>
              <a:ea typeface="微软雅黑" panose="020B0503020204020204" pitchFamily="34" charset="-122"/>
            </a:endParaRPr>
          </a:p>
        </p:txBody>
      </p:sp>
      <p:cxnSp>
        <p:nvCxnSpPr>
          <p:cNvPr id="84" name="直接箭头连接符 83"/>
          <p:cNvCxnSpPr/>
          <p:nvPr/>
        </p:nvCxnSpPr>
        <p:spPr>
          <a:xfrm>
            <a:off x="2251448" y="153077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65090" y="1275606"/>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87"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88" name="直接箭头连接符 87"/>
          <p:cNvCxnSpPr/>
          <p:nvPr/>
        </p:nvCxnSpPr>
        <p:spPr>
          <a:xfrm>
            <a:off x="3238997" y="235056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96693" y="2051914"/>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91"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92" name="直接箭头连接符 91"/>
          <p:cNvCxnSpPr/>
          <p:nvPr/>
        </p:nvCxnSpPr>
        <p:spPr>
          <a:xfrm>
            <a:off x="4226546" y="317035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912867" y="2909063"/>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95"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96" name="直接箭头连接符 95"/>
          <p:cNvCxnSpPr/>
          <p:nvPr/>
        </p:nvCxnSpPr>
        <p:spPr>
          <a:xfrm>
            <a:off x="5214095" y="399014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96993" y="3685370"/>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endParaRPr lang="zh-CN" altLang="en-US" sz="1900" dirty="0">
                <a:solidFill>
                  <a:schemeClr val="tx1">
                    <a:lumMod val="85000"/>
                    <a:lumOff val="15000"/>
                  </a:schemeClr>
                </a:solidFill>
                <a:latin typeface="微软雅黑" panose="020B0503020204020204" pitchFamily="34" charset="-122"/>
              </a:endParaRPr>
            </a:p>
          </p:txBody>
        </p:sp>
        <p:sp>
          <p:nvSpPr>
            <p:cNvPr id="99"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0" name="直角上箭头 99"/>
          <p:cNvSpPr/>
          <p:nvPr/>
        </p:nvSpPr>
        <p:spPr>
          <a:xfrm rot="5400000">
            <a:off x="1103026" y="1965340"/>
            <a:ext cx="580186" cy="569938"/>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1" name="直角上箭头 100"/>
          <p:cNvSpPr/>
          <p:nvPr/>
        </p:nvSpPr>
        <p:spPr>
          <a:xfrm rot="5400000">
            <a:off x="2116248" y="2761170"/>
            <a:ext cx="581897" cy="568226"/>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2" name="直角上箭头 101"/>
          <p:cNvSpPr/>
          <p:nvPr/>
        </p:nvSpPr>
        <p:spPr>
          <a:xfrm rot="5400000">
            <a:off x="3130326" y="3556145"/>
            <a:ext cx="581897" cy="569937"/>
          </a:xfrm>
          <a:prstGeom prst="ben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 name="文本框 1"/>
          <p:cNvSpPr txBox="1"/>
          <p:nvPr/>
        </p:nvSpPr>
        <p:spPr>
          <a:xfrm>
            <a:off x="1062990" y="4474845"/>
            <a:ext cx="6965315" cy="38481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Click="0" advTm="8000">
        <p14:flash/>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left)">
                                      <p:cBhvr>
                                        <p:cTn id="16" dur="500"/>
                                        <p:tgtEl>
                                          <p:spTgt spid="84"/>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500"/>
                            </p:stCondLst>
                            <p:childTnLst>
                              <p:par>
                                <p:cTn id="22" presetID="12" presetClass="entr" presetSubtype="1"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ppt_y</p:attrName>
                                        </p:attrNameLst>
                                      </p:cBhvr>
                                      <p:tavLst>
                                        <p:tav tm="0">
                                          <p:val>
                                            <p:strVal val="#ppt_y-#ppt_h*1.125000"/>
                                          </p:val>
                                        </p:tav>
                                        <p:tav tm="100000">
                                          <p:val>
                                            <p:strVal val="#ppt_y"/>
                                          </p:val>
                                        </p:tav>
                                      </p:tavLst>
                                    </p:anim>
                                    <p:animEffect transition="in" filter="wipe(down)">
                                      <p:cBhvr>
                                        <p:cTn id="25" dur="500"/>
                                        <p:tgtEl>
                                          <p:spTgt spid="10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p:tgtEl>
                                          <p:spTgt spid="101"/>
                                        </p:tgtEl>
                                        <p:attrNameLst>
                                          <p:attrName>ppt_y</p:attrName>
                                        </p:attrNameLst>
                                      </p:cBhvr>
                                      <p:tavLst>
                                        <p:tav tm="0">
                                          <p:val>
                                            <p:strVal val="#ppt_y-#ppt_h*1.125000"/>
                                          </p:val>
                                        </p:tav>
                                        <p:tav tm="100000">
                                          <p:val>
                                            <p:strVal val="#ppt_y"/>
                                          </p:val>
                                        </p:tav>
                                      </p:tavLst>
                                    </p:anim>
                                    <p:animEffect transition="in" filter="wipe(down)">
                                      <p:cBhvr>
                                        <p:cTn id="42" dur="500"/>
                                        <p:tgtEl>
                                          <p:spTgt spid="10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500"/>
                                        <p:tgtEl>
                                          <p:spTgt spid="82"/>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500"/>
                            </p:stCondLst>
                            <p:childTnLst>
                              <p:par>
                                <p:cTn id="56" presetID="12" presetClass="entr" presetSubtype="1" fill="hold" grpId="0" nodeType="afterEffect">
                                  <p:stCondLst>
                                    <p:cond delay="0"/>
                                  </p:stCondLst>
                                  <p:childTnLst>
                                    <p:set>
                                      <p:cBhvr>
                                        <p:cTn id="57" dur="1" fill="hold">
                                          <p:stCondLst>
                                            <p:cond delay="0"/>
                                          </p:stCondLst>
                                        </p:cTn>
                                        <p:tgtEl>
                                          <p:spTgt spid="102"/>
                                        </p:tgtEl>
                                        <p:attrNameLst>
                                          <p:attrName>style.visibility</p:attrName>
                                        </p:attrNameLst>
                                      </p:cBhvr>
                                      <p:to>
                                        <p:strVal val="visible"/>
                                      </p:to>
                                    </p:set>
                                    <p:anim calcmode="lin" valueType="num">
                                      <p:cBhvr additive="base">
                                        <p:cTn id="58" dur="500"/>
                                        <p:tgtEl>
                                          <p:spTgt spid="102"/>
                                        </p:tgtEl>
                                        <p:attrNameLst>
                                          <p:attrName>ppt_y</p:attrName>
                                        </p:attrNameLst>
                                      </p:cBhvr>
                                      <p:tavLst>
                                        <p:tav tm="0">
                                          <p:val>
                                            <p:strVal val="#ppt_y-#ppt_h*1.125000"/>
                                          </p:val>
                                        </p:tav>
                                        <p:tav tm="100000">
                                          <p:val>
                                            <p:strVal val="#ppt_y"/>
                                          </p:val>
                                        </p:tav>
                                      </p:tavLst>
                                    </p:anim>
                                    <p:animEffect transition="in" filter="wipe(down)">
                                      <p:cBhvr>
                                        <p:cTn id="59" dur="500"/>
                                        <p:tgtEl>
                                          <p:spTgt spid="102"/>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left)">
                                      <p:cBhvr>
                                        <p:cTn id="63" dur="500"/>
                                        <p:tgtEl>
                                          <p:spTgt spid="83"/>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animBg="1"/>
      <p:bldP spid="81" grpId="0" animBg="1"/>
      <p:bldP spid="82" grpId="0" animBg="1"/>
      <p:bldP spid="83" grpId="0" animBg="1"/>
      <p:bldP spid="100" grpId="0" animBg="1"/>
      <p:bldP spid="101" grpId="0" animBg="1"/>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36" name="组合 35"/>
          <p:cNvGrpSpPr/>
          <p:nvPr/>
        </p:nvGrpSpPr>
        <p:grpSpPr>
          <a:xfrm>
            <a:off x="1172096" y="1032991"/>
            <a:ext cx="7072312" cy="3482975"/>
            <a:chOff x="1358950" y="1173758"/>
            <a:chExt cx="7072312" cy="3482975"/>
          </a:xfrm>
        </p:grpSpPr>
        <p:sp>
          <p:nvSpPr>
            <p:cNvPr id="37"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39" name="Freeform 6"/>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0" name="Freeform 7"/>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1"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1683547" y="996675"/>
            <a:ext cx="698793" cy="1323439"/>
          </a:xfrm>
          <a:prstGeom prst="rect">
            <a:avLst/>
          </a:prstGeom>
          <a:noFill/>
        </p:spPr>
        <p:txBody>
          <a:bodyPr wrap="square" rtlCol="0">
            <a:spAutoFit/>
          </a:bodyPr>
          <a:lstStyle/>
          <a:p>
            <a:r>
              <a:rPr lang="en-US" altLang="zh-CN" sz="8000" b="1" dirty="0" smtClean="0">
                <a:solidFill>
                  <a:srgbClr val="F8F8F8"/>
                </a:solidFill>
                <a:latin typeface="微软雅黑" panose="020B0503020204020204" pitchFamily="34" charset="-122"/>
                <a:ea typeface="微软雅黑" panose="020B0503020204020204" pitchFamily="34" charset="-122"/>
              </a:rPr>
              <a:t>4</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195761" y="1396785"/>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第四部分标题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44" name="Rectangle 13"/>
          <p:cNvSpPr>
            <a:spLocks noChangeArrowheads="1"/>
          </p:cNvSpPr>
          <p:nvPr/>
        </p:nvSpPr>
        <p:spPr bwMode="auto">
          <a:xfrm>
            <a:off x="1164213" y="1712042"/>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2032943" y="2647478"/>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3174429" y="1990114"/>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953895" y="3754755"/>
            <a:ext cx="5498465" cy="65913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advClick="0" advTm="9000">
        <p14:switch dir="r"/>
      </p:transition>
    </mc:Choice>
    <mc:Fallback>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500"/>
                                        <p:tgtEl>
                                          <p:spTgt spid="40"/>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 calcmode="lin" valueType="num">
                                      <p:cBhvr>
                                        <p:cTn id="21" dur="500" fill="hold"/>
                                        <p:tgtEl>
                                          <p:spTgt spid="42"/>
                                        </p:tgtEl>
                                        <p:attrNameLst>
                                          <p:attrName>style.rotation</p:attrName>
                                        </p:attrNameLst>
                                      </p:cBhvr>
                                      <p:tavLst>
                                        <p:tav tm="0">
                                          <p:val>
                                            <p:fltVal val="90"/>
                                          </p:val>
                                        </p:tav>
                                        <p:tav tm="100000">
                                          <p:val>
                                            <p:fltVal val="0"/>
                                          </p:val>
                                        </p:tav>
                                      </p:tavLst>
                                    </p:anim>
                                    <p:animEffect transition="in" filter="fade">
                                      <p:cBhvr>
                                        <p:cTn id="22" dur="500"/>
                                        <p:tgtEl>
                                          <p:spTgt spid="4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90"/>
                                          </p:val>
                                        </p:tav>
                                        <p:tav tm="100000">
                                          <p:val>
                                            <p:fltVal val="0"/>
                                          </p:val>
                                        </p:tav>
                                      </p:tavLst>
                                    </p:anim>
                                    <p:animEffect transition="in" filter="fade">
                                      <p:cBhvr>
                                        <p:cTn id="28" dur="500"/>
                                        <p:tgtEl>
                                          <p:spTgt spid="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left)">
                                      <p:cBhvr>
                                        <p:cTn id="32" dur="500"/>
                                        <p:tgtEl>
                                          <p:spTgt spid="4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left)">
                                      <p:cBhvr>
                                        <p:cTn id="35" dur="500"/>
                                        <p:tgtEl>
                                          <p:spTgt spid="4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 calcmode="lin" valueType="num">
                                      <p:cBhvr>
                                        <p:cTn id="41" dur="500" fill="hold"/>
                                        <p:tgtEl>
                                          <p:spTgt spid="45"/>
                                        </p:tgtEl>
                                        <p:attrNameLst>
                                          <p:attrName>style.rotation</p:attrName>
                                        </p:attrNameLst>
                                      </p:cBhvr>
                                      <p:tavLst>
                                        <p:tav tm="0">
                                          <p:val>
                                            <p:fltVal val="90"/>
                                          </p:val>
                                        </p:tav>
                                        <p:tav tm="100000">
                                          <p:val>
                                            <p:fltVal val="0"/>
                                          </p:val>
                                        </p:tav>
                                      </p:tavLst>
                                    </p:anim>
                                    <p:animEffect transition="in" filter="fade">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2" grpId="0"/>
      <p:bldP spid="43" grpId="0"/>
      <p:bldP spid="44" grpId="0"/>
      <p:bldP spid="45" grpId="0"/>
      <p:bldP spid="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22" name="椭圆 21"/>
          <p:cNvSpPr/>
          <p:nvPr/>
        </p:nvSpPr>
        <p:spPr bwMode="auto">
          <a:xfrm>
            <a:off x="5230916"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椭圆 23"/>
          <p:cNvSpPr/>
          <p:nvPr/>
        </p:nvSpPr>
        <p:spPr bwMode="auto">
          <a:xfrm>
            <a:off x="2742262" y="1131590"/>
            <a:ext cx="1088567" cy="1086932"/>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bwMode="auto">
          <a:xfrm>
            <a:off x="5230916"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椭圆 25"/>
          <p:cNvSpPr/>
          <p:nvPr/>
        </p:nvSpPr>
        <p:spPr bwMode="auto">
          <a:xfrm>
            <a:off x="2742262" y="3422724"/>
            <a:ext cx="1088567" cy="1086931"/>
          </a:xfrm>
          <a:prstGeom prst="ellipse">
            <a:avLst/>
          </a:prstGeom>
          <a:solidFill>
            <a:schemeClr val="bg1"/>
          </a:solidFill>
          <a:ln w="127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12"/>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FF0000"/>
          </a:solidFill>
          <a:ln>
            <a:noFill/>
          </a:ln>
        </p:spPr>
        <p:txBody>
          <a:bodyPr lIns="0" tIns="0" rIns="0" bIns="0" anchor="ctr"/>
          <a:lstStyle/>
          <a:p>
            <a:pPr algn="ctr" eaLnBrk="1" hangingPunct="1"/>
            <a:r>
              <a:rPr lang="zh-CN" altLang="en-US" sz="2600">
                <a:solidFill>
                  <a:schemeClr val="bg1"/>
                </a:solidFill>
                <a:latin typeface="微软雅黑" panose="020B0503020204020204" pitchFamily="34" charset="-122"/>
                <a:ea typeface="微软雅黑" panose="020B0503020204020204" pitchFamily="34" charset="-122"/>
              </a:rPr>
              <a:t>标题</a:t>
            </a:r>
            <a:endParaRPr lang="zh-CN" altLang="en-US" sz="260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750"/>
                                        <p:tgtEl>
                                          <p:spTgt spid="24"/>
                                        </p:tgtEl>
                                      </p:cBhvr>
                                    </p:animEffect>
                                  </p:childTnLst>
                                </p:cTn>
                              </p:par>
                            </p:childTnLst>
                          </p:cTn>
                        </p:par>
                        <p:par>
                          <p:cTn id="18" fill="hold">
                            <p:stCondLst>
                              <p:cond delay="2500"/>
                            </p:stCondLst>
                            <p:childTnLst>
                              <p:par>
                                <p:cTn id="19" presetID="2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300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750"/>
                                        <p:tgtEl>
                                          <p:spTgt spid="22"/>
                                        </p:tgtEl>
                                      </p:cBhvr>
                                    </p:animEffect>
                                  </p:childTnLst>
                                </p:cTn>
                              </p:par>
                            </p:childTnLst>
                          </p:cTn>
                        </p:par>
                        <p:par>
                          <p:cTn id="26" fill="hold">
                            <p:stCondLst>
                              <p:cond delay="40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45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750"/>
                                        <p:tgtEl>
                                          <p:spTgt spid="26"/>
                                        </p:tgtEl>
                                      </p:cBhvr>
                                    </p:animEffect>
                                  </p:childTnLst>
                                </p:cTn>
                              </p:par>
                            </p:childTnLst>
                          </p:cTn>
                        </p:par>
                        <p:par>
                          <p:cTn id="34" fill="hold">
                            <p:stCondLst>
                              <p:cond delay="550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6000"/>
                            </p:stCondLst>
                            <p:childTnLst>
                              <p:par>
                                <p:cTn id="39" presetID="21"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1)">
                                      <p:cBhvr>
                                        <p:cTn id="41" dur="750"/>
                                        <p:tgtEl>
                                          <p:spTgt spid="25"/>
                                        </p:tgtEl>
                                      </p:cBhvr>
                                    </p:animEffect>
                                  </p:childTnLst>
                                </p:cTn>
                              </p:par>
                            </p:childTnLst>
                          </p:cTn>
                        </p:par>
                        <p:par>
                          <p:cTn id="42" fill="hold">
                            <p:stCondLst>
                              <p:cond delay="7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20" name="矩形 19"/>
          <p:cNvSpPr/>
          <p:nvPr/>
        </p:nvSpPr>
        <p:spPr>
          <a:xfrm>
            <a:off x="4617005"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21" name="矩形 20"/>
          <p:cNvSpPr/>
          <p:nvPr/>
        </p:nvSpPr>
        <p:spPr>
          <a:xfrm>
            <a:off x="211796"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22" name="组合 21"/>
          <p:cNvGrpSpPr/>
          <p:nvPr/>
        </p:nvGrpSpPr>
        <p:grpSpPr>
          <a:xfrm>
            <a:off x="424791" y="2270652"/>
            <a:ext cx="2639544" cy="2096597"/>
            <a:chOff x="611560" y="2455316"/>
            <a:chExt cx="2448272" cy="1944740"/>
          </a:xfrm>
        </p:grpSpPr>
        <p:sp>
          <p:nvSpPr>
            <p:cNvPr id="23" name="矩形 22"/>
            <p:cNvSpPr/>
            <p:nvPr/>
          </p:nvSpPr>
          <p:spPr>
            <a:xfrm>
              <a:off x="611560" y="2805484"/>
              <a:ext cx="2448272" cy="513872"/>
            </a:xfrm>
            <a:prstGeom prst="rect">
              <a:avLst/>
            </a:prstGeom>
          </p:spPr>
          <p:txBody>
            <a:bodyPr wrap="square">
              <a:spAutoFit/>
            </a:bodyPr>
            <a:lstStyle/>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endParaRPr lang="zh-CN" altLang="en-US" sz="1500" dirty="0">
                <a:latin typeface="微软雅黑" panose="020B0503020204020204" pitchFamily="34" charset="-122"/>
                <a:ea typeface="微软雅黑" panose="020B0503020204020204" pitchFamily="34" charset="-122"/>
              </a:endParaRPr>
            </a:p>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endParaRPr lang="zh-CN" altLang="en-US" sz="1500" dirty="0">
                <a:latin typeface="微软雅黑" panose="020B0503020204020204" pitchFamily="34" charset="-122"/>
                <a:ea typeface="微软雅黑" panose="020B0503020204020204" pitchFamily="34" charset="-122"/>
              </a:endParaRPr>
            </a:p>
          </p:txBody>
        </p:sp>
        <p:sp>
          <p:nvSpPr>
            <p:cNvPr id="24" name="矩形 23"/>
            <p:cNvSpPr/>
            <p:nvPr/>
          </p:nvSpPr>
          <p:spPr>
            <a:xfrm>
              <a:off x="611560" y="3886184"/>
              <a:ext cx="2376264" cy="513872"/>
            </a:xfrm>
            <a:prstGeom prst="rect">
              <a:avLst/>
            </a:prstGeom>
          </p:spPr>
          <p:txBody>
            <a:bodyPr wrap="square">
              <a:spAutoFit/>
            </a:bodyPr>
            <a:lstStyle/>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endParaRPr lang="zh-CN" altLang="en-US" sz="1500" dirty="0">
                <a:latin typeface="微软雅黑" panose="020B0503020204020204" pitchFamily="34" charset="-122"/>
                <a:ea typeface="微软雅黑" panose="020B0503020204020204" pitchFamily="34" charset="-122"/>
              </a:endParaRPr>
            </a:p>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endParaRPr lang="zh-CN" altLang="en-US" sz="1500" dirty="0">
                <a:latin typeface="微软雅黑" panose="020B0503020204020204" pitchFamily="34" charset="-122"/>
                <a:ea typeface="微软雅黑" panose="020B0503020204020204" pitchFamily="34" charset="-122"/>
              </a:endParaRPr>
            </a:p>
          </p:txBody>
        </p:sp>
        <p:sp>
          <p:nvSpPr>
            <p:cNvPr id="25" name="矩形 24"/>
            <p:cNvSpPr/>
            <p:nvPr/>
          </p:nvSpPr>
          <p:spPr>
            <a:xfrm>
              <a:off x="611560" y="2455316"/>
              <a:ext cx="1241811" cy="342581"/>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添加标题：</a:t>
              </a:r>
              <a:endParaRPr lang="zh-CN" altLang="en-US" dirty="0" smtClean="0">
                <a:latin typeface="微软雅黑" panose="020B0503020204020204" pitchFamily="34" charset="-122"/>
                <a:ea typeface="微软雅黑" panose="020B0503020204020204" pitchFamily="34" charset="-122"/>
              </a:endParaRPr>
            </a:p>
          </p:txBody>
        </p:sp>
        <p:sp>
          <p:nvSpPr>
            <p:cNvPr id="26" name="矩形 25"/>
            <p:cNvSpPr/>
            <p:nvPr/>
          </p:nvSpPr>
          <p:spPr>
            <a:xfrm>
              <a:off x="611560" y="3539105"/>
              <a:ext cx="1241811" cy="342581"/>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添加标题：</a:t>
              </a:r>
              <a:endParaRPr lang="zh-CN" altLang="en-US" dirty="0" smtClean="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5160442" y="2280666"/>
            <a:ext cx="2561910" cy="2124457"/>
            <a:chOff x="5004048" y="2464608"/>
            <a:chExt cx="2376264" cy="1970581"/>
          </a:xfrm>
        </p:grpSpPr>
        <p:sp>
          <p:nvSpPr>
            <p:cNvPr id="28" name="矩形 27"/>
            <p:cNvSpPr/>
            <p:nvPr/>
          </p:nvSpPr>
          <p:spPr>
            <a:xfrm>
              <a:off x="5040560" y="2824648"/>
              <a:ext cx="2339752" cy="513871"/>
            </a:xfrm>
            <a:prstGeom prst="rect">
              <a:avLst/>
            </a:prstGeom>
          </p:spPr>
          <p:txBody>
            <a:bodyPr wrap="square">
              <a:spAutoFit/>
            </a:bodyPr>
            <a:lstStyle/>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endParaRPr lang="zh-CN" altLang="en-US" sz="1500" dirty="0">
                <a:latin typeface="微软雅黑" panose="020B0503020204020204" pitchFamily="34" charset="-122"/>
                <a:ea typeface="微软雅黑" panose="020B0503020204020204" pitchFamily="34" charset="-122"/>
              </a:endParaRPr>
            </a:p>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endParaRPr lang="zh-CN" altLang="en-US" sz="1500" dirty="0">
                <a:latin typeface="微软雅黑" panose="020B0503020204020204" pitchFamily="34" charset="-122"/>
                <a:ea typeface="微软雅黑" panose="020B0503020204020204" pitchFamily="34" charset="-122"/>
              </a:endParaRPr>
            </a:p>
          </p:txBody>
        </p:sp>
        <p:sp>
          <p:nvSpPr>
            <p:cNvPr id="29" name="矩形 28"/>
            <p:cNvSpPr/>
            <p:nvPr/>
          </p:nvSpPr>
          <p:spPr>
            <a:xfrm>
              <a:off x="5040560" y="3921318"/>
              <a:ext cx="2339752" cy="513871"/>
            </a:xfrm>
            <a:prstGeom prst="rect">
              <a:avLst/>
            </a:prstGeom>
          </p:spPr>
          <p:txBody>
            <a:bodyPr wrap="square">
              <a:spAutoFit/>
            </a:bodyPr>
            <a:lstStyle/>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endParaRPr lang="zh-CN" altLang="en-US" sz="1500" dirty="0">
                <a:latin typeface="微软雅黑" panose="020B0503020204020204" pitchFamily="34" charset="-122"/>
                <a:ea typeface="微软雅黑" panose="020B0503020204020204" pitchFamily="34" charset="-122"/>
              </a:endParaRPr>
            </a:p>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endParaRPr lang="zh-CN" altLang="en-US" sz="1500" dirty="0">
                <a:latin typeface="微软雅黑" panose="020B0503020204020204" pitchFamily="34" charset="-122"/>
                <a:ea typeface="微软雅黑" panose="020B0503020204020204" pitchFamily="34" charset="-122"/>
              </a:endParaRPr>
            </a:p>
          </p:txBody>
        </p:sp>
        <p:sp>
          <p:nvSpPr>
            <p:cNvPr id="30" name="矩形 29"/>
            <p:cNvSpPr/>
            <p:nvPr/>
          </p:nvSpPr>
          <p:spPr>
            <a:xfrm>
              <a:off x="5004048" y="2464608"/>
              <a:ext cx="1241811" cy="342581"/>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添加标题：</a:t>
              </a:r>
              <a:endParaRPr lang="zh-CN" altLang="en-US" dirty="0" smtClean="0">
                <a:latin typeface="微软雅黑" panose="020B0503020204020204" pitchFamily="34" charset="-122"/>
                <a:ea typeface="微软雅黑" panose="020B0503020204020204" pitchFamily="34" charset="-122"/>
              </a:endParaRPr>
            </a:p>
          </p:txBody>
        </p:sp>
        <p:sp>
          <p:nvSpPr>
            <p:cNvPr id="31" name="矩形 30"/>
            <p:cNvSpPr/>
            <p:nvPr/>
          </p:nvSpPr>
          <p:spPr>
            <a:xfrm>
              <a:off x="5004048" y="3548397"/>
              <a:ext cx="1241811" cy="342581"/>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添加标题：</a:t>
              </a:r>
              <a:endParaRPr lang="zh-CN" altLang="en-US" dirty="0" smtClean="0">
                <a:latin typeface="微软雅黑" panose="020B0503020204020204" pitchFamily="34" charset="-122"/>
                <a:ea typeface="微软雅黑" panose="020B0503020204020204" pitchFamily="34" charset="-122"/>
              </a:endParaRPr>
            </a:p>
          </p:txBody>
        </p:sp>
      </p:grpSp>
      <p:sp>
        <p:nvSpPr>
          <p:cNvPr id="32" name="右箭头 31"/>
          <p:cNvSpPr/>
          <p:nvPr/>
        </p:nvSpPr>
        <p:spPr>
          <a:xfrm>
            <a:off x="4600813" y="843558"/>
            <a:ext cx="2706026" cy="1641199"/>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endParaRPr lang="zh-CN" altLang="en-US" sz="2000" dirty="0">
              <a:latin typeface="微软雅黑" panose="020B0503020204020204" pitchFamily="34" charset="-122"/>
              <a:ea typeface="微软雅黑" panose="020B0503020204020204" pitchFamily="34" charset="-122"/>
            </a:endParaRPr>
          </a:p>
        </p:txBody>
      </p:sp>
      <p:sp>
        <p:nvSpPr>
          <p:cNvPr id="33" name="右箭头 32"/>
          <p:cNvSpPr/>
          <p:nvPr/>
        </p:nvSpPr>
        <p:spPr>
          <a:xfrm flipH="1">
            <a:off x="1850428" y="843558"/>
            <a:ext cx="2706026" cy="1641199"/>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endParaRPr lang="zh-CN" altLang="en-US" sz="2000" dirty="0">
              <a:latin typeface="微软雅黑" panose="020B0503020204020204" pitchFamily="34" charset="-122"/>
              <a:ea typeface="微软雅黑" panose="020B0503020204020204" pitchFamily="34" charset="-122"/>
            </a:endParaRPr>
          </a:p>
        </p:txBody>
      </p:sp>
      <p:sp>
        <p:nvSpPr>
          <p:cNvPr id="34" name="圆角矩形 33"/>
          <p:cNvSpPr/>
          <p:nvPr/>
        </p:nvSpPr>
        <p:spPr>
          <a:xfrm>
            <a:off x="3757949" y="1361046"/>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endParaRPr lang="zh-CN" altLang="en-US" sz="2500" dirty="0">
              <a:solidFill>
                <a:srgbClr val="10253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12" presetClass="entr" presetSubtype="2"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lide(fromRight)">
                                      <p:cBhvr>
                                        <p:cTn id="11" dur="500"/>
                                        <p:tgtEl>
                                          <p:spTgt spid="33"/>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slide(fromLeft)">
                                      <p:cBhvr>
                                        <p:cTn id="14" dur="500"/>
                                        <p:tgtEl>
                                          <p:spTgt spid="3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0" grpId="0" animBg="1"/>
      <p:bldP spid="21" grpId="0" animBg="1"/>
      <p:bldP spid="32" grpId="0" animBg="1"/>
      <p:bldP spid="33" grpId="0" animBg="1"/>
      <p:bldP spid="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9" name="任意多边形 8"/>
          <p:cNvSpPr/>
          <p:nvPr/>
        </p:nvSpPr>
        <p:spPr>
          <a:xfrm rot="17630668">
            <a:off x="3191966" y="1371136"/>
            <a:ext cx="2834878" cy="2822972"/>
          </a:xfrm>
          <a:custGeom>
            <a:avLst/>
            <a:gdLst>
              <a:gd name="connsiteX0" fmla="*/ 1869900 w 4739938"/>
              <a:gd name="connsiteY0" fmla="*/ 2041838 h 4719939"/>
              <a:gd name="connsiteX1" fmla="*/ 1839624 w 4739938"/>
              <a:gd name="connsiteY1" fmla="*/ 2572003 h 4719939"/>
              <a:gd name="connsiteX2" fmla="*/ 245010 w 4739938"/>
              <a:gd name="connsiteY2" fmla="*/ 3369850 h 4719939"/>
              <a:gd name="connsiteX3" fmla="*/ 373445 w 4739938"/>
              <a:gd name="connsiteY3" fmla="*/ 1070923 h 4719939"/>
              <a:gd name="connsiteX4" fmla="*/ 2301832 w 4739938"/>
              <a:gd name="connsiteY4" fmla="*/ 2959036 h 4719939"/>
              <a:gd name="connsiteX5" fmla="*/ 2176324 w 4739938"/>
              <a:gd name="connsiteY5" fmla="*/ 4719939 h 4719939"/>
              <a:gd name="connsiteX6" fmla="*/ 264204 w 4739938"/>
              <a:gd name="connsiteY6" fmla="*/ 3437222 h 4719939"/>
              <a:gd name="connsiteX7" fmla="*/ 1834669 w 4739938"/>
              <a:gd name="connsiteY7" fmla="*/ 2658775 h 4719939"/>
              <a:gd name="connsiteX8" fmla="*/ 1832880 w 4739938"/>
              <a:gd name="connsiteY8" fmla="*/ 2690102 h 4719939"/>
              <a:gd name="connsiteX9" fmla="*/ 2504962 w 4739938"/>
              <a:gd name="connsiteY9" fmla="*/ 9198 h 4719939"/>
              <a:gd name="connsiteX10" fmla="*/ 2375608 w 4739938"/>
              <a:gd name="connsiteY10" fmla="*/ 1813728 h 4719939"/>
              <a:gd name="connsiteX11" fmla="*/ 1899598 w 4739938"/>
              <a:gd name="connsiteY11" fmla="*/ 2018698 h 4719939"/>
              <a:gd name="connsiteX12" fmla="*/ 429840 w 4739938"/>
              <a:gd name="connsiteY12" fmla="*/ 1006911 h 4719939"/>
              <a:gd name="connsiteX13" fmla="*/ 2504962 w 4739938"/>
              <a:gd name="connsiteY13" fmla="*/ 9198 h 4719939"/>
              <a:gd name="connsiteX14" fmla="*/ 4319856 w 4739938"/>
              <a:gd name="connsiteY14" fmla="*/ 3704637 h 4719939"/>
              <a:gd name="connsiteX15" fmla="*/ 2244735 w 4739938"/>
              <a:gd name="connsiteY15" fmla="*/ 4702350 h 4719939"/>
              <a:gd name="connsiteX16" fmla="*/ 2367860 w 4739938"/>
              <a:gd name="connsiteY16" fmla="*/ 2984715 h 4719939"/>
              <a:gd name="connsiteX17" fmla="*/ 2909300 w 4739938"/>
              <a:gd name="connsiteY17" fmla="*/ 2751571 h 4719939"/>
              <a:gd name="connsiteX18" fmla="*/ 2910287 w 4739938"/>
              <a:gd name="connsiteY18" fmla="*/ 2734286 h 4719939"/>
              <a:gd name="connsiteX19" fmla="*/ 4471347 w 4739938"/>
              <a:gd name="connsiteY19" fmla="*/ 1282715 h 4719939"/>
              <a:gd name="connsiteX20" fmla="*/ 2896089 w 4739938"/>
              <a:gd name="connsiteY20" fmla="*/ 2063540 h 4719939"/>
              <a:gd name="connsiteX21" fmla="*/ 2431153 w 4739938"/>
              <a:gd name="connsiteY21" fmla="*/ 1796909 h 4719939"/>
              <a:gd name="connsiteX22" fmla="*/ 2559227 w 4739938"/>
              <a:gd name="connsiteY22" fmla="*/ 0 h 4719939"/>
              <a:gd name="connsiteX23" fmla="*/ 4471347 w 4739938"/>
              <a:gd name="connsiteY23" fmla="*/ 1282715 h 4719939"/>
              <a:gd name="connsiteX24" fmla="*/ 4736325 w 4739938"/>
              <a:gd name="connsiteY24" fmla="*/ 2496368 h 4719939"/>
              <a:gd name="connsiteX25" fmla="*/ 4366492 w 4739938"/>
              <a:gd name="connsiteY25" fmla="*/ 3628757 h 4719939"/>
              <a:gd name="connsiteX26" fmla="*/ 2913058 w 4739938"/>
              <a:gd name="connsiteY26" fmla="*/ 2685755 h 4719939"/>
              <a:gd name="connsiteX27" fmla="*/ 2946239 w 4739938"/>
              <a:gd name="connsiteY27" fmla="*/ 2104699 h 4719939"/>
              <a:gd name="connsiteX28" fmla="*/ 4494928 w 4739938"/>
              <a:gd name="connsiteY28" fmla="*/ 1329830 h 4719939"/>
              <a:gd name="connsiteX29" fmla="*/ 4736325 w 4739938"/>
              <a:gd name="connsiteY29" fmla="*/ 2496368 h 47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39938" h="4719939">
                <a:moveTo>
                  <a:pt x="1869900" y="2041838"/>
                </a:moveTo>
                <a:lnTo>
                  <a:pt x="1839624" y="2572003"/>
                </a:lnTo>
                <a:lnTo>
                  <a:pt x="245010" y="3369850"/>
                </a:lnTo>
                <a:cubicBezTo>
                  <a:pt x="-122692" y="2634946"/>
                  <a:pt x="-73827" y="1760296"/>
                  <a:pt x="373445" y="1070923"/>
                </a:cubicBezTo>
                <a:close/>
                <a:moveTo>
                  <a:pt x="2301832" y="2959036"/>
                </a:moveTo>
                <a:lnTo>
                  <a:pt x="2176324" y="4719939"/>
                </a:lnTo>
                <a:cubicBezTo>
                  <a:pt x="1356645" y="4661517"/>
                  <a:pt x="629159" y="4173493"/>
                  <a:pt x="264204" y="3437222"/>
                </a:cubicBezTo>
                <a:lnTo>
                  <a:pt x="1834669" y="2658775"/>
                </a:lnTo>
                <a:lnTo>
                  <a:pt x="1832880" y="2690102"/>
                </a:lnTo>
                <a:close/>
                <a:moveTo>
                  <a:pt x="2504962" y="9198"/>
                </a:moveTo>
                <a:lnTo>
                  <a:pt x="2375608" y="1813728"/>
                </a:lnTo>
                <a:lnTo>
                  <a:pt x="1899598" y="2018698"/>
                </a:lnTo>
                <a:lnTo>
                  <a:pt x="429840" y="1006911"/>
                </a:lnTo>
                <a:cubicBezTo>
                  <a:pt x="895805" y="330033"/>
                  <a:pt x="1685306" y="-49557"/>
                  <a:pt x="2504962" y="9198"/>
                </a:cubicBezTo>
                <a:close/>
                <a:moveTo>
                  <a:pt x="4319856" y="3704637"/>
                </a:moveTo>
                <a:cubicBezTo>
                  <a:pt x="3853891" y="4381518"/>
                  <a:pt x="3064390" y="4761106"/>
                  <a:pt x="2244735" y="4702350"/>
                </a:cubicBezTo>
                <a:lnTo>
                  <a:pt x="2367860" y="2984715"/>
                </a:lnTo>
                <a:lnTo>
                  <a:pt x="2909300" y="2751571"/>
                </a:lnTo>
                <a:lnTo>
                  <a:pt x="2910287" y="2734286"/>
                </a:lnTo>
                <a:close/>
                <a:moveTo>
                  <a:pt x="4471347" y="1282715"/>
                </a:moveTo>
                <a:lnTo>
                  <a:pt x="2896089" y="2063540"/>
                </a:lnTo>
                <a:lnTo>
                  <a:pt x="2431153" y="1796909"/>
                </a:lnTo>
                <a:lnTo>
                  <a:pt x="2559227" y="0"/>
                </a:lnTo>
                <a:cubicBezTo>
                  <a:pt x="3378907" y="58422"/>
                  <a:pt x="4106392" y="546444"/>
                  <a:pt x="4471347" y="1282715"/>
                </a:cubicBezTo>
                <a:close/>
                <a:moveTo>
                  <a:pt x="4736325" y="2496368"/>
                </a:moveTo>
                <a:cubicBezTo>
                  <a:pt x="4714162" y="2893065"/>
                  <a:pt x="4590128" y="3284071"/>
                  <a:pt x="4366492" y="3628757"/>
                </a:cubicBezTo>
                <a:lnTo>
                  <a:pt x="2913058" y="2685755"/>
                </a:lnTo>
                <a:lnTo>
                  <a:pt x="2946239" y="2104699"/>
                </a:lnTo>
                <a:lnTo>
                  <a:pt x="4494928" y="1329830"/>
                </a:lnTo>
                <a:cubicBezTo>
                  <a:pt x="4678779" y="1697282"/>
                  <a:pt x="4758488" y="2099671"/>
                  <a:pt x="4736325" y="2496368"/>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10" name="文本框 11"/>
          <p:cNvSpPr txBox="1">
            <a:spLocks noChangeArrowheads="1"/>
          </p:cNvSpPr>
          <p:nvPr/>
        </p:nvSpPr>
        <p:spPr bwMode="auto">
          <a:xfrm>
            <a:off x="4363540" y="2622483"/>
            <a:ext cx="594122"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0">
                <a:latin typeface="微软雅黑" panose="020B0503020204020204" pitchFamily="34" charset="-122"/>
                <a:ea typeface="微软雅黑" panose="020B0503020204020204" pitchFamily="34" charset="-122"/>
              </a:rPr>
              <a:t>文本</a:t>
            </a:r>
            <a:endParaRPr lang="zh-CN" altLang="en-US" sz="1500" b="0">
              <a:latin typeface="微软雅黑" panose="020B0503020204020204" pitchFamily="34" charset="-122"/>
              <a:ea typeface="微软雅黑" panose="020B0503020204020204" pitchFamily="34" charset="-122"/>
            </a:endParaRPr>
          </a:p>
        </p:txBody>
      </p:sp>
      <p:grpSp>
        <p:nvGrpSpPr>
          <p:cNvPr id="11" name="组合 12"/>
          <p:cNvGrpSpPr/>
          <p:nvPr/>
        </p:nvGrpSpPr>
        <p:grpSpPr bwMode="auto">
          <a:xfrm>
            <a:off x="5866109" y="1142536"/>
            <a:ext cx="2146697" cy="1015684"/>
            <a:chOff x="533628" y="1580986"/>
            <a:chExt cx="2861835" cy="1354149"/>
          </a:xfrm>
        </p:grpSpPr>
        <p:sp>
          <p:nvSpPr>
            <p:cNvPr id="12"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a:latin typeface="微软雅黑" panose="020B0503020204020204" pitchFamily="34" charset="-122"/>
                  <a:ea typeface="微软雅黑" panose="020B0503020204020204" pitchFamily="34" charset="-122"/>
                </a:rPr>
                <a:t>我们工作室致力于专业</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模板的发布，课件及汇报</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的美化，并为您提供专业的</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个性定制服务。</a:t>
              </a:r>
              <a:endParaRPr lang="zh-CN" altLang="en-US" sz="1050" b="0" dirty="0">
                <a:latin typeface="微软雅黑" panose="020B0503020204020204" pitchFamily="34" charset="-122"/>
                <a:ea typeface="微软雅黑" panose="020B0503020204020204" pitchFamily="34" charset="-122"/>
              </a:endParaRPr>
            </a:p>
          </p:txBody>
        </p:sp>
        <p:sp>
          <p:nvSpPr>
            <p:cNvPr id="13" name="文本框 14"/>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endParaRPr lang="zh-CN" altLang="en-US" sz="1600" b="0">
                <a:latin typeface="微软雅黑" panose="020B0503020204020204" pitchFamily="34" charset="-122"/>
                <a:ea typeface="微软雅黑" panose="020B0503020204020204" pitchFamily="34" charset="-122"/>
              </a:endParaRPr>
            </a:p>
          </p:txBody>
        </p:sp>
      </p:grpSp>
      <p:grpSp>
        <p:nvGrpSpPr>
          <p:cNvPr id="14" name="组合 15"/>
          <p:cNvGrpSpPr/>
          <p:nvPr/>
        </p:nvGrpSpPr>
        <p:grpSpPr bwMode="auto">
          <a:xfrm>
            <a:off x="6169719" y="2374834"/>
            <a:ext cx="2146697" cy="1015684"/>
            <a:chOff x="533628" y="1580986"/>
            <a:chExt cx="2861835" cy="1354149"/>
          </a:xfrm>
        </p:grpSpPr>
        <p:sp>
          <p:nvSpPr>
            <p:cNvPr id="15"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a:latin typeface="微软雅黑" panose="020B0503020204020204" pitchFamily="34" charset="-122"/>
                  <a:ea typeface="微软雅黑" panose="020B0503020204020204" pitchFamily="34" charset="-122"/>
                </a:rPr>
                <a:t>我们工作室致力于专业</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模板的发布，课件及汇报</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的美化，并为您提供专业的</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个性定制服务。</a:t>
              </a:r>
              <a:endParaRPr lang="zh-CN" altLang="en-US" sz="1050" b="0" dirty="0">
                <a:latin typeface="微软雅黑" panose="020B0503020204020204" pitchFamily="34" charset="-122"/>
                <a:ea typeface="微软雅黑" panose="020B0503020204020204" pitchFamily="34" charset="-122"/>
              </a:endParaRPr>
            </a:p>
          </p:txBody>
        </p:sp>
        <p:sp>
          <p:nvSpPr>
            <p:cNvPr id="16" name="文本框 17"/>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endParaRPr lang="zh-CN" altLang="en-US" sz="1600" b="0">
                <a:latin typeface="微软雅黑" panose="020B0503020204020204" pitchFamily="34" charset="-122"/>
                <a:ea typeface="微软雅黑" panose="020B0503020204020204" pitchFamily="34" charset="-122"/>
              </a:endParaRPr>
            </a:p>
          </p:txBody>
        </p:sp>
      </p:grpSp>
      <p:grpSp>
        <p:nvGrpSpPr>
          <p:cNvPr id="17" name="组合 18"/>
          <p:cNvGrpSpPr/>
          <p:nvPr/>
        </p:nvGrpSpPr>
        <p:grpSpPr bwMode="auto">
          <a:xfrm>
            <a:off x="5874444" y="3552361"/>
            <a:ext cx="2146697" cy="1015684"/>
            <a:chOff x="533628" y="1580986"/>
            <a:chExt cx="2861835" cy="1354149"/>
          </a:xfrm>
        </p:grpSpPr>
        <p:sp>
          <p:nvSpPr>
            <p:cNvPr id="18"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a:latin typeface="微软雅黑" panose="020B0503020204020204" pitchFamily="34" charset="-122"/>
                  <a:ea typeface="微软雅黑" panose="020B0503020204020204" pitchFamily="34" charset="-122"/>
                </a:rPr>
                <a:t>我们工作室致力于专业</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模板的发布，课件及汇报</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的美化，并为您提供专业的</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个性定制服务。</a:t>
              </a:r>
              <a:endParaRPr lang="zh-CN" altLang="en-US" sz="1050" b="0" dirty="0">
                <a:latin typeface="微软雅黑" panose="020B0503020204020204" pitchFamily="34" charset="-122"/>
                <a:ea typeface="微软雅黑" panose="020B0503020204020204" pitchFamily="34" charset="-122"/>
              </a:endParaRPr>
            </a:p>
          </p:txBody>
        </p:sp>
        <p:sp>
          <p:nvSpPr>
            <p:cNvPr id="19" name="文本框 20"/>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endParaRPr lang="zh-CN" altLang="en-US" sz="1600" b="0">
                <a:latin typeface="微软雅黑" panose="020B0503020204020204" pitchFamily="34" charset="-122"/>
                <a:ea typeface="微软雅黑" panose="020B0503020204020204" pitchFamily="34" charset="-122"/>
              </a:endParaRPr>
            </a:p>
          </p:txBody>
        </p:sp>
      </p:grpSp>
      <p:grpSp>
        <p:nvGrpSpPr>
          <p:cNvPr id="20" name="组合 21"/>
          <p:cNvGrpSpPr/>
          <p:nvPr/>
        </p:nvGrpSpPr>
        <p:grpSpPr bwMode="auto">
          <a:xfrm>
            <a:off x="1086941" y="1137774"/>
            <a:ext cx="2258615" cy="1021004"/>
            <a:chOff x="533628" y="1573511"/>
            <a:chExt cx="3011622" cy="1362617"/>
          </a:xfrm>
        </p:grpSpPr>
        <p:sp>
          <p:nvSpPr>
            <p:cNvPr id="21" name="TextBox 10"/>
            <p:cNvSpPr txBox="1">
              <a:spLocks noChangeArrowheads="1"/>
            </p:cNvSpPr>
            <p:nvPr/>
          </p:nvSpPr>
          <p:spPr bwMode="auto">
            <a:xfrm>
              <a:off x="533628" y="1950318"/>
              <a:ext cx="2861835" cy="98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a:latin typeface="微软雅黑" panose="020B0503020204020204" pitchFamily="34" charset="-122"/>
                  <a:ea typeface="微软雅黑" panose="020B0503020204020204" pitchFamily="34" charset="-122"/>
                </a:rPr>
                <a:t>我们工作室致力于专业</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模板的发布，课件及汇报</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的美化，并为您提供专业的</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个性定制服务。</a:t>
              </a:r>
              <a:endParaRPr lang="zh-CN" altLang="en-US" sz="1050" b="0" dirty="0">
                <a:latin typeface="微软雅黑" panose="020B0503020204020204" pitchFamily="34" charset="-122"/>
                <a:ea typeface="微软雅黑" panose="020B0503020204020204" pitchFamily="34" charset="-122"/>
              </a:endParaRPr>
            </a:p>
          </p:txBody>
        </p:sp>
        <p:sp>
          <p:nvSpPr>
            <p:cNvPr id="22" name="文本框 23"/>
            <p:cNvSpPr txBox="1">
              <a:spLocks noChangeArrowheads="1"/>
            </p:cNvSpPr>
            <p:nvPr/>
          </p:nvSpPr>
          <p:spPr bwMode="auto">
            <a:xfrm>
              <a:off x="2658145" y="1573511"/>
              <a:ext cx="887105" cy="45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endParaRPr lang="zh-CN" altLang="en-US" sz="1600" b="0">
                <a:latin typeface="微软雅黑" panose="020B0503020204020204" pitchFamily="34" charset="-122"/>
                <a:ea typeface="微软雅黑" panose="020B0503020204020204" pitchFamily="34" charset="-122"/>
              </a:endParaRPr>
            </a:p>
          </p:txBody>
        </p:sp>
      </p:grpSp>
      <p:grpSp>
        <p:nvGrpSpPr>
          <p:cNvPr id="23" name="组合 24"/>
          <p:cNvGrpSpPr/>
          <p:nvPr/>
        </p:nvGrpSpPr>
        <p:grpSpPr bwMode="auto">
          <a:xfrm>
            <a:off x="950018" y="2374833"/>
            <a:ext cx="2258616" cy="1021406"/>
            <a:chOff x="533628" y="1573511"/>
            <a:chExt cx="3011622" cy="1361215"/>
          </a:xfrm>
        </p:grpSpPr>
        <p:sp>
          <p:nvSpPr>
            <p:cNvPr id="24" name="TextBox 10"/>
            <p:cNvSpPr txBox="1">
              <a:spLocks noChangeArrowheads="1"/>
            </p:cNvSpPr>
            <p:nvPr/>
          </p:nvSpPr>
          <p:spPr bwMode="auto">
            <a:xfrm>
              <a:off x="533628" y="1950318"/>
              <a:ext cx="2861835" cy="98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a:latin typeface="微软雅黑" panose="020B0503020204020204" pitchFamily="34" charset="-122"/>
                  <a:ea typeface="微软雅黑" panose="020B0503020204020204" pitchFamily="34" charset="-122"/>
                </a:rPr>
                <a:t>我们工作室致力于专业</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模板的发布，课件及汇报</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的美化，并为您提供专业的</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个性定制服务。</a:t>
              </a:r>
              <a:endParaRPr lang="zh-CN" altLang="en-US" sz="1050" b="0" dirty="0">
                <a:latin typeface="微软雅黑" panose="020B0503020204020204" pitchFamily="34" charset="-122"/>
                <a:ea typeface="微软雅黑" panose="020B0503020204020204" pitchFamily="34" charset="-122"/>
              </a:endParaRPr>
            </a:p>
          </p:txBody>
        </p:sp>
        <p:sp>
          <p:nvSpPr>
            <p:cNvPr id="25" name="文本框 26"/>
            <p:cNvSpPr txBox="1">
              <a:spLocks noChangeArrowheads="1"/>
            </p:cNvSpPr>
            <p:nvPr/>
          </p:nvSpPr>
          <p:spPr bwMode="auto">
            <a:xfrm>
              <a:off x="2658145" y="1573511"/>
              <a:ext cx="887105" cy="4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endParaRPr lang="zh-CN" altLang="en-US" sz="1600" b="0">
                <a:latin typeface="微软雅黑" panose="020B0503020204020204" pitchFamily="34" charset="-122"/>
                <a:ea typeface="微软雅黑" panose="020B0503020204020204" pitchFamily="34" charset="-122"/>
              </a:endParaRPr>
            </a:p>
          </p:txBody>
        </p:sp>
      </p:grpSp>
      <p:grpSp>
        <p:nvGrpSpPr>
          <p:cNvPr id="26" name="组合 27"/>
          <p:cNvGrpSpPr/>
          <p:nvPr/>
        </p:nvGrpSpPr>
        <p:grpSpPr bwMode="auto">
          <a:xfrm>
            <a:off x="1254818" y="3554742"/>
            <a:ext cx="2258616" cy="1021407"/>
            <a:chOff x="533628" y="1573511"/>
            <a:chExt cx="3011622" cy="1361214"/>
          </a:xfrm>
        </p:grpSpPr>
        <p:sp>
          <p:nvSpPr>
            <p:cNvPr id="27" name="TextBox 10"/>
            <p:cNvSpPr txBox="1">
              <a:spLocks noChangeArrowheads="1"/>
            </p:cNvSpPr>
            <p:nvPr/>
          </p:nvSpPr>
          <p:spPr bwMode="auto">
            <a:xfrm>
              <a:off x="533628" y="1950318"/>
              <a:ext cx="2861835" cy="98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a:latin typeface="微软雅黑" panose="020B0503020204020204" pitchFamily="34" charset="-122"/>
                  <a:ea typeface="微软雅黑" panose="020B0503020204020204" pitchFamily="34" charset="-122"/>
                </a:rPr>
                <a:t>我们工作室致力于专业</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模板的发布，课件及汇报</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的美化，并为您提供专业的</a:t>
              </a:r>
              <a:r>
                <a:rPr lang="en-US" altLang="zh-CN" sz="1050" b="0" dirty="0">
                  <a:latin typeface="微软雅黑" panose="020B0503020204020204" pitchFamily="34" charset="-122"/>
                  <a:ea typeface="微软雅黑" panose="020B0503020204020204" pitchFamily="34" charset="-122"/>
                </a:rPr>
                <a:t>PPT</a:t>
              </a:r>
              <a:r>
                <a:rPr lang="zh-CN" altLang="en-US" sz="1050" b="0" dirty="0">
                  <a:latin typeface="微软雅黑" panose="020B0503020204020204" pitchFamily="34" charset="-122"/>
                  <a:ea typeface="微软雅黑" panose="020B0503020204020204" pitchFamily="34" charset="-122"/>
                </a:rPr>
                <a:t>个性定制服务。</a:t>
              </a:r>
              <a:endParaRPr lang="zh-CN" altLang="en-US" sz="1050" b="0" dirty="0">
                <a:latin typeface="微软雅黑" panose="020B0503020204020204" pitchFamily="34" charset="-122"/>
                <a:ea typeface="微软雅黑" panose="020B0503020204020204" pitchFamily="34" charset="-122"/>
              </a:endParaRPr>
            </a:p>
          </p:txBody>
        </p:sp>
        <p:sp>
          <p:nvSpPr>
            <p:cNvPr id="28" name="文本框 29"/>
            <p:cNvSpPr txBox="1">
              <a:spLocks noChangeArrowheads="1"/>
            </p:cNvSpPr>
            <p:nvPr/>
          </p:nvSpPr>
          <p:spPr bwMode="auto">
            <a:xfrm>
              <a:off x="2658145" y="1573511"/>
              <a:ext cx="887105" cy="451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endParaRPr lang="zh-CN" altLang="en-US" sz="1600" b="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4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0-#ppt_w/2"/>
                                          </p:val>
                                        </p:tav>
                                        <p:tav tm="100000">
                                          <p:val>
                                            <p:strVal val="#ppt_x"/>
                                          </p:val>
                                        </p:tav>
                                      </p:tavLst>
                                    </p:anim>
                                    <p:anim calcmode="lin" valueType="num">
                                      <p:cBhvr additive="base">
                                        <p:cTn id="35" dur="500" fill="hold"/>
                                        <p:tgtEl>
                                          <p:spTgt spid="2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6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80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0-#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1+#ppt_w/2"/>
                                          </p:val>
                                        </p:tav>
                                        <p:tav tm="100000">
                                          <p:val>
                                            <p:strVal val="#ppt_x"/>
                                          </p:val>
                                        </p:tav>
                                      </p:tavLst>
                                    </p:anim>
                                    <p:anim calcmode="lin" valueType="num">
                                      <p:cBhvr additive="base">
                                        <p:cTn id="4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24" name="圆角右箭头 23"/>
          <p:cNvSpPr/>
          <p:nvPr/>
        </p:nvSpPr>
        <p:spPr>
          <a:xfrm>
            <a:off x="3404650" y="1470388"/>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anose="020B0503020204020204" pitchFamily="34" charset="-122"/>
                </a:rPr>
                <a:t>添加标题</a:t>
              </a:r>
              <a:endParaRPr lang="zh-CN" altLang="en-US" sz="2400" b="0" dirty="0">
                <a:latin typeface="微软雅黑" panose="020B0503020204020204" pitchFamily="34" charset="-122"/>
              </a:endParaRP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anose="020B0503020204020204" pitchFamily="34" charset="-122"/>
                </a:rPr>
                <a:t>添加标题</a:t>
              </a:r>
              <a:endParaRPr lang="zh-CN" altLang="en-US" sz="1600" b="0" dirty="0">
                <a:latin typeface="微软雅黑" panose="020B0503020204020204" pitchFamily="34" charset="-122"/>
              </a:endParaRP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anose="020B0503020204020204" pitchFamily="34" charset="-122"/>
                </a:rPr>
                <a:t>添加标题</a:t>
              </a:r>
              <a:endParaRPr lang="zh-CN" altLang="en-US" sz="1600" b="0" dirty="0">
                <a:latin typeface="微软雅黑" panose="020B0503020204020204" pitchFamily="34" charset="-122"/>
              </a:endParaRP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anose="020B0503020204020204" pitchFamily="34" charset="-122"/>
                </a:rPr>
                <a:t>添加标题</a:t>
              </a:r>
              <a:endParaRPr lang="zh-CN" altLang="en-US" sz="1600" b="0" dirty="0">
                <a:latin typeface="微软雅黑" panose="020B0503020204020204" pitchFamily="34" charset="-122"/>
              </a:endParaRP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anose="020B0503020204020204" pitchFamily="34" charset="-122"/>
                </a:rPr>
                <a:t>添加标题</a:t>
              </a:r>
              <a:endParaRPr lang="zh-CN" altLang="en-US" sz="1600" b="0" dirty="0">
                <a:latin typeface="微软雅黑" panose="020B0503020204020204" pitchFamily="34" charset="-122"/>
              </a:endParaRP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100" advClick="0" advTm="11000">
        <p14:switch dir="r"/>
      </p:transition>
    </mc:Choice>
    <mc:Fallback>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17" name="组合 16"/>
          <p:cNvGrpSpPr/>
          <p:nvPr/>
        </p:nvGrpSpPr>
        <p:grpSpPr>
          <a:xfrm>
            <a:off x="845586" y="1182414"/>
            <a:ext cx="1404156" cy="1404156"/>
            <a:chOff x="467544" y="1578560"/>
            <a:chExt cx="1872208" cy="1872208"/>
          </a:xfrm>
        </p:grpSpPr>
        <p:sp>
          <p:nvSpPr>
            <p:cNvPr id="18" name="弦形 17"/>
            <p:cNvSpPr/>
            <p:nvPr/>
          </p:nvSpPr>
          <p:spPr>
            <a:xfrm rot="19715174">
              <a:off x="537184" y="1644658"/>
              <a:ext cx="1732929" cy="1732929"/>
            </a:xfrm>
            <a:prstGeom prst="chord">
              <a:avLst>
                <a:gd name="adj1" fmla="val 2700000"/>
                <a:gd name="adj2" fmla="val 117611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19" name="组合 18"/>
            <p:cNvGrpSpPr/>
            <p:nvPr/>
          </p:nvGrpSpPr>
          <p:grpSpPr>
            <a:xfrm>
              <a:off x="467544" y="1578560"/>
              <a:ext cx="1872208" cy="1872208"/>
              <a:chOff x="467544" y="1578560"/>
              <a:chExt cx="1872208" cy="1872208"/>
            </a:xfrm>
          </p:grpSpPr>
          <p:sp>
            <p:nvSpPr>
              <p:cNvPr id="20" name="椭圆 19"/>
              <p:cNvSpPr/>
              <p:nvPr/>
            </p:nvSpPr>
            <p:spPr>
              <a:xfrm>
                <a:off x="467544"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21" name="TextBox 20"/>
              <p:cNvSpPr txBox="1"/>
              <p:nvPr/>
            </p:nvSpPr>
            <p:spPr>
              <a:xfrm>
                <a:off x="922533" y="2194119"/>
                <a:ext cx="962229" cy="553997"/>
              </a:xfrm>
              <a:prstGeom prst="rect">
                <a:avLst/>
              </a:prstGeom>
              <a:noFill/>
              <a:ln>
                <a:noFill/>
              </a:ln>
            </p:spPr>
            <p:txBody>
              <a:bodyPr wrap="none" rtlCol="0">
                <a:spAutoFit/>
              </a:bodyPr>
              <a:lstStyle/>
              <a:p>
                <a:pPr algn="ctr"/>
                <a:r>
                  <a:rPr lang="en-US" altLang="zh-CN" sz="2100" b="0" dirty="0"/>
                  <a:t>20%</a:t>
                </a:r>
                <a:endParaRPr lang="zh-CN" altLang="en-US" sz="2100" b="0" dirty="0"/>
              </a:p>
            </p:txBody>
          </p:sp>
        </p:grpSp>
      </p:grpSp>
      <p:grpSp>
        <p:nvGrpSpPr>
          <p:cNvPr id="22" name="组合 21"/>
          <p:cNvGrpSpPr/>
          <p:nvPr/>
        </p:nvGrpSpPr>
        <p:grpSpPr>
          <a:xfrm>
            <a:off x="2873398" y="1182414"/>
            <a:ext cx="1404156" cy="1404156"/>
            <a:chOff x="2603781" y="1578560"/>
            <a:chExt cx="1872208" cy="1872208"/>
          </a:xfrm>
        </p:grpSpPr>
        <p:sp>
          <p:nvSpPr>
            <p:cNvPr id="23" name="弦形 22"/>
            <p:cNvSpPr/>
            <p:nvPr/>
          </p:nvSpPr>
          <p:spPr>
            <a:xfrm rot="18780312">
              <a:off x="2678221" y="1651667"/>
              <a:ext cx="1732929" cy="1732929"/>
            </a:xfrm>
            <a:prstGeom prst="chord">
              <a:avLst>
                <a:gd name="adj1" fmla="val 2700000"/>
                <a:gd name="adj2" fmla="val 1364353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24" name="组合 23"/>
            <p:cNvGrpSpPr/>
            <p:nvPr/>
          </p:nvGrpSpPr>
          <p:grpSpPr>
            <a:xfrm>
              <a:off x="2603781" y="1578560"/>
              <a:ext cx="1872208" cy="1872208"/>
              <a:chOff x="2603781" y="1578560"/>
              <a:chExt cx="1872208" cy="1872208"/>
            </a:xfrm>
          </p:grpSpPr>
          <p:sp>
            <p:nvSpPr>
              <p:cNvPr id="25" name="椭圆 24"/>
              <p:cNvSpPr/>
              <p:nvPr/>
            </p:nvSpPr>
            <p:spPr>
              <a:xfrm>
                <a:off x="2603781"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26" name="TextBox 25"/>
              <p:cNvSpPr txBox="1"/>
              <p:nvPr/>
            </p:nvSpPr>
            <p:spPr>
              <a:xfrm>
                <a:off x="3063570" y="2194119"/>
                <a:ext cx="962229" cy="553997"/>
              </a:xfrm>
              <a:prstGeom prst="rect">
                <a:avLst/>
              </a:prstGeom>
              <a:noFill/>
            </p:spPr>
            <p:txBody>
              <a:bodyPr wrap="none" rtlCol="0">
                <a:spAutoFit/>
              </a:bodyPr>
              <a:lstStyle/>
              <a:p>
                <a:pPr algn="ctr"/>
                <a:r>
                  <a:rPr lang="en-US" altLang="zh-CN" sz="2100" b="0" dirty="0"/>
                  <a:t>40%</a:t>
                </a:r>
                <a:endParaRPr lang="zh-CN" altLang="en-US" sz="2100" b="0" dirty="0"/>
              </a:p>
            </p:txBody>
          </p:sp>
        </p:grpSp>
      </p:grpSp>
      <p:grpSp>
        <p:nvGrpSpPr>
          <p:cNvPr id="27" name="组合 26"/>
          <p:cNvGrpSpPr/>
          <p:nvPr/>
        </p:nvGrpSpPr>
        <p:grpSpPr>
          <a:xfrm>
            <a:off x="5011700" y="1182414"/>
            <a:ext cx="1404156" cy="1404156"/>
            <a:chOff x="4740018" y="1578560"/>
            <a:chExt cx="1872208" cy="1872208"/>
          </a:xfrm>
        </p:grpSpPr>
        <p:sp>
          <p:nvSpPr>
            <p:cNvPr id="28" name="椭圆 27"/>
            <p:cNvSpPr/>
            <p:nvPr/>
          </p:nvSpPr>
          <p:spPr>
            <a:xfrm>
              <a:off x="4740018"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29" name="弦形 28"/>
            <p:cNvSpPr/>
            <p:nvPr/>
          </p:nvSpPr>
          <p:spPr>
            <a:xfrm rot="18000000">
              <a:off x="4824171" y="1651666"/>
              <a:ext cx="1732929" cy="1732929"/>
            </a:xfrm>
            <a:prstGeom prst="chord">
              <a:avLst>
                <a:gd name="adj1" fmla="val 2700000"/>
                <a:gd name="adj2" fmla="val 15272079"/>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sp>
          <p:nvSpPr>
            <p:cNvPr id="30" name="TextBox 29"/>
            <p:cNvSpPr txBox="1"/>
            <p:nvPr/>
          </p:nvSpPr>
          <p:spPr>
            <a:xfrm>
              <a:off x="5213894" y="2194119"/>
              <a:ext cx="962229" cy="553997"/>
            </a:xfrm>
            <a:prstGeom prst="rect">
              <a:avLst/>
            </a:prstGeom>
            <a:noFill/>
          </p:spPr>
          <p:txBody>
            <a:bodyPr wrap="none" rtlCol="0">
              <a:spAutoFit/>
            </a:bodyPr>
            <a:lstStyle/>
            <a:p>
              <a:pPr algn="ctr"/>
              <a:r>
                <a:rPr lang="en-US" altLang="zh-CN" sz="2100" b="0" dirty="0"/>
                <a:t>50%</a:t>
              </a:r>
              <a:endParaRPr lang="zh-CN" altLang="en-US" sz="2100" b="0" dirty="0"/>
            </a:p>
          </p:txBody>
        </p:sp>
      </p:grpSp>
      <p:grpSp>
        <p:nvGrpSpPr>
          <p:cNvPr id="31" name="组合 30"/>
          <p:cNvGrpSpPr/>
          <p:nvPr/>
        </p:nvGrpSpPr>
        <p:grpSpPr>
          <a:xfrm>
            <a:off x="6984268" y="1182414"/>
            <a:ext cx="1404156" cy="1404156"/>
            <a:chOff x="6876256" y="1578560"/>
            <a:chExt cx="1872208" cy="1872208"/>
          </a:xfrm>
        </p:grpSpPr>
        <p:sp>
          <p:nvSpPr>
            <p:cNvPr id="32" name="椭圆 31"/>
            <p:cNvSpPr/>
            <p:nvPr/>
          </p:nvSpPr>
          <p:spPr>
            <a:xfrm>
              <a:off x="6876256" y="1578560"/>
              <a:ext cx="1872208" cy="18722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33" name="弦形 32"/>
            <p:cNvSpPr/>
            <p:nvPr/>
          </p:nvSpPr>
          <p:spPr>
            <a:xfrm rot="16358992">
              <a:off x="6960409" y="1648200"/>
              <a:ext cx="1732929" cy="1732929"/>
            </a:xfrm>
            <a:prstGeom prst="chord">
              <a:avLst>
                <a:gd name="adj1" fmla="val 2700000"/>
                <a:gd name="adj2" fmla="val 1853352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34" name="TextBox 33"/>
            <p:cNvSpPr txBox="1"/>
            <p:nvPr/>
          </p:nvSpPr>
          <p:spPr>
            <a:xfrm>
              <a:off x="7353312" y="2194119"/>
              <a:ext cx="962229" cy="553997"/>
            </a:xfrm>
            <a:prstGeom prst="rect">
              <a:avLst/>
            </a:prstGeom>
            <a:noFill/>
          </p:spPr>
          <p:txBody>
            <a:bodyPr wrap="none" rtlCol="0">
              <a:spAutoFit/>
            </a:bodyPr>
            <a:lstStyle/>
            <a:p>
              <a:pPr algn="ctr"/>
              <a:r>
                <a:rPr lang="en-US" altLang="zh-CN" sz="2100" b="0" dirty="0"/>
                <a:t>90%</a:t>
              </a:r>
              <a:endParaRPr lang="zh-CN" altLang="en-US" sz="2100" b="0" dirty="0"/>
            </a:p>
          </p:txBody>
        </p:sp>
      </p:grpSp>
      <p:cxnSp>
        <p:nvCxnSpPr>
          <p:cNvPr id="35" name="直接连接符 34"/>
          <p:cNvCxnSpPr/>
          <p:nvPr/>
        </p:nvCxnSpPr>
        <p:spPr>
          <a:xfrm>
            <a:off x="611560" y="2766668"/>
            <a:ext cx="8280920"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grpSp>
        <p:nvGrpSpPr>
          <p:cNvPr id="36" name="组合 35"/>
          <p:cNvGrpSpPr/>
          <p:nvPr/>
        </p:nvGrpSpPr>
        <p:grpSpPr>
          <a:xfrm>
            <a:off x="683568" y="2966577"/>
            <a:ext cx="1689711" cy="1316034"/>
            <a:chOff x="251520" y="3957444"/>
            <a:chExt cx="2252948" cy="1754713"/>
          </a:xfrm>
        </p:grpSpPr>
        <p:sp>
          <p:nvSpPr>
            <p:cNvPr id="37" name="TextBox 36"/>
            <p:cNvSpPr txBox="1"/>
            <p:nvPr/>
          </p:nvSpPr>
          <p:spPr>
            <a:xfrm>
              <a:off x="323528" y="3957444"/>
              <a:ext cx="2108932" cy="410370"/>
            </a:xfrm>
            <a:prstGeom prst="rect">
              <a:avLst/>
            </a:prstGeom>
            <a:noFill/>
          </p:spPr>
          <p:txBody>
            <a:bodyPr wrap="square" rtlCol="0">
              <a:spAutoFit/>
            </a:bodyPr>
            <a:lstStyle/>
            <a:p>
              <a:pPr algn="ctr"/>
              <a:r>
                <a:rPr lang="zh-CN" altLang="en-US" sz="1400" b="0" dirty="0"/>
                <a:t>单击添加文本</a:t>
              </a:r>
              <a:endParaRPr lang="zh-CN" altLang="en-US" sz="1400" b="0" dirty="0"/>
            </a:p>
          </p:txBody>
        </p:sp>
        <p:sp>
          <p:nvSpPr>
            <p:cNvPr id="38" name="矩形 37"/>
            <p:cNvSpPr/>
            <p:nvPr/>
          </p:nvSpPr>
          <p:spPr>
            <a:xfrm>
              <a:off x="251520"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zh-CN" altLang="en-US" sz="1400" b="0" dirty="0"/>
            </a:p>
          </p:txBody>
        </p:sp>
      </p:grpSp>
      <p:grpSp>
        <p:nvGrpSpPr>
          <p:cNvPr id="54" name="组合 53"/>
          <p:cNvGrpSpPr/>
          <p:nvPr/>
        </p:nvGrpSpPr>
        <p:grpSpPr>
          <a:xfrm>
            <a:off x="2699792" y="2966577"/>
            <a:ext cx="1689711" cy="1316034"/>
            <a:chOff x="2372306" y="3957444"/>
            <a:chExt cx="2252948" cy="1754713"/>
          </a:xfrm>
        </p:grpSpPr>
        <p:sp>
          <p:nvSpPr>
            <p:cNvPr id="55" name="TextBox 54"/>
            <p:cNvSpPr txBox="1"/>
            <p:nvPr/>
          </p:nvSpPr>
          <p:spPr>
            <a:xfrm>
              <a:off x="2411761" y="3957444"/>
              <a:ext cx="2160240" cy="410370"/>
            </a:xfrm>
            <a:prstGeom prst="rect">
              <a:avLst/>
            </a:prstGeom>
            <a:noFill/>
          </p:spPr>
          <p:txBody>
            <a:bodyPr wrap="square" rtlCol="0">
              <a:spAutoFit/>
            </a:bodyPr>
            <a:lstStyle/>
            <a:p>
              <a:pPr algn="ctr"/>
              <a:r>
                <a:rPr lang="zh-CN" altLang="en-US" sz="1400" b="0" dirty="0"/>
                <a:t>单击添加文本</a:t>
              </a:r>
              <a:endParaRPr lang="zh-CN" altLang="en-US" sz="1400" b="0" dirty="0"/>
            </a:p>
          </p:txBody>
        </p:sp>
        <p:sp>
          <p:nvSpPr>
            <p:cNvPr id="56" name="矩形 55"/>
            <p:cNvSpPr/>
            <p:nvPr/>
          </p:nvSpPr>
          <p:spPr>
            <a:xfrm>
              <a:off x="2372306"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zh-CN" altLang="en-US" sz="1400" b="0" dirty="0"/>
            </a:p>
          </p:txBody>
        </p:sp>
      </p:grpSp>
      <p:grpSp>
        <p:nvGrpSpPr>
          <p:cNvPr id="57" name="组合 56"/>
          <p:cNvGrpSpPr/>
          <p:nvPr/>
        </p:nvGrpSpPr>
        <p:grpSpPr>
          <a:xfrm>
            <a:off x="4898513" y="2966577"/>
            <a:ext cx="1689711" cy="1316034"/>
            <a:chOff x="4493092" y="3957444"/>
            <a:chExt cx="2252948" cy="1754713"/>
          </a:xfrm>
        </p:grpSpPr>
        <p:sp>
          <p:nvSpPr>
            <p:cNvPr id="58" name="TextBox 57"/>
            <p:cNvSpPr txBox="1"/>
            <p:nvPr/>
          </p:nvSpPr>
          <p:spPr>
            <a:xfrm>
              <a:off x="4557204" y="3957444"/>
              <a:ext cx="2175036" cy="410370"/>
            </a:xfrm>
            <a:prstGeom prst="rect">
              <a:avLst/>
            </a:prstGeom>
            <a:noFill/>
          </p:spPr>
          <p:txBody>
            <a:bodyPr wrap="square" rtlCol="0">
              <a:spAutoFit/>
            </a:bodyPr>
            <a:lstStyle/>
            <a:p>
              <a:pPr algn="ctr"/>
              <a:r>
                <a:rPr lang="zh-CN" altLang="en-US" sz="1400" b="0" dirty="0"/>
                <a:t>单击添加文本</a:t>
              </a:r>
              <a:endParaRPr lang="zh-CN" altLang="en-US" sz="1400" b="0" dirty="0"/>
            </a:p>
          </p:txBody>
        </p:sp>
        <p:sp>
          <p:nvSpPr>
            <p:cNvPr id="59" name="矩形 58"/>
            <p:cNvSpPr/>
            <p:nvPr/>
          </p:nvSpPr>
          <p:spPr>
            <a:xfrm>
              <a:off x="4493092"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zh-CN" altLang="en-US" sz="1400" b="0" dirty="0"/>
            </a:p>
          </p:txBody>
        </p:sp>
      </p:grpSp>
      <p:grpSp>
        <p:nvGrpSpPr>
          <p:cNvPr id="60" name="组合 59"/>
          <p:cNvGrpSpPr/>
          <p:nvPr/>
        </p:nvGrpSpPr>
        <p:grpSpPr>
          <a:xfrm>
            <a:off x="6914737" y="2966577"/>
            <a:ext cx="1689711" cy="1316034"/>
            <a:chOff x="6783548" y="3957444"/>
            <a:chExt cx="2252948" cy="1754713"/>
          </a:xfrm>
        </p:grpSpPr>
        <p:sp>
          <p:nvSpPr>
            <p:cNvPr id="61" name="TextBox 60"/>
            <p:cNvSpPr txBox="1"/>
            <p:nvPr/>
          </p:nvSpPr>
          <p:spPr>
            <a:xfrm>
              <a:off x="6921276" y="3957444"/>
              <a:ext cx="1971204" cy="410370"/>
            </a:xfrm>
            <a:prstGeom prst="rect">
              <a:avLst/>
            </a:prstGeom>
            <a:noFill/>
          </p:spPr>
          <p:txBody>
            <a:bodyPr wrap="square" rtlCol="0">
              <a:spAutoFit/>
            </a:bodyPr>
            <a:lstStyle/>
            <a:p>
              <a:pPr algn="ctr"/>
              <a:r>
                <a:rPr lang="zh-CN" altLang="en-US" sz="1400" b="0" dirty="0"/>
                <a:t>单击添加文本</a:t>
              </a:r>
              <a:endParaRPr lang="zh-CN" altLang="en-US" sz="1400" b="0" dirty="0"/>
            </a:p>
          </p:txBody>
        </p:sp>
        <p:sp>
          <p:nvSpPr>
            <p:cNvPr id="62" name="矩形 61"/>
            <p:cNvSpPr/>
            <p:nvPr/>
          </p:nvSpPr>
          <p:spPr>
            <a:xfrm>
              <a:off x="6783548"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zh-CN" altLang="en-US" sz="1400" b="0" dirty="0"/>
            </a:p>
          </p:txBody>
        </p:sp>
      </p:grpSp>
    </p:spTree>
  </p:cSld>
  <p:clrMapOvr>
    <a:masterClrMapping/>
  </p:clrMapOvr>
  <mc:AlternateContent xmlns:mc="http://schemas.openxmlformats.org/markup-compatibility/2006">
    <mc:Choice xmlns:p14="http://schemas.microsoft.com/office/powerpoint/2010/main" Requires="p14">
      <p:transition spd="slow" p14:dur="1500" advClick="0" advTm="8000">
        <p14:window dir="vert"/>
      </p:transition>
    </mc:Choice>
    <mc:Fallback>
      <p:transition spd="slow" advClick="0" advTm="8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14:bounceEnd="48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48000">
                                          <p:cBhvr additive="base">
                                            <p:cTn id="23"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14:bounceEnd="48000">
                                          <p:cBhvr additive="base">
                                            <p:cTn id="31" dur="500" fill="hold"/>
                                            <p:tgtEl>
                                              <p:spTgt spid="27"/>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14:bounceEnd="48000">
                                          <p:cBhvr additive="base">
                                            <p:cTn id="39" dur="500" fill="hold"/>
                                            <p:tgtEl>
                                              <p:spTgt spid="31"/>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500"/>
                                            <p:tgtEl>
                                              <p:spTgt spid="57"/>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up)">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48" name="流程图: 可选过程 47"/>
          <p:cNvSpPr>
            <a:spLocks noChangeArrowheads="1"/>
          </p:cNvSpPr>
          <p:nvPr/>
        </p:nvSpPr>
        <p:spPr bwMode="auto">
          <a:xfrm>
            <a:off x="3168650" y="1527176"/>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9" name="流程图: 可选过程 48"/>
          <p:cNvSpPr>
            <a:spLocks noChangeArrowheads="1"/>
          </p:cNvSpPr>
          <p:nvPr/>
        </p:nvSpPr>
        <p:spPr bwMode="auto">
          <a:xfrm>
            <a:off x="3168651" y="1546226"/>
            <a:ext cx="3667125" cy="250824"/>
          </a:xfrm>
          <a:prstGeom prst="flowChartAlternateProcess">
            <a:avLst/>
          </a:prstGeom>
          <a:solidFill>
            <a:srgbClr val="C00000"/>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latin typeface="宋体" panose="02010600030101010101" pitchFamily="2" charset="-122"/>
              <a:sym typeface="宋体" panose="02010600030101010101" pitchFamily="2" charset="-122"/>
            </a:endParaRPr>
          </a:p>
        </p:txBody>
      </p:sp>
      <p:sp>
        <p:nvSpPr>
          <p:cNvPr id="50" name="圆角矩形标注 49"/>
          <p:cNvSpPr>
            <a:spLocks noChangeArrowheads="1"/>
          </p:cNvSpPr>
          <p:nvPr/>
        </p:nvSpPr>
        <p:spPr bwMode="auto">
          <a:xfrm>
            <a:off x="5651500" y="1995489"/>
            <a:ext cx="504825"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a:solidFill>
                  <a:schemeClr val="bg1"/>
                </a:solidFill>
                <a:latin typeface="Calibri" panose="020F0502020204030204" pitchFamily="34" charset="0"/>
                <a:cs typeface="Calibri" panose="020F0502020204030204" pitchFamily="34" charset="0"/>
                <a:sym typeface="Calibri" panose="020F0502020204030204" pitchFamily="34" charset="0"/>
              </a:rPr>
              <a:t>50</a:t>
            </a:r>
            <a:endParaRPr lang="zh-CN" altLang="en-US">
              <a:solidFill>
                <a:schemeClr val="bg1"/>
              </a:solidFill>
            </a:endParaRPr>
          </a:p>
        </p:txBody>
      </p:sp>
      <p:sp>
        <p:nvSpPr>
          <p:cNvPr id="51" name="流程图: 可选过程 50"/>
          <p:cNvSpPr>
            <a:spLocks noChangeArrowheads="1"/>
          </p:cNvSpPr>
          <p:nvPr/>
        </p:nvSpPr>
        <p:spPr bwMode="auto">
          <a:xfrm>
            <a:off x="3168650" y="2319339"/>
            <a:ext cx="5256213" cy="288925"/>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2" name="流程图: 可选过程 51"/>
          <p:cNvSpPr>
            <a:spLocks noChangeArrowheads="1"/>
          </p:cNvSpPr>
          <p:nvPr/>
        </p:nvSpPr>
        <p:spPr bwMode="auto">
          <a:xfrm>
            <a:off x="3168651" y="2336800"/>
            <a:ext cx="2627313"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anose="02010600030101010101" pitchFamily="2" charset="-122"/>
              <a:sym typeface="宋体" panose="02010600030101010101" pitchFamily="2" charset="-122"/>
            </a:endParaRPr>
          </a:p>
        </p:txBody>
      </p:sp>
      <p:sp>
        <p:nvSpPr>
          <p:cNvPr id="53" name="流程图: 可选过程 52"/>
          <p:cNvSpPr>
            <a:spLocks noChangeArrowheads="1"/>
          </p:cNvSpPr>
          <p:nvPr/>
        </p:nvSpPr>
        <p:spPr bwMode="auto">
          <a:xfrm>
            <a:off x="3203576" y="3040063"/>
            <a:ext cx="5256213" cy="287337"/>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4" name="流程图: 可选过程 53"/>
          <p:cNvSpPr>
            <a:spLocks noChangeArrowheads="1"/>
          </p:cNvSpPr>
          <p:nvPr/>
        </p:nvSpPr>
        <p:spPr bwMode="auto">
          <a:xfrm>
            <a:off x="3203575" y="3057525"/>
            <a:ext cx="1797050" cy="252413"/>
          </a:xfrm>
          <a:prstGeom prst="flowChartAlternateProcess">
            <a:avLst/>
          </a:prstGeom>
          <a:solidFill>
            <a:srgbClr val="FF6E00"/>
          </a:solidFill>
          <a:ln>
            <a:noFill/>
          </a:ln>
        </p:spPr>
        <p:txBody>
          <a:bodyPr lIns="91430" tIns="45716" rIns="91430" bIns="45716" anchor="ctr"/>
          <a:lstStyle/>
          <a:p>
            <a:pPr algn="ctr"/>
            <a:endParaRPr lang="zh-CN" altLang="zh-CN">
              <a:latin typeface="宋体" panose="02010600030101010101" pitchFamily="2" charset="-122"/>
              <a:sym typeface="宋体" panose="02010600030101010101" pitchFamily="2" charset="-122"/>
            </a:endParaRPr>
          </a:p>
        </p:txBody>
      </p:sp>
      <p:sp>
        <p:nvSpPr>
          <p:cNvPr id="74" name="流程图: 可选过程 73"/>
          <p:cNvSpPr>
            <a:spLocks noChangeArrowheads="1"/>
          </p:cNvSpPr>
          <p:nvPr/>
        </p:nvSpPr>
        <p:spPr bwMode="auto">
          <a:xfrm>
            <a:off x="3203576" y="3832226"/>
            <a:ext cx="5256213" cy="287338"/>
          </a:xfrm>
          <a:prstGeom prst="flowChartAlternateProcess">
            <a:avLst/>
          </a:prstGeom>
          <a:solidFill>
            <a:srgbClr val="000000">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5" name="流程图: 可选过程 74"/>
          <p:cNvSpPr>
            <a:spLocks noChangeArrowheads="1"/>
          </p:cNvSpPr>
          <p:nvPr/>
        </p:nvSpPr>
        <p:spPr bwMode="auto">
          <a:xfrm>
            <a:off x="3203576" y="3849690"/>
            <a:ext cx="4464050" cy="252411"/>
          </a:xfrm>
          <a:prstGeom prst="flowChartAlternateProcess">
            <a:avLst/>
          </a:prstGeom>
          <a:solidFill>
            <a:srgbClr val="C80000"/>
          </a:solidFill>
          <a:ln>
            <a:noFill/>
          </a:ln>
        </p:spPr>
        <p:txBody>
          <a:bodyPr lIns="91430" tIns="45716" rIns="91430" bIns="45716" anchor="ctr"/>
          <a:lstStyle/>
          <a:p>
            <a:pPr algn="ctr"/>
            <a:endParaRPr lang="zh-CN" altLang="zh-CN">
              <a:latin typeface="宋体" panose="02010600030101010101" pitchFamily="2" charset="-122"/>
              <a:sym typeface="宋体" panose="02010600030101010101" pitchFamily="2" charset="-122"/>
            </a:endParaRPr>
          </a:p>
        </p:txBody>
      </p:sp>
      <p:sp>
        <p:nvSpPr>
          <p:cNvPr id="76" name="圆角矩形标注 75"/>
          <p:cNvSpPr>
            <a:spLocks noChangeArrowheads="1"/>
          </p:cNvSpPr>
          <p:nvPr/>
        </p:nvSpPr>
        <p:spPr bwMode="auto">
          <a:xfrm>
            <a:off x="4860924" y="2716214"/>
            <a:ext cx="503238" cy="252411"/>
          </a:xfrm>
          <a:prstGeom prst="wedgeRoundRectCallout">
            <a:avLst>
              <a:gd name="adj1" fmla="val -24569"/>
              <a:gd name="adj2" fmla="val 69968"/>
              <a:gd name="adj3" fmla="val 16667"/>
            </a:avLst>
          </a:prstGeom>
          <a:solidFill>
            <a:srgbClr val="FF6E00"/>
          </a:solidFill>
          <a:ln>
            <a:noFill/>
          </a:ln>
        </p:spPr>
        <p:txBody>
          <a:bodyPr lIns="91430" tIns="45716" rIns="91430" bIns="45716" anchor="ctr"/>
          <a:lstStyle/>
          <a:p>
            <a:pPr algn="ctr"/>
            <a:r>
              <a:rPr lang="en-US" dirty="0">
                <a:solidFill>
                  <a:schemeClr val="bg1"/>
                </a:solidFill>
                <a:latin typeface="Calibri" panose="020F0502020204030204" pitchFamily="34" charset="0"/>
                <a:cs typeface="Calibri" panose="020F0502020204030204" pitchFamily="34" charset="0"/>
                <a:sym typeface="Calibri" panose="020F0502020204030204" pitchFamily="34" charset="0"/>
              </a:rPr>
              <a:t>30</a:t>
            </a:r>
            <a:endParaRPr lang="zh-CN" altLang="en-US" dirty="0">
              <a:solidFill>
                <a:schemeClr val="bg1"/>
              </a:solidFill>
            </a:endParaRPr>
          </a:p>
        </p:txBody>
      </p:sp>
      <p:sp>
        <p:nvSpPr>
          <p:cNvPr id="77" name="圆角矩形标注 76"/>
          <p:cNvSpPr>
            <a:spLocks noChangeArrowheads="1"/>
          </p:cNvSpPr>
          <p:nvPr/>
        </p:nvSpPr>
        <p:spPr bwMode="auto">
          <a:xfrm>
            <a:off x="6661151" y="1203326"/>
            <a:ext cx="503238" cy="252413"/>
          </a:xfrm>
          <a:prstGeom prst="wedgeRoundRectCallout">
            <a:avLst>
              <a:gd name="adj1" fmla="val -24569"/>
              <a:gd name="adj2" fmla="val 69968"/>
              <a:gd name="adj3" fmla="val 16667"/>
            </a:avLst>
          </a:prstGeom>
          <a:solidFill>
            <a:srgbClr val="C00000"/>
          </a:solidFill>
          <a:ln>
            <a:noFill/>
          </a:ln>
          <a:extLst>
            <a:ext uri="{91240B29-F687-4F45-9708-019B960494DF}">
              <a14:hiddenLine xmlns:a14="http://schemas.microsoft.com/office/drawing/2010/main" w="25400">
                <a:solidFill>
                  <a:srgbClr val="395E8A"/>
                </a:solidFill>
                <a:miter lim="800000"/>
                <a:headEnd/>
                <a:tailEnd/>
              </a14:hiddenLine>
            </a:ext>
          </a:extLst>
        </p:spPr>
        <p:txBody>
          <a:bodyPr lIns="91430" tIns="45716" rIns="91430" bIns="45716" anchor="ctr"/>
          <a:lstStyle/>
          <a:p>
            <a:pPr algn="ctr"/>
            <a:r>
              <a:rPr lang="en-US">
                <a:solidFill>
                  <a:schemeClr val="bg1"/>
                </a:solidFill>
                <a:latin typeface="Calibri" panose="020F0502020204030204" pitchFamily="34" charset="0"/>
                <a:cs typeface="Calibri" panose="020F0502020204030204" pitchFamily="34" charset="0"/>
                <a:sym typeface="Calibri" panose="020F0502020204030204" pitchFamily="34" charset="0"/>
              </a:rPr>
              <a:t>65</a:t>
            </a:r>
            <a:endParaRPr lang="zh-CN" altLang="en-US">
              <a:solidFill>
                <a:schemeClr val="bg1"/>
              </a:solidFill>
            </a:endParaRPr>
          </a:p>
        </p:txBody>
      </p:sp>
      <p:sp>
        <p:nvSpPr>
          <p:cNvPr id="78" name="圆角矩形标注 77"/>
          <p:cNvSpPr>
            <a:spLocks noChangeArrowheads="1"/>
          </p:cNvSpPr>
          <p:nvPr/>
        </p:nvSpPr>
        <p:spPr bwMode="auto">
          <a:xfrm>
            <a:off x="7524751" y="3471864"/>
            <a:ext cx="503238" cy="252411"/>
          </a:xfrm>
          <a:prstGeom prst="wedgeRoundRectCallout">
            <a:avLst>
              <a:gd name="adj1" fmla="val -24569"/>
              <a:gd name="adj2" fmla="val 69968"/>
              <a:gd name="adj3" fmla="val 16667"/>
            </a:avLst>
          </a:prstGeom>
          <a:solidFill>
            <a:srgbClr val="C80000"/>
          </a:solidFill>
          <a:ln>
            <a:noFill/>
          </a:ln>
        </p:spPr>
        <p:txBody>
          <a:bodyPr lIns="91430" tIns="45716" rIns="91430" bIns="45716" anchor="ctr"/>
          <a:lstStyle/>
          <a:p>
            <a:pPr algn="ctr"/>
            <a:r>
              <a:rPr lang="en-US" dirty="0">
                <a:solidFill>
                  <a:schemeClr val="bg1"/>
                </a:solidFill>
                <a:latin typeface="Calibri" panose="020F0502020204030204" pitchFamily="34" charset="0"/>
                <a:cs typeface="Calibri" panose="020F0502020204030204" pitchFamily="34" charset="0"/>
                <a:sym typeface="Calibri" panose="020F0502020204030204" pitchFamily="34" charset="0"/>
              </a:rPr>
              <a:t>80</a:t>
            </a:r>
            <a:endParaRPr lang="zh-CN" altLang="en-US" dirty="0">
              <a:solidFill>
                <a:schemeClr val="bg1"/>
              </a:solidFill>
            </a:endParaRPr>
          </a:p>
        </p:txBody>
      </p:sp>
      <p:sp>
        <p:nvSpPr>
          <p:cNvPr id="79" name="直接连接符 78"/>
          <p:cNvSpPr>
            <a:spLocks noChangeShapeType="1"/>
          </p:cNvSpPr>
          <p:nvPr/>
        </p:nvSpPr>
        <p:spPr bwMode="auto">
          <a:xfrm>
            <a:off x="2987675" y="1419226"/>
            <a:ext cx="0" cy="2774950"/>
          </a:xfrm>
          <a:prstGeom prst="line">
            <a:avLst/>
          </a:prstGeom>
          <a:noFill/>
          <a:ln w="28575" cap="flat" cmpd="sng">
            <a:solidFill>
              <a:srgbClr val="625348"/>
            </a:solidFill>
            <a:round/>
          </a:ln>
          <a:extLst>
            <a:ext uri="{909E8E84-426E-40DD-AFC4-6F175D3DCCD1}">
              <a14:hiddenFill xmlns:a14="http://schemas.microsoft.com/office/drawing/2010/main">
                <a:noFill/>
              </a14:hiddenFill>
            </a:ext>
          </a:extLst>
        </p:spPr>
        <p:txBody>
          <a:bodyPr lIns="91430" tIns="45716" rIns="91430" bIns="45716"/>
          <a:lstStyle/>
          <a:p>
            <a:endParaRPr lang="zh-CN" altLang="en-US"/>
          </a:p>
        </p:txBody>
      </p:sp>
      <p:sp>
        <p:nvSpPr>
          <p:cNvPr id="80" name="TextBox 16"/>
          <p:cNvSpPr>
            <a:spLocks noChangeArrowheads="1"/>
          </p:cNvSpPr>
          <p:nvPr/>
        </p:nvSpPr>
        <p:spPr bwMode="auto">
          <a:xfrm>
            <a:off x="755800" y="1203598"/>
            <a:ext cx="2232025" cy="323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6" rIns="91430" bIns="45716">
            <a:spAutoFit/>
          </a:bodyPr>
          <a:lstStyle/>
          <a:p>
            <a:pPr algn="ctr">
              <a:lnSpc>
                <a:spcPct val="300000"/>
              </a:lnSpc>
            </a:pPr>
            <a:r>
              <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300000"/>
              </a:lnSpc>
            </a:pPr>
            <a:r>
              <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300000"/>
              </a:lnSpc>
            </a:pPr>
            <a:r>
              <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en-US" altLang="zh-CN"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300000"/>
              </a:lnSpc>
            </a:pPr>
            <a:r>
              <a:rPr lang="zh-CN" altLang="en-US" sz="1700" b="1" dirty="0">
                <a:solidFill>
                  <a:srgbClr val="C80000"/>
                </a:solidFill>
                <a:latin typeface="微软雅黑" panose="020B0503020204020204" pitchFamily="34" charset="-122"/>
                <a:ea typeface="微软雅黑" panose="020B0503020204020204" pitchFamily="34" charset="-122"/>
                <a:sym typeface="微软雅黑" panose="020B0503020204020204" pitchFamily="34" charset="-122"/>
              </a:rPr>
              <a:t>点击添加图表说明</a:t>
            </a:r>
            <a:endParaRPr lang="zh-CN" altLang="en-US" sz="1700" b="1" dirty="0">
              <a:solidFill>
                <a:srgbClr val="C80000"/>
              </a:solidFill>
            </a:endParaRPr>
          </a:p>
        </p:txBody>
      </p:sp>
    </p:spTree>
  </p:cSld>
  <p:clrMapOvr>
    <a:masterClrMapping/>
  </p:clrMapOvr>
  <mc:AlternateContent xmlns:mc="http://schemas.openxmlformats.org/markup-compatibility/2006">
    <mc:Choice xmlns:p14="http://schemas.microsoft.com/office/powerpoint/2010/main"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fade">
                                      <p:cBhvr>
                                        <p:cTn id="11" dur="1000"/>
                                        <p:tgtEl>
                                          <p:spTgt spid="80"/>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500"/>
                                        <p:tgtEl>
                                          <p:spTgt spid="74"/>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0"/>
                                        <p:tgtEl>
                                          <p:spTgt spid="77"/>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500"/>
                                        <p:tgtEl>
                                          <p:spTgt spid="54"/>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76"/>
                                        </p:tgtEl>
                                        <p:attrNameLst>
                                          <p:attrName>style.visibility</p:attrName>
                                        </p:attrNameLst>
                                      </p:cBhvr>
                                      <p:to>
                                        <p:strVal val="visible"/>
                                      </p:to>
                                    </p:set>
                                    <p:animEffect transition="in" filter="fade">
                                      <p:cBhvr>
                                        <p:cTn id="47" dur="500"/>
                                        <p:tgtEl>
                                          <p:spTgt spid="76"/>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75"/>
                                        </p:tgtEl>
                                        <p:attrNameLst>
                                          <p:attrName>style.visibility</p:attrName>
                                        </p:attrNameLst>
                                      </p:cBhvr>
                                      <p:to>
                                        <p:strVal val="visible"/>
                                      </p:to>
                                    </p:set>
                                    <p:animEffect transition="in" filter="wipe(left)">
                                      <p:cBhvr>
                                        <p:cTn id="50" dur="500"/>
                                        <p:tgtEl>
                                          <p:spTgt spid="75"/>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8" grpId="0" animBg="1"/>
      <p:bldP spid="49" grpId="0" animBg="1"/>
      <p:bldP spid="50" grpId="0" animBg="1"/>
      <p:bldP spid="51" grpId="0" animBg="1"/>
      <p:bldP spid="52" grpId="0" animBg="1"/>
      <p:bldP spid="53" grpId="0" animBg="1"/>
      <p:bldP spid="54" grpId="0" animBg="1"/>
      <p:bldP spid="74" grpId="0" animBg="1"/>
      <p:bldP spid="75" grpId="0" animBg="1"/>
      <p:bldP spid="76" grpId="0" animBg="1"/>
      <p:bldP spid="77" grpId="0" animBg="1"/>
      <p:bldP spid="78" grpId="0" animBg="1"/>
      <p:bldP spid="79" grpId="0" animBg="1"/>
      <p:bldP spid="8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112" name="椭圆 12"/>
          <p:cNvSpPr>
            <a:spLocks noChangeArrowheads="1"/>
          </p:cNvSpPr>
          <p:nvPr/>
        </p:nvSpPr>
        <p:spPr bwMode="auto">
          <a:xfrm>
            <a:off x="711721" y="937263"/>
            <a:ext cx="3940175" cy="3940175"/>
          </a:xfrm>
          <a:prstGeom prst="ellipse">
            <a:avLst/>
          </a:prstGeom>
          <a:noFill/>
          <a:ln w="9525" cmpd="sng">
            <a:solidFill>
              <a:srgbClr val="FF0000"/>
            </a:solidFill>
            <a:prstDash val="dash"/>
            <a:round/>
          </a:ln>
          <a:extLst>
            <a:ext uri="{909E8E84-426E-40DD-AFC4-6F175D3DCCD1}">
              <a14:hiddenFill xmlns:a14="http://schemas.microsoft.com/office/drawing/2010/main">
                <a:solidFill>
                  <a:srgbClr val="FFFFFF"/>
                </a:solidFill>
              </a14:hiddenFill>
            </a:ext>
          </a:extLst>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 name="Oval 13"/>
          <p:cNvSpPr>
            <a:spLocks noChangeArrowheads="1"/>
          </p:cNvSpPr>
          <p:nvPr/>
        </p:nvSpPr>
        <p:spPr bwMode="auto">
          <a:xfrm>
            <a:off x="1148284" y="2696213"/>
            <a:ext cx="1606550"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4" name="Oval 14"/>
          <p:cNvSpPr>
            <a:spLocks noChangeArrowheads="1"/>
          </p:cNvSpPr>
          <p:nvPr/>
        </p:nvSpPr>
        <p:spPr bwMode="auto">
          <a:xfrm>
            <a:off x="1289570" y="2837501"/>
            <a:ext cx="1322388" cy="1322387"/>
          </a:xfrm>
          <a:prstGeom prst="ellipse">
            <a:avLst/>
          </a:prstGeom>
          <a:solidFill>
            <a:schemeClr val="accent6">
              <a:lumMod val="75000"/>
            </a:schemeClr>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5" name="Oval 18"/>
          <p:cNvSpPr>
            <a:spLocks noChangeArrowheads="1"/>
          </p:cNvSpPr>
          <p:nvPr/>
        </p:nvSpPr>
        <p:spPr bwMode="auto">
          <a:xfrm>
            <a:off x="2823096" y="2419986"/>
            <a:ext cx="1606550" cy="1608139"/>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6" name="Oval 19"/>
          <p:cNvSpPr>
            <a:spLocks noChangeArrowheads="1"/>
          </p:cNvSpPr>
          <p:nvPr/>
        </p:nvSpPr>
        <p:spPr bwMode="auto">
          <a:xfrm>
            <a:off x="2964384" y="2561276"/>
            <a:ext cx="1322387" cy="1322387"/>
          </a:xfrm>
          <a:prstGeom prst="ellipse">
            <a:avLst/>
          </a:prstGeom>
          <a:solidFill>
            <a:srgbClr val="FFC000"/>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7" name="Oval 23"/>
          <p:cNvSpPr>
            <a:spLocks noChangeArrowheads="1"/>
          </p:cNvSpPr>
          <p:nvPr/>
        </p:nvSpPr>
        <p:spPr bwMode="auto">
          <a:xfrm>
            <a:off x="1700734" y="1142050"/>
            <a:ext cx="1608137"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8" name="Oval 24"/>
          <p:cNvSpPr>
            <a:spLocks noChangeArrowheads="1"/>
          </p:cNvSpPr>
          <p:nvPr/>
        </p:nvSpPr>
        <p:spPr bwMode="auto">
          <a:xfrm>
            <a:off x="1843609" y="1283338"/>
            <a:ext cx="1322387" cy="1322388"/>
          </a:xfrm>
          <a:prstGeom prst="ellipse">
            <a:avLst/>
          </a:prstGeom>
          <a:solidFill>
            <a:srgbClr val="FF0000"/>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1" name="TextBox 25"/>
          <p:cNvSpPr txBox="1">
            <a:spLocks noChangeArrowheads="1"/>
          </p:cNvSpPr>
          <p:nvPr/>
        </p:nvSpPr>
        <p:spPr bwMode="auto">
          <a:xfrm>
            <a:off x="2086865" y="1623063"/>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标题</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a:solidFill>
                  <a:srgbClr val="F8F8F8"/>
                </a:solidFill>
                <a:latin typeface="微软雅黑" panose="020B0503020204020204" pitchFamily="34" charset="-122"/>
                <a:ea typeface="微软雅黑" panose="020B0503020204020204" pitchFamily="34" charset="-122"/>
              </a:rPr>
              <a:t>文本一</a:t>
            </a: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22" name="TextBox 93"/>
          <p:cNvSpPr txBox="1">
            <a:spLocks noChangeArrowheads="1"/>
          </p:cNvSpPr>
          <p:nvPr/>
        </p:nvSpPr>
        <p:spPr bwMode="auto">
          <a:xfrm>
            <a:off x="1489965" y="3167188"/>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solidFill>
                  <a:srgbClr val="F8F8F8"/>
                </a:solidFill>
                <a:latin typeface="微软雅黑" panose="020B0503020204020204" pitchFamily="34" charset="-122"/>
                <a:ea typeface="微软雅黑" panose="020B0503020204020204" pitchFamily="34" charset="-122"/>
              </a:rPr>
              <a:t>标题</a:t>
            </a:r>
            <a:endParaRPr lang="en-US" altLang="zh-CN" dirty="0">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dirty="0">
                <a:solidFill>
                  <a:srgbClr val="F8F8F8"/>
                </a:solidFill>
                <a:latin typeface="微软雅黑" panose="020B0503020204020204" pitchFamily="34" charset="-122"/>
                <a:ea typeface="微软雅黑" panose="020B0503020204020204" pitchFamily="34" charset="-122"/>
              </a:rPr>
              <a:t>文本二</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23" name="TextBox 94"/>
          <p:cNvSpPr txBox="1">
            <a:spLocks noChangeArrowheads="1"/>
          </p:cNvSpPr>
          <p:nvPr/>
        </p:nvSpPr>
        <p:spPr bwMode="auto">
          <a:xfrm>
            <a:off x="3223515" y="2825874"/>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标题</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a:solidFill>
                  <a:srgbClr val="F8F8F8"/>
                </a:solidFill>
                <a:latin typeface="微软雅黑" panose="020B0503020204020204" pitchFamily="34" charset="-122"/>
                <a:ea typeface="微软雅黑" panose="020B0503020204020204" pitchFamily="34" charset="-122"/>
              </a:rPr>
              <a:t>文本三</a:t>
            </a: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750731" y="1347614"/>
            <a:ext cx="2779807" cy="677108"/>
          </a:xfrm>
          <a:prstGeom prst="rect">
            <a:avLst/>
          </a:prstGeom>
          <a:noFill/>
        </p:spPr>
        <p:txBody>
          <a:bodyPr wrap="square" rtlCol="0">
            <a:spAutoFit/>
          </a:bodyPr>
          <a:lstStyle/>
          <a:p>
            <a:r>
              <a:rPr lang="en-US" altLang="zh-CN" sz="1400" b="1" dirty="0" smtClean="0">
                <a:solidFill>
                  <a:schemeClr val="accent2"/>
                </a:solidFill>
                <a:latin typeface="微软雅黑" panose="020B0503020204020204" pitchFamily="34" charset="-122"/>
                <a:ea typeface="微软雅黑" panose="020B0503020204020204" pitchFamily="34" charset="-122"/>
              </a:rPr>
              <a:t>01</a:t>
            </a:r>
            <a:endParaRPr lang="en-US" altLang="zh-CN" sz="1400" b="1"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5752633" y="2441399"/>
            <a:ext cx="2779807" cy="677108"/>
          </a:xfrm>
          <a:prstGeom prst="rect">
            <a:avLst/>
          </a:prstGeom>
          <a:noFill/>
        </p:spPr>
        <p:txBody>
          <a:bodyPr wrap="square" rtlCol="0">
            <a:spAutoFit/>
          </a:bodyPr>
          <a:lstStyle/>
          <a:p>
            <a:r>
              <a:rPr lang="en-US" altLang="zh-CN" sz="1400" b="1" dirty="0" smtClean="0">
                <a:solidFill>
                  <a:schemeClr val="accent1"/>
                </a:solidFill>
                <a:latin typeface="微软雅黑" panose="020B0503020204020204" pitchFamily="34" charset="-122"/>
                <a:ea typeface="微软雅黑" panose="020B0503020204020204" pitchFamily="34" charset="-122"/>
              </a:rPr>
              <a:t>02</a:t>
            </a:r>
            <a:endParaRPr lang="en-US" altLang="zh-CN" sz="1400" b="1" dirty="0" smtClean="0">
              <a:solidFill>
                <a:schemeClr val="accent1"/>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752633" y="3499998"/>
            <a:ext cx="2779807" cy="677108"/>
          </a:xfrm>
          <a:prstGeom prst="rect">
            <a:avLst/>
          </a:prstGeom>
          <a:noFill/>
        </p:spPr>
        <p:txBody>
          <a:bodyPr wrap="square" rtlCol="0">
            <a:spAutoFit/>
          </a:bodyPr>
          <a:lstStyle/>
          <a:p>
            <a:r>
              <a:rPr lang="en-US" altLang="zh-CN" sz="1400" b="1" dirty="0" smtClean="0">
                <a:solidFill>
                  <a:srgbClr val="E95332"/>
                </a:solidFill>
                <a:latin typeface="微软雅黑" panose="020B0503020204020204" pitchFamily="34" charset="-122"/>
                <a:ea typeface="微软雅黑" panose="020B0503020204020204" pitchFamily="34" charset="-122"/>
              </a:rPr>
              <a:t>03</a:t>
            </a:r>
            <a:endParaRPr lang="en-US" altLang="zh-CN" sz="1400" b="1" dirty="0">
              <a:solidFill>
                <a:srgbClr val="E95332"/>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069244" y="2200449"/>
            <a:ext cx="3319180" cy="0"/>
          </a:xfrm>
          <a:prstGeom prst="line">
            <a:avLst/>
          </a:prstGeom>
          <a:noFill/>
          <a:ln w="9525" cap="flat" cmpd="sng" algn="ctr">
            <a:solidFill>
              <a:schemeClr val="tx1">
                <a:lumMod val="50000"/>
                <a:lumOff val="50000"/>
              </a:schemeClr>
            </a:solidFill>
            <a:prstDash val="dash"/>
          </a:ln>
          <a:effectLst/>
        </p:spPr>
      </p:cxnSp>
      <p:cxnSp>
        <p:nvCxnSpPr>
          <p:cNvPr id="23" name="直接连接符 22"/>
          <p:cNvCxnSpPr/>
          <p:nvPr/>
        </p:nvCxnSpPr>
        <p:spPr>
          <a:xfrm>
            <a:off x="5068633" y="3355135"/>
            <a:ext cx="3319791" cy="0"/>
          </a:xfrm>
          <a:prstGeom prst="line">
            <a:avLst/>
          </a:prstGeom>
          <a:noFill/>
          <a:ln w="9525" cap="flat" cmpd="sng" algn="ctr">
            <a:solidFill>
              <a:schemeClr val="tx1">
                <a:lumMod val="50000"/>
                <a:lumOff val="50000"/>
              </a:schemeClr>
            </a:solidFill>
            <a:prstDash val="dash"/>
          </a:ln>
          <a:effectLst/>
        </p:spPr>
      </p:cxnSp>
      <p:grpSp>
        <p:nvGrpSpPr>
          <p:cNvPr id="24" name="组合 23"/>
          <p:cNvGrpSpPr/>
          <p:nvPr/>
        </p:nvGrpSpPr>
        <p:grpSpPr>
          <a:xfrm>
            <a:off x="5027432" y="1385556"/>
            <a:ext cx="599448" cy="599448"/>
            <a:chOff x="4499992" y="267494"/>
            <a:chExt cx="599448" cy="599448"/>
          </a:xfrm>
        </p:grpSpPr>
        <p:grpSp>
          <p:nvGrpSpPr>
            <p:cNvPr id="25" name="组合 24"/>
            <p:cNvGrpSpPr/>
            <p:nvPr/>
          </p:nvGrpSpPr>
          <p:grpSpPr>
            <a:xfrm>
              <a:off x="4499992" y="267494"/>
              <a:ext cx="599448" cy="599448"/>
              <a:chOff x="4131160" y="713581"/>
              <a:chExt cx="881684" cy="881684"/>
            </a:xfrm>
          </p:grpSpPr>
          <p:sp>
            <p:nvSpPr>
              <p:cNvPr id="27" name="椭圆 2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8" name="椭圆 27"/>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26"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p>
          </p:txBody>
        </p:sp>
      </p:grpSp>
      <p:grpSp>
        <p:nvGrpSpPr>
          <p:cNvPr id="29" name="组合 28"/>
          <p:cNvGrpSpPr/>
          <p:nvPr/>
        </p:nvGrpSpPr>
        <p:grpSpPr>
          <a:xfrm>
            <a:off x="5042862" y="2441399"/>
            <a:ext cx="599448" cy="599448"/>
            <a:chOff x="5418452" y="307702"/>
            <a:chExt cx="599448" cy="599448"/>
          </a:xfrm>
        </p:grpSpPr>
        <p:grpSp>
          <p:nvGrpSpPr>
            <p:cNvPr id="30" name="组合 29"/>
            <p:cNvGrpSpPr/>
            <p:nvPr/>
          </p:nvGrpSpPr>
          <p:grpSpPr>
            <a:xfrm>
              <a:off x="5418452" y="307702"/>
              <a:ext cx="599448" cy="599448"/>
              <a:chOff x="4131160" y="713581"/>
              <a:chExt cx="881684" cy="881684"/>
            </a:xfrm>
          </p:grpSpPr>
          <p:sp>
            <p:nvSpPr>
              <p:cNvPr id="32" name="椭圆 31"/>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3" name="椭圆 32"/>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31"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p>
          </p:txBody>
        </p:sp>
      </p:grpSp>
      <p:grpSp>
        <p:nvGrpSpPr>
          <p:cNvPr id="34" name="组合 33"/>
          <p:cNvGrpSpPr/>
          <p:nvPr/>
        </p:nvGrpSpPr>
        <p:grpSpPr>
          <a:xfrm>
            <a:off x="5060617" y="3479054"/>
            <a:ext cx="599448" cy="599448"/>
            <a:chOff x="6516216" y="334289"/>
            <a:chExt cx="599448" cy="599448"/>
          </a:xfrm>
        </p:grpSpPr>
        <p:grpSp>
          <p:nvGrpSpPr>
            <p:cNvPr id="35" name="组合 34"/>
            <p:cNvGrpSpPr/>
            <p:nvPr/>
          </p:nvGrpSpPr>
          <p:grpSpPr>
            <a:xfrm>
              <a:off x="6516216" y="334289"/>
              <a:ext cx="599448" cy="599448"/>
              <a:chOff x="4131160" y="713581"/>
              <a:chExt cx="881684" cy="881684"/>
            </a:xfrm>
          </p:grpSpPr>
          <p:sp>
            <p:nvSpPr>
              <p:cNvPr id="37" name="椭圆 36"/>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8" name="椭圆 37"/>
              <p:cNvSpPr/>
              <p:nvPr/>
            </p:nvSpPr>
            <p:spPr>
              <a:xfrm>
                <a:off x="4237176" y="819597"/>
                <a:ext cx="669652" cy="669652"/>
              </a:xfrm>
              <a:prstGeom prst="ellipse">
                <a:avLst/>
              </a:prstGeom>
              <a:solidFill>
                <a:schemeClr val="bg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grpSp>
        <p:sp>
          <p:nvSpPr>
            <p:cNvPr id="36"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p>
          </p:txBody>
        </p:sp>
      </p:grpSp>
      <p:sp>
        <p:nvSpPr>
          <p:cNvPr id="2" name="文本框 1"/>
          <p:cNvSpPr txBox="1"/>
          <p:nvPr/>
        </p:nvSpPr>
        <p:spPr>
          <a:xfrm>
            <a:off x="3931920" y="4302760"/>
            <a:ext cx="4945380" cy="65913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10000">
        <p:checker/>
      </p:transition>
    </mc:Choice>
    <mc:Fallback>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heel(4)">
                                      <p:cBhvr>
                                        <p:cTn id="7" dur="1000"/>
                                        <p:tgtEl>
                                          <p:spTgt spid="1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heel(1)">
                                      <p:cBhvr>
                                        <p:cTn id="11" dur="1000"/>
                                        <p:tgtEl>
                                          <p:spTgt spid="112"/>
                                        </p:tgtEl>
                                      </p:cBhvr>
                                    </p:animEffect>
                                  </p:childTnLst>
                                </p:cTn>
                              </p:par>
                            </p:childTnLst>
                          </p:cTn>
                        </p:par>
                        <p:par>
                          <p:cTn id="12" fill="hold">
                            <p:stCondLst>
                              <p:cond delay="2000"/>
                            </p:stCondLst>
                            <p:childTnLst>
                              <p:par>
                                <p:cTn id="13" presetID="52" presetClass="entr" presetSubtype="0"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Scale>
                                      <p:cBhvr>
                                        <p:cTn id="15"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117"/>
                                        </p:tgtEl>
                                        <p:attrNameLst>
                                          <p:attrName>ppt_x</p:attrName>
                                          <p:attrName>ppt_y</p:attrName>
                                        </p:attrNameLst>
                                      </p:cBhvr>
                                      <p:rCtr x="0" y="0"/>
                                    </p:animMotion>
                                    <p:animEffect transition="in" filter="fade">
                                      <p:cBhvr>
                                        <p:cTn id="17" dur="1000"/>
                                        <p:tgtEl>
                                          <p:spTgt spid="117"/>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118"/>
                                        </p:tgtEl>
                                        <p:attrNameLst>
                                          <p:attrName>style.visibility</p:attrName>
                                        </p:attrNameLst>
                                      </p:cBhvr>
                                      <p:to>
                                        <p:strVal val="visible"/>
                                      </p:to>
                                    </p:set>
                                    <p:animScale>
                                      <p:cBhvr>
                                        <p:cTn id="20" dur="100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118"/>
                                        </p:tgtEl>
                                        <p:attrNameLst>
                                          <p:attrName>ppt_x</p:attrName>
                                          <p:attrName>ppt_y</p:attrName>
                                        </p:attrNameLst>
                                      </p:cBhvr>
                                      <p:rCtr x="0" y="0"/>
                                    </p:animMotion>
                                    <p:animEffect transition="in" filter="fade">
                                      <p:cBhvr>
                                        <p:cTn id="22" dur="1000"/>
                                        <p:tgtEl>
                                          <p:spTgt spid="118"/>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21"/>
                                        </p:tgtEl>
                                        <p:attrNameLst>
                                          <p:attrName>style.visibility</p:attrName>
                                        </p:attrNameLst>
                                      </p:cBhvr>
                                      <p:to>
                                        <p:strVal val="visible"/>
                                      </p:to>
                                    </p:set>
                                    <p:animScale>
                                      <p:cBhvr>
                                        <p:cTn id="25" dur="1000" decel="50000" fill="hold">
                                          <p:stCondLst>
                                            <p:cond delay="0"/>
                                          </p:stCondLst>
                                        </p:cTn>
                                        <p:tgtEl>
                                          <p:spTgt spid="1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21"/>
                                        </p:tgtEl>
                                        <p:attrNameLst>
                                          <p:attrName>ppt_x</p:attrName>
                                          <p:attrName>ppt_y</p:attrName>
                                        </p:attrNameLst>
                                      </p:cBhvr>
                                      <p:rCtr x="0" y="0"/>
                                    </p:animMotion>
                                    <p:animEffect transition="in" filter="fade">
                                      <p:cBhvr>
                                        <p:cTn id="27" dur="1000"/>
                                        <p:tgtEl>
                                          <p:spTgt spid="121"/>
                                        </p:tgtEl>
                                      </p:cBhvr>
                                    </p:animEffect>
                                  </p:childTnLst>
                                </p:cTn>
                              </p:par>
                            </p:childTnLst>
                          </p:cTn>
                        </p:par>
                        <p:par>
                          <p:cTn id="28" fill="hold">
                            <p:stCondLst>
                              <p:cond delay="3000"/>
                            </p:stCondLst>
                            <p:childTnLst>
                              <p:par>
                                <p:cTn id="29" presetID="52" presetClass="entr" presetSubtype="0"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Scale>
                                      <p:cBhvr>
                                        <p:cTn id="31"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13"/>
                                        </p:tgtEl>
                                        <p:attrNameLst>
                                          <p:attrName>ppt_x</p:attrName>
                                          <p:attrName>ppt_y</p:attrName>
                                        </p:attrNameLst>
                                      </p:cBhvr>
                                      <p:rCtr x="0" y="0"/>
                                    </p:animMotion>
                                    <p:animEffect transition="in" filter="fade">
                                      <p:cBhvr>
                                        <p:cTn id="33" dur="1000"/>
                                        <p:tgtEl>
                                          <p:spTgt spid="113"/>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14"/>
                                        </p:tgtEl>
                                        <p:attrNameLst>
                                          <p:attrName>style.visibility</p:attrName>
                                        </p:attrNameLst>
                                      </p:cBhvr>
                                      <p:to>
                                        <p:strVal val="visible"/>
                                      </p:to>
                                    </p:set>
                                    <p:animScale>
                                      <p:cBhvr>
                                        <p:cTn id="36"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14"/>
                                        </p:tgtEl>
                                        <p:attrNameLst>
                                          <p:attrName>ppt_x</p:attrName>
                                          <p:attrName>ppt_y</p:attrName>
                                        </p:attrNameLst>
                                      </p:cBhvr>
                                      <p:rCtr x="0" y="0"/>
                                    </p:animMotion>
                                    <p:animEffect transition="in" filter="fade">
                                      <p:cBhvr>
                                        <p:cTn id="38" dur="1000"/>
                                        <p:tgtEl>
                                          <p:spTgt spid="114"/>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122"/>
                                        </p:tgtEl>
                                        <p:attrNameLst>
                                          <p:attrName>style.visibility</p:attrName>
                                        </p:attrNameLst>
                                      </p:cBhvr>
                                      <p:to>
                                        <p:strVal val="visible"/>
                                      </p:to>
                                    </p:set>
                                    <p:animScale>
                                      <p:cBhvr>
                                        <p:cTn id="41" dur="1000" decel="50000" fill="hold">
                                          <p:stCondLst>
                                            <p:cond delay="0"/>
                                          </p:stCondLst>
                                        </p:cTn>
                                        <p:tgtEl>
                                          <p:spTgt spid="1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122"/>
                                        </p:tgtEl>
                                        <p:attrNameLst>
                                          <p:attrName>ppt_x</p:attrName>
                                          <p:attrName>ppt_y</p:attrName>
                                        </p:attrNameLst>
                                      </p:cBhvr>
                                      <p:rCtr x="0" y="0"/>
                                    </p:animMotion>
                                    <p:animEffect transition="in" filter="fade">
                                      <p:cBhvr>
                                        <p:cTn id="43" dur="1000"/>
                                        <p:tgtEl>
                                          <p:spTgt spid="122"/>
                                        </p:tgtEl>
                                      </p:cBhvr>
                                    </p:animEffect>
                                  </p:childTnLst>
                                </p:cTn>
                              </p:par>
                            </p:childTnLst>
                          </p:cTn>
                        </p:par>
                        <p:par>
                          <p:cTn id="44" fill="hold">
                            <p:stCondLst>
                              <p:cond delay="4000"/>
                            </p:stCondLst>
                            <p:childTnLst>
                              <p:par>
                                <p:cTn id="45" presetID="52" presetClass="entr" presetSubtype="0"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Scale>
                                      <p:cBhvr>
                                        <p:cTn id="47" dur="1000" decel="50000" fill="hold">
                                          <p:stCondLst>
                                            <p:cond delay="0"/>
                                          </p:stCondLst>
                                        </p:cTn>
                                        <p:tgtEl>
                                          <p:spTgt spid="1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15"/>
                                        </p:tgtEl>
                                        <p:attrNameLst>
                                          <p:attrName>ppt_x</p:attrName>
                                          <p:attrName>ppt_y</p:attrName>
                                        </p:attrNameLst>
                                      </p:cBhvr>
                                      <p:rCtr x="0" y="0"/>
                                    </p:animMotion>
                                    <p:animEffect transition="in" filter="fade">
                                      <p:cBhvr>
                                        <p:cTn id="49" dur="1000"/>
                                        <p:tgtEl>
                                          <p:spTgt spid="115"/>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Scale>
                                      <p:cBhvr>
                                        <p:cTn id="52" dur="1000" decel="50000" fill="hold">
                                          <p:stCondLst>
                                            <p:cond delay="0"/>
                                          </p:stCondLst>
                                        </p:cTn>
                                        <p:tgtEl>
                                          <p:spTgt spid="1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116"/>
                                        </p:tgtEl>
                                        <p:attrNameLst>
                                          <p:attrName>ppt_x</p:attrName>
                                          <p:attrName>ppt_y</p:attrName>
                                        </p:attrNameLst>
                                      </p:cBhvr>
                                      <p:rCtr x="0" y="0"/>
                                    </p:animMotion>
                                    <p:animEffect transition="in" filter="fade">
                                      <p:cBhvr>
                                        <p:cTn id="54" dur="1000"/>
                                        <p:tgtEl>
                                          <p:spTgt spid="116"/>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23"/>
                                        </p:tgtEl>
                                        <p:attrNameLst>
                                          <p:attrName>style.visibility</p:attrName>
                                        </p:attrNameLst>
                                      </p:cBhvr>
                                      <p:to>
                                        <p:strVal val="visible"/>
                                      </p:to>
                                    </p:set>
                                    <p:animScale>
                                      <p:cBhvr>
                                        <p:cTn id="57"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123"/>
                                        </p:tgtEl>
                                        <p:attrNameLst>
                                          <p:attrName>ppt_x</p:attrName>
                                          <p:attrName>ppt_y</p:attrName>
                                        </p:attrNameLst>
                                      </p:cBhvr>
                                      <p:rCtr x="0" y="0"/>
                                    </p:animMotion>
                                    <p:animEffect transition="in" filter="fade">
                                      <p:cBhvr>
                                        <p:cTn id="59" dur="1000"/>
                                        <p:tgtEl>
                                          <p:spTgt spid="123"/>
                                        </p:tgtEl>
                                      </p:cBhvr>
                                    </p:animEffect>
                                  </p:childTnLst>
                                </p:cTn>
                              </p:par>
                              <p:par>
                                <p:cTn id="60" presetID="22" presetClass="entr" presetSubtype="8" fill="hold" nodeType="withEffect">
                                  <p:stCondLst>
                                    <p:cond delay="50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par>
                                <p:cTn id="63" presetID="10" presetClass="entr" presetSubtype="0" fill="hold" nodeType="withEffect">
                                  <p:stCondLst>
                                    <p:cond delay="50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50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100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22" presetClass="entr" presetSubtype="8" fill="hold" nodeType="withEffect">
                                  <p:stCondLst>
                                    <p:cond delay="100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par>
                                <p:cTn id="75" presetID="10" presetClass="entr" presetSubtype="0" fill="hold" nodeType="withEffect">
                                  <p:stCondLst>
                                    <p:cond delay="100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500"/>
                                        <p:tgtEl>
                                          <p:spTgt spid="21"/>
                                        </p:tgtEl>
                                      </p:cBhvr>
                                    </p:animEffect>
                                  </p:childTnLst>
                                </p:cTn>
                              </p:par>
                              <p:par>
                                <p:cTn id="81" presetID="10" presetClass="entr" presetSubtype="0" fill="hold" nodeType="withEffect">
                                  <p:stCondLst>
                                    <p:cond delay="150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animBg="1" autoUpdateAnimBg="0"/>
      <p:bldP spid="113" grpId="0" animBg="1" autoUpdateAnimBg="0"/>
      <p:bldP spid="114" grpId="0" animBg="1" autoUpdateAnimBg="0"/>
      <p:bldP spid="115" grpId="0" animBg="1" autoUpdateAnimBg="0"/>
      <p:bldP spid="116" grpId="0" animBg="1" autoUpdateAnimBg="0"/>
      <p:bldP spid="117" grpId="0" animBg="1" autoUpdateAnimBg="0"/>
      <p:bldP spid="118" grpId="0" animBg="1" autoUpdateAnimBg="0"/>
      <p:bldP spid="121" grpId="0" autoUpdateAnimBg="0"/>
      <p:bldP spid="122" grpId="0" autoUpdateAnimBg="0"/>
      <p:bldP spid="123" grpId="0" autoUpdateAnimBg="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grpSp>
        <p:nvGrpSpPr>
          <p:cNvPr id="2" name="组合 1"/>
          <p:cNvGrpSpPr/>
          <p:nvPr/>
        </p:nvGrpSpPr>
        <p:grpSpPr>
          <a:xfrm>
            <a:off x="1172096" y="901155"/>
            <a:ext cx="7072312" cy="3482975"/>
            <a:chOff x="1358950" y="1173758"/>
            <a:chExt cx="7072312" cy="3482975"/>
          </a:xfrm>
        </p:grpSpPr>
        <p:sp>
          <p:nvSpPr>
            <p:cNvPr id="3"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5" name="Freeform 6"/>
          <p:cNvSpPr/>
          <p:nvPr/>
        </p:nvSpPr>
        <p:spPr bwMode="auto">
          <a:xfrm>
            <a:off x="1073671" y="699542"/>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6" name="Freeform 7"/>
          <p:cNvSpPr/>
          <p:nvPr/>
        </p:nvSpPr>
        <p:spPr bwMode="auto">
          <a:xfrm>
            <a:off x="1073671" y="699542"/>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 name="Freeform 9"/>
          <p:cNvSpPr>
            <a:spLocks noEditPoints="1"/>
          </p:cNvSpPr>
          <p:nvPr/>
        </p:nvSpPr>
        <p:spPr bwMode="auto">
          <a:xfrm>
            <a:off x="7966596" y="4130130"/>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683547" y="864839"/>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1</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3195761" y="1264949"/>
            <a:ext cx="4038847" cy="584775"/>
          </a:xfrm>
          <a:prstGeom prst="rect">
            <a:avLst/>
          </a:prstGeom>
          <a:noFill/>
        </p:spPr>
        <p:txBody>
          <a:bodyPr wrap="square" rtlCol="0">
            <a:spAutoFit/>
          </a:bodyPr>
          <a:lstStyle/>
          <a:p>
            <a:r>
              <a:rPr lang="zh-CN" altLang="en-US" sz="3200" b="1" dirty="0">
                <a:solidFill>
                  <a:srgbClr val="2B2A30"/>
                </a:solidFill>
                <a:latin typeface="微软雅黑" panose="020B0503020204020204" pitchFamily="34" charset="-122"/>
                <a:ea typeface="微软雅黑" panose="020B0503020204020204" pitchFamily="34" charset="-122"/>
              </a:rPr>
              <a:t>请输入</a:t>
            </a:r>
            <a:r>
              <a:rPr lang="zh-CN" altLang="en-US" sz="3200" b="1" dirty="0" smtClean="0">
                <a:solidFill>
                  <a:srgbClr val="2B2A30"/>
                </a:solidFill>
                <a:latin typeface="微软雅黑" panose="020B0503020204020204" pitchFamily="34" charset="-122"/>
                <a:ea typeface="微软雅黑" panose="020B0503020204020204" pitchFamily="34" charset="-122"/>
              </a:rPr>
              <a:t>第一部分标题</a:t>
            </a:r>
            <a:endParaRPr lang="zh-CN" altLang="en-US" sz="3200" b="1" dirty="0">
              <a:solidFill>
                <a:srgbClr val="2B2A30"/>
              </a:solidFill>
              <a:latin typeface="微软雅黑" panose="020B0503020204020204" pitchFamily="34" charset="-122"/>
              <a:ea typeface="微软雅黑" panose="020B0503020204020204" pitchFamily="34" charset="-122"/>
            </a:endParaRPr>
          </a:p>
        </p:txBody>
      </p:sp>
      <p:sp>
        <p:nvSpPr>
          <p:cNvPr id="10" name="Rectangle 13"/>
          <p:cNvSpPr>
            <a:spLocks noChangeArrowheads="1"/>
          </p:cNvSpPr>
          <p:nvPr/>
        </p:nvSpPr>
        <p:spPr bwMode="auto">
          <a:xfrm>
            <a:off x="1164213" y="1580206"/>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a:buFontTx/>
              <a:buNone/>
            </a:pPr>
            <a:r>
              <a:rPr lang="zh-CN" altLang="zh-CN" sz="2300" dirty="0" smtClean="0">
                <a:solidFill>
                  <a:srgbClr val="FFFFFF"/>
                </a:solidFill>
                <a:latin typeface="微软雅黑" panose="020B0503020204020204" pitchFamily="34" charset="-122"/>
                <a:ea typeface="微软雅黑" panose="020B0503020204020204" pitchFamily="34" charset="-122"/>
              </a:rPr>
              <a:t>Part</a:t>
            </a:r>
            <a:endParaRPr lang="zh-CN" altLang="zh-CN" dirty="0" smtClean="0">
              <a:solidFill>
                <a:srgbClr val="FEAE0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032943" y="2515642"/>
            <a:ext cx="5317950" cy="1015663"/>
          </a:xfrm>
          <a:prstGeom prst="rect">
            <a:avLst/>
          </a:prstGeom>
          <a:noFill/>
        </p:spPr>
        <p:txBody>
          <a:bodyPr wrap="square" rtlCol="0">
            <a:spAutoFit/>
          </a:bodyPr>
          <a:lstStyle/>
          <a:p>
            <a:pPr>
              <a:lnSpc>
                <a:spcPct val="150000"/>
              </a:lnSpc>
            </a:pPr>
            <a:r>
              <a:rPr lang="zh-CN" altLang="en-US" sz="2000" dirty="0" smtClean="0">
                <a:solidFill>
                  <a:srgbClr val="2B2A30"/>
                </a:solidFill>
                <a:latin typeface="微软雅黑" panose="020B0503020204020204" pitchFamily="34" charset="-122"/>
                <a:ea typeface="微软雅黑" panose="020B0503020204020204" pitchFamily="34" charset="-122"/>
              </a:rPr>
              <a:t>点击添加</a:t>
            </a:r>
            <a:r>
              <a:rPr lang="zh-CN" altLang="en-US" sz="2000" dirty="0">
                <a:solidFill>
                  <a:srgbClr val="2B2A30"/>
                </a:solidFill>
                <a:latin typeface="微软雅黑" panose="020B0503020204020204" pitchFamily="34" charset="-122"/>
                <a:ea typeface="微软雅黑" panose="020B0503020204020204" pitchFamily="34" charset="-122"/>
              </a:rPr>
              <a:t>文字内容点击添加文字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r>
              <a:rPr lang="zh-CN" altLang="en-US" sz="2000" dirty="0">
                <a:solidFill>
                  <a:srgbClr val="2B2A30"/>
                </a:solidFill>
                <a:latin typeface="微软雅黑" panose="020B0503020204020204" pitchFamily="34" charset="-122"/>
                <a:ea typeface="微软雅黑" panose="020B0503020204020204" pitchFamily="34" charset="-122"/>
              </a:rPr>
              <a:t>点击添加文字</a:t>
            </a:r>
            <a:r>
              <a:rPr lang="zh-CN" altLang="en-US" sz="2000" dirty="0" smtClean="0">
                <a:solidFill>
                  <a:srgbClr val="2B2A30"/>
                </a:solidFill>
                <a:latin typeface="微软雅黑" panose="020B0503020204020204" pitchFamily="34" charset="-122"/>
                <a:ea typeface="微软雅黑" panose="020B0503020204020204" pitchFamily="34" charset="-122"/>
              </a:rPr>
              <a:t>内容。</a:t>
            </a:r>
            <a:endParaRPr lang="zh-CN" altLang="en-US" sz="2000" dirty="0">
              <a:solidFill>
                <a:srgbClr val="2B2A3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174429" y="1858278"/>
            <a:ext cx="4276204" cy="369332"/>
          </a:xfrm>
          <a:prstGeom prst="rect">
            <a:avLst/>
          </a:prstGeom>
          <a:noFill/>
        </p:spPr>
        <p:txBody>
          <a:bodyPr wrap="square" rtlCol="0">
            <a:spAutoFit/>
          </a:bodyPr>
          <a:lstStyle/>
          <a:p>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节标题一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节标题二  </a:t>
            </a:r>
            <a:r>
              <a:rPr lang="en-US" altLang="zh-CN" dirty="0" smtClean="0">
                <a:solidFill>
                  <a:srgbClr val="2B2A30"/>
                </a:solidFill>
                <a:latin typeface="微软雅黑" panose="020B0503020204020204" pitchFamily="34" charset="-122"/>
                <a:ea typeface="微软雅黑" panose="020B0503020204020204" pitchFamily="34" charset="-122"/>
              </a:rPr>
              <a:t>◎</a:t>
            </a:r>
            <a:r>
              <a:rPr lang="zh-CN" altLang="en-US" dirty="0" smtClean="0">
                <a:solidFill>
                  <a:srgbClr val="2B2A30"/>
                </a:solidFill>
                <a:latin typeface="微软雅黑" panose="020B0503020204020204" pitchFamily="34" charset="-122"/>
                <a:ea typeface="微软雅黑" panose="020B0503020204020204" pitchFamily="34" charset="-122"/>
              </a:rPr>
              <a:t>节标题三</a:t>
            </a:r>
            <a:endParaRPr lang="zh-CN" altLang="en-US" dirty="0">
              <a:solidFill>
                <a:srgbClr val="2B2A3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10995" y="4520565"/>
            <a:ext cx="5985510" cy="384810"/>
          </a:xfrm>
          <a:prstGeom prst="rect">
            <a:avLst/>
          </a:prstGeom>
          <a:noFill/>
        </p:spPr>
        <p:txBody>
          <a:bodyPr wrap="square" rtlCol="0">
            <a:spAutoFit/>
          </a:bodyPr>
          <a:p>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750" advClick="0" advTm="8000">
        <p14:gallery dir="l"/>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90"/>
                                          </p:val>
                                        </p:tav>
                                        <p:tav tm="100000">
                                          <p:val>
                                            <p:fltVal val="0"/>
                                          </p:val>
                                        </p:tav>
                                      </p:tavLst>
                                    </p:anim>
                                    <p:animEffect transition="in" filter="fade">
                                      <p:cBhvr>
                                        <p:cTn id="22" dur="500"/>
                                        <p:tgtEl>
                                          <p:spTgt spid="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 calcmode="lin" valueType="num">
                                      <p:cBhvr>
                                        <p:cTn id="27" dur="500" fill="hold"/>
                                        <p:tgtEl>
                                          <p:spTgt spid="10"/>
                                        </p:tgtEl>
                                        <p:attrNameLst>
                                          <p:attrName>style.rotation</p:attrName>
                                        </p:attrNameLst>
                                      </p:cBhvr>
                                      <p:tavLst>
                                        <p:tav tm="0">
                                          <p:val>
                                            <p:fltVal val="90"/>
                                          </p:val>
                                        </p:tav>
                                        <p:tav tm="100000">
                                          <p:val>
                                            <p:fltVal val="0"/>
                                          </p:val>
                                        </p:tav>
                                      </p:tavLst>
                                    </p:anim>
                                    <p:animEffect transition="in" filter="fade">
                                      <p:cBhvr>
                                        <p:cTn id="28" dur="500"/>
                                        <p:tgtEl>
                                          <p:spTgt spid="10"/>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 calcmode="lin" valueType="num">
                                      <p:cBhvr>
                                        <p:cTn id="41" dur="500" fill="hold"/>
                                        <p:tgtEl>
                                          <p:spTgt spid="11"/>
                                        </p:tgtEl>
                                        <p:attrNameLst>
                                          <p:attrName>style.rotation</p:attrName>
                                        </p:attrNameLst>
                                      </p:cBhvr>
                                      <p:tavLst>
                                        <p:tav tm="0">
                                          <p:val>
                                            <p:fltVal val="90"/>
                                          </p:val>
                                        </p:tav>
                                        <p:tav tm="100000">
                                          <p:val>
                                            <p:fltVal val="0"/>
                                          </p:val>
                                        </p:tav>
                                      </p:tavLst>
                                    </p:anim>
                                    <p:animEffect transition="in" filter="fade">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0"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31" name="组合 30"/>
          <p:cNvGrpSpPr/>
          <p:nvPr/>
        </p:nvGrpSpPr>
        <p:grpSpPr>
          <a:xfrm>
            <a:off x="-10829" y="3795886"/>
            <a:ext cx="8460000" cy="720080"/>
            <a:chOff x="-10829" y="3621878"/>
            <a:chExt cx="8460000" cy="720080"/>
          </a:xfrm>
        </p:grpSpPr>
        <p:sp>
          <p:nvSpPr>
            <p:cNvPr id="32" name="矩形 31"/>
            <p:cNvSpPr/>
            <p:nvPr/>
          </p:nvSpPr>
          <p:spPr>
            <a:xfrm>
              <a:off x="-10829" y="3621878"/>
              <a:ext cx="8460000" cy="720080"/>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TextBox 6"/>
            <p:cNvSpPr txBox="1">
              <a:spLocks noChangeArrowheads="1"/>
            </p:cNvSpPr>
            <p:nvPr/>
          </p:nvSpPr>
          <p:spPr bwMode="auto">
            <a:xfrm>
              <a:off x="7092280" y="3668277"/>
              <a:ext cx="1326004" cy="646331"/>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2015</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34"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5" name="TextBox 77"/>
          <p:cNvSpPr txBox="1">
            <a:spLocks noChangeArrowheads="1"/>
          </p:cNvSpPr>
          <p:nvPr/>
        </p:nvSpPr>
        <p:spPr bwMode="auto">
          <a:xfrm>
            <a:off x="2358118" y="1376727"/>
            <a:ext cx="2933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77"/>
          <p:cNvSpPr txBox="1">
            <a:spLocks noChangeArrowheads="1"/>
          </p:cNvSpPr>
          <p:nvPr/>
        </p:nvSpPr>
        <p:spPr bwMode="auto">
          <a:xfrm>
            <a:off x="3613345" y="2204713"/>
            <a:ext cx="297487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a:t>
            </a: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概括精炼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77"/>
          <p:cNvSpPr txBox="1">
            <a:spLocks noChangeArrowheads="1"/>
          </p:cNvSpPr>
          <p:nvPr/>
        </p:nvSpPr>
        <p:spPr bwMode="auto">
          <a:xfrm>
            <a:off x="4859999" y="3055856"/>
            <a:ext cx="28339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a:t>
            </a:r>
            <a:r>
              <a:rPr lang="zh-CN" altLang="en-US" sz="1000" kern="3000" spc="23" dirty="0" smtClean="0">
                <a:solidFill>
                  <a:schemeClr val="tx1">
                    <a:lumMod val="65000"/>
                    <a:lumOff val="35000"/>
                  </a:schemeClr>
                </a:solidFill>
                <a:latin typeface="微软雅黑" panose="020B0503020204020204" pitchFamily="34" charset="-122"/>
                <a:ea typeface="微软雅黑" panose="020B0503020204020204" pitchFamily="34" charset="-122"/>
              </a:rPr>
              <a:t>文字需精炼</a:t>
            </a:r>
            <a:endParaRPr lang="en-US" altLang="zh-CN" sz="1000" kern="3000" spc="23"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77"/>
          <p:cNvSpPr txBox="1">
            <a:spLocks noChangeArrowheads="1"/>
          </p:cNvSpPr>
          <p:nvPr/>
        </p:nvSpPr>
        <p:spPr bwMode="auto">
          <a:xfrm>
            <a:off x="755576" y="3897886"/>
            <a:ext cx="61206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  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kern="3000" spc="23" dirty="0">
                <a:solidFill>
                  <a:schemeClr val="bg1"/>
                </a:solidFill>
                <a:latin typeface="微软雅黑" panose="020B0503020204020204" pitchFamily="34" charset="-122"/>
                <a:ea typeface="微软雅黑" panose="020B0503020204020204" pitchFamily="34" charset="-122"/>
              </a:rPr>
              <a:t>单击此处添加文本内容，文字内容需概括</a:t>
            </a:r>
            <a:r>
              <a:rPr lang="zh-CN" altLang="en-US" sz="1000" kern="3000" spc="23" dirty="0" smtClean="0">
                <a:solidFill>
                  <a:schemeClr val="bg1"/>
                </a:solidFill>
                <a:latin typeface="微软雅黑" panose="020B0503020204020204" pitchFamily="34" charset="-122"/>
                <a:ea typeface="微软雅黑" panose="020B0503020204020204" pitchFamily="34" charset="-122"/>
              </a:rPr>
              <a:t>精炼</a:t>
            </a:r>
            <a:r>
              <a:rPr lang="en-US" altLang="zh-CN" sz="1000" kern="3000" spc="23" dirty="0" smtClean="0">
                <a:solidFill>
                  <a:schemeClr val="bg1"/>
                </a:solidFill>
                <a:latin typeface="微软雅黑" panose="020B0503020204020204" pitchFamily="34" charset="-122"/>
                <a:ea typeface="微软雅黑" panose="020B0503020204020204" pitchFamily="34" charset="-122"/>
              </a:rPr>
              <a:t>  </a:t>
            </a:r>
            <a:r>
              <a:rPr lang="zh-CN" altLang="en-US" sz="1000" kern="3000" spc="23" dirty="0" smtClean="0">
                <a:solidFill>
                  <a:schemeClr val="bg1"/>
                </a:solidFill>
                <a:latin typeface="微软雅黑" panose="020B0503020204020204" pitchFamily="34" charset="-122"/>
                <a:ea typeface="微软雅黑" panose="020B0503020204020204" pitchFamily="34" charset="-122"/>
              </a:rPr>
              <a:t>单击</a:t>
            </a:r>
            <a:r>
              <a:rPr lang="zh-CN" altLang="en-US" sz="1000" kern="3000" spc="23" dirty="0">
                <a:solidFill>
                  <a:schemeClr val="bg1"/>
                </a:solidFill>
                <a:latin typeface="微软雅黑" panose="020B0503020204020204" pitchFamily="34" charset="-122"/>
                <a:ea typeface="微软雅黑" panose="020B0503020204020204" pitchFamily="34" charset="-122"/>
              </a:rPr>
              <a:t>此处添加文本内容，文字内容需概括精炼</a:t>
            </a:r>
            <a:endParaRPr lang="en-US" altLang="zh-CN" sz="1000" kern="3000" spc="23"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0" y="2961782"/>
            <a:ext cx="4865727" cy="720080"/>
            <a:chOff x="0" y="2787774"/>
            <a:chExt cx="4865727" cy="720080"/>
          </a:xfrm>
        </p:grpSpPr>
        <p:sp>
          <p:nvSpPr>
            <p:cNvPr id="40" name="矩形 39"/>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TextBox 40"/>
            <p:cNvSpPr txBox="1">
              <a:spLocks noChangeArrowheads="1"/>
            </p:cNvSpPr>
            <p:nvPr/>
          </p:nvSpPr>
          <p:spPr bwMode="auto">
            <a:xfrm>
              <a:off x="3539723" y="2824648"/>
              <a:ext cx="1326004" cy="646331"/>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2014</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2"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0" y="1286548"/>
            <a:ext cx="2369612" cy="720080"/>
            <a:chOff x="0" y="1112540"/>
            <a:chExt cx="2369612" cy="720080"/>
          </a:xfrm>
        </p:grpSpPr>
        <p:sp>
          <p:nvSpPr>
            <p:cNvPr id="44" name="矩形 43"/>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6"/>
            <p:cNvSpPr txBox="1">
              <a:spLocks noChangeArrowheads="1"/>
            </p:cNvSpPr>
            <p:nvPr/>
          </p:nvSpPr>
          <p:spPr bwMode="auto">
            <a:xfrm>
              <a:off x="1043608" y="1149414"/>
              <a:ext cx="1326004" cy="646331"/>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2012</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46"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0" y="2116736"/>
            <a:ext cx="3629677" cy="720080"/>
            <a:chOff x="0" y="1942728"/>
            <a:chExt cx="3629677" cy="720080"/>
          </a:xfrm>
        </p:grpSpPr>
        <p:sp>
          <p:nvSpPr>
            <p:cNvPr id="48" name="矩形 47"/>
            <p:cNvSpPr/>
            <p:nvPr/>
          </p:nvSpPr>
          <p:spPr>
            <a:xfrm>
              <a:off x="0" y="1942728"/>
              <a:ext cx="360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TextBox 6"/>
            <p:cNvSpPr txBox="1">
              <a:spLocks noChangeArrowheads="1"/>
            </p:cNvSpPr>
            <p:nvPr/>
          </p:nvSpPr>
          <p:spPr bwMode="auto">
            <a:xfrm>
              <a:off x="2303673" y="1979602"/>
              <a:ext cx="1326004" cy="646331"/>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3600" b="1" dirty="0" smtClean="0">
                  <a:solidFill>
                    <a:srgbClr val="F2EBE3"/>
                  </a:solidFill>
                  <a:latin typeface="微软雅黑" panose="020B0503020204020204" pitchFamily="34" charset="-122"/>
                  <a:ea typeface="微软雅黑" panose="020B0503020204020204" pitchFamily="34" charset="-122"/>
                </a:rPr>
                <a:t>2013</a:t>
              </a:r>
              <a:endParaRPr lang="zh-CN" altLang="en-US" sz="3600" b="1" dirty="0">
                <a:solidFill>
                  <a:srgbClr val="F2EBE3"/>
                </a:solidFill>
                <a:latin typeface="微软雅黑" panose="020B0503020204020204" pitchFamily="34" charset="-122"/>
                <a:ea typeface="微软雅黑" panose="020B0503020204020204" pitchFamily="34" charset="-122"/>
              </a:endParaRPr>
            </a:p>
          </p:txBody>
        </p:sp>
        <p:sp>
          <p:nvSpPr>
            <p:cNvPr id="50"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1" name="圆角矩形 2"/>
          <p:cNvSpPr/>
          <p:nvPr/>
        </p:nvSpPr>
        <p:spPr>
          <a:xfrm>
            <a:off x="7055846" y="2074795"/>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170497" y="1015026"/>
            <a:ext cx="1217927" cy="928267"/>
            <a:chOff x="7134225" y="1194073"/>
            <a:chExt cx="1217927" cy="928267"/>
          </a:xfrm>
          <a:solidFill>
            <a:srgbClr val="C00000"/>
          </a:solidFill>
        </p:grpSpPr>
        <p:sp>
          <p:nvSpPr>
            <p:cNvPr id="53"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77"/>
            <p:cNvSpPr txBox="1">
              <a:spLocks noChangeArrowheads="1"/>
            </p:cNvSpPr>
            <p:nvPr/>
          </p:nvSpPr>
          <p:spPr bwMode="auto">
            <a:xfrm>
              <a:off x="7213179" y="1356864"/>
              <a:ext cx="1138973" cy="412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600" kern="3000" spc="23" dirty="0" smtClean="0">
                  <a:solidFill>
                    <a:schemeClr val="bg1"/>
                  </a:solidFill>
                  <a:latin typeface="微软雅黑" panose="020B0503020204020204" pitchFamily="34" charset="-122"/>
                  <a:ea typeface="微软雅黑" panose="020B0503020204020204" pitchFamily="34" charset="-122"/>
                </a:rPr>
                <a:t>填加标</a:t>
              </a:r>
              <a:r>
                <a:rPr lang="zh-CN" altLang="en-US" sz="1600" kern="3000" spc="23" dirty="0">
                  <a:solidFill>
                    <a:schemeClr val="bg1"/>
                  </a:solidFill>
                  <a:latin typeface="微软雅黑" panose="020B0503020204020204" pitchFamily="34" charset="-122"/>
                  <a:ea typeface="微软雅黑" panose="020B0503020204020204" pitchFamily="34" charset="-122"/>
                </a:rPr>
                <a:t>题</a:t>
              </a:r>
              <a:endParaRPr lang="en-US" altLang="zh-CN" sz="1600" kern="3000" spc="23"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75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2" presetClass="entr" presetSubtype="1" decel="100000"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5" grpId="0"/>
      <p:bldP spid="36" grpId="0"/>
      <p:bldP spid="37" grpId="0"/>
      <p:bldP spid="38" grpId="0"/>
      <p:bldP spid="5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6" name="组合 25"/>
          <p:cNvGrpSpPr/>
          <p:nvPr/>
        </p:nvGrpSpPr>
        <p:grpSpPr>
          <a:xfrm>
            <a:off x="3995837" y="2737450"/>
            <a:ext cx="4464595" cy="652284"/>
            <a:chOff x="5519357" y="2845462"/>
            <a:chExt cx="4464595" cy="652284"/>
          </a:xfrm>
        </p:grpSpPr>
        <p:sp>
          <p:nvSpPr>
            <p:cNvPr id="27" name="Rectangle 14"/>
            <p:cNvSpPr/>
            <p:nvPr/>
          </p:nvSpPr>
          <p:spPr>
            <a:xfrm>
              <a:off x="6215443" y="2845462"/>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endParaRP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19357" y="2866804"/>
              <a:ext cx="652843" cy="630942"/>
              <a:chOff x="5519357" y="2866804"/>
              <a:chExt cx="652843" cy="630942"/>
            </a:xfrm>
          </p:grpSpPr>
          <p:sp>
            <p:nvSpPr>
              <p:cNvPr id="29" name="Rounded Rectangle 23"/>
              <p:cNvSpPr/>
              <p:nvPr/>
            </p:nvSpPr>
            <p:spPr>
              <a:xfrm>
                <a:off x="5519357" y="28668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3995837" y="1941934"/>
            <a:ext cx="4464595" cy="664458"/>
            <a:chOff x="5519357" y="2049946"/>
            <a:chExt cx="4464595" cy="664458"/>
          </a:xfrm>
        </p:grpSpPr>
        <p:sp>
          <p:nvSpPr>
            <p:cNvPr id="33" name="Rectangle 13"/>
            <p:cNvSpPr/>
            <p:nvPr/>
          </p:nvSpPr>
          <p:spPr>
            <a:xfrm>
              <a:off x="6215443" y="20834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endParaRP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2049946"/>
              <a:ext cx="652843" cy="630942"/>
              <a:chOff x="5519357" y="2049946"/>
              <a:chExt cx="652843" cy="630942"/>
            </a:xfrm>
          </p:grpSpPr>
          <p:sp>
            <p:nvSpPr>
              <p:cNvPr id="35" name="Rounded Rectangle 22"/>
              <p:cNvSpPr/>
              <p:nvPr/>
            </p:nvSpPr>
            <p:spPr>
              <a:xfrm>
                <a:off x="5519357" y="2049946"/>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995837" y="1103734"/>
            <a:ext cx="4464595" cy="630942"/>
            <a:chOff x="5519357" y="1211746"/>
            <a:chExt cx="4464595" cy="630942"/>
          </a:xfrm>
        </p:grpSpPr>
        <p:sp>
          <p:nvSpPr>
            <p:cNvPr id="38" name="Rectangle 12"/>
            <p:cNvSpPr/>
            <p:nvPr/>
          </p:nvSpPr>
          <p:spPr>
            <a:xfrm>
              <a:off x="6215443" y="1211746"/>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endParaRP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r>
                <a:rPr lang="zh-CN" altLang="en-US" sz="1050" kern="3000" spc="23"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1211746"/>
              <a:ext cx="652843" cy="630942"/>
              <a:chOff x="5519357" y="1211746"/>
              <a:chExt cx="652843" cy="630942"/>
            </a:xfrm>
          </p:grpSpPr>
          <p:sp>
            <p:nvSpPr>
              <p:cNvPr id="40" name="Rounded Rectangle 2"/>
              <p:cNvSpPr/>
              <p:nvPr/>
            </p:nvSpPr>
            <p:spPr>
              <a:xfrm>
                <a:off x="5519357" y="12117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995837" y="3575650"/>
            <a:ext cx="4464595" cy="652284"/>
            <a:chOff x="5519357" y="3683662"/>
            <a:chExt cx="4464595" cy="652284"/>
          </a:xfrm>
        </p:grpSpPr>
        <p:sp>
          <p:nvSpPr>
            <p:cNvPr id="43" name="Rectangle 15"/>
            <p:cNvSpPr/>
            <p:nvPr/>
          </p:nvSpPr>
          <p:spPr>
            <a:xfrm>
              <a:off x="6215443" y="36836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endParaRP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519357" y="3705004"/>
              <a:ext cx="652843" cy="630942"/>
              <a:chOff x="5519357" y="3705004"/>
              <a:chExt cx="652843" cy="630942"/>
            </a:xfrm>
          </p:grpSpPr>
          <p:sp>
            <p:nvSpPr>
              <p:cNvPr id="45" name="Rounded Rectangle 24"/>
              <p:cNvSpPr/>
              <p:nvPr/>
            </p:nvSpPr>
            <p:spPr>
              <a:xfrm>
                <a:off x="5519357" y="3705004"/>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6" name="Group 28"/>
              <p:cNvGrpSpPr/>
              <p:nvPr/>
            </p:nvGrpSpPr>
            <p:grpSpPr>
              <a:xfrm>
                <a:off x="5678148" y="3810936"/>
                <a:ext cx="335260" cy="419077"/>
                <a:chOff x="6751638" y="2265363"/>
                <a:chExt cx="158750" cy="198438"/>
              </a:xfrm>
              <a:solidFill>
                <a:schemeClr val="bg1"/>
              </a:solidFill>
            </p:grpSpPr>
            <p:sp>
              <p:nvSpPr>
                <p:cNvPr id="47" name="Freeform 18"/>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19"/>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20"/>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51"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11590" r="4890"/>
          <a:stretch>
            <a:fillRect/>
          </a:stretch>
        </p:blipFill>
        <p:spPr bwMode="auto">
          <a:xfrm>
            <a:off x="971600" y="1139792"/>
            <a:ext cx="2628901" cy="3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1+#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1+#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7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49460" y="411510"/>
            <a:ext cx="5343020" cy="4675909"/>
          </a:xfrm>
          <a:prstGeom prst="rect">
            <a:avLst/>
          </a:prstGeom>
          <a:effectLst>
            <a:outerShdw blurRad="50800" dist="38100" dir="2700000" algn="tl" rotWithShape="0">
              <a:prstClr val="black">
                <a:alpha val="40000"/>
              </a:prstClr>
            </a:outerShdw>
          </a:effectLst>
        </p:spPr>
      </p:pic>
      <p:sp>
        <p:nvSpPr>
          <p:cNvPr id="10" name="Rectangle 13"/>
          <p:cNvSpPr txBox="1">
            <a:spLocks noChangeArrowheads="1"/>
          </p:cNvSpPr>
          <p:nvPr/>
        </p:nvSpPr>
        <p:spPr bwMode="auto">
          <a:xfrm>
            <a:off x="1187624" y="998125"/>
            <a:ext cx="3428763" cy="565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45" tIns="36273" rIns="72545" bIns="36273" anchor="ctr"/>
          <a:lstStyle>
            <a:lvl1pPr marL="342900" indent="-342900"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algn="dist" eaLnBrk="1" hangingPunct="1">
              <a:lnSpc>
                <a:spcPts val="3335"/>
              </a:lnSpc>
              <a:spcBef>
                <a:spcPct val="20000"/>
              </a:spcBef>
            </a:pPr>
            <a:r>
              <a:rPr lang="zh-CN" altLang="en-US" sz="5700" b="0" dirty="0">
                <a:latin typeface="方正行楷简体" panose="02010601030101010101" pitchFamily="2" charset="-122"/>
                <a:ea typeface="方正行楷简体" panose="02010601030101010101" pitchFamily="2" charset="-122"/>
              </a:rPr>
              <a:t>谢谢观赏</a:t>
            </a:r>
            <a:endParaRPr lang="zh-CN" altLang="en-US" sz="5700" b="0" dirty="0">
              <a:latin typeface="方正行楷简体" panose="02010601030101010101" pitchFamily="2" charset="-122"/>
              <a:ea typeface="方正行楷简体" panose="02010601030101010101" pitchFamily="2"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71" y="3237747"/>
            <a:ext cx="9201683" cy="1926291"/>
          </a:xfrm>
          <a:prstGeom prst="rect">
            <a:avLst/>
          </a:prstGeom>
        </p:spPr>
      </p:pic>
      <p:sp>
        <p:nvSpPr>
          <p:cNvPr id="2" name="文本框 1"/>
          <p:cNvSpPr txBox="1"/>
          <p:nvPr/>
        </p:nvSpPr>
        <p:spPr>
          <a:xfrm>
            <a:off x="824230" y="1587500"/>
            <a:ext cx="4827905" cy="65913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advTm="6000">
        <p:dissolve/>
      </p:transition>
    </mc:Choice>
    <mc:Fallback>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14" presetClass="entr" presetSubtype="10" fill="hold" grpId="4"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utoUpdateAnimBg="0"/>
      <p:bldP spid="10" grpId="1" bldLvl="0" autoUpdateAnimBg="0"/>
      <p:bldP spid="10" grpId="2" bldLvl="0" autoUpdateAnimBg="0"/>
      <p:bldP spid="10" grpId="3" bldLvl="0" autoUpdateAnimBg="0"/>
      <p:bldP spid="10"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2" y="139511"/>
            <a:ext cx="374113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37" name="TextBox 36"/>
          <p:cNvSpPr txBox="1"/>
          <p:nvPr/>
        </p:nvSpPr>
        <p:spPr>
          <a:xfrm>
            <a:off x="2461048" y="1025896"/>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endPar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smtClean="0">
                  <a:latin typeface="微软雅黑" panose="020B0503020204020204" pitchFamily="34" charset="-122"/>
                  <a:ea typeface="微软雅黑" panose="020B0503020204020204" pitchFamily="34" charset="-122"/>
                </a:rPr>
                <a:t>文本</a:t>
              </a:r>
              <a:endParaRPr lang="zh-CN" altLang="en-US" b="1" dirty="0">
                <a:latin typeface="微软雅黑" panose="020B0503020204020204" pitchFamily="34" charset="-122"/>
                <a:ea typeface="微软雅黑" panose="020B0503020204020204" pitchFamily="34" charset="-122"/>
              </a:endParaRPr>
            </a:p>
          </p:txBody>
        </p:sp>
        <p:sp>
          <p:nvSpPr>
            <p:cNvPr id="73" name="椭圆 72"/>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grpSp>
      <p:sp>
        <p:nvSpPr>
          <p:cNvPr id="74" name="TextBox 73"/>
          <p:cNvSpPr txBox="1"/>
          <p:nvPr/>
        </p:nvSpPr>
        <p:spPr>
          <a:xfrm>
            <a:off x="2461048" y="2211710"/>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endPar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smtClean="0">
                  <a:latin typeface="微软雅黑" panose="020B0503020204020204" pitchFamily="34" charset="-122"/>
                  <a:ea typeface="微软雅黑" panose="020B0503020204020204" pitchFamily="34" charset="-122"/>
                </a:rPr>
                <a:t>文本</a:t>
              </a:r>
              <a:endParaRPr lang="zh-CN" altLang="en-US" b="1" dirty="0">
                <a:latin typeface="微软雅黑" panose="020B0503020204020204" pitchFamily="34" charset="-122"/>
                <a:ea typeface="微软雅黑" panose="020B0503020204020204" pitchFamily="34" charset="-122"/>
              </a:endParaRPr>
            </a:p>
          </p:txBody>
        </p:sp>
        <p:sp>
          <p:nvSpPr>
            <p:cNvPr id="77" name="椭圆 76"/>
            <p:cNvSpPr/>
            <p:nvPr/>
          </p:nvSpPr>
          <p:spPr>
            <a:xfrm>
              <a:off x="1331640" y="2365633"/>
              <a:ext cx="1048470" cy="10484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endPar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smtClean="0">
                  <a:latin typeface="微软雅黑" panose="020B0503020204020204" pitchFamily="34" charset="-122"/>
                  <a:ea typeface="微软雅黑" panose="020B0503020204020204" pitchFamily="34" charset="-122"/>
                </a:rPr>
                <a:t>文本</a:t>
              </a:r>
              <a:endParaRPr lang="zh-CN" altLang="en-US" b="1" dirty="0">
                <a:latin typeface="微软雅黑" panose="020B0503020204020204" pitchFamily="34" charset="-122"/>
                <a:ea typeface="微软雅黑" panose="020B0503020204020204" pitchFamily="34" charset="-122"/>
              </a:endParaRPr>
            </a:p>
          </p:txBody>
        </p:sp>
        <p:sp>
          <p:nvSpPr>
            <p:cNvPr id="81" name="椭圆 80"/>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6000">
        <p:blinds dir="vert"/>
      </p:transition>
    </mc:Choice>
    <mc:Fallback>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heel(1)">
                                      <p:cBhvr>
                                        <p:cTn id="11" dur="500"/>
                                        <p:tgtEl>
                                          <p:spTgt spid="38"/>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heel(1)">
                                      <p:cBhvr>
                                        <p:cTn id="19" dur="500"/>
                                        <p:tgtEl>
                                          <p:spTgt spid="75"/>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heel(1)">
                                      <p:cBhvr>
                                        <p:cTn id="27" dur="500"/>
                                        <p:tgtEl>
                                          <p:spTgt spid="79"/>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left)">
                                      <p:cBhvr>
                                        <p:cTn id="3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14" name="椭圆 13"/>
          <p:cNvSpPr/>
          <p:nvPr/>
        </p:nvSpPr>
        <p:spPr>
          <a:xfrm>
            <a:off x="2657587" y="3549105"/>
            <a:ext cx="1400312"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endParaRPr lang="zh-CN" altLang="en-US" sz="1800" b="0" kern="0" dirty="0">
              <a:latin typeface="微软雅黑" panose="020B0503020204020204" pitchFamily="34" charset="-122"/>
              <a:ea typeface="微软雅黑" panose="020B0503020204020204" pitchFamily="34" charset="-122"/>
            </a:endParaRPr>
          </a:p>
        </p:txBody>
      </p:sp>
      <p:sp>
        <p:nvSpPr>
          <p:cNvPr id="15"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在此处输入您的文本</a:t>
            </a:r>
            <a:endPar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1165782" y="2165705"/>
            <a:ext cx="2110548" cy="2110770"/>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endParaRPr lang="zh-CN" altLang="en-US" sz="2800" b="0" kern="0" dirty="0">
              <a:latin typeface="微软雅黑" panose="020B0503020204020204" pitchFamily="34" charset="-122"/>
              <a:ea typeface="微软雅黑" panose="020B0503020204020204" pitchFamily="34" charset="-122"/>
            </a:endParaRPr>
          </a:p>
        </p:txBody>
      </p:sp>
      <p:cxnSp>
        <p:nvCxnSpPr>
          <p:cNvPr id="17"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在此处输入您的文本</a:t>
            </a:r>
            <a:endPar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9"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052577" y="1038204"/>
            <a:ext cx="1400314" cy="1398909"/>
          </a:xfrm>
          <a:prstGeom prst="ellipse">
            <a:avLst/>
          </a:prstGeom>
          <a:noFill/>
          <a:ln w="127000" cap="flat" cmpd="thinThick" algn="ctr">
            <a:solidFill>
              <a:srgbClr val="FF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endParaRPr lang="zh-CN" altLang="en-US" sz="1800" b="0" kern="0" dirty="0">
              <a:latin typeface="微软雅黑" panose="020B0503020204020204" pitchFamily="34" charset="-122"/>
              <a:ea typeface="微软雅黑" panose="020B0503020204020204" pitchFamily="34" charset="-122"/>
            </a:endParaRPr>
          </a:p>
        </p:txBody>
      </p:sp>
      <p:sp>
        <p:nvSpPr>
          <p:cNvPr id="21"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在此处输入您的文本</a:t>
            </a:r>
            <a:endPar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2"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FF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 name="文本框 1"/>
          <p:cNvSpPr txBox="1"/>
          <p:nvPr/>
        </p:nvSpPr>
        <p:spPr>
          <a:xfrm>
            <a:off x="4777740" y="4497705"/>
            <a:ext cx="4186555" cy="659130"/>
          </a:xfrm>
          <a:prstGeom prst="rect">
            <a:avLst/>
          </a:prstGeom>
          <a:noFill/>
        </p:spPr>
        <p:txBody>
          <a:bodyPr wrap="square" rtlCol="0">
            <a:spAutoFit/>
          </a:bodyPr>
          <a:p>
            <a:pPr algn="ctr"/>
            <a:r>
              <a:rPr lang="zh-CN" altLang="en-US"/>
              <a:t>亮亮图文旗舰店  https://liangliangtuwen.tmall.com</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750"/>
                                        <p:tgtEl>
                                          <p:spTgt spid="2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75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750"/>
                                        <p:tgtEl>
                                          <p:spTgt spid="1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750"/>
                                        <p:tgtEl>
                                          <p:spTgt spid="22"/>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750"/>
                                        <p:tgtEl>
                                          <p:spTgt spid="21"/>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750"/>
                                        <p:tgtEl>
                                          <p:spTgt spid="17"/>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750"/>
                                        <p:tgtEl>
                                          <p:spTgt spid="19"/>
                                        </p:tgtEl>
                                      </p:cBhvr>
                                    </p:animEffect>
                                  </p:childTnLst>
                                </p:cTn>
                              </p:par>
                            </p:childTnLst>
                          </p:cTn>
                        </p:par>
                        <p:par>
                          <p:cTn id="38" fill="hold">
                            <p:stCondLst>
                              <p:cond delay="70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4" grpId="0" animBg="1"/>
      <p:bldP spid="15" grpId="0"/>
      <p:bldP spid="16" grpId="0" animBg="1"/>
      <p:bldP spid="18" grpId="0"/>
      <p:bldP spid="20"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12" name="组合 11"/>
          <p:cNvGrpSpPr/>
          <p:nvPr/>
        </p:nvGrpSpPr>
        <p:grpSpPr bwMode="auto">
          <a:xfrm>
            <a:off x="3948781" y="1275099"/>
            <a:ext cx="3305175" cy="846534"/>
            <a:chOff x="5233607" y="1431798"/>
            <a:chExt cx="4406900" cy="1128713"/>
          </a:xfrm>
          <a:solidFill>
            <a:srgbClr val="FF0000"/>
          </a:solidFill>
        </p:grpSpPr>
        <p:sp>
          <p:nvSpPr>
            <p:cNvPr id="13" name="圆角矩形 12"/>
            <p:cNvSpPr/>
            <p:nvPr/>
          </p:nvSpPr>
          <p:spPr>
            <a:xfrm>
              <a:off x="5233607" y="1431798"/>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5776532" y="1677740"/>
              <a:ext cx="3740579" cy="6771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900">
                  <a:solidFill>
                    <a:srgbClr val="FFFFFF"/>
                  </a:solidFill>
                  <a:latin typeface="微软雅黑" panose="020B0503020204020204" pitchFamily="34" charset="-122"/>
                  <a:ea typeface="微软雅黑" panose="020B0503020204020204" pitchFamily="34" charset="-122"/>
                </a:rPr>
                <a:t>我们工作室致力于专业</a:t>
              </a:r>
              <a:r>
                <a:rPr lang="en-US" altLang="zh-CN" sz="900">
                  <a:solidFill>
                    <a:srgbClr val="FFFFFF"/>
                  </a:solidFill>
                  <a:latin typeface="微软雅黑" panose="020B0503020204020204" pitchFamily="34" charset="-122"/>
                  <a:ea typeface="微软雅黑" panose="020B0503020204020204" pitchFamily="34" charset="-122"/>
                </a:rPr>
                <a:t>PPT</a:t>
              </a:r>
              <a:r>
                <a:rPr lang="zh-CN" altLang="en-US" sz="900">
                  <a:solidFill>
                    <a:srgbClr val="FFFFFF"/>
                  </a:solidFill>
                  <a:latin typeface="微软雅黑" panose="020B0503020204020204" pitchFamily="34" charset="-122"/>
                  <a:ea typeface="微软雅黑" panose="020B0503020204020204" pitchFamily="34" charset="-122"/>
                </a:rPr>
                <a:t>模板的发布，课件及汇报</a:t>
              </a:r>
              <a:r>
                <a:rPr lang="en-US" altLang="zh-CN" sz="900">
                  <a:solidFill>
                    <a:srgbClr val="FFFFFF"/>
                  </a:solidFill>
                  <a:latin typeface="微软雅黑" panose="020B0503020204020204" pitchFamily="34" charset="-122"/>
                  <a:ea typeface="微软雅黑" panose="020B0503020204020204" pitchFamily="34" charset="-122"/>
                </a:rPr>
                <a:t>PPT</a:t>
              </a:r>
              <a:r>
                <a:rPr lang="zh-CN" altLang="en-US" sz="900">
                  <a:solidFill>
                    <a:srgbClr val="FFFFFF"/>
                  </a:solidFill>
                  <a:latin typeface="微软雅黑" panose="020B0503020204020204" pitchFamily="34" charset="-122"/>
                  <a:ea typeface="微软雅黑" panose="020B0503020204020204" pitchFamily="34" charset="-122"/>
                </a:rPr>
                <a:t>的美化，并为您提供专业的</a:t>
              </a:r>
              <a:r>
                <a:rPr lang="en-US" altLang="zh-CN" sz="900">
                  <a:solidFill>
                    <a:srgbClr val="FFFFFF"/>
                  </a:solidFill>
                  <a:latin typeface="微软雅黑" panose="020B0503020204020204" pitchFamily="34" charset="-122"/>
                  <a:ea typeface="微软雅黑" panose="020B0503020204020204" pitchFamily="34" charset="-122"/>
                </a:rPr>
                <a:t>PPT</a:t>
              </a:r>
              <a:r>
                <a:rPr lang="zh-CN" altLang="en-US" sz="900">
                  <a:solidFill>
                    <a:srgbClr val="FFFFFF"/>
                  </a:solidFill>
                  <a:latin typeface="微软雅黑" panose="020B0503020204020204" pitchFamily="34" charset="-122"/>
                  <a:ea typeface="微软雅黑" panose="020B0503020204020204" pitchFamily="34" charset="-122"/>
                </a:rPr>
                <a:t>个性定制服务。</a:t>
              </a:r>
              <a:endParaRPr lang="zh-CN" altLang="en-US" sz="900">
                <a:solidFill>
                  <a:srgbClr val="FFFFFF"/>
                </a:solidFill>
              </a:endParaRPr>
            </a:p>
          </p:txBody>
        </p:sp>
      </p:grpSp>
      <p:grpSp>
        <p:nvGrpSpPr>
          <p:cNvPr id="15" name="组合 14"/>
          <p:cNvGrpSpPr/>
          <p:nvPr/>
        </p:nvGrpSpPr>
        <p:grpSpPr bwMode="auto">
          <a:xfrm>
            <a:off x="3948781" y="2357377"/>
            <a:ext cx="3305175" cy="846535"/>
            <a:chOff x="5233607" y="2874455"/>
            <a:chExt cx="4406900" cy="1128713"/>
          </a:xfrm>
          <a:solidFill>
            <a:srgbClr val="FF0000"/>
          </a:solidFill>
        </p:grpSpPr>
        <p:sp>
          <p:nvSpPr>
            <p:cNvPr id="16" name="圆角矩形 15"/>
            <p:cNvSpPr/>
            <p:nvPr/>
          </p:nvSpPr>
          <p:spPr>
            <a:xfrm>
              <a:off x="5233607" y="2874455"/>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7" name="矩形 35"/>
            <p:cNvSpPr>
              <a:spLocks noChangeArrowheads="1"/>
            </p:cNvSpPr>
            <p:nvPr/>
          </p:nvSpPr>
          <p:spPr bwMode="auto">
            <a:xfrm>
              <a:off x="5786058" y="3077150"/>
              <a:ext cx="3740579" cy="677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900">
                  <a:solidFill>
                    <a:srgbClr val="FFFFFF"/>
                  </a:solidFill>
                  <a:latin typeface="微软雅黑" panose="020B0503020204020204" pitchFamily="34" charset="-122"/>
                  <a:ea typeface="微软雅黑" panose="020B0503020204020204" pitchFamily="34" charset="-122"/>
                </a:rPr>
                <a:t>我们工作室致力于专业</a:t>
              </a:r>
              <a:r>
                <a:rPr lang="en-US" altLang="zh-CN" sz="900">
                  <a:solidFill>
                    <a:srgbClr val="FFFFFF"/>
                  </a:solidFill>
                  <a:latin typeface="微软雅黑" panose="020B0503020204020204" pitchFamily="34" charset="-122"/>
                  <a:ea typeface="微软雅黑" panose="020B0503020204020204" pitchFamily="34" charset="-122"/>
                </a:rPr>
                <a:t>PPT</a:t>
              </a:r>
              <a:r>
                <a:rPr lang="zh-CN" altLang="en-US" sz="900">
                  <a:solidFill>
                    <a:srgbClr val="FFFFFF"/>
                  </a:solidFill>
                  <a:latin typeface="微软雅黑" panose="020B0503020204020204" pitchFamily="34" charset="-122"/>
                  <a:ea typeface="微软雅黑" panose="020B0503020204020204" pitchFamily="34" charset="-122"/>
                </a:rPr>
                <a:t>模板的发布，课件及汇报</a:t>
              </a:r>
              <a:r>
                <a:rPr lang="en-US" altLang="zh-CN" sz="900">
                  <a:solidFill>
                    <a:srgbClr val="FFFFFF"/>
                  </a:solidFill>
                  <a:latin typeface="微软雅黑" panose="020B0503020204020204" pitchFamily="34" charset="-122"/>
                  <a:ea typeface="微软雅黑" panose="020B0503020204020204" pitchFamily="34" charset="-122"/>
                </a:rPr>
                <a:t>PPT</a:t>
              </a:r>
              <a:r>
                <a:rPr lang="zh-CN" altLang="en-US" sz="900">
                  <a:solidFill>
                    <a:srgbClr val="FFFFFF"/>
                  </a:solidFill>
                  <a:latin typeface="微软雅黑" panose="020B0503020204020204" pitchFamily="34" charset="-122"/>
                  <a:ea typeface="微软雅黑" panose="020B0503020204020204" pitchFamily="34" charset="-122"/>
                </a:rPr>
                <a:t>的美化，并为您提供专业的</a:t>
              </a:r>
              <a:r>
                <a:rPr lang="en-US" altLang="zh-CN" sz="900">
                  <a:solidFill>
                    <a:srgbClr val="FFFFFF"/>
                  </a:solidFill>
                  <a:latin typeface="微软雅黑" panose="020B0503020204020204" pitchFamily="34" charset="-122"/>
                  <a:ea typeface="微软雅黑" panose="020B0503020204020204" pitchFamily="34" charset="-122"/>
                </a:rPr>
                <a:t>PPT</a:t>
              </a:r>
              <a:r>
                <a:rPr lang="zh-CN" altLang="en-US" sz="900">
                  <a:solidFill>
                    <a:srgbClr val="FFFFFF"/>
                  </a:solidFill>
                  <a:latin typeface="微软雅黑" panose="020B0503020204020204" pitchFamily="34" charset="-122"/>
                  <a:ea typeface="微软雅黑" panose="020B0503020204020204" pitchFamily="34" charset="-122"/>
                </a:rPr>
                <a:t>个性定制服务。</a:t>
              </a:r>
              <a:endParaRPr lang="zh-CN" altLang="en-US" sz="900">
                <a:solidFill>
                  <a:srgbClr val="FFFFFF"/>
                </a:solidFill>
              </a:endParaRPr>
            </a:p>
          </p:txBody>
        </p:sp>
      </p:grpSp>
      <p:grpSp>
        <p:nvGrpSpPr>
          <p:cNvPr id="18" name="组合 17"/>
          <p:cNvGrpSpPr/>
          <p:nvPr/>
        </p:nvGrpSpPr>
        <p:grpSpPr bwMode="auto">
          <a:xfrm>
            <a:off x="3948781" y="3439655"/>
            <a:ext cx="3305175" cy="846534"/>
            <a:chOff x="5233607" y="4317112"/>
            <a:chExt cx="4406900" cy="1128713"/>
          </a:xfrm>
          <a:solidFill>
            <a:srgbClr val="FF0000"/>
          </a:solidFill>
        </p:grpSpPr>
        <p:sp>
          <p:nvSpPr>
            <p:cNvPr id="19" name="圆角矩形 18"/>
            <p:cNvSpPr/>
            <p:nvPr/>
          </p:nvSpPr>
          <p:spPr>
            <a:xfrm>
              <a:off x="5233607" y="4317112"/>
              <a:ext cx="4406900" cy="11287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0" name="矩形 35"/>
            <p:cNvSpPr>
              <a:spLocks noChangeArrowheads="1"/>
            </p:cNvSpPr>
            <p:nvPr/>
          </p:nvSpPr>
          <p:spPr bwMode="auto">
            <a:xfrm>
              <a:off x="5786058" y="4498848"/>
              <a:ext cx="3740579" cy="6771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900">
                  <a:solidFill>
                    <a:srgbClr val="FFFFFF"/>
                  </a:solidFill>
                  <a:latin typeface="微软雅黑" panose="020B0503020204020204" pitchFamily="34" charset="-122"/>
                  <a:ea typeface="微软雅黑" panose="020B0503020204020204" pitchFamily="34" charset="-122"/>
                </a:rPr>
                <a:t>我们工作室致力于专业</a:t>
              </a:r>
              <a:r>
                <a:rPr lang="en-US" altLang="zh-CN" sz="900">
                  <a:solidFill>
                    <a:srgbClr val="FFFFFF"/>
                  </a:solidFill>
                  <a:latin typeface="微软雅黑" panose="020B0503020204020204" pitchFamily="34" charset="-122"/>
                  <a:ea typeface="微软雅黑" panose="020B0503020204020204" pitchFamily="34" charset="-122"/>
                </a:rPr>
                <a:t>PPT</a:t>
              </a:r>
              <a:r>
                <a:rPr lang="zh-CN" altLang="en-US" sz="900">
                  <a:solidFill>
                    <a:srgbClr val="FFFFFF"/>
                  </a:solidFill>
                  <a:latin typeface="微软雅黑" panose="020B0503020204020204" pitchFamily="34" charset="-122"/>
                  <a:ea typeface="微软雅黑" panose="020B0503020204020204" pitchFamily="34" charset="-122"/>
                </a:rPr>
                <a:t>模板的发布，课件及汇报</a:t>
              </a:r>
              <a:r>
                <a:rPr lang="en-US" altLang="zh-CN" sz="900">
                  <a:solidFill>
                    <a:srgbClr val="FFFFFF"/>
                  </a:solidFill>
                  <a:latin typeface="微软雅黑" panose="020B0503020204020204" pitchFamily="34" charset="-122"/>
                  <a:ea typeface="微软雅黑" panose="020B0503020204020204" pitchFamily="34" charset="-122"/>
                </a:rPr>
                <a:t>PPT</a:t>
              </a:r>
              <a:r>
                <a:rPr lang="zh-CN" altLang="en-US" sz="900">
                  <a:solidFill>
                    <a:srgbClr val="FFFFFF"/>
                  </a:solidFill>
                  <a:latin typeface="微软雅黑" panose="020B0503020204020204" pitchFamily="34" charset="-122"/>
                  <a:ea typeface="微软雅黑" panose="020B0503020204020204" pitchFamily="34" charset="-122"/>
                </a:rPr>
                <a:t>的美化，并为您提供专业的</a:t>
              </a:r>
              <a:r>
                <a:rPr lang="en-US" altLang="zh-CN" sz="900">
                  <a:solidFill>
                    <a:srgbClr val="FFFFFF"/>
                  </a:solidFill>
                  <a:latin typeface="微软雅黑" panose="020B0503020204020204" pitchFamily="34" charset="-122"/>
                  <a:ea typeface="微软雅黑" panose="020B0503020204020204" pitchFamily="34" charset="-122"/>
                </a:rPr>
                <a:t>PPT</a:t>
              </a:r>
              <a:r>
                <a:rPr lang="zh-CN" altLang="en-US" sz="900">
                  <a:solidFill>
                    <a:srgbClr val="FFFFFF"/>
                  </a:solidFill>
                  <a:latin typeface="微软雅黑" panose="020B0503020204020204" pitchFamily="34" charset="-122"/>
                  <a:ea typeface="微软雅黑" panose="020B0503020204020204" pitchFamily="34" charset="-122"/>
                </a:rPr>
                <a:t>个性定制服务。</a:t>
              </a:r>
              <a:endParaRPr lang="zh-CN" altLang="en-US" sz="900">
                <a:solidFill>
                  <a:srgbClr val="FFFFFF"/>
                </a:solidFill>
              </a:endParaRPr>
            </a:p>
          </p:txBody>
        </p:sp>
      </p:grpSp>
      <p:sp>
        <p:nvSpPr>
          <p:cNvPr id="21" name="五边形 20"/>
          <p:cNvSpPr/>
          <p:nvPr/>
        </p:nvSpPr>
        <p:spPr>
          <a:xfrm>
            <a:off x="2972469" y="1484649"/>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endParaRPr lang="zh-CN" altLang="en-US" sz="1500" b="1" kern="0" dirty="0">
              <a:solidFill>
                <a:srgbClr val="F8F8F8"/>
              </a:solidFill>
              <a:latin typeface="Arial" panose="020B0604020202020204" pitchFamily="34" charset="0"/>
              <a:ea typeface="微软雅黑" panose="020B0503020204020204" pitchFamily="34" charset="-122"/>
            </a:endParaRPr>
          </a:p>
        </p:txBody>
      </p:sp>
      <p:sp>
        <p:nvSpPr>
          <p:cNvPr id="22" name="五边形 21"/>
          <p:cNvSpPr/>
          <p:nvPr/>
        </p:nvSpPr>
        <p:spPr>
          <a:xfrm>
            <a:off x="2972469" y="25133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endParaRPr lang="zh-CN" altLang="en-US" sz="1500" b="1" kern="0" dirty="0">
              <a:solidFill>
                <a:srgbClr val="F8F8F8"/>
              </a:solidFill>
              <a:latin typeface="Arial" panose="020B0604020202020204" pitchFamily="34" charset="0"/>
              <a:ea typeface="微软雅黑" panose="020B0503020204020204" pitchFamily="34" charset="-122"/>
            </a:endParaRPr>
          </a:p>
        </p:txBody>
      </p:sp>
      <p:sp>
        <p:nvSpPr>
          <p:cNvPr id="23" name="五边形 22"/>
          <p:cNvSpPr/>
          <p:nvPr/>
        </p:nvSpPr>
        <p:spPr>
          <a:xfrm>
            <a:off x="2965325" y="3584911"/>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endParaRPr lang="zh-CN" altLang="en-US" sz="1500" b="1" kern="0" dirty="0">
              <a:solidFill>
                <a:srgbClr val="F8F8F8"/>
              </a:solidFill>
              <a:latin typeface="Arial" panose="020B0604020202020204" pitchFamily="34" charset="0"/>
              <a:ea typeface="微软雅黑" panose="020B0503020204020204" pitchFamily="34" charset="-122"/>
            </a:endParaRPr>
          </a:p>
        </p:txBody>
      </p:sp>
      <p:sp>
        <p:nvSpPr>
          <p:cNvPr id="24" name="任意多边形 58"/>
          <p:cNvSpPr/>
          <p:nvPr/>
        </p:nvSpPr>
        <p:spPr bwMode="auto">
          <a:xfrm>
            <a:off x="2202135" y="1771589"/>
            <a:ext cx="756047" cy="959644"/>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5" name="任意多边形 59"/>
          <p:cNvSpPr/>
          <p:nvPr/>
        </p:nvSpPr>
        <p:spPr bwMode="auto">
          <a:xfrm>
            <a:off x="2116410" y="2733614"/>
            <a:ext cx="841772" cy="3810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6" name="任意多边形 60"/>
          <p:cNvSpPr/>
          <p:nvPr/>
        </p:nvSpPr>
        <p:spPr bwMode="auto">
          <a:xfrm flipV="1">
            <a:off x="2202135" y="2734805"/>
            <a:ext cx="756047" cy="10477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7" name="椭圆 61"/>
          <p:cNvSpPr>
            <a:spLocks noChangeArrowheads="1"/>
          </p:cNvSpPr>
          <p:nvPr/>
        </p:nvSpPr>
        <p:spPr bwMode="auto">
          <a:xfrm>
            <a:off x="1303213" y="2257364"/>
            <a:ext cx="1041797" cy="1039416"/>
          </a:xfrm>
          <a:prstGeom prst="ellipse">
            <a:avLst/>
          </a:prstGeom>
          <a:solidFill>
            <a:srgbClr val="C00000"/>
          </a:solidFill>
          <a:ln>
            <a:noFil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添加</a:t>
            </a:r>
            <a:endParaRPr lang="en-US" altLang="zh-CN" b="1" kern="0" dirty="0">
              <a:solidFill>
                <a:srgbClr val="F8F8F8"/>
              </a:solidFill>
              <a:ea typeface="微软雅黑" panose="020B0503020204020204" pitchFamily="34" charset="-122"/>
            </a:endParaRPr>
          </a:p>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标题</a:t>
            </a:r>
            <a:endParaRPr lang="zh-CN" altLang="en-US" b="1" kern="0" dirty="0">
              <a:solidFill>
                <a:srgbClr val="F8F8F8"/>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10000">
        <p14:gallery dir="l"/>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sp>
        <p:nvSpPr>
          <p:cNvPr id="21" name="右箭头 20"/>
          <p:cNvSpPr>
            <a:spLocks noChangeArrowheads="1"/>
          </p:cNvSpPr>
          <p:nvPr/>
        </p:nvSpPr>
        <p:spPr bwMode="auto">
          <a:xfrm>
            <a:off x="2701751" y="1667148"/>
            <a:ext cx="3400425" cy="371475"/>
          </a:xfrm>
          <a:prstGeom prst="rightArrow">
            <a:avLst>
              <a:gd name="adj1" fmla="val 50000"/>
              <a:gd name="adj2" fmla="val 50092"/>
            </a:avLst>
          </a:prstGeom>
          <a:solidFill>
            <a:schemeClr val="accent2"/>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anose="020B0503020204020204" pitchFamily="34" charset="-122"/>
              <a:ea typeface="微软雅黑" panose="020B0503020204020204" pitchFamily="34" charset="-122"/>
            </a:endParaRPr>
          </a:p>
        </p:txBody>
      </p:sp>
      <p:sp>
        <p:nvSpPr>
          <p:cNvPr id="22" name="右箭头 21"/>
          <p:cNvSpPr>
            <a:spLocks noChangeArrowheads="1"/>
          </p:cNvSpPr>
          <p:nvPr/>
        </p:nvSpPr>
        <p:spPr bwMode="auto">
          <a:xfrm flipH="1">
            <a:off x="2827164" y="2224360"/>
            <a:ext cx="3521075" cy="369888"/>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anose="020B0503020204020204" pitchFamily="34" charset="-122"/>
              <a:ea typeface="微软雅黑" panose="020B0503020204020204" pitchFamily="34" charset="-122"/>
            </a:endParaRPr>
          </a:p>
        </p:txBody>
      </p:sp>
      <p:sp>
        <p:nvSpPr>
          <p:cNvPr id="23" name="椭圆 22"/>
          <p:cNvSpPr>
            <a:spLocks noChangeArrowheads="1"/>
          </p:cNvSpPr>
          <p:nvPr/>
        </p:nvSpPr>
        <p:spPr bwMode="auto">
          <a:xfrm>
            <a:off x="1034876" y="1203598"/>
            <a:ext cx="1792288" cy="1792287"/>
          </a:xfrm>
          <a:prstGeom prst="ellipse">
            <a:avLst/>
          </a:prstGeom>
          <a:solidFill>
            <a:schemeClr val="accent2"/>
          </a:solidFill>
          <a:ln>
            <a:noFill/>
          </a:ln>
          <a:effectLst>
            <a:outerShdw dist="38100" algn="l" rotWithShape="0">
              <a:srgbClr val="000000">
                <a:alpha val="39999"/>
              </a:srgbClr>
            </a:outerShdw>
          </a:effec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anose="020B0503020204020204" pitchFamily="34" charset="-122"/>
                <a:ea typeface="微软雅黑" panose="020B0503020204020204" pitchFamily="34" charset="-122"/>
              </a:rPr>
              <a:t>单击此处添加标题</a:t>
            </a:r>
            <a:endParaRPr lang="zh-CN" altLang="en-US" sz="1800" b="1" kern="0" dirty="0">
              <a:solidFill>
                <a:schemeClr val="bg1"/>
              </a:solidFill>
              <a:latin typeface="微软雅黑" panose="020B0503020204020204" pitchFamily="34" charset="-122"/>
              <a:ea typeface="微软雅黑" panose="020B0503020204020204" pitchFamily="34" charset="-122"/>
            </a:endParaRPr>
          </a:p>
        </p:txBody>
      </p:sp>
      <p:sp>
        <p:nvSpPr>
          <p:cNvPr id="24" name="椭圆 23"/>
          <p:cNvSpPr>
            <a:spLocks noChangeArrowheads="1"/>
          </p:cNvSpPr>
          <p:nvPr/>
        </p:nvSpPr>
        <p:spPr bwMode="auto">
          <a:xfrm>
            <a:off x="6162501" y="1203598"/>
            <a:ext cx="1793875" cy="1792287"/>
          </a:xfrm>
          <a:prstGeom prst="ellipse">
            <a:avLst/>
          </a:prstGeom>
          <a:solidFill>
            <a:srgbClr val="FF9900"/>
          </a:solidFill>
          <a:ln>
            <a:noFill/>
          </a:ln>
          <a:effectLst>
            <a:outerShdw dist="38100" algn="l" rotWithShape="0">
              <a:srgbClr val="000000">
                <a:alpha val="39999"/>
              </a:srgbClr>
            </a:outerShdw>
          </a:effec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anose="020B0503020204020204" pitchFamily="34" charset="-122"/>
                <a:ea typeface="微软雅黑" panose="020B0503020204020204" pitchFamily="34" charset="-122"/>
              </a:rPr>
              <a:t>单击此处添加标题</a:t>
            </a:r>
            <a:endParaRPr lang="zh-CN" altLang="en-US" sz="1800" b="1" kern="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3660601" y="154491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sz="2000" b="1" kern="0" dirty="0" smtClean="0">
                <a:solidFill>
                  <a:schemeClr val="accent2"/>
                </a:solidFill>
                <a:latin typeface="微软雅黑" panose="020B0503020204020204" pitchFamily="34" charset="-122"/>
                <a:ea typeface="微软雅黑" panose="020B0503020204020204" pitchFamily="34" charset="-122"/>
              </a:rPr>
              <a:t>单击此处    添加</a:t>
            </a:r>
            <a:r>
              <a:rPr lang="zh-CN" altLang="en-US" sz="2000" b="1" kern="0" dirty="0">
                <a:solidFill>
                  <a:schemeClr val="accent2"/>
                </a:solidFill>
                <a:latin typeface="微软雅黑" panose="020B0503020204020204" pitchFamily="34" charset="-122"/>
                <a:ea typeface="微软雅黑" panose="020B0503020204020204" pitchFamily="34" charset="-122"/>
              </a:rPr>
              <a:t>标题</a:t>
            </a:r>
            <a:endParaRPr lang="zh-CN" altLang="en-US" sz="2000" b="1" kern="0" dirty="0">
              <a:solidFill>
                <a:schemeClr val="accent2"/>
              </a:solidFill>
              <a:latin typeface="微软雅黑" panose="020B0503020204020204" pitchFamily="34" charset="-122"/>
              <a:ea typeface="微软雅黑" panose="020B0503020204020204" pitchFamily="34" charset="-122"/>
            </a:endParaRPr>
          </a:p>
        </p:txBody>
      </p:sp>
      <p:sp>
        <p:nvSpPr>
          <p:cNvPr id="26" name="下箭头 25"/>
          <p:cNvSpPr>
            <a:spLocks noChangeArrowheads="1"/>
          </p:cNvSpPr>
          <p:nvPr/>
        </p:nvSpPr>
        <p:spPr bwMode="auto">
          <a:xfrm>
            <a:off x="3993976" y="3032398"/>
            <a:ext cx="804863" cy="555625"/>
          </a:xfrm>
          <a:prstGeom prst="downArrow">
            <a:avLst>
              <a:gd name="adj1" fmla="val 50000"/>
              <a:gd name="adj2" fmla="val 50000"/>
            </a:avLst>
          </a:prstGeom>
          <a:solidFill>
            <a:srgbClr val="FF990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anose="020B0503020204020204" pitchFamily="34" charset="-122"/>
              <a:ea typeface="微软雅黑" panose="020B0503020204020204" pitchFamily="34" charset="-122"/>
            </a:endParaRPr>
          </a:p>
        </p:txBody>
      </p:sp>
      <p:sp>
        <p:nvSpPr>
          <p:cNvPr id="27" name="TextBox 26"/>
          <p:cNvSpPr txBox="1"/>
          <p:nvPr/>
        </p:nvSpPr>
        <p:spPr bwMode="auto">
          <a:xfrm>
            <a:off x="1216868" y="3147814"/>
            <a:ext cx="1482725"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105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bwMode="auto">
          <a:xfrm>
            <a:off x="6400055" y="3208139"/>
            <a:ext cx="1484313" cy="1304203"/>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050" kern="0" dirty="0">
                <a:solidFill>
                  <a:schemeClr val="tx1">
                    <a:lumMod val="65000"/>
                    <a:lumOff val="3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105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a:spLocks noChangeArrowheads="1"/>
          </p:cNvSpPr>
          <p:nvPr/>
        </p:nvSpPr>
        <p:spPr bwMode="auto">
          <a:xfrm>
            <a:off x="3851920" y="3714976"/>
            <a:ext cx="1125537" cy="72898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20000"/>
              </a:lnSpc>
              <a:spcBef>
                <a:spcPts val="0"/>
              </a:spcBef>
              <a:spcAft>
                <a:spcPts val="0"/>
              </a:spcAft>
              <a:buClrTx/>
              <a:buSzTx/>
              <a:defRPr/>
            </a:pPr>
            <a:r>
              <a:rPr lang="zh-CN" altLang="en-US" sz="1800" b="1" kern="0" dirty="0">
                <a:solidFill>
                  <a:schemeClr val="tx1">
                    <a:lumMod val="65000"/>
                    <a:lumOff val="35000"/>
                  </a:schemeClr>
                </a:solidFill>
                <a:latin typeface="微软雅黑" panose="020B0503020204020204" pitchFamily="34" charset="-122"/>
                <a:ea typeface="微软雅黑" panose="020B0503020204020204" pitchFamily="34" charset="-122"/>
              </a:rPr>
              <a:t>单击</a:t>
            </a:r>
            <a:r>
              <a:rPr lang="zh-CN" altLang="en-US" sz="1800" b="1" kern="0" dirty="0" smtClean="0">
                <a:solidFill>
                  <a:schemeClr val="tx1">
                    <a:lumMod val="65000"/>
                    <a:lumOff val="35000"/>
                  </a:schemeClr>
                </a:solidFill>
                <a:latin typeface="微软雅黑" panose="020B0503020204020204" pitchFamily="34" charset="-122"/>
                <a:ea typeface="微软雅黑" panose="020B0503020204020204" pitchFamily="34" charset="-122"/>
              </a:rPr>
              <a:t>此处</a:t>
            </a:r>
            <a:endParaRPr lang="en-US" altLang="zh-CN" sz="1800" b="1" kern="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buClrTx/>
              <a:buSzTx/>
              <a:defRPr/>
            </a:pPr>
            <a:r>
              <a:rPr lang="zh-CN" altLang="en-US" sz="1800" b="1" kern="0" dirty="0" smtClean="0">
                <a:solidFill>
                  <a:schemeClr val="tx1">
                    <a:lumMod val="65000"/>
                    <a:lumOff val="35000"/>
                  </a:schemeClr>
                </a:solidFill>
                <a:latin typeface="微软雅黑" panose="020B0503020204020204" pitchFamily="34" charset="-122"/>
                <a:ea typeface="微软雅黑" panose="020B0503020204020204" pitchFamily="34" charset="-122"/>
              </a:rPr>
              <a:t>添加</a:t>
            </a:r>
            <a:r>
              <a:rPr lang="zh-CN" altLang="en-US" sz="1800" b="1" kern="0" dirty="0">
                <a:solidFill>
                  <a:schemeClr val="tx1">
                    <a:lumMod val="65000"/>
                    <a:lumOff val="35000"/>
                  </a:schemeClr>
                </a:solidFill>
                <a:latin typeface="微软雅黑" panose="020B0503020204020204" pitchFamily="34" charset="-122"/>
                <a:ea typeface="微软雅黑" panose="020B0503020204020204" pitchFamily="34" charset="-122"/>
              </a:rPr>
              <a:t>标题</a:t>
            </a:r>
            <a:endParaRPr lang="zh-CN" altLang="en-US" sz="18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750" advClick="0" advTm="7000">
        <p14:gallery dir="l"/>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 calcmode="lin" valueType="num">
                                      <p:cBhvr>
                                        <p:cTn id="13" dur="500" fill="hold"/>
                                        <p:tgtEl>
                                          <p:spTgt spid="23"/>
                                        </p:tgtEl>
                                        <p:attrNameLst>
                                          <p:attrName>style.rotation</p:attrName>
                                        </p:attrNameLst>
                                      </p:cBhvr>
                                      <p:tavLst>
                                        <p:tav tm="0">
                                          <p:val>
                                            <p:fltVal val="360"/>
                                          </p:val>
                                        </p:tav>
                                        <p:tav tm="100000">
                                          <p:val>
                                            <p:fltVal val="0"/>
                                          </p:val>
                                        </p:tav>
                                      </p:tavLst>
                                    </p:anim>
                                    <p:animEffect transition="in" filter="fade">
                                      <p:cBhvr>
                                        <p:cTn id="14" dur="500"/>
                                        <p:tgtEl>
                                          <p:spTgt spid="23"/>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slide(fromLeft)">
                                      <p:cBhvr>
                                        <p:cTn id="24" dur="500"/>
                                        <p:tgtEl>
                                          <p:spTgt spid="21"/>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lide(fromRight)">
                                      <p:cBhvr>
                                        <p:cTn id="27" dur="500"/>
                                        <p:tgtEl>
                                          <p:spTgt spid="22"/>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diamond(in)">
                                      <p:cBhvr>
                                        <p:cTn id="42" dur="500"/>
                                        <p:tgtEl>
                                          <p:spTgt spid="29"/>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diamond(in)">
                                      <p:cBhvr>
                                        <p:cTn id="45" dur="500"/>
                                        <p:tgtEl>
                                          <p:spTgt spid="27"/>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diamond(in)">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4" grpId="0" animBg="1"/>
      <p:bldP spid="25" grpId="0" animBg="1"/>
      <p:bldP spid="26" grpId="0" animBg="1"/>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endParaRPr lang="zh-CN" altLang="en-US" sz="2800" b="0" i="0" dirty="0">
              <a:latin typeface="方正毡笔黑简体" panose="03000509000000000000" pitchFamily="65" charset="-122"/>
              <a:ea typeface="方正毡笔黑简体" panose="03000509000000000000" pitchFamily="65" charset="-122"/>
            </a:endParaRPr>
          </a:p>
        </p:txBody>
      </p:sp>
      <p:graphicFrame>
        <p:nvGraphicFramePr>
          <p:cNvPr id="31" name="图表 30"/>
          <p:cNvGraphicFramePr/>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2" name="图表 31"/>
          <p:cNvGraphicFramePr/>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2" name="图表 61"/>
          <p:cNvGraphicFramePr/>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400" b="0" dirty="0" smtClean="0">
                <a:solidFill>
                  <a:schemeClr val="tx1">
                    <a:lumMod val="85000"/>
                    <a:lumOff val="15000"/>
                  </a:schemeClr>
                </a:solidFill>
                <a:latin typeface="微软雅黑" panose="020B0503020204020204" pitchFamily="34" charset="-122"/>
              </a:rPr>
              <a:t>添加文本信息</a:t>
            </a:r>
            <a:endParaRPr lang="en-US" altLang="zh-CN" sz="1400" b="0"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anose="020B0503020204020204" pitchFamily="34" charset="-122"/>
              </a:rPr>
              <a:t>此处</a:t>
            </a:r>
            <a:r>
              <a:rPr lang="zh-CN" altLang="en-US" sz="1200" b="0" dirty="0" smtClean="0">
                <a:solidFill>
                  <a:schemeClr val="tx1">
                    <a:lumMod val="85000"/>
                    <a:lumOff val="15000"/>
                  </a:schemeClr>
                </a:solidFill>
                <a:latin typeface="微软雅黑" panose="020B0503020204020204" pitchFamily="34" charset="-122"/>
              </a:rPr>
              <a:t>添加说明文字添加</a:t>
            </a:r>
            <a:r>
              <a:rPr lang="zh-CN" altLang="en-US" sz="1200" b="0" dirty="0">
                <a:solidFill>
                  <a:schemeClr val="tx1">
                    <a:lumMod val="85000"/>
                    <a:lumOff val="15000"/>
                  </a:schemeClr>
                </a:solidFill>
                <a:latin typeface="微软雅黑" panose="020B0503020204020204" pitchFamily="34" charset="-122"/>
              </a:rPr>
              <a:t>说明文字添加说明</a:t>
            </a:r>
            <a:r>
              <a:rPr lang="zh-CN" altLang="en-US" sz="1200" b="0" dirty="0" smtClean="0">
                <a:solidFill>
                  <a:schemeClr val="tx1">
                    <a:lumMod val="85000"/>
                    <a:lumOff val="15000"/>
                  </a:schemeClr>
                </a:solidFill>
                <a:latin typeface="微软雅黑" panose="020B0503020204020204" pitchFamily="34" charset="-122"/>
              </a:rPr>
              <a:t>文字</a:t>
            </a:r>
            <a:endParaRPr lang="zh-CN" altLang="en-US" sz="1200" b="0" dirty="0">
              <a:solidFill>
                <a:schemeClr val="tx1">
                  <a:lumMod val="85000"/>
                  <a:lumOff val="15000"/>
                </a:schemeClr>
              </a:solidFill>
              <a:latin typeface="微软雅黑" panose="020B0503020204020204"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400" b="0" dirty="0" smtClean="0">
                <a:solidFill>
                  <a:schemeClr val="tx1">
                    <a:lumMod val="85000"/>
                    <a:lumOff val="15000"/>
                  </a:schemeClr>
                </a:solidFill>
                <a:latin typeface="微软雅黑" panose="020B0503020204020204" pitchFamily="34" charset="-122"/>
              </a:rPr>
              <a:t>添加文本信息</a:t>
            </a:r>
            <a:endParaRPr lang="en-US" altLang="zh-CN" sz="1400" b="0"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anose="020B0503020204020204" pitchFamily="34" charset="-122"/>
              </a:rPr>
              <a:t>此处添加说明文字添加说明文字添加说明文字</a:t>
            </a:r>
            <a:endParaRPr lang="zh-CN" altLang="en-US" sz="1200" b="0" dirty="0">
              <a:solidFill>
                <a:schemeClr val="tx1">
                  <a:lumMod val="85000"/>
                  <a:lumOff val="15000"/>
                </a:schemeClr>
              </a:solidFill>
              <a:latin typeface="微软雅黑" panose="020B0503020204020204" pitchFamily="34" charset="-122"/>
            </a:endParaRP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400" b="0" dirty="0" smtClean="0">
                <a:solidFill>
                  <a:schemeClr val="tx1">
                    <a:lumMod val="85000"/>
                    <a:lumOff val="15000"/>
                  </a:schemeClr>
                </a:solidFill>
                <a:latin typeface="微软雅黑" panose="020B0503020204020204" pitchFamily="34" charset="-122"/>
              </a:rPr>
              <a:t>添加文本信息</a:t>
            </a:r>
            <a:endParaRPr lang="en-US" altLang="zh-CN" sz="1400" b="0"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anose="020B0503020204020204" pitchFamily="34" charset="-122"/>
              </a:rPr>
              <a:t>此处添加说明文字添加说明文字添加说明文字</a:t>
            </a:r>
            <a:endParaRPr lang="zh-CN" altLang="en-US" sz="1200" b="0" dirty="0">
              <a:solidFill>
                <a:schemeClr val="tx1">
                  <a:lumMod val="85000"/>
                  <a:lumOff val="15000"/>
                </a:schemeClr>
              </a:solidFill>
              <a:latin typeface="微软雅黑" panose="020B0503020204020204" pitchFamily="34" charset="-122"/>
            </a:endParaRP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1800" b="0" dirty="0" smtClean="0">
                <a:solidFill>
                  <a:schemeClr val="tx1">
                    <a:lumMod val="85000"/>
                    <a:lumOff val="15000"/>
                  </a:schemeClr>
                </a:solidFill>
                <a:latin typeface="微软雅黑" panose="020B0503020204020204" pitchFamily="34" charset="-122"/>
              </a:rPr>
              <a:t>添加文本信息</a:t>
            </a:r>
            <a:endParaRPr lang="en-US" altLang="zh-CN" sz="1800" b="0"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400" b="0" dirty="0">
                <a:solidFill>
                  <a:schemeClr val="tx1">
                    <a:lumMod val="85000"/>
                    <a:lumOff val="15000"/>
                  </a:schemeClr>
                </a:solidFill>
                <a:latin typeface="微软雅黑" panose="020B0503020204020204" pitchFamily="34" charset="-122"/>
              </a:rPr>
              <a:t>单击此处添加说明文字单击此处添加说明文字单击此处添加说明文字单击此处添加说明文字单击此处单击此处添加说明</a:t>
            </a:r>
            <a:r>
              <a:rPr lang="zh-CN" altLang="en-US" sz="1400" b="0" dirty="0" smtClean="0">
                <a:solidFill>
                  <a:schemeClr val="tx1">
                    <a:lumMod val="85000"/>
                    <a:lumOff val="15000"/>
                  </a:schemeClr>
                </a:solidFill>
                <a:latin typeface="微软雅黑" panose="020B0503020204020204" pitchFamily="34" charset="-122"/>
              </a:rPr>
              <a:t>文字。</a:t>
            </a:r>
            <a:endParaRPr lang="zh-CN" altLang="en-US" sz="1400" b="0" dirty="0">
              <a:solidFill>
                <a:schemeClr val="tx1">
                  <a:lumMod val="85000"/>
                  <a:lumOff val="15000"/>
                </a:schemeClr>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8000">
        <p14:prism isInverted="1"/>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750"/>
                                        <p:tgtEl>
                                          <p:spTgt spid="69"/>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2500"/>
                            </p:stCondLst>
                            <p:childTnLst>
                              <p:par>
                                <p:cTn id="19" presetID="45" presetClass="entr" presetSubtype="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anim calcmode="lin" valueType="num">
                                      <p:cBhvr>
                                        <p:cTn id="22" dur="500" fill="hold"/>
                                        <p:tgtEl>
                                          <p:spTgt spid="63"/>
                                        </p:tgtEl>
                                        <p:attrNameLst>
                                          <p:attrName>ppt_w</p:attrName>
                                        </p:attrNameLst>
                                      </p:cBhvr>
                                      <p:tavLst>
                                        <p:tav tm="0" fmla="#ppt_w*sin(2.5*pi*$)">
                                          <p:val>
                                            <p:fltVal val="0"/>
                                          </p:val>
                                        </p:tav>
                                        <p:tav tm="100000">
                                          <p:val>
                                            <p:fltVal val="1"/>
                                          </p:val>
                                        </p:tav>
                                      </p:tavLst>
                                    </p:anim>
                                    <p:anim calcmode="lin" valueType="num">
                                      <p:cBhvr>
                                        <p:cTn id="23" dur="5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500"/>
                                        <p:tgtEl>
                                          <p:spTgt spid="6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childTnLst>
                          </p:cTn>
                        </p:par>
                        <p:par>
                          <p:cTn id="33" fill="hold">
                            <p:stCondLst>
                              <p:cond delay="3500"/>
                            </p:stCondLst>
                            <p:childTnLst>
                              <p:par>
                                <p:cTn id="34" presetID="45"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ppt_w</p:attrName>
                                        </p:attrNameLst>
                                      </p:cBhvr>
                                      <p:tavLst>
                                        <p:tav tm="0" fmla="#ppt_w*sin(2.5*pi*$)">
                                          <p:val>
                                            <p:fltVal val="0"/>
                                          </p:val>
                                        </p:tav>
                                        <p:tav tm="100000">
                                          <p:val>
                                            <p:fltVal val="1"/>
                                          </p:val>
                                        </p:tav>
                                      </p:tavLst>
                                    </p:anim>
                                    <p:anim calcmode="lin" valueType="num">
                                      <p:cBhvr>
                                        <p:cTn id="38" dur="500" fill="hold"/>
                                        <p:tgtEl>
                                          <p:spTgt spid="64"/>
                                        </p:tgtEl>
                                        <p:attrNameLst>
                                          <p:attrName>ppt_h</p:attrName>
                                        </p:attrNameLst>
                                      </p:cBhvr>
                                      <p:tavLst>
                                        <p:tav tm="0">
                                          <p:val>
                                            <p:strVal val="#ppt_h"/>
                                          </p:val>
                                        </p:tav>
                                        <p:tav tm="100000">
                                          <p:val>
                                            <p:strVal val="#ppt_h"/>
                                          </p:val>
                                        </p:tav>
                                      </p:tavLst>
                                    </p:anim>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up)">
                                      <p:cBhvr>
                                        <p:cTn id="42" dur="500"/>
                                        <p:tgtEl>
                                          <p:spTgt spid="6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4500"/>
                            </p:stCondLst>
                            <p:childTnLst>
                              <p:par>
                                <p:cTn id="49" presetID="45"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anim calcmode="lin" valueType="num">
                                      <p:cBhvr>
                                        <p:cTn id="52" dur="500" fill="hold"/>
                                        <p:tgtEl>
                                          <p:spTgt spid="65"/>
                                        </p:tgtEl>
                                        <p:attrNameLst>
                                          <p:attrName>ppt_w</p:attrName>
                                        </p:attrNameLst>
                                      </p:cBhvr>
                                      <p:tavLst>
                                        <p:tav tm="0" fmla="#ppt_w*sin(2.5*pi*$)">
                                          <p:val>
                                            <p:fltVal val="0"/>
                                          </p:val>
                                        </p:tav>
                                        <p:tav tm="100000">
                                          <p:val>
                                            <p:fltVal val="1"/>
                                          </p:val>
                                        </p:tav>
                                      </p:tavLst>
                                    </p:anim>
                                    <p:anim calcmode="lin" valueType="num">
                                      <p:cBhvr>
                                        <p:cTn id="53" dur="500" fill="hold"/>
                                        <p:tgtEl>
                                          <p:spTgt spid="65"/>
                                        </p:tgtEl>
                                        <p:attrNameLst>
                                          <p:attrName>ppt_h</p:attrName>
                                        </p:attrNameLst>
                                      </p:cBhvr>
                                      <p:tavLst>
                                        <p:tav tm="0">
                                          <p:val>
                                            <p:strVal val="#ppt_h"/>
                                          </p:val>
                                        </p:tav>
                                        <p:tav tm="100000">
                                          <p:val>
                                            <p:strVal val="#ppt_h"/>
                                          </p:val>
                                        </p:tav>
                                      </p:tavLst>
                                    </p:anim>
                                  </p:childTnLst>
                                </p:cTn>
                              </p:par>
                            </p:childTnLst>
                          </p:cTn>
                        </p:par>
                        <p:par>
                          <p:cTn id="54" fill="hold">
                            <p:stCondLst>
                              <p:cond delay="500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theme/theme1.xml><?xml version="1.0" encoding="utf-8"?>
<a:theme xmlns:a="http://schemas.openxmlformats.org/drawingml/2006/main" name="微笑PPT - 小A">
  <a:themeElements>
    <a:clrScheme name="自定义 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6225</Words>
  <Application>WPS 演示</Application>
  <PresentationFormat>全屏显示(16:9)</PresentationFormat>
  <Paragraphs>881</Paragraphs>
  <Slides>42</Slides>
  <Notes>41</Notes>
  <HiddenSlides>0</HiddenSlides>
  <MMClips>1</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42</vt:i4>
      </vt:variant>
    </vt:vector>
  </HeadingPairs>
  <TitlesOfParts>
    <vt:vector size="68" baseType="lpstr">
      <vt:lpstr>Arial</vt:lpstr>
      <vt:lpstr>宋体</vt:lpstr>
      <vt:lpstr>Wingdings</vt:lpstr>
      <vt:lpstr>华文细黑</vt:lpstr>
      <vt:lpstr>微软雅黑</vt:lpstr>
      <vt:lpstr>方正正粗黑简体</vt:lpstr>
      <vt:lpstr>方正隶二简体</vt:lpstr>
      <vt:lpstr>Arial Black</vt:lpstr>
      <vt:lpstr>Arial Unicode MS</vt:lpstr>
      <vt:lpstr>方正毡笔黑简体</vt:lpstr>
      <vt:lpstr>方正黑体简体</vt:lpstr>
      <vt:lpstr>Calibri</vt:lpstr>
      <vt:lpstr>Calibri Light</vt:lpstr>
      <vt:lpstr>Arial Narrow</vt:lpstr>
      <vt:lpstr>黑体</vt:lpstr>
      <vt:lpstr>Arial</vt:lpstr>
      <vt:lpstr>Calibri</vt:lpstr>
      <vt:lpstr>Lato Light</vt:lpstr>
      <vt:lpstr>Bebas Neue</vt:lpstr>
      <vt:lpstr>Impact</vt:lpstr>
      <vt:lpstr>Malgun Gothic</vt:lpstr>
      <vt:lpstr>Broadway</vt:lpstr>
      <vt:lpstr>Open Sans</vt:lpstr>
      <vt:lpstr>方正行楷简体</vt:lpstr>
      <vt:lpstr>Segoe Print</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186</dc:title>
  <dc:creator>Administrator</dc:creator>
  <cp:lastModifiedBy>Administrator</cp:lastModifiedBy>
  <cp:revision>238</cp:revision>
  <dcterms:created xsi:type="dcterms:W3CDTF">2010-02-22T07:41:00Z</dcterms:created>
  <dcterms:modified xsi:type="dcterms:W3CDTF">2017-07-07T17:09:03Z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