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256" r:id="rId5"/>
    <p:sldId id="257" r:id="rId7"/>
    <p:sldId id="258" r:id="rId8"/>
    <p:sldId id="270" r:id="rId9"/>
    <p:sldId id="267" r:id="rId10"/>
    <p:sldId id="268" r:id="rId11"/>
    <p:sldId id="333" r:id="rId12"/>
    <p:sldId id="259" r:id="rId13"/>
    <p:sldId id="271" r:id="rId14"/>
    <p:sldId id="273" r:id="rId15"/>
    <p:sldId id="278" r:id="rId16"/>
    <p:sldId id="282" r:id="rId17"/>
    <p:sldId id="276" r:id="rId18"/>
    <p:sldId id="302" r:id="rId19"/>
    <p:sldId id="283" r:id="rId20"/>
    <p:sldId id="275" r:id="rId21"/>
    <p:sldId id="284" r:id="rId22"/>
    <p:sldId id="288" r:id="rId23"/>
    <p:sldId id="292" r:id="rId24"/>
    <p:sldId id="286" r:id="rId25"/>
    <p:sldId id="289" r:id="rId26"/>
    <p:sldId id="287" r:id="rId27"/>
    <p:sldId id="290" r:id="rId28"/>
    <p:sldId id="291" r:id="rId29"/>
    <p:sldId id="295" r:id="rId30"/>
    <p:sldId id="297" r:id="rId31"/>
    <p:sldId id="293" r:id="rId32"/>
    <p:sldId id="301" r:id="rId33"/>
    <p:sldId id="298" r:id="rId34"/>
    <p:sldId id="299" r:id="rId35"/>
    <p:sldId id="328" r:id="rId36"/>
    <p:sldId id="329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284774"/>
    <a:srgbClr val="5B9BD5"/>
    <a:srgbClr val="C3D7E4"/>
    <a:srgbClr val="ABC9DD"/>
    <a:srgbClr val="1E3556"/>
    <a:srgbClr val="87A4D9"/>
    <a:srgbClr val="BBD3E4"/>
    <a:srgbClr val="5C84CC"/>
    <a:srgbClr val="2652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33" autoAdjust="0"/>
    <p:restoredTop sz="94660"/>
  </p:normalViewPr>
  <p:slideViewPr>
    <p:cSldViewPr snapToGrid="0">
      <p:cViewPr varScale="1">
        <p:scale>
          <a:sx n="62" d="100"/>
          <a:sy n="62" d="100"/>
        </p:scale>
        <p:origin x="66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455DAA-30A9-4029-85C8-A8AAC7027F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39D9E-438D-4DA2-8611-486B4E39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27F0-DAF0-4241-92D9-3D8528F01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2200-85D2-4D27-9F3C-940A6E051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27F0-DAF0-4241-92D9-3D8528F01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2200-85D2-4D27-9F3C-940A6E051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27F0-DAF0-4241-92D9-3D8528F01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2200-85D2-4D27-9F3C-940A6E051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2670-284D-463C-BF53-25A4FF0C2E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FAC9-B347-4FC1-9090-83225B5F11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2670-284D-463C-BF53-25A4FF0C2E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FAC9-B347-4FC1-9090-83225B5F11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2670-284D-463C-BF53-25A4FF0C2E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FAC9-B347-4FC1-9090-83225B5F11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2670-284D-463C-BF53-25A4FF0C2E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FAC9-B347-4FC1-9090-83225B5F11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2670-284D-463C-BF53-25A4FF0C2E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FAC9-B347-4FC1-9090-83225B5F11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2670-284D-463C-BF53-25A4FF0C2E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FAC9-B347-4FC1-9090-83225B5F11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2670-284D-463C-BF53-25A4FF0C2E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FAC9-B347-4FC1-9090-83225B5F11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2670-284D-463C-BF53-25A4FF0C2E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FAC9-B347-4FC1-9090-83225B5F11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27F0-DAF0-4241-92D9-3D8528F01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2200-85D2-4D27-9F3C-940A6E051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2670-284D-463C-BF53-25A4FF0C2E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FAC9-B347-4FC1-9090-83225B5F11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2670-284D-463C-BF53-25A4FF0C2E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FAC9-B347-4FC1-9090-83225B5F11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2670-284D-463C-BF53-25A4FF0C2E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EFAC9-B347-4FC1-9090-83225B5F11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281202" y="5464661"/>
            <a:ext cx="5844995" cy="258922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1" u="sng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281202" y="5765822"/>
            <a:ext cx="5844996" cy="296392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1" u="sng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5" name="任意多边形: 形状 14"/>
          <p:cNvSpPr/>
          <p:nvPr userDrawn="1"/>
        </p:nvSpPr>
        <p:spPr bwMode="auto">
          <a:xfrm flipH="1">
            <a:off x="19052" y="-19050"/>
            <a:ext cx="12194447" cy="2284510"/>
          </a:xfrm>
          <a:custGeom>
            <a:avLst/>
            <a:gdLst>
              <a:gd name="connsiteX0" fmla="*/ 12194446 w 12194447"/>
              <a:gd name="connsiteY0" fmla="*/ 2038718 h 2297582"/>
              <a:gd name="connsiteX1" fmla="*/ 12050434 w 12194447"/>
              <a:gd name="connsiteY1" fmla="*/ 2286745 h 2297582"/>
              <a:gd name="connsiteX2" fmla="*/ 12108646 w 12194447"/>
              <a:gd name="connsiteY2" fmla="*/ 2286745 h 2297582"/>
              <a:gd name="connsiteX3" fmla="*/ 12194446 w 12194447"/>
              <a:gd name="connsiteY3" fmla="*/ 2129301 h 2297582"/>
              <a:gd name="connsiteX4" fmla="*/ 2537902 w 12194447"/>
              <a:gd name="connsiteY4" fmla="*/ 1762203 h 2297582"/>
              <a:gd name="connsiteX5" fmla="*/ 2347400 w 12194447"/>
              <a:gd name="connsiteY5" fmla="*/ 1791875 h 2297582"/>
              <a:gd name="connsiteX6" fmla="*/ 1794810 w 12194447"/>
              <a:gd name="connsiteY6" fmla="*/ 2266620 h 2297582"/>
              <a:gd name="connsiteX7" fmla="*/ 1773193 w 12194447"/>
              <a:gd name="connsiteY7" fmla="*/ 2297582 h 2297582"/>
              <a:gd name="connsiteX8" fmla="*/ 1823183 w 12194447"/>
              <a:gd name="connsiteY8" fmla="*/ 2297582 h 2297582"/>
              <a:gd name="connsiteX9" fmla="*/ 1894790 w 12194447"/>
              <a:gd name="connsiteY9" fmla="*/ 2204697 h 2297582"/>
              <a:gd name="connsiteX10" fmla="*/ 2339294 w 12194447"/>
              <a:gd name="connsiteY10" fmla="*/ 1861539 h 2297582"/>
              <a:gd name="connsiteX11" fmla="*/ 3016183 w 12194447"/>
              <a:gd name="connsiteY11" fmla="*/ 2147934 h 2297582"/>
              <a:gd name="connsiteX12" fmla="*/ 3108056 w 12194447"/>
              <a:gd name="connsiteY12" fmla="*/ 2255010 h 2297582"/>
              <a:gd name="connsiteX13" fmla="*/ 3135078 w 12194447"/>
              <a:gd name="connsiteY13" fmla="*/ 2297582 h 2297582"/>
              <a:gd name="connsiteX14" fmla="*/ 3176961 w 12194447"/>
              <a:gd name="connsiteY14" fmla="*/ 2297582 h 2297582"/>
              <a:gd name="connsiteX15" fmla="*/ 3172908 w 12194447"/>
              <a:gd name="connsiteY15" fmla="*/ 2292422 h 2297582"/>
              <a:gd name="connsiteX16" fmla="*/ 3041853 w 12194447"/>
              <a:gd name="connsiteY16" fmla="*/ 2110522 h 2297582"/>
              <a:gd name="connsiteX17" fmla="*/ 2537902 w 12194447"/>
              <a:gd name="connsiteY17" fmla="*/ 1762203 h 2297582"/>
              <a:gd name="connsiteX18" fmla="*/ 12194446 w 12194447"/>
              <a:gd name="connsiteY18" fmla="*/ 1589476 h 2297582"/>
              <a:gd name="connsiteX19" fmla="*/ 11981454 w 12194447"/>
              <a:gd name="connsiteY19" fmla="*/ 1863672 h 2297582"/>
              <a:gd name="connsiteX20" fmla="*/ 11981454 w 12194447"/>
              <a:gd name="connsiteY20" fmla="*/ 1808588 h 2297582"/>
              <a:gd name="connsiteX21" fmla="*/ 11714142 w 12194447"/>
              <a:gd name="connsiteY21" fmla="*/ 2210397 h 2297582"/>
              <a:gd name="connsiteX22" fmla="*/ 11667084 w 12194447"/>
              <a:gd name="connsiteY22" fmla="*/ 2286745 h 2297582"/>
              <a:gd name="connsiteX23" fmla="*/ 11754216 w 12194447"/>
              <a:gd name="connsiteY23" fmla="*/ 2286745 h 2297582"/>
              <a:gd name="connsiteX24" fmla="*/ 11778100 w 12194447"/>
              <a:gd name="connsiteY24" fmla="*/ 2250180 h 2297582"/>
              <a:gd name="connsiteX25" fmla="*/ 12194446 w 12194447"/>
              <a:gd name="connsiteY25" fmla="*/ 1669042 h 2297582"/>
              <a:gd name="connsiteX26" fmla="*/ 2372381 w 12194447"/>
              <a:gd name="connsiteY26" fmla="*/ 1419003 h 2297582"/>
              <a:gd name="connsiteX27" fmla="*/ 1500987 w 12194447"/>
              <a:gd name="connsiteY27" fmla="*/ 1983557 h 2297582"/>
              <a:gd name="connsiteX28" fmla="*/ 1274378 w 12194447"/>
              <a:gd name="connsiteY28" fmla="*/ 2278380 h 2297582"/>
              <a:gd name="connsiteX29" fmla="*/ 1267369 w 12194447"/>
              <a:gd name="connsiteY29" fmla="*/ 2286744 h 2297582"/>
              <a:gd name="connsiteX30" fmla="*/ 1339790 w 12194447"/>
              <a:gd name="connsiteY30" fmla="*/ 2286744 h 2297582"/>
              <a:gd name="connsiteX31" fmla="*/ 1386514 w 12194447"/>
              <a:gd name="connsiteY31" fmla="*/ 2217743 h 2297582"/>
              <a:gd name="connsiteX32" fmla="*/ 1545374 w 12194447"/>
              <a:gd name="connsiteY32" fmla="*/ 2044195 h 2297582"/>
              <a:gd name="connsiteX33" fmla="*/ 2715799 w 12194447"/>
              <a:gd name="connsiteY33" fmla="*/ 1580005 h 2297582"/>
              <a:gd name="connsiteX34" fmla="*/ 3484401 w 12194447"/>
              <a:gd name="connsiteY34" fmla="*/ 2136196 h 2297582"/>
              <a:gd name="connsiteX35" fmla="*/ 3608218 w 12194447"/>
              <a:gd name="connsiteY35" fmla="*/ 2286744 h 2297582"/>
              <a:gd name="connsiteX36" fmla="*/ 3694657 w 12194447"/>
              <a:gd name="connsiteY36" fmla="*/ 2286744 h 2297582"/>
              <a:gd name="connsiteX37" fmla="*/ 3657278 w 12194447"/>
              <a:gd name="connsiteY37" fmla="*/ 2236562 h 2297582"/>
              <a:gd name="connsiteX38" fmla="*/ 2701782 w 12194447"/>
              <a:gd name="connsiteY38" fmla="*/ 1467095 h 2297582"/>
              <a:gd name="connsiteX39" fmla="*/ 2372381 w 12194447"/>
              <a:gd name="connsiteY39" fmla="*/ 1419003 h 2297582"/>
              <a:gd name="connsiteX40" fmla="*/ 12194446 w 12194447"/>
              <a:gd name="connsiteY40" fmla="*/ 1374034 h 2297582"/>
              <a:gd name="connsiteX41" fmla="*/ 11512024 w 12194447"/>
              <a:gd name="connsiteY41" fmla="*/ 2193477 h 2297582"/>
              <a:gd name="connsiteX42" fmla="*/ 11442671 w 12194447"/>
              <a:gd name="connsiteY42" fmla="*/ 2286745 h 2297582"/>
              <a:gd name="connsiteX43" fmla="*/ 11531697 w 12194447"/>
              <a:gd name="connsiteY43" fmla="*/ 2286745 h 2297582"/>
              <a:gd name="connsiteX44" fmla="*/ 11576141 w 12194447"/>
              <a:gd name="connsiteY44" fmla="*/ 2224808 h 2297582"/>
              <a:gd name="connsiteX45" fmla="*/ 12194446 w 12194447"/>
              <a:gd name="connsiteY45" fmla="*/ 1454824 h 2297582"/>
              <a:gd name="connsiteX46" fmla="*/ 2391945 w 12194447"/>
              <a:gd name="connsiteY46" fmla="*/ 1011224 h 2297582"/>
              <a:gd name="connsiteX47" fmla="*/ 1251027 w 12194447"/>
              <a:gd name="connsiteY47" fmla="*/ 1840413 h 2297582"/>
              <a:gd name="connsiteX48" fmla="*/ 954088 w 12194447"/>
              <a:gd name="connsiteY48" fmla="*/ 2273815 h 2297582"/>
              <a:gd name="connsiteX49" fmla="*/ 946473 w 12194447"/>
              <a:gd name="connsiteY49" fmla="*/ 2286745 h 2297582"/>
              <a:gd name="connsiteX50" fmla="*/ 1040053 w 12194447"/>
              <a:gd name="connsiteY50" fmla="*/ 2286745 h 2297582"/>
              <a:gd name="connsiteX51" fmla="*/ 1102931 w 12194447"/>
              <a:gd name="connsiteY51" fmla="*/ 2187044 h 2297582"/>
              <a:gd name="connsiteX52" fmla="*/ 1308560 w 12194447"/>
              <a:gd name="connsiteY52" fmla="*/ 1929774 h 2297582"/>
              <a:gd name="connsiteX53" fmla="*/ 2841129 w 12194447"/>
              <a:gd name="connsiteY53" fmla="*/ 1247951 h 2297582"/>
              <a:gd name="connsiteX54" fmla="*/ 3848713 w 12194447"/>
              <a:gd name="connsiteY54" fmla="*/ 2066565 h 2297582"/>
              <a:gd name="connsiteX55" fmla="*/ 4011496 w 12194447"/>
              <a:gd name="connsiteY55" fmla="*/ 2286745 h 2297582"/>
              <a:gd name="connsiteX56" fmla="*/ 4124082 w 12194447"/>
              <a:gd name="connsiteY56" fmla="*/ 2286745 h 2297582"/>
              <a:gd name="connsiteX57" fmla="*/ 4076151 w 12194447"/>
              <a:gd name="connsiteY57" fmla="*/ 2213026 h 2297582"/>
              <a:gd name="connsiteX58" fmla="*/ 2822767 w 12194447"/>
              <a:gd name="connsiteY58" fmla="*/ 1082698 h 2297582"/>
              <a:gd name="connsiteX59" fmla="*/ 2391945 w 12194447"/>
              <a:gd name="connsiteY59" fmla="*/ 1011224 h 2297582"/>
              <a:gd name="connsiteX60" fmla="*/ 2417413 w 12194447"/>
              <a:gd name="connsiteY60" fmla="*/ 555244 h 2297582"/>
              <a:gd name="connsiteX61" fmla="*/ 2313818 w 12194447"/>
              <a:gd name="connsiteY61" fmla="*/ 555991 h 2297582"/>
              <a:gd name="connsiteX62" fmla="*/ 1198391 w 12194447"/>
              <a:gd name="connsiteY62" fmla="*/ 1435238 h 2297582"/>
              <a:gd name="connsiteX63" fmla="*/ 748254 w 12194447"/>
              <a:gd name="connsiteY63" fmla="*/ 2252812 h 2297582"/>
              <a:gd name="connsiteX64" fmla="*/ 729768 w 12194447"/>
              <a:gd name="connsiteY64" fmla="*/ 2286745 h 2297582"/>
              <a:gd name="connsiteX65" fmla="*/ 806197 w 12194447"/>
              <a:gd name="connsiteY65" fmla="*/ 2286745 h 2297582"/>
              <a:gd name="connsiteX66" fmla="*/ 852584 w 12194447"/>
              <a:gd name="connsiteY66" fmla="*/ 2202134 h 2297582"/>
              <a:gd name="connsiteX67" fmla="*/ 1262044 w 12194447"/>
              <a:gd name="connsiteY67" fmla="*/ 1516027 h 2297582"/>
              <a:gd name="connsiteX68" fmla="*/ 2783596 w 12194447"/>
              <a:gd name="connsiteY68" fmla="*/ 777898 h 2297582"/>
              <a:gd name="connsiteX69" fmla="*/ 4284982 w 12194447"/>
              <a:gd name="connsiteY69" fmla="*/ 2244073 h 2297582"/>
              <a:gd name="connsiteX70" fmla="*/ 4310646 w 12194447"/>
              <a:gd name="connsiteY70" fmla="*/ 2286745 h 2297582"/>
              <a:gd name="connsiteX71" fmla="*/ 4405350 w 12194447"/>
              <a:gd name="connsiteY71" fmla="*/ 2286745 h 2297582"/>
              <a:gd name="connsiteX72" fmla="*/ 4400316 w 12194447"/>
              <a:gd name="connsiteY72" fmla="*/ 2278010 h 2297582"/>
              <a:gd name="connsiteX73" fmla="*/ 2759114 w 12194447"/>
              <a:gd name="connsiteY73" fmla="*/ 619989 h 2297582"/>
              <a:gd name="connsiteX74" fmla="*/ 2417413 w 12194447"/>
              <a:gd name="connsiteY74" fmla="*/ 555244 h 2297582"/>
              <a:gd name="connsiteX75" fmla="*/ 2361652 w 12194447"/>
              <a:gd name="connsiteY75" fmla="*/ 114944 h 2297582"/>
              <a:gd name="connsiteX76" fmla="*/ 1120047 w 12194447"/>
              <a:gd name="connsiteY76" fmla="*/ 1042303 h 2297582"/>
              <a:gd name="connsiteX77" fmla="*/ 569749 w 12194447"/>
              <a:gd name="connsiteY77" fmla="*/ 2227412 h 2297582"/>
              <a:gd name="connsiteX78" fmla="*/ 538612 w 12194447"/>
              <a:gd name="connsiteY78" fmla="*/ 2286745 h 2297582"/>
              <a:gd name="connsiteX79" fmla="*/ 606019 w 12194447"/>
              <a:gd name="connsiteY79" fmla="*/ 2286745 h 2297582"/>
              <a:gd name="connsiteX80" fmla="*/ 681685 w 12194447"/>
              <a:gd name="connsiteY80" fmla="*/ 2140193 h 2297582"/>
              <a:gd name="connsiteX81" fmla="*/ 1188597 w 12194447"/>
              <a:gd name="connsiteY81" fmla="*/ 1116972 h 2297582"/>
              <a:gd name="connsiteX82" fmla="*/ 2708925 w 12194447"/>
              <a:gd name="connsiteY82" fmla="*/ 327431 h 2297582"/>
              <a:gd name="connsiteX83" fmla="*/ 4474072 w 12194447"/>
              <a:gd name="connsiteY83" fmla="*/ 2126852 h 2297582"/>
              <a:gd name="connsiteX84" fmla="*/ 4537097 w 12194447"/>
              <a:gd name="connsiteY84" fmla="*/ 2232176 h 2297582"/>
              <a:gd name="connsiteX85" fmla="*/ 4567816 w 12194447"/>
              <a:gd name="connsiteY85" fmla="*/ 2286745 h 2297582"/>
              <a:gd name="connsiteX86" fmla="*/ 4653607 w 12194447"/>
              <a:gd name="connsiteY86" fmla="*/ 2286745 h 2297582"/>
              <a:gd name="connsiteX87" fmla="*/ 4649923 w 12194447"/>
              <a:gd name="connsiteY87" fmla="*/ 2279814 h 2297582"/>
              <a:gd name="connsiteX88" fmla="*/ 4523035 w 12194447"/>
              <a:gd name="connsiteY88" fmla="*/ 2057079 h 2297582"/>
              <a:gd name="connsiteX89" fmla="*/ 2679547 w 12194447"/>
              <a:gd name="connsiteY89" fmla="*/ 173194 h 2297582"/>
              <a:gd name="connsiteX90" fmla="*/ 2361652 w 12194447"/>
              <a:gd name="connsiteY90" fmla="*/ 114944 h 2297582"/>
              <a:gd name="connsiteX91" fmla="*/ 7184 w 12194447"/>
              <a:gd name="connsiteY91" fmla="*/ 0 h 2297582"/>
              <a:gd name="connsiteX92" fmla="*/ 2448 w 12194447"/>
              <a:gd name="connsiteY92" fmla="*/ 0 h 2297582"/>
              <a:gd name="connsiteX93" fmla="*/ 2448 w 12194447"/>
              <a:gd name="connsiteY93" fmla="*/ 107094 h 2297582"/>
              <a:gd name="connsiteX94" fmla="*/ 176626 w 12194447"/>
              <a:gd name="connsiteY94" fmla="*/ 0 h 2297582"/>
              <a:gd name="connsiteX95" fmla="*/ 115777 w 12194447"/>
              <a:gd name="connsiteY95" fmla="*/ 0 h 2297582"/>
              <a:gd name="connsiteX96" fmla="*/ 114336 w 12194447"/>
              <a:gd name="connsiteY96" fmla="*/ 25250 h 2297582"/>
              <a:gd name="connsiteX97" fmla="*/ 3672 w 12194447"/>
              <a:gd name="connsiteY97" fmla="*/ 1126764 h 2297582"/>
              <a:gd name="connsiteX98" fmla="*/ 3672 w 12194447"/>
              <a:gd name="connsiteY98" fmla="*/ 1363015 h 2297582"/>
              <a:gd name="connsiteX99" fmla="*/ 164988 w 12194447"/>
              <a:gd name="connsiteY99" fmla="*/ 143757 h 2297582"/>
              <a:gd name="connsiteX100" fmla="*/ 353491 w 12194447"/>
              <a:gd name="connsiteY100" fmla="*/ 0 h 2297582"/>
              <a:gd name="connsiteX101" fmla="*/ 282843 w 12194447"/>
              <a:gd name="connsiteY101" fmla="*/ 0 h 2297582"/>
              <a:gd name="connsiteX102" fmla="*/ 268077 w 12194447"/>
              <a:gd name="connsiteY102" fmla="*/ 145805 h 2297582"/>
              <a:gd name="connsiteX103" fmla="*/ 0 w 12194447"/>
              <a:gd name="connsiteY103" fmla="*/ 1733917 h 2297582"/>
              <a:gd name="connsiteX104" fmla="*/ 0 w 12194447"/>
              <a:gd name="connsiteY104" fmla="*/ 1877136 h 2297582"/>
              <a:gd name="connsiteX105" fmla="*/ 346007 w 12194447"/>
              <a:gd name="connsiteY105" fmla="*/ 59329 h 2297582"/>
              <a:gd name="connsiteX106" fmla="*/ 558128 w 12194447"/>
              <a:gd name="connsiteY106" fmla="*/ 0 h 2297582"/>
              <a:gd name="connsiteX107" fmla="*/ 478983 w 12194447"/>
              <a:gd name="connsiteY107" fmla="*/ 0 h 2297582"/>
              <a:gd name="connsiteX108" fmla="*/ 464780 w 12194447"/>
              <a:gd name="connsiteY108" fmla="*/ 78000 h 2297582"/>
              <a:gd name="connsiteX109" fmla="*/ 2448 w 12194447"/>
              <a:gd name="connsiteY109" fmla="*/ 2128076 h 2297582"/>
              <a:gd name="connsiteX110" fmla="*/ 2448 w 12194447"/>
              <a:gd name="connsiteY110" fmla="*/ 2241917 h 2297582"/>
              <a:gd name="connsiteX111" fmla="*/ 555530 w 12194447"/>
              <a:gd name="connsiteY111" fmla="*/ 10656 h 2297582"/>
              <a:gd name="connsiteX112" fmla="*/ 837623 w 12194447"/>
              <a:gd name="connsiteY112" fmla="*/ 0 h 2297582"/>
              <a:gd name="connsiteX113" fmla="*/ 729480 w 12194447"/>
              <a:gd name="connsiteY113" fmla="*/ 0 h 2297582"/>
              <a:gd name="connsiteX114" fmla="*/ 720185 w 12194447"/>
              <a:gd name="connsiteY114" fmla="*/ 16941 h 2297582"/>
              <a:gd name="connsiteX115" fmla="*/ 102040 w 12194447"/>
              <a:gd name="connsiteY115" fmla="*/ 2207015 h 2297582"/>
              <a:gd name="connsiteX116" fmla="*/ 67811 w 12194447"/>
              <a:gd name="connsiteY116" fmla="*/ 2286745 h 2297582"/>
              <a:gd name="connsiteX117" fmla="*/ 110958 w 12194447"/>
              <a:gd name="connsiteY117" fmla="*/ 2286745 h 2297582"/>
              <a:gd name="connsiteX118" fmla="*/ 111397 w 12194447"/>
              <a:gd name="connsiteY118" fmla="*/ 2285787 h 2297582"/>
              <a:gd name="connsiteX119" fmla="*/ 796047 w 12194447"/>
              <a:gd name="connsiteY119" fmla="*/ 68951 h 2297582"/>
              <a:gd name="connsiteX120" fmla="*/ 1167783 w 12194447"/>
              <a:gd name="connsiteY120" fmla="*/ 0 h 2297582"/>
              <a:gd name="connsiteX121" fmla="*/ 1036935 w 12194447"/>
              <a:gd name="connsiteY121" fmla="*/ 0 h 2297582"/>
              <a:gd name="connsiteX122" fmla="*/ 966026 w 12194447"/>
              <a:gd name="connsiteY122" fmla="*/ 140275 h 2297582"/>
              <a:gd name="connsiteX123" fmla="*/ 900935 w 12194447"/>
              <a:gd name="connsiteY123" fmla="*/ 295604 h 2297582"/>
              <a:gd name="connsiteX124" fmla="*/ 233834 w 12194447"/>
              <a:gd name="connsiteY124" fmla="*/ 2234517 h 2297582"/>
              <a:gd name="connsiteX125" fmla="*/ 208990 w 12194447"/>
              <a:gd name="connsiteY125" fmla="*/ 2286745 h 2297582"/>
              <a:gd name="connsiteX126" fmla="*/ 259034 w 12194447"/>
              <a:gd name="connsiteY126" fmla="*/ 2286745 h 2297582"/>
              <a:gd name="connsiteX127" fmla="*/ 351073 w 12194447"/>
              <a:gd name="connsiteY127" fmla="*/ 2088117 h 2297582"/>
              <a:gd name="connsiteX128" fmla="*/ 978053 w 12194447"/>
              <a:gd name="connsiteY128" fmla="*/ 355585 h 2297582"/>
              <a:gd name="connsiteX129" fmla="*/ 1161706 w 12194447"/>
              <a:gd name="connsiteY129" fmla="*/ 8152 h 2297582"/>
              <a:gd name="connsiteX130" fmla="*/ 1683117 w 12194447"/>
              <a:gd name="connsiteY130" fmla="*/ 0 h 2297582"/>
              <a:gd name="connsiteX131" fmla="*/ 1461438 w 12194447"/>
              <a:gd name="connsiteY131" fmla="*/ 0 h 2297582"/>
              <a:gd name="connsiteX132" fmla="*/ 1431159 w 12194447"/>
              <a:gd name="connsiteY132" fmla="*/ 26031 h 2297582"/>
              <a:gd name="connsiteX133" fmla="*/ 1019673 w 12194447"/>
              <a:gd name="connsiteY133" fmla="*/ 665280 h 2297582"/>
              <a:gd name="connsiteX134" fmla="*/ 449033 w 12194447"/>
              <a:gd name="connsiteY134" fmla="*/ 2110556 h 2297582"/>
              <a:gd name="connsiteX135" fmla="*/ 364696 w 12194447"/>
              <a:gd name="connsiteY135" fmla="*/ 2286745 h 2297582"/>
              <a:gd name="connsiteX136" fmla="*/ 421531 w 12194447"/>
              <a:gd name="connsiteY136" fmla="*/ 2286745 h 2297582"/>
              <a:gd name="connsiteX137" fmla="*/ 479445 w 12194447"/>
              <a:gd name="connsiteY137" fmla="*/ 2172697 h 2297582"/>
              <a:gd name="connsiteX138" fmla="*/ 1093118 w 12194447"/>
              <a:gd name="connsiteY138" fmla="*/ 731382 h 2297582"/>
              <a:gd name="connsiteX139" fmla="*/ 1593315 w 12194447"/>
              <a:gd name="connsiteY139" fmla="*/ 63636 h 2297582"/>
              <a:gd name="connsiteX140" fmla="*/ 3119833 w 12194447"/>
              <a:gd name="connsiteY140" fmla="*/ 0 h 2297582"/>
              <a:gd name="connsiteX141" fmla="*/ 2884851 w 12194447"/>
              <a:gd name="connsiteY141" fmla="*/ 0 h 2297582"/>
              <a:gd name="connsiteX142" fmla="*/ 2944851 w 12194447"/>
              <a:gd name="connsiteY142" fmla="*/ 28631 h 2297582"/>
              <a:gd name="connsiteX143" fmla="*/ 4466728 w 12194447"/>
              <a:gd name="connsiteY143" fmla="*/ 1698418 h 2297582"/>
              <a:gd name="connsiteX144" fmla="*/ 4752860 w 12194447"/>
              <a:gd name="connsiteY144" fmla="*/ 2208178 h 2297582"/>
              <a:gd name="connsiteX145" fmla="*/ 4793262 w 12194447"/>
              <a:gd name="connsiteY145" fmla="*/ 2286745 h 2297582"/>
              <a:gd name="connsiteX146" fmla="*/ 4870646 w 12194447"/>
              <a:gd name="connsiteY146" fmla="*/ 2286745 h 2297582"/>
              <a:gd name="connsiteX147" fmla="*/ 4793313 w 12194447"/>
              <a:gd name="connsiteY147" fmla="*/ 2135229 h 2297582"/>
              <a:gd name="connsiteX148" fmla="*/ 4513244 w 12194447"/>
              <a:gd name="connsiteY148" fmla="*/ 1631093 h 2297582"/>
              <a:gd name="connsiteX149" fmla="*/ 3242345 w 12194447"/>
              <a:gd name="connsiteY149" fmla="*/ 84083 h 2297582"/>
              <a:gd name="connsiteX150" fmla="*/ 3566743 w 12194447"/>
              <a:gd name="connsiteY150" fmla="*/ 0 h 2297582"/>
              <a:gd name="connsiteX151" fmla="*/ 3434509 w 12194447"/>
              <a:gd name="connsiteY151" fmla="*/ 0 h 2297582"/>
              <a:gd name="connsiteX152" fmla="*/ 3463241 w 12194447"/>
              <a:gd name="connsiteY152" fmla="*/ 24397 h 2297582"/>
              <a:gd name="connsiteX153" fmla="*/ 4450815 w 12194447"/>
              <a:gd name="connsiteY153" fmla="*/ 1273657 h 2297582"/>
              <a:gd name="connsiteX154" fmla="*/ 4922388 w 12194447"/>
              <a:gd name="connsiteY154" fmla="*/ 2126991 h 2297582"/>
              <a:gd name="connsiteX155" fmla="*/ 5002625 w 12194447"/>
              <a:gd name="connsiteY155" fmla="*/ 2286745 h 2297582"/>
              <a:gd name="connsiteX156" fmla="*/ 5073012 w 12194447"/>
              <a:gd name="connsiteY156" fmla="*/ 2286745 h 2297582"/>
              <a:gd name="connsiteX157" fmla="*/ 5049495 w 12194447"/>
              <a:gd name="connsiteY157" fmla="*/ 2239040 h 2297582"/>
              <a:gd name="connsiteX158" fmla="*/ 4497330 w 12194447"/>
              <a:gd name="connsiteY158" fmla="*/ 1212452 h 2297582"/>
              <a:gd name="connsiteX159" fmla="*/ 3740532 w 12194447"/>
              <a:gd name="connsiteY159" fmla="*/ 172123 h 2297582"/>
              <a:gd name="connsiteX160" fmla="*/ 3894493 w 12194447"/>
              <a:gd name="connsiteY160" fmla="*/ 0 h 2297582"/>
              <a:gd name="connsiteX161" fmla="*/ 3786178 w 12194447"/>
              <a:gd name="connsiteY161" fmla="*/ 0 h 2297582"/>
              <a:gd name="connsiteX162" fmla="*/ 3907397 w 12194447"/>
              <a:gd name="connsiteY162" fmla="*/ 134667 h 2297582"/>
              <a:gd name="connsiteX163" fmla="*/ 4427556 w 12194447"/>
              <a:gd name="connsiteY163" fmla="*/ 862360 h 2297582"/>
              <a:gd name="connsiteX164" fmla="*/ 5114274 w 12194447"/>
              <a:gd name="connsiteY164" fmla="*/ 2115682 h 2297582"/>
              <a:gd name="connsiteX165" fmla="*/ 5198891 w 12194447"/>
              <a:gd name="connsiteY165" fmla="*/ 2286745 h 2297582"/>
              <a:gd name="connsiteX166" fmla="*/ 5267037 w 12194447"/>
              <a:gd name="connsiteY166" fmla="*/ 2286745 h 2297582"/>
              <a:gd name="connsiteX167" fmla="*/ 5248523 w 12194447"/>
              <a:gd name="connsiteY167" fmla="*/ 2248761 h 2297582"/>
              <a:gd name="connsiteX168" fmla="*/ 4475296 w 12194447"/>
              <a:gd name="connsiteY168" fmla="*/ 807276 h 2297582"/>
              <a:gd name="connsiteX169" fmla="*/ 3935254 w 12194447"/>
              <a:gd name="connsiteY169" fmla="*/ 45563 h 2297582"/>
              <a:gd name="connsiteX170" fmla="*/ 4165281 w 12194447"/>
              <a:gd name="connsiteY170" fmla="*/ 0 h 2297582"/>
              <a:gd name="connsiteX171" fmla="*/ 4074429 w 12194447"/>
              <a:gd name="connsiteY171" fmla="*/ 0 h 2297582"/>
              <a:gd name="connsiteX172" fmla="*/ 4168761 w 12194447"/>
              <a:gd name="connsiteY172" fmla="*/ 125065 h 2297582"/>
              <a:gd name="connsiteX173" fmla="*/ 4399402 w 12194447"/>
              <a:gd name="connsiteY173" fmla="*/ 460856 h 2297582"/>
              <a:gd name="connsiteX174" fmla="*/ 5330217 w 12194447"/>
              <a:gd name="connsiteY174" fmla="*/ 2166415 h 2297582"/>
              <a:gd name="connsiteX175" fmla="*/ 5388859 w 12194447"/>
              <a:gd name="connsiteY175" fmla="*/ 2286745 h 2297582"/>
              <a:gd name="connsiteX176" fmla="*/ 5454606 w 12194447"/>
              <a:gd name="connsiteY176" fmla="*/ 2286745 h 2297582"/>
              <a:gd name="connsiteX177" fmla="*/ 5354874 w 12194447"/>
              <a:gd name="connsiteY177" fmla="*/ 2081675 h 2297582"/>
              <a:gd name="connsiteX178" fmla="*/ 4447142 w 12194447"/>
              <a:gd name="connsiteY178" fmla="*/ 409443 h 2297582"/>
              <a:gd name="connsiteX179" fmla="*/ 4208894 w 12194447"/>
              <a:gd name="connsiteY179" fmla="*/ 58434 h 2297582"/>
              <a:gd name="connsiteX180" fmla="*/ 4400054 w 12194447"/>
              <a:gd name="connsiteY180" fmla="*/ 0 h 2297582"/>
              <a:gd name="connsiteX181" fmla="*/ 4317183 w 12194447"/>
              <a:gd name="connsiteY181" fmla="*/ 0 h 2297582"/>
              <a:gd name="connsiteX182" fmla="*/ 4365128 w 12194447"/>
              <a:gd name="connsiteY182" fmla="*/ 70370 h 2297582"/>
              <a:gd name="connsiteX183" fmla="*/ 5569409 w 12194447"/>
              <a:gd name="connsiteY183" fmla="*/ 2278047 h 2297582"/>
              <a:gd name="connsiteX184" fmla="*/ 5573568 w 12194447"/>
              <a:gd name="connsiteY184" fmla="*/ 2286745 h 2297582"/>
              <a:gd name="connsiteX185" fmla="*/ 5637092 w 12194447"/>
              <a:gd name="connsiteY185" fmla="*/ 2286745 h 2297582"/>
              <a:gd name="connsiteX186" fmla="*/ 5587578 w 12194447"/>
              <a:gd name="connsiteY186" fmla="*/ 2182969 h 2297582"/>
              <a:gd name="connsiteX187" fmla="*/ 4415315 w 12194447"/>
              <a:gd name="connsiteY187" fmla="*/ 22630 h 2297582"/>
              <a:gd name="connsiteX188" fmla="*/ 4617399 w 12194447"/>
              <a:gd name="connsiteY188" fmla="*/ 0 h 2297582"/>
              <a:gd name="connsiteX189" fmla="*/ 4542758 w 12194447"/>
              <a:gd name="connsiteY189" fmla="*/ 0 h 2297582"/>
              <a:gd name="connsiteX190" fmla="*/ 4580628 w 12194447"/>
              <a:gd name="connsiteY190" fmla="*/ 58583 h 2297582"/>
              <a:gd name="connsiteX191" fmla="*/ 5664086 w 12194447"/>
              <a:gd name="connsiteY191" fmla="*/ 2098873 h 2297582"/>
              <a:gd name="connsiteX192" fmla="*/ 5752760 w 12194447"/>
              <a:gd name="connsiteY192" fmla="*/ 2286745 h 2297582"/>
              <a:gd name="connsiteX193" fmla="*/ 5813723 w 12194447"/>
              <a:gd name="connsiteY193" fmla="*/ 2286745 h 2297582"/>
              <a:gd name="connsiteX194" fmla="*/ 5677109 w 12194447"/>
              <a:gd name="connsiteY194" fmla="*/ 1997439 h 2297582"/>
              <a:gd name="connsiteX195" fmla="*/ 4621865 w 12194447"/>
              <a:gd name="connsiteY195" fmla="*/ 6973 h 2297582"/>
              <a:gd name="connsiteX196" fmla="*/ 4814746 w 12194447"/>
              <a:gd name="connsiteY196" fmla="*/ 0 h 2297582"/>
              <a:gd name="connsiteX197" fmla="*/ 4744516 w 12194447"/>
              <a:gd name="connsiteY197" fmla="*/ 0 h 2297582"/>
              <a:gd name="connsiteX198" fmla="*/ 4746564 w 12194447"/>
              <a:gd name="connsiteY198" fmla="*/ 3323 h 2297582"/>
              <a:gd name="connsiteX199" fmla="*/ 5911243 w 12194447"/>
              <a:gd name="connsiteY199" fmla="*/ 2251120 h 2297582"/>
              <a:gd name="connsiteX200" fmla="*/ 5927532 w 12194447"/>
              <a:gd name="connsiteY200" fmla="*/ 2286745 h 2297582"/>
              <a:gd name="connsiteX201" fmla="*/ 5986675 w 12194447"/>
              <a:gd name="connsiteY201" fmla="*/ 2286745 h 2297582"/>
              <a:gd name="connsiteX202" fmla="*/ 5933156 w 12194447"/>
              <a:gd name="connsiteY202" fmla="*/ 2169886 h 2297582"/>
              <a:gd name="connsiteX203" fmla="*/ 4887238 w 12194447"/>
              <a:gd name="connsiteY203" fmla="*/ 122957 h 2297582"/>
              <a:gd name="connsiteX204" fmla="*/ 5004206 w 12194447"/>
              <a:gd name="connsiteY204" fmla="*/ 0 h 2297582"/>
              <a:gd name="connsiteX205" fmla="*/ 4937050 w 12194447"/>
              <a:gd name="connsiteY205" fmla="*/ 0 h 2297582"/>
              <a:gd name="connsiteX206" fmla="*/ 4940998 w 12194447"/>
              <a:gd name="connsiteY206" fmla="*/ 6633 h 2297582"/>
              <a:gd name="connsiteX207" fmla="*/ 5944541 w 12194447"/>
              <a:gd name="connsiteY207" fmla="*/ 1952788 h 2297582"/>
              <a:gd name="connsiteX208" fmla="*/ 6097117 w 12194447"/>
              <a:gd name="connsiteY208" fmla="*/ 2286745 h 2297582"/>
              <a:gd name="connsiteX209" fmla="*/ 6156503 w 12194447"/>
              <a:gd name="connsiteY209" fmla="*/ 2286745 h 2297582"/>
              <a:gd name="connsiteX210" fmla="*/ 6098447 w 12194447"/>
              <a:gd name="connsiteY210" fmla="*/ 2161128 h 2297582"/>
              <a:gd name="connsiteX211" fmla="*/ 5087956 w 12194447"/>
              <a:gd name="connsiteY211" fmla="*/ 145959 h 2297582"/>
              <a:gd name="connsiteX212" fmla="*/ 5192055 w 12194447"/>
              <a:gd name="connsiteY212" fmla="*/ 0 h 2297582"/>
              <a:gd name="connsiteX213" fmla="*/ 5124561 w 12194447"/>
              <a:gd name="connsiteY213" fmla="*/ 0 h 2297582"/>
              <a:gd name="connsiteX214" fmla="*/ 5162801 w 12194447"/>
              <a:gd name="connsiteY214" fmla="*/ 66240 h 2297582"/>
              <a:gd name="connsiteX215" fmla="*/ 6098447 w 12194447"/>
              <a:gd name="connsiteY215" fmla="*/ 1918757 h 2297582"/>
              <a:gd name="connsiteX216" fmla="*/ 6235723 w 12194447"/>
              <a:gd name="connsiteY216" fmla="*/ 2215316 h 2297582"/>
              <a:gd name="connsiteX217" fmla="*/ 6269934 w 12194447"/>
              <a:gd name="connsiteY217" fmla="*/ 2286745 h 2297582"/>
              <a:gd name="connsiteX218" fmla="*/ 6333768 w 12194447"/>
              <a:gd name="connsiteY218" fmla="*/ 2286745 h 2297582"/>
              <a:gd name="connsiteX219" fmla="*/ 6232505 w 12194447"/>
              <a:gd name="connsiteY219" fmla="*/ 2075229 h 2297582"/>
              <a:gd name="connsiteX220" fmla="*/ 6099672 w 12194447"/>
              <a:gd name="connsiteY220" fmla="*/ 1789003 h 2297582"/>
              <a:gd name="connsiteX221" fmla="*/ 5314484 w 12194447"/>
              <a:gd name="connsiteY221" fmla="*/ 218883 h 2297582"/>
              <a:gd name="connsiteX222" fmla="*/ 5378049 w 12194447"/>
              <a:gd name="connsiteY222" fmla="*/ 0 h 2297582"/>
              <a:gd name="connsiteX223" fmla="*/ 5313301 w 12194447"/>
              <a:gd name="connsiteY223" fmla="*/ 0 h 2297582"/>
              <a:gd name="connsiteX224" fmla="*/ 5411080 w 12194447"/>
              <a:gd name="connsiteY224" fmla="*/ 174728 h 2297582"/>
              <a:gd name="connsiteX225" fmla="*/ 6099672 w 12194447"/>
              <a:gd name="connsiteY225" fmla="*/ 1547856 h 2297582"/>
              <a:gd name="connsiteX226" fmla="*/ 6371466 w 12194447"/>
              <a:gd name="connsiteY226" fmla="*/ 2122055 h 2297582"/>
              <a:gd name="connsiteX227" fmla="*/ 6453028 w 12194447"/>
              <a:gd name="connsiteY227" fmla="*/ 2286745 h 2297582"/>
              <a:gd name="connsiteX228" fmla="*/ 6519274 w 12194447"/>
              <a:gd name="connsiteY228" fmla="*/ 2286745 h 2297582"/>
              <a:gd name="connsiteX229" fmla="*/ 6489100 w 12194447"/>
              <a:gd name="connsiteY229" fmla="*/ 2227521 h 2297582"/>
              <a:gd name="connsiteX230" fmla="*/ 6099672 w 12194447"/>
              <a:gd name="connsiteY230" fmla="*/ 1419326 h 2297582"/>
              <a:gd name="connsiteX231" fmla="*/ 5430327 w 12194447"/>
              <a:gd name="connsiteY231" fmla="*/ 93159 h 2297582"/>
              <a:gd name="connsiteX232" fmla="*/ 5563691 w 12194447"/>
              <a:gd name="connsiteY232" fmla="*/ 0 h 2297582"/>
              <a:gd name="connsiteX233" fmla="*/ 5471606 w 12194447"/>
              <a:gd name="connsiteY233" fmla="*/ 0 h 2297582"/>
              <a:gd name="connsiteX234" fmla="*/ 5491181 w 12194447"/>
              <a:gd name="connsiteY234" fmla="*/ 35083 h 2297582"/>
              <a:gd name="connsiteX235" fmla="*/ 5885455 w 12194447"/>
              <a:gd name="connsiteY235" fmla="*/ 808501 h 2297582"/>
              <a:gd name="connsiteX236" fmla="*/ 6568500 w 12194447"/>
              <a:gd name="connsiteY236" fmla="*/ 2159445 h 2297582"/>
              <a:gd name="connsiteX237" fmla="*/ 6637944 w 12194447"/>
              <a:gd name="connsiteY237" fmla="*/ 2286745 h 2297582"/>
              <a:gd name="connsiteX238" fmla="*/ 6716263 w 12194447"/>
              <a:gd name="connsiteY238" fmla="*/ 2286745 h 2297582"/>
              <a:gd name="connsiteX239" fmla="*/ 6573550 w 12194447"/>
              <a:gd name="connsiteY239" fmla="*/ 2013605 h 2297582"/>
              <a:gd name="connsiteX240" fmla="*/ 6098447 w 12194447"/>
              <a:gd name="connsiteY240" fmla="*/ 1048424 h 2297582"/>
              <a:gd name="connsiteX241" fmla="*/ 5638321 w 12194447"/>
              <a:gd name="connsiteY241" fmla="*/ 136203 h 2297582"/>
              <a:gd name="connsiteX242" fmla="*/ 5939123 w 12194447"/>
              <a:gd name="connsiteY242" fmla="*/ 0 h 2297582"/>
              <a:gd name="connsiteX243" fmla="*/ 5851909 w 12194447"/>
              <a:gd name="connsiteY243" fmla="*/ 0 h 2297582"/>
              <a:gd name="connsiteX244" fmla="*/ 5886680 w 12194447"/>
              <a:gd name="connsiteY244" fmla="*/ 65475 h 2297582"/>
              <a:gd name="connsiteX245" fmla="*/ 6498727 w 12194447"/>
              <a:gd name="connsiteY245" fmla="*/ 1223471 h 2297582"/>
              <a:gd name="connsiteX246" fmla="*/ 7064869 w 12194447"/>
              <a:gd name="connsiteY246" fmla="*/ 2264241 h 2297582"/>
              <a:gd name="connsiteX247" fmla="*/ 7078043 w 12194447"/>
              <a:gd name="connsiteY247" fmla="*/ 2286745 h 2297582"/>
              <a:gd name="connsiteX248" fmla="*/ 7213977 w 12194447"/>
              <a:gd name="connsiteY248" fmla="*/ 2286745 h 2297582"/>
              <a:gd name="connsiteX249" fmla="*/ 7157130 w 12194447"/>
              <a:gd name="connsiteY249" fmla="*/ 2202168 h 2297582"/>
              <a:gd name="connsiteX250" fmla="*/ 6433848 w 12194447"/>
              <a:gd name="connsiteY250" fmla="*/ 965185 h 2297582"/>
              <a:gd name="connsiteX251" fmla="*/ 6098447 w 12194447"/>
              <a:gd name="connsiteY251" fmla="*/ 306621 h 2297582"/>
              <a:gd name="connsiteX252" fmla="*/ 6338893 w 12194447"/>
              <a:gd name="connsiteY252" fmla="*/ 0 h 2297582"/>
              <a:gd name="connsiteX253" fmla="*/ 6263438 w 12194447"/>
              <a:gd name="connsiteY253" fmla="*/ 0 h 2297582"/>
              <a:gd name="connsiteX254" fmla="*/ 6385087 w 12194447"/>
              <a:gd name="connsiteY254" fmla="*/ 223625 h 2297582"/>
              <a:gd name="connsiteX255" fmla="*/ 7610984 w 12194447"/>
              <a:gd name="connsiteY255" fmla="*/ 2267595 h 2297582"/>
              <a:gd name="connsiteX256" fmla="*/ 7626053 w 12194447"/>
              <a:gd name="connsiteY256" fmla="*/ 2286745 h 2297582"/>
              <a:gd name="connsiteX257" fmla="*/ 7761214 w 12194447"/>
              <a:gd name="connsiteY257" fmla="*/ 2286745 h 2297582"/>
              <a:gd name="connsiteX258" fmla="*/ 7732824 w 12194447"/>
              <a:gd name="connsiteY258" fmla="*/ 2252076 h 2297582"/>
              <a:gd name="connsiteX259" fmla="*/ 7673859 w 12194447"/>
              <a:gd name="connsiteY259" fmla="*/ 2179489 h 2297582"/>
              <a:gd name="connsiteX260" fmla="*/ 6379036 w 12194447"/>
              <a:gd name="connsiteY260" fmla="*/ 72565 h 2297582"/>
              <a:gd name="connsiteX261" fmla="*/ 6612214 w 12194447"/>
              <a:gd name="connsiteY261" fmla="*/ 0 h 2297582"/>
              <a:gd name="connsiteX262" fmla="*/ 6484352 w 12194447"/>
              <a:gd name="connsiteY262" fmla="*/ 0 h 2297582"/>
              <a:gd name="connsiteX263" fmla="*/ 6527054 w 12194447"/>
              <a:gd name="connsiteY263" fmla="*/ 74382 h 2297582"/>
              <a:gd name="connsiteX264" fmla="*/ 7726495 w 12194447"/>
              <a:gd name="connsiteY264" fmla="*/ 1954255 h 2297582"/>
              <a:gd name="connsiteX265" fmla="*/ 7989407 w 12194447"/>
              <a:gd name="connsiteY265" fmla="*/ 2260929 h 2297582"/>
              <a:gd name="connsiteX266" fmla="*/ 8013513 w 12194447"/>
              <a:gd name="connsiteY266" fmla="*/ 2286745 h 2297582"/>
              <a:gd name="connsiteX267" fmla="*/ 8175255 w 12194447"/>
              <a:gd name="connsiteY267" fmla="*/ 2286745 h 2297582"/>
              <a:gd name="connsiteX268" fmla="*/ 8119834 w 12194447"/>
              <a:gd name="connsiteY268" fmla="*/ 2231517 h 2297582"/>
              <a:gd name="connsiteX269" fmla="*/ 7681204 w 12194447"/>
              <a:gd name="connsiteY269" fmla="*/ 1727796 h 2297582"/>
              <a:gd name="connsiteX270" fmla="*/ 7362938 w 12194447"/>
              <a:gd name="connsiteY270" fmla="*/ 1296916 h 2297582"/>
              <a:gd name="connsiteX271" fmla="*/ 7524519 w 12194447"/>
              <a:gd name="connsiteY271" fmla="*/ 1493996 h 2297582"/>
              <a:gd name="connsiteX272" fmla="*/ 8133048 w 12194447"/>
              <a:gd name="connsiteY272" fmla="*/ 2140470 h 2297582"/>
              <a:gd name="connsiteX273" fmla="*/ 8302963 w 12194447"/>
              <a:gd name="connsiteY273" fmla="*/ 2286745 h 2297582"/>
              <a:gd name="connsiteX274" fmla="*/ 8530715 w 12194447"/>
              <a:gd name="connsiteY274" fmla="*/ 2286745 h 2297582"/>
              <a:gd name="connsiteX275" fmla="*/ 8317208 w 12194447"/>
              <a:gd name="connsiteY275" fmla="*/ 2124440 h 2297582"/>
              <a:gd name="connsiteX276" fmla="*/ 7482899 w 12194447"/>
              <a:gd name="connsiteY276" fmla="*/ 1267538 h 2297582"/>
              <a:gd name="connsiteX277" fmla="*/ 6673119 w 12194447"/>
              <a:gd name="connsiteY277" fmla="*/ 97161 h 2297582"/>
              <a:gd name="connsiteX278" fmla="*/ 7123320 w 12194447"/>
              <a:gd name="connsiteY278" fmla="*/ 0 h 2297582"/>
              <a:gd name="connsiteX279" fmla="*/ 7011669 w 12194447"/>
              <a:gd name="connsiteY279" fmla="*/ 0 h 2297582"/>
              <a:gd name="connsiteX280" fmla="*/ 7033016 w 12194447"/>
              <a:gd name="connsiteY280" fmla="*/ 32552 h 2297582"/>
              <a:gd name="connsiteX281" fmla="*/ 7758322 w 12194447"/>
              <a:gd name="connsiteY281" fmla="*/ 1023943 h 2297582"/>
              <a:gd name="connsiteX282" fmla="*/ 9294561 w 12194447"/>
              <a:gd name="connsiteY282" fmla="*/ 2268848 h 2297582"/>
              <a:gd name="connsiteX283" fmla="*/ 9340451 w 12194447"/>
              <a:gd name="connsiteY283" fmla="*/ 2286745 h 2297582"/>
              <a:gd name="connsiteX284" fmla="*/ 10660646 w 12194447"/>
              <a:gd name="connsiteY284" fmla="*/ 2286745 h 2297582"/>
              <a:gd name="connsiteX285" fmla="*/ 10748140 w 12194447"/>
              <a:gd name="connsiteY285" fmla="*/ 2247962 h 2297582"/>
              <a:gd name="connsiteX286" fmla="*/ 10872422 w 12194447"/>
              <a:gd name="connsiteY286" fmla="*/ 2180713 h 2297582"/>
              <a:gd name="connsiteX287" fmla="*/ 11264133 w 12194447"/>
              <a:gd name="connsiteY287" fmla="*/ 1900395 h 2297582"/>
              <a:gd name="connsiteX288" fmla="*/ 10959944 w 12194447"/>
              <a:gd name="connsiteY288" fmla="*/ 2237328 h 2297582"/>
              <a:gd name="connsiteX289" fmla="*/ 10907317 w 12194447"/>
              <a:gd name="connsiteY289" fmla="*/ 2286745 h 2297582"/>
              <a:gd name="connsiteX290" fmla="*/ 11039902 w 12194447"/>
              <a:gd name="connsiteY290" fmla="*/ 2286745 h 2297582"/>
              <a:gd name="connsiteX291" fmla="*/ 11052437 w 12194447"/>
              <a:gd name="connsiteY291" fmla="*/ 2272244 h 2297582"/>
              <a:gd name="connsiteX292" fmla="*/ 11981454 w 12194447"/>
              <a:gd name="connsiteY292" fmla="*/ 1235711 h 2297582"/>
              <a:gd name="connsiteX293" fmla="*/ 11981454 w 12194447"/>
              <a:gd name="connsiteY293" fmla="*/ 1203885 h 2297582"/>
              <a:gd name="connsiteX294" fmla="*/ 12194446 w 12194447"/>
              <a:gd name="connsiteY294" fmla="*/ 1012925 h 2297582"/>
              <a:gd name="connsiteX295" fmla="*/ 12194446 w 12194447"/>
              <a:gd name="connsiteY295" fmla="*/ 930909 h 2297582"/>
              <a:gd name="connsiteX296" fmla="*/ 10933627 w 12194447"/>
              <a:gd name="connsiteY296" fmla="*/ 1992202 h 2297582"/>
              <a:gd name="connsiteX297" fmla="*/ 9300681 w 12194447"/>
              <a:gd name="connsiteY297" fmla="*/ 2088906 h 2297582"/>
              <a:gd name="connsiteX298" fmla="*/ 7722823 w 12194447"/>
              <a:gd name="connsiteY298" fmla="*/ 796260 h 2297582"/>
              <a:gd name="connsiteX299" fmla="*/ 7211693 w 12194447"/>
              <a:gd name="connsiteY299" fmla="*/ 128938 h 2297582"/>
              <a:gd name="connsiteX300" fmla="*/ 7482256 w 12194447"/>
              <a:gd name="connsiteY300" fmla="*/ 0 h 2297582"/>
              <a:gd name="connsiteX301" fmla="*/ 7345319 w 12194447"/>
              <a:gd name="connsiteY301" fmla="*/ 0 h 2297582"/>
              <a:gd name="connsiteX302" fmla="*/ 7356313 w 12194447"/>
              <a:gd name="connsiteY302" fmla="*/ 15069 h 2297582"/>
              <a:gd name="connsiteX303" fmla="*/ 7791371 w 12194447"/>
              <a:gd name="connsiteY303" fmla="*/ 545319 h 2297582"/>
              <a:gd name="connsiteX304" fmla="*/ 9315370 w 12194447"/>
              <a:gd name="connsiteY304" fmla="*/ 1746159 h 2297582"/>
              <a:gd name="connsiteX305" fmla="*/ 10906697 w 12194447"/>
              <a:gd name="connsiteY305" fmla="*/ 1736366 h 2297582"/>
              <a:gd name="connsiteX306" fmla="*/ 12194447 w 12194447"/>
              <a:gd name="connsiteY306" fmla="*/ 781569 h 2297582"/>
              <a:gd name="connsiteX307" fmla="*/ 12194447 w 12194447"/>
              <a:gd name="connsiteY307" fmla="*/ 695884 h 2297582"/>
              <a:gd name="connsiteX308" fmla="*/ 10981368 w 12194447"/>
              <a:gd name="connsiteY308" fmla="*/ 1547855 h 2297582"/>
              <a:gd name="connsiteX309" fmla="*/ 9327611 w 12194447"/>
              <a:gd name="connsiteY309" fmla="*/ 1560096 h 2297582"/>
              <a:gd name="connsiteX310" fmla="*/ 7755874 w 12194447"/>
              <a:gd name="connsiteY310" fmla="*/ 315190 h 2297582"/>
              <a:gd name="connsiteX311" fmla="*/ 7493458 w 12194447"/>
              <a:gd name="connsiteY311" fmla="*/ 14349 h 2297582"/>
              <a:gd name="connsiteX312" fmla="*/ 7981867 w 12194447"/>
              <a:gd name="connsiteY312" fmla="*/ 0 h 2297582"/>
              <a:gd name="connsiteX313" fmla="*/ 7775039 w 12194447"/>
              <a:gd name="connsiteY313" fmla="*/ 0 h 2297582"/>
              <a:gd name="connsiteX314" fmla="*/ 7831768 w 12194447"/>
              <a:gd name="connsiteY314" fmla="*/ 54457 h 2297582"/>
              <a:gd name="connsiteX315" fmla="*/ 9359438 w 12194447"/>
              <a:gd name="connsiteY315" fmla="*/ 1207558 h 2297582"/>
              <a:gd name="connsiteX316" fmla="*/ 10975245 w 12194447"/>
              <a:gd name="connsiteY316" fmla="*/ 1279780 h 2297582"/>
              <a:gd name="connsiteX317" fmla="*/ 12193222 w 12194447"/>
              <a:gd name="connsiteY317" fmla="*/ 537976 h 2297582"/>
              <a:gd name="connsiteX318" fmla="*/ 12193222 w 12194447"/>
              <a:gd name="connsiteY318" fmla="*/ 446168 h 2297582"/>
              <a:gd name="connsiteX319" fmla="*/ 11065829 w 12194447"/>
              <a:gd name="connsiteY319" fmla="*/ 1091267 h 2297582"/>
              <a:gd name="connsiteX320" fmla="*/ 9381472 w 12194447"/>
              <a:gd name="connsiteY320" fmla="*/ 1016598 h 2297582"/>
              <a:gd name="connsiteX321" fmla="*/ 8071671 w 12194447"/>
              <a:gd name="connsiteY321" fmla="*/ 85844 h 2297582"/>
              <a:gd name="connsiteX322" fmla="*/ 8685595 w 12194447"/>
              <a:gd name="connsiteY322" fmla="*/ 0 h 2297582"/>
              <a:gd name="connsiteX323" fmla="*/ 8403153 w 12194447"/>
              <a:gd name="connsiteY323" fmla="*/ 0 h 2297582"/>
              <a:gd name="connsiteX324" fmla="*/ 8500275 w 12194447"/>
              <a:gd name="connsiteY324" fmla="*/ 77409 h 2297582"/>
              <a:gd name="connsiteX325" fmla="*/ 9432883 w 12194447"/>
              <a:gd name="connsiteY325" fmla="*/ 654264 h 2297582"/>
              <a:gd name="connsiteX326" fmla="*/ 11082966 w 12194447"/>
              <a:gd name="connsiteY326" fmla="*/ 810948 h 2297582"/>
              <a:gd name="connsiteX327" fmla="*/ 12194446 w 12194447"/>
              <a:gd name="connsiteY327" fmla="*/ 274794 h 2297582"/>
              <a:gd name="connsiteX328" fmla="*/ 12194446 w 12194447"/>
              <a:gd name="connsiteY328" fmla="*/ 175642 h 2297582"/>
              <a:gd name="connsiteX329" fmla="*/ 11190687 w 12194447"/>
              <a:gd name="connsiteY329" fmla="*/ 622438 h 2297582"/>
              <a:gd name="connsiteX330" fmla="*/ 9464708 w 12194447"/>
              <a:gd name="connsiteY330" fmla="*/ 457184 h 2297582"/>
              <a:gd name="connsiteX331" fmla="*/ 8708699 w 12194447"/>
              <a:gd name="connsiteY331" fmla="*/ 16876 h 2297582"/>
              <a:gd name="connsiteX332" fmla="*/ 12163526 w 12194447"/>
              <a:gd name="connsiteY332" fmla="*/ 0 h 2297582"/>
              <a:gd name="connsiteX333" fmla="*/ 11886738 w 12194447"/>
              <a:gd name="connsiteY333" fmla="*/ 0 h 2297582"/>
              <a:gd name="connsiteX334" fmla="*/ 11808813 w 12194447"/>
              <a:gd name="connsiteY334" fmla="*/ 29286 h 2297582"/>
              <a:gd name="connsiteX335" fmla="*/ 11357165 w 12194447"/>
              <a:gd name="connsiteY335" fmla="*/ 141367 h 2297582"/>
              <a:gd name="connsiteX336" fmla="*/ 9994856 w 12194447"/>
              <a:gd name="connsiteY336" fmla="*/ 41676 h 2297582"/>
              <a:gd name="connsiteX337" fmla="*/ 9869873 w 12194447"/>
              <a:gd name="connsiteY337" fmla="*/ 0 h 2297582"/>
              <a:gd name="connsiteX338" fmla="*/ 9366771 w 12194447"/>
              <a:gd name="connsiteY338" fmla="*/ 0 h 2297582"/>
              <a:gd name="connsiteX339" fmla="*/ 9535709 w 12194447"/>
              <a:gd name="connsiteY339" fmla="*/ 83835 h 2297582"/>
              <a:gd name="connsiteX340" fmla="*/ 11231083 w 12194447"/>
              <a:gd name="connsiteY340" fmla="*/ 329879 h 2297582"/>
              <a:gd name="connsiteX341" fmla="*/ 12020907 w 12194447"/>
              <a:gd name="connsiteY341" fmla="*/ 65002 h 229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</a:cxnLst>
            <a:rect l="l" t="t" r="r" b="b"/>
            <a:pathLst>
              <a:path w="12194447" h="2297582">
                <a:moveTo>
                  <a:pt x="12194446" y="2038718"/>
                </a:moveTo>
                <a:lnTo>
                  <a:pt x="12050434" y="2286745"/>
                </a:lnTo>
                <a:lnTo>
                  <a:pt x="12108646" y="2286745"/>
                </a:lnTo>
                <a:lnTo>
                  <a:pt x="12194446" y="2129301"/>
                </a:lnTo>
                <a:close/>
                <a:moveTo>
                  <a:pt x="2537902" y="1762203"/>
                </a:moveTo>
                <a:cubicBezTo>
                  <a:pt x="2479806" y="1759623"/>
                  <a:pt x="2416305" y="1768654"/>
                  <a:pt x="2347400" y="1791875"/>
                </a:cubicBezTo>
                <a:cubicBezTo>
                  <a:pt x="2117717" y="1874439"/>
                  <a:pt x="1932620" y="2075690"/>
                  <a:pt x="1794810" y="2266620"/>
                </a:cubicBezTo>
                <a:cubicBezTo>
                  <a:pt x="1794810" y="2266620"/>
                  <a:pt x="1794810" y="2266620"/>
                  <a:pt x="1773193" y="2297582"/>
                </a:cubicBezTo>
                <a:cubicBezTo>
                  <a:pt x="1773193" y="2297582"/>
                  <a:pt x="1773193" y="2297582"/>
                  <a:pt x="1823183" y="2297582"/>
                </a:cubicBezTo>
                <a:cubicBezTo>
                  <a:pt x="1823183" y="2297582"/>
                  <a:pt x="1823183" y="2297582"/>
                  <a:pt x="1894790" y="2204697"/>
                </a:cubicBezTo>
                <a:cubicBezTo>
                  <a:pt x="2015036" y="2060209"/>
                  <a:pt x="2165005" y="1926042"/>
                  <a:pt x="2339294" y="1861539"/>
                </a:cubicBezTo>
                <a:cubicBezTo>
                  <a:pt x="2689223" y="1740272"/>
                  <a:pt x="2899990" y="2000866"/>
                  <a:pt x="3016183" y="2147934"/>
                </a:cubicBezTo>
                <a:cubicBezTo>
                  <a:pt x="3049960" y="2176316"/>
                  <a:pt x="3078332" y="2212438"/>
                  <a:pt x="3108056" y="2255010"/>
                </a:cubicBezTo>
                <a:cubicBezTo>
                  <a:pt x="3108056" y="2255010"/>
                  <a:pt x="3108056" y="2255010"/>
                  <a:pt x="3135078" y="2297582"/>
                </a:cubicBezTo>
                <a:cubicBezTo>
                  <a:pt x="3135078" y="2297582"/>
                  <a:pt x="3135078" y="2297582"/>
                  <a:pt x="3176961" y="2297582"/>
                </a:cubicBezTo>
                <a:cubicBezTo>
                  <a:pt x="3176961" y="2297582"/>
                  <a:pt x="3176961" y="2297582"/>
                  <a:pt x="3172908" y="2292422"/>
                </a:cubicBezTo>
                <a:cubicBezTo>
                  <a:pt x="3125620" y="2215018"/>
                  <a:pt x="3089141" y="2154384"/>
                  <a:pt x="3041853" y="2110522"/>
                </a:cubicBezTo>
                <a:cubicBezTo>
                  <a:pt x="2945927" y="1981515"/>
                  <a:pt x="2790553" y="1769944"/>
                  <a:pt x="2537902" y="1762203"/>
                </a:cubicBezTo>
                <a:close/>
                <a:moveTo>
                  <a:pt x="12194446" y="1589476"/>
                </a:moveTo>
                <a:cubicBezTo>
                  <a:pt x="12117328" y="1686178"/>
                  <a:pt x="12046331" y="1776761"/>
                  <a:pt x="11981454" y="1863672"/>
                </a:cubicBezTo>
                <a:lnTo>
                  <a:pt x="11981454" y="1808588"/>
                </a:lnTo>
                <a:cubicBezTo>
                  <a:pt x="11881078" y="1952419"/>
                  <a:pt x="11792637" y="2086152"/>
                  <a:pt x="11714142" y="2210397"/>
                </a:cubicBezTo>
                <a:lnTo>
                  <a:pt x="11667084" y="2286745"/>
                </a:lnTo>
                <a:lnTo>
                  <a:pt x="11754216" y="2286745"/>
                </a:lnTo>
                <a:lnTo>
                  <a:pt x="11778100" y="2250180"/>
                </a:lnTo>
                <a:cubicBezTo>
                  <a:pt x="11891788" y="2079113"/>
                  <a:pt x="12027969" y="1886319"/>
                  <a:pt x="12194446" y="1669042"/>
                </a:cubicBezTo>
                <a:close/>
                <a:moveTo>
                  <a:pt x="2372381" y="1419003"/>
                </a:moveTo>
                <a:cubicBezTo>
                  <a:pt x="1935516" y="1431549"/>
                  <a:pt x="1666855" y="1774463"/>
                  <a:pt x="1500987" y="1983557"/>
                </a:cubicBezTo>
                <a:cubicBezTo>
                  <a:pt x="1419220" y="2054650"/>
                  <a:pt x="1356144" y="2152924"/>
                  <a:pt x="1274378" y="2278380"/>
                </a:cubicBezTo>
                <a:cubicBezTo>
                  <a:pt x="1267369" y="2286744"/>
                  <a:pt x="1267369" y="2286744"/>
                  <a:pt x="1267369" y="2286744"/>
                </a:cubicBezTo>
                <a:cubicBezTo>
                  <a:pt x="1339790" y="2286744"/>
                  <a:pt x="1339790" y="2286744"/>
                  <a:pt x="1339790" y="2286744"/>
                </a:cubicBezTo>
                <a:cubicBezTo>
                  <a:pt x="1386514" y="2217743"/>
                  <a:pt x="1386514" y="2217743"/>
                  <a:pt x="1386514" y="2217743"/>
                </a:cubicBezTo>
                <a:cubicBezTo>
                  <a:pt x="1437910" y="2148742"/>
                  <a:pt x="1486970" y="2090196"/>
                  <a:pt x="1545374" y="2044195"/>
                </a:cubicBezTo>
                <a:cubicBezTo>
                  <a:pt x="1746285" y="1805827"/>
                  <a:pt x="2110729" y="1383457"/>
                  <a:pt x="2715799" y="1580005"/>
                </a:cubicBezTo>
                <a:cubicBezTo>
                  <a:pt x="3017166" y="1684553"/>
                  <a:pt x="3276481" y="1902011"/>
                  <a:pt x="3484401" y="2136196"/>
                </a:cubicBezTo>
                <a:cubicBezTo>
                  <a:pt x="3608218" y="2286744"/>
                  <a:pt x="3608218" y="2286744"/>
                  <a:pt x="3608218" y="2286744"/>
                </a:cubicBezTo>
                <a:cubicBezTo>
                  <a:pt x="3694657" y="2286744"/>
                  <a:pt x="3694657" y="2286744"/>
                  <a:pt x="3694657" y="2286744"/>
                </a:cubicBezTo>
                <a:cubicBezTo>
                  <a:pt x="3657278" y="2236562"/>
                  <a:pt x="3657278" y="2236562"/>
                  <a:pt x="3657278" y="2236562"/>
                </a:cubicBezTo>
                <a:cubicBezTo>
                  <a:pt x="3418988" y="1927102"/>
                  <a:pt x="3098932" y="1600915"/>
                  <a:pt x="2701782" y="1467095"/>
                </a:cubicBezTo>
                <a:cubicBezTo>
                  <a:pt x="2582637" y="1429458"/>
                  <a:pt x="2472836" y="1414821"/>
                  <a:pt x="2372381" y="1419003"/>
                </a:cubicBezTo>
                <a:close/>
                <a:moveTo>
                  <a:pt x="12194446" y="1374034"/>
                </a:moveTo>
                <a:cubicBezTo>
                  <a:pt x="11882301" y="1713262"/>
                  <a:pt x="11670858" y="1981740"/>
                  <a:pt x="11512024" y="2193477"/>
                </a:cubicBezTo>
                <a:lnTo>
                  <a:pt x="11442671" y="2286745"/>
                </a:lnTo>
                <a:lnTo>
                  <a:pt x="11531697" y="2286745"/>
                </a:lnTo>
                <a:lnTo>
                  <a:pt x="11576141" y="2224808"/>
                </a:lnTo>
                <a:cubicBezTo>
                  <a:pt x="11727328" y="2016999"/>
                  <a:pt x="11923232" y="1763525"/>
                  <a:pt x="12194446" y="1454824"/>
                </a:cubicBezTo>
                <a:close/>
                <a:moveTo>
                  <a:pt x="2391945" y="1011224"/>
                </a:moveTo>
                <a:cubicBezTo>
                  <a:pt x="1821232" y="1031387"/>
                  <a:pt x="1467845" y="1534084"/>
                  <a:pt x="1251027" y="1840413"/>
                </a:cubicBezTo>
                <a:cubicBezTo>
                  <a:pt x="1144990" y="1946451"/>
                  <a:pt x="1061503" y="2089154"/>
                  <a:pt x="954088" y="2273815"/>
                </a:cubicBezTo>
                <a:lnTo>
                  <a:pt x="946473" y="2286745"/>
                </a:lnTo>
                <a:lnTo>
                  <a:pt x="1040053" y="2286745"/>
                </a:lnTo>
                <a:lnTo>
                  <a:pt x="1102931" y="2187044"/>
                </a:lnTo>
                <a:cubicBezTo>
                  <a:pt x="1170467" y="2084087"/>
                  <a:pt x="1234196" y="1998936"/>
                  <a:pt x="1308560" y="1929774"/>
                </a:cubicBezTo>
                <a:cubicBezTo>
                  <a:pt x="1574189" y="1580905"/>
                  <a:pt x="2049138" y="960288"/>
                  <a:pt x="2841129" y="1247951"/>
                </a:cubicBezTo>
                <a:cubicBezTo>
                  <a:pt x="3238348" y="1400963"/>
                  <a:pt x="3575893" y="1722288"/>
                  <a:pt x="3848713" y="2066565"/>
                </a:cubicBezTo>
                <a:lnTo>
                  <a:pt x="4011496" y="2286745"/>
                </a:lnTo>
                <a:lnTo>
                  <a:pt x="4124082" y="2286745"/>
                </a:lnTo>
                <a:lnTo>
                  <a:pt x="4076151" y="2213026"/>
                </a:lnTo>
                <a:cubicBezTo>
                  <a:pt x="3763791" y="1757672"/>
                  <a:pt x="3343008" y="1280084"/>
                  <a:pt x="2822767" y="1082698"/>
                </a:cubicBezTo>
                <a:cubicBezTo>
                  <a:pt x="2666924" y="1027614"/>
                  <a:pt x="2523648" y="1006570"/>
                  <a:pt x="2391945" y="1011224"/>
                </a:cubicBezTo>
                <a:close/>
                <a:moveTo>
                  <a:pt x="2417413" y="555244"/>
                </a:moveTo>
                <a:cubicBezTo>
                  <a:pt x="2382043" y="553765"/>
                  <a:pt x="2347518" y="554059"/>
                  <a:pt x="2313818" y="555991"/>
                </a:cubicBezTo>
                <a:cubicBezTo>
                  <a:pt x="1729682" y="589471"/>
                  <a:pt x="1393328" y="1114983"/>
                  <a:pt x="1198391" y="1435238"/>
                </a:cubicBezTo>
                <a:cubicBezTo>
                  <a:pt x="1042778" y="1607376"/>
                  <a:pt x="949522" y="1872857"/>
                  <a:pt x="748254" y="2252812"/>
                </a:cubicBezTo>
                <a:lnTo>
                  <a:pt x="729768" y="2286745"/>
                </a:lnTo>
                <a:lnTo>
                  <a:pt x="806197" y="2286745"/>
                </a:lnTo>
                <a:lnTo>
                  <a:pt x="852584" y="2202134"/>
                </a:lnTo>
                <a:cubicBezTo>
                  <a:pt x="1020591" y="1889071"/>
                  <a:pt x="1115153" y="1665979"/>
                  <a:pt x="1262044" y="1516027"/>
                </a:cubicBezTo>
                <a:cubicBezTo>
                  <a:pt x="1504415" y="1147575"/>
                  <a:pt x="1959779" y="498803"/>
                  <a:pt x="2783596" y="777898"/>
                </a:cubicBezTo>
                <a:cubicBezTo>
                  <a:pt x="3454936" y="1020575"/>
                  <a:pt x="3965466" y="1722250"/>
                  <a:pt x="4284982" y="2244073"/>
                </a:cubicBezTo>
                <a:lnTo>
                  <a:pt x="4310646" y="2286745"/>
                </a:lnTo>
                <a:lnTo>
                  <a:pt x="4405350" y="2286745"/>
                </a:lnTo>
                <a:lnTo>
                  <a:pt x="4400316" y="2278010"/>
                </a:lnTo>
                <a:cubicBezTo>
                  <a:pt x="4077083" y="1724946"/>
                  <a:pt x="3517441" y="889902"/>
                  <a:pt x="2759114" y="619989"/>
                </a:cubicBezTo>
                <a:cubicBezTo>
                  <a:pt x="2637240" y="580053"/>
                  <a:pt x="2523523" y="559676"/>
                  <a:pt x="2417413" y="555244"/>
                </a:cubicBezTo>
                <a:close/>
                <a:moveTo>
                  <a:pt x="2361652" y="114944"/>
                </a:moveTo>
                <a:cubicBezTo>
                  <a:pt x="1668577" y="76987"/>
                  <a:pt x="1308559" y="682418"/>
                  <a:pt x="1120047" y="1042303"/>
                </a:cubicBezTo>
                <a:cubicBezTo>
                  <a:pt x="934903" y="1268685"/>
                  <a:pt x="862581" y="1647810"/>
                  <a:pt x="569749" y="2227412"/>
                </a:cubicBezTo>
                <a:lnTo>
                  <a:pt x="538612" y="2286745"/>
                </a:lnTo>
                <a:lnTo>
                  <a:pt x="606019" y="2286745"/>
                </a:lnTo>
                <a:lnTo>
                  <a:pt x="681685" y="2140193"/>
                </a:lnTo>
                <a:cubicBezTo>
                  <a:pt x="927999" y="1646108"/>
                  <a:pt x="1008808" y="1318183"/>
                  <a:pt x="1188597" y="1116972"/>
                </a:cubicBezTo>
                <a:cubicBezTo>
                  <a:pt x="1407710" y="732604"/>
                  <a:pt x="1848385" y="58128"/>
                  <a:pt x="2708925" y="327431"/>
                </a:cubicBezTo>
                <a:cubicBezTo>
                  <a:pt x="3569465" y="616316"/>
                  <a:pt x="4182737" y="1620076"/>
                  <a:pt x="4474072" y="2126852"/>
                </a:cubicBezTo>
                <a:cubicBezTo>
                  <a:pt x="4494422" y="2159597"/>
                  <a:pt x="4515418" y="2194727"/>
                  <a:pt x="4537097" y="2232176"/>
                </a:cubicBezTo>
                <a:lnTo>
                  <a:pt x="4567816" y="2286745"/>
                </a:lnTo>
                <a:lnTo>
                  <a:pt x="4653607" y="2286745"/>
                </a:lnTo>
                <a:lnTo>
                  <a:pt x="4649923" y="2279814"/>
                </a:lnTo>
                <a:cubicBezTo>
                  <a:pt x="4604877" y="2196683"/>
                  <a:pt x="4562665" y="2122262"/>
                  <a:pt x="4523035" y="2057079"/>
                </a:cubicBezTo>
                <a:cubicBezTo>
                  <a:pt x="4223132" y="1528269"/>
                  <a:pt x="3584153" y="470650"/>
                  <a:pt x="2679547" y="173194"/>
                </a:cubicBezTo>
                <a:cubicBezTo>
                  <a:pt x="2566471" y="138918"/>
                  <a:pt x="2460663" y="120366"/>
                  <a:pt x="2361652" y="114944"/>
                </a:cubicBezTo>
                <a:close/>
                <a:moveTo>
                  <a:pt x="7184" y="0"/>
                </a:moveTo>
                <a:lnTo>
                  <a:pt x="2448" y="0"/>
                </a:lnTo>
                <a:lnTo>
                  <a:pt x="2448" y="107094"/>
                </a:lnTo>
                <a:close/>
                <a:moveTo>
                  <a:pt x="176626" y="0"/>
                </a:moveTo>
                <a:lnTo>
                  <a:pt x="115777" y="0"/>
                </a:lnTo>
                <a:lnTo>
                  <a:pt x="114336" y="25250"/>
                </a:lnTo>
                <a:cubicBezTo>
                  <a:pt x="96168" y="331140"/>
                  <a:pt x="68855" y="695729"/>
                  <a:pt x="3672" y="1126764"/>
                </a:cubicBezTo>
                <a:lnTo>
                  <a:pt x="3672" y="1363015"/>
                </a:lnTo>
                <a:cubicBezTo>
                  <a:pt x="94561" y="882404"/>
                  <a:pt x="136736" y="479255"/>
                  <a:pt x="164988" y="143757"/>
                </a:cubicBezTo>
                <a:close/>
                <a:moveTo>
                  <a:pt x="353491" y="0"/>
                </a:moveTo>
                <a:lnTo>
                  <a:pt x="282843" y="0"/>
                </a:lnTo>
                <a:lnTo>
                  <a:pt x="268077" y="145805"/>
                </a:lnTo>
                <a:cubicBezTo>
                  <a:pt x="227070" y="549910"/>
                  <a:pt x="169537" y="1072293"/>
                  <a:pt x="0" y="1733917"/>
                </a:cubicBezTo>
                <a:lnTo>
                  <a:pt x="0" y="1877136"/>
                </a:lnTo>
                <a:cubicBezTo>
                  <a:pt x="228600" y="1089430"/>
                  <a:pt x="292593" y="495768"/>
                  <a:pt x="346007" y="59329"/>
                </a:cubicBezTo>
                <a:close/>
                <a:moveTo>
                  <a:pt x="558128" y="0"/>
                </a:moveTo>
                <a:lnTo>
                  <a:pt x="478983" y="0"/>
                </a:lnTo>
                <a:lnTo>
                  <a:pt x="464780" y="78000"/>
                </a:lnTo>
                <a:cubicBezTo>
                  <a:pt x="389621" y="524576"/>
                  <a:pt x="334026" y="1188046"/>
                  <a:pt x="2448" y="2128076"/>
                </a:cubicBezTo>
                <a:lnTo>
                  <a:pt x="2448" y="2241917"/>
                </a:lnTo>
                <a:cubicBezTo>
                  <a:pt x="415581" y="1171444"/>
                  <a:pt x="456894" y="460397"/>
                  <a:pt x="555530" y="10656"/>
                </a:cubicBezTo>
                <a:close/>
                <a:moveTo>
                  <a:pt x="837623" y="0"/>
                </a:moveTo>
                <a:lnTo>
                  <a:pt x="729480" y="0"/>
                </a:lnTo>
                <a:lnTo>
                  <a:pt x="720185" y="16941"/>
                </a:lnTo>
                <a:cubicBezTo>
                  <a:pt x="542541" y="390934"/>
                  <a:pt x="566425" y="1076913"/>
                  <a:pt x="102040" y="2207015"/>
                </a:cubicBezTo>
                <a:lnTo>
                  <a:pt x="67811" y="2286745"/>
                </a:lnTo>
                <a:lnTo>
                  <a:pt x="110958" y="2286745"/>
                </a:lnTo>
                <a:lnTo>
                  <a:pt x="111397" y="2285787"/>
                </a:lnTo>
                <a:cubicBezTo>
                  <a:pt x="619943" y="1128878"/>
                  <a:pt x="601883" y="440351"/>
                  <a:pt x="796047" y="68951"/>
                </a:cubicBezTo>
                <a:close/>
                <a:moveTo>
                  <a:pt x="1167783" y="0"/>
                </a:moveTo>
                <a:lnTo>
                  <a:pt x="1036935" y="0"/>
                </a:lnTo>
                <a:lnTo>
                  <a:pt x="966026" y="140275"/>
                </a:lnTo>
                <a:cubicBezTo>
                  <a:pt x="941098" y="194897"/>
                  <a:pt x="919545" y="247271"/>
                  <a:pt x="900935" y="295604"/>
                </a:cubicBezTo>
                <a:cubicBezTo>
                  <a:pt x="682433" y="614787"/>
                  <a:pt x="695420" y="1219816"/>
                  <a:pt x="233834" y="2234517"/>
                </a:cubicBezTo>
                <a:lnTo>
                  <a:pt x="208990" y="2286745"/>
                </a:lnTo>
                <a:lnTo>
                  <a:pt x="259034" y="2286745"/>
                </a:lnTo>
                <a:lnTo>
                  <a:pt x="351073" y="2088117"/>
                </a:lnTo>
                <a:cubicBezTo>
                  <a:pt x="750170" y="1187301"/>
                  <a:pt x="758251" y="646997"/>
                  <a:pt x="978053" y="355585"/>
                </a:cubicBezTo>
                <a:cubicBezTo>
                  <a:pt x="1022733" y="252455"/>
                  <a:pt x="1082484" y="129969"/>
                  <a:pt x="1161706" y="8152"/>
                </a:cubicBezTo>
                <a:close/>
                <a:moveTo>
                  <a:pt x="1683117" y="0"/>
                </a:moveTo>
                <a:lnTo>
                  <a:pt x="1461438" y="0"/>
                </a:lnTo>
                <a:lnTo>
                  <a:pt x="1431159" y="26031"/>
                </a:lnTo>
                <a:cubicBezTo>
                  <a:pt x="1233421" y="226169"/>
                  <a:pt x="1104288" y="476769"/>
                  <a:pt x="1019673" y="665280"/>
                </a:cubicBezTo>
                <a:cubicBezTo>
                  <a:pt x="824123" y="926012"/>
                  <a:pt x="782121" y="1384361"/>
                  <a:pt x="449033" y="2110556"/>
                </a:cubicBezTo>
                <a:lnTo>
                  <a:pt x="364696" y="2286745"/>
                </a:lnTo>
                <a:lnTo>
                  <a:pt x="421531" y="2286745"/>
                </a:lnTo>
                <a:lnTo>
                  <a:pt x="479445" y="2172697"/>
                </a:lnTo>
                <a:cubicBezTo>
                  <a:pt x="835829" y="1441281"/>
                  <a:pt x="882880" y="987524"/>
                  <a:pt x="1093118" y="731382"/>
                </a:cubicBezTo>
                <a:cubicBezTo>
                  <a:pt x="1192270" y="530630"/>
                  <a:pt x="1348955" y="255820"/>
                  <a:pt x="1593315" y="63636"/>
                </a:cubicBezTo>
                <a:close/>
                <a:moveTo>
                  <a:pt x="3119833" y="0"/>
                </a:moveTo>
                <a:lnTo>
                  <a:pt x="2884851" y="0"/>
                </a:lnTo>
                <a:lnTo>
                  <a:pt x="2944851" y="28631"/>
                </a:lnTo>
                <a:cubicBezTo>
                  <a:pt x="3675196" y="416999"/>
                  <a:pt x="4202170" y="1247490"/>
                  <a:pt x="4466728" y="1698418"/>
                </a:cubicBezTo>
                <a:cubicBezTo>
                  <a:pt x="4550884" y="1830927"/>
                  <a:pt x="4645675" y="2002224"/>
                  <a:pt x="4752860" y="2208178"/>
                </a:cubicBezTo>
                <a:lnTo>
                  <a:pt x="4793262" y="2286745"/>
                </a:lnTo>
                <a:lnTo>
                  <a:pt x="4870646" y="2286745"/>
                </a:lnTo>
                <a:lnTo>
                  <a:pt x="4793313" y="2135229"/>
                </a:lnTo>
                <a:cubicBezTo>
                  <a:pt x="4688443" y="1932144"/>
                  <a:pt x="4595564" y="1762684"/>
                  <a:pt x="4513244" y="1631093"/>
                </a:cubicBezTo>
                <a:cubicBezTo>
                  <a:pt x="4281889" y="1229895"/>
                  <a:pt x="3845346" y="529864"/>
                  <a:pt x="3242345" y="84083"/>
                </a:cubicBezTo>
                <a:close/>
                <a:moveTo>
                  <a:pt x="3566743" y="0"/>
                </a:moveTo>
                <a:lnTo>
                  <a:pt x="3434509" y="0"/>
                </a:lnTo>
                <a:lnTo>
                  <a:pt x="3463241" y="24397"/>
                </a:lnTo>
                <a:cubicBezTo>
                  <a:pt x="3919862" y="434003"/>
                  <a:pt x="4258019" y="952331"/>
                  <a:pt x="4450815" y="1273657"/>
                </a:cubicBezTo>
                <a:cubicBezTo>
                  <a:pt x="4582099" y="1473797"/>
                  <a:pt x="4737999" y="1762760"/>
                  <a:pt x="4922388" y="2126991"/>
                </a:cubicBezTo>
                <a:lnTo>
                  <a:pt x="5002625" y="2286745"/>
                </a:lnTo>
                <a:lnTo>
                  <a:pt x="5073012" y="2286745"/>
                </a:lnTo>
                <a:lnTo>
                  <a:pt x="5049495" y="2239040"/>
                </a:lnTo>
                <a:cubicBezTo>
                  <a:pt x="4828831" y="1793850"/>
                  <a:pt x="4646211" y="1444342"/>
                  <a:pt x="4497330" y="1212452"/>
                </a:cubicBezTo>
                <a:cubicBezTo>
                  <a:pt x="4337585" y="943763"/>
                  <a:pt x="4081137" y="541647"/>
                  <a:pt x="3740532" y="172123"/>
                </a:cubicBezTo>
                <a:close/>
                <a:moveTo>
                  <a:pt x="3894493" y="0"/>
                </a:moveTo>
                <a:lnTo>
                  <a:pt x="3786178" y="0"/>
                </a:lnTo>
                <a:lnTo>
                  <a:pt x="3907397" y="134667"/>
                </a:lnTo>
                <a:cubicBezTo>
                  <a:pt x="4132167" y="403439"/>
                  <a:pt x="4307748" y="668188"/>
                  <a:pt x="4427556" y="862360"/>
                </a:cubicBezTo>
                <a:cubicBezTo>
                  <a:pt x="4609334" y="1130438"/>
                  <a:pt x="4837016" y="1558565"/>
                  <a:pt x="5114274" y="2115682"/>
                </a:cubicBezTo>
                <a:lnTo>
                  <a:pt x="5198891" y="2286745"/>
                </a:lnTo>
                <a:lnTo>
                  <a:pt x="5267037" y="2286745"/>
                </a:lnTo>
                <a:lnTo>
                  <a:pt x="5248523" y="2248761"/>
                </a:lnTo>
                <a:cubicBezTo>
                  <a:pt x="4931377" y="1601093"/>
                  <a:pt x="4674288" y="1105420"/>
                  <a:pt x="4475296" y="807276"/>
                </a:cubicBezTo>
                <a:cubicBezTo>
                  <a:pt x="4351356" y="604841"/>
                  <a:pt x="4169233" y="327354"/>
                  <a:pt x="3935254" y="45563"/>
                </a:cubicBezTo>
                <a:close/>
                <a:moveTo>
                  <a:pt x="4165281" y="0"/>
                </a:moveTo>
                <a:lnTo>
                  <a:pt x="4074429" y="0"/>
                </a:lnTo>
                <a:lnTo>
                  <a:pt x="4168761" y="125065"/>
                </a:lnTo>
                <a:cubicBezTo>
                  <a:pt x="4259783" y="249039"/>
                  <a:pt x="4336973" y="363770"/>
                  <a:pt x="4399402" y="460856"/>
                </a:cubicBezTo>
                <a:cubicBezTo>
                  <a:pt x="4635041" y="795953"/>
                  <a:pt x="4946707" y="1383998"/>
                  <a:pt x="5330217" y="2166415"/>
                </a:cubicBezTo>
                <a:lnTo>
                  <a:pt x="5388859" y="2286745"/>
                </a:lnTo>
                <a:lnTo>
                  <a:pt x="5454606" y="2286745"/>
                </a:lnTo>
                <a:lnTo>
                  <a:pt x="5354874" y="2081675"/>
                </a:lnTo>
                <a:cubicBezTo>
                  <a:pt x="4981728" y="1318814"/>
                  <a:pt x="4676660" y="741480"/>
                  <a:pt x="4447142" y="409443"/>
                </a:cubicBezTo>
                <a:cubicBezTo>
                  <a:pt x="4382877" y="308226"/>
                  <a:pt x="4303162" y="188245"/>
                  <a:pt x="4208894" y="58434"/>
                </a:cubicBezTo>
                <a:close/>
                <a:moveTo>
                  <a:pt x="4400054" y="0"/>
                </a:moveTo>
                <a:lnTo>
                  <a:pt x="4317183" y="0"/>
                </a:lnTo>
                <a:lnTo>
                  <a:pt x="4365128" y="70370"/>
                </a:lnTo>
                <a:cubicBezTo>
                  <a:pt x="4659828" y="472486"/>
                  <a:pt x="5070207" y="1240912"/>
                  <a:pt x="5569409" y="2278047"/>
                </a:cubicBezTo>
                <a:lnTo>
                  <a:pt x="5573568" y="2286745"/>
                </a:lnTo>
                <a:lnTo>
                  <a:pt x="5637092" y="2286745"/>
                </a:lnTo>
                <a:lnTo>
                  <a:pt x="5587578" y="2182969"/>
                </a:lnTo>
                <a:cubicBezTo>
                  <a:pt x="5103181" y="1174352"/>
                  <a:pt x="4701754" y="420156"/>
                  <a:pt x="4415315" y="22630"/>
                </a:cubicBezTo>
                <a:close/>
                <a:moveTo>
                  <a:pt x="4617399" y="0"/>
                </a:moveTo>
                <a:lnTo>
                  <a:pt x="4542758" y="0"/>
                </a:lnTo>
                <a:lnTo>
                  <a:pt x="4580628" y="58583"/>
                </a:lnTo>
                <a:cubicBezTo>
                  <a:pt x="4876041" y="527277"/>
                  <a:pt x="5245319" y="1223901"/>
                  <a:pt x="5664086" y="2098873"/>
                </a:cubicBezTo>
                <a:lnTo>
                  <a:pt x="5752760" y="2286745"/>
                </a:lnTo>
                <a:lnTo>
                  <a:pt x="5813723" y="2286745"/>
                </a:lnTo>
                <a:lnTo>
                  <a:pt x="5677109" y="1997439"/>
                </a:lnTo>
                <a:cubicBezTo>
                  <a:pt x="5270275" y="1147797"/>
                  <a:pt x="4909848" y="467596"/>
                  <a:pt x="4621865" y="6973"/>
                </a:cubicBezTo>
                <a:close/>
                <a:moveTo>
                  <a:pt x="4814746" y="0"/>
                </a:moveTo>
                <a:lnTo>
                  <a:pt x="4744516" y="0"/>
                </a:lnTo>
                <a:lnTo>
                  <a:pt x="4746564" y="3323"/>
                </a:lnTo>
                <a:cubicBezTo>
                  <a:pt x="5079690" y="554901"/>
                  <a:pt x="5478931" y="1319356"/>
                  <a:pt x="5911243" y="2251120"/>
                </a:cubicBezTo>
                <a:lnTo>
                  <a:pt x="5927532" y="2286745"/>
                </a:lnTo>
                <a:lnTo>
                  <a:pt x="5986675" y="2286745"/>
                </a:lnTo>
                <a:lnTo>
                  <a:pt x="5933156" y="2169886"/>
                </a:lnTo>
                <a:cubicBezTo>
                  <a:pt x="5550905" y="1346055"/>
                  <a:pt x="5193856" y="652066"/>
                  <a:pt x="4887238" y="122957"/>
                </a:cubicBezTo>
                <a:close/>
                <a:moveTo>
                  <a:pt x="5004206" y="0"/>
                </a:moveTo>
                <a:lnTo>
                  <a:pt x="4937050" y="0"/>
                </a:lnTo>
                <a:lnTo>
                  <a:pt x="4940998" y="6633"/>
                </a:lnTo>
                <a:cubicBezTo>
                  <a:pt x="5244867" y="526197"/>
                  <a:pt x="5587360" y="1182797"/>
                  <a:pt x="5944541" y="1952788"/>
                </a:cubicBezTo>
                <a:lnTo>
                  <a:pt x="6097117" y="2286745"/>
                </a:lnTo>
                <a:lnTo>
                  <a:pt x="6156503" y="2286745"/>
                </a:lnTo>
                <a:lnTo>
                  <a:pt x="6098447" y="2161128"/>
                </a:lnTo>
                <a:cubicBezTo>
                  <a:pt x="5742848" y="1374646"/>
                  <a:pt x="5397653" y="694354"/>
                  <a:pt x="5087956" y="145959"/>
                </a:cubicBezTo>
                <a:close/>
                <a:moveTo>
                  <a:pt x="5192055" y="0"/>
                </a:moveTo>
                <a:lnTo>
                  <a:pt x="5124561" y="0"/>
                </a:lnTo>
                <a:lnTo>
                  <a:pt x="5162801" y="66240"/>
                </a:lnTo>
                <a:cubicBezTo>
                  <a:pt x="5457404" y="585292"/>
                  <a:pt x="5776051" y="1208093"/>
                  <a:pt x="6098447" y="1918757"/>
                </a:cubicBezTo>
                <a:cubicBezTo>
                  <a:pt x="6144657" y="2020281"/>
                  <a:pt x="6190427" y="2119122"/>
                  <a:pt x="6235723" y="2215316"/>
                </a:cubicBezTo>
                <a:lnTo>
                  <a:pt x="6269934" y="2286745"/>
                </a:lnTo>
                <a:lnTo>
                  <a:pt x="6333768" y="2286745"/>
                </a:lnTo>
                <a:lnTo>
                  <a:pt x="6232505" y="2075229"/>
                </a:lnTo>
                <a:cubicBezTo>
                  <a:pt x="6188715" y="1982329"/>
                  <a:pt x="6144427" y="1886931"/>
                  <a:pt x="6099672" y="1789003"/>
                </a:cubicBezTo>
                <a:cubicBezTo>
                  <a:pt x="5831595" y="1201896"/>
                  <a:pt x="5565583" y="675037"/>
                  <a:pt x="5314484" y="218883"/>
                </a:cubicBezTo>
                <a:close/>
                <a:moveTo>
                  <a:pt x="5378049" y="0"/>
                </a:moveTo>
                <a:lnTo>
                  <a:pt x="5313301" y="0"/>
                </a:lnTo>
                <a:lnTo>
                  <a:pt x="5411080" y="174728"/>
                </a:lnTo>
                <a:cubicBezTo>
                  <a:pt x="5635735" y="583401"/>
                  <a:pt x="5868241" y="1042916"/>
                  <a:pt x="6099672" y="1547856"/>
                </a:cubicBezTo>
                <a:cubicBezTo>
                  <a:pt x="6192550" y="1749832"/>
                  <a:pt x="6283209" y="1941135"/>
                  <a:pt x="6371466" y="2122055"/>
                </a:cubicBezTo>
                <a:lnTo>
                  <a:pt x="6453028" y="2286745"/>
                </a:lnTo>
                <a:lnTo>
                  <a:pt x="6519274" y="2286745"/>
                </a:lnTo>
                <a:lnTo>
                  <a:pt x="6489100" y="2227521"/>
                </a:lnTo>
                <a:cubicBezTo>
                  <a:pt x="6364837" y="1980167"/>
                  <a:pt x="6234858" y="1711043"/>
                  <a:pt x="6099672" y="1419326"/>
                </a:cubicBezTo>
                <a:cubicBezTo>
                  <a:pt x="5874744" y="933130"/>
                  <a:pt x="5648740" y="489131"/>
                  <a:pt x="5430327" y="93159"/>
                </a:cubicBezTo>
                <a:close/>
                <a:moveTo>
                  <a:pt x="5563691" y="0"/>
                </a:moveTo>
                <a:lnTo>
                  <a:pt x="5471606" y="0"/>
                </a:lnTo>
                <a:lnTo>
                  <a:pt x="5491181" y="35083"/>
                </a:lnTo>
                <a:cubicBezTo>
                  <a:pt x="5623039" y="278391"/>
                  <a:pt x="5755088" y="536446"/>
                  <a:pt x="5885455" y="808501"/>
                </a:cubicBezTo>
                <a:cubicBezTo>
                  <a:pt x="6135170" y="1329050"/>
                  <a:pt x="6362851" y="1777986"/>
                  <a:pt x="6568500" y="2159445"/>
                </a:cubicBezTo>
                <a:lnTo>
                  <a:pt x="6637944" y="2286745"/>
                </a:lnTo>
                <a:lnTo>
                  <a:pt x="6716263" y="2286745"/>
                </a:lnTo>
                <a:lnTo>
                  <a:pt x="6573550" y="2013605"/>
                </a:lnTo>
                <a:cubicBezTo>
                  <a:pt x="6424822" y="1724585"/>
                  <a:pt x="6266455" y="1403719"/>
                  <a:pt x="6098447" y="1048424"/>
                </a:cubicBezTo>
                <a:cubicBezTo>
                  <a:pt x="5945742" y="724650"/>
                  <a:pt x="5791353" y="420003"/>
                  <a:pt x="5638321" y="136203"/>
                </a:cubicBezTo>
                <a:close/>
                <a:moveTo>
                  <a:pt x="5939123" y="0"/>
                </a:moveTo>
                <a:lnTo>
                  <a:pt x="5851909" y="0"/>
                </a:lnTo>
                <a:lnTo>
                  <a:pt x="5886680" y="65475"/>
                </a:lnTo>
                <a:cubicBezTo>
                  <a:pt x="6111912" y="503702"/>
                  <a:pt x="6315111" y="888069"/>
                  <a:pt x="6498727" y="1223471"/>
                </a:cubicBezTo>
                <a:cubicBezTo>
                  <a:pt x="6708507" y="1628340"/>
                  <a:pt x="6896941" y="1973994"/>
                  <a:pt x="7064869" y="2264241"/>
                </a:cubicBezTo>
                <a:lnTo>
                  <a:pt x="7078043" y="2286745"/>
                </a:lnTo>
                <a:lnTo>
                  <a:pt x="7213977" y="2286745"/>
                </a:lnTo>
                <a:lnTo>
                  <a:pt x="7157130" y="2202168"/>
                </a:lnTo>
                <a:cubicBezTo>
                  <a:pt x="6963175" y="1904679"/>
                  <a:pt x="6724572" y="1496137"/>
                  <a:pt x="6433848" y="965185"/>
                </a:cubicBezTo>
                <a:cubicBezTo>
                  <a:pt x="6328577" y="760761"/>
                  <a:pt x="6215960" y="540423"/>
                  <a:pt x="6098447" y="306621"/>
                </a:cubicBezTo>
                <a:close/>
                <a:moveTo>
                  <a:pt x="6338893" y="0"/>
                </a:moveTo>
                <a:lnTo>
                  <a:pt x="6263438" y="0"/>
                </a:lnTo>
                <a:lnTo>
                  <a:pt x="6385087" y="223625"/>
                </a:lnTo>
                <a:cubicBezTo>
                  <a:pt x="6943012" y="1244776"/>
                  <a:pt x="7336262" y="1907603"/>
                  <a:pt x="7610984" y="2267595"/>
                </a:cubicBezTo>
                <a:lnTo>
                  <a:pt x="7626053" y="2286745"/>
                </a:lnTo>
                <a:lnTo>
                  <a:pt x="7761214" y="2286745"/>
                </a:lnTo>
                <a:lnTo>
                  <a:pt x="7732824" y="2252076"/>
                </a:lnTo>
                <a:cubicBezTo>
                  <a:pt x="7712108" y="2226621"/>
                  <a:pt x="7692450" y="2202364"/>
                  <a:pt x="7673859" y="2179489"/>
                </a:cubicBezTo>
                <a:cubicBezTo>
                  <a:pt x="7407158" y="1869946"/>
                  <a:pt x="6999879" y="1191145"/>
                  <a:pt x="6379036" y="72565"/>
                </a:cubicBezTo>
                <a:close/>
                <a:moveTo>
                  <a:pt x="6612214" y="0"/>
                </a:moveTo>
                <a:lnTo>
                  <a:pt x="6484352" y="0"/>
                </a:lnTo>
                <a:lnTo>
                  <a:pt x="6527054" y="74382"/>
                </a:lnTo>
                <a:cubicBezTo>
                  <a:pt x="7099226" y="1067713"/>
                  <a:pt x="7473871" y="1671796"/>
                  <a:pt x="7726495" y="1954255"/>
                </a:cubicBezTo>
                <a:cubicBezTo>
                  <a:pt x="7798104" y="2039942"/>
                  <a:pt x="7885933" y="2145673"/>
                  <a:pt x="7989407" y="2260929"/>
                </a:cubicBezTo>
                <a:lnTo>
                  <a:pt x="8013513" y="2286745"/>
                </a:lnTo>
                <a:lnTo>
                  <a:pt x="8175255" y="2286745"/>
                </a:lnTo>
                <a:lnTo>
                  <a:pt x="8119834" y="2231517"/>
                </a:lnTo>
                <a:cubicBezTo>
                  <a:pt x="7938034" y="2040802"/>
                  <a:pt x="7791373" y="1860458"/>
                  <a:pt x="7681204" y="1727796"/>
                </a:cubicBezTo>
                <a:cubicBezTo>
                  <a:pt x="7593069" y="1626198"/>
                  <a:pt x="7487797" y="1482979"/>
                  <a:pt x="7362938" y="1296916"/>
                </a:cubicBezTo>
                <a:cubicBezTo>
                  <a:pt x="7421695" y="1375258"/>
                  <a:pt x="7475554" y="1440136"/>
                  <a:pt x="7524519" y="1493996"/>
                </a:cubicBezTo>
                <a:cubicBezTo>
                  <a:pt x="7667127" y="1659248"/>
                  <a:pt x="7871245" y="1900700"/>
                  <a:pt x="8133048" y="2140470"/>
                </a:cubicBezTo>
                <a:lnTo>
                  <a:pt x="8302963" y="2286745"/>
                </a:lnTo>
                <a:lnTo>
                  <a:pt x="8530715" y="2286745"/>
                </a:lnTo>
                <a:lnTo>
                  <a:pt x="8317208" y="2124440"/>
                </a:lnTo>
                <a:cubicBezTo>
                  <a:pt x="7946142" y="1819720"/>
                  <a:pt x="7665748" y="1480990"/>
                  <a:pt x="7482899" y="1267538"/>
                </a:cubicBezTo>
                <a:cubicBezTo>
                  <a:pt x="7296989" y="1062501"/>
                  <a:pt x="7040313" y="680544"/>
                  <a:pt x="6673119" y="97161"/>
                </a:cubicBezTo>
                <a:close/>
                <a:moveTo>
                  <a:pt x="7123320" y="0"/>
                </a:moveTo>
                <a:lnTo>
                  <a:pt x="7011669" y="0"/>
                </a:lnTo>
                <a:lnTo>
                  <a:pt x="7033016" y="32552"/>
                </a:lnTo>
                <a:cubicBezTo>
                  <a:pt x="7355345" y="521427"/>
                  <a:pt x="7585495" y="844919"/>
                  <a:pt x="7758322" y="1023943"/>
                </a:cubicBezTo>
                <a:cubicBezTo>
                  <a:pt x="8042311" y="1340984"/>
                  <a:pt x="8566224" y="1946910"/>
                  <a:pt x="9294561" y="2268848"/>
                </a:cubicBezTo>
                <a:lnTo>
                  <a:pt x="9340451" y="2286745"/>
                </a:lnTo>
                <a:lnTo>
                  <a:pt x="10660646" y="2286745"/>
                </a:lnTo>
                <a:lnTo>
                  <a:pt x="10748140" y="2247962"/>
                </a:lnTo>
                <a:cubicBezTo>
                  <a:pt x="10793314" y="2225546"/>
                  <a:pt x="10834780" y="2202747"/>
                  <a:pt x="10872422" y="2180713"/>
                </a:cubicBezTo>
                <a:cubicBezTo>
                  <a:pt x="11010745" y="2129301"/>
                  <a:pt x="11118464" y="2042390"/>
                  <a:pt x="11264133" y="1900395"/>
                </a:cubicBezTo>
                <a:cubicBezTo>
                  <a:pt x="11139887" y="2041778"/>
                  <a:pt x="11045937" y="2151947"/>
                  <a:pt x="10959944" y="2237328"/>
                </a:cubicBezTo>
                <a:lnTo>
                  <a:pt x="10907317" y="2286745"/>
                </a:lnTo>
                <a:lnTo>
                  <a:pt x="11039902" y="2286745"/>
                </a:lnTo>
                <a:lnTo>
                  <a:pt x="11052437" y="2272244"/>
                </a:lnTo>
                <a:cubicBezTo>
                  <a:pt x="11239622" y="2051690"/>
                  <a:pt x="11493957" y="1722519"/>
                  <a:pt x="11981454" y="1235711"/>
                </a:cubicBezTo>
                <a:lnTo>
                  <a:pt x="11981454" y="1203885"/>
                </a:lnTo>
                <a:cubicBezTo>
                  <a:pt x="12047555" y="1143902"/>
                  <a:pt x="12117328" y="1080250"/>
                  <a:pt x="12194446" y="1012925"/>
                </a:cubicBezTo>
                <a:lnTo>
                  <a:pt x="12194446" y="930909"/>
                </a:lnTo>
                <a:cubicBezTo>
                  <a:pt x="11412249" y="1587027"/>
                  <a:pt x="11234755" y="1875913"/>
                  <a:pt x="10933627" y="1992202"/>
                </a:cubicBezTo>
                <a:cubicBezTo>
                  <a:pt x="10616586" y="2175817"/>
                  <a:pt x="10051053" y="2414513"/>
                  <a:pt x="9300681" y="2088906"/>
                </a:cubicBezTo>
                <a:cubicBezTo>
                  <a:pt x="8552757" y="1752279"/>
                  <a:pt x="8016604" y="1123094"/>
                  <a:pt x="7722823" y="796260"/>
                </a:cubicBezTo>
                <a:cubicBezTo>
                  <a:pt x="7592150" y="660232"/>
                  <a:pt x="7427036" y="440559"/>
                  <a:pt x="7211693" y="128938"/>
                </a:cubicBezTo>
                <a:close/>
                <a:moveTo>
                  <a:pt x="7482256" y="0"/>
                </a:moveTo>
                <a:lnTo>
                  <a:pt x="7345319" y="0"/>
                </a:lnTo>
                <a:lnTo>
                  <a:pt x="7356313" y="15069"/>
                </a:lnTo>
                <a:cubicBezTo>
                  <a:pt x="7534942" y="257275"/>
                  <a:pt x="7676154" y="431938"/>
                  <a:pt x="7791371" y="545319"/>
                </a:cubicBezTo>
                <a:cubicBezTo>
                  <a:pt x="8077810" y="846448"/>
                  <a:pt x="8598052" y="1419325"/>
                  <a:pt x="9315370" y="1746159"/>
                </a:cubicBezTo>
                <a:cubicBezTo>
                  <a:pt x="10033916" y="2065648"/>
                  <a:pt x="10589656" y="1886930"/>
                  <a:pt x="10906697" y="1736366"/>
                </a:cubicBezTo>
                <a:cubicBezTo>
                  <a:pt x="11217618" y="1639662"/>
                  <a:pt x="11403681" y="1387498"/>
                  <a:pt x="12194447" y="781569"/>
                </a:cubicBezTo>
                <a:lnTo>
                  <a:pt x="12194447" y="695884"/>
                </a:lnTo>
                <a:cubicBezTo>
                  <a:pt x="11472230" y="1224693"/>
                  <a:pt x="11273927" y="1456048"/>
                  <a:pt x="10981368" y="1547855"/>
                </a:cubicBezTo>
                <a:cubicBezTo>
                  <a:pt x="10645965" y="1704538"/>
                  <a:pt x="10069416" y="1891826"/>
                  <a:pt x="9327611" y="1560096"/>
                </a:cubicBezTo>
                <a:cubicBezTo>
                  <a:pt x="8587034" y="1218573"/>
                  <a:pt x="8053327" y="626110"/>
                  <a:pt x="7755874" y="315190"/>
                </a:cubicBezTo>
                <a:cubicBezTo>
                  <a:pt x="7680897" y="241438"/>
                  <a:pt x="7594522" y="141674"/>
                  <a:pt x="7493458" y="14349"/>
                </a:cubicBezTo>
                <a:close/>
                <a:moveTo>
                  <a:pt x="7981867" y="0"/>
                </a:moveTo>
                <a:lnTo>
                  <a:pt x="7775039" y="0"/>
                </a:lnTo>
                <a:lnTo>
                  <a:pt x="7831768" y="54457"/>
                </a:lnTo>
                <a:cubicBezTo>
                  <a:pt x="8123102" y="338449"/>
                  <a:pt x="8644567" y="874603"/>
                  <a:pt x="9359438" y="1207558"/>
                </a:cubicBezTo>
                <a:cubicBezTo>
                  <a:pt x="10075533" y="1531943"/>
                  <a:pt x="10643515" y="1402188"/>
                  <a:pt x="10975245" y="1279780"/>
                </a:cubicBezTo>
                <a:cubicBezTo>
                  <a:pt x="11271478" y="1207558"/>
                  <a:pt x="11479574" y="1011701"/>
                  <a:pt x="12193222" y="537976"/>
                </a:cubicBezTo>
                <a:lnTo>
                  <a:pt x="12193222" y="446168"/>
                </a:lnTo>
                <a:cubicBezTo>
                  <a:pt x="11554244" y="848897"/>
                  <a:pt x="11342474" y="1023943"/>
                  <a:pt x="11065829" y="1091267"/>
                </a:cubicBezTo>
                <a:cubicBezTo>
                  <a:pt x="10713290" y="1218574"/>
                  <a:pt x="10122051" y="1354449"/>
                  <a:pt x="9381472" y="1016598"/>
                </a:cubicBezTo>
                <a:cubicBezTo>
                  <a:pt x="8826956" y="756784"/>
                  <a:pt x="8385364" y="380603"/>
                  <a:pt x="8071671" y="85844"/>
                </a:cubicBezTo>
                <a:close/>
                <a:moveTo>
                  <a:pt x="8685595" y="0"/>
                </a:moveTo>
                <a:lnTo>
                  <a:pt x="8403153" y="0"/>
                </a:lnTo>
                <a:lnTo>
                  <a:pt x="8500275" y="77409"/>
                </a:lnTo>
                <a:cubicBezTo>
                  <a:pt x="8760243" y="277243"/>
                  <a:pt x="9072999" y="485951"/>
                  <a:pt x="9432883" y="654264"/>
                </a:cubicBezTo>
                <a:cubicBezTo>
                  <a:pt x="10152653" y="984770"/>
                  <a:pt x="10735322" y="903980"/>
                  <a:pt x="11082966" y="810948"/>
                </a:cubicBezTo>
                <a:cubicBezTo>
                  <a:pt x="11359613" y="763208"/>
                  <a:pt x="11578725" y="622438"/>
                  <a:pt x="12194446" y="274794"/>
                </a:cubicBezTo>
                <a:lnTo>
                  <a:pt x="12194446" y="175642"/>
                </a:lnTo>
                <a:cubicBezTo>
                  <a:pt x="11660740" y="457184"/>
                  <a:pt x="11444075" y="578371"/>
                  <a:pt x="11190687" y="622438"/>
                </a:cubicBezTo>
                <a:cubicBezTo>
                  <a:pt x="10821009" y="719142"/>
                  <a:pt x="10212634" y="799932"/>
                  <a:pt x="9464708" y="457184"/>
                </a:cubicBezTo>
                <a:cubicBezTo>
                  <a:pt x="9184238" y="326359"/>
                  <a:pt x="8931482" y="172467"/>
                  <a:pt x="8708699" y="16876"/>
                </a:cubicBezTo>
                <a:close/>
                <a:moveTo>
                  <a:pt x="12163526" y="0"/>
                </a:moveTo>
                <a:lnTo>
                  <a:pt x="11886738" y="0"/>
                </a:lnTo>
                <a:lnTo>
                  <a:pt x="11808813" y="29286"/>
                </a:lnTo>
                <a:cubicBezTo>
                  <a:pt x="11628857" y="94221"/>
                  <a:pt x="11495641" y="127597"/>
                  <a:pt x="11357165" y="141367"/>
                </a:cubicBezTo>
                <a:cubicBezTo>
                  <a:pt x="11043873" y="195075"/>
                  <a:pt x="10571385" y="220498"/>
                  <a:pt x="9994856" y="41676"/>
                </a:cubicBezTo>
                <a:lnTo>
                  <a:pt x="9869873" y="0"/>
                </a:lnTo>
                <a:lnTo>
                  <a:pt x="9366771" y="0"/>
                </a:lnTo>
                <a:lnTo>
                  <a:pt x="9535709" y="83835"/>
                </a:lnTo>
                <a:cubicBezTo>
                  <a:pt x="10268942" y="418013"/>
                  <a:pt x="10867527" y="392308"/>
                  <a:pt x="11231083" y="329879"/>
                </a:cubicBezTo>
                <a:cubicBezTo>
                  <a:pt x="11448513" y="307386"/>
                  <a:pt x="11643450" y="235221"/>
                  <a:pt x="12020907" y="65002"/>
                </a:cubicBezTo>
                <a:close/>
              </a:path>
            </a:pathLst>
          </a:custGeom>
          <a:solidFill>
            <a:srgbClr val="2E50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12700" y="-35468"/>
            <a:ext cx="12243889" cy="2286745"/>
          </a:xfrm>
          <a:prstGeom prst="rect">
            <a:avLst/>
          </a:prstGeom>
          <a:solidFill>
            <a:srgbClr val="2E50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6_1"/>
          <p:cNvSpPr/>
          <p:nvPr userDrawn="1"/>
        </p:nvSpPr>
        <p:spPr>
          <a:xfrm>
            <a:off x="-12700" y="2275077"/>
            <a:ext cx="12192000" cy="2286745"/>
          </a:xfrm>
          <a:prstGeom prst="rect">
            <a:avLst/>
          </a:prstGeom>
          <a:blipFill>
            <a:blip r:embed="rId2"/>
            <a:srcRect/>
            <a:stretch>
              <a:fillRect t="-100216" b="-1002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-13765" y="2184712"/>
            <a:ext cx="12213933" cy="2373886"/>
          </a:xfrm>
          <a:prstGeom prst="rect">
            <a:avLst/>
          </a:prstGeom>
          <a:solidFill>
            <a:srgbClr val="2E506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îśļíḍe"/>
          <p:cNvSpPr/>
          <p:nvPr userDrawn="1"/>
        </p:nvSpPr>
        <p:spPr>
          <a:xfrm>
            <a:off x="0" y="0"/>
            <a:ext cx="12192000" cy="2232838"/>
          </a:xfrm>
          <a:prstGeom prst="rect">
            <a:avLst/>
          </a:prstGeom>
          <a:solidFill>
            <a:schemeClr val="accent1"/>
          </a:solidFill>
          <a:ln w="19050">
            <a:noFill/>
            <a:prstDash val="sysDash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800" b="1" dirty="0">
              <a:solidFill>
                <a:schemeClr val="lt1"/>
              </a:solidFill>
            </a:endParaRPr>
          </a:p>
        </p:txBody>
      </p:sp>
      <p:sp>
        <p:nvSpPr>
          <p:cNvPr id="22" name="ïşļîḑè"/>
          <p:cNvSpPr/>
          <p:nvPr userDrawn="1"/>
        </p:nvSpPr>
        <p:spPr>
          <a:xfrm flipH="1">
            <a:off x="6838950" y="0"/>
            <a:ext cx="5353050" cy="2232838"/>
          </a:xfrm>
          <a:custGeom>
            <a:avLst/>
            <a:gdLst>
              <a:gd name="connsiteX0" fmla="*/ 0 w 8768862"/>
              <a:gd name="connsiteY0" fmla="*/ 0 h 3048000"/>
              <a:gd name="connsiteX1" fmla="*/ 7590935 w 8768862"/>
              <a:gd name="connsiteY1" fmla="*/ 0 h 3048000"/>
              <a:gd name="connsiteX2" fmla="*/ 8768862 w 8768862"/>
              <a:gd name="connsiteY2" fmla="*/ 3048000 h 3048000"/>
              <a:gd name="connsiteX3" fmla="*/ 0 w 8768862"/>
              <a:gd name="connsiteY3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68862" h="3048000">
                <a:moveTo>
                  <a:pt x="0" y="0"/>
                </a:moveTo>
                <a:lnTo>
                  <a:pt x="7590935" y="0"/>
                </a:lnTo>
                <a:lnTo>
                  <a:pt x="8768862" y="3048000"/>
                </a:lnTo>
                <a:lnTo>
                  <a:pt x="0" y="3048000"/>
                </a:lnTo>
                <a:close/>
              </a:path>
            </a:pathLst>
          </a:custGeom>
          <a:blipFill>
            <a:blip r:embed="rId3"/>
            <a:stretch>
              <a:fillRect l="-15350" r="-15350"/>
            </a:stretch>
          </a:blipFill>
          <a:ln w="2222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  <p:bldP spid="21" grpId="0" animBg="1"/>
      <p:bldP spid="22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 userDrawn="1"/>
        </p:nvSpPr>
        <p:spPr>
          <a:xfrm>
            <a:off x="-12700" y="2171131"/>
            <a:ext cx="6718300" cy="4697383"/>
          </a:xfrm>
          <a:custGeom>
            <a:avLst/>
            <a:gdLst>
              <a:gd name="connsiteX0" fmla="*/ 6015307 w 12294174"/>
              <a:gd name="connsiteY0" fmla="*/ 0 h 3809312"/>
              <a:gd name="connsiteX1" fmla="*/ 12294174 w 12294174"/>
              <a:gd name="connsiteY1" fmla="*/ 3809312 h 3809312"/>
              <a:gd name="connsiteX2" fmla="*/ 0 w 12294174"/>
              <a:gd name="connsiteY2" fmla="*/ 3809312 h 3809312"/>
              <a:gd name="connsiteX3" fmla="*/ 0 w 12294174"/>
              <a:gd name="connsiteY3" fmla="*/ 2034908 h 380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94174" h="3809312">
                <a:moveTo>
                  <a:pt x="6015307" y="0"/>
                </a:moveTo>
                <a:lnTo>
                  <a:pt x="12294174" y="3809312"/>
                </a:lnTo>
                <a:lnTo>
                  <a:pt x="0" y="3809312"/>
                </a:lnTo>
                <a:lnTo>
                  <a:pt x="0" y="20349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/>
          <p:cNvSpPr/>
          <p:nvPr/>
        </p:nvSpPr>
        <p:spPr>
          <a:xfrm>
            <a:off x="-12588" y="0"/>
            <a:ext cx="9751455" cy="3393532"/>
          </a:xfrm>
          <a:custGeom>
            <a:avLst/>
            <a:gdLst>
              <a:gd name="connsiteX0" fmla="*/ 0 w 7670800"/>
              <a:gd name="connsiteY0" fmla="*/ 3822700 h 3822700"/>
              <a:gd name="connsiteX1" fmla="*/ 0 w 7670800"/>
              <a:gd name="connsiteY1" fmla="*/ 0 h 3822700"/>
              <a:gd name="connsiteX2" fmla="*/ 6337300 w 7670800"/>
              <a:gd name="connsiteY2" fmla="*/ 0 h 3822700"/>
              <a:gd name="connsiteX3" fmla="*/ 7670800 w 7670800"/>
              <a:gd name="connsiteY3" fmla="*/ 2298700 h 3822700"/>
              <a:gd name="connsiteX4" fmla="*/ 0 w 7670800"/>
              <a:gd name="connsiteY4" fmla="*/ 3822700 h 382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0800" h="3822700">
                <a:moveTo>
                  <a:pt x="0" y="3822700"/>
                </a:moveTo>
                <a:lnTo>
                  <a:pt x="0" y="0"/>
                </a:lnTo>
                <a:lnTo>
                  <a:pt x="6337300" y="0"/>
                </a:lnTo>
                <a:lnTo>
                  <a:pt x="7670800" y="2298700"/>
                </a:lnTo>
                <a:lnTo>
                  <a:pt x="0" y="38227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/>
        </p:nvSpPr>
        <p:spPr>
          <a:xfrm>
            <a:off x="-12810" y="0"/>
            <a:ext cx="9799467" cy="4092724"/>
          </a:xfrm>
          <a:custGeom>
            <a:avLst/>
            <a:gdLst>
              <a:gd name="connsiteX0" fmla="*/ 6349850 w 7874798"/>
              <a:gd name="connsiteY0" fmla="*/ 0 h 4579684"/>
              <a:gd name="connsiteX1" fmla="*/ 7409399 w 7874798"/>
              <a:gd name="connsiteY1" fmla="*/ 0 h 4579684"/>
              <a:gd name="connsiteX2" fmla="*/ 7874798 w 7874798"/>
              <a:gd name="connsiteY2" fmla="*/ 2331235 h 4579684"/>
              <a:gd name="connsiteX3" fmla="*/ 0 w 7874798"/>
              <a:gd name="connsiteY3" fmla="*/ 4579684 h 4579684"/>
              <a:gd name="connsiteX4" fmla="*/ 0 w 7874798"/>
              <a:gd name="connsiteY4" fmla="*/ 3773386 h 4579684"/>
              <a:gd name="connsiteX5" fmla="*/ 7602261 w 7874798"/>
              <a:gd name="connsiteY5" fmla="*/ 2258690 h 4579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74798" h="4579684">
                <a:moveTo>
                  <a:pt x="6349850" y="0"/>
                </a:moveTo>
                <a:lnTo>
                  <a:pt x="7409399" y="0"/>
                </a:lnTo>
                <a:lnTo>
                  <a:pt x="7874798" y="2331235"/>
                </a:lnTo>
                <a:lnTo>
                  <a:pt x="0" y="4579684"/>
                </a:lnTo>
                <a:lnTo>
                  <a:pt x="0" y="3773386"/>
                </a:lnTo>
                <a:lnTo>
                  <a:pt x="7602261" y="225869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/>
        </p:nvSpPr>
        <p:spPr>
          <a:xfrm>
            <a:off x="-13158" y="0"/>
            <a:ext cx="9912866" cy="4934857"/>
          </a:xfrm>
          <a:custGeom>
            <a:avLst/>
            <a:gdLst>
              <a:gd name="connsiteX0" fmla="*/ 7408387 w 7965925"/>
              <a:gd name="connsiteY0" fmla="*/ 0 h 5522015"/>
              <a:gd name="connsiteX1" fmla="*/ 7883367 w 7965925"/>
              <a:gd name="connsiteY1" fmla="*/ 0 h 5522015"/>
              <a:gd name="connsiteX2" fmla="*/ 7965925 w 7965925"/>
              <a:gd name="connsiteY2" fmla="*/ 2329408 h 5522015"/>
              <a:gd name="connsiteX3" fmla="*/ 0 w 7965925"/>
              <a:gd name="connsiteY3" fmla="*/ 5522015 h 5522015"/>
              <a:gd name="connsiteX4" fmla="*/ 0 w 7965925"/>
              <a:gd name="connsiteY4" fmla="*/ 4573197 h 5522015"/>
              <a:gd name="connsiteX5" fmla="*/ 7875079 w 7965925"/>
              <a:gd name="connsiteY5" fmla="*/ 2268953 h 552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65925" h="5522015">
                <a:moveTo>
                  <a:pt x="7408387" y="0"/>
                </a:moveTo>
                <a:lnTo>
                  <a:pt x="7883367" y="0"/>
                </a:lnTo>
                <a:lnTo>
                  <a:pt x="7965925" y="2329408"/>
                </a:lnTo>
                <a:lnTo>
                  <a:pt x="0" y="5522015"/>
                </a:lnTo>
                <a:lnTo>
                  <a:pt x="0" y="4573197"/>
                </a:lnTo>
                <a:lnTo>
                  <a:pt x="7875079" y="22689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882431" y="3208716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883547" y="4104066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13158" y="0"/>
            <a:ext cx="12192000" cy="6858000"/>
          </a:xfrm>
          <a:prstGeom prst="rect">
            <a:avLst/>
          </a:prstGeom>
          <a:blipFill dpi="0" rotWithShape="1">
            <a:blip r:embed="rId2">
              <a:alphaModFix amt="29000"/>
            </a:blip>
            <a:srcRect/>
            <a:stretch>
              <a:fillRect t="-8476" b="-84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 userDrawn="1"/>
        </p:nvSpPr>
        <p:spPr>
          <a:xfrm>
            <a:off x="-12700" y="2171131"/>
            <a:ext cx="2784929" cy="4697383"/>
          </a:xfrm>
          <a:custGeom>
            <a:avLst/>
            <a:gdLst>
              <a:gd name="connsiteX0" fmla="*/ 6015307 w 12294174"/>
              <a:gd name="connsiteY0" fmla="*/ 0 h 3809312"/>
              <a:gd name="connsiteX1" fmla="*/ 12294174 w 12294174"/>
              <a:gd name="connsiteY1" fmla="*/ 3809312 h 3809312"/>
              <a:gd name="connsiteX2" fmla="*/ 0 w 12294174"/>
              <a:gd name="connsiteY2" fmla="*/ 3809312 h 3809312"/>
              <a:gd name="connsiteX3" fmla="*/ 0 w 12294174"/>
              <a:gd name="connsiteY3" fmla="*/ 2034908 h 380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94174" h="3809312">
                <a:moveTo>
                  <a:pt x="6015307" y="0"/>
                </a:moveTo>
                <a:lnTo>
                  <a:pt x="12294174" y="3809312"/>
                </a:lnTo>
                <a:lnTo>
                  <a:pt x="0" y="3809312"/>
                </a:lnTo>
                <a:lnTo>
                  <a:pt x="0" y="20349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/>
        </p:nvSpPr>
        <p:spPr>
          <a:xfrm>
            <a:off x="-12866" y="0"/>
            <a:ext cx="4995949" cy="3393532"/>
          </a:xfrm>
          <a:custGeom>
            <a:avLst/>
            <a:gdLst>
              <a:gd name="connsiteX0" fmla="*/ 0 w 7670800"/>
              <a:gd name="connsiteY0" fmla="*/ 3822700 h 3822700"/>
              <a:gd name="connsiteX1" fmla="*/ 0 w 7670800"/>
              <a:gd name="connsiteY1" fmla="*/ 0 h 3822700"/>
              <a:gd name="connsiteX2" fmla="*/ 6337300 w 7670800"/>
              <a:gd name="connsiteY2" fmla="*/ 0 h 3822700"/>
              <a:gd name="connsiteX3" fmla="*/ 7670800 w 7670800"/>
              <a:gd name="connsiteY3" fmla="*/ 2298700 h 3822700"/>
              <a:gd name="connsiteX4" fmla="*/ 0 w 7670800"/>
              <a:gd name="connsiteY4" fmla="*/ 3822700 h 382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0800" h="3822700">
                <a:moveTo>
                  <a:pt x="0" y="3822700"/>
                </a:moveTo>
                <a:lnTo>
                  <a:pt x="0" y="0"/>
                </a:lnTo>
                <a:lnTo>
                  <a:pt x="6337300" y="0"/>
                </a:lnTo>
                <a:lnTo>
                  <a:pt x="7670800" y="2298700"/>
                </a:lnTo>
                <a:lnTo>
                  <a:pt x="0" y="38227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/>
        </p:nvSpPr>
        <p:spPr>
          <a:xfrm>
            <a:off x="-12979" y="0"/>
            <a:ext cx="5020546" cy="4092724"/>
          </a:xfrm>
          <a:custGeom>
            <a:avLst/>
            <a:gdLst>
              <a:gd name="connsiteX0" fmla="*/ 6349850 w 7874798"/>
              <a:gd name="connsiteY0" fmla="*/ 0 h 4579684"/>
              <a:gd name="connsiteX1" fmla="*/ 7409399 w 7874798"/>
              <a:gd name="connsiteY1" fmla="*/ 0 h 4579684"/>
              <a:gd name="connsiteX2" fmla="*/ 7874798 w 7874798"/>
              <a:gd name="connsiteY2" fmla="*/ 2331235 h 4579684"/>
              <a:gd name="connsiteX3" fmla="*/ 0 w 7874798"/>
              <a:gd name="connsiteY3" fmla="*/ 4579684 h 4579684"/>
              <a:gd name="connsiteX4" fmla="*/ 0 w 7874798"/>
              <a:gd name="connsiteY4" fmla="*/ 3773386 h 4579684"/>
              <a:gd name="connsiteX5" fmla="*/ 7602261 w 7874798"/>
              <a:gd name="connsiteY5" fmla="*/ 2258690 h 4579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74798" h="4579684">
                <a:moveTo>
                  <a:pt x="6349850" y="0"/>
                </a:moveTo>
                <a:lnTo>
                  <a:pt x="7409399" y="0"/>
                </a:lnTo>
                <a:lnTo>
                  <a:pt x="7874798" y="2331235"/>
                </a:lnTo>
                <a:lnTo>
                  <a:pt x="0" y="4579684"/>
                </a:lnTo>
                <a:lnTo>
                  <a:pt x="0" y="3773386"/>
                </a:lnTo>
                <a:lnTo>
                  <a:pt x="7602261" y="225869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>
            <a:off x="-13158" y="0"/>
            <a:ext cx="5078644" cy="4934857"/>
          </a:xfrm>
          <a:custGeom>
            <a:avLst/>
            <a:gdLst>
              <a:gd name="connsiteX0" fmla="*/ 7408387 w 7965925"/>
              <a:gd name="connsiteY0" fmla="*/ 0 h 5522015"/>
              <a:gd name="connsiteX1" fmla="*/ 7883367 w 7965925"/>
              <a:gd name="connsiteY1" fmla="*/ 0 h 5522015"/>
              <a:gd name="connsiteX2" fmla="*/ 7965925 w 7965925"/>
              <a:gd name="connsiteY2" fmla="*/ 2329408 h 5522015"/>
              <a:gd name="connsiteX3" fmla="*/ 0 w 7965925"/>
              <a:gd name="connsiteY3" fmla="*/ 5522015 h 5522015"/>
              <a:gd name="connsiteX4" fmla="*/ 0 w 7965925"/>
              <a:gd name="connsiteY4" fmla="*/ 4573197 h 5522015"/>
              <a:gd name="connsiteX5" fmla="*/ 7875079 w 7965925"/>
              <a:gd name="connsiteY5" fmla="*/ 2268953 h 552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65925" h="5522015">
                <a:moveTo>
                  <a:pt x="7408387" y="0"/>
                </a:moveTo>
                <a:lnTo>
                  <a:pt x="7883367" y="0"/>
                </a:lnTo>
                <a:lnTo>
                  <a:pt x="7965925" y="2329408"/>
                </a:lnTo>
                <a:lnTo>
                  <a:pt x="0" y="5522015"/>
                </a:lnTo>
                <a:lnTo>
                  <a:pt x="0" y="4573197"/>
                </a:lnTo>
                <a:lnTo>
                  <a:pt x="7875079" y="22689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5666993" y="4544760"/>
            <a:ext cx="447040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  <a:endParaRPr lang="en-US" altLang="zh-CN" dirty="0"/>
          </a:p>
        </p:txBody>
      </p:sp>
      <p:sp>
        <p:nvSpPr>
          <p:cNvPr id="6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666993" y="4248489"/>
            <a:ext cx="4470400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5666993" y="2687998"/>
            <a:ext cx="4470400" cy="1332948"/>
          </a:xfrm>
        </p:spPr>
        <p:txBody>
          <a:bodyPr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27F0-DAF0-4241-92D9-3D8528F01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2200-85D2-4D27-9F3C-940A6E051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27F0-DAF0-4241-92D9-3D8528F01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2200-85D2-4D27-9F3C-940A6E051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27F0-DAF0-4241-92D9-3D8528F01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2200-85D2-4D27-9F3C-940A6E051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27F0-DAF0-4241-92D9-3D8528F01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2200-85D2-4D27-9F3C-940A6E051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27F0-DAF0-4241-92D9-3D8528F01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2200-85D2-4D27-9F3C-940A6E051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27F0-DAF0-4241-92D9-3D8528F01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2200-85D2-4D27-9F3C-940A6E051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27F0-DAF0-4241-92D9-3D8528F01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2200-85D2-4D27-9F3C-940A6E051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27F0-DAF0-4241-92D9-3D8528F01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2200-85D2-4D27-9F3C-940A6E051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427F0-DAF0-4241-92D9-3D8528F01D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32200-85D2-4D27-9F3C-940A6E051DBE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flipV="1">
            <a:off x="0" y="584201"/>
            <a:ext cx="12192000" cy="504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D2670-284D-463C-BF53-25A4FF0C2E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EFAC9-B347-4FC1-9090-83225B5F11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microsoft.com/office/2007/relationships/media" Target="../media/audio1.wav"/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6.xml"/><Relationship Id="rId1" Type="http://schemas.openxmlformats.org/officeDocument/2006/relationships/hyperlink" Target="http://www.tukuppt.com/ppt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0" y="2943"/>
            <a:ext cx="12188200" cy="68550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095" y="304777"/>
            <a:ext cx="8296093" cy="46660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79772" y="4879343"/>
            <a:ext cx="7101555" cy="45719"/>
          </a:xfrm>
          <a:prstGeom prst="rect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79771" y="5492953"/>
            <a:ext cx="7101555" cy="45719"/>
          </a:xfrm>
          <a:prstGeom prst="rect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479771" y="49702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endParaRPr lang="zh-CN" altLang="en-US" sz="2800" dirty="0">
              <a:solidFill>
                <a:srgbClr val="2847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46184" y="49702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述职概述</a:t>
            </a:r>
            <a:endParaRPr lang="zh-CN" altLang="en-US" sz="2800" dirty="0">
              <a:solidFill>
                <a:srgbClr val="2847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12597" y="49702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2800" dirty="0">
              <a:solidFill>
                <a:srgbClr val="2847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96961" y="49702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endParaRPr lang="zh-CN" altLang="en-US" sz="2800" dirty="0">
              <a:solidFill>
                <a:srgbClr val="2847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096000" y="5151701"/>
            <a:ext cx="150184" cy="150184"/>
          </a:xfrm>
          <a:prstGeom prst="ellipse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880364" y="5151701"/>
            <a:ext cx="150184" cy="150184"/>
          </a:xfrm>
          <a:prstGeom prst="ellipse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626633" y="5151701"/>
            <a:ext cx="150184" cy="150184"/>
          </a:xfrm>
          <a:prstGeom prst="ellipse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922745" y="5636143"/>
            <a:ext cx="2418080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汇报人：东坡下载</a:t>
            </a:r>
            <a:endParaRPr lang="zh-CN" altLang="en-US" sz="2200" dirty="0">
              <a:solidFill>
                <a:srgbClr val="2847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30548" y="5636143"/>
            <a:ext cx="2847340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22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xxxx.xx.xx</a:t>
            </a:r>
            <a:endParaRPr lang="en-US" altLang="zh-CN" sz="2200" dirty="0">
              <a:solidFill>
                <a:srgbClr val="2847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5c00d0b6a3a2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85850" y="233297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911600" cy="6858000"/>
          </a:xfrm>
          <a:prstGeom prst="rect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693569" y="2212015"/>
            <a:ext cx="2433970" cy="2433970"/>
            <a:chOff x="2693569" y="2212015"/>
            <a:chExt cx="2433970" cy="2433970"/>
          </a:xfrm>
        </p:grpSpPr>
        <p:sp>
          <p:nvSpPr>
            <p:cNvPr id="5" name="椭圆 4"/>
            <p:cNvSpPr/>
            <p:nvPr/>
          </p:nvSpPr>
          <p:spPr>
            <a:xfrm>
              <a:off x="2693569" y="2212015"/>
              <a:ext cx="2433970" cy="24339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925650" y="2443050"/>
              <a:ext cx="1971900" cy="1971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50263" y="1774752"/>
            <a:ext cx="22433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5169" y="2882748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2202" y="3606470"/>
            <a:ext cx="4216142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992920" y="3652189"/>
            <a:ext cx="2383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Completion of work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lativeShape1"/>
          <p:cNvSpPr/>
          <p:nvPr/>
        </p:nvSpPr>
        <p:spPr bwMode="auto">
          <a:xfrm>
            <a:off x="1185863" y="235463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4" name="RelativeShape2"/>
          <p:cNvSpPr/>
          <p:nvPr/>
        </p:nvSpPr>
        <p:spPr bwMode="auto">
          <a:xfrm>
            <a:off x="2701331" y="235463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5" name="RelativeShape4"/>
          <p:cNvSpPr/>
          <p:nvPr/>
        </p:nvSpPr>
        <p:spPr bwMode="auto">
          <a:xfrm>
            <a:off x="5723378" y="235463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cxnSp>
        <p:nvCxnSpPr>
          <p:cNvPr id="6" name="line"/>
          <p:cNvCxnSpPr/>
          <p:nvPr/>
        </p:nvCxnSpPr>
        <p:spPr>
          <a:xfrm>
            <a:off x="1071041" y="5019483"/>
            <a:ext cx="1004991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line"/>
          <p:cNvCxnSpPr/>
          <p:nvPr/>
        </p:nvCxnSpPr>
        <p:spPr>
          <a:xfrm>
            <a:off x="1071041" y="5481938"/>
            <a:ext cx="1004991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stomText1"/>
          <p:cNvSpPr/>
          <p:nvPr/>
        </p:nvSpPr>
        <p:spPr bwMode="auto">
          <a:xfrm>
            <a:off x="1979011" y="5103130"/>
            <a:ext cx="800111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600" b="1" dirty="0"/>
              <a:t>添加标题</a:t>
            </a:r>
            <a:endParaRPr lang="en-US" altLang="zh-CN" sz="1600" b="1" dirty="0"/>
          </a:p>
        </p:txBody>
      </p:sp>
      <p:grpSp>
        <p:nvGrpSpPr>
          <p:cNvPr id="47" name="组合 46"/>
          <p:cNvGrpSpPr/>
          <p:nvPr/>
        </p:nvGrpSpPr>
        <p:grpSpPr>
          <a:xfrm>
            <a:off x="2039308" y="2356281"/>
            <a:ext cx="553196" cy="621462"/>
            <a:chOff x="2039308" y="2356281"/>
            <a:chExt cx="553196" cy="621462"/>
          </a:xfrm>
        </p:grpSpPr>
        <p:sp>
          <p:nvSpPr>
            <p:cNvPr id="9" name="SorbShape1"/>
            <p:cNvSpPr/>
            <p:nvPr/>
          </p:nvSpPr>
          <p:spPr bwMode="auto">
            <a:xfrm>
              <a:off x="2039308" y="2356281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ValueText1"/>
            <p:cNvSpPr/>
            <p:nvPr/>
          </p:nvSpPr>
          <p:spPr bwMode="auto">
            <a:xfrm>
              <a:off x="2104915" y="2496769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74%</a:t>
              </a:r>
              <a:endParaRPr lang="en-US" sz="6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ValueShape1"/>
          <p:cNvSpPr/>
          <p:nvPr/>
        </p:nvSpPr>
        <p:spPr bwMode="auto">
          <a:xfrm>
            <a:off x="1185863" y="3039889"/>
            <a:ext cx="2260086" cy="19503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accent1">
              <a:lumMod val="100000"/>
              <a:alpha val="7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grpSp>
        <p:nvGrpSpPr>
          <p:cNvPr id="48" name="组合 47"/>
          <p:cNvGrpSpPr/>
          <p:nvPr/>
        </p:nvGrpSpPr>
        <p:grpSpPr>
          <a:xfrm>
            <a:off x="3554776" y="1934588"/>
            <a:ext cx="553196" cy="621462"/>
            <a:chOff x="3554776" y="1934588"/>
            <a:chExt cx="553196" cy="621462"/>
          </a:xfrm>
        </p:grpSpPr>
        <p:sp>
          <p:nvSpPr>
            <p:cNvPr id="13" name="SorbShape2"/>
            <p:cNvSpPr/>
            <p:nvPr/>
          </p:nvSpPr>
          <p:spPr bwMode="auto">
            <a:xfrm>
              <a:off x="3554776" y="1934588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600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8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ABC9DD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ValueText2"/>
            <p:cNvSpPr/>
            <p:nvPr/>
          </p:nvSpPr>
          <p:spPr bwMode="auto">
            <a:xfrm>
              <a:off x="3620383" y="2075076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90%</a:t>
              </a:r>
              <a:endParaRPr lang="en-US" sz="6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5" name="ValueShape2"/>
          <p:cNvSpPr/>
          <p:nvPr/>
        </p:nvSpPr>
        <p:spPr bwMode="auto">
          <a:xfrm>
            <a:off x="2701331" y="2618196"/>
            <a:ext cx="2260086" cy="23720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rgbClr val="ABC9DD">
              <a:alpha val="70000"/>
            </a:srgbClr>
          </a:solidFill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6" name="RelativeShape3"/>
          <p:cNvSpPr/>
          <p:nvPr/>
        </p:nvSpPr>
        <p:spPr bwMode="auto">
          <a:xfrm>
            <a:off x="4248769" y="235463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7" name="ValueShape3"/>
          <p:cNvSpPr/>
          <p:nvPr/>
        </p:nvSpPr>
        <p:spPr bwMode="auto">
          <a:xfrm>
            <a:off x="4248769" y="2908110"/>
            <a:ext cx="2260086" cy="20821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rgbClr val="4472C4">
              <a:alpha val="70000"/>
            </a:srgbClr>
          </a:solidFill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grpSp>
        <p:nvGrpSpPr>
          <p:cNvPr id="49" name="组合 48"/>
          <p:cNvGrpSpPr/>
          <p:nvPr/>
        </p:nvGrpSpPr>
        <p:grpSpPr>
          <a:xfrm>
            <a:off x="5102214" y="2224502"/>
            <a:ext cx="553196" cy="621462"/>
            <a:chOff x="5102214" y="2224502"/>
            <a:chExt cx="553196" cy="621462"/>
          </a:xfrm>
        </p:grpSpPr>
        <p:sp>
          <p:nvSpPr>
            <p:cNvPr id="19" name="SorbShape3"/>
            <p:cNvSpPr/>
            <p:nvPr/>
          </p:nvSpPr>
          <p:spPr bwMode="auto">
            <a:xfrm>
              <a:off x="5102214" y="2224502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ValueText3"/>
            <p:cNvSpPr/>
            <p:nvPr/>
          </p:nvSpPr>
          <p:spPr bwMode="auto">
            <a:xfrm>
              <a:off x="5167821" y="2364990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79%</a:t>
              </a:r>
              <a:endParaRPr lang="en-US" altLang="zh-CN" sz="6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576823" y="1671030"/>
            <a:ext cx="553196" cy="621462"/>
            <a:chOff x="6576823" y="1671030"/>
            <a:chExt cx="553196" cy="621462"/>
          </a:xfrm>
        </p:grpSpPr>
        <p:sp>
          <p:nvSpPr>
            <p:cNvPr id="22" name="SorbShape4"/>
            <p:cNvSpPr/>
            <p:nvPr/>
          </p:nvSpPr>
          <p:spPr bwMode="auto">
            <a:xfrm>
              <a:off x="6576823" y="1671030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26527A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ValueText4"/>
            <p:cNvSpPr/>
            <p:nvPr/>
          </p:nvSpPr>
          <p:spPr bwMode="auto">
            <a:xfrm>
              <a:off x="6642430" y="1811518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100%</a:t>
              </a:r>
              <a:endParaRPr lang="en-US" altLang="zh-CN" sz="6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4" name="ValueShape4"/>
          <p:cNvSpPr/>
          <p:nvPr/>
        </p:nvSpPr>
        <p:spPr bwMode="auto">
          <a:xfrm>
            <a:off x="5723378" y="235463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rgbClr val="26527A">
              <a:alpha val="70000"/>
            </a:srgbClr>
          </a:solidFill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26" name="RelativeShape5"/>
          <p:cNvSpPr/>
          <p:nvPr/>
        </p:nvSpPr>
        <p:spPr bwMode="auto">
          <a:xfrm>
            <a:off x="7248515" y="235463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grpSp>
        <p:nvGrpSpPr>
          <p:cNvPr id="51" name="组合 50"/>
          <p:cNvGrpSpPr/>
          <p:nvPr/>
        </p:nvGrpSpPr>
        <p:grpSpPr>
          <a:xfrm>
            <a:off x="8101960" y="2382636"/>
            <a:ext cx="553196" cy="621462"/>
            <a:chOff x="8101960" y="2382636"/>
            <a:chExt cx="553196" cy="621462"/>
          </a:xfrm>
        </p:grpSpPr>
        <p:sp>
          <p:nvSpPr>
            <p:cNvPr id="27" name="SorbShape5"/>
            <p:cNvSpPr/>
            <p:nvPr/>
          </p:nvSpPr>
          <p:spPr bwMode="auto">
            <a:xfrm>
              <a:off x="8101960" y="2382636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ValueText5"/>
            <p:cNvSpPr/>
            <p:nvPr/>
          </p:nvSpPr>
          <p:spPr bwMode="auto">
            <a:xfrm>
              <a:off x="8167567" y="2523124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73%</a:t>
              </a:r>
              <a:endParaRPr lang="en-US" altLang="zh-CN" sz="6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9" name="ValueShape5"/>
          <p:cNvSpPr/>
          <p:nvPr/>
        </p:nvSpPr>
        <p:spPr bwMode="auto">
          <a:xfrm>
            <a:off x="7248515" y="3066244"/>
            <a:ext cx="2260086" cy="19239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accent5">
              <a:lumMod val="100000"/>
              <a:alpha val="7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31" name="RelativeShape6"/>
          <p:cNvSpPr/>
          <p:nvPr/>
        </p:nvSpPr>
        <p:spPr bwMode="auto">
          <a:xfrm>
            <a:off x="8748389" y="235463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grpSp>
        <p:nvGrpSpPr>
          <p:cNvPr id="52" name="组合 51"/>
          <p:cNvGrpSpPr/>
          <p:nvPr/>
        </p:nvGrpSpPr>
        <p:grpSpPr>
          <a:xfrm>
            <a:off x="9601834" y="2013655"/>
            <a:ext cx="553196" cy="621462"/>
            <a:chOff x="9601834" y="2013655"/>
            <a:chExt cx="553196" cy="621462"/>
          </a:xfrm>
        </p:grpSpPr>
        <p:sp>
          <p:nvSpPr>
            <p:cNvPr id="32" name="SorbShape6"/>
            <p:cNvSpPr/>
            <p:nvPr/>
          </p:nvSpPr>
          <p:spPr bwMode="auto">
            <a:xfrm>
              <a:off x="9601834" y="2013655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28477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ValueText6"/>
            <p:cNvSpPr/>
            <p:nvPr/>
          </p:nvSpPr>
          <p:spPr bwMode="auto">
            <a:xfrm>
              <a:off x="9667441" y="2154143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87%</a:t>
              </a:r>
              <a:endParaRPr lang="en-US" altLang="zh-CN" sz="6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4" name="ValueShape6"/>
          <p:cNvSpPr/>
          <p:nvPr/>
        </p:nvSpPr>
        <p:spPr bwMode="auto">
          <a:xfrm>
            <a:off x="8748389" y="2697263"/>
            <a:ext cx="2260086" cy="22929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rgbClr val="002060">
              <a:alpha val="70000"/>
            </a:srgbClr>
          </a:solidFill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35" name="文本框 34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332020" y="267162"/>
            <a:ext cx="18926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Completion of work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CustomText1"/>
          <p:cNvSpPr/>
          <p:nvPr/>
        </p:nvSpPr>
        <p:spPr bwMode="auto">
          <a:xfrm>
            <a:off x="3486127" y="5103130"/>
            <a:ext cx="800111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600" b="1" dirty="0"/>
              <a:t>添加标题</a:t>
            </a:r>
            <a:endParaRPr lang="en-US" altLang="zh-CN" sz="1600" b="1" dirty="0"/>
          </a:p>
        </p:txBody>
      </p:sp>
      <p:sp>
        <p:nvSpPr>
          <p:cNvPr id="43" name="CustomText1"/>
          <p:cNvSpPr/>
          <p:nvPr/>
        </p:nvSpPr>
        <p:spPr bwMode="auto">
          <a:xfrm>
            <a:off x="4993243" y="5103130"/>
            <a:ext cx="800111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600" b="1" dirty="0"/>
              <a:t>添加标题</a:t>
            </a:r>
            <a:endParaRPr lang="en-US" altLang="zh-CN" sz="1600" b="1" dirty="0"/>
          </a:p>
        </p:txBody>
      </p:sp>
      <p:sp>
        <p:nvSpPr>
          <p:cNvPr id="44" name="CustomText1"/>
          <p:cNvSpPr/>
          <p:nvPr/>
        </p:nvSpPr>
        <p:spPr bwMode="auto">
          <a:xfrm>
            <a:off x="6500359" y="5103130"/>
            <a:ext cx="800111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600" b="1" dirty="0"/>
              <a:t>添加标题</a:t>
            </a:r>
            <a:endParaRPr lang="en-US" altLang="zh-CN" sz="1600" b="1" dirty="0"/>
          </a:p>
        </p:txBody>
      </p:sp>
      <p:sp>
        <p:nvSpPr>
          <p:cNvPr id="45" name="CustomText1"/>
          <p:cNvSpPr/>
          <p:nvPr/>
        </p:nvSpPr>
        <p:spPr bwMode="auto">
          <a:xfrm>
            <a:off x="8007475" y="5103130"/>
            <a:ext cx="800111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600" b="1" dirty="0"/>
              <a:t>添加标题</a:t>
            </a:r>
            <a:endParaRPr lang="en-US" altLang="zh-CN" sz="1600" b="1" dirty="0"/>
          </a:p>
        </p:txBody>
      </p:sp>
      <p:sp>
        <p:nvSpPr>
          <p:cNvPr id="46" name="CustomText1"/>
          <p:cNvSpPr/>
          <p:nvPr/>
        </p:nvSpPr>
        <p:spPr bwMode="auto">
          <a:xfrm>
            <a:off x="9514589" y="5103130"/>
            <a:ext cx="800111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600" b="1" dirty="0"/>
              <a:t>添加标题</a:t>
            </a:r>
            <a:endParaRPr lang="en-US" altLang="zh-CN" sz="1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5" grpId="0" animBg="1"/>
      <p:bldP spid="17" grpId="0" animBg="1"/>
      <p:bldP spid="24" grpId="0" animBg="1"/>
      <p:bldP spid="29" grpId="0" animBg="1"/>
      <p:bldP spid="34" grpId="0" animBg="1"/>
      <p:bldP spid="35" grpId="0"/>
      <p:bldP spid="36" grpId="0"/>
      <p:bldP spid="42" grpId="0"/>
      <p:bldP spid="43" grpId="0"/>
      <p:bldP spid="44" grpId="0"/>
      <p:bldP spid="45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195045" y="1737595"/>
            <a:ext cx="3801910" cy="38019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195045" y="1737595"/>
            <a:ext cx="3801910" cy="38019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íśļïḓê"/>
          <p:cNvSpPr/>
          <p:nvPr/>
        </p:nvSpPr>
        <p:spPr>
          <a:xfrm>
            <a:off x="4006362" y="4057160"/>
            <a:ext cx="4179276" cy="2089640"/>
          </a:xfrm>
          <a:prstGeom prst="triangle">
            <a:avLst/>
          </a:prstGeom>
          <a:blipFill dpi="0" rotWithShape="1">
            <a:blip r:embed="rId1"/>
            <a:srcRect/>
            <a:tile tx="0" ty="-1955800" sx="100000" sy="100000" flip="none" algn="r"/>
          </a:blipFill>
          <a:ln w="3175" cap="rnd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7" name="íṡliḋé"/>
          <p:cNvSpPr/>
          <p:nvPr/>
        </p:nvSpPr>
        <p:spPr bwMode="auto">
          <a:xfrm>
            <a:off x="4006850" y="1130300"/>
            <a:ext cx="4178300" cy="2090738"/>
          </a:xfrm>
          <a:custGeom>
            <a:avLst/>
            <a:gdLst>
              <a:gd name="T0" fmla="*/ 0 w 2632"/>
              <a:gd name="T1" fmla="*/ 0 h 1317"/>
              <a:gd name="T2" fmla="*/ 1316 w 2632"/>
              <a:gd name="T3" fmla="*/ 1317 h 1317"/>
              <a:gd name="T4" fmla="*/ 2632 w 2632"/>
              <a:gd name="T5" fmla="*/ 0 h 1317"/>
              <a:gd name="T6" fmla="*/ 0 w 2632"/>
              <a:gd name="T7" fmla="*/ 0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32" h="1317">
                <a:moveTo>
                  <a:pt x="0" y="0"/>
                </a:moveTo>
                <a:lnTo>
                  <a:pt x="1316" y="1317"/>
                </a:lnTo>
                <a:lnTo>
                  <a:pt x="2632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/>
            <a:srcRect/>
            <a:tile tx="0" ty="-1955800" sx="100000" sy="100000" flip="none" algn="t"/>
          </a:blipFill>
          <a:ln w="3175" cap="rnd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3" name="ïšḻîḓe"/>
          <p:cNvGrpSpPr/>
          <p:nvPr/>
        </p:nvGrpSpPr>
        <p:grpSpPr>
          <a:xfrm>
            <a:off x="7343371" y="2877079"/>
            <a:ext cx="589510" cy="589510"/>
            <a:chOff x="7553961" y="1784207"/>
            <a:chExt cx="589510" cy="589510"/>
          </a:xfrm>
        </p:grpSpPr>
        <p:sp>
          <p:nvSpPr>
            <p:cNvPr id="30" name="ïṩliḑê"/>
            <p:cNvSpPr/>
            <p:nvPr/>
          </p:nvSpPr>
          <p:spPr>
            <a:xfrm>
              <a:off x="7553961" y="1784207"/>
              <a:ext cx="589510" cy="589510"/>
            </a:xfrm>
            <a:prstGeom prst="ellipse">
              <a:avLst/>
            </a:prstGeom>
            <a:solidFill>
              <a:srgbClr val="ABC9DD"/>
            </a:solidFill>
            <a:ln w="222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" name="íŝļíḍè"/>
            <p:cNvSpPr/>
            <p:nvPr/>
          </p:nvSpPr>
          <p:spPr bwMode="auto">
            <a:xfrm>
              <a:off x="7686915" y="1901547"/>
              <a:ext cx="323603" cy="354830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" name="iṥḷidé"/>
          <p:cNvGrpSpPr/>
          <p:nvPr/>
        </p:nvGrpSpPr>
        <p:grpSpPr>
          <a:xfrm>
            <a:off x="7343371" y="3810510"/>
            <a:ext cx="589510" cy="589510"/>
            <a:chOff x="7553961" y="3029932"/>
            <a:chExt cx="589510" cy="589510"/>
          </a:xfrm>
        </p:grpSpPr>
        <p:sp>
          <p:nvSpPr>
            <p:cNvPr id="26" name="îšḷídè"/>
            <p:cNvSpPr/>
            <p:nvPr/>
          </p:nvSpPr>
          <p:spPr>
            <a:xfrm>
              <a:off x="7553961" y="3029932"/>
              <a:ext cx="589510" cy="589510"/>
            </a:xfrm>
            <a:prstGeom prst="ellipse">
              <a:avLst/>
            </a:prstGeom>
            <a:solidFill>
              <a:srgbClr val="BBD3E4"/>
            </a:solidFill>
            <a:ln w="222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" name="îṡļídè"/>
            <p:cNvSpPr/>
            <p:nvPr/>
          </p:nvSpPr>
          <p:spPr bwMode="auto">
            <a:xfrm>
              <a:off x="7667621" y="3132150"/>
              <a:ext cx="362190" cy="385074"/>
            </a:xfrm>
            <a:custGeom>
              <a:avLst/>
              <a:gdLst>
                <a:gd name="connsiteX0" fmla="*/ 133148 w 570667"/>
                <a:gd name="connsiteY0" fmla="*/ 372716 h 606722"/>
                <a:gd name="connsiteX1" fmla="*/ 98615 w 570667"/>
                <a:gd name="connsiteY1" fmla="*/ 385336 h 606722"/>
                <a:gd name="connsiteX2" fmla="*/ 157624 w 570667"/>
                <a:gd name="connsiteY2" fmla="*/ 426037 h 606722"/>
                <a:gd name="connsiteX3" fmla="*/ 133148 w 570667"/>
                <a:gd name="connsiteY3" fmla="*/ 372716 h 606722"/>
                <a:gd name="connsiteX4" fmla="*/ 222418 w 570667"/>
                <a:gd name="connsiteY4" fmla="*/ 358586 h 606722"/>
                <a:gd name="connsiteX5" fmla="*/ 170885 w 570667"/>
                <a:gd name="connsiteY5" fmla="*/ 364096 h 606722"/>
                <a:gd name="connsiteX6" fmla="*/ 222418 w 570667"/>
                <a:gd name="connsiteY6" fmla="*/ 439368 h 606722"/>
                <a:gd name="connsiteX7" fmla="*/ 152195 w 570667"/>
                <a:gd name="connsiteY7" fmla="*/ 260564 h 606722"/>
                <a:gd name="connsiteX8" fmla="*/ 160472 w 570667"/>
                <a:gd name="connsiteY8" fmla="*/ 326949 h 606722"/>
                <a:gd name="connsiteX9" fmla="*/ 222418 w 570667"/>
                <a:gd name="connsiteY9" fmla="*/ 320195 h 606722"/>
                <a:gd name="connsiteX10" fmla="*/ 222418 w 570667"/>
                <a:gd name="connsiteY10" fmla="*/ 260564 h 606722"/>
                <a:gd name="connsiteX11" fmla="*/ 39339 w 570667"/>
                <a:gd name="connsiteY11" fmla="*/ 260564 h 606722"/>
                <a:gd name="connsiteX12" fmla="*/ 73338 w 570667"/>
                <a:gd name="connsiteY12" fmla="*/ 354854 h 606722"/>
                <a:gd name="connsiteX13" fmla="*/ 123091 w 570667"/>
                <a:gd name="connsiteY13" fmla="*/ 335658 h 606722"/>
                <a:gd name="connsiteX14" fmla="*/ 113657 w 570667"/>
                <a:gd name="connsiteY14" fmla="*/ 260564 h 606722"/>
                <a:gd name="connsiteX15" fmla="*/ 435071 w 570667"/>
                <a:gd name="connsiteY15" fmla="*/ 190994 h 606722"/>
                <a:gd name="connsiteX16" fmla="*/ 449493 w 570667"/>
                <a:gd name="connsiteY16" fmla="*/ 199593 h 606722"/>
                <a:gd name="connsiteX17" fmla="*/ 568250 w 570667"/>
                <a:gd name="connsiteY17" fmla="*/ 420443 h 606722"/>
                <a:gd name="connsiteX18" fmla="*/ 550445 w 570667"/>
                <a:gd name="connsiteY18" fmla="*/ 450127 h 606722"/>
                <a:gd name="connsiteX19" fmla="*/ 488574 w 570667"/>
                <a:gd name="connsiteY19" fmla="*/ 450127 h 606722"/>
                <a:gd name="connsiteX20" fmla="*/ 488574 w 570667"/>
                <a:gd name="connsiteY20" fmla="*/ 590370 h 606722"/>
                <a:gd name="connsiteX21" fmla="*/ 472194 w 570667"/>
                <a:gd name="connsiteY21" fmla="*/ 606722 h 606722"/>
                <a:gd name="connsiteX22" fmla="*/ 397948 w 570667"/>
                <a:gd name="connsiteY22" fmla="*/ 606722 h 606722"/>
                <a:gd name="connsiteX23" fmla="*/ 381568 w 570667"/>
                <a:gd name="connsiteY23" fmla="*/ 590370 h 606722"/>
                <a:gd name="connsiteX24" fmla="*/ 381568 w 570667"/>
                <a:gd name="connsiteY24" fmla="*/ 450127 h 606722"/>
                <a:gd name="connsiteX25" fmla="*/ 319697 w 570667"/>
                <a:gd name="connsiteY25" fmla="*/ 450127 h 606722"/>
                <a:gd name="connsiteX26" fmla="*/ 301892 w 570667"/>
                <a:gd name="connsiteY26" fmla="*/ 420443 h 606722"/>
                <a:gd name="connsiteX27" fmla="*/ 420649 w 570667"/>
                <a:gd name="connsiteY27" fmla="*/ 199593 h 606722"/>
                <a:gd name="connsiteX28" fmla="*/ 435071 w 570667"/>
                <a:gd name="connsiteY28" fmla="*/ 190994 h 606722"/>
                <a:gd name="connsiteX29" fmla="*/ 322724 w 570667"/>
                <a:gd name="connsiteY29" fmla="*/ 155254 h 606722"/>
                <a:gd name="connsiteX30" fmla="*/ 260956 w 570667"/>
                <a:gd name="connsiteY30" fmla="*/ 162008 h 606722"/>
                <a:gd name="connsiteX31" fmla="*/ 260956 w 570667"/>
                <a:gd name="connsiteY31" fmla="*/ 222083 h 606722"/>
                <a:gd name="connsiteX32" fmla="*/ 331180 w 570667"/>
                <a:gd name="connsiteY32" fmla="*/ 222083 h 606722"/>
                <a:gd name="connsiteX33" fmla="*/ 322724 w 570667"/>
                <a:gd name="connsiteY33" fmla="*/ 155254 h 606722"/>
                <a:gd name="connsiteX34" fmla="*/ 160650 w 570667"/>
                <a:gd name="connsiteY34" fmla="*/ 155254 h 606722"/>
                <a:gd name="connsiteX35" fmla="*/ 152195 w 570667"/>
                <a:gd name="connsiteY35" fmla="*/ 222083 h 606722"/>
                <a:gd name="connsiteX36" fmla="*/ 222418 w 570667"/>
                <a:gd name="connsiteY36" fmla="*/ 222083 h 606722"/>
                <a:gd name="connsiteX37" fmla="*/ 222418 w 570667"/>
                <a:gd name="connsiteY37" fmla="*/ 162008 h 606722"/>
                <a:gd name="connsiteX38" fmla="*/ 160650 w 570667"/>
                <a:gd name="connsiteY38" fmla="*/ 155254 h 606722"/>
                <a:gd name="connsiteX39" fmla="*/ 73605 w 570667"/>
                <a:gd name="connsiteY39" fmla="*/ 127438 h 606722"/>
                <a:gd name="connsiteX40" fmla="*/ 39339 w 570667"/>
                <a:gd name="connsiteY40" fmla="*/ 222083 h 606722"/>
                <a:gd name="connsiteX41" fmla="*/ 113746 w 570667"/>
                <a:gd name="connsiteY41" fmla="*/ 222083 h 606722"/>
                <a:gd name="connsiteX42" fmla="*/ 123269 w 570667"/>
                <a:gd name="connsiteY42" fmla="*/ 146544 h 606722"/>
                <a:gd name="connsiteX43" fmla="*/ 73605 w 570667"/>
                <a:gd name="connsiteY43" fmla="*/ 127438 h 606722"/>
                <a:gd name="connsiteX44" fmla="*/ 325305 w 570667"/>
                <a:gd name="connsiteY44" fmla="*/ 56431 h 606722"/>
                <a:gd name="connsiteX45" fmla="*/ 349870 w 570667"/>
                <a:gd name="connsiteY45" fmla="*/ 109575 h 606722"/>
                <a:gd name="connsiteX46" fmla="*/ 384403 w 570667"/>
                <a:gd name="connsiteY46" fmla="*/ 97045 h 606722"/>
                <a:gd name="connsiteX47" fmla="*/ 325305 w 570667"/>
                <a:gd name="connsiteY47" fmla="*/ 56431 h 606722"/>
                <a:gd name="connsiteX48" fmla="*/ 158069 w 570667"/>
                <a:gd name="connsiteY48" fmla="*/ 56431 h 606722"/>
                <a:gd name="connsiteX49" fmla="*/ 98971 w 570667"/>
                <a:gd name="connsiteY49" fmla="*/ 97045 h 606722"/>
                <a:gd name="connsiteX50" fmla="*/ 133504 w 570667"/>
                <a:gd name="connsiteY50" fmla="*/ 109575 h 606722"/>
                <a:gd name="connsiteX51" fmla="*/ 158069 w 570667"/>
                <a:gd name="connsiteY51" fmla="*/ 56431 h 606722"/>
                <a:gd name="connsiteX52" fmla="*/ 260956 w 570667"/>
                <a:gd name="connsiteY52" fmla="*/ 43723 h 606722"/>
                <a:gd name="connsiteX53" fmla="*/ 260956 w 570667"/>
                <a:gd name="connsiteY53" fmla="*/ 123616 h 606722"/>
                <a:gd name="connsiteX54" fmla="*/ 312222 w 570667"/>
                <a:gd name="connsiteY54" fmla="*/ 118195 h 606722"/>
                <a:gd name="connsiteX55" fmla="*/ 260956 w 570667"/>
                <a:gd name="connsiteY55" fmla="*/ 43723 h 606722"/>
                <a:gd name="connsiteX56" fmla="*/ 222418 w 570667"/>
                <a:gd name="connsiteY56" fmla="*/ 43723 h 606722"/>
                <a:gd name="connsiteX57" fmla="*/ 171152 w 570667"/>
                <a:gd name="connsiteY57" fmla="*/ 118195 h 606722"/>
                <a:gd name="connsiteX58" fmla="*/ 222418 w 570667"/>
                <a:gd name="connsiteY58" fmla="*/ 123616 h 606722"/>
                <a:gd name="connsiteX59" fmla="*/ 241643 w 570667"/>
                <a:gd name="connsiteY59" fmla="*/ 0 h 606722"/>
                <a:gd name="connsiteX60" fmla="*/ 471448 w 570667"/>
                <a:gd name="connsiteY60" fmla="*/ 166362 h 606722"/>
                <a:gd name="connsiteX61" fmla="*/ 424900 w 570667"/>
                <a:gd name="connsiteY61" fmla="*/ 153565 h 606722"/>
                <a:gd name="connsiteX62" fmla="*/ 409769 w 570667"/>
                <a:gd name="connsiteY62" fmla="*/ 127438 h 606722"/>
                <a:gd name="connsiteX63" fmla="*/ 360105 w 570667"/>
                <a:gd name="connsiteY63" fmla="*/ 146544 h 606722"/>
                <a:gd name="connsiteX64" fmla="*/ 369273 w 570667"/>
                <a:gd name="connsiteY64" fmla="*/ 213996 h 606722"/>
                <a:gd name="connsiteX65" fmla="*/ 329043 w 570667"/>
                <a:gd name="connsiteY65" fmla="*/ 288824 h 606722"/>
                <a:gd name="connsiteX66" fmla="*/ 331180 w 570667"/>
                <a:gd name="connsiteY66" fmla="*/ 260564 h 606722"/>
                <a:gd name="connsiteX67" fmla="*/ 260956 w 570667"/>
                <a:gd name="connsiteY67" fmla="*/ 260564 h 606722"/>
                <a:gd name="connsiteX68" fmla="*/ 260956 w 570667"/>
                <a:gd name="connsiteY68" fmla="*/ 320195 h 606722"/>
                <a:gd name="connsiteX69" fmla="*/ 309730 w 570667"/>
                <a:gd name="connsiteY69" fmla="*/ 324727 h 606722"/>
                <a:gd name="connsiteX70" fmla="*/ 290238 w 570667"/>
                <a:gd name="connsiteY70" fmla="*/ 360897 h 606722"/>
                <a:gd name="connsiteX71" fmla="*/ 260956 w 570667"/>
                <a:gd name="connsiteY71" fmla="*/ 358586 h 606722"/>
                <a:gd name="connsiteX72" fmla="*/ 260956 w 570667"/>
                <a:gd name="connsiteY72" fmla="*/ 439368 h 606722"/>
                <a:gd name="connsiteX73" fmla="*/ 261757 w 570667"/>
                <a:gd name="connsiteY73" fmla="*/ 438835 h 606722"/>
                <a:gd name="connsiteX74" fmla="*/ 287212 w 570667"/>
                <a:gd name="connsiteY74" fmla="*/ 478648 h 606722"/>
                <a:gd name="connsiteX75" fmla="*/ 241643 w 570667"/>
                <a:gd name="connsiteY75" fmla="*/ 483091 h 606722"/>
                <a:gd name="connsiteX76" fmla="*/ 0 w 570667"/>
                <a:gd name="connsiteY76" fmla="*/ 241368 h 606722"/>
                <a:gd name="connsiteX77" fmla="*/ 241643 w 570667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70667" h="606722">
                  <a:moveTo>
                    <a:pt x="133148" y="372716"/>
                  </a:moveTo>
                  <a:cubicBezTo>
                    <a:pt x="120866" y="376271"/>
                    <a:pt x="109295" y="380537"/>
                    <a:pt x="98615" y="385336"/>
                  </a:cubicBezTo>
                  <a:cubicBezTo>
                    <a:pt x="115615" y="402132"/>
                    <a:pt x="135551" y="415995"/>
                    <a:pt x="157624" y="426037"/>
                  </a:cubicBezTo>
                  <a:cubicBezTo>
                    <a:pt x="147478" y="409597"/>
                    <a:pt x="139467" y="391379"/>
                    <a:pt x="133148" y="372716"/>
                  </a:cubicBezTo>
                  <a:close/>
                  <a:moveTo>
                    <a:pt x="222418" y="358586"/>
                  </a:moveTo>
                  <a:cubicBezTo>
                    <a:pt x="204618" y="359386"/>
                    <a:pt x="187351" y="361252"/>
                    <a:pt x="170885" y="364096"/>
                  </a:cubicBezTo>
                  <a:cubicBezTo>
                    <a:pt x="180320" y="391023"/>
                    <a:pt x="197586" y="425682"/>
                    <a:pt x="222418" y="439368"/>
                  </a:cubicBezTo>
                  <a:close/>
                  <a:moveTo>
                    <a:pt x="152195" y="260564"/>
                  </a:moveTo>
                  <a:cubicBezTo>
                    <a:pt x="153174" y="283758"/>
                    <a:pt x="156022" y="306153"/>
                    <a:pt x="160472" y="326949"/>
                  </a:cubicBezTo>
                  <a:cubicBezTo>
                    <a:pt x="180320" y="323305"/>
                    <a:pt x="201057" y="320994"/>
                    <a:pt x="222418" y="320195"/>
                  </a:cubicBezTo>
                  <a:lnTo>
                    <a:pt x="222418" y="260564"/>
                  </a:lnTo>
                  <a:close/>
                  <a:moveTo>
                    <a:pt x="39339" y="260564"/>
                  </a:moveTo>
                  <a:cubicBezTo>
                    <a:pt x="42632" y="295223"/>
                    <a:pt x="54737" y="327482"/>
                    <a:pt x="73338" y="354854"/>
                  </a:cubicBezTo>
                  <a:cubicBezTo>
                    <a:pt x="88291" y="347389"/>
                    <a:pt x="105023" y="340901"/>
                    <a:pt x="123091" y="335658"/>
                  </a:cubicBezTo>
                  <a:cubicBezTo>
                    <a:pt x="117929" y="312019"/>
                    <a:pt x="114725" y="286691"/>
                    <a:pt x="113657" y="260564"/>
                  </a:cubicBezTo>
                  <a:close/>
                  <a:moveTo>
                    <a:pt x="435071" y="190994"/>
                  </a:moveTo>
                  <a:cubicBezTo>
                    <a:pt x="440746" y="190994"/>
                    <a:pt x="446422" y="193861"/>
                    <a:pt x="449493" y="199593"/>
                  </a:cubicBezTo>
                  <a:lnTo>
                    <a:pt x="568250" y="420443"/>
                  </a:lnTo>
                  <a:cubicBezTo>
                    <a:pt x="575461" y="433863"/>
                    <a:pt x="565668" y="450127"/>
                    <a:pt x="550445" y="450127"/>
                  </a:cubicBezTo>
                  <a:lnTo>
                    <a:pt x="488574" y="450127"/>
                  </a:lnTo>
                  <a:lnTo>
                    <a:pt x="488574" y="590370"/>
                  </a:lnTo>
                  <a:cubicBezTo>
                    <a:pt x="488574" y="599346"/>
                    <a:pt x="481274" y="606722"/>
                    <a:pt x="472194" y="606722"/>
                  </a:cubicBezTo>
                  <a:lnTo>
                    <a:pt x="397948" y="606722"/>
                  </a:lnTo>
                  <a:cubicBezTo>
                    <a:pt x="388868" y="606722"/>
                    <a:pt x="381568" y="599346"/>
                    <a:pt x="381568" y="590370"/>
                  </a:cubicBezTo>
                  <a:lnTo>
                    <a:pt x="381568" y="450127"/>
                  </a:lnTo>
                  <a:lnTo>
                    <a:pt x="319697" y="450127"/>
                  </a:lnTo>
                  <a:cubicBezTo>
                    <a:pt x="304474" y="450127"/>
                    <a:pt x="294681" y="433863"/>
                    <a:pt x="301892" y="420443"/>
                  </a:cubicBezTo>
                  <a:lnTo>
                    <a:pt x="420649" y="199593"/>
                  </a:lnTo>
                  <a:cubicBezTo>
                    <a:pt x="423720" y="193861"/>
                    <a:pt x="429396" y="190994"/>
                    <a:pt x="435071" y="190994"/>
                  </a:cubicBezTo>
                  <a:close/>
                  <a:moveTo>
                    <a:pt x="322724" y="155254"/>
                  </a:moveTo>
                  <a:cubicBezTo>
                    <a:pt x="302966" y="158897"/>
                    <a:pt x="282228" y="161208"/>
                    <a:pt x="260956" y="162008"/>
                  </a:cubicBezTo>
                  <a:lnTo>
                    <a:pt x="260956" y="222083"/>
                  </a:lnTo>
                  <a:lnTo>
                    <a:pt x="331180" y="222083"/>
                  </a:lnTo>
                  <a:cubicBezTo>
                    <a:pt x="330112" y="198711"/>
                    <a:pt x="327263" y="176227"/>
                    <a:pt x="322724" y="155254"/>
                  </a:cubicBezTo>
                  <a:close/>
                  <a:moveTo>
                    <a:pt x="160650" y="155254"/>
                  </a:moveTo>
                  <a:cubicBezTo>
                    <a:pt x="156111" y="176227"/>
                    <a:pt x="153263" y="198711"/>
                    <a:pt x="152195" y="222083"/>
                  </a:cubicBezTo>
                  <a:lnTo>
                    <a:pt x="222418" y="222083"/>
                  </a:lnTo>
                  <a:lnTo>
                    <a:pt x="222418" y="162008"/>
                  </a:lnTo>
                  <a:cubicBezTo>
                    <a:pt x="201146" y="161119"/>
                    <a:pt x="180409" y="158897"/>
                    <a:pt x="160650" y="155254"/>
                  </a:cubicBezTo>
                  <a:close/>
                  <a:moveTo>
                    <a:pt x="73605" y="127438"/>
                  </a:moveTo>
                  <a:cubicBezTo>
                    <a:pt x="54826" y="154898"/>
                    <a:pt x="42632" y="187246"/>
                    <a:pt x="39339" y="222083"/>
                  </a:cubicBezTo>
                  <a:lnTo>
                    <a:pt x="113746" y="222083"/>
                  </a:lnTo>
                  <a:cubicBezTo>
                    <a:pt x="114814" y="195778"/>
                    <a:pt x="118018" y="170361"/>
                    <a:pt x="123269" y="146544"/>
                  </a:cubicBezTo>
                  <a:cubicBezTo>
                    <a:pt x="105201" y="141390"/>
                    <a:pt x="88558" y="134903"/>
                    <a:pt x="73605" y="127438"/>
                  </a:cubicBezTo>
                  <a:close/>
                  <a:moveTo>
                    <a:pt x="325305" y="56431"/>
                  </a:moveTo>
                  <a:cubicBezTo>
                    <a:pt x="335719" y="72961"/>
                    <a:pt x="343729" y="91179"/>
                    <a:pt x="349870" y="109575"/>
                  </a:cubicBezTo>
                  <a:cubicBezTo>
                    <a:pt x="362242" y="106020"/>
                    <a:pt x="373812" y="101843"/>
                    <a:pt x="384403" y="97045"/>
                  </a:cubicBezTo>
                  <a:cubicBezTo>
                    <a:pt x="367404" y="80248"/>
                    <a:pt x="347378" y="66385"/>
                    <a:pt x="325305" y="56431"/>
                  </a:cubicBezTo>
                  <a:close/>
                  <a:moveTo>
                    <a:pt x="158069" y="56431"/>
                  </a:moveTo>
                  <a:cubicBezTo>
                    <a:pt x="135996" y="66385"/>
                    <a:pt x="115971" y="80248"/>
                    <a:pt x="98971" y="97045"/>
                  </a:cubicBezTo>
                  <a:cubicBezTo>
                    <a:pt x="109562" y="101843"/>
                    <a:pt x="121133" y="106020"/>
                    <a:pt x="133504" y="109575"/>
                  </a:cubicBezTo>
                  <a:cubicBezTo>
                    <a:pt x="139645" y="91179"/>
                    <a:pt x="147656" y="72961"/>
                    <a:pt x="158069" y="56431"/>
                  </a:cubicBezTo>
                  <a:close/>
                  <a:moveTo>
                    <a:pt x="260956" y="43723"/>
                  </a:moveTo>
                  <a:lnTo>
                    <a:pt x="260956" y="123616"/>
                  </a:lnTo>
                  <a:cubicBezTo>
                    <a:pt x="278579" y="122816"/>
                    <a:pt x="295845" y="120950"/>
                    <a:pt x="312222" y="118195"/>
                  </a:cubicBezTo>
                  <a:cubicBezTo>
                    <a:pt x="302699" y="91446"/>
                    <a:pt x="285610" y="57320"/>
                    <a:pt x="260956" y="43723"/>
                  </a:cubicBezTo>
                  <a:close/>
                  <a:moveTo>
                    <a:pt x="222418" y="43723"/>
                  </a:moveTo>
                  <a:cubicBezTo>
                    <a:pt x="197764" y="57231"/>
                    <a:pt x="180676" y="91446"/>
                    <a:pt x="171152" y="118195"/>
                  </a:cubicBezTo>
                  <a:cubicBezTo>
                    <a:pt x="187529" y="120950"/>
                    <a:pt x="204707" y="122816"/>
                    <a:pt x="222418" y="123616"/>
                  </a:cubicBezTo>
                  <a:close/>
                  <a:moveTo>
                    <a:pt x="241643" y="0"/>
                  </a:moveTo>
                  <a:cubicBezTo>
                    <a:pt x="348802" y="0"/>
                    <a:pt x="439763" y="69940"/>
                    <a:pt x="471448" y="166362"/>
                  </a:cubicBezTo>
                  <a:cubicBezTo>
                    <a:pt x="458988" y="155342"/>
                    <a:pt x="441988" y="150366"/>
                    <a:pt x="424900" y="153565"/>
                  </a:cubicBezTo>
                  <a:cubicBezTo>
                    <a:pt x="420449" y="144500"/>
                    <a:pt x="415465" y="135702"/>
                    <a:pt x="409769" y="127438"/>
                  </a:cubicBezTo>
                  <a:cubicBezTo>
                    <a:pt x="394817" y="134903"/>
                    <a:pt x="378173" y="141390"/>
                    <a:pt x="360105" y="146544"/>
                  </a:cubicBezTo>
                  <a:cubicBezTo>
                    <a:pt x="364823" y="167873"/>
                    <a:pt x="367849" y="190535"/>
                    <a:pt x="369273" y="213996"/>
                  </a:cubicBezTo>
                  <a:lnTo>
                    <a:pt x="329043" y="288824"/>
                  </a:lnTo>
                  <a:cubicBezTo>
                    <a:pt x="330022" y="279582"/>
                    <a:pt x="330735" y="270162"/>
                    <a:pt x="331180" y="260564"/>
                  </a:cubicBezTo>
                  <a:lnTo>
                    <a:pt x="260956" y="260564"/>
                  </a:lnTo>
                  <a:lnTo>
                    <a:pt x="260956" y="320195"/>
                  </a:lnTo>
                  <a:cubicBezTo>
                    <a:pt x="277600" y="320817"/>
                    <a:pt x="293887" y="322416"/>
                    <a:pt x="309730" y="324727"/>
                  </a:cubicBezTo>
                  <a:lnTo>
                    <a:pt x="290238" y="360897"/>
                  </a:lnTo>
                  <a:cubicBezTo>
                    <a:pt x="280715" y="359830"/>
                    <a:pt x="270925" y="359030"/>
                    <a:pt x="260956" y="358586"/>
                  </a:cubicBezTo>
                  <a:lnTo>
                    <a:pt x="260956" y="439368"/>
                  </a:lnTo>
                  <a:cubicBezTo>
                    <a:pt x="261223" y="439190"/>
                    <a:pt x="261490" y="439012"/>
                    <a:pt x="261757" y="438835"/>
                  </a:cubicBezTo>
                  <a:cubicBezTo>
                    <a:pt x="264249" y="455186"/>
                    <a:pt x="273417" y="469494"/>
                    <a:pt x="287212" y="478648"/>
                  </a:cubicBezTo>
                  <a:cubicBezTo>
                    <a:pt x="272438" y="481580"/>
                    <a:pt x="257218" y="483091"/>
                    <a:pt x="241643" y="483091"/>
                  </a:cubicBezTo>
                  <a:cubicBezTo>
                    <a:pt x="112233" y="483091"/>
                    <a:pt x="0" y="377337"/>
                    <a:pt x="0" y="241368"/>
                  </a:cubicBezTo>
                  <a:cubicBezTo>
                    <a:pt x="0" y="108242"/>
                    <a:pt x="108405" y="0"/>
                    <a:pt x="24164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 flipH="1">
            <a:off x="673100" y="3638550"/>
            <a:ext cx="339877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4259119" y="2877079"/>
            <a:ext cx="589510" cy="589510"/>
            <a:chOff x="4259119" y="2877079"/>
            <a:chExt cx="589510" cy="589510"/>
          </a:xfrm>
        </p:grpSpPr>
        <p:sp>
          <p:nvSpPr>
            <p:cNvPr id="12" name="íṣļïḓè"/>
            <p:cNvSpPr/>
            <p:nvPr/>
          </p:nvSpPr>
          <p:spPr>
            <a:xfrm flipH="1">
              <a:off x="4259119" y="2877079"/>
              <a:ext cx="589510" cy="589510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îŝļíḍé"/>
            <p:cNvSpPr/>
            <p:nvPr/>
          </p:nvSpPr>
          <p:spPr bwMode="auto">
            <a:xfrm flipH="1">
              <a:off x="4392072" y="2994419"/>
              <a:ext cx="323603" cy="354830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259119" y="3810510"/>
            <a:ext cx="589510" cy="589510"/>
            <a:chOff x="4259119" y="3810510"/>
            <a:chExt cx="589510" cy="589510"/>
          </a:xfrm>
        </p:grpSpPr>
        <p:sp>
          <p:nvSpPr>
            <p:cNvPr id="15" name="íŝľiďè"/>
            <p:cNvSpPr/>
            <p:nvPr/>
          </p:nvSpPr>
          <p:spPr>
            <a:xfrm flipH="1">
              <a:off x="4259119" y="3810510"/>
              <a:ext cx="589510" cy="589510"/>
            </a:xfrm>
            <a:prstGeom prst="ellipse">
              <a:avLst/>
            </a:prstGeom>
            <a:solidFill>
              <a:schemeClr val="accent1"/>
            </a:solidFill>
            <a:ln w="222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íşḷídè"/>
            <p:cNvSpPr/>
            <p:nvPr/>
          </p:nvSpPr>
          <p:spPr bwMode="auto">
            <a:xfrm flipH="1">
              <a:off x="4372779" y="3912728"/>
              <a:ext cx="362190" cy="385074"/>
            </a:xfrm>
            <a:custGeom>
              <a:avLst/>
              <a:gdLst>
                <a:gd name="connsiteX0" fmla="*/ 133148 w 570667"/>
                <a:gd name="connsiteY0" fmla="*/ 372716 h 606722"/>
                <a:gd name="connsiteX1" fmla="*/ 98615 w 570667"/>
                <a:gd name="connsiteY1" fmla="*/ 385336 h 606722"/>
                <a:gd name="connsiteX2" fmla="*/ 157624 w 570667"/>
                <a:gd name="connsiteY2" fmla="*/ 426037 h 606722"/>
                <a:gd name="connsiteX3" fmla="*/ 133148 w 570667"/>
                <a:gd name="connsiteY3" fmla="*/ 372716 h 606722"/>
                <a:gd name="connsiteX4" fmla="*/ 222418 w 570667"/>
                <a:gd name="connsiteY4" fmla="*/ 358586 h 606722"/>
                <a:gd name="connsiteX5" fmla="*/ 170885 w 570667"/>
                <a:gd name="connsiteY5" fmla="*/ 364096 h 606722"/>
                <a:gd name="connsiteX6" fmla="*/ 222418 w 570667"/>
                <a:gd name="connsiteY6" fmla="*/ 439368 h 606722"/>
                <a:gd name="connsiteX7" fmla="*/ 152195 w 570667"/>
                <a:gd name="connsiteY7" fmla="*/ 260564 h 606722"/>
                <a:gd name="connsiteX8" fmla="*/ 160472 w 570667"/>
                <a:gd name="connsiteY8" fmla="*/ 326949 h 606722"/>
                <a:gd name="connsiteX9" fmla="*/ 222418 w 570667"/>
                <a:gd name="connsiteY9" fmla="*/ 320195 h 606722"/>
                <a:gd name="connsiteX10" fmla="*/ 222418 w 570667"/>
                <a:gd name="connsiteY10" fmla="*/ 260564 h 606722"/>
                <a:gd name="connsiteX11" fmla="*/ 39339 w 570667"/>
                <a:gd name="connsiteY11" fmla="*/ 260564 h 606722"/>
                <a:gd name="connsiteX12" fmla="*/ 73338 w 570667"/>
                <a:gd name="connsiteY12" fmla="*/ 354854 h 606722"/>
                <a:gd name="connsiteX13" fmla="*/ 123091 w 570667"/>
                <a:gd name="connsiteY13" fmla="*/ 335658 h 606722"/>
                <a:gd name="connsiteX14" fmla="*/ 113657 w 570667"/>
                <a:gd name="connsiteY14" fmla="*/ 260564 h 606722"/>
                <a:gd name="connsiteX15" fmla="*/ 435071 w 570667"/>
                <a:gd name="connsiteY15" fmla="*/ 190994 h 606722"/>
                <a:gd name="connsiteX16" fmla="*/ 449493 w 570667"/>
                <a:gd name="connsiteY16" fmla="*/ 199593 h 606722"/>
                <a:gd name="connsiteX17" fmla="*/ 568250 w 570667"/>
                <a:gd name="connsiteY17" fmla="*/ 420443 h 606722"/>
                <a:gd name="connsiteX18" fmla="*/ 550445 w 570667"/>
                <a:gd name="connsiteY18" fmla="*/ 450127 h 606722"/>
                <a:gd name="connsiteX19" fmla="*/ 488574 w 570667"/>
                <a:gd name="connsiteY19" fmla="*/ 450127 h 606722"/>
                <a:gd name="connsiteX20" fmla="*/ 488574 w 570667"/>
                <a:gd name="connsiteY20" fmla="*/ 590370 h 606722"/>
                <a:gd name="connsiteX21" fmla="*/ 472194 w 570667"/>
                <a:gd name="connsiteY21" fmla="*/ 606722 h 606722"/>
                <a:gd name="connsiteX22" fmla="*/ 397948 w 570667"/>
                <a:gd name="connsiteY22" fmla="*/ 606722 h 606722"/>
                <a:gd name="connsiteX23" fmla="*/ 381568 w 570667"/>
                <a:gd name="connsiteY23" fmla="*/ 590370 h 606722"/>
                <a:gd name="connsiteX24" fmla="*/ 381568 w 570667"/>
                <a:gd name="connsiteY24" fmla="*/ 450127 h 606722"/>
                <a:gd name="connsiteX25" fmla="*/ 319697 w 570667"/>
                <a:gd name="connsiteY25" fmla="*/ 450127 h 606722"/>
                <a:gd name="connsiteX26" fmla="*/ 301892 w 570667"/>
                <a:gd name="connsiteY26" fmla="*/ 420443 h 606722"/>
                <a:gd name="connsiteX27" fmla="*/ 420649 w 570667"/>
                <a:gd name="connsiteY27" fmla="*/ 199593 h 606722"/>
                <a:gd name="connsiteX28" fmla="*/ 435071 w 570667"/>
                <a:gd name="connsiteY28" fmla="*/ 190994 h 606722"/>
                <a:gd name="connsiteX29" fmla="*/ 322724 w 570667"/>
                <a:gd name="connsiteY29" fmla="*/ 155254 h 606722"/>
                <a:gd name="connsiteX30" fmla="*/ 260956 w 570667"/>
                <a:gd name="connsiteY30" fmla="*/ 162008 h 606722"/>
                <a:gd name="connsiteX31" fmla="*/ 260956 w 570667"/>
                <a:gd name="connsiteY31" fmla="*/ 222083 h 606722"/>
                <a:gd name="connsiteX32" fmla="*/ 331180 w 570667"/>
                <a:gd name="connsiteY32" fmla="*/ 222083 h 606722"/>
                <a:gd name="connsiteX33" fmla="*/ 322724 w 570667"/>
                <a:gd name="connsiteY33" fmla="*/ 155254 h 606722"/>
                <a:gd name="connsiteX34" fmla="*/ 160650 w 570667"/>
                <a:gd name="connsiteY34" fmla="*/ 155254 h 606722"/>
                <a:gd name="connsiteX35" fmla="*/ 152195 w 570667"/>
                <a:gd name="connsiteY35" fmla="*/ 222083 h 606722"/>
                <a:gd name="connsiteX36" fmla="*/ 222418 w 570667"/>
                <a:gd name="connsiteY36" fmla="*/ 222083 h 606722"/>
                <a:gd name="connsiteX37" fmla="*/ 222418 w 570667"/>
                <a:gd name="connsiteY37" fmla="*/ 162008 h 606722"/>
                <a:gd name="connsiteX38" fmla="*/ 160650 w 570667"/>
                <a:gd name="connsiteY38" fmla="*/ 155254 h 606722"/>
                <a:gd name="connsiteX39" fmla="*/ 73605 w 570667"/>
                <a:gd name="connsiteY39" fmla="*/ 127438 h 606722"/>
                <a:gd name="connsiteX40" fmla="*/ 39339 w 570667"/>
                <a:gd name="connsiteY40" fmla="*/ 222083 h 606722"/>
                <a:gd name="connsiteX41" fmla="*/ 113746 w 570667"/>
                <a:gd name="connsiteY41" fmla="*/ 222083 h 606722"/>
                <a:gd name="connsiteX42" fmla="*/ 123269 w 570667"/>
                <a:gd name="connsiteY42" fmla="*/ 146544 h 606722"/>
                <a:gd name="connsiteX43" fmla="*/ 73605 w 570667"/>
                <a:gd name="connsiteY43" fmla="*/ 127438 h 606722"/>
                <a:gd name="connsiteX44" fmla="*/ 325305 w 570667"/>
                <a:gd name="connsiteY44" fmla="*/ 56431 h 606722"/>
                <a:gd name="connsiteX45" fmla="*/ 349870 w 570667"/>
                <a:gd name="connsiteY45" fmla="*/ 109575 h 606722"/>
                <a:gd name="connsiteX46" fmla="*/ 384403 w 570667"/>
                <a:gd name="connsiteY46" fmla="*/ 97045 h 606722"/>
                <a:gd name="connsiteX47" fmla="*/ 325305 w 570667"/>
                <a:gd name="connsiteY47" fmla="*/ 56431 h 606722"/>
                <a:gd name="connsiteX48" fmla="*/ 158069 w 570667"/>
                <a:gd name="connsiteY48" fmla="*/ 56431 h 606722"/>
                <a:gd name="connsiteX49" fmla="*/ 98971 w 570667"/>
                <a:gd name="connsiteY49" fmla="*/ 97045 h 606722"/>
                <a:gd name="connsiteX50" fmla="*/ 133504 w 570667"/>
                <a:gd name="connsiteY50" fmla="*/ 109575 h 606722"/>
                <a:gd name="connsiteX51" fmla="*/ 158069 w 570667"/>
                <a:gd name="connsiteY51" fmla="*/ 56431 h 606722"/>
                <a:gd name="connsiteX52" fmla="*/ 260956 w 570667"/>
                <a:gd name="connsiteY52" fmla="*/ 43723 h 606722"/>
                <a:gd name="connsiteX53" fmla="*/ 260956 w 570667"/>
                <a:gd name="connsiteY53" fmla="*/ 123616 h 606722"/>
                <a:gd name="connsiteX54" fmla="*/ 312222 w 570667"/>
                <a:gd name="connsiteY54" fmla="*/ 118195 h 606722"/>
                <a:gd name="connsiteX55" fmla="*/ 260956 w 570667"/>
                <a:gd name="connsiteY55" fmla="*/ 43723 h 606722"/>
                <a:gd name="connsiteX56" fmla="*/ 222418 w 570667"/>
                <a:gd name="connsiteY56" fmla="*/ 43723 h 606722"/>
                <a:gd name="connsiteX57" fmla="*/ 171152 w 570667"/>
                <a:gd name="connsiteY57" fmla="*/ 118195 h 606722"/>
                <a:gd name="connsiteX58" fmla="*/ 222418 w 570667"/>
                <a:gd name="connsiteY58" fmla="*/ 123616 h 606722"/>
                <a:gd name="connsiteX59" fmla="*/ 241643 w 570667"/>
                <a:gd name="connsiteY59" fmla="*/ 0 h 606722"/>
                <a:gd name="connsiteX60" fmla="*/ 471448 w 570667"/>
                <a:gd name="connsiteY60" fmla="*/ 166362 h 606722"/>
                <a:gd name="connsiteX61" fmla="*/ 424900 w 570667"/>
                <a:gd name="connsiteY61" fmla="*/ 153565 h 606722"/>
                <a:gd name="connsiteX62" fmla="*/ 409769 w 570667"/>
                <a:gd name="connsiteY62" fmla="*/ 127438 h 606722"/>
                <a:gd name="connsiteX63" fmla="*/ 360105 w 570667"/>
                <a:gd name="connsiteY63" fmla="*/ 146544 h 606722"/>
                <a:gd name="connsiteX64" fmla="*/ 369273 w 570667"/>
                <a:gd name="connsiteY64" fmla="*/ 213996 h 606722"/>
                <a:gd name="connsiteX65" fmla="*/ 329043 w 570667"/>
                <a:gd name="connsiteY65" fmla="*/ 288824 h 606722"/>
                <a:gd name="connsiteX66" fmla="*/ 331180 w 570667"/>
                <a:gd name="connsiteY66" fmla="*/ 260564 h 606722"/>
                <a:gd name="connsiteX67" fmla="*/ 260956 w 570667"/>
                <a:gd name="connsiteY67" fmla="*/ 260564 h 606722"/>
                <a:gd name="connsiteX68" fmla="*/ 260956 w 570667"/>
                <a:gd name="connsiteY68" fmla="*/ 320195 h 606722"/>
                <a:gd name="connsiteX69" fmla="*/ 309730 w 570667"/>
                <a:gd name="connsiteY69" fmla="*/ 324727 h 606722"/>
                <a:gd name="connsiteX70" fmla="*/ 290238 w 570667"/>
                <a:gd name="connsiteY70" fmla="*/ 360897 h 606722"/>
                <a:gd name="connsiteX71" fmla="*/ 260956 w 570667"/>
                <a:gd name="connsiteY71" fmla="*/ 358586 h 606722"/>
                <a:gd name="connsiteX72" fmla="*/ 260956 w 570667"/>
                <a:gd name="connsiteY72" fmla="*/ 439368 h 606722"/>
                <a:gd name="connsiteX73" fmla="*/ 261757 w 570667"/>
                <a:gd name="connsiteY73" fmla="*/ 438835 h 606722"/>
                <a:gd name="connsiteX74" fmla="*/ 287212 w 570667"/>
                <a:gd name="connsiteY74" fmla="*/ 478648 h 606722"/>
                <a:gd name="connsiteX75" fmla="*/ 241643 w 570667"/>
                <a:gd name="connsiteY75" fmla="*/ 483091 h 606722"/>
                <a:gd name="connsiteX76" fmla="*/ 0 w 570667"/>
                <a:gd name="connsiteY76" fmla="*/ 241368 h 606722"/>
                <a:gd name="connsiteX77" fmla="*/ 241643 w 570667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70667" h="606722">
                  <a:moveTo>
                    <a:pt x="133148" y="372716"/>
                  </a:moveTo>
                  <a:cubicBezTo>
                    <a:pt x="120866" y="376271"/>
                    <a:pt x="109295" y="380537"/>
                    <a:pt x="98615" y="385336"/>
                  </a:cubicBezTo>
                  <a:cubicBezTo>
                    <a:pt x="115615" y="402132"/>
                    <a:pt x="135551" y="415995"/>
                    <a:pt x="157624" y="426037"/>
                  </a:cubicBezTo>
                  <a:cubicBezTo>
                    <a:pt x="147478" y="409597"/>
                    <a:pt x="139467" y="391379"/>
                    <a:pt x="133148" y="372716"/>
                  </a:cubicBezTo>
                  <a:close/>
                  <a:moveTo>
                    <a:pt x="222418" y="358586"/>
                  </a:moveTo>
                  <a:cubicBezTo>
                    <a:pt x="204618" y="359386"/>
                    <a:pt x="187351" y="361252"/>
                    <a:pt x="170885" y="364096"/>
                  </a:cubicBezTo>
                  <a:cubicBezTo>
                    <a:pt x="180320" y="391023"/>
                    <a:pt x="197586" y="425682"/>
                    <a:pt x="222418" y="439368"/>
                  </a:cubicBezTo>
                  <a:close/>
                  <a:moveTo>
                    <a:pt x="152195" y="260564"/>
                  </a:moveTo>
                  <a:cubicBezTo>
                    <a:pt x="153174" y="283758"/>
                    <a:pt x="156022" y="306153"/>
                    <a:pt x="160472" y="326949"/>
                  </a:cubicBezTo>
                  <a:cubicBezTo>
                    <a:pt x="180320" y="323305"/>
                    <a:pt x="201057" y="320994"/>
                    <a:pt x="222418" y="320195"/>
                  </a:cubicBezTo>
                  <a:lnTo>
                    <a:pt x="222418" y="260564"/>
                  </a:lnTo>
                  <a:close/>
                  <a:moveTo>
                    <a:pt x="39339" y="260564"/>
                  </a:moveTo>
                  <a:cubicBezTo>
                    <a:pt x="42632" y="295223"/>
                    <a:pt x="54737" y="327482"/>
                    <a:pt x="73338" y="354854"/>
                  </a:cubicBezTo>
                  <a:cubicBezTo>
                    <a:pt x="88291" y="347389"/>
                    <a:pt x="105023" y="340901"/>
                    <a:pt x="123091" y="335658"/>
                  </a:cubicBezTo>
                  <a:cubicBezTo>
                    <a:pt x="117929" y="312019"/>
                    <a:pt x="114725" y="286691"/>
                    <a:pt x="113657" y="260564"/>
                  </a:cubicBezTo>
                  <a:close/>
                  <a:moveTo>
                    <a:pt x="435071" y="190994"/>
                  </a:moveTo>
                  <a:cubicBezTo>
                    <a:pt x="440746" y="190994"/>
                    <a:pt x="446422" y="193861"/>
                    <a:pt x="449493" y="199593"/>
                  </a:cubicBezTo>
                  <a:lnTo>
                    <a:pt x="568250" y="420443"/>
                  </a:lnTo>
                  <a:cubicBezTo>
                    <a:pt x="575461" y="433863"/>
                    <a:pt x="565668" y="450127"/>
                    <a:pt x="550445" y="450127"/>
                  </a:cubicBezTo>
                  <a:lnTo>
                    <a:pt x="488574" y="450127"/>
                  </a:lnTo>
                  <a:lnTo>
                    <a:pt x="488574" y="590370"/>
                  </a:lnTo>
                  <a:cubicBezTo>
                    <a:pt x="488574" y="599346"/>
                    <a:pt x="481274" y="606722"/>
                    <a:pt x="472194" y="606722"/>
                  </a:cubicBezTo>
                  <a:lnTo>
                    <a:pt x="397948" y="606722"/>
                  </a:lnTo>
                  <a:cubicBezTo>
                    <a:pt x="388868" y="606722"/>
                    <a:pt x="381568" y="599346"/>
                    <a:pt x="381568" y="590370"/>
                  </a:cubicBezTo>
                  <a:lnTo>
                    <a:pt x="381568" y="450127"/>
                  </a:lnTo>
                  <a:lnTo>
                    <a:pt x="319697" y="450127"/>
                  </a:lnTo>
                  <a:cubicBezTo>
                    <a:pt x="304474" y="450127"/>
                    <a:pt x="294681" y="433863"/>
                    <a:pt x="301892" y="420443"/>
                  </a:cubicBezTo>
                  <a:lnTo>
                    <a:pt x="420649" y="199593"/>
                  </a:lnTo>
                  <a:cubicBezTo>
                    <a:pt x="423720" y="193861"/>
                    <a:pt x="429396" y="190994"/>
                    <a:pt x="435071" y="190994"/>
                  </a:cubicBezTo>
                  <a:close/>
                  <a:moveTo>
                    <a:pt x="322724" y="155254"/>
                  </a:moveTo>
                  <a:cubicBezTo>
                    <a:pt x="302966" y="158897"/>
                    <a:pt x="282228" y="161208"/>
                    <a:pt x="260956" y="162008"/>
                  </a:cubicBezTo>
                  <a:lnTo>
                    <a:pt x="260956" y="222083"/>
                  </a:lnTo>
                  <a:lnTo>
                    <a:pt x="331180" y="222083"/>
                  </a:lnTo>
                  <a:cubicBezTo>
                    <a:pt x="330112" y="198711"/>
                    <a:pt x="327263" y="176227"/>
                    <a:pt x="322724" y="155254"/>
                  </a:cubicBezTo>
                  <a:close/>
                  <a:moveTo>
                    <a:pt x="160650" y="155254"/>
                  </a:moveTo>
                  <a:cubicBezTo>
                    <a:pt x="156111" y="176227"/>
                    <a:pt x="153263" y="198711"/>
                    <a:pt x="152195" y="222083"/>
                  </a:cubicBezTo>
                  <a:lnTo>
                    <a:pt x="222418" y="222083"/>
                  </a:lnTo>
                  <a:lnTo>
                    <a:pt x="222418" y="162008"/>
                  </a:lnTo>
                  <a:cubicBezTo>
                    <a:pt x="201146" y="161119"/>
                    <a:pt x="180409" y="158897"/>
                    <a:pt x="160650" y="155254"/>
                  </a:cubicBezTo>
                  <a:close/>
                  <a:moveTo>
                    <a:pt x="73605" y="127438"/>
                  </a:moveTo>
                  <a:cubicBezTo>
                    <a:pt x="54826" y="154898"/>
                    <a:pt x="42632" y="187246"/>
                    <a:pt x="39339" y="222083"/>
                  </a:cubicBezTo>
                  <a:lnTo>
                    <a:pt x="113746" y="222083"/>
                  </a:lnTo>
                  <a:cubicBezTo>
                    <a:pt x="114814" y="195778"/>
                    <a:pt x="118018" y="170361"/>
                    <a:pt x="123269" y="146544"/>
                  </a:cubicBezTo>
                  <a:cubicBezTo>
                    <a:pt x="105201" y="141390"/>
                    <a:pt x="88558" y="134903"/>
                    <a:pt x="73605" y="127438"/>
                  </a:cubicBezTo>
                  <a:close/>
                  <a:moveTo>
                    <a:pt x="325305" y="56431"/>
                  </a:moveTo>
                  <a:cubicBezTo>
                    <a:pt x="335719" y="72961"/>
                    <a:pt x="343729" y="91179"/>
                    <a:pt x="349870" y="109575"/>
                  </a:cubicBezTo>
                  <a:cubicBezTo>
                    <a:pt x="362242" y="106020"/>
                    <a:pt x="373812" y="101843"/>
                    <a:pt x="384403" y="97045"/>
                  </a:cubicBezTo>
                  <a:cubicBezTo>
                    <a:pt x="367404" y="80248"/>
                    <a:pt x="347378" y="66385"/>
                    <a:pt x="325305" y="56431"/>
                  </a:cubicBezTo>
                  <a:close/>
                  <a:moveTo>
                    <a:pt x="158069" y="56431"/>
                  </a:moveTo>
                  <a:cubicBezTo>
                    <a:pt x="135996" y="66385"/>
                    <a:pt x="115971" y="80248"/>
                    <a:pt x="98971" y="97045"/>
                  </a:cubicBezTo>
                  <a:cubicBezTo>
                    <a:pt x="109562" y="101843"/>
                    <a:pt x="121133" y="106020"/>
                    <a:pt x="133504" y="109575"/>
                  </a:cubicBezTo>
                  <a:cubicBezTo>
                    <a:pt x="139645" y="91179"/>
                    <a:pt x="147656" y="72961"/>
                    <a:pt x="158069" y="56431"/>
                  </a:cubicBezTo>
                  <a:close/>
                  <a:moveTo>
                    <a:pt x="260956" y="43723"/>
                  </a:moveTo>
                  <a:lnTo>
                    <a:pt x="260956" y="123616"/>
                  </a:lnTo>
                  <a:cubicBezTo>
                    <a:pt x="278579" y="122816"/>
                    <a:pt x="295845" y="120950"/>
                    <a:pt x="312222" y="118195"/>
                  </a:cubicBezTo>
                  <a:cubicBezTo>
                    <a:pt x="302699" y="91446"/>
                    <a:pt x="285610" y="57320"/>
                    <a:pt x="260956" y="43723"/>
                  </a:cubicBezTo>
                  <a:close/>
                  <a:moveTo>
                    <a:pt x="222418" y="43723"/>
                  </a:moveTo>
                  <a:cubicBezTo>
                    <a:pt x="197764" y="57231"/>
                    <a:pt x="180676" y="91446"/>
                    <a:pt x="171152" y="118195"/>
                  </a:cubicBezTo>
                  <a:cubicBezTo>
                    <a:pt x="187529" y="120950"/>
                    <a:pt x="204707" y="122816"/>
                    <a:pt x="222418" y="123616"/>
                  </a:cubicBezTo>
                  <a:close/>
                  <a:moveTo>
                    <a:pt x="241643" y="0"/>
                  </a:moveTo>
                  <a:cubicBezTo>
                    <a:pt x="348802" y="0"/>
                    <a:pt x="439763" y="69940"/>
                    <a:pt x="471448" y="166362"/>
                  </a:cubicBezTo>
                  <a:cubicBezTo>
                    <a:pt x="458988" y="155342"/>
                    <a:pt x="441988" y="150366"/>
                    <a:pt x="424900" y="153565"/>
                  </a:cubicBezTo>
                  <a:cubicBezTo>
                    <a:pt x="420449" y="144500"/>
                    <a:pt x="415465" y="135702"/>
                    <a:pt x="409769" y="127438"/>
                  </a:cubicBezTo>
                  <a:cubicBezTo>
                    <a:pt x="394817" y="134903"/>
                    <a:pt x="378173" y="141390"/>
                    <a:pt x="360105" y="146544"/>
                  </a:cubicBezTo>
                  <a:cubicBezTo>
                    <a:pt x="364823" y="167873"/>
                    <a:pt x="367849" y="190535"/>
                    <a:pt x="369273" y="213996"/>
                  </a:cubicBezTo>
                  <a:lnTo>
                    <a:pt x="329043" y="288824"/>
                  </a:lnTo>
                  <a:cubicBezTo>
                    <a:pt x="330022" y="279582"/>
                    <a:pt x="330735" y="270162"/>
                    <a:pt x="331180" y="260564"/>
                  </a:cubicBezTo>
                  <a:lnTo>
                    <a:pt x="260956" y="260564"/>
                  </a:lnTo>
                  <a:lnTo>
                    <a:pt x="260956" y="320195"/>
                  </a:lnTo>
                  <a:cubicBezTo>
                    <a:pt x="277600" y="320817"/>
                    <a:pt x="293887" y="322416"/>
                    <a:pt x="309730" y="324727"/>
                  </a:cubicBezTo>
                  <a:lnTo>
                    <a:pt x="290238" y="360897"/>
                  </a:lnTo>
                  <a:cubicBezTo>
                    <a:pt x="280715" y="359830"/>
                    <a:pt x="270925" y="359030"/>
                    <a:pt x="260956" y="358586"/>
                  </a:cubicBezTo>
                  <a:lnTo>
                    <a:pt x="260956" y="439368"/>
                  </a:lnTo>
                  <a:cubicBezTo>
                    <a:pt x="261223" y="439190"/>
                    <a:pt x="261490" y="439012"/>
                    <a:pt x="261757" y="438835"/>
                  </a:cubicBezTo>
                  <a:cubicBezTo>
                    <a:pt x="264249" y="455186"/>
                    <a:pt x="273417" y="469494"/>
                    <a:pt x="287212" y="478648"/>
                  </a:cubicBezTo>
                  <a:cubicBezTo>
                    <a:pt x="272438" y="481580"/>
                    <a:pt x="257218" y="483091"/>
                    <a:pt x="241643" y="483091"/>
                  </a:cubicBezTo>
                  <a:cubicBezTo>
                    <a:pt x="112233" y="483091"/>
                    <a:pt x="0" y="377337"/>
                    <a:pt x="0" y="241368"/>
                  </a:cubicBezTo>
                  <a:cubicBezTo>
                    <a:pt x="0" y="108242"/>
                    <a:pt x="108405" y="0"/>
                    <a:pt x="2416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32020" y="267162"/>
            <a:ext cx="18926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Completion of work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îsḻîďè"/>
          <p:cNvGrpSpPr/>
          <p:nvPr/>
        </p:nvGrpSpPr>
        <p:grpSpPr>
          <a:xfrm>
            <a:off x="925369" y="2732713"/>
            <a:ext cx="3181503" cy="1285873"/>
            <a:chOff x="673100" y="4252778"/>
            <a:chExt cx="2387009" cy="1285873"/>
          </a:xfrm>
        </p:grpSpPr>
        <p:sp>
          <p:nvSpPr>
            <p:cNvPr id="37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sp>
          <p:nvSpPr>
            <p:cNvPr id="38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添加标题</a:t>
              </a:r>
              <a:endParaRPr lang="en-US" altLang="zh-CN" b="1" dirty="0"/>
            </a:p>
          </p:txBody>
        </p:sp>
      </p:grpSp>
      <p:grpSp>
        <p:nvGrpSpPr>
          <p:cNvPr id="39" name="îsḻîďè"/>
          <p:cNvGrpSpPr/>
          <p:nvPr/>
        </p:nvGrpSpPr>
        <p:grpSpPr>
          <a:xfrm>
            <a:off x="925369" y="3618272"/>
            <a:ext cx="3181503" cy="1285873"/>
            <a:chOff x="673100" y="4252778"/>
            <a:chExt cx="2387009" cy="1285873"/>
          </a:xfrm>
        </p:grpSpPr>
        <p:sp>
          <p:nvSpPr>
            <p:cNvPr id="40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sp>
          <p:nvSpPr>
            <p:cNvPr id="41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添加标题</a:t>
              </a:r>
              <a:endParaRPr lang="en-US" altLang="zh-CN" b="1" dirty="0"/>
            </a:p>
          </p:txBody>
        </p:sp>
      </p:grpSp>
      <p:grpSp>
        <p:nvGrpSpPr>
          <p:cNvPr id="42" name="îsḻîďè"/>
          <p:cNvGrpSpPr/>
          <p:nvPr/>
        </p:nvGrpSpPr>
        <p:grpSpPr>
          <a:xfrm>
            <a:off x="8082367" y="2676159"/>
            <a:ext cx="3181503" cy="1285873"/>
            <a:chOff x="673100" y="4252778"/>
            <a:chExt cx="2387009" cy="1285873"/>
          </a:xfrm>
        </p:grpSpPr>
        <p:sp>
          <p:nvSpPr>
            <p:cNvPr id="43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sp>
          <p:nvSpPr>
            <p:cNvPr id="44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添加标题</a:t>
              </a:r>
              <a:endParaRPr lang="en-US" altLang="zh-CN" b="1" dirty="0"/>
            </a:p>
          </p:txBody>
        </p:sp>
      </p:grpSp>
      <p:grpSp>
        <p:nvGrpSpPr>
          <p:cNvPr id="45" name="îsḻîďè"/>
          <p:cNvGrpSpPr/>
          <p:nvPr/>
        </p:nvGrpSpPr>
        <p:grpSpPr>
          <a:xfrm>
            <a:off x="8082367" y="3561718"/>
            <a:ext cx="3181503" cy="1285873"/>
            <a:chOff x="673100" y="4252778"/>
            <a:chExt cx="2387009" cy="1285873"/>
          </a:xfrm>
        </p:grpSpPr>
        <p:sp>
          <p:nvSpPr>
            <p:cNvPr id="46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sp>
          <p:nvSpPr>
            <p:cNvPr id="47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添加标题</a:t>
              </a:r>
              <a:endParaRPr lang="en-US" altLang="zh-CN" b="1" dirty="0"/>
            </a:p>
          </p:txBody>
        </p:sp>
      </p:grpSp>
      <p:cxnSp>
        <p:nvCxnSpPr>
          <p:cNvPr id="50" name="直接连接符 49"/>
          <p:cNvCxnSpPr/>
          <p:nvPr/>
        </p:nvCxnSpPr>
        <p:spPr>
          <a:xfrm flipH="1">
            <a:off x="8185150" y="3585165"/>
            <a:ext cx="339877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ïśḷíḍè"/>
          <p:cNvGrpSpPr/>
          <p:nvPr/>
        </p:nvGrpSpPr>
        <p:grpSpPr>
          <a:xfrm>
            <a:off x="4078383" y="2304621"/>
            <a:ext cx="1858396" cy="1165376"/>
            <a:chOff x="3815863" y="2060851"/>
            <a:chExt cx="1858396" cy="1165376"/>
          </a:xfrm>
        </p:grpSpPr>
        <p:sp>
          <p:nvSpPr>
            <p:cNvPr id="33" name="ïSḻiďè"/>
            <p:cNvSpPr/>
            <p:nvPr/>
          </p:nvSpPr>
          <p:spPr bwMode="auto">
            <a:xfrm>
              <a:off x="3815863" y="2060851"/>
              <a:ext cx="1165373" cy="1165376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rgbClr val="BBD3E4"/>
            </a:solidFill>
            <a:ln>
              <a:noFill/>
            </a:ln>
            <a:effectLst>
              <a:outerShdw dir="18900000" sy="23000" kx="-1200000" algn="bl" rotWithShape="0">
                <a:schemeClr val="tx1">
                  <a:alpha val="10000"/>
                </a:schemeClr>
              </a:outerShdw>
            </a:effec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4" name="ïṧḻïḑè"/>
            <p:cNvSpPr/>
            <p:nvPr/>
          </p:nvSpPr>
          <p:spPr bwMode="auto">
            <a:xfrm>
              <a:off x="4623971" y="2129475"/>
              <a:ext cx="1050288" cy="3385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r>
                <a:rPr lang="zh-CN" altLang="en-US" sz="1600" b="1" dirty="0"/>
                <a:t>添加标题</a:t>
              </a:r>
              <a:endParaRPr lang="zh-CN" altLang="en-US" sz="1600" b="1" dirty="0"/>
            </a:p>
          </p:txBody>
        </p:sp>
        <p:sp>
          <p:nvSpPr>
            <p:cNvPr id="35" name="íşḻiďe"/>
            <p:cNvSpPr/>
            <p:nvPr/>
          </p:nvSpPr>
          <p:spPr bwMode="auto">
            <a:xfrm>
              <a:off x="4223988" y="2421175"/>
              <a:ext cx="349124" cy="4447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399" y="13966"/>
                  </a:moveTo>
                  <a:cubicBezTo>
                    <a:pt x="13339" y="14096"/>
                    <a:pt x="13959" y="14194"/>
                    <a:pt x="13959" y="14876"/>
                  </a:cubicBezTo>
                  <a:cubicBezTo>
                    <a:pt x="13959" y="15655"/>
                    <a:pt x="13174" y="16143"/>
                    <a:pt x="11399" y="16338"/>
                  </a:cubicBezTo>
                  <a:cubicBezTo>
                    <a:pt x="11399" y="16338"/>
                    <a:pt x="11399" y="13966"/>
                    <a:pt x="11399" y="13966"/>
                  </a:cubicBezTo>
                  <a:close/>
                  <a:moveTo>
                    <a:pt x="9994" y="9452"/>
                  </a:moveTo>
                  <a:lnTo>
                    <a:pt x="9994" y="11660"/>
                  </a:lnTo>
                  <a:cubicBezTo>
                    <a:pt x="8342" y="11530"/>
                    <a:pt x="7516" y="11433"/>
                    <a:pt x="7516" y="10653"/>
                  </a:cubicBezTo>
                  <a:cubicBezTo>
                    <a:pt x="7516" y="10458"/>
                    <a:pt x="7599" y="10264"/>
                    <a:pt x="7847" y="10069"/>
                  </a:cubicBezTo>
                  <a:cubicBezTo>
                    <a:pt x="8302" y="9646"/>
                    <a:pt x="9003" y="9516"/>
                    <a:pt x="9994" y="9452"/>
                  </a:cubicBezTo>
                  <a:close/>
                  <a:moveTo>
                    <a:pt x="14910" y="10978"/>
                  </a:moveTo>
                  <a:lnTo>
                    <a:pt x="15157" y="11076"/>
                  </a:lnTo>
                  <a:lnTo>
                    <a:pt x="16643" y="8737"/>
                  </a:lnTo>
                  <a:lnTo>
                    <a:pt x="16437" y="8607"/>
                  </a:lnTo>
                  <a:cubicBezTo>
                    <a:pt x="16231" y="8737"/>
                    <a:pt x="16107" y="8802"/>
                    <a:pt x="15983" y="8802"/>
                  </a:cubicBezTo>
                  <a:cubicBezTo>
                    <a:pt x="15859" y="8802"/>
                    <a:pt x="15736" y="8802"/>
                    <a:pt x="15571" y="8704"/>
                  </a:cubicBezTo>
                  <a:cubicBezTo>
                    <a:pt x="13546" y="8087"/>
                    <a:pt x="12597" y="7795"/>
                    <a:pt x="11399" y="7795"/>
                  </a:cubicBezTo>
                  <a:lnTo>
                    <a:pt x="11399" y="7340"/>
                  </a:lnTo>
                  <a:cubicBezTo>
                    <a:pt x="11399" y="7113"/>
                    <a:pt x="11564" y="6950"/>
                    <a:pt x="12059" y="6853"/>
                  </a:cubicBezTo>
                  <a:lnTo>
                    <a:pt x="12059" y="6626"/>
                  </a:lnTo>
                  <a:lnTo>
                    <a:pt x="9458" y="6626"/>
                  </a:lnTo>
                  <a:lnTo>
                    <a:pt x="9458" y="6853"/>
                  </a:lnTo>
                  <a:cubicBezTo>
                    <a:pt x="9912" y="6950"/>
                    <a:pt x="9994" y="7145"/>
                    <a:pt x="9994" y="7340"/>
                  </a:cubicBezTo>
                  <a:lnTo>
                    <a:pt x="9994" y="7730"/>
                  </a:lnTo>
                  <a:cubicBezTo>
                    <a:pt x="6815" y="7827"/>
                    <a:pt x="4956" y="9029"/>
                    <a:pt x="4956" y="10913"/>
                  </a:cubicBezTo>
                  <a:cubicBezTo>
                    <a:pt x="4956" y="12830"/>
                    <a:pt x="6277" y="13512"/>
                    <a:pt x="9994" y="13772"/>
                  </a:cubicBezTo>
                  <a:lnTo>
                    <a:pt x="9994" y="16273"/>
                  </a:lnTo>
                  <a:cubicBezTo>
                    <a:pt x="7434" y="16078"/>
                    <a:pt x="6154" y="15298"/>
                    <a:pt x="6154" y="14616"/>
                  </a:cubicBezTo>
                  <a:lnTo>
                    <a:pt x="5905" y="14519"/>
                  </a:lnTo>
                  <a:lnTo>
                    <a:pt x="4543" y="16955"/>
                  </a:lnTo>
                  <a:lnTo>
                    <a:pt x="4749" y="17052"/>
                  </a:lnTo>
                  <a:cubicBezTo>
                    <a:pt x="4956" y="16955"/>
                    <a:pt x="5038" y="16922"/>
                    <a:pt x="5163" y="16922"/>
                  </a:cubicBezTo>
                  <a:cubicBezTo>
                    <a:pt x="5203" y="16922"/>
                    <a:pt x="5369" y="16922"/>
                    <a:pt x="5451" y="16987"/>
                  </a:cubicBezTo>
                  <a:cubicBezTo>
                    <a:pt x="7021" y="17604"/>
                    <a:pt x="8548" y="17962"/>
                    <a:pt x="9994" y="18027"/>
                  </a:cubicBezTo>
                  <a:lnTo>
                    <a:pt x="9994" y="18514"/>
                  </a:lnTo>
                  <a:cubicBezTo>
                    <a:pt x="9994" y="18774"/>
                    <a:pt x="9912" y="18936"/>
                    <a:pt x="9458" y="19033"/>
                  </a:cubicBezTo>
                  <a:lnTo>
                    <a:pt x="9458" y="19261"/>
                  </a:lnTo>
                  <a:lnTo>
                    <a:pt x="12059" y="19261"/>
                  </a:lnTo>
                  <a:lnTo>
                    <a:pt x="12059" y="19033"/>
                  </a:lnTo>
                  <a:cubicBezTo>
                    <a:pt x="11564" y="18936"/>
                    <a:pt x="11399" y="18806"/>
                    <a:pt x="11399" y="18514"/>
                  </a:cubicBezTo>
                  <a:lnTo>
                    <a:pt x="11399" y="18027"/>
                  </a:lnTo>
                  <a:cubicBezTo>
                    <a:pt x="14579" y="17897"/>
                    <a:pt x="16643" y="16630"/>
                    <a:pt x="16643" y="14746"/>
                  </a:cubicBezTo>
                  <a:cubicBezTo>
                    <a:pt x="16643" y="12927"/>
                    <a:pt x="14910" y="11985"/>
                    <a:pt x="11729" y="11758"/>
                  </a:cubicBezTo>
                  <a:lnTo>
                    <a:pt x="11399" y="11758"/>
                  </a:lnTo>
                  <a:lnTo>
                    <a:pt x="11399" y="9484"/>
                  </a:lnTo>
                  <a:cubicBezTo>
                    <a:pt x="12142" y="9516"/>
                    <a:pt x="12927" y="9679"/>
                    <a:pt x="13711" y="10004"/>
                  </a:cubicBezTo>
                  <a:cubicBezTo>
                    <a:pt x="14703" y="10426"/>
                    <a:pt x="14910" y="10621"/>
                    <a:pt x="14910" y="10978"/>
                  </a:cubicBezTo>
                  <a:close/>
                  <a:moveTo>
                    <a:pt x="21599" y="13089"/>
                  </a:moveTo>
                  <a:cubicBezTo>
                    <a:pt x="21599" y="17799"/>
                    <a:pt x="16768" y="21600"/>
                    <a:pt x="10820" y="21600"/>
                  </a:cubicBezTo>
                  <a:cubicBezTo>
                    <a:pt x="4832" y="21600"/>
                    <a:pt x="0" y="17799"/>
                    <a:pt x="0" y="13089"/>
                  </a:cubicBezTo>
                  <a:cubicBezTo>
                    <a:pt x="0" y="9581"/>
                    <a:pt x="2685" y="6593"/>
                    <a:pt x="6525" y="5294"/>
                  </a:cubicBezTo>
                  <a:lnTo>
                    <a:pt x="3841" y="649"/>
                  </a:lnTo>
                  <a:cubicBezTo>
                    <a:pt x="3841" y="194"/>
                    <a:pt x="4212" y="0"/>
                    <a:pt x="4749" y="0"/>
                  </a:cubicBezTo>
                  <a:lnTo>
                    <a:pt x="16850" y="0"/>
                  </a:lnTo>
                  <a:cubicBezTo>
                    <a:pt x="17388" y="0"/>
                    <a:pt x="17759" y="162"/>
                    <a:pt x="17759" y="649"/>
                  </a:cubicBezTo>
                  <a:lnTo>
                    <a:pt x="15075" y="5294"/>
                  </a:lnTo>
                  <a:cubicBezTo>
                    <a:pt x="18915" y="6593"/>
                    <a:pt x="21599" y="9581"/>
                    <a:pt x="21599" y="1308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</p:grpSp>
      <p:grpSp>
        <p:nvGrpSpPr>
          <p:cNvPr id="22" name="iŝḻiḍê"/>
          <p:cNvGrpSpPr/>
          <p:nvPr/>
        </p:nvGrpSpPr>
        <p:grpSpPr>
          <a:xfrm>
            <a:off x="6760520" y="2304621"/>
            <a:ext cx="1858396" cy="1165376"/>
            <a:chOff x="6517742" y="2060851"/>
            <a:chExt cx="1858396" cy="1165376"/>
          </a:xfrm>
        </p:grpSpPr>
        <p:sp>
          <p:nvSpPr>
            <p:cNvPr id="26" name="îṣḻiḋê"/>
            <p:cNvSpPr/>
            <p:nvPr/>
          </p:nvSpPr>
          <p:spPr bwMode="auto">
            <a:xfrm>
              <a:off x="6517742" y="2060851"/>
              <a:ext cx="1165373" cy="1165376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rgbClr val="BBD3E4"/>
            </a:solidFill>
            <a:ln>
              <a:noFill/>
            </a:ln>
            <a:effectLst>
              <a:outerShdw dir="18900000" sy="23000" kx="-1200000" algn="bl" rotWithShape="0">
                <a:schemeClr val="tx1">
                  <a:alpha val="10000"/>
                </a:schemeClr>
              </a:outerShdw>
            </a:effec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7" name="îşļíḍe"/>
            <p:cNvSpPr/>
            <p:nvPr/>
          </p:nvSpPr>
          <p:spPr bwMode="auto">
            <a:xfrm>
              <a:off x="7325850" y="2129475"/>
              <a:ext cx="1050288" cy="3385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r>
                <a:rPr lang="zh-CN" altLang="en-US" sz="1600" b="1" dirty="0"/>
                <a:t>添加标题</a:t>
              </a:r>
              <a:endParaRPr lang="zh-CN" altLang="en-US" sz="1600" b="1" dirty="0"/>
            </a:p>
          </p:txBody>
        </p:sp>
        <p:sp>
          <p:nvSpPr>
            <p:cNvPr id="28" name="ïśļïḍé"/>
            <p:cNvSpPr/>
            <p:nvPr/>
          </p:nvSpPr>
          <p:spPr bwMode="auto">
            <a:xfrm>
              <a:off x="6885047" y="2443196"/>
              <a:ext cx="430762" cy="4006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</p:grpSp>
      <p:grpSp>
        <p:nvGrpSpPr>
          <p:cNvPr id="15" name="ísļïḍê"/>
          <p:cNvGrpSpPr/>
          <p:nvPr/>
        </p:nvGrpSpPr>
        <p:grpSpPr>
          <a:xfrm>
            <a:off x="9442658" y="2304621"/>
            <a:ext cx="1858396" cy="1165376"/>
            <a:chOff x="9219620" y="2060851"/>
            <a:chExt cx="1858396" cy="1165376"/>
          </a:xfrm>
        </p:grpSpPr>
        <p:sp>
          <p:nvSpPr>
            <p:cNvPr id="19" name="iṧ1iḋe"/>
            <p:cNvSpPr/>
            <p:nvPr/>
          </p:nvSpPr>
          <p:spPr bwMode="auto">
            <a:xfrm>
              <a:off x="9219620" y="2060851"/>
              <a:ext cx="1164561" cy="1165376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rgbClr val="BBD3E4"/>
            </a:solidFill>
            <a:ln>
              <a:noFill/>
            </a:ln>
            <a:effectLst>
              <a:outerShdw dir="18900000" sy="23000" kx="-1200000" algn="bl" rotWithShape="0">
                <a:schemeClr val="tx1">
                  <a:alpha val="10000"/>
                </a:schemeClr>
              </a:outerShdw>
            </a:effec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0" name="íṡḷïḍe"/>
            <p:cNvSpPr/>
            <p:nvPr/>
          </p:nvSpPr>
          <p:spPr bwMode="auto">
            <a:xfrm>
              <a:off x="10027728" y="2129475"/>
              <a:ext cx="1050288" cy="3385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r>
                <a:rPr lang="zh-CN" altLang="en-US" sz="1600" b="1" dirty="0"/>
                <a:t>添加标题</a:t>
              </a:r>
              <a:endParaRPr lang="zh-CN" altLang="en-US" sz="1600" b="1" dirty="0"/>
            </a:p>
          </p:txBody>
        </p:sp>
        <p:sp>
          <p:nvSpPr>
            <p:cNvPr id="21" name="ís1íďê"/>
            <p:cNvSpPr/>
            <p:nvPr/>
          </p:nvSpPr>
          <p:spPr bwMode="auto">
            <a:xfrm>
              <a:off x="9583833" y="2385188"/>
              <a:ext cx="436136" cy="516702"/>
            </a:xfrm>
            <a:custGeom>
              <a:avLst/>
              <a:gdLst>
                <a:gd name="T0" fmla="+- 0 10878 157"/>
                <a:gd name="T1" fmla="*/ T0 w 21443"/>
                <a:gd name="T2" fmla="+- 0 10790 113"/>
                <a:gd name="T3" fmla="*/ 10790 h 21354"/>
                <a:gd name="T4" fmla="+- 0 10878 157"/>
                <a:gd name="T5" fmla="*/ T4 w 21443"/>
                <a:gd name="T6" fmla="+- 0 10790 113"/>
                <a:gd name="T7" fmla="*/ 10790 h 21354"/>
                <a:gd name="T8" fmla="+- 0 10878 157"/>
                <a:gd name="T9" fmla="*/ T8 w 21443"/>
                <a:gd name="T10" fmla="+- 0 10790 113"/>
                <a:gd name="T11" fmla="*/ 10790 h 21354"/>
                <a:gd name="T12" fmla="+- 0 10878 157"/>
                <a:gd name="T13" fmla="*/ T12 w 21443"/>
                <a:gd name="T14" fmla="+- 0 10790 113"/>
                <a:gd name="T15" fmla="*/ 10790 h 2135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43" h="21354">
                  <a:moveTo>
                    <a:pt x="14943" y="4112"/>
                  </a:moveTo>
                  <a:cubicBezTo>
                    <a:pt x="14943" y="4251"/>
                    <a:pt x="14910" y="4333"/>
                    <a:pt x="14877" y="4444"/>
                  </a:cubicBezTo>
                  <a:cubicBezTo>
                    <a:pt x="14844" y="4582"/>
                    <a:pt x="14877" y="4665"/>
                    <a:pt x="14812" y="4831"/>
                  </a:cubicBezTo>
                  <a:cubicBezTo>
                    <a:pt x="15402" y="4500"/>
                    <a:pt x="16026" y="4472"/>
                    <a:pt x="16814" y="4416"/>
                  </a:cubicBezTo>
                  <a:cubicBezTo>
                    <a:pt x="17602" y="4333"/>
                    <a:pt x="18521" y="4223"/>
                    <a:pt x="19506" y="3837"/>
                  </a:cubicBezTo>
                  <a:cubicBezTo>
                    <a:pt x="20425" y="3505"/>
                    <a:pt x="20885" y="3007"/>
                    <a:pt x="20917" y="2455"/>
                  </a:cubicBezTo>
                  <a:cubicBezTo>
                    <a:pt x="20917" y="1820"/>
                    <a:pt x="20360" y="1157"/>
                    <a:pt x="19539" y="770"/>
                  </a:cubicBezTo>
                  <a:cubicBezTo>
                    <a:pt x="19506" y="743"/>
                    <a:pt x="19440" y="715"/>
                    <a:pt x="19375" y="687"/>
                  </a:cubicBezTo>
                  <a:cubicBezTo>
                    <a:pt x="18587" y="356"/>
                    <a:pt x="17799" y="356"/>
                    <a:pt x="17208" y="743"/>
                  </a:cubicBezTo>
                  <a:cubicBezTo>
                    <a:pt x="15370" y="1930"/>
                    <a:pt x="15107" y="3284"/>
                    <a:pt x="14943" y="4112"/>
                  </a:cubicBezTo>
                  <a:close/>
                  <a:moveTo>
                    <a:pt x="14648" y="8863"/>
                  </a:moveTo>
                  <a:cubicBezTo>
                    <a:pt x="15173" y="8118"/>
                    <a:pt x="15008" y="7206"/>
                    <a:pt x="14385" y="6599"/>
                  </a:cubicBezTo>
                  <a:lnTo>
                    <a:pt x="13269" y="6018"/>
                  </a:lnTo>
                  <a:cubicBezTo>
                    <a:pt x="12284" y="5742"/>
                    <a:pt x="11168" y="6101"/>
                    <a:pt x="10610" y="6902"/>
                  </a:cubicBezTo>
                  <a:cubicBezTo>
                    <a:pt x="9986" y="7841"/>
                    <a:pt x="10347" y="9030"/>
                    <a:pt x="11463" y="9582"/>
                  </a:cubicBezTo>
                  <a:cubicBezTo>
                    <a:pt x="12580" y="10106"/>
                    <a:pt x="14024" y="9803"/>
                    <a:pt x="14648" y="8863"/>
                  </a:cubicBezTo>
                  <a:close/>
                  <a:moveTo>
                    <a:pt x="17208" y="11598"/>
                  </a:moveTo>
                  <a:lnTo>
                    <a:pt x="10839" y="20879"/>
                  </a:lnTo>
                  <a:cubicBezTo>
                    <a:pt x="10544" y="21321"/>
                    <a:pt x="9887" y="21487"/>
                    <a:pt x="9395" y="21238"/>
                  </a:cubicBezTo>
                  <a:lnTo>
                    <a:pt x="564" y="16929"/>
                  </a:lnTo>
                  <a:cubicBezTo>
                    <a:pt x="39" y="16680"/>
                    <a:pt x="-157" y="16128"/>
                    <a:pt x="138" y="15686"/>
                  </a:cubicBezTo>
                  <a:lnTo>
                    <a:pt x="6506" y="6405"/>
                  </a:lnTo>
                  <a:lnTo>
                    <a:pt x="11693" y="3670"/>
                  </a:lnTo>
                  <a:lnTo>
                    <a:pt x="14188" y="4858"/>
                  </a:lnTo>
                  <a:cubicBezTo>
                    <a:pt x="14352" y="4472"/>
                    <a:pt x="14319" y="4444"/>
                    <a:pt x="14418" y="4058"/>
                  </a:cubicBezTo>
                  <a:cubicBezTo>
                    <a:pt x="14648" y="3201"/>
                    <a:pt x="14877" y="1682"/>
                    <a:pt x="16913" y="384"/>
                  </a:cubicBezTo>
                  <a:cubicBezTo>
                    <a:pt x="17602" y="-113"/>
                    <a:pt x="18653" y="-113"/>
                    <a:pt x="19604" y="301"/>
                  </a:cubicBezTo>
                  <a:cubicBezTo>
                    <a:pt x="20129" y="494"/>
                    <a:pt x="20590" y="826"/>
                    <a:pt x="20917" y="1185"/>
                  </a:cubicBezTo>
                  <a:cubicBezTo>
                    <a:pt x="21246" y="1599"/>
                    <a:pt x="21410" y="2041"/>
                    <a:pt x="21442" y="2455"/>
                  </a:cubicBezTo>
                  <a:cubicBezTo>
                    <a:pt x="21410" y="2980"/>
                    <a:pt x="21115" y="3698"/>
                    <a:pt x="19735" y="4251"/>
                  </a:cubicBezTo>
                  <a:cubicBezTo>
                    <a:pt x="18653" y="4665"/>
                    <a:pt x="17733" y="4775"/>
                    <a:pt x="16880" y="4858"/>
                  </a:cubicBezTo>
                  <a:cubicBezTo>
                    <a:pt x="16125" y="4942"/>
                    <a:pt x="15533" y="4996"/>
                    <a:pt x="15041" y="5273"/>
                  </a:cubicBezTo>
                  <a:lnTo>
                    <a:pt x="17471" y="6460"/>
                  </a:lnTo>
                  <a:cubicBezTo>
                    <a:pt x="17471" y="6460"/>
                    <a:pt x="17208" y="11598"/>
                    <a:pt x="17208" y="1159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</p:grpSp>
      <p:grpSp>
        <p:nvGrpSpPr>
          <p:cNvPr id="8" name="íṧḷïḓé"/>
          <p:cNvGrpSpPr/>
          <p:nvPr/>
        </p:nvGrpSpPr>
        <p:grpSpPr>
          <a:xfrm>
            <a:off x="1396246" y="2304621"/>
            <a:ext cx="1858396" cy="1165376"/>
            <a:chOff x="1113984" y="2060851"/>
            <a:chExt cx="1858396" cy="1165376"/>
          </a:xfrm>
        </p:grpSpPr>
        <p:sp>
          <p:nvSpPr>
            <p:cNvPr id="12" name="ïş1iḋé"/>
            <p:cNvSpPr/>
            <p:nvPr/>
          </p:nvSpPr>
          <p:spPr bwMode="auto">
            <a:xfrm>
              <a:off x="1113984" y="2060851"/>
              <a:ext cx="1165373" cy="1165376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r="18900000" sy="23000" kx="-1200000" algn="bl" rotWithShape="0">
                <a:schemeClr val="tx1">
                  <a:alpha val="10000"/>
                </a:schemeClr>
              </a:outerShdw>
            </a:effec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3" name="iṣ1íḍe"/>
            <p:cNvSpPr/>
            <p:nvPr/>
          </p:nvSpPr>
          <p:spPr bwMode="auto">
            <a:xfrm>
              <a:off x="1922092" y="2129475"/>
              <a:ext cx="1050288" cy="3385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indent="0" algn="l">
                <a:buSzTx/>
                <a:buFontTx/>
                <a:buNone/>
              </a:pPr>
              <a:r>
                <a:rPr lang="zh-CN" altLang="en-US" sz="1600" b="1" dirty="0"/>
                <a:t>添加标题</a:t>
              </a:r>
              <a:endParaRPr lang="zh-CN" altLang="en-US" sz="1600" b="1" dirty="0"/>
            </a:p>
          </p:txBody>
        </p:sp>
        <p:sp>
          <p:nvSpPr>
            <p:cNvPr id="14" name="ïśľïďe"/>
            <p:cNvSpPr/>
            <p:nvPr/>
          </p:nvSpPr>
          <p:spPr bwMode="auto">
            <a:xfrm>
              <a:off x="1459804" y="2477572"/>
              <a:ext cx="473734" cy="3319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303"/>
                  </a:moveTo>
                  <a:lnTo>
                    <a:pt x="21599" y="19991"/>
                  </a:lnTo>
                  <a:lnTo>
                    <a:pt x="15324" y="10736"/>
                  </a:lnTo>
                  <a:cubicBezTo>
                    <a:pt x="15324" y="10736"/>
                    <a:pt x="21599" y="2303"/>
                    <a:pt x="21599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600"/>
                  </a:moveTo>
                  <a:lnTo>
                    <a:pt x="1188" y="21600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600"/>
                    <a:pt x="20412" y="21600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332020" y="267162"/>
            <a:ext cx="18926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Completion of work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îsḻîďè"/>
          <p:cNvGrpSpPr/>
          <p:nvPr/>
        </p:nvGrpSpPr>
        <p:grpSpPr>
          <a:xfrm>
            <a:off x="703705" y="3723912"/>
            <a:ext cx="2550454" cy="1285873"/>
            <a:chOff x="673100" y="4252778"/>
            <a:chExt cx="2387009" cy="1285873"/>
          </a:xfrm>
        </p:grpSpPr>
        <p:sp>
          <p:nvSpPr>
            <p:cNvPr id="39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40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50" name="îsḻîďè"/>
          <p:cNvGrpSpPr/>
          <p:nvPr/>
        </p:nvGrpSpPr>
        <p:grpSpPr>
          <a:xfrm>
            <a:off x="3393946" y="3723912"/>
            <a:ext cx="2550454" cy="1285873"/>
            <a:chOff x="673100" y="4252778"/>
            <a:chExt cx="2387009" cy="1285873"/>
          </a:xfrm>
        </p:grpSpPr>
        <p:sp>
          <p:nvSpPr>
            <p:cNvPr id="51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52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53" name="îsḻîďè"/>
          <p:cNvGrpSpPr/>
          <p:nvPr/>
        </p:nvGrpSpPr>
        <p:grpSpPr>
          <a:xfrm>
            <a:off x="6084187" y="3723912"/>
            <a:ext cx="2550454" cy="1285873"/>
            <a:chOff x="673100" y="4252778"/>
            <a:chExt cx="2387009" cy="1285873"/>
          </a:xfrm>
        </p:grpSpPr>
        <p:sp>
          <p:nvSpPr>
            <p:cNvPr id="54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55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56" name="îsḻîďè"/>
          <p:cNvGrpSpPr/>
          <p:nvPr/>
        </p:nvGrpSpPr>
        <p:grpSpPr>
          <a:xfrm>
            <a:off x="8774429" y="3723912"/>
            <a:ext cx="2550454" cy="1285873"/>
            <a:chOff x="673100" y="4252778"/>
            <a:chExt cx="2387009" cy="1285873"/>
          </a:xfrm>
        </p:grpSpPr>
        <p:sp>
          <p:nvSpPr>
            <p:cNvPr id="57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58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ṣ1iďè"/>
          <p:cNvSpPr/>
          <p:nvPr/>
        </p:nvSpPr>
        <p:spPr>
          <a:xfrm>
            <a:off x="679985" y="2819400"/>
            <a:ext cx="10832029" cy="1628774"/>
          </a:xfrm>
          <a:prstGeom prst="rect">
            <a:avLst/>
          </a:prstGeom>
          <a:blipFill dpi="0" rotWithShape="1">
            <a:blip r:embed="rId1"/>
            <a:srcRect/>
            <a:tile tx="-171450" ty="-6350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14" name="ïṧļídè"/>
          <p:cNvSpPr/>
          <p:nvPr/>
        </p:nvSpPr>
        <p:spPr>
          <a:xfrm>
            <a:off x="4000312" y="1531782"/>
            <a:ext cx="2016212" cy="2019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523"/>
                </a:moveTo>
                <a:cubicBezTo>
                  <a:pt x="21600" y="11878"/>
                  <a:pt x="20978" y="10307"/>
                  <a:pt x="19806" y="9137"/>
                </a:cubicBezTo>
                <a:cubicBezTo>
                  <a:pt x="10617" y="0"/>
                  <a:pt x="10617" y="0"/>
                  <a:pt x="10617" y="0"/>
                </a:cubicBezTo>
                <a:cubicBezTo>
                  <a:pt x="0" y="10599"/>
                  <a:pt x="0" y="10599"/>
                  <a:pt x="0" y="10599"/>
                </a:cubicBezTo>
                <a:cubicBezTo>
                  <a:pt x="9153" y="19773"/>
                  <a:pt x="9153" y="19773"/>
                  <a:pt x="9153" y="19773"/>
                </a:cubicBezTo>
                <a:cubicBezTo>
                  <a:pt x="10324" y="20942"/>
                  <a:pt x="11898" y="21600"/>
                  <a:pt x="13546" y="21600"/>
                </a:cubicBezTo>
                <a:cubicBezTo>
                  <a:pt x="21600" y="21600"/>
                  <a:pt x="21600" y="21600"/>
                  <a:pt x="21600" y="21600"/>
                </a:cubicBezTo>
                <a:lnTo>
                  <a:pt x="21600" y="13523"/>
                </a:lnTo>
                <a:close/>
              </a:path>
            </a:pathLst>
          </a:custGeom>
          <a:solidFill>
            <a:srgbClr val="4472C4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anchor="b">
            <a:normAutofit/>
          </a:bodyPr>
          <a:lstStyle/>
          <a:p>
            <a:pPr algn="r"/>
            <a:endParaRPr sz="1600" b="1" dirty="0">
              <a:solidFill>
                <a:schemeClr val="bg1"/>
              </a:solidFill>
            </a:endParaRPr>
          </a:p>
        </p:txBody>
      </p:sp>
      <p:grpSp>
        <p:nvGrpSpPr>
          <p:cNvPr id="15" name="iSḻïḓe"/>
          <p:cNvGrpSpPr/>
          <p:nvPr/>
        </p:nvGrpSpPr>
        <p:grpSpPr>
          <a:xfrm>
            <a:off x="4184847" y="1716314"/>
            <a:ext cx="621951" cy="621951"/>
            <a:chOff x="4321021" y="1641558"/>
            <a:chExt cx="577851" cy="577851"/>
          </a:xfrm>
        </p:grpSpPr>
        <p:sp>
          <p:nvSpPr>
            <p:cNvPr id="28" name="ïṣḷíḑe"/>
            <p:cNvSpPr/>
            <p:nvPr/>
          </p:nvSpPr>
          <p:spPr>
            <a:xfrm>
              <a:off x="4321021" y="1641558"/>
              <a:ext cx="577851" cy="577851"/>
            </a:xfrm>
            <a:prstGeom prst="ellipse">
              <a:avLst/>
            </a:prstGeom>
            <a:solidFill>
              <a:srgbClr val="284774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9" name="îṧľîdè"/>
            <p:cNvSpPr/>
            <p:nvPr/>
          </p:nvSpPr>
          <p:spPr>
            <a:xfrm>
              <a:off x="4470282" y="179081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</a:p>
          </p:txBody>
        </p:sp>
      </p:grpSp>
      <p:sp>
        <p:nvSpPr>
          <p:cNvPr id="16" name="ïŝlïḋè"/>
          <p:cNvSpPr/>
          <p:nvPr/>
        </p:nvSpPr>
        <p:spPr>
          <a:xfrm>
            <a:off x="6194225" y="1531782"/>
            <a:ext cx="2016212" cy="2019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3523"/>
                </a:moveTo>
                <a:cubicBezTo>
                  <a:pt x="0" y="11878"/>
                  <a:pt x="622" y="10307"/>
                  <a:pt x="1794" y="9137"/>
                </a:cubicBezTo>
                <a:cubicBezTo>
                  <a:pt x="10983" y="0"/>
                  <a:pt x="10983" y="0"/>
                  <a:pt x="10983" y="0"/>
                </a:cubicBezTo>
                <a:cubicBezTo>
                  <a:pt x="21600" y="10599"/>
                  <a:pt x="21600" y="10599"/>
                  <a:pt x="21600" y="10599"/>
                </a:cubicBezTo>
                <a:cubicBezTo>
                  <a:pt x="12447" y="19773"/>
                  <a:pt x="12447" y="19773"/>
                  <a:pt x="12447" y="19773"/>
                </a:cubicBezTo>
                <a:cubicBezTo>
                  <a:pt x="11276" y="20942"/>
                  <a:pt x="9702" y="21600"/>
                  <a:pt x="8054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13523"/>
                </a:lnTo>
                <a:close/>
              </a:path>
            </a:pathLst>
          </a:custGeom>
          <a:solidFill>
            <a:srgbClr val="4472C4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anchor="b">
            <a:normAutofit/>
          </a:bodyPr>
          <a:lstStyle/>
          <a:p>
            <a:endParaRPr sz="1600" b="1" dirty="0">
              <a:solidFill>
                <a:schemeClr val="bg1"/>
              </a:solidFill>
            </a:endParaRPr>
          </a:p>
        </p:txBody>
      </p:sp>
      <p:grpSp>
        <p:nvGrpSpPr>
          <p:cNvPr id="17" name="îṡľïḑè"/>
          <p:cNvGrpSpPr/>
          <p:nvPr/>
        </p:nvGrpSpPr>
        <p:grpSpPr>
          <a:xfrm>
            <a:off x="7403952" y="1716314"/>
            <a:ext cx="621951" cy="621951"/>
            <a:chOff x="7311873" y="1641558"/>
            <a:chExt cx="577851" cy="577851"/>
          </a:xfrm>
        </p:grpSpPr>
        <p:sp>
          <p:nvSpPr>
            <p:cNvPr id="26" name="ï$ļîḋé"/>
            <p:cNvSpPr/>
            <p:nvPr/>
          </p:nvSpPr>
          <p:spPr>
            <a:xfrm>
              <a:off x="7311873" y="1641558"/>
              <a:ext cx="577851" cy="577851"/>
            </a:xfrm>
            <a:prstGeom prst="ellipse">
              <a:avLst/>
            </a:prstGeom>
            <a:solidFill>
              <a:srgbClr val="284774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7" name="îṣḷíḓé"/>
            <p:cNvSpPr/>
            <p:nvPr/>
          </p:nvSpPr>
          <p:spPr>
            <a:xfrm>
              <a:off x="7461134" y="179081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</a:p>
          </p:txBody>
        </p:sp>
      </p:grpSp>
      <p:sp>
        <p:nvSpPr>
          <p:cNvPr id="18" name="íś1ïdê"/>
          <p:cNvSpPr/>
          <p:nvPr/>
        </p:nvSpPr>
        <p:spPr>
          <a:xfrm>
            <a:off x="4000312" y="3725693"/>
            <a:ext cx="2016212" cy="2019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8041"/>
                </a:moveTo>
                <a:cubicBezTo>
                  <a:pt x="21600" y="9685"/>
                  <a:pt x="20978" y="11257"/>
                  <a:pt x="19806" y="12426"/>
                </a:cubicBezTo>
                <a:cubicBezTo>
                  <a:pt x="10617" y="21600"/>
                  <a:pt x="10617" y="21600"/>
                  <a:pt x="10617" y="21600"/>
                </a:cubicBezTo>
                <a:cubicBezTo>
                  <a:pt x="0" y="10964"/>
                  <a:pt x="0" y="10964"/>
                  <a:pt x="0" y="10964"/>
                </a:cubicBezTo>
                <a:cubicBezTo>
                  <a:pt x="9153" y="1791"/>
                  <a:pt x="9153" y="1791"/>
                  <a:pt x="9153" y="1791"/>
                </a:cubicBezTo>
                <a:cubicBezTo>
                  <a:pt x="10324" y="658"/>
                  <a:pt x="11898" y="0"/>
                  <a:pt x="13546" y="0"/>
                </a:cubicBezTo>
                <a:cubicBezTo>
                  <a:pt x="21600" y="0"/>
                  <a:pt x="21600" y="0"/>
                  <a:pt x="21600" y="0"/>
                </a:cubicBezTo>
                <a:lnTo>
                  <a:pt x="21600" y="8041"/>
                </a:lnTo>
                <a:close/>
              </a:path>
            </a:pathLst>
          </a:custGeom>
          <a:solidFill>
            <a:srgbClr val="4472C4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anchor="t">
            <a:normAutofit/>
          </a:bodyPr>
          <a:lstStyle/>
          <a:p>
            <a:pPr algn="r"/>
            <a:endParaRPr sz="1600" b="1" dirty="0">
              <a:solidFill>
                <a:schemeClr val="bg1"/>
              </a:solidFill>
            </a:endParaRPr>
          </a:p>
        </p:txBody>
      </p:sp>
      <p:grpSp>
        <p:nvGrpSpPr>
          <p:cNvPr id="19" name="î$lîdè"/>
          <p:cNvGrpSpPr/>
          <p:nvPr/>
        </p:nvGrpSpPr>
        <p:grpSpPr>
          <a:xfrm>
            <a:off x="4184847" y="4935418"/>
            <a:ext cx="621951" cy="621951"/>
            <a:chOff x="4321021" y="4632410"/>
            <a:chExt cx="577851" cy="577851"/>
          </a:xfrm>
        </p:grpSpPr>
        <p:sp>
          <p:nvSpPr>
            <p:cNvPr id="24" name="ïsļiḓé"/>
            <p:cNvSpPr/>
            <p:nvPr/>
          </p:nvSpPr>
          <p:spPr>
            <a:xfrm>
              <a:off x="4321021" y="4632410"/>
              <a:ext cx="577851" cy="577851"/>
            </a:xfrm>
            <a:prstGeom prst="ellipse">
              <a:avLst/>
            </a:prstGeom>
            <a:solidFill>
              <a:srgbClr val="284774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5" name="iṡļïde"/>
            <p:cNvSpPr/>
            <p:nvPr/>
          </p:nvSpPr>
          <p:spPr>
            <a:xfrm>
              <a:off x="4470282" y="481125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</a:p>
          </p:txBody>
        </p:sp>
      </p:grpSp>
      <p:sp>
        <p:nvSpPr>
          <p:cNvPr id="20" name="iSļiḑê"/>
          <p:cNvSpPr/>
          <p:nvPr/>
        </p:nvSpPr>
        <p:spPr>
          <a:xfrm>
            <a:off x="6194225" y="3725693"/>
            <a:ext cx="2016212" cy="2019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041"/>
                </a:moveTo>
                <a:cubicBezTo>
                  <a:pt x="0" y="9685"/>
                  <a:pt x="622" y="11257"/>
                  <a:pt x="1794" y="12426"/>
                </a:cubicBezTo>
                <a:cubicBezTo>
                  <a:pt x="10983" y="21600"/>
                  <a:pt x="10983" y="21600"/>
                  <a:pt x="10983" y="21600"/>
                </a:cubicBezTo>
                <a:cubicBezTo>
                  <a:pt x="21600" y="10964"/>
                  <a:pt x="21600" y="10964"/>
                  <a:pt x="21600" y="10964"/>
                </a:cubicBezTo>
                <a:cubicBezTo>
                  <a:pt x="12447" y="1791"/>
                  <a:pt x="12447" y="1791"/>
                  <a:pt x="12447" y="1791"/>
                </a:cubicBezTo>
                <a:cubicBezTo>
                  <a:pt x="11276" y="658"/>
                  <a:pt x="9702" y="0"/>
                  <a:pt x="8054" y="0"/>
                </a:cubicBezTo>
                <a:cubicBezTo>
                  <a:pt x="0" y="0"/>
                  <a:pt x="0" y="0"/>
                  <a:pt x="0" y="0"/>
                </a:cubicBezTo>
                <a:lnTo>
                  <a:pt x="0" y="8041"/>
                </a:lnTo>
                <a:close/>
              </a:path>
            </a:pathLst>
          </a:custGeom>
          <a:solidFill>
            <a:srgbClr val="4472C4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anchor="t">
            <a:normAutofit/>
          </a:bodyPr>
          <a:lstStyle/>
          <a:p>
            <a:endParaRPr sz="1600" b="1" dirty="0">
              <a:solidFill>
                <a:schemeClr val="bg1"/>
              </a:solidFill>
            </a:endParaRPr>
          </a:p>
        </p:txBody>
      </p:sp>
      <p:grpSp>
        <p:nvGrpSpPr>
          <p:cNvPr id="21" name="îṣḷiḓé"/>
          <p:cNvGrpSpPr/>
          <p:nvPr/>
        </p:nvGrpSpPr>
        <p:grpSpPr>
          <a:xfrm>
            <a:off x="7403952" y="4935418"/>
            <a:ext cx="621951" cy="621951"/>
            <a:chOff x="7311873" y="4632410"/>
            <a:chExt cx="577851" cy="577851"/>
          </a:xfrm>
        </p:grpSpPr>
        <p:sp>
          <p:nvSpPr>
            <p:cNvPr id="22" name="î$liḑe"/>
            <p:cNvSpPr/>
            <p:nvPr/>
          </p:nvSpPr>
          <p:spPr>
            <a:xfrm>
              <a:off x="7311873" y="4632410"/>
              <a:ext cx="577851" cy="577851"/>
            </a:xfrm>
            <a:prstGeom prst="ellipse">
              <a:avLst/>
            </a:prstGeom>
            <a:solidFill>
              <a:srgbClr val="284774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3" name="îś1ïḋê"/>
            <p:cNvSpPr/>
            <p:nvPr/>
          </p:nvSpPr>
          <p:spPr>
            <a:xfrm>
              <a:off x="7461134" y="480204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32020" y="267162"/>
            <a:ext cx="18926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Completion of work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îsḻîďè"/>
          <p:cNvGrpSpPr/>
          <p:nvPr/>
        </p:nvGrpSpPr>
        <p:grpSpPr>
          <a:xfrm>
            <a:off x="8232186" y="1512753"/>
            <a:ext cx="3314325" cy="1285873"/>
            <a:chOff x="673099" y="4252778"/>
            <a:chExt cx="3101928" cy="1285873"/>
          </a:xfrm>
        </p:grpSpPr>
        <p:sp>
          <p:nvSpPr>
            <p:cNvPr id="40" name="íṩ1îďe"/>
            <p:cNvSpPr/>
            <p:nvPr/>
          </p:nvSpPr>
          <p:spPr bwMode="auto">
            <a:xfrm>
              <a:off x="673099" y="4707959"/>
              <a:ext cx="3101928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sp>
          <p:nvSpPr>
            <p:cNvPr id="41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42" name="îsḻîďè"/>
          <p:cNvGrpSpPr/>
          <p:nvPr/>
        </p:nvGrpSpPr>
        <p:grpSpPr>
          <a:xfrm>
            <a:off x="679984" y="1512753"/>
            <a:ext cx="3314325" cy="1218290"/>
            <a:chOff x="673099" y="4320361"/>
            <a:chExt cx="3101928" cy="1218290"/>
          </a:xfrm>
        </p:grpSpPr>
        <p:sp>
          <p:nvSpPr>
            <p:cNvPr id="43" name="íṩ1îďe"/>
            <p:cNvSpPr/>
            <p:nvPr/>
          </p:nvSpPr>
          <p:spPr bwMode="auto">
            <a:xfrm>
              <a:off x="673099" y="4707959"/>
              <a:ext cx="3101928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sp>
          <p:nvSpPr>
            <p:cNvPr id="44" name="ïSļîdé"/>
            <p:cNvSpPr txBox="1"/>
            <p:nvPr/>
          </p:nvSpPr>
          <p:spPr bwMode="auto">
            <a:xfrm>
              <a:off x="1383601" y="4320361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51" name="îsḻîďè"/>
          <p:cNvGrpSpPr/>
          <p:nvPr/>
        </p:nvGrpSpPr>
        <p:grpSpPr>
          <a:xfrm>
            <a:off x="8197689" y="4767508"/>
            <a:ext cx="3314325" cy="1285873"/>
            <a:chOff x="673099" y="4252778"/>
            <a:chExt cx="3101928" cy="1285873"/>
          </a:xfrm>
        </p:grpSpPr>
        <p:sp>
          <p:nvSpPr>
            <p:cNvPr id="52" name="íṩ1îďe"/>
            <p:cNvSpPr/>
            <p:nvPr/>
          </p:nvSpPr>
          <p:spPr bwMode="auto">
            <a:xfrm>
              <a:off x="673099" y="4707959"/>
              <a:ext cx="3101928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sp>
          <p:nvSpPr>
            <p:cNvPr id="53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54" name="îsḻîďè"/>
          <p:cNvGrpSpPr/>
          <p:nvPr/>
        </p:nvGrpSpPr>
        <p:grpSpPr>
          <a:xfrm>
            <a:off x="645487" y="4835091"/>
            <a:ext cx="3314325" cy="1218290"/>
            <a:chOff x="673099" y="4320361"/>
            <a:chExt cx="3101928" cy="1218290"/>
          </a:xfrm>
        </p:grpSpPr>
        <p:sp>
          <p:nvSpPr>
            <p:cNvPr id="55" name="íṩ1îďe"/>
            <p:cNvSpPr/>
            <p:nvPr/>
          </p:nvSpPr>
          <p:spPr bwMode="auto">
            <a:xfrm>
              <a:off x="673099" y="4707959"/>
              <a:ext cx="3101928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sp>
          <p:nvSpPr>
            <p:cNvPr id="56" name="ïSļîdé"/>
            <p:cNvSpPr txBox="1"/>
            <p:nvPr/>
          </p:nvSpPr>
          <p:spPr bwMode="auto">
            <a:xfrm>
              <a:off x="1383601" y="4320361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d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6" grpId="0" animBg="1"/>
      <p:bldP spid="18" grpId="0" animBg="1"/>
      <p:bldP spid="20" grpId="0" animBg="1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Text1"/>
          <p:cNvSpPr/>
          <p:nvPr/>
        </p:nvSpPr>
        <p:spPr>
          <a:xfrm>
            <a:off x="1304035" y="3889238"/>
            <a:ext cx="2992707" cy="409731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900" dirty="0">
                <a:solidFill>
                  <a:schemeClr val="tx2"/>
                </a:solidFill>
              </a:rPr>
              <a:t>单击添加内容或者复制您的内容进行替换</a:t>
            </a:r>
            <a:endParaRPr lang="zh-CN" altLang="en-US" sz="900" dirty="0">
              <a:solidFill>
                <a:schemeClr val="tx2"/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900" dirty="0">
                <a:solidFill>
                  <a:schemeClr val="tx2"/>
                </a:solidFill>
              </a:rPr>
              <a:t>单击添加内容或者复制您的内容进行替换</a:t>
            </a:r>
            <a:endParaRPr lang="zh-CN" altLang="en-US" sz="900" dirty="0">
              <a:solidFill>
                <a:schemeClr val="tx2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  <p:sp>
        <p:nvSpPr>
          <p:cNvPr id="6" name="ValueShape1"/>
          <p:cNvSpPr/>
          <p:nvPr/>
        </p:nvSpPr>
        <p:spPr>
          <a:xfrm>
            <a:off x="4792683" y="1806315"/>
            <a:ext cx="3159094" cy="388189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571946" y="1622389"/>
            <a:ext cx="759659" cy="756038"/>
            <a:chOff x="7571946" y="1622389"/>
            <a:chExt cx="759659" cy="756038"/>
          </a:xfrm>
        </p:grpSpPr>
        <p:sp>
          <p:nvSpPr>
            <p:cNvPr id="7" name="SorbShape1"/>
            <p:cNvSpPr/>
            <p:nvPr/>
          </p:nvSpPr>
          <p:spPr>
            <a:xfrm>
              <a:off x="7571946" y="1622389"/>
              <a:ext cx="759659" cy="7560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ValueText1"/>
            <p:cNvSpPr txBox="1"/>
            <p:nvPr/>
          </p:nvSpPr>
          <p:spPr>
            <a:xfrm>
              <a:off x="7671449" y="1809001"/>
              <a:ext cx="560654" cy="382816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sz="8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52%</a:t>
              </a:r>
              <a:endParaRPr lang="en-US" sz="8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0" name="ValueShape2"/>
          <p:cNvSpPr/>
          <p:nvPr/>
        </p:nvSpPr>
        <p:spPr>
          <a:xfrm>
            <a:off x="4792683" y="2864654"/>
            <a:ext cx="4340995" cy="388189"/>
          </a:xfrm>
          <a:prstGeom prst="rect">
            <a:avLst/>
          </a:prstGeom>
          <a:solidFill>
            <a:srgbClr val="ABC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8876972" y="2680729"/>
            <a:ext cx="759659" cy="756038"/>
            <a:chOff x="8876972" y="2680729"/>
            <a:chExt cx="759659" cy="756038"/>
          </a:xfrm>
        </p:grpSpPr>
        <p:sp>
          <p:nvSpPr>
            <p:cNvPr id="11" name="SorbShape2"/>
            <p:cNvSpPr/>
            <p:nvPr/>
          </p:nvSpPr>
          <p:spPr>
            <a:xfrm>
              <a:off x="8876972" y="2680729"/>
              <a:ext cx="759659" cy="7560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ABC9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ValueText2"/>
            <p:cNvSpPr txBox="1"/>
            <p:nvPr/>
          </p:nvSpPr>
          <p:spPr>
            <a:xfrm>
              <a:off x="9005503" y="2867340"/>
              <a:ext cx="560654" cy="382816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sz="800" dirty="0">
                  <a:solidFill>
                    <a:srgbClr val="ABC9DD"/>
                  </a:solidFill>
                  <a:latin typeface="Impact" panose="020B0806030902050204" pitchFamily="34" charset="0"/>
                </a:rPr>
                <a:t>60%</a:t>
              </a:r>
              <a:endParaRPr lang="en-US" sz="800" dirty="0">
                <a:solidFill>
                  <a:srgbClr val="ABC9DD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4" name="ValueShape3"/>
          <p:cNvSpPr/>
          <p:nvPr/>
        </p:nvSpPr>
        <p:spPr>
          <a:xfrm>
            <a:off x="4792683" y="3922994"/>
            <a:ext cx="3462846" cy="388189"/>
          </a:xfrm>
          <a:prstGeom prst="rect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7875698" y="3739070"/>
            <a:ext cx="759659" cy="756038"/>
            <a:chOff x="7875698" y="3739070"/>
            <a:chExt cx="759659" cy="756038"/>
          </a:xfrm>
        </p:grpSpPr>
        <p:sp>
          <p:nvSpPr>
            <p:cNvPr id="15" name="SorbShape3"/>
            <p:cNvSpPr/>
            <p:nvPr/>
          </p:nvSpPr>
          <p:spPr>
            <a:xfrm>
              <a:off x="7875698" y="3739070"/>
              <a:ext cx="759659" cy="7560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2847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ValueText3"/>
            <p:cNvSpPr txBox="1"/>
            <p:nvPr/>
          </p:nvSpPr>
          <p:spPr>
            <a:xfrm>
              <a:off x="8004228" y="3925681"/>
              <a:ext cx="560654" cy="382816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sz="800" dirty="0">
                  <a:solidFill>
                    <a:srgbClr val="284774"/>
                  </a:solidFill>
                  <a:latin typeface="Impact" panose="020B0806030902050204" pitchFamily="34" charset="0"/>
                </a:rPr>
                <a:t>57%</a:t>
              </a:r>
              <a:endParaRPr lang="en-US" sz="800" dirty="0">
                <a:solidFill>
                  <a:srgbClr val="284774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7" name="RelativeShape4"/>
          <p:cNvSpPr/>
          <p:nvPr/>
        </p:nvSpPr>
        <p:spPr>
          <a:xfrm>
            <a:off x="4792683" y="4981334"/>
            <a:ext cx="6075167" cy="3881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ValueShape4"/>
          <p:cNvSpPr/>
          <p:nvPr/>
        </p:nvSpPr>
        <p:spPr>
          <a:xfrm>
            <a:off x="4792683" y="4981334"/>
            <a:ext cx="5285394" cy="388189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9698246" y="4797410"/>
            <a:ext cx="759659" cy="756038"/>
            <a:chOff x="9698246" y="4797410"/>
            <a:chExt cx="759659" cy="756038"/>
          </a:xfrm>
        </p:grpSpPr>
        <p:sp>
          <p:nvSpPr>
            <p:cNvPr id="19" name="SorbShape4"/>
            <p:cNvSpPr/>
            <p:nvPr/>
          </p:nvSpPr>
          <p:spPr>
            <a:xfrm>
              <a:off x="9698246" y="4797410"/>
              <a:ext cx="759659" cy="7560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5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ValueText4"/>
            <p:cNvSpPr txBox="1"/>
            <p:nvPr/>
          </p:nvSpPr>
          <p:spPr>
            <a:xfrm>
              <a:off x="9826778" y="4984021"/>
              <a:ext cx="560654" cy="382816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sz="800" dirty="0">
                  <a:solidFill>
                    <a:srgbClr val="5B9BD5"/>
                  </a:solidFill>
                  <a:latin typeface="Impact" panose="020B0806030902050204" pitchFamily="34" charset="0"/>
                </a:rPr>
                <a:t>87%</a:t>
              </a:r>
              <a:endParaRPr lang="en-US" sz="800" dirty="0">
                <a:solidFill>
                  <a:srgbClr val="5B9BD5"/>
                </a:solidFill>
                <a:latin typeface="Impact" panose="020B0806030902050204" pitchFamily="34" charset="0"/>
              </a:endParaRPr>
            </a:p>
          </p:txBody>
        </p:sp>
      </p:grpSp>
      <p:cxnSp>
        <p:nvCxnSpPr>
          <p:cNvPr id="21" name="ExtraShape"/>
          <p:cNvCxnSpPr/>
          <p:nvPr/>
        </p:nvCxnSpPr>
        <p:spPr>
          <a:xfrm>
            <a:off x="1304035" y="3761497"/>
            <a:ext cx="2992707" cy="0"/>
          </a:xfrm>
          <a:prstGeom prst="line">
            <a:avLst/>
          </a:prstGeom>
          <a:ln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xtraShape"/>
          <p:cNvCxnSpPr/>
          <p:nvPr/>
        </p:nvCxnSpPr>
        <p:spPr>
          <a:xfrm>
            <a:off x="4792683" y="1305034"/>
            <a:ext cx="0" cy="4643684"/>
          </a:xfrm>
          <a:prstGeom prst="line">
            <a:avLst/>
          </a:prstGeom>
          <a:ln w="63500">
            <a:solidFill>
              <a:schemeClr val="tx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32020" y="267162"/>
            <a:ext cx="18926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Completion of work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îsḻîďè"/>
          <p:cNvGrpSpPr/>
          <p:nvPr/>
        </p:nvGrpSpPr>
        <p:grpSpPr>
          <a:xfrm>
            <a:off x="1350615" y="2702109"/>
            <a:ext cx="2550455" cy="1096094"/>
            <a:chOff x="1041890" y="4138748"/>
            <a:chExt cx="2387009" cy="1358979"/>
          </a:xfrm>
        </p:grpSpPr>
        <p:sp>
          <p:nvSpPr>
            <p:cNvPr id="28" name="íṩ1îďe"/>
            <p:cNvSpPr/>
            <p:nvPr/>
          </p:nvSpPr>
          <p:spPr bwMode="auto">
            <a:xfrm>
              <a:off x="1041890" y="4667035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29" name="ïSļîdé"/>
            <p:cNvSpPr txBox="1"/>
            <p:nvPr/>
          </p:nvSpPr>
          <p:spPr bwMode="auto">
            <a:xfrm>
              <a:off x="1041890" y="4138748"/>
              <a:ext cx="2387009" cy="59041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600" b="1" dirty="0"/>
                <a:t>添加标题</a:t>
              </a:r>
              <a:endParaRPr lang="en-US" altLang="zh-CN" sz="26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0" grpId="0" animBg="1"/>
      <p:bldP spid="14" grpId="0" animBg="1"/>
      <p:bldP spid="18" grpId="0" animBg="1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śļiḍé"/>
          <p:cNvGrpSpPr/>
          <p:nvPr/>
        </p:nvGrpSpPr>
        <p:grpSpPr>
          <a:xfrm>
            <a:off x="1482082" y="1732076"/>
            <a:ext cx="2214579" cy="3905460"/>
            <a:chOff x="4988711" y="1476271"/>
            <a:chExt cx="2214579" cy="3905460"/>
          </a:xfrm>
        </p:grpSpPr>
        <p:sp>
          <p:nvSpPr>
            <p:cNvPr id="25" name="išḻídè"/>
            <p:cNvSpPr/>
            <p:nvPr/>
          </p:nvSpPr>
          <p:spPr>
            <a:xfrm>
              <a:off x="5643421" y="2600975"/>
              <a:ext cx="937250" cy="2621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8" extrusionOk="0">
                  <a:moveTo>
                    <a:pt x="3113" y="1710"/>
                  </a:moveTo>
                  <a:lnTo>
                    <a:pt x="2979" y="2807"/>
                  </a:lnTo>
                  <a:lnTo>
                    <a:pt x="0" y="21538"/>
                  </a:lnTo>
                  <a:lnTo>
                    <a:pt x="21600" y="18542"/>
                  </a:lnTo>
                  <a:lnTo>
                    <a:pt x="16493" y="9487"/>
                  </a:lnTo>
                  <a:lnTo>
                    <a:pt x="17271" y="1544"/>
                  </a:lnTo>
                  <a:cubicBezTo>
                    <a:pt x="15880" y="544"/>
                    <a:pt x="12945" y="-62"/>
                    <a:pt x="9819" y="5"/>
                  </a:cubicBezTo>
                  <a:cubicBezTo>
                    <a:pt x="6853" y="68"/>
                    <a:pt x="4248" y="730"/>
                    <a:pt x="3113" y="1710"/>
                  </a:cubicBezTo>
                  <a:close/>
                </a:path>
              </a:pathLst>
            </a:custGeom>
            <a:solidFill>
              <a:srgbClr val="28477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6" name="íṣļíďé"/>
            <p:cNvSpPr/>
            <p:nvPr/>
          </p:nvSpPr>
          <p:spPr>
            <a:xfrm>
              <a:off x="5209327" y="3167440"/>
              <a:ext cx="1257688" cy="2214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9" extrusionOk="0">
                  <a:moveTo>
                    <a:pt x="0" y="15686"/>
                  </a:moveTo>
                  <a:lnTo>
                    <a:pt x="3518" y="2525"/>
                  </a:lnTo>
                  <a:cubicBezTo>
                    <a:pt x="5506" y="1624"/>
                    <a:pt x="7774" y="943"/>
                    <a:pt x="10205" y="516"/>
                  </a:cubicBezTo>
                  <a:cubicBezTo>
                    <a:pt x="12337" y="142"/>
                    <a:pt x="14564" y="-31"/>
                    <a:pt x="16795" y="5"/>
                  </a:cubicBezTo>
                  <a:cubicBezTo>
                    <a:pt x="17753" y="331"/>
                    <a:pt x="18645" y="716"/>
                    <a:pt x="19455" y="1152"/>
                  </a:cubicBezTo>
                  <a:cubicBezTo>
                    <a:pt x="20282" y="1597"/>
                    <a:pt x="21024" y="2101"/>
                    <a:pt x="21312" y="2716"/>
                  </a:cubicBezTo>
                  <a:cubicBezTo>
                    <a:pt x="21564" y="3254"/>
                    <a:pt x="21442" y="3830"/>
                    <a:pt x="20959" y="4323"/>
                  </a:cubicBezTo>
                  <a:lnTo>
                    <a:pt x="20739" y="4125"/>
                  </a:lnTo>
                  <a:lnTo>
                    <a:pt x="20210" y="3536"/>
                  </a:lnTo>
                  <a:cubicBezTo>
                    <a:pt x="20170" y="3367"/>
                    <a:pt x="20081" y="3204"/>
                    <a:pt x="19949" y="3053"/>
                  </a:cubicBezTo>
                  <a:cubicBezTo>
                    <a:pt x="19788" y="2870"/>
                    <a:pt x="19562" y="2705"/>
                    <a:pt x="19280" y="2571"/>
                  </a:cubicBezTo>
                  <a:cubicBezTo>
                    <a:pt x="18808" y="2346"/>
                    <a:pt x="18209" y="2225"/>
                    <a:pt x="17593" y="2229"/>
                  </a:cubicBezTo>
                  <a:cubicBezTo>
                    <a:pt x="16170" y="2318"/>
                    <a:pt x="14759" y="2457"/>
                    <a:pt x="13368" y="2647"/>
                  </a:cubicBezTo>
                  <a:cubicBezTo>
                    <a:pt x="11450" y="2908"/>
                    <a:pt x="9575" y="3264"/>
                    <a:pt x="7767" y="3711"/>
                  </a:cubicBezTo>
                  <a:cubicBezTo>
                    <a:pt x="9550" y="3203"/>
                    <a:pt x="11437" y="2821"/>
                    <a:pt x="13385" y="2573"/>
                  </a:cubicBezTo>
                  <a:cubicBezTo>
                    <a:pt x="14853" y="2387"/>
                    <a:pt x="16348" y="2278"/>
                    <a:pt x="17852" y="2248"/>
                  </a:cubicBezTo>
                  <a:cubicBezTo>
                    <a:pt x="18249" y="2246"/>
                    <a:pt x="18639" y="2309"/>
                    <a:pt x="18975" y="2428"/>
                  </a:cubicBezTo>
                  <a:cubicBezTo>
                    <a:pt x="19192" y="2505"/>
                    <a:pt x="19381" y="2604"/>
                    <a:pt x="19533" y="2721"/>
                  </a:cubicBezTo>
                  <a:cubicBezTo>
                    <a:pt x="19699" y="2842"/>
                    <a:pt x="19842" y="2973"/>
                    <a:pt x="19961" y="3111"/>
                  </a:cubicBezTo>
                  <a:cubicBezTo>
                    <a:pt x="20055" y="3220"/>
                    <a:pt x="20106" y="3350"/>
                    <a:pt x="19951" y="3421"/>
                  </a:cubicBezTo>
                  <a:cubicBezTo>
                    <a:pt x="19887" y="3450"/>
                    <a:pt x="19799" y="3457"/>
                    <a:pt x="19724" y="3438"/>
                  </a:cubicBezTo>
                  <a:cubicBezTo>
                    <a:pt x="17192" y="3524"/>
                    <a:pt x="14727" y="3928"/>
                    <a:pt x="12504" y="4620"/>
                  </a:cubicBezTo>
                  <a:cubicBezTo>
                    <a:pt x="11725" y="4862"/>
                    <a:pt x="10981" y="5139"/>
                    <a:pt x="10279" y="5447"/>
                  </a:cubicBezTo>
                  <a:cubicBezTo>
                    <a:pt x="12087" y="4633"/>
                    <a:pt x="14182" y="4047"/>
                    <a:pt x="16423" y="3730"/>
                  </a:cubicBezTo>
                  <a:cubicBezTo>
                    <a:pt x="17043" y="3643"/>
                    <a:pt x="17671" y="3576"/>
                    <a:pt x="18305" y="3531"/>
                  </a:cubicBezTo>
                  <a:lnTo>
                    <a:pt x="19977" y="3446"/>
                  </a:lnTo>
                  <a:cubicBezTo>
                    <a:pt x="20378" y="3746"/>
                    <a:pt x="20715" y="4073"/>
                    <a:pt x="20980" y="4419"/>
                  </a:cubicBezTo>
                  <a:cubicBezTo>
                    <a:pt x="21291" y="4825"/>
                    <a:pt x="21499" y="5253"/>
                    <a:pt x="21600" y="5692"/>
                  </a:cubicBezTo>
                  <a:cubicBezTo>
                    <a:pt x="21477" y="6474"/>
                    <a:pt x="20925" y="7215"/>
                    <a:pt x="20021" y="7810"/>
                  </a:cubicBezTo>
                  <a:cubicBezTo>
                    <a:pt x="19307" y="8280"/>
                    <a:pt x="18397" y="8642"/>
                    <a:pt x="17375" y="8863"/>
                  </a:cubicBezTo>
                  <a:cubicBezTo>
                    <a:pt x="16689" y="9104"/>
                    <a:pt x="15789" y="8980"/>
                    <a:pt x="15373" y="8588"/>
                  </a:cubicBezTo>
                  <a:cubicBezTo>
                    <a:pt x="14837" y="8082"/>
                    <a:pt x="15614" y="7641"/>
                    <a:pt x="15983" y="7121"/>
                  </a:cubicBezTo>
                  <a:cubicBezTo>
                    <a:pt x="16312" y="6658"/>
                    <a:pt x="17555" y="6514"/>
                    <a:pt x="18462" y="6301"/>
                  </a:cubicBezTo>
                  <a:cubicBezTo>
                    <a:pt x="18772" y="6159"/>
                    <a:pt x="19065" y="6006"/>
                    <a:pt x="19338" y="5841"/>
                  </a:cubicBezTo>
                  <a:cubicBezTo>
                    <a:pt x="19611" y="5677"/>
                    <a:pt x="19864" y="5501"/>
                    <a:pt x="20095" y="5317"/>
                  </a:cubicBezTo>
                  <a:cubicBezTo>
                    <a:pt x="19431" y="5833"/>
                    <a:pt x="18579" y="6263"/>
                    <a:pt x="17596" y="6576"/>
                  </a:cubicBezTo>
                  <a:cubicBezTo>
                    <a:pt x="16529" y="6915"/>
                    <a:pt x="15336" y="7109"/>
                    <a:pt x="14114" y="7141"/>
                  </a:cubicBezTo>
                  <a:cubicBezTo>
                    <a:pt x="14393" y="7125"/>
                    <a:pt x="14673" y="7111"/>
                    <a:pt x="14953" y="7098"/>
                  </a:cubicBezTo>
                  <a:cubicBezTo>
                    <a:pt x="15159" y="7089"/>
                    <a:pt x="15366" y="7081"/>
                    <a:pt x="15569" y="7057"/>
                  </a:cubicBezTo>
                  <a:cubicBezTo>
                    <a:pt x="15819" y="7028"/>
                    <a:pt x="16059" y="6977"/>
                    <a:pt x="16281" y="6906"/>
                  </a:cubicBezTo>
                  <a:cubicBezTo>
                    <a:pt x="15873" y="7227"/>
                    <a:pt x="15539" y="7575"/>
                    <a:pt x="15287" y="7942"/>
                  </a:cubicBezTo>
                  <a:cubicBezTo>
                    <a:pt x="15064" y="8266"/>
                    <a:pt x="14899" y="8611"/>
                    <a:pt x="14518" y="8889"/>
                  </a:cubicBezTo>
                  <a:cubicBezTo>
                    <a:pt x="14182" y="9133"/>
                    <a:pt x="13707" y="9303"/>
                    <a:pt x="13173" y="9369"/>
                  </a:cubicBezTo>
                  <a:cubicBezTo>
                    <a:pt x="13651" y="9271"/>
                    <a:pt x="14082" y="9110"/>
                    <a:pt x="14431" y="8901"/>
                  </a:cubicBezTo>
                  <a:cubicBezTo>
                    <a:pt x="14864" y="8641"/>
                    <a:pt x="15157" y="8317"/>
                    <a:pt x="15275" y="7966"/>
                  </a:cubicBezTo>
                  <a:cubicBezTo>
                    <a:pt x="14939" y="10621"/>
                    <a:pt x="13757" y="13219"/>
                    <a:pt x="11785" y="15634"/>
                  </a:cubicBezTo>
                  <a:cubicBezTo>
                    <a:pt x="10000" y="17820"/>
                    <a:pt x="7594" y="19825"/>
                    <a:pt x="4662" y="21569"/>
                  </a:cubicBezTo>
                  <a:lnTo>
                    <a:pt x="0" y="15686"/>
                  </a:ln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26527A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600">
                <a:defRPr sz="3000" b="0" spc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" name="ïśḷîḑê"/>
            <p:cNvSpPr/>
            <p:nvPr/>
          </p:nvSpPr>
          <p:spPr>
            <a:xfrm>
              <a:off x="5414544" y="2778782"/>
              <a:ext cx="1210451" cy="649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212" y="17921"/>
                    <a:pt x="2514" y="14349"/>
                    <a:pt x="3903" y="10894"/>
                  </a:cubicBezTo>
                  <a:cubicBezTo>
                    <a:pt x="5385" y="7209"/>
                    <a:pt x="6965" y="3663"/>
                    <a:pt x="8635" y="268"/>
                  </a:cubicBezTo>
                  <a:lnTo>
                    <a:pt x="9268" y="0"/>
                  </a:lnTo>
                  <a:lnTo>
                    <a:pt x="10683" y="421"/>
                  </a:lnTo>
                  <a:lnTo>
                    <a:pt x="14123" y="886"/>
                  </a:lnTo>
                  <a:lnTo>
                    <a:pt x="16056" y="2053"/>
                  </a:lnTo>
                  <a:lnTo>
                    <a:pt x="17369" y="3724"/>
                  </a:lnTo>
                  <a:cubicBezTo>
                    <a:pt x="17674" y="3894"/>
                    <a:pt x="17985" y="4029"/>
                    <a:pt x="18299" y="4128"/>
                  </a:cubicBezTo>
                  <a:cubicBezTo>
                    <a:pt x="19193" y="4409"/>
                    <a:pt x="20108" y="4394"/>
                    <a:pt x="21000" y="4085"/>
                  </a:cubicBezTo>
                  <a:lnTo>
                    <a:pt x="21458" y="5035"/>
                  </a:lnTo>
                  <a:lnTo>
                    <a:pt x="21600" y="5832"/>
                  </a:lnTo>
                  <a:lnTo>
                    <a:pt x="21369" y="6824"/>
                  </a:lnTo>
                  <a:cubicBezTo>
                    <a:pt x="20888" y="8020"/>
                    <a:pt x="20230" y="8928"/>
                    <a:pt x="19476" y="9437"/>
                  </a:cubicBezTo>
                  <a:cubicBezTo>
                    <a:pt x="18519" y="10083"/>
                    <a:pt x="17477" y="10049"/>
                    <a:pt x="16492" y="9574"/>
                  </a:cubicBezTo>
                  <a:cubicBezTo>
                    <a:pt x="16103" y="9386"/>
                    <a:pt x="15725" y="9130"/>
                    <a:pt x="15361" y="8810"/>
                  </a:cubicBezTo>
                  <a:cubicBezTo>
                    <a:pt x="14894" y="8603"/>
                    <a:pt x="14413" y="8527"/>
                    <a:pt x="13933" y="8586"/>
                  </a:cubicBezTo>
                  <a:cubicBezTo>
                    <a:pt x="13318" y="8661"/>
                    <a:pt x="12711" y="8957"/>
                    <a:pt x="12095" y="8885"/>
                  </a:cubicBezTo>
                  <a:cubicBezTo>
                    <a:pt x="11622" y="8830"/>
                    <a:pt x="11163" y="8559"/>
                    <a:pt x="10759" y="8097"/>
                  </a:cubicBezTo>
                  <a:cubicBezTo>
                    <a:pt x="10599" y="9314"/>
                    <a:pt x="10301" y="10452"/>
                    <a:pt x="9884" y="11435"/>
                  </a:cubicBezTo>
                  <a:cubicBezTo>
                    <a:pt x="9443" y="12474"/>
                    <a:pt x="8881" y="13312"/>
                    <a:pt x="8241" y="13887"/>
                  </a:cubicBezTo>
                  <a:lnTo>
                    <a:pt x="7793" y="14282"/>
                  </a:lnTo>
                  <a:cubicBezTo>
                    <a:pt x="6546" y="14879"/>
                    <a:pt x="5332" y="15695"/>
                    <a:pt x="4168" y="16718"/>
                  </a:cubicBezTo>
                  <a:cubicBezTo>
                    <a:pt x="2678" y="18027"/>
                    <a:pt x="1279" y="19666"/>
                    <a:pt x="0" y="21600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26527A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600">
                <a:defRPr sz="3000" b="0" spc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" name="ísḷiḑe"/>
            <p:cNvSpPr/>
            <p:nvPr/>
          </p:nvSpPr>
          <p:spPr>
            <a:xfrm>
              <a:off x="4988711" y="1476271"/>
              <a:ext cx="2214579" cy="1768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17" y="21600"/>
                  </a:moveTo>
                  <a:cubicBezTo>
                    <a:pt x="2711" y="19348"/>
                    <a:pt x="1827" y="16936"/>
                    <a:pt x="1187" y="14417"/>
                  </a:cubicBezTo>
                  <a:cubicBezTo>
                    <a:pt x="517" y="11782"/>
                    <a:pt x="118" y="9050"/>
                    <a:pt x="0" y="6289"/>
                  </a:cubicBezTo>
                  <a:cubicBezTo>
                    <a:pt x="2" y="4957"/>
                    <a:pt x="319" y="3655"/>
                    <a:pt x="910" y="2547"/>
                  </a:cubicBezTo>
                  <a:cubicBezTo>
                    <a:pt x="1526" y="1394"/>
                    <a:pt x="2410" y="504"/>
                    <a:pt x="3442" y="0"/>
                  </a:cubicBezTo>
                  <a:cubicBezTo>
                    <a:pt x="3408" y="2284"/>
                    <a:pt x="3988" y="4514"/>
                    <a:pt x="5092" y="6333"/>
                  </a:cubicBezTo>
                  <a:cubicBezTo>
                    <a:pt x="6538" y="8715"/>
                    <a:pt x="8623" y="10160"/>
                    <a:pt x="10805" y="10141"/>
                  </a:cubicBezTo>
                  <a:cubicBezTo>
                    <a:pt x="12917" y="10123"/>
                    <a:pt x="14916" y="8735"/>
                    <a:pt x="16316" y="6448"/>
                  </a:cubicBezTo>
                  <a:cubicBezTo>
                    <a:pt x="17442" y="4607"/>
                    <a:pt x="18010" y="2328"/>
                    <a:pt x="17921" y="11"/>
                  </a:cubicBezTo>
                  <a:cubicBezTo>
                    <a:pt x="18981" y="601"/>
                    <a:pt x="19888" y="1548"/>
                    <a:pt x="20543" y="2746"/>
                  </a:cubicBezTo>
                  <a:cubicBezTo>
                    <a:pt x="21132" y="3824"/>
                    <a:pt x="21495" y="5070"/>
                    <a:pt x="21600" y="6369"/>
                  </a:cubicBezTo>
                  <a:cubicBezTo>
                    <a:pt x="21330" y="9167"/>
                    <a:pt x="20814" y="11919"/>
                    <a:pt x="20063" y="14576"/>
                  </a:cubicBezTo>
                  <a:cubicBezTo>
                    <a:pt x="19389" y="16959"/>
                    <a:pt x="18529" y="19253"/>
                    <a:pt x="17495" y="21424"/>
                  </a:cubicBezTo>
                  <a:cubicBezTo>
                    <a:pt x="17021" y="19758"/>
                    <a:pt x="16532" y="18122"/>
                    <a:pt x="16027" y="16513"/>
                  </a:cubicBezTo>
                  <a:cubicBezTo>
                    <a:pt x="15493" y="14814"/>
                    <a:pt x="14910" y="13054"/>
                    <a:pt x="13754" y="11851"/>
                  </a:cubicBezTo>
                  <a:cubicBezTo>
                    <a:pt x="12966" y="11030"/>
                    <a:pt x="11979" y="10571"/>
                    <a:pt x="10955" y="10505"/>
                  </a:cubicBezTo>
                  <a:cubicBezTo>
                    <a:pt x="9976" y="10442"/>
                    <a:pt x="8996" y="10742"/>
                    <a:pt x="8199" y="11457"/>
                  </a:cubicBezTo>
                  <a:cubicBezTo>
                    <a:pt x="6907" y="12615"/>
                    <a:pt x="6343" y="14527"/>
                    <a:pt x="5763" y="16301"/>
                  </a:cubicBezTo>
                  <a:cubicBezTo>
                    <a:pt x="5182" y="18081"/>
                    <a:pt x="4535" y="19847"/>
                    <a:pt x="3817" y="21600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26527A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600">
                <a:defRPr sz="3000" b="0" spc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" name="îṥḷîḋè"/>
            <p:cNvSpPr/>
            <p:nvPr/>
          </p:nvSpPr>
          <p:spPr>
            <a:xfrm>
              <a:off x="5731833" y="2345373"/>
              <a:ext cx="717285" cy="470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5" extrusionOk="0">
                  <a:moveTo>
                    <a:pt x="0" y="8576"/>
                  </a:moveTo>
                  <a:lnTo>
                    <a:pt x="982" y="21525"/>
                  </a:lnTo>
                  <a:cubicBezTo>
                    <a:pt x="2527" y="15265"/>
                    <a:pt x="6483" y="11141"/>
                    <a:pt x="10884" y="11205"/>
                  </a:cubicBezTo>
                  <a:cubicBezTo>
                    <a:pt x="14939" y="11263"/>
                    <a:pt x="18600" y="14902"/>
                    <a:pt x="20259" y="20522"/>
                  </a:cubicBezTo>
                  <a:lnTo>
                    <a:pt x="21600" y="7691"/>
                  </a:lnTo>
                  <a:cubicBezTo>
                    <a:pt x="18910" y="2608"/>
                    <a:pt x="14799" y="-75"/>
                    <a:pt x="10506" y="1"/>
                  </a:cubicBezTo>
                  <a:cubicBezTo>
                    <a:pt x="6311" y="76"/>
                    <a:pt x="2442" y="3406"/>
                    <a:pt x="0" y="8576"/>
                  </a:cubicBezTo>
                  <a:close/>
                </a:path>
              </a:pathLst>
            </a:custGeom>
            <a:solidFill>
              <a:srgbClr val="28477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925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5" name="işḷïdé"/>
          <p:cNvSpPr/>
          <p:nvPr/>
        </p:nvSpPr>
        <p:spPr>
          <a:xfrm>
            <a:off x="5276863" y="1381442"/>
            <a:ext cx="860424" cy="779986"/>
          </a:xfrm>
          <a:custGeom>
            <a:avLst/>
            <a:gdLst>
              <a:gd name="connsiteX0" fmla="*/ 0 w 607639"/>
              <a:gd name="connsiteY0" fmla="*/ 328412 h 550834"/>
              <a:gd name="connsiteX1" fmla="*/ 279833 w 607639"/>
              <a:gd name="connsiteY1" fmla="*/ 367067 h 550834"/>
              <a:gd name="connsiteX2" fmla="*/ 279833 w 607639"/>
              <a:gd name="connsiteY2" fmla="*/ 407144 h 550834"/>
              <a:gd name="connsiteX3" fmla="*/ 327807 w 607639"/>
              <a:gd name="connsiteY3" fmla="*/ 407144 h 550834"/>
              <a:gd name="connsiteX4" fmla="*/ 327807 w 607639"/>
              <a:gd name="connsiteY4" fmla="*/ 367067 h 550834"/>
              <a:gd name="connsiteX5" fmla="*/ 607639 w 607639"/>
              <a:gd name="connsiteY5" fmla="*/ 328412 h 550834"/>
              <a:gd name="connsiteX6" fmla="*/ 607639 w 607639"/>
              <a:gd name="connsiteY6" fmla="*/ 550834 h 550834"/>
              <a:gd name="connsiteX7" fmla="*/ 0 w 607639"/>
              <a:gd name="connsiteY7" fmla="*/ 550834 h 550834"/>
              <a:gd name="connsiteX8" fmla="*/ 0 w 607639"/>
              <a:gd name="connsiteY8" fmla="*/ 135768 h 550834"/>
              <a:gd name="connsiteX9" fmla="*/ 607639 w 607639"/>
              <a:gd name="connsiteY9" fmla="*/ 135768 h 550834"/>
              <a:gd name="connsiteX10" fmla="*/ 607639 w 607639"/>
              <a:gd name="connsiteY10" fmla="*/ 278383 h 550834"/>
              <a:gd name="connsiteX11" fmla="*/ 327807 w 607639"/>
              <a:gd name="connsiteY11" fmla="*/ 319168 h 550834"/>
              <a:gd name="connsiteX12" fmla="*/ 327807 w 607639"/>
              <a:gd name="connsiteY12" fmla="*/ 279449 h 550834"/>
              <a:gd name="connsiteX13" fmla="*/ 279833 w 607639"/>
              <a:gd name="connsiteY13" fmla="*/ 279449 h 550834"/>
              <a:gd name="connsiteX14" fmla="*/ 279833 w 607639"/>
              <a:gd name="connsiteY14" fmla="*/ 319168 h 550834"/>
              <a:gd name="connsiteX15" fmla="*/ 0 w 607639"/>
              <a:gd name="connsiteY15" fmla="*/ 278383 h 550834"/>
              <a:gd name="connsiteX16" fmla="*/ 239875 w 607639"/>
              <a:gd name="connsiteY16" fmla="*/ 0 h 550834"/>
              <a:gd name="connsiteX17" fmla="*/ 367766 w 607639"/>
              <a:gd name="connsiteY17" fmla="*/ 0 h 550834"/>
              <a:gd name="connsiteX18" fmla="*/ 423746 w 607639"/>
              <a:gd name="connsiteY18" fmla="*/ 55931 h 550834"/>
              <a:gd name="connsiteX19" fmla="*/ 423746 w 607639"/>
              <a:gd name="connsiteY19" fmla="*/ 87854 h 550834"/>
              <a:gd name="connsiteX20" fmla="*/ 375776 w 607639"/>
              <a:gd name="connsiteY20" fmla="*/ 87854 h 550834"/>
              <a:gd name="connsiteX21" fmla="*/ 375776 w 607639"/>
              <a:gd name="connsiteY21" fmla="*/ 55931 h 550834"/>
              <a:gd name="connsiteX22" fmla="*/ 367766 w 607639"/>
              <a:gd name="connsiteY22" fmla="*/ 47928 h 550834"/>
              <a:gd name="connsiteX23" fmla="*/ 239875 w 607639"/>
              <a:gd name="connsiteY23" fmla="*/ 47928 h 550834"/>
              <a:gd name="connsiteX24" fmla="*/ 231865 w 607639"/>
              <a:gd name="connsiteY24" fmla="*/ 55931 h 550834"/>
              <a:gd name="connsiteX25" fmla="*/ 231865 w 607639"/>
              <a:gd name="connsiteY25" fmla="*/ 87854 h 550834"/>
              <a:gd name="connsiteX26" fmla="*/ 183894 w 607639"/>
              <a:gd name="connsiteY26" fmla="*/ 87854 h 550834"/>
              <a:gd name="connsiteX27" fmla="*/ 183894 w 607639"/>
              <a:gd name="connsiteY27" fmla="*/ 55931 h 550834"/>
              <a:gd name="connsiteX28" fmla="*/ 239875 w 607639"/>
              <a:gd name="connsiteY28" fmla="*/ 0 h 55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07639" h="550834">
                <a:moveTo>
                  <a:pt x="0" y="328412"/>
                </a:moveTo>
                <a:cubicBezTo>
                  <a:pt x="78859" y="351605"/>
                  <a:pt x="176231" y="365201"/>
                  <a:pt x="279833" y="367067"/>
                </a:cubicBezTo>
                <a:lnTo>
                  <a:pt x="279833" y="407144"/>
                </a:lnTo>
                <a:lnTo>
                  <a:pt x="327807" y="407144"/>
                </a:lnTo>
                <a:lnTo>
                  <a:pt x="327807" y="367067"/>
                </a:lnTo>
                <a:cubicBezTo>
                  <a:pt x="431409" y="365201"/>
                  <a:pt x="528781" y="351605"/>
                  <a:pt x="607639" y="328412"/>
                </a:cubicBezTo>
                <a:lnTo>
                  <a:pt x="607639" y="550834"/>
                </a:lnTo>
                <a:lnTo>
                  <a:pt x="0" y="550834"/>
                </a:lnTo>
                <a:close/>
                <a:moveTo>
                  <a:pt x="0" y="135768"/>
                </a:moveTo>
                <a:lnTo>
                  <a:pt x="607639" y="135768"/>
                </a:lnTo>
                <a:lnTo>
                  <a:pt x="607639" y="278383"/>
                </a:lnTo>
                <a:cubicBezTo>
                  <a:pt x="531184" y="302818"/>
                  <a:pt x="433189" y="317213"/>
                  <a:pt x="327807" y="319168"/>
                </a:cubicBezTo>
                <a:lnTo>
                  <a:pt x="327807" y="279449"/>
                </a:lnTo>
                <a:lnTo>
                  <a:pt x="279833" y="279449"/>
                </a:lnTo>
                <a:lnTo>
                  <a:pt x="279833" y="319168"/>
                </a:lnTo>
                <a:cubicBezTo>
                  <a:pt x="174451" y="317213"/>
                  <a:pt x="76456" y="302818"/>
                  <a:pt x="0" y="278383"/>
                </a:cubicBezTo>
                <a:close/>
                <a:moveTo>
                  <a:pt x="239875" y="0"/>
                </a:moveTo>
                <a:lnTo>
                  <a:pt x="367766" y="0"/>
                </a:lnTo>
                <a:cubicBezTo>
                  <a:pt x="398649" y="0"/>
                  <a:pt x="423746" y="25076"/>
                  <a:pt x="423746" y="55931"/>
                </a:cubicBezTo>
                <a:lnTo>
                  <a:pt x="423746" y="87854"/>
                </a:lnTo>
                <a:lnTo>
                  <a:pt x="375776" y="87854"/>
                </a:lnTo>
                <a:lnTo>
                  <a:pt x="375776" y="55931"/>
                </a:lnTo>
                <a:cubicBezTo>
                  <a:pt x="375776" y="51574"/>
                  <a:pt x="372127" y="47928"/>
                  <a:pt x="367766" y="47928"/>
                </a:cubicBezTo>
                <a:lnTo>
                  <a:pt x="239875" y="47928"/>
                </a:lnTo>
                <a:cubicBezTo>
                  <a:pt x="235425" y="47928"/>
                  <a:pt x="231865" y="51574"/>
                  <a:pt x="231865" y="55931"/>
                </a:cubicBezTo>
                <a:lnTo>
                  <a:pt x="231865" y="87854"/>
                </a:lnTo>
                <a:lnTo>
                  <a:pt x="183894" y="87854"/>
                </a:lnTo>
                <a:lnTo>
                  <a:pt x="183894" y="55931"/>
                </a:lnTo>
                <a:cubicBezTo>
                  <a:pt x="183894" y="25076"/>
                  <a:pt x="208992" y="0"/>
                  <a:pt x="239875" y="0"/>
                </a:cubicBezTo>
                <a:close/>
              </a:path>
            </a:pathLst>
          </a:custGeom>
          <a:solidFill>
            <a:srgbClr val="ABC9DD"/>
          </a:solidFill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endParaRPr lang="zh-CN" altLang="en-US" sz="2000" b="1" i="1" dirty="0"/>
          </a:p>
        </p:txBody>
      </p:sp>
      <p:sp>
        <p:nvSpPr>
          <p:cNvPr id="6" name="íṥļïdè"/>
          <p:cNvSpPr/>
          <p:nvPr/>
        </p:nvSpPr>
        <p:spPr>
          <a:xfrm>
            <a:off x="5276862" y="2656664"/>
            <a:ext cx="860424" cy="579930"/>
          </a:xfrm>
          <a:custGeom>
            <a:avLst/>
            <a:gdLst>
              <a:gd name="T0" fmla="*/ 1134 w 10667"/>
              <a:gd name="T1" fmla="*/ 3394 h 7200"/>
              <a:gd name="T2" fmla="*/ 1134 w 10667"/>
              <a:gd name="T3" fmla="*/ 5342 h 7200"/>
              <a:gd name="T4" fmla="*/ 4303 w 10667"/>
              <a:gd name="T5" fmla="*/ 5342 h 7200"/>
              <a:gd name="T6" fmla="*/ 4303 w 10667"/>
              <a:gd name="T7" fmla="*/ 3394 h 7200"/>
              <a:gd name="T8" fmla="*/ 1134 w 10667"/>
              <a:gd name="T9" fmla="*/ 3394 h 7200"/>
              <a:gd name="T10" fmla="*/ 2764 w 10667"/>
              <a:gd name="T11" fmla="*/ 4767 h 7200"/>
              <a:gd name="T12" fmla="*/ 2377 w 10667"/>
              <a:gd name="T13" fmla="*/ 4379 h 7200"/>
              <a:gd name="T14" fmla="*/ 2764 w 10667"/>
              <a:gd name="T15" fmla="*/ 3991 h 7200"/>
              <a:gd name="T16" fmla="*/ 3150 w 10667"/>
              <a:gd name="T17" fmla="*/ 4379 h 7200"/>
              <a:gd name="T18" fmla="*/ 2764 w 10667"/>
              <a:gd name="T19" fmla="*/ 4767 h 7200"/>
              <a:gd name="T20" fmla="*/ 10667 w 10667"/>
              <a:gd name="T21" fmla="*/ 7200 h 7200"/>
              <a:gd name="T22" fmla="*/ 0 w 10667"/>
              <a:gd name="T23" fmla="*/ 7200 h 7200"/>
              <a:gd name="T24" fmla="*/ 0 w 10667"/>
              <a:gd name="T25" fmla="*/ 5678 h 7200"/>
              <a:gd name="T26" fmla="*/ 10667 w 10667"/>
              <a:gd name="T27" fmla="*/ 5678 h 7200"/>
              <a:gd name="T28" fmla="*/ 10667 w 10667"/>
              <a:gd name="T29" fmla="*/ 7200 h 7200"/>
              <a:gd name="T30" fmla="*/ 6217 w 10667"/>
              <a:gd name="T31" fmla="*/ 1132 h 7200"/>
              <a:gd name="T32" fmla="*/ 7334 w 10667"/>
              <a:gd name="T33" fmla="*/ 0 h 7200"/>
              <a:gd name="T34" fmla="*/ 8452 w 10667"/>
              <a:gd name="T35" fmla="*/ 1132 h 7200"/>
              <a:gd name="T36" fmla="*/ 7334 w 10667"/>
              <a:gd name="T37" fmla="*/ 2264 h 7200"/>
              <a:gd name="T38" fmla="*/ 6217 w 10667"/>
              <a:gd name="T39" fmla="*/ 1132 h 7200"/>
              <a:gd name="T40" fmla="*/ 5111 w 10667"/>
              <a:gd name="T41" fmla="*/ 5342 h 7200"/>
              <a:gd name="T42" fmla="*/ 6020 w 10667"/>
              <a:gd name="T43" fmla="*/ 2867 h 7200"/>
              <a:gd name="T44" fmla="*/ 6381 w 10667"/>
              <a:gd name="T45" fmla="*/ 2596 h 7200"/>
              <a:gd name="T46" fmla="*/ 6615 w 10667"/>
              <a:gd name="T47" fmla="*/ 2488 h 7200"/>
              <a:gd name="T48" fmla="*/ 7230 w 10667"/>
              <a:gd name="T49" fmla="*/ 2375 h 7200"/>
              <a:gd name="T50" fmla="*/ 6881 w 10667"/>
              <a:gd name="T51" fmla="*/ 5342 h 7200"/>
              <a:gd name="T52" fmla="*/ 6300 w 10667"/>
              <a:gd name="T53" fmla="*/ 5342 h 7200"/>
              <a:gd name="T54" fmla="*/ 6379 w 10667"/>
              <a:gd name="T55" fmla="*/ 3654 h 7200"/>
              <a:gd name="T56" fmla="*/ 5900 w 10667"/>
              <a:gd name="T57" fmla="*/ 5342 h 7200"/>
              <a:gd name="T58" fmla="*/ 5111 w 10667"/>
              <a:gd name="T59" fmla="*/ 5342 h 7200"/>
              <a:gd name="T60" fmla="*/ 5111 w 10667"/>
              <a:gd name="T61" fmla="*/ 5342 h 7200"/>
              <a:gd name="T62" fmla="*/ 7751 w 10667"/>
              <a:gd name="T63" fmla="*/ 5342 h 7200"/>
              <a:gd name="T64" fmla="*/ 7473 w 10667"/>
              <a:gd name="T65" fmla="*/ 2380 h 7200"/>
              <a:gd name="T66" fmla="*/ 8036 w 10667"/>
              <a:gd name="T67" fmla="*/ 2492 h 7200"/>
              <a:gd name="T68" fmla="*/ 8563 w 10667"/>
              <a:gd name="T69" fmla="*/ 2798 h 7200"/>
              <a:gd name="T70" fmla="*/ 9532 w 10667"/>
              <a:gd name="T71" fmla="*/ 5342 h 7200"/>
              <a:gd name="T72" fmla="*/ 8745 w 10667"/>
              <a:gd name="T73" fmla="*/ 5342 h 7200"/>
              <a:gd name="T74" fmla="*/ 8289 w 10667"/>
              <a:gd name="T75" fmla="*/ 3654 h 7200"/>
              <a:gd name="T76" fmla="*/ 8407 w 10667"/>
              <a:gd name="T77" fmla="*/ 5342 h 7200"/>
              <a:gd name="T78" fmla="*/ 7751 w 10667"/>
              <a:gd name="T79" fmla="*/ 5342 h 7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667" h="7200">
                <a:moveTo>
                  <a:pt x="1134" y="3394"/>
                </a:moveTo>
                <a:lnTo>
                  <a:pt x="1134" y="5342"/>
                </a:lnTo>
                <a:lnTo>
                  <a:pt x="4303" y="5342"/>
                </a:lnTo>
                <a:lnTo>
                  <a:pt x="4303" y="3394"/>
                </a:lnTo>
                <a:lnTo>
                  <a:pt x="1134" y="3394"/>
                </a:lnTo>
                <a:close/>
                <a:moveTo>
                  <a:pt x="2764" y="4767"/>
                </a:moveTo>
                <a:cubicBezTo>
                  <a:pt x="2550" y="4767"/>
                  <a:pt x="2377" y="4593"/>
                  <a:pt x="2377" y="4379"/>
                </a:cubicBezTo>
                <a:cubicBezTo>
                  <a:pt x="2377" y="4165"/>
                  <a:pt x="2550" y="3991"/>
                  <a:pt x="2764" y="3991"/>
                </a:cubicBezTo>
                <a:cubicBezTo>
                  <a:pt x="2977" y="3991"/>
                  <a:pt x="3150" y="4165"/>
                  <a:pt x="3150" y="4379"/>
                </a:cubicBezTo>
                <a:cubicBezTo>
                  <a:pt x="3150" y="4593"/>
                  <a:pt x="2977" y="4767"/>
                  <a:pt x="2764" y="4767"/>
                </a:cubicBezTo>
                <a:close/>
                <a:moveTo>
                  <a:pt x="10667" y="7200"/>
                </a:moveTo>
                <a:lnTo>
                  <a:pt x="0" y="7200"/>
                </a:lnTo>
                <a:lnTo>
                  <a:pt x="0" y="5678"/>
                </a:lnTo>
                <a:lnTo>
                  <a:pt x="10667" y="5678"/>
                </a:lnTo>
                <a:lnTo>
                  <a:pt x="10667" y="7200"/>
                </a:lnTo>
                <a:close/>
                <a:moveTo>
                  <a:pt x="6217" y="1132"/>
                </a:moveTo>
                <a:cubicBezTo>
                  <a:pt x="6217" y="507"/>
                  <a:pt x="6717" y="0"/>
                  <a:pt x="7334" y="0"/>
                </a:cubicBezTo>
                <a:cubicBezTo>
                  <a:pt x="7951" y="0"/>
                  <a:pt x="8452" y="507"/>
                  <a:pt x="8452" y="1132"/>
                </a:cubicBezTo>
                <a:cubicBezTo>
                  <a:pt x="8452" y="1758"/>
                  <a:pt x="7951" y="2264"/>
                  <a:pt x="7334" y="2264"/>
                </a:cubicBezTo>
                <a:cubicBezTo>
                  <a:pt x="6717" y="2264"/>
                  <a:pt x="6217" y="1758"/>
                  <a:pt x="6217" y="1132"/>
                </a:cubicBezTo>
                <a:close/>
                <a:moveTo>
                  <a:pt x="5111" y="5342"/>
                </a:moveTo>
                <a:cubicBezTo>
                  <a:pt x="5194" y="4157"/>
                  <a:pt x="5490" y="3343"/>
                  <a:pt x="6020" y="2867"/>
                </a:cubicBezTo>
                <a:cubicBezTo>
                  <a:pt x="6133" y="2765"/>
                  <a:pt x="6252" y="2673"/>
                  <a:pt x="6381" y="2596"/>
                </a:cubicBezTo>
                <a:cubicBezTo>
                  <a:pt x="6455" y="2552"/>
                  <a:pt x="6534" y="2517"/>
                  <a:pt x="6615" y="2488"/>
                </a:cubicBezTo>
                <a:cubicBezTo>
                  <a:pt x="6811" y="2416"/>
                  <a:pt x="7021" y="2383"/>
                  <a:pt x="7230" y="2375"/>
                </a:cubicBezTo>
                <a:lnTo>
                  <a:pt x="6881" y="5342"/>
                </a:lnTo>
                <a:lnTo>
                  <a:pt x="6300" y="5342"/>
                </a:lnTo>
                <a:cubicBezTo>
                  <a:pt x="6329" y="4664"/>
                  <a:pt x="6361" y="4022"/>
                  <a:pt x="6379" y="3654"/>
                </a:cubicBezTo>
                <a:cubicBezTo>
                  <a:pt x="6123" y="4007"/>
                  <a:pt x="5960" y="4582"/>
                  <a:pt x="5900" y="5342"/>
                </a:cubicBezTo>
                <a:lnTo>
                  <a:pt x="5111" y="5342"/>
                </a:lnTo>
                <a:lnTo>
                  <a:pt x="5111" y="5342"/>
                </a:lnTo>
                <a:close/>
                <a:moveTo>
                  <a:pt x="7751" y="5342"/>
                </a:moveTo>
                <a:lnTo>
                  <a:pt x="7473" y="2380"/>
                </a:lnTo>
                <a:cubicBezTo>
                  <a:pt x="7664" y="2393"/>
                  <a:pt x="7855" y="2429"/>
                  <a:pt x="8036" y="2492"/>
                </a:cubicBezTo>
                <a:cubicBezTo>
                  <a:pt x="8232" y="2561"/>
                  <a:pt x="8401" y="2670"/>
                  <a:pt x="8563" y="2798"/>
                </a:cubicBezTo>
                <a:cubicBezTo>
                  <a:pt x="9155" y="3262"/>
                  <a:pt x="9478" y="4120"/>
                  <a:pt x="9532" y="5342"/>
                </a:cubicBezTo>
                <a:lnTo>
                  <a:pt x="8745" y="5342"/>
                </a:lnTo>
                <a:cubicBezTo>
                  <a:pt x="8707" y="4582"/>
                  <a:pt x="8552" y="4009"/>
                  <a:pt x="8289" y="3654"/>
                </a:cubicBezTo>
                <a:cubicBezTo>
                  <a:pt x="8323" y="4067"/>
                  <a:pt x="8375" y="4751"/>
                  <a:pt x="8407" y="5342"/>
                </a:cubicBezTo>
                <a:lnTo>
                  <a:pt x="7751" y="5342"/>
                </a:lnTo>
                <a:close/>
              </a:path>
            </a:pathLst>
          </a:custGeom>
          <a:solidFill>
            <a:srgbClr val="ABC9DD"/>
          </a:solidFill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endParaRPr lang="zh-CN" altLang="en-US" sz="2000" b="1" i="1" dirty="0"/>
          </a:p>
        </p:txBody>
      </p:sp>
      <p:sp>
        <p:nvSpPr>
          <p:cNvPr id="7" name="iş1îḍê"/>
          <p:cNvSpPr/>
          <p:nvPr/>
        </p:nvSpPr>
        <p:spPr>
          <a:xfrm>
            <a:off x="5276862" y="3775495"/>
            <a:ext cx="860424" cy="692656"/>
          </a:xfrm>
          <a:custGeom>
            <a:avLst/>
            <a:gdLst>
              <a:gd name="connsiteX0" fmla="*/ 491833 w 607639"/>
              <a:gd name="connsiteY0" fmla="*/ 276241 h 489160"/>
              <a:gd name="connsiteX1" fmla="*/ 362432 w 607639"/>
              <a:gd name="connsiteY1" fmla="*/ 296417 h 489160"/>
              <a:gd name="connsiteX2" fmla="*/ 362432 w 607639"/>
              <a:gd name="connsiteY2" fmla="*/ 332858 h 489160"/>
              <a:gd name="connsiteX3" fmla="*/ 491833 w 607639"/>
              <a:gd name="connsiteY3" fmla="*/ 312682 h 489160"/>
              <a:gd name="connsiteX4" fmla="*/ 115717 w 607639"/>
              <a:gd name="connsiteY4" fmla="*/ 276241 h 489160"/>
              <a:gd name="connsiteX5" fmla="*/ 115717 w 607639"/>
              <a:gd name="connsiteY5" fmla="*/ 312682 h 489160"/>
              <a:gd name="connsiteX6" fmla="*/ 245207 w 607639"/>
              <a:gd name="connsiteY6" fmla="*/ 332858 h 489160"/>
              <a:gd name="connsiteX7" fmla="*/ 245207 w 607639"/>
              <a:gd name="connsiteY7" fmla="*/ 296417 h 489160"/>
              <a:gd name="connsiteX8" fmla="*/ 491833 w 607639"/>
              <a:gd name="connsiteY8" fmla="*/ 209758 h 489160"/>
              <a:gd name="connsiteX9" fmla="*/ 362432 w 607639"/>
              <a:gd name="connsiteY9" fmla="*/ 229934 h 489160"/>
              <a:gd name="connsiteX10" fmla="*/ 362432 w 607639"/>
              <a:gd name="connsiteY10" fmla="*/ 266375 h 489160"/>
              <a:gd name="connsiteX11" fmla="*/ 491833 w 607639"/>
              <a:gd name="connsiteY11" fmla="*/ 246200 h 489160"/>
              <a:gd name="connsiteX12" fmla="*/ 115717 w 607639"/>
              <a:gd name="connsiteY12" fmla="*/ 209758 h 489160"/>
              <a:gd name="connsiteX13" fmla="*/ 115717 w 607639"/>
              <a:gd name="connsiteY13" fmla="*/ 246200 h 489160"/>
              <a:gd name="connsiteX14" fmla="*/ 245207 w 607639"/>
              <a:gd name="connsiteY14" fmla="*/ 266375 h 489160"/>
              <a:gd name="connsiteX15" fmla="*/ 245207 w 607639"/>
              <a:gd name="connsiteY15" fmla="*/ 229934 h 489160"/>
              <a:gd name="connsiteX16" fmla="*/ 491833 w 607639"/>
              <a:gd name="connsiteY16" fmla="*/ 143187 h 489160"/>
              <a:gd name="connsiteX17" fmla="*/ 362432 w 607639"/>
              <a:gd name="connsiteY17" fmla="*/ 163363 h 489160"/>
              <a:gd name="connsiteX18" fmla="*/ 362432 w 607639"/>
              <a:gd name="connsiteY18" fmla="*/ 199893 h 489160"/>
              <a:gd name="connsiteX19" fmla="*/ 491833 w 607639"/>
              <a:gd name="connsiteY19" fmla="*/ 179717 h 489160"/>
              <a:gd name="connsiteX20" fmla="*/ 115717 w 607639"/>
              <a:gd name="connsiteY20" fmla="*/ 143187 h 489160"/>
              <a:gd name="connsiteX21" fmla="*/ 115717 w 607639"/>
              <a:gd name="connsiteY21" fmla="*/ 179717 h 489160"/>
              <a:gd name="connsiteX22" fmla="*/ 245207 w 607639"/>
              <a:gd name="connsiteY22" fmla="*/ 199893 h 489160"/>
              <a:gd name="connsiteX23" fmla="*/ 245207 w 607639"/>
              <a:gd name="connsiteY23" fmla="*/ 163363 h 489160"/>
              <a:gd name="connsiteX24" fmla="*/ 491833 w 607639"/>
              <a:gd name="connsiteY24" fmla="*/ 76704 h 489160"/>
              <a:gd name="connsiteX25" fmla="*/ 362432 w 607639"/>
              <a:gd name="connsiteY25" fmla="*/ 96880 h 489160"/>
              <a:gd name="connsiteX26" fmla="*/ 362432 w 607639"/>
              <a:gd name="connsiteY26" fmla="*/ 133321 h 489160"/>
              <a:gd name="connsiteX27" fmla="*/ 491833 w 607639"/>
              <a:gd name="connsiteY27" fmla="*/ 113145 h 489160"/>
              <a:gd name="connsiteX28" fmla="*/ 115717 w 607639"/>
              <a:gd name="connsiteY28" fmla="*/ 76704 h 489160"/>
              <a:gd name="connsiteX29" fmla="*/ 115717 w 607639"/>
              <a:gd name="connsiteY29" fmla="*/ 113145 h 489160"/>
              <a:gd name="connsiteX30" fmla="*/ 245207 w 607639"/>
              <a:gd name="connsiteY30" fmla="*/ 133321 h 489160"/>
              <a:gd name="connsiteX31" fmla="*/ 245207 w 607639"/>
              <a:gd name="connsiteY31" fmla="*/ 96880 h 489160"/>
              <a:gd name="connsiteX32" fmla="*/ 607639 w 607639"/>
              <a:gd name="connsiteY32" fmla="*/ 18770 h 489160"/>
              <a:gd name="connsiteX33" fmla="*/ 607639 w 607639"/>
              <a:gd name="connsiteY33" fmla="*/ 444903 h 489160"/>
              <a:gd name="connsiteX34" fmla="*/ 321849 w 607639"/>
              <a:gd name="connsiteY34" fmla="*/ 489160 h 489160"/>
              <a:gd name="connsiteX35" fmla="*/ 321849 w 607639"/>
              <a:gd name="connsiteY35" fmla="*/ 446058 h 489160"/>
              <a:gd name="connsiteX36" fmla="*/ 568478 w 607639"/>
              <a:gd name="connsiteY36" fmla="*/ 407755 h 489160"/>
              <a:gd name="connsiteX37" fmla="*/ 568478 w 607639"/>
              <a:gd name="connsiteY37" fmla="*/ 24813 h 489160"/>
              <a:gd name="connsiteX38" fmla="*/ 0 w 607639"/>
              <a:gd name="connsiteY38" fmla="*/ 18770 h 489160"/>
              <a:gd name="connsiteX39" fmla="*/ 39072 w 607639"/>
              <a:gd name="connsiteY39" fmla="*/ 24813 h 489160"/>
              <a:gd name="connsiteX40" fmla="*/ 39072 w 607639"/>
              <a:gd name="connsiteY40" fmla="*/ 407755 h 489160"/>
              <a:gd name="connsiteX41" fmla="*/ 285790 w 607639"/>
              <a:gd name="connsiteY41" fmla="*/ 446058 h 489160"/>
              <a:gd name="connsiteX42" fmla="*/ 285790 w 607639"/>
              <a:gd name="connsiteY42" fmla="*/ 489160 h 489160"/>
              <a:gd name="connsiteX43" fmla="*/ 0 w 607639"/>
              <a:gd name="connsiteY43" fmla="*/ 444903 h 489160"/>
              <a:gd name="connsiteX44" fmla="*/ 532416 w 607639"/>
              <a:gd name="connsiteY44" fmla="*/ 0 h 489160"/>
              <a:gd name="connsiteX45" fmla="*/ 532416 w 607639"/>
              <a:gd name="connsiteY45" fmla="*/ 376943 h 489160"/>
              <a:gd name="connsiteX46" fmla="*/ 321849 w 607639"/>
              <a:gd name="connsiteY46" fmla="*/ 409562 h 489160"/>
              <a:gd name="connsiteX47" fmla="*/ 321849 w 607639"/>
              <a:gd name="connsiteY47" fmla="*/ 32708 h 489160"/>
              <a:gd name="connsiteX48" fmla="*/ 75223 w 607639"/>
              <a:gd name="connsiteY48" fmla="*/ 0 h 489160"/>
              <a:gd name="connsiteX49" fmla="*/ 285790 w 607639"/>
              <a:gd name="connsiteY49" fmla="*/ 32708 h 489160"/>
              <a:gd name="connsiteX50" fmla="*/ 285790 w 607639"/>
              <a:gd name="connsiteY50" fmla="*/ 409562 h 489160"/>
              <a:gd name="connsiteX51" fmla="*/ 75223 w 607639"/>
              <a:gd name="connsiteY51" fmla="*/ 376943 h 489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7639" h="489160">
                <a:moveTo>
                  <a:pt x="491833" y="276241"/>
                </a:moveTo>
                <a:lnTo>
                  <a:pt x="362432" y="296417"/>
                </a:lnTo>
                <a:lnTo>
                  <a:pt x="362432" y="332858"/>
                </a:lnTo>
                <a:lnTo>
                  <a:pt x="491833" y="312682"/>
                </a:lnTo>
                <a:close/>
                <a:moveTo>
                  <a:pt x="115717" y="276241"/>
                </a:moveTo>
                <a:lnTo>
                  <a:pt x="115717" y="312682"/>
                </a:lnTo>
                <a:lnTo>
                  <a:pt x="245207" y="332858"/>
                </a:lnTo>
                <a:lnTo>
                  <a:pt x="245207" y="296417"/>
                </a:lnTo>
                <a:close/>
                <a:moveTo>
                  <a:pt x="491833" y="209758"/>
                </a:moveTo>
                <a:lnTo>
                  <a:pt x="362432" y="229934"/>
                </a:lnTo>
                <a:lnTo>
                  <a:pt x="362432" y="266375"/>
                </a:lnTo>
                <a:lnTo>
                  <a:pt x="491833" y="246200"/>
                </a:lnTo>
                <a:close/>
                <a:moveTo>
                  <a:pt x="115717" y="209758"/>
                </a:moveTo>
                <a:lnTo>
                  <a:pt x="115717" y="246200"/>
                </a:lnTo>
                <a:lnTo>
                  <a:pt x="245207" y="266375"/>
                </a:lnTo>
                <a:lnTo>
                  <a:pt x="245207" y="229934"/>
                </a:lnTo>
                <a:close/>
                <a:moveTo>
                  <a:pt x="491833" y="143187"/>
                </a:moveTo>
                <a:lnTo>
                  <a:pt x="362432" y="163363"/>
                </a:lnTo>
                <a:lnTo>
                  <a:pt x="362432" y="199893"/>
                </a:lnTo>
                <a:lnTo>
                  <a:pt x="491833" y="179717"/>
                </a:lnTo>
                <a:close/>
                <a:moveTo>
                  <a:pt x="115717" y="143187"/>
                </a:moveTo>
                <a:lnTo>
                  <a:pt x="115717" y="179717"/>
                </a:lnTo>
                <a:lnTo>
                  <a:pt x="245207" y="199893"/>
                </a:lnTo>
                <a:lnTo>
                  <a:pt x="245207" y="163363"/>
                </a:lnTo>
                <a:close/>
                <a:moveTo>
                  <a:pt x="491833" y="76704"/>
                </a:moveTo>
                <a:lnTo>
                  <a:pt x="362432" y="96880"/>
                </a:lnTo>
                <a:lnTo>
                  <a:pt x="362432" y="133321"/>
                </a:lnTo>
                <a:lnTo>
                  <a:pt x="491833" y="113145"/>
                </a:lnTo>
                <a:close/>
                <a:moveTo>
                  <a:pt x="115717" y="76704"/>
                </a:moveTo>
                <a:lnTo>
                  <a:pt x="115717" y="113145"/>
                </a:lnTo>
                <a:lnTo>
                  <a:pt x="245207" y="133321"/>
                </a:lnTo>
                <a:lnTo>
                  <a:pt x="245207" y="96880"/>
                </a:lnTo>
                <a:close/>
                <a:moveTo>
                  <a:pt x="607639" y="18770"/>
                </a:moveTo>
                <a:lnTo>
                  <a:pt x="607639" y="444903"/>
                </a:lnTo>
                <a:lnTo>
                  <a:pt x="321849" y="489160"/>
                </a:lnTo>
                <a:lnTo>
                  <a:pt x="321849" y="446058"/>
                </a:lnTo>
                <a:lnTo>
                  <a:pt x="568478" y="407755"/>
                </a:lnTo>
                <a:lnTo>
                  <a:pt x="568478" y="24813"/>
                </a:lnTo>
                <a:close/>
                <a:moveTo>
                  <a:pt x="0" y="18770"/>
                </a:moveTo>
                <a:lnTo>
                  <a:pt x="39072" y="24813"/>
                </a:lnTo>
                <a:lnTo>
                  <a:pt x="39072" y="407755"/>
                </a:lnTo>
                <a:lnTo>
                  <a:pt x="285790" y="446058"/>
                </a:lnTo>
                <a:lnTo>
                  <a:pt x="285790" y="489160"/>
                </a:lnTo>
                <a:lnTo>
                  <a:pt x="0" y="444903"/>
                </a:lnTo>
                <a:close/>
                <a:moveTo>
                  <a:pt x="532416" y="0"/>
                </a:moveTo>
                <a:lnTo>
                  <a:pt x="532416" y="376943"/>
                </a:lnTo>
                <a:lnTo>
                  <a:pt x="321849" y="409562"/>
                </a:lnTo>
                <a:lnTo>
                  <a:pt x="321849" y="32708"/>
                </a:lnTo>
                <a:close/>
                <a:moveTo>
                  <a:pt x="75223" y="0"/>
                </a:moveTo>
                <a:lnTo>
                  <a:pt x="285790" y="32708"/>
                </a:lnTo>
                <a:lnTo>
                  <a:pt x="285790" y="409562"/>
                </a:lnTo>
                <a:lnTo>
                  <a:pt x="75223" y="376943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endParaRPr lang="zh-CN" altLang="en-US" sz="2000" b="1" i="1" dirty="0"/>
          </a:p>
        </p:txBody>
      </p:sp>
      <p:sp>
        <p:nvSpPr>
          <p:cNvPr id="8" name="íşlîdè"/>
          <p:cNvSpPr/>
          <p:nvPr/>
        </p:nvSpPr>
        <p:spPr>
          <a:xfrm>
            <a:off x="5276862" y="4903368"/>
            <a:ext cx="860424" cy="791638"/>
          </a:xfrm>
          <a:custGeom>
            <a:avLst/>
            <a:gdLst>
              <a:gd name="T0" fmla="*/ 2508 w 2713"/>
              <a:gd name="T1" fmla="*/ 0 h 2500"/>
              <a:gd name="T2" fmla="*/ 206 w 2713"/>
              <a:gd name="T3" fmla="*/ 0 h 2500"/>
              <a:gd name="T4" fmla="*/ 0 w 2713"/>
              <a:gd name="T5" fmla="*/ 205 h 2500"/>
              <a:gd name="T6" fmla="*/ 0 w 2713"/>
              <a:gd name="T7" fmla="*/ 211 h 2500"/>
              <a:gd name="T8" fmla="*/ 0 w 2713"/>
              <a:gd name="T9" fmla="*/ 1628 h 2500"/>
              <a:gd name="T10" fmla="*/ 0 w 2713"/>
              <a:gd name="T11" fmla="*/ 1834 h 2500"/>
              <a:gd name="T12" fmla="*/ 206 w 2713"/>
              <a:gd name="T13" fmla="*/ 2040 h 2500"/>
              <a:gd name="T14" fmla="*/ 1028 w 2713"/>
              <a:gd name="T15" fmla="*/ 2040 h 2500"/>
              <a:gd name="T16" fmla="*/ 913 w 2713"/>
              <a:gd name="T17" fmla="*/ 2366 h 2500"/>
              <a:gd name="T18" fmla="*/ 633 w 2713"/>
              <a:gd name="T19" fmla="*/ 2366 h 2500"/>
              <a:gd name="T20" fmla="*/ 567 w 2713"/>
              <a:gd name="T21" fmla="*/ 2433 h 2500"/>
              <a:gd name="T22" fmla="*/ 633 w 2713"/>
              <a:gd name="T23" fmla="*/ 2500 h 2500"/>
              <a:gd name="T24" fmla="*/ 960 w 2713"/>
              <a:gd name="T25" fmla="*/ 2500 h 2500"/>
              <a:gd name="T26" fmla="*/ 1753 w 2713"/>
              <a:gd name="T27" fmla="*/ 2500 h 2500"/>
              <a:gd name="T28" fmla="*/ 2080 w 2713"/>
              <a:gd name="T29" fmla="*/ 2500 h 2500"/>
              <a:gd name="T30" fmla="*/ 2147 w 2713"/>
              <a:gd name="T31" fmla="*/ 2433 h 2500"/>
              <a:gd name="T32" fmla="*/ 2080 w 2713"/>
              <a:gd name="T33" fmla="*/ 2366 h 2500"/>
              <a:gd name="T34" fmla="*/ 1801 w 2713"/>
              <a:gd name="T35" fmla="*/ 2366 h 2500"/>
              <a:gd name="T36" fmla="*/ 1686 w 2713"/>
              <a:gd name="T37" fmla="*/ 2040 h 2500"/>
              <a:gd name="T38" fmla="*/ 2508 w 2713"/>
              <a:gd name="T39" fmla="*/ 2040 h 2500"/>
              <a:gd name="T40" fmla="*/ 2713 w 2713"/>
              <a:gd name="T41" fmla="*/ 1834 h 2500"/>
              <a:gd name="T42" fmla="*/ 2713 w 2713"/>
              <a:gd name="T43" fmla="*/ 1628 h 2500"/>
              <a:gd name="T44" fmla="*/ 2713 w 2713"/>
              <a:gd name="T45" fmla="*/ 211 h 2500"/>
              <a:gd name="T46" fmla="*/ 2713 w 2713"/>
              <a:gd name="T47" fmla="*/ 205 h 2500"/>
              <a:gd name="T48" fmla="*/ 2508 w 2713"/>
              <a:gd name="T49" fmla="*/ 0 h 2500"/>
              <a:gd name="T50" fmla="*/ 2580 w 2713"/>
              <a:gd name="T51" fmla="*/ 1834 h 2500"/>
              <a:gd name="T52" fmla="*/ 2508 w 2713"/>
              <a:gd name="T53" fmla="*/ 1906 h 2500"/>
              <a:gd name="T54" fmla="*/ 1592 w 2713"/>
              <a:gd name="T55" fmla="*/ 1906 h 2500"/>
              <a:gd name="T56" fmla="*/ 1122 w 2713"/>
              <a:gd name="T57" fmla="*/ 1906 h 2500"/>
              <a:gd name="T58" fmla="*/ 206 w 2713"/>
              <a:gd name="T59" fmla="*/ 1906 h 2500"/>
              <a:gd name="T60" fmla="*/ 133 w 2713"/>
              <a:gd name="T61" fmla="*/ 1834 h 2500"/>
              <a:gd name="T62" fmla="*/ 133 w 2713"/>
              <a:gd name="T63" fmla="*/ 1695 h 2500"/>
              <a:gd name="T64" fmla="*/ 2580 w 2713"/>
              <a:gd name="T65" fmla="*/ 1695 h 2500"/>
              <a:gd name="T66" fmla="*/ 2580 w 2713"/>
              <a:gd name="T67" fmla="*/ 1834 h 2500"/>
              <a:gd name="T68" fmla="*/ 2521 w 2713"/>
              <a:gd name="T69" fmla="*/ 1079 h 2500"/>
              <a:gd name="T70" fmla="*/ 1624 w 2713"/>
              <a:gd name="T71" fmla="*/ 1089 h 2500"/>
              <a:gd name="T72" fmla="*/ 1565 w 2713"/>
              <a:gd name="T73" fmla="*/ 1056 h 2500"/>
              <a:gd name="T74" fmla="*/ 1526 w 2713"/>
              <a:gd name="T75" fmla="*/ 985 h 2500"/>
              <a:gd name="T76" fmla="*/ 1418 w 2713"/>
              <a:gd name="T77" fmla="*/ 1328 h 2500"/>
              <a:gd name="T78" fmla="*/ 1354 w 2713"/>
              <a:gd name="T79" fmla="*/ 1375 h 2500"/>
              <a:gd name="T80" fmla="*/ 1349 w 2713"/>
              <a:gd name="T81" fmla="*/ 1375 h 2500"/>
              <a:gd name="T82" fmla="*/ 1289 w 2713"/>
              <a:gd name="T83" fmla="*/ 1318 h 2500"/>
              <a:gd name="T84" fmla="*/ 1191 w 2713"/>
              <a:gd name="T85" fmla="*/ 696 h 2500"/>
              <a:gd name="T86" fmla="*/ 1123 w 2713"/>
              <a:gd name="T87" fmla="*/ 1015 h 2500"/>
              <a:gd name="T88" fmla="*/ 1058 w 2713"/>
              <a:gd name="T89" fmla="*/ 1068 h 2500"/>
              <a:gd name="T90" fmla="*/ 207 w 2713"/>
              <a:gd name="T91" fmla="*/ 1068 h 2500"/>
              <a:gd name="T92" fmla="*/ 140 w 2713"/>
              <a:gd name="T93" fmla="*/ 1001 h 2500"/>
              <a:gd name="T94" fmla="*/ 207 w 2713"/>
              <a:gd name="T95" fmla="*/ 934 h 2500"/>
              <a:gd name="T96" fmla="*/ 1004 w 2713"/>
              <a:gd name="T97" fmla="*/ 934 h 2500"/>
              <a:gd name="T98" fmla="*/ 1136 w 2713"/>
              <a:gd name="T99" fmla="*/ 315 h 2500"/>
              <a:gd name="T100" fmla="*/ 1201 w 2713"/>
              <a:gd name="T101" fmla="*/ 262 h 2500"/>
              <a:gd name="T102" fmla="*/ 1203 w 2713"/>
              <a:gd name="T103" fmla="*/ 262 h 2500"/>
              <a:gd name="T104" fmla="*/ 1267 w 2713"/>
              <a:gd name="T105" fmla="*/ 318 h 2500"/>
              <a:gd name="T106" fmla="*/ 1376 w 2713"/>
              <a:gd name="T107" fmla="*/ 1016 h 2500"/>
              <a:gd name="T108" fmla="*/ 1445 w 2713"/>
              <a:gd name="T109" fmla="*/ 798 h 2500"/>
              <a:gd name="T110" fmla="*/ 1501 w 2713"/>
              <a:gd name="T111" fmla="*/ 752 h 2500"/>
              <a:gd name="T112" fmla="*/ 1566 w 2713"/>
              <a:gd name="T113" fmla="*/ 786 h 2500"/>
              <a:gd name="T114" fmla="*/ 1662 w 2713"/>
              <a:gd name="T115" fmla="*/ 956 h 2500"/>
              <a:gd name="T116" fmla="*/ 2519 w 2713"/>
              <a:gd name="T117" fmla="*/ 945 h 2500"/>
              <a:gd name="T118" fmla="*/ 2520 w 2713"/>
              <a:gd name="T119" fmla="*/ 945 h 2500"/>
              <a:gd name="T120" fmla="*/ 2587 w 2713"/>
              <a:gd name="T121" fmla="*/ 1011 h 2500"/>
              <a:gd name="T122" fmla="*/ 2521 w 2713"/>
              <a:gd name="T123" fmla="*/ 1079 h 2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13" h="2500">
                <a:moveTo>
                  <a:pt x="2508" y="0"/>
                </a:moveTo>
                <a:lnTo>
                  <a:pt x="206" y="0"/>
                </a:lnTo>
                <a:cubicBezTo>
                  <a:pt x="92" y="0"/>
                  <a:pt x="0" y="92"/>
                  <a:pt x="0" y="205"/>
                </a:cubicBezTo>
                <a:lnTo>
                  <a:pt x="0" y="211"/>
                </a:lnTo>
                <a:lnTo>
                  <a:pt x="0" y="1628"/>
                </a:lnTo>
                <a:lnTo>
                  <a:pt x="0" y="1834"/>
                </a:lnTo>
                <a:cubicBezTo>
                  <a:pt x="0" y="1948"/>
                  <a:pt x="92" y="2040"/>
                  <a:pt x="206" y="2040"/>
                </a:cubicBezTo>
                <a:lnTo>
                  <a:pt x="1028" y="2040"/>
                </a:lnTo>
                <a:lnTo>
                  <a:pt x="913" y="2366"/>
                </a:lnTo>
                <a:lnTo>
                  <a:pt x="633" y="2366"/>
                </a:lnTo>
                <a:cubicBezTo>
                  <a:pt x="597" y="2366"/>
                  <a:pt x="567" y="2396"/>
                  <a:pt x="567" y="2433"/>
                </a:cubicBezTo>
                <a:cubicBezTo>
                  <a:pt x="567" y="2470"/>
                  <a:pt x="597" y="2500"/>
                  <a:pt x="633" y="2500"/>
                </a:cubicBezTo>
                <a:lnTo>
                  <a:pt x="960" y="2500"/>
                </a:lnTo>
                <a:lnTo>
                  <a:pt x="1753" y="2500"/>
                </a:lnTo>
                <a:lnTo>
                  <a:pt x="2080" y="2500"/>
                </a:lnTo>
                <a:cubicBezTo>
                  <a:pt x="2117" y="2500"/>
                  <a:pt x="2147" y="2470"/>
                  <a:pt x="2147" y="2433"/>
                </a:cubicBezTo>
                <a:cubicBezTo>
                  <a:pt x="2147" y="2396"/>
                  <a:pt x="2117" y="2366"/>
                  <a:pt x="2080" y="2366"/>
                </a:cubicBezTo>
                <a:lnTo>
                  <a:pt x="1801" y="2366"/>
                </a:lnTo>
                <a:lnTo>
                  <a:pt x="1686" y="2040"/>
                </a:lnTo>
                <a:lnTo>
                  <a:pt x="2508" y="2040"/>
                </a:lnTo>
                <a:cubicBezTo>
                  <a:pt x="2621" y="2040"/>
                  <a:pt x="2713" y="1948"/>
                  <a:pt x="2713" y="1834"/>
                </a:cubicBezTo>
                <a:lnTo>
                  <a:pt x="2713" y="1628"/>
                </a:lnTo>
                <a:lnTo>
                  <a:pt x="2713" y="211"/>
                </a:lnTo>
                <a:lnTo>
                  <a:pt x="2713" y="205"/>
                </a:lnTo>
                <a:cubicBezTo>
                  <a:pt x="2713" y="92"/>
                  <a:pt x="2621" y="0"/>
                  <a:pt x="2508" y="0"/>
                </a:cubicBezTo>
                <a:close/>
                <a:moveTo>
                  <a:pt x="2580" y="1834"/>
                </a:moveTo>
                <a:cubicBezTo>
                  <a:pt x="2580" y="1874"/>
                  <a:pt x="2548" y="1906"/>
                  <a:pt x="2508" y="1906"/>
                </a:cubicBezTo>
                <a:lnTo>
                  <a:pt x="1592" y="1906"/>
                </a:lnTo>
                <a:lnTo>
                  <a:pt x="1122" y="1906"/>
                </a:lnTo>
                <a:lnTo>
                  <a:pt x="206" y="1906"/>
                </a:lnTo>
                <a:cubicBezTo>
                  <a:pt x="166" y="1906"/>
                  <a:pt x="133" y="1874"/>
                  <a:pt x="133" y="1834"/>
                </a:cubicBezTo>
                <a:lnTo>
                  <a:pt x="133" y="1695"/>
                </a:lnTo>
                <a:lnTo>
                  <a:pt x="2580" y="1695"/>
                </a:lnTo>
                <a:lnTo>
                  <a:pt x="2580" y="1834"/>
                </a:lnTo>
                <a:close/>
                <a:moveTo>
                  <a:pt x="2521" y="1079"/>
                </a:moveTo>
                <a:lnTo>
                  <a:pt x="1624" y="1089"/>
                </a:lnTo>
                <a:cubicBezTo>
                  <a:pt x="1600" y="1090"/>
                  <a:pt x="1577" y="1077"/>
                  <a:pt x="1565" y="1056"/>
                </a:cubicBezTo>
                <a:lnTo>
                  <a:pt x="1526" y="985"/>
                </a:lnTo>
                <a:lnTo>
                  <a:pt x="1418" y="1328"/>
                </a:lnTo>
                <a:cubicBezTo>
                  <a:pt x="1409" y="1356"/>
                  <a:pt x="1383" y="1375"/>
                  <a:pt x="1354" y="1375"/>
                </a:cubicBezTo>
                <a:cubicBezTo>
                  <a:pt x="1353" y="1375"/>
                  <a:pt x="1351" y="1375"/>
                  <a:pt x="1349" y="1375"/>
                </a:cubicBezTo>
                <a:cubicBezTo>
                  <a:pt x="1319" y="1372"/>
                  <a:pt x="1293" y="1349"/>
                  <a:pt x="1289" y="1318"/>
                </a:cubicBezTo>
                <a:lnTo>
                  <a:pt x="1191" y="696"/>
                </a:lnTo>
                <a:lnTo>
                  <a:pt x="1123" y="1015"/>
                </a:lnTo>
                <a:cubicBezTo>
                  <a:pt x="1117" y="1046"/>
                  <a:pt x="1090" y="1068"/>
                  <a:pt x="1058" y="1068"/>
                </a:cubicBezTo>
                <a:lnTo>
                  <a:pt x="207" y="1068"/>
                </a:lnTo>
                <a:cubicBezTo>
                  <a:pt x="170" y="1068"/>
                  <a:pt x="140" y="1038"/>
                  <a:pt x="140" y="1001"/>
                </a:cubicBezTo>
                <a:cubicBezTo>
                  <a:pt x="140" y="964"/>
                  <a:pt x="170" y="934"/>
                  <a:pt x="207" y="934"/>
                </a:cubicBezTo>
                <a:lnTo>
                  <a:pt x="1004" y="934"/>
                </a:lnTo>
                <a:lnTo>
                  <a:pt x="1136" y="315"/>
                </a:lnTo>
                <a:cubicBezTo>
                  <a:pt x="1142" y="284"/>
                  <a:pt x="1169" y="262"/>
                  <a:pt x="1201" y="262"/>
                </a:cubicBezTo>
                <a:cubicBezTo>
                  <a:pt x="1201" y="262"/>
                  <a:pt x="1202" y="262"/>
                  <a:pt x="1203" y="262"/>
                </a:cubicBezTo>
                <a:cubicBezTo>
                  <a:pt x="1235" y="263"/>
                  <a:pt x="1262" y="287"/>
                  <a:pt x="1267" y="318"/>
                </a:cubicBezTo>
                <a:lnTo>
                  <a:pt x="1376" y="1016"/>
                </a:lnTo>
                <a:lnTo>
                  <a:pt x="1445" y="798"/>
                </a:lnTo>
                <a:cubicBezTo>
                  <a:pt x="1452" y="773"/>
                  <a:pt x="1475" y="755"/>
                  <a:pt x="1501" y="752"/>
                </a:cubicBezTo>
                <a:cubicBezTo>
                  <a:pt x="1528" y="749"/>
                  <a:pt x="1553" y="763"/>
                  <a:pt x="1566" y="786"/>
                </a:cubicBezTo>
                <a:lnTo>
                  <a:pt x="1662" y="956"/>
                </a:lnTo>
                <a:lnTo>
                  <a:pt x="2519" y="945"/>
                </a:lnTo>
                <a:lnTo>
                  <a:pt x="2520" y="945"/>
                </a:lnTo>
                <a:cubicBezTo>
                  <a:pt x="2557" y="945"/>
                  <a:pt x="2587" y="974"/>
                  <a:pt x="2587" y="1011"/>
                </a:cubicBezTo>
                <a:cubicBezTo>
                  <a:pt x="2587" y="1048"/>
                  <a:pt x="2558" y="1078"/>
                  <a:pt x="2521" y="1079"/>
                </a:cubicBezTo>
                <a:close/>
              </a:path>
            </a:pathLst>
          </a:custGeom>
          <a:solidFill>
            <a:srgbClr val="ABC9DD"/>
          </a:solidFill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endParaRPr lang="zh-CN" altLang="en-US" sz="2000" b="1" i="1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5276862" y="2359031"/>
            <a:ext cx="5433056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276862" y="3534226"/>
            <a:ext cx="5433056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76862" y="4709421"/>
            <a:ext cx="5433056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32020" y="267162"/>
            <a:ext cx="18926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Completion of work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ïṩ1îḍè"/>
          <p:cNvGrpSpPr/>
          <p:nvPr/>
        </p:nvGrpSpPr>
        <p:grpSpPr>
          <a:xfrm flipH="1">
            <a:off x="6401127" y="2562461"/>
            <a:ext cx="3860684" cy="787277"/>
            <a:chOff x="5041996" y="1438275"/>
            <a:chExt cx="3860684" cy="772561"/>
          </a:xfrm>
        </p:grpSpPr>
        <p:sp>
          <p:nvSpPr>
            <p:cNvPr id="49" name="íṧļîďe"/>
            <p:cNvSpPr/>
            <p:nvPr/>
          </p:nvSpPr>
          <p:spPr bwMode="auto">
            <a:xfrm>
              <a:off x="5041996" y="1817067"/>
              <a:ext cx="3860684" cy="393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en-US" sz="1200" dirty="0"/>
                <a:t>单击添加内容或者复制您的内容进行替换</a:t>
              </a:r>
              <a:endParaRPr lang="zh-CN" altLang="en-US" sz="1200" dirty="0"/>
            </a:p>
          </p:txBody>
        </p:sp>
        <p:sp>
          <p:nvSpPr>
            <p:cNvPr id="50" name="ïs1iḋè"/>
            <p:cNvSpPr/>
            <p:nvPr/>
          </p:nvSpPr>
          <p:spPr bwMode="auto">
            <a:xfrm>
              <a:off x="5041996" y="1438275"/>
              <a:ext cx="3860684" cy="42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51" name="ïṩ1îḍè"/>
          <p:cNvGrpSpPr/>
          <p:nvPr/>
        </p:nvGrpSpPr>
        <p:grpSpPr>
          <a:xfrm flipH="1">
            <a:off x="6345247" y="1406760"/>
            <a:ext cx="3860684" cy="787277"/>
            <a:chOff x="5041996" y="1438275"/>
            <a:chExt cx="3860684" cy="772561"/>
          </a:xfrm>
        </p:grpSpPr>
        <p:sp>
          <p:nvSpPr>
            <p:cNvPr id="52" name="íṧļîďe"/>
            <p:cNvSpPr/>
            <p:nvPr/>
          </p:nvSpPr>
          <p:spPr bwMode="auto">
            <a:xfrm>
              <a:off x="5041996" y="1817067"/>
              <a:ext cx="3860684" cy="393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en-US" sz="1200" dirty="0"/>
                <a:t>单击添加内容或者复制您的内容进行替换</a:t>
              </a:r>
              <a:endParaRPr lang="zh-CN" altLang="en-US" sz="1200" dirty="0"/>
            </a:p>
          </p:txBody>
        </p:sp>
        <p:sp>
          <p:nvSpPr>
            <p:cNvPr id="53" name="ïs1iḋè"/>
            <p:cNvSpPr/>
            <p:nvPr/>
          </p:nvSpPr>
          <p:spPr bwMode="auto">
            <a:xfrm>
              <a:off x="5041996" y="1438275"/>
              <a:ext cx="3860684" cy="42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54" name="ïṩ1îḍè"/>
          <p:cNvGrpSpPr/>
          <p:nvPr/>
        </p:nvGrpSpPr>
        <p:grpSpPr>
          <a:xfrm flipH="1">
            <a:off x="6345247" y="3728196"/>
            <a:ext cx="3860684" cy="787277"/>
            <a:chOff x="5041996" y="1438275"/>
            <a:chExt cx="3860684" cy="772561"/>
          </a:xfrm>
        </p:grpSpPr>
        <p:sp>
          <p:nvSpPr>
            <p:cNvPr id="55" name="íṧļîďe"/>
            <p:cNvSpPr/>
            <p:nvPr/>
          </p:nvSpPr>
          <p:spPr bwMode="auto">
            <a:xfrm>
              <a:off x="5041996" y="1817067"/>
              <a:ext cx="3860684" cy="393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en-US" sz="1200" dirty="0"/>
                <a:t>单击添加内容或者复制您的内容进行替换</a:t>
              </a:r>
              <a:endParaRPr lang="zh-CN" altLang="en-US" sz="1200" dirty="0"/>
            </a:p>
          </p:txBody>
        </p:sp>
        <p:sp>
          <p:nvSpPr>
            <p:cNvPr id="56" name="ïs1iḋè"/>
            <p:cNvSpPr/>
            <p:nvPr/>
          </p:nvSpPr>
          <p:spPr bwMode="auto">
            <a:xfrm>
              <a:off x="5041996" y="1438275"/>
              <a:ext cx="3860684" cy="42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57" name="ïṩ1îḍè"/>
          <p:cNvGrpSpPr/>
          <p:nvPr/>
        </p:nvGrpSpPr>
        <p:grpSpPr>
          <a:xfrm flipH="1">
            <a:off x="6345247" y="4893982"/>
            <a:ext cx="3860684" cy="787277"/>
            <a:chOff x="5041996" y="1438275"/>
            <a:chExt cx="3860684" cy="772561"/>
          </a:xfrm>
        </p:grpSpPr>
        <p:sp>
          <p:nvSpPr>
            <p:cNvPr id="58" name="íṧļîďe"/>
            <p:cNvSpPr/>
            <p:nvPr/>
          </p:nvSpPr>
          <p:spPr bwMode="auto">
            <a:xfrm>
              <a:off x="5041996" y="1817067"/>
              <a:ext cx="3860684" cy="393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en-US" sz="1200" dirty="0"/>
                <a:t>单击添加内容或者复制您的内容进行替换</a:t>
              </a:r>
              <a:endParaRPr lang="zh-CN" altLang="en-US" sz="1200" dirty="0"/>
            </a:p>
          </p:txBody>
        </p:sp>
        <p:sp>
          <p:nvSpPr>
            <p:cNvPr id="59" name="ïs1iḋè"/>
            <p:cNvSpPr/>
            <p:nvPr/>
          </p:nvSpPr>
          <p:spPr bwMode="auto">
            <a:xfrm>
              <a:off x="5041996" y="1438275"/>
              <a:ext cx="3860684" cy="42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911600" cy="6858000"/>
          </a:xfrm>
          <a:prstGeom prst="rect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93569" y="2212015"/>
            <a:ext cx="2433970" cy="2433970"/>
            <a:chOff x="2693569" y="2212015"/>
            <a:chExt cx="2433970" cy="2433970"/>
          </a:xfrm>
        </p:grpSpPr>
        <p:sp>
          <p:nvSpPr>
            <p:cNvPr id="5" name="椭圆 4"/>
            <p:cNvSpPr/>
            <p:nvPr/>
          </p:nvSpPr>
          <p:spPr>
            <a:xfrm>
              <a:off x="2693569" y="2212015"/>
              <a:ext cx="2433970" cy="24339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925650" y="2443050"/>
              <a:ext cx="1971900" cy="1971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</a:t>
              </a: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50263" y="1774752"/>
            <a:ext cx="22433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5169" y="2882748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成功作品展示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2202" y="3606470"/>
            <a:ext cx="4216142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55855" y="3652189"/>
            <a:ext cx="3468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Exhibition of successful works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ṡliďe"/>
          <p:cNvSpPr txBox="1"/>
          <p:nvPr/>
        </p:nvSpPr>
        <p:spPr>
          <a:xfrm>
            <a:off x="673100" y="1336899"/>
            <a:ext cx="10845800" cy="59702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zh-CN" altLang="en-US" sz="3200" b="1" dirty="0"/>
              <a:t>单击添加内容或者复制您的内容进行替换</a:t>
            </a:r>
            <a:endParaRPr lang="zh-CN" altLang="en-US" sz="3200" b="1" dirty="0"/>
          </a:p>
        </p:txBody>
      </p:sp>
      <p:sp>
        <p:nvSpPr>
          <p:cNvPr id="5" name="îśļïďé"/>
          <p:cNvSpPr/>
          <p:nvPr/>
        </p:nvSpPr>
        <p:spPr>
          <a:xfrm>
            <a:off x="0" y="4486275"/>
            <a:ext cx="12192000" cy="2371725"/>
          </a:xfrm>
          <a:prstGeom prst="rect">
            <a:avLst/>
          </a:prstGeom>
          <a:solidFill>
            <a:srgbClr val="284774"/>
          </a:solidFill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>
              <a:buSzPct val="25000"/>
            </a:pPr>
            <a:endParaRPr lang="zh-CN" altLang="en-US" sz="2000" b="1" i="1" dirty="0"/>
          </a:p>
        </p:txBody>
      </p:sp>
      <p:sp>
        <p:nvSpPr>
          <p:cNvPr id="6" name="iṧļïḓe"/>
          <p:cNvSpPr/>
          <p:nvPr/>
        </p:nvSpPr>
        <p:spPr>
          <a:xfrm>
            <a:off x="1685280" y="3748446"/>
            <a:ext cx="1895475" cy="1895475"/>
          </a:xfrm>
          <a:prstGeom prst="ellipse">
            <a:avLst/>
          </a:prstGeom>
          <a:solidFill>
            <a:srgbClr val="ABC9DD"/>
          </a:solidFill>
          <a:ln w="3810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>
              <a:buSzPct val="25000"/>
            </a:pPr>
            <a:endParaRPr lang="zh-CN" altLang="en-US" sz="2000" b="1" i="1" dirty="0"/>
          </a:p>
        </p:txBody>
      </p:sp>
      <p:sp>
        <p:nvSpPr>
          <p:cNvPr id="8" name="i$ļîḑe"/>
          <p:cNvSpPr/>
          <p:nvPr/>
        </p:nvSpPr>
        <p:spPr>
          <a:xfrm>
            <a:off x="2169765" y="4406251"/>
            <a:ext cx="771525" cy="610860"/>
          </a:xfrm>
          <a:custGeom>
            <a:avLst/>
            <a:gdLst>
              <a:gd name="connsiteX0" fmla="*/ 492182 w 608685"/>
              <a:gd name="connsiteY0" fmla="*/ 391325 h 481931"/>
              <a:gd name="connsiteX1" fmla="*/ 537556 w 608685"/>
              <a:gd name="connsiteY1" fmla="*/ 436628 h 481931"/>
              <a:gd name="connsiteX2" fmla="*/ 492182 w 608685"/>
              <a:gd name="connsiteY2" fmla="*/ 481931 h 481931"/>
              <a:gd name="connsiteX3" fmla="*/ 446808 w 608685"/>
              <a:gd name="connsiteY3" fmla="*/ 436628 h 481931"/>
              <a:gd name="connsiteX4" fmla="*/ 492182 w 608685"/>
              <a:gd name="connsiteY4" fmla="*/ 391325 h 481931"/>
              <a:gd name="connsiteX5" fmla="*/ 298409 w 608685"/>
              <a:gd name="connsiteY5" fmla="*/ 391325 h 481931"/>
              <a:gd name="connsiteX6" fmla="*/ 343712 w 608685"/>
              <a:gd name="connsiteY6" fmla="*/ 436628 h 481931"/>
              <a:gd name="connsiteX7" fmla="*/ 298409 w 608685"/>
              <a:gd name="connsiteY7" fmla="*/ 481931 h 481931"/>
              <a:gd name="connsiteX8" fmla="*/ 253106 w 608685"/>
              <a:gd name="connsiteY8" fmla="*/ 436628 h 481931"/>
              <a:gd name="connsiteX9" fmla="*/ 298409 w 608685"/>
              <a:gd name="connsiteY9" fmla="*/ 391325 h 481931"/>
              <a:gd name="connsiteX10" fmla="*/ 388641 w 608685"/>
              <a:gd name="connsiteY10" fmla="*/ 134038 h 481931"/>
              <a:gd name="connsiteX11" fmla="*/ 372602 w 608685"/>
              <a:gd name="connsiteY11" fmla="*/ 140687 h 481931"/>
              <a:gd name="connsiteX12" fmla="*/ 330456 w 608685"/>
              <a:gd name="connsiteY12" fmla="*/ 182777 h 481931"/>
              <a:gd name="connsiteX13" fmla="*/ 330456 w 608685"/>
              <a:gd name="connsiteY13" fmla="*/ 214809 h 481931"/>
              <a:gd name="connsiteX14" fmla="*/ 346494 w 608685"/>
              <a:gd name="connsiteY14" fmla="*/ 221440 h 481931"/>
              <a:gd name="connsiteX15" fmla="*/ 362532 w 608685"/>
              <a:gd name="connsiteY15" fmla="*/ 214809 h 481931"/>
              <a:gd name="connsiteX16" fmla="*/ 365963 w 608685"/>
              <a:gd name="connsiteY16" fmla="*/ 211383 h 481931"/>
              <a:gd name="connsiteX17" fmla="*/ 365963 w 608685"/>
              <a:gd name="connsiteY17" fmla="*/ 290646 h 481931"/>
              <a:gd name="connsiteX18" fmla="*/ 388641 w 608685"/>
              <a:gd name="connsiteY18" fmla="*/ 313292 h 481931"/>
              <a:gd name="connsiteX19" fmla="*/ 411318 w 608685"/>
              <a:gd name="connsiteY19" fmla="*/ 290646 h 481931"/>
              <a:gd name="connsiteX20" fmla="*/ 411318 w 608685"/>
              <a:gd name="connsiteY20" fmla="*/ 211383 h 481931"/>
              <a:gd name="connsiteX21" fmla="*/ 414749 w 608685"/>
              <a:gd name="connsiteY21" fmla="*/ 214809 h 481931"/>
              <a:gd name="connsiteX22" fmla="*/ 446826 w 608685"/>
              <a:gd name="connsiteY22" fmla="*/ 214809 h 481931"/>
              <a:gd name="connsiteX23" fmla="*/ 446826 w 608685"/>
              <a:gd name="connsiteY23" fmla="*/ 182777 h 481931"/>
              <a:gd name="connsiteX24" fmla="*/ 404679 w 608685"/>
              <a:gd name="connsiteY24" fmla="*/ 140687 h 481931"/>
              <a:gd name="connsiteX25" fmla="*/ 388641 w 608685"/>
              <a:gd name="connsiteY25" fmla="*/ 134038 h 481931"/>
              <a:gd name="connsiteX26" fmla="*/ 43260 w 608685"/>
              <a:gd name="connsiteY26" fmla="*/ 1604 h 481931"/>
              <a:gd name="connsiteX27" fmla="*/ 102415 w 608685"/>
              <a:gd name="connsiteY27" fmla="*/ 20824 h 481931"/>
              <a:gd name="connsiteX28" fmla="*/ 120691 w 608685"/>
              <a:gd name="connsiteY28" fmla="*/ 35499 h 481931"/>
              <a:gd name="connsiteX29" fmla="*/ 144935 w 608685"/>
              <a:gd name="connsiteY29" fmla="*/ 76770 h 481931"/>
              <a:gd name="connsiteX30" fmla="*/ 575654 w 608685"/>
              <a:gd name="connsiteY30" fmla="*/ 76770 h 481931"/>
              <a:gd name="connsiteX31" fmla="*/ 600643 w 608685"/>
              <a:gd name="connsiteY31" fmla="*/ 88168 h 481931"/>
              <a:gd name="connsiteX32" fmla="*/ 608327 w 608685"/>
              <a:gd name="connsiteY32" fmla="*/ 114539 h 481931"/>
              <a:gd name="connsiteX33" fmla="*/ 575281 w 608685"/>
              <a:gd name="connsiteY33" fmla="*/ 342345 h 481931"/>
              <a:gd name="connsiteX34" fmla="*/ 542607 w 608685"/>
              <a:gd name="connsiteY34" fmla="*/ 370579 h 481931"/>
              <a:gd name="connsiteX35" fmla="*/ 259887 w 608685"/>
              <a:gd name="connsiteY35" fmla="*/ 370579 h 481931"/>
              <a:gd name="connsiteX36" fmla="*/ 231392 w 608685"/>
              <a:gd name="connsiteY36" fmla="*/ 354339 h 481931"/>
              <a:gd name="connsiteX37" fmla="*/ 97491 w 608685"/>
              <a:gd name="connsiteY37" fmla="*/ 126458 h 481931"/>
              <a:gd name="connsiteX38" fmla="*/ 97417 w 608685"/>
              <a:gd name="connsiteY38" fmla="*/ 126384 h 481931"/>
              <a:gd name="connsiteX39" fmla="*/ 70040 w 608685"/>
              <a:gd name="connsiteY39" fmla="*/ 79750 h 481931"/>
              <a:gd name="connsiteX40" fmla="*/ 22821 w 608685"/>
              <a:gd name="connsiteY40" fmla="*/ 64404 h 481931"/>
              <a:gd name="connsiteX41" fmla="*/ 1635 w 608685"/>
              <a:gd name="connsiteY41" fmla="*/ 22835 h 481931"/>
              <a:gd name="connsiteX42" fmla="*/ 43260 w 608685"/>
              <a:gd name="connsiteY42" fmla="*/ 1604 h 48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8685" h="481931">
                <a:moveTo>
                  <a:pt x="492182" y="391325"/>
                </a:moveTo>
                <a:cubicBezTo>
                  <a:pt x="517241" y="391325"/>
                  <a:pt x="537556" y="411608"/>
                  <a:pt x="537556" y="436628"/>
                </a:cubicBezTo>
                <a:cubicBezTo>
                  <a:pt x="537556" y="461648"/>
                  <a:pt x="517241" y="481931"/>
                  <a:pt x="492182" y="481931"/>
                </a:cubicBezTo>
                <a:cubicBezTo>
                  <a:pt x="467123" y="481931"/>
                  <a:pt x="446808" y="461648"/>
                  <a:pt x="446808" y="436628"/>
                </a:cubicBezTo>
                <a:cubicBezTo>
                  <a:pt x="446808" y="411608"/>
                  <a:pt x="467123" y="391325"/>
                  <a:pt x="492182" y="391325"/>
                </a:cubicBezTo>
                <a:close/>
                <a:moveTo>
                  <a:pt x="298409" y="391325"/>
                </a:moveTo>
                <a:cubicBezTo>
                  <a:pt x="323429" y="391325"/>
                  <a:pt x="343712" y="411608"/>
                  <a:pt x="343712" y="436628"/>
                </a:cubicBezTo>
                <a:cubicBezTo>
                  <a:pt x="343712" y="461648"/>
                  <a:pt x="323429" y="481931"/>
                  <a:pt x="298409" y="481931"/>
                </a:cubicBezTo>
                <a:cubicBezTo>
                  <a:pt x="273389" y="481931"/>
                  <a:pt x="253106" y="461648"/>
                  <a:pt x="253106" y="436628"/>
                </a:cubicBezTo>
                <a:cubicBezTo>
                  <a:pt x="253106" y="411608"/>
                  <a:pt x="273389" y="391325"/>
                  <a:pt x="298409" y="391325"/>
                </a:cubicBezTo>
                <a:close/>
                <a:moveTo>
                  <a:pt x="388641" y="134038"/>
                </a:moveTo>
                <a:cubicBezTo>
                  <a:pt x="382841" y="134038"/>
                  <a:pt x="377041" y="136255"/>
                  <a:pt x="372602" y="140687"/>
                </a:cubicBezTo>
                <a:lnTo>
                  <a:pt x="330456" y="182777"/>
                </a:lnTo>
                <a:cubicBezTo>
                  <a:pt x="321579" y="191641"/>
                  <a:pt x="321579" y="205945"/>
                  <a:pt x="330456" y="214809"/>
                </a:cubicBezTo>
                <a:cubicBezTo>
                  <a:pt x="334857" y="219205"/>
                  <a:pt x="340675" y="221440"/>
                  <a:pt x="346494" y="221440"/>
                </a:cubicBezTo>
                <a:cubicBezTo>
                  <a:pt x="352312" y="221440"/>
                  <a:pt x="358131" y="219205"/>
                  <a:pt x="362532" y="214809"/>
                </a:cubicBezTo>
                <a:lnTo>
                  <a:pt x="365963" y="211383"/>
                </a:lnTo>
                <a:lnTo>
                  <a:pt x="365963" y="290646"/>
                </a:lnTo>
                <a:cubicBezTo>
                  <a:pt x="365963" y="303161"/>
                  <a:pt x="376108" y="313292"/>
                  <a:pt x="388641" y="313292"/>
                </a:cubicBezTo>
                <a:cubicBezTo>
                  <a:pt x="401173" y="313292"/>
                  <a:pt x="411318" y="303161"/>
                  <a:pt x="411318" y="290646"/>
                </a:cubicBezTo>
                <a:lnTo>
                  <a:pt x="411318" y="211383"/>
                </a:lnTo>
                <a:lnTo>
                  <a:pt x="414749" y="214809"/>
                </a:lnTo>
                <a:cubicBezTo>
                  <a:pt x="423626" y="223674"/>
                  <a:pt x="438023" y="223674"/>
                  <a:pt x="446826" y="214809"/>
                </a:cubicBezTo>
                <a:cubicBezTo>
                  <a:pt x="455703" y="205945"/>
                  <a:pt x="455703" y="191641"/>
                  <a:pt x="446826" y="182777"/>
                </a:cubicBezTo>
                <a:lnTo>
                  <a:pt x="404679" y="140687"/>
                </a:lnTo>
                <a:cubicBezTo>
                  <a:pt x="400240" y="136255"/>
                  <a:pt x="394441" y="134038"/>
                  <a:pt x="388641" y="134038"/>
                </a:cubicBezTo>
                <a:close/>
                <a:moveTo>
                  <a:pt x="43260" y="1604"/>
                </a:moveTo>
                <a:lnTo>
                  <a:pt x="102415" y="20824"/>
                </a:lnTo>
                <a:cubicBezTo>
                  <a:pt x="110098" y="23282"/>
                  <a:pt x="116588" y="28497"/>
                  <a:pt x="120691" y="35499"/>
                </a:cubicBezTo>
                <a:lnTo>
                  <a:pt x="144935" y="76770"/>
                </a:lnTo>
                <a:lnTo>
                  <a:pt x="575654" y="76770"/>
                </a:lnTo>
                <a:cubicBezTo>
                  <a:pt x="585202" y="76770"/>
                  <a:pt x="594377" y="80942"/>
                  <a:pt x="600643" y="88168"/>
                </a:cubicBezTo>
                <a:cubicBezTo>
                  <a:pt x="606909" y="95394"/>
                  <a:pt x="609744" y="105004"/>
                  <a:pt x="608327" y="114539"/>
                </a:cubicBezTo>
                <a:lnTo>
                  <a:pt x="575281" y="342345"/>
                </a:lnTo>
                <a:cubicBezTo>
                  <a:pt x="572968" y="358585"/>
                  <a:pt x="559019" y="370579"/>
                  <a:pt x="542607" y="370579"/>
                </a:cubicBezTo>
                <a:lnTo>
                  <a:pt x="259887" y="370579"/>
                </a:lnTo>
                <a:cubicBezTo>
                  <a:pt x="248176" y="370579"/>
                  <a:pt x="237359" y="364396"/>
                  <a:pt x="231392" y="354339"/>
                </a:cubicBezTo>
                <a:lnTo>
                  <a:pt x="97491" y="126458"/>
                </a:lnTo>
                <a:cubicBezTo>
                  <a:pt x="97491" y="126458"/>
                  <a:pt x="97417" y="126384"/>
                  <a:pt x="97417" y="126384"/>
                </a:cubicBezTo>
                <a:lnTo>
                  <a:pt x="70040" y="79750"/>
                </a:lnTo>
                <a:lnTo>
                  <a:pt x="22821" y="64404"/>
                </a:lnTo>
                <a:cubicBezTo>
                  <a:pt x="5514" y="58816"/>
                  <a:pt x="-4034" y="40118"/>
                  <a:pt x="1635" y="22835"/>
                </a:cubicBezTo>
                <a:cubicBezTo>
                  <a:pt x="7230" y="5478"/>
                  <a:pt x="25954" y="-3983"/>
                  <a:pt x="43260" y="160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endParaRPr lang="zh-CN" altLang="en-US" sz="2000" b="1" i="1" dirty="0"/>
          </a:p>
        </p:txBody>
      </p:sp>
      <p:sp>
        <p:nvSpPr>
          <p:cNvPr id="9" name="îśḻïḍe"/>
          <p:cNvSpPr/>
          <p:nvPr/>
        </p:nvSpPr>
        <p:spPr>
          <a:xfrm>
            <a:off x="2246960" y="5722068"/>
            <a:ext cx="772115" cy="424732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 lnSpcReduction="1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i="1" dirty="0">
                <a:solidFill>
                  <a:schemeClr val="bg1"/>
                </a:solidFill>
              </a:rPr>
              <a:t>2017</a:t>
            </a:r>
            <a:endParaRPr lang="en-US" altLang="zh-CN" sz="2000" b="1" i="1" dirty="0">
              <a:solidFill>
                <a:schemeClr val="bg1"/>
              </a:solidFill>
            </a:endParaRPr>
          </a:p>
        </p:txBody>
      </p:sp>
      <p:sp>
        <p:nvSpPr>
          <p:cNvPr id="10" name="ïṩļîdé"/>
          <p:cNvSpPr/>
          <p:nvPr/>
        </p:nvSpPr>
        <p:spPr>
          <a:xfrm>
            <a:off x="5148264" y="3748446"/>
            <a:ext cx="1895475" cy="1895475"/>
          </a:xfrm>
          <a:prstGeom prst="ellipse">
            <a:avLst/>
          </a:prstGeom>
          <a:solidFill>
            <a:srgbClr val="4472C4"/>
          </a:solidFill>
          <a:ln w="3810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>
              <a:buSzPct val="25000"/>
            </a:pPr>
            <a:endParaRPr lang="zh-CN" altLang="en-US" sz="2000" b="1" i="1" dirty="0"/>
          </a:p>
        </p:txBody>
      </p:sp>
      <p:sp>
        <p:nvSpPr>
          <p:cNvPr id="12" name="ïṧľíḑé"/>
          <p:cNvSpPr/>
          <p:nvPr/>
        </p:nvSpPr>
        <p:spPr>
          <a:xfrm>
            <a:off x="5772231" y="4338993"/>
            <a:ext cx="771525" cy="714380"/>
          </a:xfrm>
          <a:custGeom>
            <a:avLst/>
            <a:gdLst>
              <a:gd name="connsiteX0" fmla="*/ 446683 w 606157"/>
              <a:gd name="connsiteY0" fmla="*/ 346518 h 561261"/>
              <a:gd name="connsiteX1" fmla="*/ 444177 w 606157"/>
              <a:gd name="connsiteY1" fmla="*/ 348929 h 561261"/>
              <a:gd name="connsiteX2" fmla="*/ 444177 w 606157"/>
              <a:gd name="connsiteY2" fmla="*/ 359592 h 561261"/>
              <a:gd name="connsiteX3" fmla="*/ 427835 w 606157"/>
              <a:gd name="connsiteY3" fmla="*/ 367010 h 561261"/>
              <a:gd name="connsiteX4" fmla="*/ 420871 w 606157"/>
              <a:gd name="connsiteY4" fmla="*/ 383792 h 561261"/>
              <a:gd name="connsiteX5" fmla="*/ 427464 w 606157"/>
              <a:gd name="connsiteY5" fmla="*/ 401039 h 561261"/>
              <a:gd name="connsiteX6" fmla="*/ 448262 w 606157"/>
              <a:gd name="connsiteY6" fmla="*/ 412536 h 561261"/>
              <a:gd name="connsiteX7" fmla="*/ 456433 w 606157"/>
              <a:gd name="connsiteY7" fmla="*/ 417729 h 561261"/>
              <a:gd name="connsiteX8" fmla="*/ 458754 w 606157"/>
              <a:gd name="connsiteY8" fmla="*/ 425147 h 561261"/>
              <a:gd name="connsiteX9" fmla="*/ 456525 w 606157"/>
              <a:gd name="connsiteY9" fmla="*/ 431823 h 561261"/>
              <a:gd name="connsiteX10" fmla="*/ 450026 w 606157"/>
              <a:gd name="connsiteY10" fmla="*/ 434419 h 561261"/>
              <a:gd name="connsiteX11" fmla="*/ 441484 w 606157"/>
              <a:gd name="connsiteY11" fmla="*/ 431081 h 561261"/>
              <a:gd name="connsiteX12" fmla="*/ 438234 w 606157"/>
              <a:gd name="connsiteY12" fmla="*/ 422736 h 561261"/>
              <a:gd name="connsiteX13" fmla="*/ 435356 w 606157"/>
              <a:gd name="connsiteY13" fmla="*/ 420325 h 561261"/>
              <a:gd name="connsiteX14" fmla="*/ 420871 w 606157"/>
              <a:gd name="connsiteY14" fmla="*/ 420511 h 561261"/>
              <a:gd name="connsiteX15" fmla="*/ 418086 w 606157"/>
              <a:gd name="connsiteY15" fmla="*/ 423478 h 561261"/>
              <a:gd name="connsiteX16" fmla="*/ 425514 w 606157"/>
              <a:gd name="connsiteY16" fmla="*/ 441280 h 561261"/>
              <a:gd name="connsiteX17" fmla="*/ 444177 w 606157"/>
              <a:gd name="connsiteY17" fmla="*/ 449347 h 561261"/>
              <a:gd name="connsiteX18" fmla="*/ 444177 w 606157"/>
              <a:gd name="connsiteY18" fmla="*/ 459269 h 561261"/>
              <a:gd name="connsiteX19" fmla="*/ 446683 w 606157"/>
              <a:gd name="connsiteY19" fmla="*/ 461679 h 561261"/>
              <a:gd name="connsiteX20" fmla="*/ 455411 w 606157"/>
              <a:gd name="connsiteY20" fmla="*/ 461679 h 561261"/>
              <a:gd name="connsiteX21" fmla="*/ 457918 w 606157"/>
              <a:gd name="connsiteY21" fmla="*/ 459269 h 561261"/>
              <a:gd name="connsiteX22" fmla="*/ 457918 w 606157"/>
              <a:gd name="connsiteY22" fmla="*/ 448976 h 561261"/>
              <a:gd name="connsiteX23" fmla="*/ 472496 w 606157"/>
              <a:gd name="connsiteY23" fmla="*/ 441929 h 561261"/>
              <a:gd name="connsiteX24" fmla="*/ 479181 w 606157"/>
              <a:gd name="connsiteY24" fmla="*/ 424961 h 561261"/>
              <a:gd name="connsiteX25" fmla="*/ 472681 w 606157"/>
              <a:gd name="connsiteY25" fmla="*/ 407900 h 561261"/>
              <a:gd name="connsiteX26" fmla="*/ 451976 w 606157"/>
              <a:gd name="connsiteY26" fmla="*/ 395939 h 561261"/>
              <a:gd name="connsiteX27" fmla="*/ 443712 w 606157"/>
              <a:gd name="connsiteY27" fmla="*/ 390654 h 561261"/>
              <a:gd name="connsiteX28" fmla="*/ 441484 w 606157"/>
              <a:gd name="connsiteY28" fmla="*/ 384349 h 561261"/>
              <a:gd name="connsiteX29" fmla="*/ 443527 w 606157"/>
              <a:gd name="connsiteY29" fmla="*/ 377487 h 561261"/>
              <a:gd name="connsiteX30" fmla="*/ 449840 w 606157"/>
              <a:gd name="connsiteY30" fmla="*/ 374798 h 561261"/>
              <a:gd name="connsiteX31" fmla="*/ 456711 w 606157"/>
              <a:gd name="connsiteY31" fmla="*/ 378044 h 561261"/>
              <a:gd name="connsiteX32" fmla="*/ 459125 w 606157"/>
              <a:gd name="connsiteY32" fmla="*/ 385276 h 561261"/>
              <a:gd name="connsiteX33" fmla="*/ 462004 w 606157"/>
              <a:gd name="connsiteY33" fmla="*/ 387780 h 561261"/>
              <a:gd name="connsiteX34" fmla="*/ 476488 w 606157"/>
              <a:gd name="connsiteY34" fmla="*/ 387501 h 561261"/>
              <a:gd name="connsiteX35" fmla="*/ 479366 w 606157"/>
              <a:gd name="connsiteY35" fmla="*/ 384534 h 561261"/>
              <a:gd name="connsiteX36" fmla="*/ 473145 w 606157"/>
              <a:gd name="connsiteY36" fmla="*/ 368586 h 561261"/>
              <a:gd name="connsiteX37" fmla="*/ 457918 w 606157"/>
              <a:gd name="connsiteY37" fmla="*/ 359963 h 561261"/>
              <a:gd name="connsiteX38" fmla="*/ 457918 w 606157"/>
              <a:gd name="connsiteY38" fmla="*/ 348929 h 561261"/>
              <a:gd name="connsiteX39" fmla="*/ 455411 w 606157"/>
              <a:gd name="connsiteY39" fmla="*/ 346518 h 561261"/>
              <a:gd name="connsiteX40" fmla="*/ 448726 w 606157"/>
              <a:gd name="connsiteY40" fmla="*/ 326490 h 561261"/>
              <a:gd name="connsiteX41" fmla="*/ 526348 w 606157"/>
              <a:gd name="connsiteY41" fmla="*/ 404006 h 561261"/>
              <a:gd name="connsiteX42" fmla="*/ 448726 w 606157"/>
              <a:gd name="connsiteY42" fmla="*/ 481522 h 561261"/>
              <a:gd name="connsiteX43" fmla="*/ 371104 w 606157"/>
              <a:gd name="connsiteY43" fmla="*/ 404006 h 561261"/>
              <a:gd name="connsiteX44" fmla="*/ 448726 w 606157"/>
              <a:gd name="connsiteY44" fmla="*/ 326490 h 561261"/>
              <a:gd name="connsiteX45" fmla="*/ 448702 w 606157"/>
              <a:gd name="connsiteY45" fmla="*/ 304296 h 561261"/>
              <a:gd name="connsiteX46" fmla="*/ 348714 w 606157"/>
              <a:gd name="connsiteY46" fmla="*/ 404134 h 561261"/>
              <a:gd name="connsiteX47" fmla="*/ 448702 w 606157"/>
              <a:gd name="connsiteY47" fmla="*/ 503972 h 561261"/>
              <a:gd name="connsiteX48" fmla="*/ 548782 w 606157"/>
              <a:gd name="connsiteY48" fmla="*/ 404134 h 561261"/>
              <a:gd name="connsiteX49" fmla="*/ 448702 w 606157"/>
              <a:gd name="connsiteY49" fmla="*/ 304296 h 561261"/>
              <a:gd name="connsiteX50" fmla="*/ 435240 w 606157"/>
              <a:gd name="connsiteY50" fmla="*/ 246822 h 561261"/>
              <a:gd name="connsiteX51" fmla="*/ 462070 w 606157"/>
              <a:gd name="connsiteY51" fmla="*/ 246822 h 561261"/>
              <a:gd name="connsiteX52" fmla="*/ 462070 w 606157"/>
              <a:gd name="connsiteY52" fmla="*/ 278062 h 561261"/>
              <a:gd name="connsiteX53" fmla="*/ 574870 w 606157"/>
              <a:gd name="connsiteY53" fmla="*/ 390693 h 561261"/>
              <a:gd name="connsiteX54" fmla="*/ 606157 w 606157"/>
              <a:gd name="connsiteY54" fmla="*/ 390693 h 561261"/>
              <a:gd name="connsiteX55" fmla="*/ 606157 w 606157"/>
              <a:gd name="connsiteY55" fmla="*/ 417390 h 561261"/>
              <a:gd name="connsiteX56" fmla="*/ 574870 w 606157"/>
              <a:gd name="connsiteY56" fmla="*/ 417390 h 561261"/>
              <a:gd name="connsiteX57" fmla="*/ 462070 w 606157"/>
              <a:gd name="connsiteY57" fmla="*/ 529928 h 561261"/>
              <a:gd name="connsiteX58" fmla="*/ 462070 w 606157"/>
              <a:gd name="connsiteY58" fmla="*/ 561261 h 561261"/>
              <a:gd name="connsiteX59" fmla="*/ 435240 w 606157"/>
              <a:gd name="connsiteY59" fmla="*/ 561261 h 561261"/>
              <a:gd name="connsiteX60" fmla="*/ 435240 w 606157"/>
              <a:gd name="connsiteY60" fmla="*/ 530114 h 561261"/>
              <a:gd name="connsiteX61" fmla="*/ 322440 w 606157"/>
              <a:gd name="connsiteY61" fmla="*/ 417483 h 561261"/>
              <a:gd name="connsiteX62" fmla="*/ 291153 w 606157"/>
              <a:gd name="connsiteY62" fmla="*/ 417483 h 561261"/>
              <a:gd name="connsiteX63" fmla="*/ 291153 w 606157"/>
              <a:gd name="connsiteY63" fmla="*/ 390693 h 561261"/>
              <a:gd name="connsiteX64" fmla="*/ 322440 w 606157"/>
              <a:gd name="connsiteY64" fmla="*/ 390693 h 561261"/>
              <a:gd name="connsiteX65" fmla="*/ 435240 w 606157"/>
              <a:gd name="connsiteY65" fmla="*/ 278062 h 561261"/>
              <a:gd name="connsiteX66" fmla="*/ 229597 w 606157"/>
              <a:gd name="connsiteY66" fmla="*/ 400 h 561261"/>
              <a:gd name="connsiteX67" fmla="*/ 285302 w 606157"/>
              <a:gd name="connsiteY67" fmla="*/ 12174 h 561261"/>
              <a:gd name="connsiteX68" fmla="*/ 312412 w 606157"/>
              <a:gd name="connsiteY68" fmla="*/ 37296 h 561261"/>
              <a:gd name="connsiteX69" fmla="*/ 342307 w 606157"/>
              <a:gd name="connsiteY69" fmla="*/ 131668 h 561261"/>
              <a:gd name="connsiteX70" fmla="*/ 340265 w 606157"/>
              <a:gd name="connsiteY70" fmla="*/ 140104 h 561261"/>
              <a:gd name="connsiteX71" fmla="*/ 348249 w 606157"/>
              <a:gd name="connsiteY71" fmla="*/ 179781 h 561261"/>
              <a:gd name="connsiteX72" fmla="*/ 329031 w 606157"/>
              <a:gd name="connsiteY72" fmla="*/ 213154 h 561261"/>
              <a:gd name="connsiteX73" fmla="*/ 315569 w 606157"/>
              <a:gd name="connsiteY73" fmla="*/ 249957 h 561261"/>
              <a:gd name="connsiteX74" fmla="*/ 315569 w 606157"/>
              <a:gd name="connsiteY74" fmla="*/ 295846 h 561261"/>
              <a:gd name="connsiteX75" fmla="*/ 317983 w 606157"/>
              <a:gd name="connsiteY75" fmla="*/ 299646 h 561261"/>
              <a:gd name="connsiteX76" fmla="*/ 335066 w 606157"/>
              <a:gd name="connsiteY76" fmla="*/ 308453 h 561261"/>
              <a:gd name="connsiteX77" fmla="*/ 304149 w 606157"/>
              <a:gd name="connsiteY77" fmla="*/ 368896 h 561261"/>
              <a:gd name="connsiteX78" fmla="*/ 291151 w 606157"/>
              <a:gd name="connsiteY78" fmla="*/ 368896 h 561261"/>
              <a:gd name="connsiteX79" fmla="*/ 269333 w 606157"/>
              <a:gd name="connsiteY79" fmla="*/ 390681 h 561261"/>
              <a:gd name="connsiteX80" fmla="*/ 269333 w 606157"/>
              <a:gd name="connsiteY80" fmla="*/ 417472 h 561261"/>
              <a:gd name="connsiteX81" fmla="*/ 291151 w 606157"/>
              <a:gd name="connsiteY81" fmla="*/ 439257 h 561261"/>
              <a:gd name="connsiteX82" fmla="*/ 304149 w 606157"/>
              <a:gd name="connsiteY82" fmla="*/ 439257 h 561261"/>
              <a:gd name="connsiteX83" fmla="*/ 328752 w 606157"/>
              <a:gd name="connsiteY83" fmla="*/ 491542 h 561261"/>
              <a:gd name="connsiteX84" fmla="*/ 268127 w 606157"/>
              <a:gd name="connsiteY84" fmla="*/ 491542 h 561261"/>
              <a:gd name="connsiteX85" fmla="*/ 268127 w 606157"/>
              <a:gd name="connsiteY85" fmla="*/ 491357 h 561261"/>
              <a:gd name="connsiteX86" fmla="*/ 205644 w 606157"/>
              <a:gd name="connsiteY86" fmla="*/ 491357 h 561261"/>
              <a:gd name="connsiteX87" fmla="*/ 0 w 606157"/>
              <a:gd name="connsiteY87" fmla="*/ 491357 h 561261"/>
              <a:gd name="connsiteX88" fmla="*/ 0 w 606157"/>
              <a:gd name="connsiteY88" fmla="*/ 424796 h 561261"/>
              <a:gd name="connsiteX89" fmla="*/ 16990 w 606157"/>
              <a:gd name="connsiteY89" fmla="*/ 388549 h 561261"/>
              <a:gd name="connsiteX90" fmla="*/ 155695 w 606157"/>
              <a:gd name="connsiteY90" fmla="*/ 299646 h 561261"/>
              <a:gd name="connsiteX91" fmla="*/ 158202 w 606157"/>
              <a:gd name="connsiteY91" fmla="*/ 295846 h 561261"/>
              <a:gd name="connsiteX92" fmla="*/ 158202 w 606157"/>
              <a:gd name="connsiteY92" fmla="*/ 249957 h 561261"/>
              <a:gd name="connsiteX93" fmla="*/ 144740 w 606157"/>
              <a:gd name="connsiteY93" fmla="*/ 213154 h 561261"/>
              <a:gd name="connsiteX94" fmla="*/ 125522 w 606157"/>
              <a:gd name="connsiteY94" fmla="*/ 179781 h 561261"/>
              <a:gd name="connsiteX95" fmla="*/ 133042 w 606157"/>
              <a:gd name="connsiteY95" fmla="*/ 140104 h 561261"/>
              <a:gd name="connsiteX96" fmla="*/ 131092 w 606157"/>
              <a:gd name="connsiteY96" fmla="*/ 131668 h 561261"/>
              <a:gd name="connsiteX97" fmla="*/ 130814 w 606157"/>
              <a:gd name="connsiteY97" fmla="*/ 85317 h 561261"/>
              <a:gd name="connsiteX98" fmla="*/ 157923 w 606157"/>
              <a:gd name="connsiteY98" fmla="*/ 37853 h 561261"/>
              <a:gd name="connsiteX99" fmla="*/ 183084 w 606157"/>
              <a:gd name="connsiteY99" fmla="*/ 17087 h 561261"/>
              <a:gd name="connsiteX100" fmla="*/ 207501 w 606157"/>
              <a:gd name="connsiteY100" fmla="*/ 4665 h 561261"/>
              <a:gd name="connsiteX101" fmla="*/ 229597 w 606157"/>
              <a:gd name="connsiteY101" fmla="*/ 400 h 56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606157" h="561261">
                <a:moveTo>
                  <a:pt x="446683" y="346518"/>
                </a:moveTo>
                <a:cubicBezTo>
                  <a:pt x="445291" y="346518"/>
                  <a:pt x="444177" y="347631"/>
                  <a:pt x="444177" y="348929"/>
                </a:cubicBezTo>
                <a:lnTo>
                  <a:pt x="444177" y="359592"/>
                </a:lnTo>
                <a:cubicBezTo>
                  <a:pt x="437491" y="360426"/>
                  <a:pt x="432013" y="363023"/>
                  <a:pt x="427835" y="367010"/>
                </a:cubicBezTo>
                <a:cubicBezTo>
                  <a:pt x="423285" y="371368"/>
                  <a:pt x="420871" y="377024"/>
                  <a:pt x="420871" y="383792"/>
                </a:cubicBezTo>
                <a:cubicBezTo>
                  <a:pt x="420871" y="391396"/>
                  <a:pt x="423100" y="397052"/>
                  <a:pt x="427464" y="401039"/>
                </a:cubicBezTo>
                <a:cubicBezTo>
                  <a:pt x="431828" y="404841"/>
                  <a:pt x="438698" y="408642"/>
                  <a:pt x="448262" y="412536"/>
                </a:cubicBezTo>
                <a:cubicBezTo>
                  <a:pt x="452069" y="414205"/>
                  <a:pt x="454947" y="415967"/>
                  <a:pt x="456433" y="417729"/>
                </a:cubicBezTo>
                <a:cubicBezTo>
                  <a:pt x="458011" y="419398"/>
                  <a:pt x="458754" y="421901"/>
                  <a:pt x="458754" y="425147"/>
                </a:cubicBezTo>
                <a:cubicBezTo>
                  <a:pt x="458754" y="427836"/>
                  <a:pt x="458011" y="430061"/>
                  <a:pt x="456525" y="431823"/>
                </a:cubicBezTo>
                <a:cubicBezTo>
                  <a:pt x="455040" y="433492"/>
                  <a:pt x="452997" y="434419"/>
                  <a:pt x="450026" y="434419"/>
                </a:cubicBezTo>
                <a:cubicBezTo>
                  <a:pt x="446498" y="434419"/>
                  <a:pt x="443712" y="433306"/>
                  <a:pt x="441484" y="431081"/>
                </a:cubicBezTo>
                <a:cubicBezTo>
                  <a:pt x="439627" y="429227"/>
                  <a:pt x="438606" y="426445"/>
                  <a:pt x="438234" y="422736"/>
                </a:cubicBezTo>
                <a:cubicBezTo>
                  <a:pt x="438141" y="421252"/>
                  <a:pt x="436841" y="420325"/>
                  <a:pt x="435356" y="420325"/>
                </a:cubicBezTo>
                <a:lnTo>
                  <a:pt x="420871" y="420511"/>
                </a:lnTo>
                <a:cubicBezTo>
                  <a:pt x="419293" y="420696"/>
                  <a:pt x="417900" y="421901"/>
                  <a:pt x="418086" y="423478"/>
                </a:cubicBezTo>
                <a:cubicBezTo>
                  <a:pt x="418457" y="431174"/>
                  <a:pt x="420871" y="437108"/>
                  <a:pt x="425514" y="441280"/>
                </a:cubicBezTo>
                <a:cubicBezTo>
                  <a:pt x="430435" y="445731"/>
                  <a:pt x="436749" y="448513"/>
                  <a:pt x="444177" y="449347"/>
                </a:cubicBezTo>
                <a:lnTo>
                  <a:pt x="444177" y="459269"/>
                </a:lnTo>
                <a:cubicBezTo>
                  <a:pt x="444177" y="460567"/>
                  <a:pt x="445291" y="461679"/>
                  <a:pt x="446683" y="461679"/>
                </a:cubicBezTo>
                <a:lnTo>
                  <a:pt x="455411" y="461679"/>
                </a:lnTo>
                <a:cubicBezTo>
                  <a:pt x="456804" y="461679"/>
                  <a:pt x="457918" y="460567"/>
                  <a:pt x="457918" y="459269"/>
                </a:cubicBezTo>
                <a:lnTo>
                  <a:pt x="457918" y="448976"/>
                </a:lnTo>
                <a:cubicBezTo>
                  <a:pt x="463861" y="447956"/>
                  <a:pt x="468782" y="445546"/>
                  <a:pt x="472496" y="441929"/>
                </a:cubicBezTo>
                <a:cubicBezTo>
                  <a:pt x="476952" y="437757"/>
                  <a:pt x="479181" y="432008"/>
                  <a:pt x="479181" y="424961"/>
                </a:cubicBezTo>
                <a:cubicBezTo>
                  <a:pt x="479181" y="417543"/>
                  <a:pt x="477138" y="411887"/>
                  <a:pt x="472681" y="407900"/>
                </a:cubicBezTo>
                <a:cubicBezTo>
                  <a:pt x="468317" y="404006"/>
                  <a:pt x="461354" y="399926"/>
                  <a:pt x="451976" y="395939"/>
                </a:cubicBezTo>
                <a:cubicBezTo>
                  <a:pt x="447890" y="394085"/>
                  <a:pt x="445198" y="392323"/>
                  <a:pt x="443712" y="390654"/>
                </a:cubicBezTo>
                <a:cubicBezTo>
                  <a:pt x="442227" y="388892"/>
                  <a:pt x="441484" y="386667"/>
                  <a:pt x="441484" y="384349"/>
                </a:cubicBezTo>
                <a:cubicBezTo>
                  <a:pt x="441484" y="381567"/>
                  <a:pt x="442227" y="379249"/>
                  <a:pt x="443527" y="377487"/>
                </a:cubicBezTo>
                <a:cubicBezTo>
                  <a:pt x="444919" y="375633"/>
                  <a:pt x="447055" y="374798"/>
                  <a:pt x="449840" y="374798"/>
                </a:cubicBezTo>
                <a:cubicBezTo>
                  <a:pt x="452719" y="374798"/>
                  <a:pt x="454947" y="375911"/>
                  <a:pt x="456711" y="378044"/>
                </a:cubicBezTo>
                <a:cubicBezTo>
                  <a:pt x="458011" y="379713"/>
                  <a:pt x="458940" y="382123"/>
                  <a:pt x="459125" y="385276"/>
                </a:cubicBezTo>
                <a:cubicBezTo>
                  <a:pt x="459311" y="386760"/>
                  <a:pt x="460518" y="387780"/>
                  <a:pt x="462004" y="387780"/>
                </a:cubicBezTo>
                <a:lnTo>
                  <a:pt x="476488" y="387501"/>
                </a:lnTo>
                <a:cubicBezTo>
                  <a:pt x="478067" y="387501"/>
                  <a:pt x="479459" y="386203"/>
                  <a:pt x="479366" y="384534"/>
                </a:cubicBezTo>
                <a:cubicBezTo>
                  <a:pt x="478809" y="378229"/>
                  <a:pt x="476859" y="372944"/>
                  <a:pt x="473145" y="368586"/>
                </a:cubicBezTo>
                <a:cubicBezTo>
                  <a:pt x="469339" y="364043"/>
                  <a:pt x="464232" y="361168"/>
                  <a:pt x="457918" y="359963"/>
                </a:cubicBezTo>
                <a:lnTo>
                  <a:pt x="457918" y="348929"/>
                </a:lnTo>
                <a:cubicBezTo>
                  <a:pt x="457918" y="347631"/>
                  <a:pt x="456804" y="346518"/>
                  <a:pt x="455411" y="346518"/>
                </a:cubicBezTo>
                <a:close/>
                <a:moveTo>
                  <a:pt x="448726" y="326490"/>
                </a:moveTo>
                <a:cubicBezTo>
                  <a:pt x="491622" y="326490"/>
                  <a:pt x="526348" y="361168"/>
                  <a:pt x="526348" y="404006"/>
                </a:cubicBezTo>
                <a:cubicBezTo>
                  <a:pt x="526348" y="446751"/>
                  <a:pt x="491622" y="481522"/>
                  <a:pt x="448726" y="481522"/>
                </a:cubicBezTo>
                <a:cubicBezTo>
                  <a:pt x="405923" y="481522"/>
                  <a:pt x="371104" y="446751"/>
                  <a:pt x="371104" y="404006"/>
                </a:cubicBezTo>
                <a:cubicBezTo>
                  <a:pt x="371104" y="361168"/>
                  <a:pt x="405923" y="326490"/>
                  <a:pt x="448726" y="326490"/>
                </a:cubicBezTo>
                <a:close/>
                <a:moveTo>
                  <a:pt x="448702" y="304296"/>
                </a:moveTo>
                <a:cubicBezTo>
                  <a:pt x="393648" y="304296"/>
                  <a:pt x="348714" y="349163"/>
                  <a:pt x="348714" y="404134"/>
                </a:cubicBezTo>
                <a:cubicBezTo>
                  <a:pt x="348714" y="459105"/>
                  <a:pt x="393555" y="503972"/>
                  <a:pt x="448702" y="503972"/>
                </a:cubicBezTo>
                <a:cubicBezTo>
                  <a:pt x="503848" y="503972"/>
                  <a:pt x="548782" y="459105"/>
                  <a:pt x="548782" y="404134"/>
                </a:cubicBezTo>
                <a:cubicBezTo>
                  <a:pt x="548782" y="349163"/>
                  <a:pt x="503941" y="304296"/>
                  <a:pt x="448702" y="304296"/>
                </a:cubicBezTo>
                <a:close/>
                <a:moveTo>
                  <a:pt x="435240" y="246822"/>
                </a:moveTo>
                <a:lnTo>
                  <a:pt x="462070" y="246822"/>
                </a:lnTo>
                <a:lnTo>
                  <a:pt x="462070" y="278062"/>
                </a:lnTo>
                <a:cubicBezTo>
                  <a:pt x="521395" y="284273"/>
                  <a:pt x="568650" y="331457"/>
                  <a:pt x="574870" y="390693"/>
                </a:cubicBezTo>
                <a:lnTo>
                  <a:pt x="606157" y="390693"/>
                </a:lnTo>
                <a:lnTo>
                  <a:pt x="606157" y="417390"/>
                </a:lnTo>
                <a:lnTo>
                  <a:pt x="574870" y="417390"/>
                </a:lnTo>
                <a:cubicBezTo>
                  <a:pt x="568557" y="476533"/>
                  <a:pt x="521395" y="523625"/>
                  <a:pt x="462070" y="529928"/>
                </a:cubicBezTo>
                <a:lnTo>
                  <a:pt x="462070" y="561261"/>
                </a:lnTo>
                <a:lnTo>
                  <a:pt x="435240" y="561261"/>
                </a:lnTo>
                <a:lnTo>
                  <a:pt x="435240" y="530114"/>
                </a:lnTo>
                <a:cubicBezTo>
                  <a:pt x="375915" y="523810"/>
                  <a:pt x="328753" y="476718"/>
                  <a:pt x="322440" y="417483"/>
                </a:cubicBezTo>
                <a:lnTo>
                  <a:pt x="291153" y="417483"/>
                </a:lnTo>
                <a:lnTo>
                  <a:pt x="291153" y="390693"/>
                </a:lnTo>
                <a:lnTo>
                  <a:pt x="322440" y="390693"/>
                </a:lnTo>
                <a:cubicBezTo>
                  <a:pt x="328753" y="331457"/>
                  <a:pt x="375915" y="284366"/>
                  <a:pt x="435240" y="278062"/>
                </a:cubicBezTo>
                <a:close/>
                <a:moveTo>
                  <a:pt x="229597" y="400"/>
                </a:moveTo>
                <a:cubicBezTo>
                  <a:pt x="253922" y="-1639"/>
                  <a:pt x="272212" y="4387"/>
                  <a:pt x="285302" y="12174"/>
                </a:cubicBezTo>
                <a:cubicBezTo>
                  <a:pt x="304985" y="22927"/>
                  <a:pt x="312412" y="37296"/>
                  <a:pt x="312412" y="37296"/>
                </a:cubicBezTo>
                <a:cubicBezTo>
                  <a:pt x="312412" y="37296"/>
                  <a:pt x="357533" y="40448"/>
                  <a:pt x="342307" y="131668"/>
                </a:cubicBezTo>
                <a:cubicBezTo>
                  <a:pt x="341750" y="134449"/>
                  <a:pt x="341007" y="137230"/>
                  <a:pt x="340265" y="140104"/>
                </a:cubicBezTo>
                <a:cubicBezTo>
                  <a:pt x="348806" y="140104"/>
                  <a:pt x="357626" y="146779"/>
                  <a:pt x="348249" y="179781"/>
                </a:cubicBezTo>
                <a:cubicBezTo>
                  <a:pt x="340915" y="205460"/>
                  <a:pt x="334230" y="212783"/>
                  <a:pt x="329031" y="213154"/>
                </a:cubicBezTo>
                <a:cubicBezTo>
                  <a:pt x="327174" y="224928"/>
                  <a:pt x="322625" y="237721"/>
                  <a:pt x="315569" y="249957"/>
                </a:cubicBezTo>
                <a:lnTo>
                  <a:pt x="315569" y="295846"/>
                </a:lnTo>
                <a:cubicBezTo>
                  <a:pt x="315569" y="297421"/>
                  <a:pt x="316497" y="298905"/>
                  <a:pt x="317983" y="299646"/>
                </a:cubicBezTo>
                <a:cubicBezTo>
                  <a:pt x="321139" y="301130"/>
                  <a:pt x="327081" y="304282"/>
                  <a:pt x="335066" y="308453"/>
                </a:cubicBezTo>
                <a:cubicBezTo>
                  <a:pt x="320489" y="325789"/>
                  <a:pt x="309720" y="346276"/>
                  <a:pt x="304149" y="368896"/>
                </a:cubicBezTo>
                <a:lnTo>
                  <a:pt x="291151" y="368896"/>
                </a:lnTo>
                <a:cubicBezTo>
                  <a:pt x="279175" y="368896"/>
                  <a:pt x="269333" y="378629"/>
                  <a:pt x="269333" y="390681"/>
                </a:cubicBezTo>
                <a:lnTo>
                  <a:pt x="269333" y="417472"/>
                </a:lnTo>
                <a:cubicBezTo>
                  <a:pt x="269333" y="429431"/>
                  <a:pt x="279175" y="439257"/>
                  <a:pt x="291151" y="439257"/>
                </a:cubicBezTo>
                <a:lnTo>
                  <a:pt x="304149" y="439257"/>
                </a:lnTo>
                <a:cubicBezTo>
                  <a:pt x="308884" y="458354"/>
                  <a:pt x="317426" y="476061"/>
                  <a:pt x="328752" y="491542"/>
                </a:cubicBezTo>
                <a:lnTo>
                  <a:pt x="268127" y="491542"/>
                </a:lnTo>
                <a:lnTo>
                  <a:pt x="268127" y="491357"/>
                </a:lnTo>
                <a:lnTo>
                  <a:pt x="205644" y="491357"/>
                </a:lnTo>
                <a:lnTo>
                  <a:pt x="0" y="491357"/>
                </a:lnTo>
                <a:lnTo>
                  <a:pt x="0" y="424796"/>
                </a:lnTo>
                <a:cubicBezTo>
                  <a:pt x="0" y="410798"/>
                  <a:pt x="6220" y="397448"/>
                  <a:pt x="16990" y="388549"/>
                </a:cubicBezTo>
                <a:cubicBezTo>
                  <a:pt x="77337" y="338953"/>
                  <a:pt x="142512" y="306136"/>
                  <a:pt x="155695" y="299646"/>
                </a:cubicBezTo>
                <a:cubicBezTo>
                  <a:pt x="157181" y="299090"/>
                  <a:pt x="158202" y="297421"/>
                  <a:pt x="158202" y="295846"/>
                </a:cubicBezTo>
                <a:lnTo>
                  <a:pt x="158202" y="249957"/>
                </a:lnTo>
                <a:cubicBezTo>
                  <a:pt x="151053" y="237721"/>
                  <a:pt x="146597" y="224742"/>
                  <a:pt x="144740" y="213154"/>
                </a:cubicBezTo>
                <a:cubicBezTo>
                  <a:pt x="139634" y="212783"/>
                  <a:pt x="132856" y="205460"/>
                  <a:pt x="125522" y="179781"/>
                </a:cubicBezTo>
                <a:cubicBezTo>
                  <a:pt x="116330" y="147242"/>
                  <a:pt x="124686" y="140382"/>
                  <a:pt x="133042" y="140104"/>
                </a:cubicBezTo>
                <a:cubicBezTo>
                  <a:pt x="132299" y="137230"/>
                  <a:pt x="131556" y="134542"/>
                  <a:pt x="131092" y="131668"/>
                </a:cubicBezTo>
                <a:cubicBezTo>
                  <a:pt x="127843" y="115260"/>
                  <a:pt x="127007" y="100056"/>
                  <a:pt x="130814" y="85317"/>
                </a:cubicBezTo>
                <a:cubicBezTo>
                  <a:pt x="135456" y="65664"/>
                  <a:pt x="146040" y="49997"/>
                  <a:pt x="157923" y="37853"/>
                </a:cubicBezTo>
                <a:cubicBezTo>
                  <a:pt x="165537" y="29880"/>
                  <a:pt x="174078" y="22835"/>
                  <a:pt x="183084" y="17087"/>
                </a:cubicBezTo>
                <a:cubicBezTo>
                  <a:pt x="190511" y="12081"/>
                  <a:pt x="198588" y="7631"/>
                  <a:pt x="207501" y="4665"/>
                </a:cubicBezTo>
                <a:cubicBezTo>
                  <a:pt x="214371" y="2255"/>
                  <a:pt x="221799" y="771"/>
                  <a:pt x="229597" y="40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endParaRPr lang="zh-CN" altLang="en-US" sz="2000" b="1" i="1" dirty="0"/>
          </a:p>
        </p:txBody>
      </p:sp>
      <p:sp>
        <p:nvSpPr>
          <p:cNvPr id="13" name="iṥlîḍè"/>
          <p:cNvSpPr/>
          <p:nvPr/>
        </p:nvSpPr>
        <p:spPr>
          <a:xfrm>
            <a:off x="5709944" y="5722068"/>
            <a:ext cx="772115" cy="424732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 lnSpcReduction="1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i="1" dirty="0">
                <a:solidFill>
                  <a:schemeClr val="bg1"/>
                </a:solidFill>
              </a:rPr>
              <a:t>2018</a:t>
            </a:r>
            <a:endParaRPr lang="en-US" altLang="zh-CN" sz="2000" b="1" i="1" dirty="0">
              <a:solidFill>
                <a:schemeClr val="bg1"/>
              </a:solidFill>
            </a:endParaRPr>
          </a:p>
        </p:txBody>
      </p:sp>
      <p:sp>
        <p:nvSpPr>
          <p:cNvPr id="14" name="iṩḷiḋe"/>
          <p:cNvSpPr/>
          <p:nvPr/>
        </p:nvSpPr>
        <p:spPr>
          <a:xfrm>
            <a:off x="8611246" y="3748446"/>
            <a:ext cx="1895475" cy="1895475"/>
          </a:xfrm>
          <a:prstGeom prst="ellipse">
            <a:avLst/>
          </a:prstGeom>
          <a:solidFill>
            <a:srgbClr val="ABC9DD"/>
          </a:solidFill>
          <a:ln w="3810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>
              <a:buSzPct val="25000"/>
            </a:pPr>
            <a:endParaRPr lang="zh-CN" altLang="en-US" sz="2000" b="1" i="1" dirty="0"/>
          </a:p>
        </p:txBody>
      </p:sp>
      <p:sp>
        <p:nvSpPr>
          <p:cNvPr id="16" name="işḻíďé"/>
          <p:cNvSpPr/>
          <p:nvPr/>
        </p:nvSpPr>
        <p:spPr>
          <a:xfrm>
            <a:off x="9235213" y="4326455"/>
            <a:ext cx="771524" cy="770453"/>
          </a:xfrm>
          <a:custGeom>
            <a:avLst/>
            <a:gdLst>
              <a:gd name="connsiteX0" fmla="*/ 360110 w 605727"/>
              <a:gd name="connsiteY0" fmla="*/ 296292 h 604886"/>
              <a:gd name="connsiteX1" fmla="*/ 369534 w 605727"/>
              <a:gd name="connsiteY1" fmla="*/ 299426 h 604886"/>
              <a:gd name="connsiteX2" fmla="*/ 380820 w 605727"/>
              <a:gd name="connsiteY2" fmla="*/ 314169 h 604886"/>
              <a:gd name="connsiteX3" fmla="*/ 369767 w 605727"/>
              <a:gd name="connsiteY3" fmla="*/ 349806 h 604886"/>
              <a:gd name="connsiteX4" fmla="*/ 327999 w 605727"/>
              <a:gd name="connsiteY4" fmla="*/ 308132 h 604886"/>
              <a:gd name="connsiteX5" fmla="*/ 349407 w 605727"/>
              <a:gd name="connsiteY5" fmla="*/ 298033 h 604886"/>
              <a:gd name="connsiteX6" fmla="*/ 360110 w 605727"/>
              <a:gd name="connsiteY6" fmla="*/ 296292 h 604886"/>
              <a:gd name="connsiteX7" fmla="*/ 238254 w 605727"/>
              <a:gd name="connsiteY7" fmla="*/ 264280 h 604886"/>
              <a:gd name="connsiteX8" fmla="*/ 276063 w 605727"/>
              <a:gd name="connsiteY8" fmla="*/ 301994 h 604886"/>
              <a:gd name="connsiteX9" fmla="*/ 266175 w 605727"/>
              <a:gd name="connsiteY9" fmla="*/ 306751 h 604886"/>
              <a:gd name="connsiteX10" fmla="*/ 254774 w 605727"/>
              <a:gd name="connsiteY10" fmla="*/ 310349 h 604886"/>
              <a:gd name="connsiteX11" fmla="*/ 244187 w 605727"/>
              <a:gd name="connsiteY11" fmla="*/ 309768 h 604886"/>
              <a:gd name="connsiteX12" fmla="*/ 235229 w 605727"/>
              <a:gd name="connsiteY12" fmla="*/ 302574 h 604886"/>
              <a:gd name="connsiteX13" fmla="*/ 230576 w 605727"/>
              <a:gd name="connsiteY13" fmla="*/ 292594 h 604886"/>
              <a:gd name="connsiteX14" fmla="*/ 238254 w 605727"/>
              <a:gd name="connsiteY14" fmla="*/ 264280 h 604886"/>
              <a:gd name="connsiteX15" fmla="*/ 287417 w 605727"/>
              <a:gd name="connsiteY15" fmla="*/ 198893 h 604886"/>
              <a:gd name="connsiteX16" fmla="*/ 243002 w 605727"/>
              <a:gd name="connsiteY16" fmla="*/ 214335 h 604886"/>
              <a:gd name="connsiteX17" fmla="*/ 237887 w 605727"/>
              <a:gd name="connsiteY17" fmla="*/ 218050 h 604886"/>
              <a:gd name="connsiteX18" fmla="*/ 236957 w 605727"/>
              <a:gd name="connsiteY18" fmla="*/ 217122 h 604886"/>
              <a:gd name="connsiteX19" fmla="*/ 225214 w 605727"/>
              <a:gd name="connsiteY19" fmla="*/ 205511 h 604886"/>
              <a:gd name="connsiteX20" fmla="*/ 208122 w 605727"/>
              <a:gd name="connsiteY20" fmla="*/ 201796 h 604886"/>
              <a:gd name="connsiteX21" fmla="*/ 197658 w 605727"/>
              <a:gd name="connsiteY21" fmla="*/ 215961 h 604886"/>
              <a:gd name="connsiteX22" fmla="*/ 202309 w 605727"/>
              <a:gd name="connsiteY22" fmla="*/ 228384 h 604886"/>
              <a:gd name="connsiteX23" fmla="*/ 214052 w 605727"/>
              <a:gd name="connsiteY23" fmla="*/ 240111 h 604886"/>
              <a:gd name="connsiteX24" fmla="*/ 214982 w 605727"/>
              <a:gd name="connsiteY24" fmla="*/ 241039 h 604886"/>
              <a:gd name="connsiteX25" fmla="*/ 197774 w 605727"/>
              <a:gd name="connsiteY25" fmla="*/ 285624 h 604886"/>
              <a:gd name="connsiteX26" fmla="*/ 201262 w 605727"/>
              <a:gd name="connsiteY26" fmla="*/ 307916 h 604886"/>
              <a:gd name="connsiteX27" fmla="*/ 214517 w 605727"/>
              <a:gd name="connsiteY27" fmla="*/ 327887 h 604886"/>
              <a:gd name="connsiteX28" fmla="*/ 234399 w 605727"/>
              <a:gd name="connsiteY28" fmla="*/ 340774 h 604886"/>
              <a:gd name="connsiteX29" fmla="*/ 256722 w 605727"/>
              <a:gd name="connsiteY29" fmla="*/ 342748 h 604886"/>
              <a:gd name="connsiteX30" fmla="*/ 299741 w 605727"/>
              <a:gd name="connsiteY30" fmla="*/ 325681 h 604886"/>
              <a:gd name="connsiteX31" fmla="*/ 345085 w 605727"/>
              <a:gd name="connsiteY31" fmla="*/ 370962 h 604886"/>
              <a:gd name="connsiteX32" fmla="*/ 322645 w 605727"/>
              <a:gd name="connsiteY32" fmla="*/ 377580 h 604886"/>
              <a:gd name="connsiteX33" fmla="*/ 311135 w 605727"/>
              <a:gd name="connsiteY33" fmla="*/ 376187 h 604886"/>
              <a:gd name="connsiteX34" fmla="*/ 305554 w 605727"/>
              <a:gd name="connsiteY34" fmla="*/ 374213 h 604886"/>
              <a:gd name="connsiteX35" fmla="*/ 300438 w 605727"/>
              <a:gd name="connsiteY35" fmla="*/ 371426 h 604886"/>
              <a:gd name="connsiteX36" fmla="*/ 282766 w 605727"/>
              <a:gd name="connsiteY36" fmla="*/ 373516 h 604886"/>
              <a:gd name="connsiteX37" fmla="*/ 277650 w 605727"/>
              <a:gd name="connsiteY37" fmla="*/ 390816 h 604886"/>
              <a:gd name="connsiteX38" fmla="*/ 282882 w 605727"/>
              <a:gd name="connsiteY38" fmla="*/ 398479 h 604886"/>
              <a:gd name="connsiteX39" fmla="*/ 287649 w 605727"/>
              <a:gd name="connsiteY39" fmla="*/ 401382 h 604886"/>
              <a:gd name="connsiteX40" fmla="*/ 293230 w 605727"/>
              <a:gd name="connsiteY40" fmla="*/ 404168 h 604886"/>
              <a:gd name="connsiteX41" fmla="*/ 316135 w 605727"/>
              <a:gd name="connsiteY41" fmla="*/ 409741 h 604886"/>
              <a:gd name="connsiteX42" fmla="*/ 361479 w 605727"/>
              <a:gd name="connsiteY42" fmla="*/ 399060 h 604886"/>
              <a:gd name="connsiteX43" fmla="*/ 368687 w 605727"/>
              <a:gd name="connsiteY43" fmla="*/ 394531 h 604886"/>
              <a:gd name="connsiteX44" fmla="*/ 381942 w 605727"/>
              <a:gd name="connsiteY44" fmla="*/ 407767 h 604886"/>
              <a:gd name="connsiteX45" fmla="*/ 399033 w 605727"/>
              <a:gd name="connsiteY45" fmla="*/ 411599 h 604886"/>
              <a:gd name="connsiteX46" fmla="*/ 409613 w 605727"/>
              <a:gd name="connsiteY46" fmla="*/ 397318 h 604886"/>
              <a:gd name="connsiteX47" fmla="*/ 404963 w 605727"/>
              <a:gd name="connsiteY47" fmla="*/ 384895 h 604886"/>
              <a:gd name="connsiteX48" fmla="*/ 392755 w 605727"/>
              <a:gd name="connsiteY48" fmla="*/ 372704 h 604886"/>
              <a:gd name="connsiteX49" fmla="*/ 413683 w 605727"/>
              <a:gd name="connsiteY49" fmla="*/ 329048 h 604886"/>
              <a:gd name="connsiteX50" fmla="*/ 401591 w 605727"/>
              <a:gd name="connsiteY50" fmla="*/ 285508 h 604886"/>
              <a:gd name="connsiteX51" fmla="*/ 372524 w 605727"/>
              <a:gd name="connsiteY51" fmla="*/ 265654 h 604886"/>
              <a:gd name="connsiteX52" fmla="*/ 372408 w 605727"/>
              <a:gd name="connsiteY52" fmla="*/ 265654 h 604886"/>
              <a:gd name="connsiteX53" fmla="*/ 329854 w 605727"/>
              <a:gd name="connsiteY53" fmla="*/ 270879 h 604886"/>
              <a:gd name="connsiteX54" fmla="*/ 304392 w 605727"/>
              <a:gd name="connsiteY54" fmla="*/ 284579 h 604886"/>
              <a:gd name="connsiteX55" fmla="*/ 261024 w 605727"/>
              <a:gd name="connsiteY55" fmla="*/ 241272 h 604886"/>
              <a:gd name="connsiteX56" fmla="*/ 282882 w 605727"/>
              <a:gd name="connsiteY56" fmla="*/ 231635 h 604886"/>
              <a:gd name="connsiteX57" fmla="*/ 294044 w 605727"/>
              <a:gd name="connsiteY57" fmla="*/ 231983 h 604886"/>
              <a:gd name="connsiteX58" fmla="*/ 299508 w 605727"/>
              <a:gd name="connsiteY58" fmla="*/ 233725 h 604886"/>
              <a:gd name="connsiteX59" fmla="*/ 304508 w 605727"/>
              <a:gd name="connsiteY59" fmla="*/ 236279 h 604886"/>
              <a:gd name="connsiteX60" fmla="*/ 322064 w 605727"/>
              <a:gd name="connsiteY60" fmla="*/ 233493 h 604886"/>
              <a:gd name="connsiteX61" fmla="*/ 326366 w 605727"/>
              <a:gd name="connsiteY61" fmla="*/ 215961 h 604886"/>
              <a:gd name="connsiteX62" fmla="*/ 320785 w 605727"/>
              <a:gd name="connsiteY62" fmla="*/ 208530 h 604886"/>
              <a:gd name="connsiteX63" fmla="*/ 315553 w 605727"/>
              <a:gd name="connsiteY63" fmla="*/ 205511 h 604886"/>
              <a:gd name="connsiteX64" fmla="*/ 309740 w 605727"/>
              <a:gd name="connsiteY64" fmla="*/ 202957 h 604886"/>
              <a:gd name="connsiteX65" fmla="*/ 287417 w 605727"/>
              <a:gd name="connsiteY65" fmla="*/ 198893 h 604886"/>
              <a:gd name="connsiteX66" fmla="*/ 87611 w 605727"/>
              <a:gd name="connsiteY66" fmla="*/ 64907 h 604886"/>
              <a:gd name="connsiteX67" fmla="*/ 71624 w 605727"/>
              <a:gd name="connsiteY67" fmla="*/ 71525 h 604886"/>
              <a:gd name="connsiteX68" fmla="*/ 71624 w 605727"/>
              <a:gd name="connsiteY68" fmla="*/ 103454 h 604886"/>
              <a:gd name="connsiteX69" fmla="*/ 95576 w 605727"/>
              <a:gd name="connsiteY69" fmla="*/ 127372 h 604886"/>
              <a:gd name="connsiteX70" fmla="*/ 127549 w 605727"/>
              <a:gd name="connsiteY70" fmla="*/ 127372 h 604886"/>
              <a:gd name="connsiteX71" fmla="*/ 127549 w 605727"/>
              <a:gd name="connsiteY71" fmla="*/ 95443 h 604886"/>
              <a:gd name="connsiteX72" fmla="*/ 103598 w 605727"/>
              <a:gd name="connsiteY72" fmla="*/ 71525 h 604886"/>
              <a:gd name="connsiteX73" fmla="*/ 87611 w 605727"/>
              <a:gd name="connsiteY73" fmla="*/ 64907 h 604886"/>
              <a:gd name="connsiteX74" fmla="*/ 33605 w 605727"/>
              <a:gd name="connsiteY74" fmla="*/ 120 h 604886"/>
              <a:gd name="connsiteX75" fmla="*/ 240212 w 605727"/>
              <a:gd name="connsiteY75" fmla="*/ 17652 h 604886"/>
              <a:gd name="connsiteX76" fmla="*/ 259512 w 605727"/>
              <a:gd name="connsiteY76" fmla="*/ 26592 h 604886"/>
              <a:gd name="connsiteX77" fmla="*/ 596571 w 605727"/>
              <a:gd name="connsiteY77" fmla="*/ 363183 h 604886"/>
              <a:gd name="connsiteX78" fmla="*/ 596571 w 605727"/>
              <a:gd name="connsiteY78" fmla="*/ 406955 h 604886"/>
              <a:gd name="connsiteX79" fmla="*/ 407521 w 605727"/>
              <a:gd name="connsiteY79" fmla="*/ 595743 h 604886"/>
              <a:gd name="connsiteX80" fmla="*/ 363688 w 605727"/>
              <a:gd name="connsiteY80" fmla="*/ 595743 h 604886"/>
              <a:gd name="connsiteX81" fmla="*/ 26629 w 605727"/>
              <a:gd name="connsiteY81" fmla="*/ 259152 h 604886"/>
              <a:gd name="connsiteX82" fmla="*/ 17676 w 605727"/>
              <a:gd name="connsiteY82" fmla="*/ 239878 h 604886"/>
              <a:gd name="connsiteX83" fmla="*/ 120 w 605727"/>
              <a:gd name="connsiteY83" fmla="*/ 33558 h 604886"/>
              <a:gd name="connsiteX84" fmla="*/ 9073 w 605727"/>
              <a:gd name="connsiteY84" fmla="*/ 9060 h 604886"/>
              <a:gd name="connsiteX85" fmla="*/ 33605 w 605727"/>
              <a:gd name="connsiteY85" fmla="*/ 120 h 6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5727" h="604886">
                <a:moveTo>
                  <a:pt x="360110" y="296292"/>
                </a:moveTo>
                <a:cubicBezTo>
                  <a:pt x="363484" y="296408"/>
                  <a:pt x="366626" y="297569"/>
                  <a:pt x="369534" y="299426"/>
                </a:cubicBezTo>
                <a:cubicBezTo>
                  <a:pt x="374770" y="302909"/>
                  <a:pt x="379075" y="308132"/>
                  <a:pt x="380820" y="314169"/>
                </a:cubicBezTo>
                <a:cubicBezTo>
                  <a:pt x="384310" y="326938"/>
                  <a:pt x="377562" y="340055"/>
                  <a:pt x="369767" y="349806"/>
                </a:cubicBezTo>
                <a:lnTo>
                  <a:pt x="327999" y="308132"/>
                </a:lnTo>
                <a:cubicBezTo>
                  <a:pt x="334864" y="304186"/>
                  <a:pt x="341844" y="300355"/>
                  <a:pt x="349407" y="298033"/>
                </a:cubicBezTo>
                <a:cubicBezTo>
                  <a:pt x="352897" y="296873"/>
                  <a:pt x="356504" y="296176"/>
                  <a:pt x="360110" y="296292"/>
                </a:cubicBezTo>
                <a:close/>
                <a:moveTo>
                  <a:pt x="238254" y="264280"/>
                </a:moveTo>
                <a:lnTo>
                  <a:pt x="276063" y="301994"/>
                </a:lnTo>
                <a:cubicBezTo>
                  <a:pt x="272573" y="303734"/>
                  <a:pt x="269199" y="305359"/>
                  <a:pt x="266175" y="306751"/>
                </a:cubicBezTo>
                <a:cubicBezTo>
                  <a:pt x="262568" y="308260"/>
                  <a:pt x="258729" y="309536"/>
                  <a:pt x="254774" y="310349"/>
                </a:cubicBezTo>
                <a:cubicBezTo>
                  <a:pt x="251284" y="310929"/>
                  <a:pt x="247561" y="311277"/>
                  <a:pt x="244187" y="309768"/>
                </a:cubicBezTo>
                <a:cubicBezTo>
                  <a:pt x="240697" y="308376"/>
                  <a:pt x="237556" y="305475"/>
                  <a:pt x="235229" y="302574"/>
                </a:cubicBezTo>
                <a:cubicBezTo>
                  <a:pt x="232786" y="299673"/>
                  <a:pt x="231274" y="296308"/>
                  <a:pt x="230576" y="292594"/>
                </a:cubicBezTo>
                <a:cubicBezTo>
                  <a:pt x="228714" y="282731"/>
                  <a:pt x="233019" y="272403"/>
                  <a:pt x="238254" y="264280"/>
                </a:cubicBezTo>
                <a:close/>
                <a:moveTo>
                  <a:pt x="287417" y="198893"/>
                </a:moveTo>
                <a:cubicBezTo>
                  <a:pt x="271372" y="199009"/>
                  <a:pt x="256024" y="205279"/>
                  <a:pt x="243002" y="214335"/>
                </a:cubicBezTo>
                <a:cubicBezTo>
                  <a:pt x="241258" y="215496"/>
                  <a:pt x="239514" y="216773"/>
                  <a:pt x="237887" y="218050"/>
                </a:cubicBezTo>
                <a:lnTo>
                  <a:pt x="236957" y="217122"/>
                </a:lnTo>
                <a:lnTo>
                  <a:pt x="225214" y="205511"/>
                </a:lnTo>
                <a:cubicBezTo>
                  <a:pt x="220795" y="201099"/>
                  <a:pt x="214052" y="199590"/>
                  <a:pt x="208122" y="201796"/>
                </a:cubicBezTo>
                <a:cubicBezTo>
                  <a:pt x="202193" y="204002"/>
                  <a:pt x="198007" y="209691"/>
                  <a:pt x="197658" y="215961"/>
                </a:cubicBezTo>
                <a:cubicBezTo>
                  <a:pt x="197309" y="220605"/>
                  <a:pt x="199053" y="225133"/>
                  <a:pt x="202309" y="228384"/>
                </a:cubicBezTo>
                <a:lnTo>
                  <a:pt x="214052" y="240111"/>
                </a:lnTo>
                <a:lnTo>
                  <a:pt x="214982" y="241039"/>
                </a:lnTo>
                <a:cubicBezTo>
                  <a:pt x="205332" y="253927"/>
                  <a:pt x="198472" y="269369"/>
                  <a:pt x="197774" y="285624"/>
                </a:cubicBezTo>
                <a:cubicBezTo>
                  <a:pt x="197426" y="293171"/>
                  <a:pt x="198705" y="300718"/>
                  <a:pt x="201262" y="307916"/>
                </a:cubicBezTo>
                <a:cubicBezTo>
                  <a:pt x="204169" y="315463"/>
                  <a:pt x="208704" y="322197"/>
                  <a:pt x="214517" y="327887"/>
                </a:cubicBezTo>
                <a:cubicBezTo>
                  <a:pt x="220098" y="333460"/>
                  <a:pt x="226841" y="338104"/>
                  <a:pt x="234399" y="340774"/>
                </a:cubicBezTo>
                <a:cubicBezTo>
                  <a:pt x="241607" y="343213"/>
                  <a:pt x="249281" y="343677"/>
                  <a:pt x="256722" y="342748"/>
                </a:cubicBezTo>
                <a:cubicBezTo>
                  <a:pt x="272186" y="340774"/>
                  <a:pt x="286603" y="333460"/>
                  <a:pt x="299741" y="325681"/>
                </a:cubicBezTo>
                <a:lnTo>
                  <a:pt x="345085" y="370962"/>
                </a:lnTo>
                <a:cubicBezTo>
                  <a:pt x="338225" y="374910"/>
                  <a:pt x="330552" y="377464"/>
                  <a:pt x="322645" y="377580"/>
                </a:cubicBezTo>
                <a:cubicBezTo>
                  <a:pt x="318692" y="377696"/>
                  <a:pt x="314856" y="377232"/>
                  <a:pt x="311135" y="376187"/>
                </a:cubicBezTo>
                <a:cubicBezTo>
                  <a:pt x="309275" y="375722"/>
                  <a:pt x="307414" y="375026"/>
                  <a:pt x="305554" y="374213"/>
                </a:cubicBezTo>
                <a:cubicBezTo>
                  <a:pt x="303810" y="373400"/>
                  <a:pt x="302182" y="372355"/>
                  <a:pt x="300438" y="371426"/>
                </a:cubicBezTo>
                <a:cubicBezTo>
                  <a:pt x="294741" y="368640"/>
                  <a:pt x="287649" y="369453"/>
                  <a:pt x="282766" y="373516"/>
                </a:cubicBezTo>
                <a:cubicBezTo>
                  <a:pt x="277766" y="377696"/>
                  <a:pt x="275674" y="384546"/>
                  <a:pt x="277650" y="390816"/>
                </a:cubicBezTo>
                <a:cubicBezTo>
                  <a:pt x="278580" y="393835"/>
                  <a:pt x="280440" y="396505"/>
                  <a:pt x="282882" y="398479"/>
                </a:cubicBezTo>
                <a:cubicBezTo>
                  <a:pt x="284277" y="399640"/>
                  <a:pt x="286021" y="400569"/>
                  <a:pt x="287649" y="401382"/>
                </a:cubicBezTo>
                <a:cubicBezTo>
                  <a:pt x="289509" y="402427"/>
                  <a:pt x="291370" y="403355"/>
                  <a:pt x="293230" y="404168"/>
                </a:cubicBezTo>
                <a:cubicBezTo>
                  <a:pt x="300438" y="407303"/>
                  <a:pt x="308228" y="409161"/>
                  <a:pt x="316135" y="409741"/>
                </a:cubicBezTo>
                <a:cubicBezTo>
                  <a:pt x="331947" y="411018"/>
                  <a:pt x="347759" y="406839"/>
                  <a:pt x="361479" y="399060"/>
                </a:cubicBezTo>
                <a:cubicBezTo>
                  <a:pt x="363920" y="397666"/>
                  <a:pt x="366362" y="396041"/>
                  <a:pt x="368687" y="394531"/>
                </a:cubicBezTo>
                <a:lnTo>
                  <a:pt x="381942" y="407767"/>
                </a:lnTo>
                <a:cubicBezTo>
                  <a:pt x="386476" y="412296"/>
                  <a:pt x="393220" y="413689"/>
                  <a:pt x="399033" y="411599"/>
                </a:cubicBezTo>
                <a:cubicBezTo>
                  <a:pt x="405079" y="409393"/>
                  <a:pt x="409265" y="403704"/>
                  <a:pt x="409613" y="397318"/>
                </a:cubicBezTo>
                <a:cubicBezTo>
                  <a:pt x="409962" y="392790"/>
                  <a:pt x="408218" y="388146"/>
                  <a:pt x="404963" y="384895"/>
                </a:cubicBezTo>
                <a:lnTo>
                  <a:pt x="392755" y="372704"/>
                </a:lnTo>
                <a:cubicBezTo>
                  <a:pt x="403335" y="360280"/>
                  <a:pt x="411590" y="345419"/>
                  <a:pt x="413683" y="329048"/>
                </a:cubicBezTo>
                <a:cubicBezTo>
                  <a:pt x="415543" y="313490"/>
                  <a:pt x="411474" y="297699"/>
                  <a:pt x="401591" y="285508"/>
                </a:cubicBezTo>
                <a:cubicBezTo>
                  <a:pt x="394150" y="276220"/>
                  <a:pt x="384035" y="268905"/>
                  <a:pt x="372524" y="265654"/>
                </a:cubicBezTo>
                <a:cubicBezTo>
                  <a:pt x="367990" y="264493"/>
                  <a:pt x="370199" y="265073"/>
                  <a:pt x="372408" y="265654"/>
                </a:cubicBezTo>
                <a:cubicBezTo>
                  <a:pt x="357991" y="261706"/>
                  <a:pt x="343109" y="265073"/>
                  <a:pt x="329854" y="270879"/>
                </a:cubicBezTo>
                <a:cubicBezTo>
                  <a:pt x="321018" y="274710"/>
                  <a:pt x="312647" y="279587"/>
                  <a:pt x="304392" y="284579"/>
                </a:cubicBezTo>
                <a:lnTo>
                  <a:pt x="261024" y="241272"/>
                </a:lnTo>
                <a:cubicBezTo>
                  <a:pt x="267535" y="236627"/>
                  <a:pt x="274976" y="232912"/>
                  <a:pt x="282882" y="231635"/>
                </a:cubicBezTo>
                <a:cubicBezTo>
                  <a:pt x="286603" y="231170"/>
                  <a:pt x="290323" y="231170"/>
                  <a:pt x="294044" y="231983"/>
                </a:cubicBezTo>
                <a:cubicBezTo>
                  <a:pt x="295904" y="232332"/>
                  <a:pt x="297764" y="232912"/>
                  <a:pt x="299508" y="233725"/>
                </a:cubicBezTo>
                <a:cubicBezTo>
                  <a:pt x="301252" y="234421"/>
                  <a:pt x="302764" y="235466"/>
                  <a:pt x="304508" y="236279"/>
                </a:cubicBezTo>
                <a:cubicBezTo>
                  <a:pt x="310321" y="238833"/>
                  <a:pt x="317297" y="237789"/>
                  <a:pt x="322064" y="233493"/>
                </a:cubicBezTo>
                <a:cubicBezTo>
                  <a:pt x="326831" y="229081"/>
                  <a:pt x="328575" y="222114"/>
                  <a:pt x="326366" y="215961"/>
                </a:cubicBezTo>
                <a:cubicBezTo>
                  <a:pt x="325203" y="213058"/>
                  <a:pt x="323343" y="210388"/>
                  <a:pt x="320785" y="208530"/>
                </a:cubicBezTo>
                <a:cubicBezTo>
                  <a:pt x="319157" y="207369"/>
                  <a:pt x="317297" y="206440"/>
                  <a:pt x="315553" y="205511"/>
                </a:cubicBezTo>
                <a:cubicBezTo>
                  <a:pt x="313693" y="204582"/>
                  <a:pt x="311716" y="203653"/>
                  <a:pt x="309740" y="202957"/>
                </a:cubicBezTo>
                <a:cubicBezTo>
                  <a:pt x="302648" y="200286"/>
                  <a:pt x="295090" y="198893"/>
                  <a:pt x="287417" y="198893"/>
                </a:cubicBezTo>
                <a:close/>
                <a:moveTo>
                  <a:pt x="87611" y="64907"/>
                </a:moveTo>
                <a:cubicBezTo>
                  <a:pt x="81827" y="64907"/>
                  <a:pt x="76043" y="67113"/>
                  <a:pt x="71624" y="71525"/>
                </a:cubicBezTo>
                <a:cubicBezTo>
                  <a:pt x="62788" y="80349"/>
                  <a:pt x="62788" y="94630"/>
                  <a:pt x="71624" y="103454"/>
                </a:cubicBezTo>
                <a:lnTo>
                  <a:pt x="95576" y="127372"/>
                </a:lnTo>
                <a:cubicBezTo>
                  <a:pt x="104412" y="136196"/>
                  <a:pt x="118713" y="136196"/>
                  <a:pt x="127549" y="127372"/>
                </a:cubicBezTo>
                <a:cubicBezTo>
                  <a:pt x="136385" y="118548"/>
                  <a:pt x="136385" y="104267"/>
                  <a:pt x="127549" y="95443"/>
                </a:cubicBezTo>
                <a:lnTo>
                  <a:pt x="103598" y="71525"/>
                </a:lnTo>
                <a:cubicBezTo>
                  <a:pt x="99180" y="67113"/>
                  <a:pt x="93396" y="64907"/>
                  <a:pt x="87611" y="64907"/>
                </a:cubicBezTo>
                <a:close/>
                <a:moveTo>
                  <a:pt x="33605" y="120"/>
                </a:moveTo>
                <a:lnTo>
                  <a:pt x="240212" y="17652"/>
                </a:lnTo>
                <a:cubicBezTo>
                  <a:pt x="247537" y="18232"/>
                  <a:pt x="254397" y="21483"/>
                  <a:pt x="259512" y="26592"/>
                </a:cubicBezTo>
                <a:lnTo>
                  <a:pt x="596571" y="363183"/>
                </a:lnTo>
                <a:cubicBezTo>
                  <a:pt x="608779" y="375258"/>
                  <a:pt x="608779" y="394880"/>
                  <a:pt x="596571" y="406955"/>
                </a:cubicBezTo>
                <a:lnTo>
                  <a:pt x="407521" y="595743"/>
                </a:lnTo>
                <a:cubicBezTo>
                  <a:pt x="395429" y="607934"/>
                  <a:pt x="375780" y="607934"/>
                  <a:pt x="363688" y="595743"/>
                </a:cubicBezTo>
                <a:lnTo>
                  <a:pt x="26629" y="259152"/>
                </a:lnTo>
                <a:cubicBezTo>
                  <a:pt x="21513" y="254043"/>
                  <a:pt x="18258" y="247193"/>
                  <a:pt x="17676" y="239878"/>
                </a:cubicBezTo>
                <a:lnTo>
                  <a:pt x="120" y="33558"/>
                </a:lnTo>
                <a:cubicBezTo>
                  <a:pt x="-694" y="24502"/>
                  <a:pt x="2678" y="15562"/>
                  <a:pt x="9073" y="9060"/>
                </a:cubicBezTo>
                <a:cubicBezTo>
                  <a:pt x="15584" y="2674"/>
                  <a:pt x="24536" y="-693"/>
                  <a:pt x="33605" y="12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endParaRPr lang="zh-CN" altLang="en-US" sz="2000" b="1" i="1" dirty="0"/>
          </a:p>
        </p:txBody>
      </p:sp>
      <p:sp>
        <p:nvSpPr>
          <p:cNvPr id="17" name="îṣḻïḑè"/>
          <p:cNvSpPr/>
          <p:nvPr/>
        </p:nvSpPr>
        <p:spPr>
          <a:xfrm>
            <a:off x="9172926" y="5722068"/>
            <a:ext cx="772115" cy="424732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 lnSpcReduction="1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i="1" dirty="0">
                <a:solidFill>
                  <a:schemeClr val="bg1"/>
                </a:solidFill>
              </a:rPr>
              <a:t>2019</a:t>
            </a:r>
            <a:endParaRPr lang="en-US" altLang="zh-CN" sz="2000" b="1" i="1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295129" y="1962854"/>
            <a:ext cx="7601743" cy="0"/>
          </a:xfrm>
          <a:prstGeom prst="line">
            <a:avLst/>
          </a:prstGeom>
          <a:ln w="2222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完成情况展示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32020" y="267162"/>
            <a:ext cx="27374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Exhibition of successful works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îsḻîďè"/>
          <p:cNvGrpSpPr/>
          <p:nvPr/>
        </p:nvGrpSpPr>
        <p:grpSpPr>
          <a:xfrm>
            <a:off x="1290321" y="2518392"/>
            <a:ext cx="2550454" cy="1285873"/>
            <a:chOff x="673100" y="4252778"/>
            <a:chExt cx="2387009" cy="1285873"/>
          </a:xfrm>
        </p:grpSpPr>
        <p:sp>
          <p:nvSpPr>
            <p:cNvPr id="41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42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01.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43" name="îş1íďè"/>
          <p:cNvGrpSpPr/>
          <p:nvPr/>
        </p:nvGrpSpPr>
        <p:grpSpPr>
          <a:xfrm>
            <a:off x="4820773" y="2518392"/>
            <a:ext cx="2550454" cy="1285873"/>
            <a:chOff x="673100" y="4252778"/>
            <a:chExt cx="2387009" cy="1285873"/>
          </a:xfrm>
        </p:grpSpPr>
        <p:sp>
          <p:nvSpPr>
            <p:cNvPr id="44" name="ïṩliḑê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</p:txBody>
        </p:sp>
        <p:sp>
          <p:nvSpPr>
            <p:cNvPr id="45" name="islïḋ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02.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46" name="ïṥḷiḋé"/>
          <p:cNvGrpSpPr/>
          <p:nvPr/>
        </p:nvGrpSpPr>
        <p:grpSpPr>
          <a:xfrm>
            <a:off x="8351225" y="2518392"/>
            <a:ext cx="2550454" cy="1285873"/>
            <a:chOff x="673100" y="4252778"/>
            <a:chExt cx="2387009" cy="1285873"/>
          </a:xfrm>
        </p:grpSpPr>
        <p:sp>
          <p:nvSpPr>
            <p:cNvPr id="47" name="ïšlîdê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48" name="îṡ1ïḑ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03.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8" grpId="0" animBg="1"/>
      <p:bldP spid="9" grpId="0"/>
      <p:bldP spid="10" grpId="0" animBg="1"/>
      <p:bldP spid="12" grpId="0" animBg="1"/>
      <p:bldP spid="13" grpId="0"/>
      <p:bldP spid="14" grpId="0" animBg="1"/>
      <p:bldP spid="16" grpId="0" animBg="1"/>
      <p:bldP spid="17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şḻïḑe"/>
          <p:cNvSpPr/>
          <p:nvPr/>
        </p:nvSpPr>
        <p:spPr>
          <a:xfrm>
            <a:off x="3897528" y="1364901"/>
            <a:ext cx="2873828" cy="2873828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5" name="isḻïďè"/>
          <p:cNvSpPr/>
          <p:nvPr/>
        </p:nvSpPr>
        <p:spPr>
          <a:xfrm>
            <a:off x="5420644" y="1364901"/>
            <a:ext cx="2873828" cy="2873828"/>
          </a:xfrm>
          <a:prstGeom prst="diamond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6" name="ís1ïḑè"/>
          <p:cNvSpPr/>
          <p:nvPr/>
        </p:nvSpPr>
        <p:spPr>
          <a:xfrm>
            <a:off x="5336847" y="2042662"/>
            <a:ext cx="1518306" cy="1518306"/>
          </a:xfrm>
          <a:prstGeom prst="diamond">
            <a:avLst/>
          </a:prstGeom>
          <a:blipFill>
            <a:blip r:embed="rId1"/>
            <a:stretch>
              <a:fillRect/>
            </a:stretch>
          </a:blipFill>
          <a:ln w="285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6" idx="2"/>
            <a:endCxn id="31" idx="0"/>
          </p:cNvCxnSpPr>
          <p:nvPr/>
        </p:nvCxnSpPr>
        <p:spPr>
          <a:xfrm flipH="1">
            <a:off x="6078516" y="3560968"/>
            <a:ext cx="17484" cy="1279244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46"/>
          <p:cNvCxnSpPr/>
          <p:nvPr/>
        </p:nvCxnSpPr>
        <p:spPr>
          <a:xfrm rot="10800000" flipV="1">
            <a:off x="2330746" y="2801815"/>
            <a:ext cx="1614472" cy="780206"/>
          </a:xfrm>
          <a:prstGeom prst="bentConnector2">
            <a:avLst/>
          </a:prstGeom>
          <a:ln w="31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48"/>
          <p:cNvCxnSpPr/>
          <p:nvPr/>
        </p:nvCxnSpPr>
        <p:spPr>
          <a:xfrm>
            <a:off x="8294472" y="2826800"/>
            <a:ext cx="1611544" cy="493835"/>
          </a:xfrm>
          <a:prstGeom prst="bentConnector2">
            <a:avLst/>
          </a:prstGeom>
          <a:ln w="31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şḷîḓe"/>
          <p:cNvSpPr/>
          <p:nvPr/>
        </p:nvSpPr>
        <p:spPr bwMode="auto">
          <a:xfrm>
            <a:off x="4513962" y="2560238"/>
            <a:ext cx="556082" cy="534804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íṩḻïdê"/>
          <p:cNvSpPr/>
          <p:nvPr/>
        </p:nvSpPr>
        <p:spPr bwMode="auto">
          <a:xfrm>
            <a:off x="7121956" y="2555418"/>
            <a:ext cx="565934" cy="54444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完成情况展示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32020" y="267162"/>
            <a:ext cx="27374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Exhibition of successful works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îsḻîďè"/>
          <p:cNvGrpSpPr/>
          <p:nvPr/>
        </p:nvGrpSpPr>
        <p:grpSpPr>
          <a:xfrm>
            <a:off x="925871" y="3486659"/>
            <a:ext cx="3314325" cy="1285873"/>
            <a:chOff x="673099" y="4252778"/>
            <a:chExt cx="3101928" cy="1285873"/>
          </a:xfrm>
        </p:grpSpPr>
        <p:sp>
          <p:nvSpPr>
            <p:cNvPr id="24" name="íṩ1îďe"/>
            <p:cNvSpPr/>
            <p:nvPr/>
          </p:nvSpPr>
          <p:spPr bwMode="auto">
            <a:xfrm>
              <a:off x="673099" y="4707959"/>
              <a:ext cx="3101928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sp>
          <p:nvSpPr>
            <p:cNvPr id="25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26" name="îsḻîďè"/>
          <p:cNvGrpSpPr/>
          <p:nvPr/>
        </p:nvGrpSpPr>
        <p:grpSpPr>
          <a:xfrm>
            <a:off x="7937736" y="3486659"/>
            <a:ext cx="3314325" cy="1218290"/>
            <a:chOff x="673099" y="4320361"/>
            <a:chExt cx="3101928" cy="1218290"/>
          </a:xfrm>
        </p:grpSpPr>
        <p:sp>
          <p:nvSpPr>
            <p:cNvPr id="27" name="íṩ1îďe"/>
            <p:cNvSpPr/>
            <p:nvPr/>
          </p:nvSpPr>
          <p:spPr bwMode="auto">
            <a:xfrm>
              <a:off x="673099" y="4707959"/>
              <a:ext cx="3101928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sp>
          <p:nvSpPr>
            <p:cNvPr id="28" name="ïSļîdé"/>
            <p:cNvSpPr txBox="1"/>
            <p:nvPr/>
          </p:nvSpPr>
          <p:spPr bwMode="auto">
            <a:xfrm>
              <a:off x="1383601" y="4320361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29" name="îsḻîďè"/>
          <p:cNvGrpSpPr/>
          <p:nvPr/>
        </p:nvGrpSpPr>
        <p:grpSpPr>
          <a:xfrm>
            <a:off x="4421354" y="4840212"/>
            <a:ext cx="3314325" cy="1262476"/>
            <a:chOff x="673099" y="4276175"/>
            <a:chExt cx="3101928" cy="1262476"/>
          </a:xfrm>
        </p:grpSpPr>
        <p:sp>
          <p:nvSpPr>
            <p:cNvPr id="30" name="íṩ1îďe"/>
            <p:cNvSpPr/>
            <p:nvPr/>
          </p:nvSpPr>
          <p:spPr bwMode="auto">
            <a:xfrm>
              <a:off x="673099" y="4707959"/>
              <a:ext cx="3101928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sp>
          <p:nvSpPr>
            <p:cNvPr id="31" name="ïSļîdé"/>
            <p:cNvSpPr txBox="1"/>
            <p:nvPr/>
          </p:nvSpPr>
          <p:spPr bwMode="auto">
            <a:xfrm>
              <a:off x="1030558" y="4276175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150100" cy="686590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 rot="1456204">
            <a:off x="4088355" y="-1174749"/>
            <a:ext cx="2324100" cy="2552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263281" y="-3413"/>
            <a:ext cx="17748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1411169">
            <a:off x="3713184" y="849974"/>
            <a:ext cx="227818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o n t e n t</a:t>
            </a:r>
            <a:endParaRPr lang="zh-CN" altLang="en-US" sz="2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29438" y="927884"/>
            <a:ext cx="1020354" cy="1020354"/>
            <a:chOff x="6629438" y="927884"/>
            <a:chExt cx="1020354" cy="1020354"/>
          </a:xfrm>
        </p:grpSpPr>
        <p:sp>
          <p:nvSpPr>
            <p:cNvPr id="13" name="椭圆 12"/>
            <p:cNvSpPr/>
            <p:nvPr/>
          </p:nvSpPr>
          <p:spPr>
            <a:xfrm>
              <a:off x="6629438" y="927884"/>
              <a:ext cx="1020354" cy="1020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727337" y="1024737"/>
              <a:ext cx="826648" cy="8266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18215" y="2358881"/>
            <a:ext cx="1020354" cy="1020354"/>
            <a:chOff x="6118215" y="2358881"/>
            <a:chExt cx="1020354" cy="1020354"/>
          </a:xfrm>
        </p:grpSpPr>
        <p:sp>
          <p:nvSpPr>
            <p:cNvPr id="15" name="椭圆 14"/>
            <p:cNvSpPr/>
            <p:nvPr/>
          </p:nvSpPr>
          <p:spPr>
            <a:xfrm>
              <a:off x="6118215" y="2358881"/>
              <a:ext cx="1020354" cy="1020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216114" y="2455734"/>
              <a:ext cx="826648" cy="8266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14898" y="3836693"/>
            <a:ext cx="1020354" cy="1020354"/>
            <a:chOff x="5614898" y="3836693"/>
            <a:chExt cx="1020354" cy="1020354"/>
          </a:xfrm>
        </p:grpSpPr>
        <p:sp>
          <p:nvSpPr>
            <p:cNvPr id="17" name="椭圆 16"/>
            <p:cNvSpPr/>
            <p:nvPr/>
          </p:nvSpPr>
          <p:spPr>
            <a:xfrm>
              <a:off x="5614898" y="3836693"/>
              <a:ext cx="1020354" cy="1020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712797" y="3933546"/>
              <a:ext cx="826648" cy="8266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83856" y="5203934"/>
            <a:ext cx="1020354" cy="1020354"/>
            <a:chOff x="4983856" y="5203934"/>
            <a:chExt cx="1020354" cy="1020354"/>
          </a:xfrm>
        </p:grpSpPr>
        <p:sp>
          <p:nvSpPr>
            <p:cNvPr id="19" name="椭圆 18"/>
            <p:cNvSpPr/>
            <p:nvPr/>
          </p:nvSpPr>
          <p:spPr>
            <a:xfrm>
              <a:off x="4983856" y="5203934"/>
              <a:ext cx="1020354" cy="1020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081755" y="5300787"/>
              <a:ext cx="826648" cy="8266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8022518" y="125778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年终工作总结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49792" y="257667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38569" y="405448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成功作品展示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28392" y="542792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新年工作计划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ïśľîďe"/>
          <p:cNvSpPr txBox="1"/>
          <p:nvPr/>
        </p:nvSpPr>
        <p:spPr>
          <a:xfrm>
            <a:off x="5713975" y="4397081"/>
            <a:ext cx="2973619" cy="1589379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endParaRPr lang="en-US" altLang="zh-CN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</p:txBody>
      </p:sp>
      <p:sp>
        <p:nvSpPr>
          <p:cNvPr id="4" name="ïŝliḋé"/>
          <p:cNvSpPr txBox="1"/>
          <p:nvPr/>
        </p:nvSpPr>
        <p:spPr>
          <a:xfrm>
            <a:off x="673100" y="1160266"/>
            <a:ext cx="10845800" cy="5819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3765">
              <a:buSzPct val="25000"/>
              <a:defRPr/>
            </a:pPr>
            <a:r>
              <a:rPr lang="zh-CN" altLang="en-US" sz="2000" i="1" dirty="0"/>
              <a:t>单击添加内容或者复制您的内容进行替换</a:t>
            </a:r>
            <a:endParaRPr lang="zh-CN" altLang="en-US" sz="2000" i="1" dirty="0"/>
          </a:p>
        </p:txBody>
      </p:sp>
      <p:sp>
        <p:nvSpPr>
          <p:cNvPr id="5" name="îṣļiḑè"/>
          <p:cNvSpPr/>
          <p:nvPr/>
        </p:nvSpPr>
        <p:spPr>
          <a:xfrm>
            <a:off x="7735408" y="2213175"/>
            <a:ext cx="3783492" cy="1627758"/>
          </a:xfrm>
          <a:custGeom>
            <a:avLst/>
            <a:gdLst>
              <a:gd name="connsiteX0" fmla="*/ 9176008 w 10845799"/>
              <a:gd name="connsiteY0" fmla="*/ 0 h 1627758"/>
              <a:gd name="connsiteX1" fmla="*/ 10845799 w 10845799"/>
              <a:gd name="connsiteY1" fmla="*/ 0 h 1627758"/>
              <a:gd name="connsiteX2" fmla="*/ 10438860 w 10845799"/>
              <a:gd name="connsiteY2" fmla="*/ 1627758 h 1627758"/>
              <a:gd name="connsiteX3" fmla="*/ 8769068 w 10845799"/>
              <a:gd name="connsiteY3" fmla="*/ 1627758 h 1627758"/>
              <a:gd name="connsiteX4" fmla="*/ 7422195 w 10845799"/>
              <a:gd name="connsiteY4" fmla="*/ 0 h 1627758"/>
              <a:gd name="connsiteX5" fmla="*/ 9091986 w 10845799"/>
              <a:gd name="connsiteY5" fmla="*/ 0 h 1627758"/>
              <a:gd name="connsiteX6" fmla="*/ 8685047 w 10845799"/>
              <a:gd name="connsiteY6" fmla="*/ 1627758 h 1627758"/>
              <a:gd name="connsiteX7" fmla="*/ 7015255 w 10845799"/>
              <a:gd name="connsiteY7" fmla="*/ 1627758 h 1627758"/>
              <a:gd name="connsiteX8" fmla="*/ 5668381 w 10845799"/>
              <a:gd name="connsiteY8" fmla="*/ 0 h 1627758"/>
              <a:gd name="connsiteX9" fmla="*/ 7338172 w 10845799"/>
              <a:gd name="connsiteY9" fmla="*/ 0 h 1627758"/>
              <a:gd name="connsiteX10" fmla="*/ 6931233 w 10845799"/>
              <a:gd name="connsiteY10" fmla="*/ 1627758 h 1627758"/>
              <a:gd name="connsiteX11" fmla="*/ 5261441 w 10845799"/>
              <a:gd name="connsiteY11" fmla="*/ 1627758 h 1627758"/>
              <a:gd name="connsiteX12" fmla="*/ 3914567 w 10845799"/>
              <a:gd name="connsiteY12" fmla="*/ 0 h 1627758"/>
              <a:gd name="connsiteX13" fmla="*/ 5584358 w 10845799"/>
              <a:gd name="connsiteY13" fmla="*/ 0 h 1627758"/>
              <a:gd name="connsiteX14" fmla="*/ 5177419 w 10845799"/>
              <a:gd name="connsiteY14" fmla="*/ 1627758 h 1627758"/>
              <a:gd name="connsiteX15" fmla="*/ 3507628 w 10845799"/>
              <a:gd name="connsiteY15" fmla="*/ 1627758 h 1627758"/>
              <a:gd name="connsiteX16" fmla="*/ 2160753 w 10845799"/>
              <a:gd name="connsiteY16" fmla="*/ 0 h 1627758"/>
              <a:gd name="connsiteX17" fmla="*/ 3830544 w 10845799"/>
              <a:gd name="connsiteY17" fmla="*/ 0 h 1627758"/>
              <a:gd name="connsiteX18" fmla="*/ 3423606 w 10845799"/>
              <a:gd name="connsiteY18" fmla="*/ 1627758 h 1627758"/>
              <a:gd name="connsiteX19" fmla="*/ 1753814 w 10845799"/>
              <a:gd name="connsiteY19" fmla="*/ 1627758 h 1627758"/>
              <a:gd name="connsiteX20" fmla="*/ 406940 w 10845799"/>
              <a:gd name="connsiteY20" fmla="*/ 0 h 1627758"/>
              <a:gd name="connsiteX21" fmla="*/ 2076730 w 10845799"/>
              <a:gd name="connsiteY21" fmla="*/ 0 h 1627758"/>
              <a:gd name="connsiteX22" fmla="*/ 1669792 w 10845799"/>
              <a:gd name="connsiteY22" fmla="*/ 1627758 h 1627758"/>
              <a:gd name="connsiteX23" fmla="*/ 0 w 10845799"/>
              <a:gd name="connsiteY23" fmla="*/ 1627758 h 1627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076731" h="1627758">
                <a:moveTo>
                  <a:pt x="406940" y="0"/>
                </a:moveTo>
                <a:lnTo>
                  <a:pt x="2076731" y="0"/>
                </a:lnTo>
                <a:lnTo>
                  <a:pt x="1669792" y="1627758"/>
                </a:lnTo>
                <a:lnTo>
                  <a:pt x="0" y="1627758"/>
                </a:lnTo>
                <a:close/>
              </a:path>
            </a:pathLst>
          </a:custGeom>
          <a:blipFill dpi="0" rotWithShape="1">
            <a:blip r:embed="rId1"/>
            <a:srcRect/>
            <a:tile tx="889000" ty="-1422400" sx="100000" sy="100000" flip="none" algn="r"/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</a:p>
        </p:txBody>
      </p:sp>
      <p:sp>
        <p:nvSpPr>
          <p:cNvPr id="6" name="iSliďé"/>
          <p:cNvSpPr/>
          <p:nvPr/>
        </p:nvSpPr>
        <p:spPr>
          <a:xfrm>
            <a:off x="4204254" y="2213175"/>
            <a:ext cx="3783490" cy="1627758"/>
          </a:xfrm>
          <a:custGeom>
            <a:avLst/>
            <a:gdLst>
              <a:gd name="connsiteX0" fmla="*/ 9176008 w 10845799"/>
              <a:gd name="connsiteY0" fmla="*/ 0 h 1627758"/>
              <a:gd name="connsiteX1" fmla="*/ 10845799 w 10845799"/>
              <a:gd name="connsiteY1" fmla="*/ 0 h 1627758"/>
              <a:gd name="connsiteX2" fmla="*/ 10438860 w 10845799"/>
              <a:gd name="connsiteY2" fmla="*/ 1627758 h 1627758"/>
              <a:gd name="connsiteX3" fmla="*/ 8769068 w 10845799"/>
              <a:gd name="connsiteY3" fmla="*/ 1627758 h 1627758"/>
              <a:gd name="connsiteX4" fmla="*/ 7422195 w 10845799"/>
              <a:gd name="connsiteY4" fmla="*/ 0 h 1627758"/>
              <a:gd name="connsiteX5" fmla="*/ 9091986 w 10845799"/>
              <a:gd name="connsiteY5" fmla="*/ 0 h 1627758"/>
              <a:gd name="connsiteX6" fmla="*/ 8685047 w 10845799"/>
              <a:gd name="connsiteY6" fmla="*/ 1627758 h 1627758"/>
              <a:gd name="connsiteX7" fmla="*/ 7015255 w 10845799"/>
              <a:gd name="connsiteY7" fmla="*/ 1627758 h 1627758"/>
              <a:gd name="connsiteX8" fmla="*/ 5668381 w 10845799"/>
              <a:gd name="connsiteY8" fmla="*/ 0 h 1627758"/>
              <a:gd name="connsiteX9" fmla="*/ 7338172 w 10845799"/>
              <a:gd name="connsiteY9" fmla="*/ 0 h 1627758"/>
              <a:gd name="connsiteX10" fmla="*/ 6931233 w 10845799"/>
              <a:gd name="connsiteY10" fmla="*/ 1627758 h 1627758"/>
              <a:gd name="connsiteX11" fmla="*/ 5261441 w 10845799"/>
              <a:gd name="connsiteY11" fmla="*/ 1627758 h 1627758"/>
              <a:gd name="connsiteX12" fmla="*/ 3914567 w 10845799"/>
              <a:gd name="connsiteY12" fmla="*/ 0 h 1627758"/>
              <a:gd name="connsiteX13" fmla="*/ 5584358 w 10845799"/>
              <a:gd name="connsiteY13" fmla="*/ 0 h 1627758"/>
              <a:gd name="connsiteX14" fmla="*/ 5177419 w 10845799"/>
              <a:gd name="connsiteY14" fmla="*/ 1627758 h 1627758"/>
              <a:gd name="connsiteX15" fmla="*/ 3507628 w 10845799"/>
              <a:gd name="connsiteY15" fmla="*/ 1627758 h 1627758"/>
              <a:gd name="connsiteX16" fmla="*/ 2160753 w 10845799"/>
              <a:gd name="connsiteY16" fmla="*/ 0 h 1627758"/>
              <a:gd name="connsiteX17" fmla="*/ 3830544 w 10845799"/>
              <a:gd name="connsiteY17" fmla="*/ 0 h 1627758"/>
              <a:gd name="connsiteX18" fmla="*/ 3423606 w 10845799"/>
              <a:gd name="connsiteY18" fmla="*/ 1627758 h 1627758"/>
              <a:gd name="connsiteX19" fmla="*/ 1753814 w 10845799"/>
              <a:gd name="connsiteY19" fmla="*/ 1627758 h 1627758"/>
              <a:gd name="connsiteX20" fmla="*/ 406940 w 10845799"/>
              <a:gd name="connsiteY20" fmla="*/ 0 h 1627758"/>
              <a:gd name="connsiteX21" fmla="*/ 2076730 w 10845799"/>
              <a:gd name="connsiteY21" fmla="*/ 0 h 1627758"/>
              <a:gd name="connsiteX22" fmla="*/ 1669792 w 10845799"/>
              <a:gd name="connsiteY22" fmla="*/ 1627758 h 1627758"/>
              <a:gd name="connsiteX23" fmla="*/ 0 w 10845799"/>
              <a:gd name="connsiteY23" fmla="*/ 1627758 h 1627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076730" h="1627758">
                <a:moveTo>
                  <a:pt x="406939" y="0"/>
                </a:moveTo>
                <a:lnTo>
                  <a:pt x="2076730" y="0"/>
                </a:lnTo>
                <a:lnTo>
                  <a:pt x="1669792" y="1627758"/>
                </a:lnTo>
                <a:lnTo>
                  <a:pt x="0" y="1627758"/>
                </a:lnTo>
                <a:close/>
              </a:path>
            </a:pathLst>
          </a:custGeom>
          <a:blipFill dpi="0" rotWithShape="1">
            <a:blip r:embed="rId2"/>
            <a:srcRect/>
            <a:tile tx="0" ty="-1955800" sx="100000" sy="100000" flip="none" algn="r"/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</a:p>
        </p:txBody>
      </p:sp>
      <p:sp>
        <p:nvSpPr>
          <p:cNvPr id="7" name="ïşḷíďê"/>
          <p:cNvSpPr/>
          <p:nvPr/>
        </p:nvSpPr>
        <p:spPr>
          <a:xfrm>
            <a:off x="673100" y="2213175"/>
            <a:ext cx="3783490" cy="1627758"/>
          </a:xfrm>
          <a:custGeom>
            <a:avLst/>
            <a:gdLst>
              <a:gd name="connsiteX0" fmla="*/ 9176008 w 10845799"/>
              <a:gd name="connsiteY0" fmla="*/ 0 h 1627758"/>
              <a:gd name="connsiteX1" fmla="*/ 10845799 w 10845799"/>
              <a:gd name="connsiteY1" fmla="*/ 0 h 1627758"/>
              <a:gd name="connsiteX2" fmla="*/ 10438860 w 10845799"/>
              <a:gd name="connsiteY2" fmla="*/ 1627758 h 1627758"/>
              <a:gd name="connsiteX3" fmla="*/ 8769068 w 10845799"/>
              <a:gd name="connsiteY3" fmla="*/ 1627758 h 1627758"/>
              <a:gd name="connsiteX4" fmla="*/ 7422195 w 10845799"/>
              <a:gd name="connsiteY4" fmla="*/ 0 h 1627758"/>
              <a:gd name="connsiteX5" fmla="*/ 9091986 w 10845799"/>
              <a:gd name="connsiteY5" fmla="*/ 0 h 1627758"/>
              <a:gd name="connsiteX6" fmla="*/ 8685047 w 10845799"/>
              <a:gd name="connsiteY6" fmla="*/ 1627758 h 1627758"/>
              <a:gd name="connsiteX7" fmla="*/ 7015255 w 10845799"/>
              <a:gd name="connsiteY7" fmla="*/ 1627758 h 1627758"/>
              <a:gd name="connsiteX8" fmla="*/ 5668381 w 10845799"/>
              <a:gd name="connsiteY8" fmla="*/ 0 h 1627758"/>
              <a:gd name="connsiteX9" fmla="*/ 7338172 w 10845799"/>
              <a:gd name="connsiteY9" fmla="*/ 0 h 1627758"/>
              <a:gd name="connsiteX10" fmla="*/ 6931233 w 10845799"/>
              <a:gd name="connsiteY10" fmla="*/ 1627758 h 1627758"/>
              <a:gd name="connsiteX11" fmla="*/ 5261441 w 10845799"/>
              <a:gd name="connsiteY11" fmla="*/ 1627758 h 1627758"/>
              <a:gd name="connsiteX12" fmla="*/ 3914567 w 10845799"/>
              <a:gd name="connsiteY12" fmla="*/ 0 h 1627758"/>
              <a:gd name="connsiteX13" fmla="*/ 5584358 w 10845799"/>
              <a:gd name="connsiteY13" fmla="*/ 0 h 1627758"/>
              <a:gd name="connsiteX14" fmla="*/ 5177419 w 10845799"/>
              <a:gd name="connsiteY14" fmla="*/ 1627758 h 1627758"/>
              <a:gd name="connsiteX15" fmla="*/ 3507628 w 10845799"/>
              <a:gd name="connsiteY15" fmla="*/ 1627758 h 1627758"/>
              <a:gd name="connsiteX16" fmla="*/ 2160753 w 10845799"/>
              <a:gd name="connsiteY16" fmla="*/ 0 h 1627758"/>
              <a:gd name="connsiteX17" fmla="*/ 3830544 w 10845799"/>
              <a:gd name="connsiteY17" fmla="*/ 0 h 1627758"/>
              <a:gd name="connsiteX18" fmla="*/ 3423606 w 10845799"/>
              <a:gd name="connsiteY18" fmla="*/ 1627758 h 1627758"/>
              <a:gd name="connsiteX19" fmla="*/ 1753814 w 10845799"/>
              <a:gd name="connsiteY19" fmla="*/ 1627758 h 1627758"/>
              <a:gd name="connsiteX20" fmla="*/ 406940 w 10845799"/>
              <a:gd name="connsiteY20" fmla="*/ 0 h 1627758"/>
              <a:gd name="connsiteX21" fmla="*/ 2076730 w 10845799"/>
              <a:gd name="connsiteY21" fmla="*/ 0 h 1627758"/>
              <a:gd name="connsiteX22" fmla="*/ 1669792 w 10845799"/>
              <a:gd name="connsiteY22" fmla="*/ 1627758 h 1627758"/>
              <a:gd name="connsiteX23" fmla="*/ 0 w 10845799"/>
              <a:gd name="connsiteY23" fmla="*/ 1627758 h 1627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076730" h="1627758">
                <a:moveTo>
                  <a:pt x="406940" y="0"/>
                </a:moveTo>
                <a:lnTo>
                  <a:pt x="2076730" y="0"/>
                </a:lnTo>
                <a:lnTo>
                  <a:pt x="1669792" y="1627758"/>
                </a:lnTo>
                <a:lnTo>
                  <a:pt x="0" y="1627758"/>
                </a:lnTo>
                <a:close/>
              </a:path>
            </a:pathLst>
          </a:custGeom>
          <a:blipFill>
            <a:blip r:embed="rId2"/>
            <a:tile tx="0" ty="-1955800" sx="100000" sy="100000" flip="none" algn="t"/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</a:p>
        </p:txBody>
      </p:sp>
      <p:sp>
        <p:nvSpPr>
          <p:cNvPr id="8" name="ïŝlïde"/>
          <p:cNvSpPr/>
          <p:nvPr/>
        </p:nvSpPr>
        <p:spPr>
          <a:xfrm>
            <a:off x="3099651" y="2684158"/>
            <a:ext cx="2074303" cy="1627758"/>
          </a:xfrm>
          <a:prstGeom prst="parallelogram">
            <a:avLst>
              <a:gd name="adj" fmla="val 45373"/>
            </a:avLst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1600" b="1" i="1" dirty="0">
                <a:solidFill>
                  <a:schemeClr val="bg1"/>
                </a:solidFill>
              </a:rPr>
              <a:t>添加标题</a:t>
            </a:r>
            <a:endParaRPr lang="en-US" altLang="zh-CN" sz="1600" b="1" i="1" dirty="0">
              <a:solidFill>
                <a:schemeClr val="bg1"/>
              </a:solidFill>
            </a:endParaRPr>
          </a:p>
        </p:txBody>
      </p:sp>
      <p:sp>
        <p:nvSpPr>
          <p:cNvPr id="10" name="ïśľîďe"/>
          <p:cNvSpPr txBox="1"/>
          <p:nvPr/>
        </p:nvSpPr>
        <p:spPr>
          <a:xfrm>
            <a:off x="2257488" y="4397081"/>
            <a:ext cx="2973619" cy="1589379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endParaRPr lang="en-US" altLang="zh-CN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</p:txBody>
      </p:sp>
      <p:sp>
        <p:nvSpPr>
          <p:cNvPr id="12" name="文本框 11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完成情况展示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32020" y="267162"/>
            <a:ext cx="27374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Exhibition of successful works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ïŝlïde"/>
          <p:cNvSpPr/>
          <p:nvPr/>
        </p:nvSpPr>
        <p:spPr>
          <a:xfrm>
            <a:off x="6641867" y="2684158"/>
            <a:ext cx="2074303" cy="1627758"/>
          </a:xfrm>
          <a:prstGeom prst="parallelogram">
            <a:avLst>
              <a:gd name="adj" fmla="val 45373"/>
            </a:avLst>
          </a:prstGeom>
          <a:solidFill>
            <a:srgbClr val="284774">
              <a:alpha val="8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1600" b="1" i="1" dirty="0">
                <a:solidFill>
                  <a:schemeClr val="bg1"/>
                </a:solidFill>
              </a:rPr>
              <a:t>添加标题</a:t>
            </a:r>
            <a:endParaRPr lang="en-US" altLang="zh-CN" sz="16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d" isInverted="1"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5" grpId="0" animBg="1"/>
      <p:bldP spid="6" grpId="0" animBg="1"/>
      <p:bldP spid="7" grpId="0" animBg="1"/>
      <p:bldP spid="8" grpId="0" animBg="1"/>
      <p:bldP spid="10" grpId="0"/>
      <p:bldP spid="12" grpId="0"/>
      <p:bldP spid="13" grpId="0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ṥḷiḋè"/>
          <p:cNvSpPr/>
          <p:nvPr/>
        </p:nvSpPr>
        <p:spPr bwMode="auto">
          <a:xfrm>
            <a:off x="4490313" y="2648021"/>
            <a:ext cx="532762" cy="494587"/>
          </a:xfrm>
          <a:custGeom>
            <a:avLst/>
            <a:gdLst>
              <a:gd name="connsiteX0" fmla="*/ 331621 w 608704"/>
              <a:gd name="connsiteY0" fmla="*/ 496781 h 565088"/>
              <a:gd name="connsiteX1" fmla="*/ 441006 w 608704"/>
              <a:gd name="connsiteY1" fmla="*/ 496781 h 565088"/>
              <a:gd name="connsiteX2" fmla="*/ 446506 w 608704"/>
              <a:gd name="connsiteY2" fmla="*/ 497758 h 565088"/>
              <a:gd name="connsiteX3" fmla="*/ 454289 w 608704"/>
              <a:gd name="connsiteY3" fmla="*/ 504273 h 565088"/>
              <a:gd name="connsiteX4" fmla="*/ 456526 w 608704"/>
              <a:gd name="connsiteY4" fmla="*/ 512276 h 565088"/>
              <a:gd name="connsiteX5" fmla="*/ 456526 w 608704"/>
              <a:gd name="connsiteY5" fmla="*/ 517999 h 565088"/>
              <a:gd name="connsiteX6" fmla="*/ 456526 w 608704"/>
              <a:gd name="connsiteY6" fmla="*/ 549547 h 565088"/>
              <a:gd name="connsiteX7" fmla="*/ 441006 w 608704"/>
              <a:gd name="connsiteY7" fmla="*/ 565088 h 565088"/>
              <a:gd name="connsiteX8" fmla="*/ 331621 w 608704"/>
              <a:gd name="connsiteY8" fmla="*/ 565088 h 565088"/>
              <a:gd name="connsiteX9" fmla="*/ 316101 w 608704"/>
              <a:gd name="connsiteY9" fmla="*/ 549547 h 565088"/>
              <a:gd name="connsiteX10" fmla="*/ 316101 w 608704"/>
              <a:gd name="connsiteY10" fmla="*/ 517627 h 565088"/>
              <a:gd name="connsiteX11" fmla="*/ 316101 w 608704"/>
              <a:gd name="connsiteY11" fmla="*/ 512276 h 565088"/>
              <a:gd name="connsiteX12" fmla="*/ 318525 w 608704"/>
              <a:gd name="connsiteY12" fmla="*/ 503947 h 565088"/>
              <a:gd name="connsiteX13" fmla="*/ 326401 w 608704"/>
              <a:gd name="connsiteY13" fmla="*/ 497712 h 565088"/>
              <a:gd name="connsiteX14" fmla="*/ 331621 w 608704"/>
              <a:gd name="connsiteY14" fmla="*/ 496781 h 565088"/>
              <a:gd name="connsiteX15" fmla="*/ 166349 w 608704"/>
              <a:gd name="connsiteY15" fmla="*/ 496640 h 565088"/>
              <a:gd name="connsiteX16" fmla="*/ 275680 w 608704"/>
              <a:gd name="connsiteY16" fmla="*/ 496640 h 565088"/>
              <a:gd name="connsiteX17" fmla="*/ 282109 w 608704"/>
              <a:gd name="connsiteY17" fmla="*/ 498083 h 565088"/>
              <a:gd name="connsiteX18" fmla="*/ 289515 w 608704"/>
              <a:gd name="connsiteY18" fmla="*/ 505202 h 565088"/>
              <a:gd name="connsiteX19" fmla="*/ 291192 w 608704"/>
              <a:gd name="connsiteY19" fmla="*/ 512181 h 565088"/>
              <a:gd name="connsiteX20" fmla="*/ 291192 w 608704"/>
              <a:gd name="connsiteY20" fmla="*/ 518928 h 565088"/>
              <a:gd name="connsiteX21" fmla="*/ 291192 w 608704"/>
              <a:gd name="connsiteY21" fmla="*/ 549453 h 565088"/>
              <a:gd name="connsiteX22" fmla="*/ 275680 w 608704"/>
              <a:gd name="connsiteY22" fmla="*/ 564947 h 565088"/>
              <a:gd name="connsiteX23" fmla="*/ 166349 w 608704"/>
              <a:gd name="connsiteY23" fmla="*/ 564947 h 565088"/>
              <a:gd name="connsiteX24" fmla="*/ 150884 w 608704"/>
              <a:gd name="connsiteY24" fmla="*/ 549406 h 565088"/>
              <a:gd name="connsiteX25" fmla="*/ 150884 w 608704"/>
              <a:gd name="connsiteY25" fmla="*/ 516276 h 565088"/>
              <a:gd name="connsiteX26" fmla="*/ 150884 w 608704"/>
              <a:gd name="connsiteY26" fmla="*/ 512181 h 565088"/>
              <a:gd name="connsiteX27" fmla="*/ 153912 w 608704"/>
              <a:gd name="connsiteY27" fmla="*/ 502922 h 565088"/>
              <a:gd name="connsiteX28" fmla="*/ 162064 w 608704"/>
              <a:gd name="connsiteY28" fmla="*/ 497292 h 565088"/>
              <a:gd name="connsiteX29" fmla="*/ 166349 w 608704"/>
              <a:gd name="connsiteY29" fmla="*/ 496640 h 565088"/>
              <a:gd name="connsiteX30" fmla="*/ 560321 w 608704"/>
              <a:gd name="connsiteY30" fmla="*/ 169851 h 565088"/>
              <a:gd name="connsiteX31" fmla="*/ 572108 w 608704"/>
              <a:gd name="connsiteY31" fmla="*/ 175247 h 565088"/>
              <a:gd name="connsiteX32" fmla="*/ 577884 w 608704"/>
              <a:gd name="connsiteY32" fmla="*/ 346298 h 565088"/>
              <a:gd name="connsiteX33" fmla="*/ 535489 w 608704"/>
              <a:gd name="connsiteY33" fmla="*/ 388677 h 565088"/>
              <a:gd name="connsiteX34" fmla="*/ 492862 w 608704"/>
              <a:gd name="connsiteY34" fmla="*/ 424822 h 565088"/>
              <a:gd name="connsiteX35" fmla="*/ 455964 w 608704"/>
              <a:gd name="connsiteY35" fmla="*/ 451292 h 565088"/>
              <a:gd name="connsiteX36" fmla="*/ 446972 w 608704"/>
              <a:gd name="connsiteY36" fmla="*/ 468876 h 565088"/>
              <a:gd name="connsiteX37" fmla="*/ 446879 w 608704"/>
              <a:gd name="connsiteY37" fmla="*/ 478645 h 565088"/>
              <a:gd name="connsiteX38" fmla="*/ 441056 w 608704"/>
              <a:gd name="connsiteY38" fmla="*/ 478180 h 565088"/>
              <a:gd name="connsiteX39" fmla="*/ 331714 w 608704"/>
              <a:gd name="connsiteY39" fmla="*/ 478180 h 565088"/>
              <a:gd name="connsiteX40" fmla="*/ 326263 w 608704"/>
              <a:gd name="connsiteY40" fmla="*/ 478598 h 565088"/>
              <a:gd name="connsiteX41" fmla="*/ 326263 w 608704"/>
              <a:gd name="connsiteY41" fmla="*/ 409517 h 565088"/>
              <a:gd name="connsiteX42" fmla="*/ 327148 w 608704"/>
              <a:gd name="connsiteY42" fmla="*/ 404307 h 565088"/>
              <a:gd name="connsiteX43" fmla="*/ 434301 w 608704"/>
              <a:gd name="connsiteY43" fmla="*/ 313130 h 565088"/>
              <a:gd name="connsiteX44" fmla="*/ 441568 w 608704"/>
              <a:gd name="connsiteY44" fmla="*/ 309036 h 565088"/>
              <a:gd name="connsiteX45" fmla="*/ 476136 w 608704"/>
              <a:gd name="connsiteY45" fmla="*/ 274472 h 565088"/>
              <a:gd name="connsiteX46" fmla="*/ 487131 w 608704"/>
              <a:gd name="connsiteY46" fmla="*/ 269960 h 565088"/>
              <a:gd name="connsiteX47" fmla="*/ 498126 w 608704"/>
              <a:gd name="connsiteY47" fmla="*/ 274472 h 565088"/>
              <a:gd name="connsiteX48" fmla="*/ 510612 w 608704"/>
              <a:gd name="connsiteY48" fmla="*/ 286986 h 565088"/>
              <a:gd name="connsiteX49" fmla="*/ 513873 w 608704"/>
              <a:gd name="connsiteY49" fmla="*/ 290242 h 565088"/>
              <a:gd name="connsiteX50" fmla="*/ 513873 w 608704"/>
              <a:gd name="connsiteY50" fmla="*/ 312199 h 565088"/>
              <a:gd name="connsiteX51" fmla="*/ 445948 w 608704"/>
              <a:gd name="connsiteY51" fmla="*/ 379978 h 565088"/>
              <a:gd name="connsiteX52" fmla="*/ 445948 w 608704"/>
              <a:gd name="connsiteY52" fmla="*/ 388723 h 565088"/>
              <a:gd name="connsiteX53" fmla="*/ 447159 w 608704"/>
              <a:gd name="connsiteY53" fmla="*/ 389886 h 565088"/>
              <a:gd name="connsiteX54" fmla="*/ 451538 w 608704"/>
              <a:gd name="connsiteY54" fmla="*/ 391700 h 565088"/>
              <a:gd name="connsiteX55" fmla="*/ 455964 w 608704"/>
              <a:gd name="connsiteY55" fmla="*/ 389886 h 565088"/>
              <a:gd name="connsiteX56" fmla="*/ 533626 w 608704"/>
              <a:gd name="connsiteY56" fmla="*/ 312292 h 565088"/>
              <a:gd name="connsiteX57" fmla="*/ 533999 w 608704"/>
              <a:gd name="connsiteY57" fmla="*/ 209345 h 565088"/>
              <a:gd name="connsiteX58" fmla="*/ 535024 w 608704"/>
              <a:gd name="connsiteY58" fmla="*/ 188644 h 565088"/>
              <a:gd name="connsiteX59" fmla="*/ 535909 w 608704"/>
              <a:gd name="connsiteY59" fmla="*/ 187761 h 565088"/>
              <a:gd name="connsiteX60" fmla="*/ 549326 w 608704"/>
              <a:gd name="connsiteY60" fmla="*/ 174363 h 565088"/>
              <a:gd name="connsiteX61" fmla="*/ 560321 w 608704"/>
              <a:gd name="connsiteY61" fmla="*/ 169851 h 565088"/>
              <a:gd name="connsiteX62" fmla="*/ 48337 w 608704"/>
              <a:gd name="connsiteY62" fmla="*/ 169851 h 565088"/>
              <a:gd name="connsiteX63" fmla="*/ 59331 w 608704"/>
              <a:gd name="connsiteY63" fmla="*/ 174364 h 565088"/>
              <a:gd name="connsiteX64" fmla="*/ 72749 w 608704"/>
              <a:gd name="connsiteY64" fmla="*/ 187763 h 565088"/>
              <a:gd name="connsiteX65" fmla="*/ 73587 w 608704"/>
              <a:gd name="connsiteY65" fmla="*/ 188647 h 565088"/>
              <a:gd name="connsiteX66" fmla="*/ 74659 w 608704"/>
              <a:gd name="connsiteY66" fmla="*/ 209352 h 565088"/>
              <a:gd name="connsiteX67" fmla="*/ 75031 w 608704"/>
              <a:gd name="connsiteY67" fmla="*/ 312361 h 565088"/>
              <a:gd name="connsiteX68" fmla="*/ 152601 w 608704"/>
              <a:gd name="connsiteY68" fmla="*/ 389874 h 565088"/>
              <a:gd name="connsiteX69" fmla="*/ 157027 w 608704"/>
              <a:gd name="connsiteY69" fmla="*/ 391688 h 565088"/>
              <a:gd name="connsiteX70" fmla="*/ 161452 w 608704"/>
              <a:gd name="connsiteY70" fmla="*/ 389874 h 565088"/>
              <a:gd name="connsiteX71" fmla="*/ 162617 w 608704"/>
              <a:gd name="connsiteY71" fmla="*/ 388711 h 565088"/>
              <a:gd name="connsiteX72" fmla="*/ 162617 w 608704"/>
              <a:gd name="connsiteY72" fmla="*/ 379964 h 565088"/>
              <a:gd name="connsiteX73" fmla="*/ 94738 w 608704"/>
              <a:gd name="connsiteY73" fmla="*/ 312175 h 565088"/>
              <a:gd name="connsiteX74" fmla="*/ 94738 w 608704"/>
              <a:gd name="connsiteY74" fmla="*/ 290214 h 565088"/>
              <a:gd name="connsiteX75" fmla="*/ 97953 w 608704"/>
              <a:gd name="connsiteY75" fmla="*/ 286958 h 565088"/>
              <a:gd name="connsiteX76" fmla="*/ 110485 w 608704"/>
              <a:gd name="connsiteY76" fmla="*/ 274442 h 565088"/>
              <a:gd name="connsiteX77" fmla="*/ 121480 w 608704"/>
              <a:gd name="connsiteY77" fmla="*/ 269929 h 565088"/>
              <a:gd name="connsiteX78" fmla="*/ 132474 w 608704"/>
              <a:gd name="connsiteY78" fmla="*/ 274442 h 565088"/>
              <a:gd name="connsiteX79" fmla="*/ 167136 w 608704"/>
              <a:gd name="connsiteY79" fmla="*/ 309011 h 565088"/>
              <a:gd name="connsiteX80" fmla="*/ 174404 w 608704"/>
              <a:gd name="connsiteY80" fmla="*/ 313105 h 565088"/>
              <a:gd name="connsiteX81" fmla="*/ 281556 w 608704"/>
              <a:gd name="connsiteY81" fmla="*/ 404297 h 565088"/>
              <a:gd name="connsiteX82" fmla="*/ 282441 w 608704"/>
              <a:gd name="connsiteY82" fmla="*/ 409508 h 565088"/>
              <a:gd name="connsiteX83" fmla="*/ 282441 w 608704"/>
              <a:gd name="connsiteY83" fmla="*/ 478786 h 565088"/>
              <a:gd name="connsiteX84" fmla="*/ 275686 w 608704"/>
              <a:gd name="connsiteY84" fmla="*/ 478088 h 565088"/>
              <a:gd name="connsiteX85" fmla="*/ 166344 w 608704"/>
              <a:gd name="connsiteY85" fmla="*/ 478088 h 565088"/>
              <a:gd name="connsiteX86" fmla="*/ 161825 w 608704"/>
              <a:gd name="connsiteY86" fmla="*/ 478414 h 565088"/>
              <a:gd name="connsiteX87" fmla="*/ 161732 w 608704"/>
              <a:gd name="connsiteY87" fmla="*/ 468783 h 565088"/>
              <a:gd name="connsiteX88" fmla="*/ 152741 w 608704"/>
              <a:gd name="connsiteY88" fmla="*/ 451242 h 565088"/>
              <a:gd name="connsiteX89" fmla="*/ 115842 w 608704"/>
              <a:gd name="connsiteY89" fmla="*/ 424769 h 565088"/>
              <a:gd name="connsiteX90" fmla="*/ 73215 w 608704"/>
              <a:gd name="connsiteY90" fmla="*/ 388711 h 565088"/>
              <a:gd name="connsiteX91" fmla="*/ 30820 w 608704"/>
              <a:gd name="connsiteY91" fmla="*/ 346325 h 565088"/>
              <a:gd name="connsiteX92" fmla="*/ 36596 w 608704"/>
              <a:gd name="connsiteY92" fmla="*/ 175248 h 565088"/>
              <a:gd name="connsiteX93" fmla="*/ 48337 w 608704"/>
              <a:gd name="connsiteY93" fmla="*/ 169851 h 565088"/>
              <a:gd name="connsiteX94" fmla="*/ 101464 w 608704"/>
              <a:gd name="connsiteY94" fmla="*/ 164593 h 565088"/>
              <a:gd name="connsiteX95" fmla="*/ 112641 w 608704"/>
              <a:gd name="connsiteY95" fmla="*/ 169193 h 565088"/>
              <a:gd name="connsiteX96" fmla="*/ 131324 w 608704"/>
              <a:gd name="connsiteY96" fmla="*/ 188128 h 565088"/>
              <a:gd name="connsiteX97" fmla="*/ 131557 w 608704"/>
              <a:gd name="connsiteY97" fmla="*/ 209667 h 565088"/>
              <a:gd name="connsiteX98" fmla="*/ 117486 w 608704"/>
              <a:gd name="connsiteY98" fmla="*/ 224601 h 565088"/>
              <a:gd name="connsiteX99" fmla="*/ 94656 w 608704"/>
              <a:gd name="connsiteY99" fmla="*/ 264005 h 565088"/>
              <a:gd name="connsiteX100" fmla="*/ 81564 w 608704"/>
              <a:gd name="connsiteY100" fmla="*/ 277078 h 565088"/>
              <a:gd name="connsiteX101" fmla="*/ 77091 w 608704"/>
              <a:gd name="connsiteY101" fmla="*/ 282614 h 565088"/>
              <a:gd name="connsiteX102" fmla="*/ 74435 w 608704"/>
              <a:gd name="connsiteY102" fmla="*/ 275542 h 565088"/>
              <a:gd name="connsiteX103" fmla="*/ 73224 w 608704"/>
              <a:gd name="connsiteY103" fmla="*/ 252188 h 565088"/>
              <a:gd name="connsiteX104" fmla="*/ 89158 w 608704"/>
              <a:gd name="connsiteY104" fmla="*/ 221205 h 565088"/>
              <a:gd name="connsiteX105" fmla="*/ 96799 w 608704"/>
              <a:gd name="connsiteY105" fmla="*/ 197851 h 565088"/>
              <a:gd name="connsiteX106" fmla="*/ 86782 w 608704"/>
              <a:gd name="connsiteY106" fmla="*/ 175520 h 565088"/>
              <a:gd name="connsiteX107" fmla="*/ 85617 w 608704"/>
              <a:gd name="connsiteY107" fmla="*/ 174357 h 565088"/>
              <a:gd name="connsiteX108" fmla="*/ 90323 w 608704"/>
              <a:gd name="connsiteY108" fmla="*/ 169379 h 565088"/>
              <a:gd name="connsiteX109" fmla="*/ 101464 w 608704"/>
              <a:gd name="connsiteY109" fmla="*/ 164593 h 565088"/>
              <a:gd name="connsiteX110" fmla="*/ 507200 w 608704"/>
              <a:gd name="connsiteY110" fmla="*/ 164524 h 565088"/>
              <a:gd name="connsiteX111" fmla="*/ 518327 w 608704"/>
              <a:gd name="connsiteY111" fmla="*/ 169311 h 565088"/>
              <a:gd name="connsiteX112" fmla="*/ 523035 w 608704"/>
              <a:gd name="connsiteY112" fmla="*/ 174289 h 565088"/>
              <a:gd name="connsiteX113" fmla="*/ 521870 w 608704"/>
              <a:gd name="connsiteY113" fmla="*/ 175453 h 565088"/>
              <a:gd name="connsiteX114" fmla="*/ 511895 w 608704"/>
              <a:gd name="connsiteY114" fmla="*/ 197788 h 565088"/>
              <a:gd name="connsiteX115" fmla="*/ 519539 w 608704"/>
              <a:gd name="connsiteY115" fmla="*/ 221100 h 565088"/>
              <a:gd name="connsiteX116" fmla="*/ 535387 w 608704"/>
              <a:gd name="connsiteY116" fmla="*/ 252183 h 565088"/>
              <a:gd name="connsiteX117" fmla="*/ 534221 w 608704"/>
              <a:gd name="connsiteY117" fmla="*/ 275542 h 565088"/>
              <a:gd name="connsiteX118" fmla="*/ 531565 w 608704"/>
              <a:gd name="connsiteY118" fmla="*/ 282615 h 565088"/>
              <a:gd name="connsiteX119" fmla="*/ 527090 w 608704"/>
              <a:gd name="connsiteY119" fmla="*/ 277078 h 565088"/>
              <a:gd name="connsiteX120" fmla="*/ 513946 w 608704"/>
              <a:gd name="connsiteY120" fmla="*/ 264002 h 565088"/>
              <a:gd name="connsiteX121" fmla="*/ 491154 w 608704"/>
              <a:gd name="connsiteY121" fmla="*/ 224590 h 565088"/>
              <a:gd name="connsiteX122" fmla="*/ 477032 w 608704"/>
              <a:gd name="connsiteY122" fmla="*/ 209653 h 565088"/>
              <a:gd name="connsiteX123" fmla="*/ 477311 w 608704"/>
              <a:gd name="connsiteY123" fmla="*/ 188109 h 565088"/>
              <a:gd name="connsiteX124" fmla="*/ 496002 w 608704"/>
              <a:gd name="connsiteY124" fmla="*/ 169124 h 565088"/>
              <a:gd name="connsiteX125" fmla="*/ 507200 w 608704"/>
              <a:gd name="connsiteY125" fmla="*/ 164524 h 565088"/>
              <a:gd name="connsiteX126" fmla="*/ 255331 w 608704"/>
              <a:gd name="connsiteY126" fmla="*/ 53303 h 565088"/>
              <a:gd name="connsiteX127" fmla="*/ 244789 w 608704"/>
              <a:gd name="connsiteY127" fmla="*/ 55176 h 565088"/>
              <a:gd name="connsiteX128" fmla="*/ 240503 w 608704"/>
              <a:gd name="connsiteY128" fmla="*/ 74437 h 565088"/>
              <a:gd name="connsiteX129" fmla="*/ 282110 w 608704"/>
              <a:gd name="connsiteY129" fmla="*/ 139662 h 565088"/>
              <a:gd name="connsiteX130" fmla="*/ 268132 w 608704"/>
              <a:gd name="connsiteY130" fmla="*/ 139662 h 565088"/>
              <a:gd name="connsiteX131" fmla="*/ 254154 w 608704"/>
              <a:gd name="connsiteY131" fmla="*/ 153619 h 565088"/>
              <a:gd name="connsiteX132" fmla="*/ 268132 w 608704"/>
              <a:gd name="connsiteY132" fmla="*/ 167576 h 565088"/>
              <a:gd name="connsiteX133" fmla="*/ 292174 w 608704"/>
              <a:gd name="connsiteY133" fmla="*/ 167576 h 565088"/>
              <a:gd name="connsiteX134" fmla="*/ 292174 w 608704"/>
              <a:gd name="connsiteY134" fmla="*/ 177346 h 565088"/>
              <a:gd name="connsiteX135" fmla="*/ 268132 w 608704"/>
              <a:gd name="connsiteY135" fmla="*/ 177346 h 565088"/>
              <a:gd name="connsiteX136" fmla="*/ 254154 w 608704"/>
              <a:gd name="connsiteY136" fmla="*/ 191302 h 565088"/>
              <a:gd name="connsiteX137" fmla="*/ 268132 w 608704"/>
              <a:gd name="connsiteY137" fmla="*/ 205259 h 565088"/>
              <a:gd name="connsiteX138" fmla="*/ 292174 w 608704"/>
              <a:gd name="connsiteY138" fmla="*/ 205259 h 565088"/>
              <a:gd name="connsiteX139" fmla="*/ 292174 w 608704"/>
              <a:gd name="connsiteY139" fmla="*/ 224706 h 565088"/>
              <a:gd name="connsiteX140" fmla="*/ 306151 w 608704"/>
              <a:gd name="connsiteY140" fmla="*/ 238663 h 565088"/>
              <a:gd name="connsiteX141" fmla="*/ 320129 w 608704"/>
              <a:gd name="connsiteY141" fmla="*/ 224706 h 565088"/>
              <a:gd name="connsiteX142" fmla="*/ 320129 w 608704"/>
              <a:gd name="connsiteY142" fmla="*/ 205259 h 565088"/>
              <a:gd name="connsiteX143" fmla="*/ 344171 w 608704"/>
              <a:gd name="connsiteY143" fmla="*/ 205259 h 565088"/>
              <a:gd name="connsiteX144" fmla="*/ 358149 w 608704"/>
              <a:gd name="connsiteY144" fmla="*/ 191302 h 565088"/>
              <a:gd name="connsiteX145" fmla="*/ 344171 w 608704"/>
              <a:gd name="connsiteY145" fmla="*/ 177346 h 565088"/>
              <a:gd name="connsiteX146" fmla="*/ 320129 w 608704"/>
              <a:gd name="connsiteY146" fmla="*/ 177346 h 565088"/>
              <a:gd name="connsiteX147" fmla="*/ 320129 w 608704"/>
              <a:gd name="connsiteY147" fmla="*/ 167576 h 565088"/>
              <a:gd name="connsiteX148" fmla="*/ 344264 w 608704"/>
              <a:gd name="connsiteY148" fmla="*/ 167576 h 565088"/>
              <a:gd name="connsiteX149" fmla="*/ 358242 w 608704"/>
              <a:gd name="connsiteY149" fmla="*/ 153619 h 565088"/>
              <a:gd name="connsiteX150" fmla="*/ 344264 w 608704"/>
              <a:gd name="connsiteY150" fmla="*/ 139662 h 565088"/>
              <a:gd name="connsiteX151" fmla="*/ 330286 w 608704"/>
              <a:gd name="connsiteY151" fmla="*/ 139662 h 565088"/>
              <a:gd name="connsiteX152" fmla="*/ 371893 w 608704"/>
              <a:gd name="connsiteY152" fmla="*/ 74437 h 565088"/>
              <a:gd name="connsiteX153" fmla="*/ 367793 w 608704"/>
              <a:gd name="connsiteY153" fmla="*/ 55176 h 565088"/>
              <a:gd name="connsiteX154" fmla="*/ 348457 w 608704"/>
              <a:gd name="connsiteY154" fmla="*/ 59456 h 565088"/>
              <a:gd name="connsiteX155" fmla="*/ 306291 w 608704"/>
              <a:gd name="connsiteY155" fmla="*/ 125426 h 565088"/>
              <a:gd name="connsiteX156" fmla="*/ 264125 w 608704"/>
              <a:gd name="connsiteY156" fmla="*/ 59456 h 565088"/>
              <a:gd name="connsiteX157" fmla="*/ 255331 w 608704"/>
              <a:gd name="connsiteY157" fmla="*/ 53303 h 565088"/>
              <a:gd name="connsiteX158" fmla="*/ 304940 w 608704"/>
              <a:gd name="connsiteY158" fmla="*/ 0 h 565088"/>
              <a:gd name="connsiteX159" fmla="*/ 447000 w 608704"/>
              <a:gd name="connsiteY159" fmla="*/ 141895 h 565088"/>
              <a:gd name="connsiteX160" fmla="*/ 304940 w 608704"/>
              <a:gd name="connsiteY160" fmla="*/ 283744 h 565088"/>
              <a:gd name="connsiteX161" fmla="*/ 162833 w 608704"/>
              <a:gd name="connsiteY161" fmla="*/ 141895 h 565088"/>
              <a:gd name="connsiteX162" fmla="*/ 304940 w 608704"/>
              <a:gd name="connsiteY162" fmla="*/ 0 h 56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608704" h="565088">
                <a:moveTo>
                  <a:pt x="331621" y="496781"/>
                </a:moveTo>
                <a:lnTo>
                  <a:pt x="441006" y="496781"/>
                </a:lnTo>
                <a:cubicBezTo>
                  <a:pt x="442917" y="496781"/>
                  <a:pt x="444781" y="497060"/>
                  <a:pt x="446506" y="497758"/>
                </a:cubicBezTo>
                <a:cubicBezTo>
                  <a:pt x="449815" y="499015"/>
                  <a:pt x="452565" y="501341"/>
                  <a:pt x="454289" y="504273"/>
                </a:cubicBezTo>
                <a:cubicBezTo>
                  <a:pt x="455734" y="506646"/>
                  <a:pt x="456526" y="509345"/>
                  <a:pt x="456526" y="512276"/>
                </a:cubicBezTo>
                <a:lnTo>
                  <a:pt x="456526" y="517999"/>
                </a:lnTo>
                <a:lnTo>
                  <a:pt x="456526" y="549547"/>
                </a:lnTo>
                <a:cubicBezTo>
                  <a:pt x="456526" y="558109"/>
                  <a:pt x="449582" y="565088"/>
                  <a:pt x="441006" y="565088"/>
                </a:cubicBezTo>
                <a:lnTo>
                  <a:pt x="331621" y="565088"/>
                </a:lnTo>
                <a:cubicBezTo>
                  <a:pt x="323046" y="565088"/>
                  <a:pt x="316101" y="558109"/>
                  <a:pt x="316101" y="549547"/>
                </a:cubicBezTo>
                <a:lnTo>
                  <a:pt x="316101" y="517627"/>
                </a:lnTo>
                <a:lnTo>
                  <a:pt x="316101" y="512276"/>
                </a:lnTo>
                <a:cubicBezTo>
                  <a:pt x="316101" y="509251"/>
                  <a:pt x="316940" y="506367"/>
                  <a:pt x="318525" y="503947"/>
                </a:cubicBezTo>
                <a:cubicBezTo>
                  <a:pt x="320389" y="501109"/>
                  <a:pt x="323092" y="498875"/>
                  <a:pt x="326401" y="497712"/>
                </a:cubicBezTo>
                <a:cubicBezTo>
                  <a:pt x="328032" y="497060"/>
                  <a:pt x="329757" y="496781"/>
                  <a:pt x="331621" y="496781"/>
                </a:cubicBezTo>
                <a:close/>
                <a:moveTo>
                  <a:pt x="166349" y="496640"/>
                </a:moveTo>
                <a:lnTo>
                  <a:pt x="275680" y="496640"/>
                </a:lnTo>
                <a:cubicBezTo>
                  <a:pt x="277963" y="496640"/>
                  <a:pt x="280152" y="497152"/>
                  <a:pt x="282109" y="498083"/>
                </a:cubicBezTo>
                <a:cubicBezTo>
                  <a:pt x="285276" y="499572"/>
                  <a:pt x="287978" y="502038"/>
                  <a:pt x="289515" y="505202"/>
                </a:cubicBezTo>
                <a:cubicBezTo>
                  <a:pt x="290587" y="507249"/>
                  <a:pt x="291192" y="509669"/>
                  <a:pt x="291192" y="512181"/>
                </a:cubicBezTo>
                <a:lnTo>
                  <a:pt x="291192" y="518928"/>
                </a:lnTo>
                <a:lnTo>
                  <a:pt x="291192" y="549453"/>
                </a:lnTo>
                <a:cubicBezTo>
                  <a:pt x="291192" y="558014"/>
                  <a:pt x="284251" y="564947"/>
                  <a:pt x="275680" y="564947"/>
                </a:cubicBezTo>
                <a:lnTo>
                  <a:pt x="166349" y="564947"/>
                </a:lnTo>
                <a:cubicBezTo>
                  <a:pt x="157732" y="564947"/>
                  <a:pt x="150837" y="558014"/>
                  <a:pt x="150884" y="549406"/>
                </a:cubicBezTo>
                <a:lnTo>
                  <a:pt x="150884" y="516276"/>
                </a:lnTo>
                <a:lnTo>
                  <a:pt x="150884" y="512181"/>
                </a:lnTo>
                <a:cubicBezTo>
                  <a:pt x="150884" y="508692"/>
                  <a:pt x="152002" y="505528"/>
                  <a:pt x="153912" y="502922"/>
                </a:cubicBezTo>
                <a:cubicBezTo>
                  <a:pt x="155915" y="500270"/>
                  <a:pt x="158756" y="498222"/>
                  <a:pt x="162064" y="497292"/>
                </a:cubicBezTo>
                <a:cubicBezTo>
                  <a:pt x="163415" y="496826"/>
                  <a:pt x="164859" y="496640"/>
                  <a:pt x="166349" y="496640"/>
                </a:cubicBezTo>
                <a:close/>
                <a:moveTo>
                  <a:pt x="560321" y="169851"/>
                </a:moveTo>
                <a:cubicBezTo>
                  <a:pt x="564653" y="169851"/>
                  <a:pt x="569033" y="171618"/>
                  <a:pt x="572108" y="175247"/>
                </a:cubicBezTo>
                <a:cubicBezTo>
                  <a:pt x="650934" y="266843"/>
                  <a:pt x="577884" y="346298"/>
                  <a:pt x="577884" y="346298"/>
                </a:cubicBezTo>
                <a:lnTo>
                  <a:pt x="535489" y="388677"/>
                </a:lnTo>
                <a:cubicBezTo>
                  <a:pt x="522258" y="401795"/>
                  <a:pt x="508003" y="413890"/>
                  <a:pt x="492862" y="424822"/>
                </a:cubicBezTo>
                <a:lnTo>
                  <a:pt x="455964" y="451292"/>
                </a:lnTo>
                <a:cubicBezTo>
                  <a:pt x="450373" y="455385"/>
                  <a:pt x="446972" y="461898"/>
                  <a:pt x="446972" y="468876"/>
                </a:cubicBezTo>
                <a:lnTo>
                  <a:pt x="446879" y="478645"/>
                </a:lnTo>
                <a:cubicBezTo>
                  <a:pt x="445016" y="478366"/>
                  <a:pt x="443059" y="478180"/>
                  <a:pt x="441056" y="478180"/>
                </a:cubicBezTo>
                <a:lnTo>
                  <a:pt x="331714" y="478180"/>
                </a:lnTo>
                <a:cubicBezTo>
                  <a:pt x="329851" y="478180"/>
                  <a:pt x="328080" y="478273"/>
                  <a:pt x="326263" y="478598"/>
                </a:cubicBezTo>
                <a:lnTo>
                  <a:pt x="326263" y="409517"/>
                </a:lnTo>
                <a:cubicBezTo>
                  <a:pt x="326263" y="407703"/>
                  <a:pt x="326589" y="405982"/>
                  <a:pt x="327148" y="404307"/>
                </a:cubicBezTo>
                <a:cubicBezTo>
                  <a:pt x="350489" y="337599"/>
                  <a:pt x="417063" y="317316"/>
                  <a:pt x="434301" y="313130"/>
                </a:cubicBezTo>
                <a:cubicBezTo>
                  <a:pt x="437003" y="312432"/>
                  <a:pt x="439565" y="310990"/>
                  <a:pt x="441568" y="309036"/>
                </a:cubicBezTo>
                <a:lnTo>
                  <a:pt x="476136" y="274472"/>
                </a:lnTo>
                <a:cubicBezTo>
                  <a:pt x="479211" y="271449"/>
                  <a:pt x="483171" y="269960"/>
                  <a:pt x="487131" y="269960"/>
                </a:cubicBezTo>
                <a:cubicBezTo>
                  <a:pt x="491138" y="269960"/>
                  <a:pt x="495098" y="271449"/>
                  <a:pt x="498126" y="274472"/>
                </a:cubicBezTo>
                <a:lnTo>
                  <a:pt x="510612" y="286986"/>
                </a:lnTo>
                <a:lnTo>
                  <a:pt x="513873" y="290242"/>
                </a:lnTo>
                <a:cubicBezTo>
                  <a:pt x="519929" y="296290"/>
                  <a:pt x="519929" y="306105"/>
                  <a:pt x="513873" y="312199"/>
                </a:cubicBezTo>
                <a:lnTo>
                  <a:pt x="445948" y="379978"/>
                </a:lnTo>
                <a:cubicBezTo>
                  <a:pt x="443525" y="382397"/>
                  <a:pt x="443525" y="386304"/>
                  <a:pt x="445948" y="388723"/>
                </a:cubicBezTo>
                <a:lnTo>
                  <a:pt x="447159" y="389886"/>
                </a:lnTo>
                <a:cubicBezTo>
                  <a:pt x="448370" y="391096"/>
                  <a:pt x="449954" y="391700"/>
                  <a:pt x="451538" y="391700"/>
                </a:cubicBezTo>
                <a:cubicBezTo>
                  <a:pt x="453169" y="391700"/>
                  <a:pt x="454706" y="391142"/>
                  <a:pt x="455964" y="389886"/>
                </a:cubicBezTo>
                <a:lnTo>
                  <a:pt x="533626" y="312292"/>
                </a:lnTo>
                <a:cubicBezTo>
                  <a:pt x="533626" y="312292"/>
                  <a:pt x="581379" y="266983"/>
                  <a:pt x="533999" y="209345"/>
                </a:cubicBezTo>
                <a:cubicBezTo>
                  <a:pt x="528874" y="203205"/>
                  <a:pt x="529386" y="194273"/>
                  <a:pt x="535024" y="188644"/>
                </a:cubicBezTo>
                <a:lnTo>
                  <a:pt x="535909" y="187761"/>
                </a:lnTo>
                <a:lnTo>
                  <a:pt x="549326" y="174363"/>
                </a:lnTo>
                <a:cubicBezTo>
                  <a:pt x="552354" y="171339"/>
                  <a:pt x="556361" y="169851"/>
                  <a:pt x="560321" y="169851"/>
                </a:cubicBezTo>
                <a:close/>
                <a:moveTo>
                  <a:pt x="48337" y="169851"/>
                </a:moveTo>
                <a:cubicBezTo>
                  <a:pt x="52297" y="169851"/>
                  <a:pt x="56257" y="171340"/>
                  <a:pt x="59331" y="174364"/>
                </a:cubicBezTo>
                <a:lnTo>
                  <a:pt x="72749" y="187763"/>
                </a:lnTo>
                <a:lnTo>
                  <a:pt x="73587" y="188647"/>
                </a:lnTo>
                <a:cubicBezTo>
                  <a:pt x="79178" y="194231"/>
                  <a:pt x="79690" y="203210"/>
                  <a:pt x="74659" y="209352"/>
                </a:cubicBezTo>
                <a:cubicBezTo>
                  <a:pt x="27279" y="266998"/>
                  <a:pt x="75031" y="312361"/>
                  <a:pt x="75031" y="312361"/>
                </a:cubicBezTo>
                <a:lnTo>
                  <a:pt x="152601" y="389874"/>
                </a:lnTo>
                <a:cubicBezTo>
                  <a:pt x="153859" y="391084"/>
                  <a:pt x="155396" y="391688"/>
                  <a:pt x="157027" y="391688"/>
                </a:cubicBezTo>
                <a:cubicBezTo>
                  <a:pt x="158657" y="391688"/>
                  <a:pt x="160195" y="391130"/>
                  <a:pt x="161452" y="389874"/>
                </a:cubicBezTo>
                <a:lnTo>
                  <a:pt x="162617" y="388711"/>
                </a:lnTo>
                <a:cubicBezTo>
                  <a:pt x="165040" y="386291"/>
                  <a:pt x="165040" y="382383"/>
                  <a:pt x="162617" y="379964"/>
                </a:cubicBezTo>
                <a:lnTo>
                  <a:pt x="94738" y="312175"/>
                </a:lnTo>
                <a:cubicBezTo>
                  <a:pt x="88635" y="306080"/>
                  <a:pt x="88635" y="296263"/>
                  <a:pt x="94738" y="290214"/>
                </a:cubicBezTo>
                <a:lnTo>
                  <a:pt x="97953" y="286958"/>
                </a:lnTo>
                <a:lnTo>
                  <a:pt x="110485" y="274442"/>
                </a:lnTo>
                <a:cubicBezTo>
                  <a:pt x="113560" y="271418"/>
                  <a:pt x="117520" y="269929"/>
                  <a:pt x="121480" y="269929"/>
                </a:cubicBezTo>
                <a:cubicBezTo>
                  <a:pt x="125486" y="269929"/>
                  <a:pt x="129446" y="271418"/>
                  <a:pt x="132474" y="274442"/>
                </a:cubicBezTo>
                <a:lnTo>
                  <a:pt x="167136" y="309011"/>
                </a:lnTo>
                <a:cubicBezTo>
                  <a:pt x="169139" y="310965"/>
                  <a:pt x="171702" y="312408"/>
                  <a:pt x="174404" y="313105"/>
                </a:cubicBezTo>
                <a:cubicBezTo>
                  <a:pt x="191641" y="317293"/>
                  <a:pt x="258216" y="337578"/>
                  <a:pt x="281556" y="404297"/>
                </a:cubicBezTo>
                <a:cubicBezTo>
                  <a:pt x="282115" y="405972"/>
                  <a:pt x="282441" y="407740"/>
                  <a:pt x="282441" y="409508"/>
                </a:cubicBezTo>
                <a:lnTo>
                  <a:pt x="282441" y="478786"/>
                </a:lnTo>
                <a:cubicBezTo>
                  <a:pt x="280252" y="478367"/>
                  <a:pt x="277969" y="478088"/>
                  <a:pt x="275686" y="478088"/>
                </a:cubicBezTo>
                <a:lnTo>
                  <a:pt x="166344" y="478088"/>
                </a:lnTo>
                <a:cubicBezTo>
                  <a:pt x="164807" y="478088"/>
                  <a:pt x="163316" y="478227"/>
                  <a:pt x="161825" y="478414"/>
                </a:cubicBezTo>
                <a:lnTo>
                  <a:pt x="161732" y="468783"/>
                </a:lnTo>
                <a:cubicBezTo>
                  <a:pt x="161732" y="461850"/>
                  <a:pt x="158378" y="455290"/>
                  <a:pt x="152741" y="451242"/>
                </a:cubicBezTo>
                <a:lnTo>
                  <a:pt x="115842" y="424769"/>
                </a:lnTo>
                <a:cubicBezTo>
                  <a:pt x="100701" y="413881"/>
                  <a:pt x="86399" y="401785"/>
                  <a:pt x="73215" y="388711"/>
                </a:cubicBezTo>
                <a:lnTo>
                  <a:pt x="30820" y="346325"/>
                </a:lnTo>
                <a:cubicBezTo>
                  <a:pt x="30820" y="346325"/>
                  <a:pt x="-42230" y="266858"/>
                  <a:pt x="36596" y="175248"/>
                </a:cubicBezTo>
                <a:cubicBezTo>
                  <a:pt x="39625" y="171665"/>
                  <a:pt x="43957" y="169851"/>
                  <a:pt x="48337" y="169851"/>
                </a:cubicBezTo>
                <a:close/>
                <a:moveTo>
                  <a:pt x="101464" y="164593"/>
                </a:moveTo>
                <a:cubicBezTo>
                  <a:pt x="105512" y="164564"/>
                  <a:pt x="109566" y="166100"/>
                  <a:pt x="112641" y="169193"/>
                </a:cubicBezTo>
                <a:lnTo>
                  <a:pt x="131324" y="188128"/>
                </a:lnTo>
                <a:cubicBezTo>
                  <a:pt x="137148" y="194082"/>
                  <a:pt x="137288" y="203573"/>
                  <a:pt x="131557" y="209667"/>
                </a:cubicBezTo>
                <a:lnTo>
                  <a:pt x="117486" y="224601"/>
                </a:lnTo>
                <a:cubicBezTo>
                  <a:pt x="102483" y="238790"/>
                  <a:pt x="96100" y="252142"/>
                  <a:pt x="94656" y="264005"/>
                </a:cubicBezTo>
                <a:lnTo>
                  <a:pt x="81564" y="277078"/>
                </a:lnTo>
                <a:cubicBezTo>
                  <a:pt x="79886" y="278799"/>
                  <a:pt x="78395" y="280613"/>
                  <a:pt x="77091" y="282614"/>
                </a:cubicBezTo>
                <a:cubicBezTo>
                  <a:pt x="76112" y="280427"/>
                  <a:pt x="75181" y="278055"/>
                  <a:pt x="74435" y="275542"/>
                </a:cubicBezTo>
                <a:cubicBezTo>
                  <a:pt x="72105" y="267820"/>
                  <a:pt x="71733" y="259958"/>
                  <a:pt x="73224" y="252188"/>
                </a:cubicBezTo>
                <a:cubicBezTo>
                  <a:pt x="75227" y="242047"/>
                  <a:pt x="80492" y="231533"/>
                  <a:pt x="89158" y="221205"/>
                </a:cubicBezTo>
                <a:cubicBezTo>
                  <a:pt x="94470" y="214692"/>
                  <a:pt x="97219" y="206364"/>
                  <a:pt x="96799" y="197851"/>
                </a:cubicBezTo>
                <a:cubicBezTo>
                  <a:pt x="96287" y="189430"/>
                  <a:pt x="92746" y="181475"/>
                  <a:pt x="86782" y="175520"/>
                </a:cubicBezTo>
                <a:lnTo>
                  <a:pt x="85617" y="174357"/>
                </a:lnTo>
                <a:lnTo>
                  <a:pt x="90323" y="169379"/>
                </a:lnTo>
                <a:cubicBezTo>
                  <a:pt x="93375" y="166216"/>
                  <a:pt x="97417" y="164622"/>
                  <a:pt x="101464" y="164593"/>
                </a:cubicBezTo>
                <a:close/>
                <a:moveTo>
                  <a:pt x="507200" y="164524"/>
                </a:moveTo>
                <a:cubicBezTo>
                  <a:pt x="511255" y="164553"/>
                  <a:pt x="515298" y="166147"/>
                  <a:pt x="518327" y="169311"/>
                </a:cubicBezTo>
                <a:lnTo>
                  <a:pt x="523035" y="174289"/>
                </a:lnTo>
                <a:lnTo>
                  <a:pt x="521870" y="175453"/>
                </a:lnTo>
                <a:cubicBezTo>
                  <a:pt x="515904" y="181409"/>
                  <a:pt x="512361" y="189366"/>
                  <a:pt x="511895" y="197788"/>
                </a:cubicBezTo>
                <a:cubicBezTo>
                  <a:pt x="511429" y="206210"/>
                  <a:pt x="514133" y="214539"/>
                  <a:pt x="519539" y="221100"/>
                </a:cubicBezTo>
                <a:cubicBezTo>
                  <a:pt x="528069" y="231523"/>
                  <a:pt x="533429" y="241946"/>
                  <a:pt x="535387" y="252183"/>
                </a:cubicBezTo>
                <a:cubicBezTo>
                  <a:pt x="536971" y="259954"/>
                  <a:pt x="536505" y="267818"/>
                  <a:pt x="534221" y="275542"/>
                </a:cubicBezTo>
                <a:cubicBezTo>
                  <a:pt x="533476" y="278055"/>
                  <a:pt x="532543" y="280428"/>
                  <a:pt x="531565" y="282615"/>
                </a:cubicBezTo>
                <a:cubicBezTo>
                  <a:pt x="530306" y="280614"/>
                  <a:pt x="528815" y="278799"/>
                  <a:pt x="527090" y="277078"/>
                </a:cubicBezTo>
                <a:lnTo>
                  <a:pt x="513946" y="264002"/>
                </a:lnTo>
                <a:cubicBezTo>
                  <a:pt x="512548" y="252137"/>
                  <a:pt x="506069" y="238782"/>
                  <a:pt x="491154" y="224590"/>
                </a:cubicBezTo>
                <a:lnTo>
                  <a:pt x="477032" y="209653"/>
                </a:lnTo>
                <a:cubicBezTo>
                  <a:pt x="471345" y="203558"/>
                  <a:pt x="471438" y="194065"/>
                  <a:pt x="477311" y="188109"/>
                </a:cubicBezTo>
                <a:lnTo>
                  <a:pt x="496002" y="169124"/>
                </a:lnTo>
                <a:cubicBezTo>
                  <a:pt x="499078" y="166030"/>
                  <a:pt x="503145" y="164495"/>
                  <a:pt x="507200" y="164524"/>
                </a:cubicBezTo>
                <a:close/>
                <a:moveTo>
                  <a:pt x="255331" y="53303"/>
                </a:moveTo>
                <a:cubicBezTo>
                  <a:pt x="251836" y="52524"/>
                  <a:pt x="248051" y="53083"/>
                  <a:pt x="244789" y="55176"/>
                </a:cubicBezTo>
                <a:cubicBezTo>
                  <a:pt x="238266" y="59317"/>
                  <a:pt x="236356" y="67923"/>
                  <a:pt x="240503" y="74437"/>
                </a:cubicBezTo>
                <a:lnTo>
                  <a:pt x="282110" y="139662"/>
                </a:lnTo>
                <a:lnTo>
                  <a:pt x="268132" y="139662"/>
                </a:lnTo>
                <a:cubicBezTo>
                  <a:pt x="260444" y="139662"/>
                  <a:pt x="254154" y="145896"/>
                  <a:pt x="254154" y="153619"/>
                </a:cubicBezTo>
                <a:cubicBezTo>
                  <a:pt x="254154" y="161295"/>
                  <a:pt x="260444" y="167576"/>
                  <a:pt x="268132" y="167576"/>
                </a:cubicBezTo>
                <a:lnTo>
                  <a:pt x="292174" y="167576"/>
                </a:lnTo>
                <a:lnTo>
                  <a:pt x="292174" y="177346"/>
                </a:lnTo>
                <a:lnTo>
                  <a:pt x="268132" y="177346"/>
                </a:lnTo>
                <a:cubicBezTo>
                  <a:pt x="260444" y="177346"/>
                  <a:pt x="254154" y="183626"/>
                  <a:pt x="254154" y="191302"/>
                </a:cubicBezTo>
                <a:cubicBezTo>
                  <a:pt x="254154" y="199025"/>
                  <a:pt x="260444" y="205259"/>
                  <a:pt x="268132" y="205259"/>
                </a:cubicBezTo>
                <a:lnTo>
                  <a:pt x="292174" y="205259"/>
                </a:lnTo>
                <a:lnTo>
                  <a:pt x="292174" y="224706"/>
                </a:lnTo>
                <a:cubicBezTo>
                  <a:pt x="292174" y="232382"/>
                  <a:pt x="298464" y="238663"/>
                  <a:pt x="306151" y="238663"/>
                </a:cubicBezTo>
                <a:cubicBezTo>
                  <a:pt x="313886" y="238663"/>
                  <a:pt x="320129" y="232382"/>
                  <a:pt x="320129" y="224706"/>
                </a:cubicBezTo>
                <a:lnTo>
                  <a:pt x="320129" y="205259"/>
                </a:lnTo>
                <a:lnTo>
                  <a:pt x="344171" y="205259"/>
                </a:lnTo>
                <a:cubicBezTo>
                  <a:pt x="351905" y="205259"/>
                  <a:pt x="358149" y="199025"/>
                  <a:pt x="358149" y="191302"/>
                </a:cubicBezTo>
                <a:cubicBezTo>
                  <a:pt x="358149" y="183626"/>
                  <a:pt x="351905" y="177346"/>
                  <a:pt x="344171" y="177346"/>
                </a:cubicBezTo>
                <a:lnTo>
                  <a:pt x="320129" y="177346"/>
                </a:lnTo>
                <a:lnTo>
                  <a:pt x="320129" y="167576"/>
                </a:lnTo>
                <a:lnTo>
                  <a:pt x="344264" y="167576"/>
                </a:lnTo>
                <a:cubicBezTo>
                  <a:pt x="351952" y="167576"/>
                  <a:pt x="358242" y="161295"/>
                  <a:pt x="358242" y="153619"/>
                </a:cubicBezTo>
                <a:cubicBezTo>
                  <a:pt x="358242" y="145896"/>
                  <a:pt x="351952" y="139662"/>
                  <a:pt x="344264" y="139662"/>
                </a:cubicBezTo>
                <a:lnTo>
                  <a:pt x="330286" y="139662"/>
                </a:lnTo>
                <a:lnTo>
                  <a:pt x="371893" y="74437"/>
                </a:lnTo>
                <a:cubicBezTo>
                  <a:pt x="376040" y="67923"/>
                  <a:pt x="374130" y="59317"/>
                  <a:pt x="367793" y="55176"/>
                </a:cubicBezTo>
                <a:cubicBezTo>
                  <a:pt x="361270" y="50989"/>
                  <a:pt x="352651" y="52943"/>
                  <a:pt x="348457" y="59456"/>
                </a:cubicBezTo>
                <a:lnTo>
                  <a:pt x="306291" y="125426"/>
                </a:lnTo>
                <a:lnTo>
                  <a:pt x="264125" y="59456"/>
                </a:lnTo>
                <a:cubicBezTo>
                  <a:pt x="262029" y="56200"/>
                  <a:pt x="258825" y="54083"/>
                  <a:pt x="255331" y="53303"/>
                </a:cubicBezTo>
                <a:close/>
                <a:moveTo>
                  <a:pt x="304940" y="0"/>
                </a:moveTo>
                <a:cubicBezTo>
                  <a:pt x="383402" y="0"/>
                  <a:pt x="447000" y="63550"/>
                  <a:pt x="447000" y="141895"/>
                </a:cubicBezTo>
                <a:cubicBezTo>
                  <a:pt x="447000" y="220240"/>
                  <a:pt x="383402" y="283744"/>
                  <a:pt x="304940" y="283744"/>
                </a:cubicBezTo>
                <a:cubicBezTo>
                  <a:pt x="226478" y="283744"/>
                  <a:pt x="162833" y="220240"/>
                  <a:pt x="162833" y="141895"/>
                </a:cubicBezTo>
                <a:cubicBezTo>
                  <a:pt x="162833" y="63550"/>
                  <a:pt x="226478" y="0"/>
                  <a:pt x="304940" y="0"/>
                </a:cubicBezTo>
                <a:close/>
              </a:path>
            </a:pathLst>
          </a:custGeom>
          <a:solidFill>
            <a:srgbClr val="284774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sp>
        <p:nvSpPr>
          <p:cNvPr id="6" name="ïṡ1íḋe"/>
          <p:cNvSpPr/>
          <p:nvPr/>
        </p:nvSpPr>
        <p:spPr bwMode="auto">
          <a:xfrm>
            <a:off x="7185401" y="2705103"/>
            <a:ext cx="499807" cy="437504"/>
          </a:xfrm>
          <a:custGeom>
            <a:avLst/>
            <a:gdLst>
              <a:gd name="T0" fmla="*/ 215 w 406"/>
              <a:gd name="T1" fmla="*/ 162 h 356"/>
              <a:gd name="T2" fmla="*/ 157 w 406"/>
              <a:gd name="T3" fmla="*/ 102 h 356"/>
              <a:gd name="T4" fmla="*/ 19 w 406"/>
              <a:gd name="T5" fmla="*/ 242 h 356"/>
              <a:gd name="T6" fmla="*/ 0 w 406"/>
              <a:gd name="T7" fmla="*/ 224 h 356"/>
              <a:gd name="T8" fmla="*/ 157 w 406"/>
              <a:gd name="T9" fmla="*/ 64 h 356"/>
              <a:gd name="T10" fmla="*/ 216 w 406"/>
              <a:gd name="T11" fmla="*/ 124 h 356"/>
              <a:gd name="T12" fmla="*/ 315 w 406"/>
              <a:gd name="T13" fmla="*/ 28 h 356"/>
              <a:gd name="T14" fmla="*/ 287 w 406"/>
              <a:gd name="T15" fmla="*/ 0 h 356"/>
              <a:gd name="T16" fmla="*/ 362 w 406"/>
              <a:gd name="T17" fmla="*/ 0 h 356"/>
              <a:gd name="T18" fmla="*/ 362 w 406"/>
              <a:gd name="T19" fmla="*/ 74 h 356"/>
              <a:gd name="T20" fmla="*/ 334 w 406"/>
              <a:gd name="T21" fmla="*/ 47 h 356"/>
              <a:gd name="T22" fmla="*/ 215 w 406"/>
              <a:gd name="T23" fmla="*/ 162 h 356"/>
              <a:gd name="T24" fmla="*/ 66 w 406"/>
              <a:gd name="T25" fmla="*/ 356 h 356"/>
              <a:gd name="T26" fmla="*/ 156 w 406"/>
              <a:gd name="T27" fmla="*/ 356 h 356"/>
              <a:gd name="T28" fmla="*/ 156 w 406"/>
              <a:gd name="T29" fmla="*/ 230 h 356"/>
              <a:gd name="T30" fmla="*/ 66 w 406"/>
              <a:gd name="T31" fmla="*/ 230 h 356"/>
              <a:gd name="T32" fmla="*/ 66 w 406"/>
              <a:gd name="T33" fmla="*/ 356 h 356"/>
              <a:gd name="T34" fmla="*/ 191 w 406"/>
              <a:gd name="T35" fmla="*/ 356 h 356"/>
              <a:gd name="T36" fmla="*/ 281 w 406"/>
              <a:gd name="T37" fmla="*/ 356 h 356"/>
              <a:gd name="T38" fmla="*/ 281 w 406"/>
              <a:gd name="T39" fmla="*/ 190 h 356"/>
              <a:gd name="T40" fmla="*/ 191 w 406"/>
              <a:gd name="T41" fmla="*/ 190 h 356"/>
              <a:gd name="T42" fmla="*/ 191 w 406"/>
              <a:gd name="T43" fmla="*/ 356 h 356"/>
              <a:gd name="T44" fmla="*/ 316 w 406"/>
              <a:gd name="T45" fmla="*/ 106 h 356"/>
              <a:gd name="T46" fmla="*/ 316 w 406"/>
              <a:gd name="T47" fmla="*/ 356 h 356"/>
              <a:gd name="T48" fmla="*/ 406 w 406"/>
              <a:gd name="T49" fmla="*/ 356 h 356"/>
              <a:gd name="T50" fmla="*/ 406 w 406"/>
              <a:gd name="T51" fmla="*/ 106 h 356"/>
              <a:gd name="T52" fmla="*/ 316 w 406"/>
              <a:gd name="T53" fmla="*/ 10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6" h="356">
                <a:moveTo>
                  <a:pt x="215" y="162"/>
                </a:moveTo>
                <a:lnTo>
                  <a:pt x="157" y="102"/>
                </a:lnTo>
                <a:lnTo>
                  <a:pt x="19" y="242"/>
                </a:lnTo>
                <a:lnTo>
                  <a:pt x="0" y="224"/>
                </a:lnTo>
                <a:lnTo>
                  <a:pt x="157" y="64"/>
                </a:lnTo>
                <a:lnTo>
                  <a:pt x="216" y="124"/>
                </a:lnTo>
                <a:lnTo>
                  <a:pt x="315" y="28"/>
                </a:lnTo>
                <a:lnTo>
                  <a:pt x="287" y="0"/>
                </a:lnTo>
                <a:lnTo>
                  <a:pt x="362" y="0"/>
                </a:lnTo>
                <a:lnTo>
                  <a:pt x="362" y="74"/>
                </a:lnTo>
                <a:lnTo>
                  <a:pt x="334" y="47"/>
                </a:lnTo>
                <a:lnTo>
                  <a:pt x="215" y="162"/>
                </a:lnTo>
                <a:close/>
                <a:moveTo>
                  <a:pt x="66" y="356"/>
                </a:moveTo>
                <a:lnTo>
                  <a:pt x="156" y="356"/>
                </a:lnTo>
                <a:lnTo>
                  <a:pt x="156" y="230"/>
                </a:lnTo>
                <a:lnTo>
                  <a:pt x="66" y="230"/>
                </a:lnTo>
                <a:lnTo>
                  <a:pt x="66" y="356"/>
                </a:lnTo>
                <a:close/>
                <a:moveTo>
                  <a:pt x="191" y="356"/>
                </a:moveTo>
                <a:lnTo>
                  <a:pt x="281" y="356"/>
                </a:lnTo>
                <a:lnTo>
                  <a:pt x="281" y="190"/>
                </a:lnTo>
                <a:lnTo>
                  <a:pt x="191" y="190"/>
                </a:lnTo>
                <a:lnTo>
                  <a:pt x="191" y="356"/>
                </a:lnTo>
                <a:close/>
                <a:moveTo>
                  <a:pt x="316" y="106"/>
                </a:moveTo>
                <a:lnTo>
                  <a:pt x="316" y="356"/>
                </a:lnTo>
                <a:lnTo>
                  <a:pt x="406" y="356"/>
                </a:lnTo>
                <a:lnTo>
                  <a:pt x="406" y="106"/>
                </a:lnTo>
                <a:lnTo>
                  <a:pt x="316" y="106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sp>
        <p:nvSpPr>
          <p:cNvPr id="8" name="îsḷíḋe"/>
          <p:cNvSpPr/>
          <p:nvPr/>
        </p:nvSpPr>
        <p:spPr bwMode="auto">
          <a:xfrm>
            <a:off x="9820050" y="2707801"/>
            <a:ext cx="587730" cy="434806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88862 h 440259"/>
              <a:gd name="T31" fmla="*/ 88862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608" h="4896">
                <a:moveTo>
                  <a:pt x="6608" y="638"/>
                </a:moveTo>
                <a:lnTo>
                  <a:pt x="6608" y="2638"/>
                </a:lnTo>
                <a:cubicBezTo>
                  <a:pt x="6608" y="2638"/>
                  <a:pt x="6180" y="2723"/>
                  <a:pt x="6092" y="2734"/>
                </a:cubicBezTo>
                <a:cubicBezTo>
                  <a:pt x="6004" y="2745"/>
                  <a:pt x="5728" y="2834"/>
                  <a:pt x="5528" y="2642"/>
                </a:cubicBezTo>
                <a:cubicBezTo>
                  <a:pt x="5219" y="2346"/>
                  <a:pt x="4122" y="1254"/>
                  <a:pt x="4122" y="1254"/>
                </a:cubicBezTo>
                <a:cubicBezTo>
                  <a:pt x="4122" y="1254"/>
                  <a:pt x="3932" y="1069"/>
                  <a:pt x="3629" y="1229"/>
                </a:cubicBezTo>
                <a:cubicBezTo>
                  <a:pt x="3350" y="1376"/>
                  <a:pt x="2936" y="1592"/>
                  <a:pt x="2764" y="1675"/>
                </a:cubicBezTo>
                <a:cubicBezTo>
                  <a:pt x="2437" y="1849"/>
                  <a:pt x="2167" y="1574"/>
                  <a:pt x="2167" y="1364"/>
                </a:cubicBezTo>
                <a:cubicBezTo>
                  <a:pt x="2167" y="1201"/>
                  <a:pt x="2269" y="1090"/>
                  <a:pt x="2414" y="1009"/>
                </a:cubicBezTo>
                <a:cubicBezTo>
                  <a:pt x="2808" y="770"/>
                  <a:pt x="3637" y="305"/>
                  <a:pt x="3983" y="121"/>
                </a:cubicBezTo>
                <a:cubicBezTo>
                  <a:pt x="4193" y="9"/>
                  <a:pt x="4344" y="0"/>
                  <a:pt x="4633" y="243"/>
                </a:cubicBezTo>
                <a:cubicBezTo>
                  <a:pt x="4988" y="541"/>
                  <a:pt x="5304" y="814"/>
                  <a:pt x="5304" y="814"/>
                </a:cubicBezTo>
                <a:cubicBezTo>
                  <a:pt x="5304" y="814"/>
                  <a:pt x="5407" y="900"/>
                  <a:pt x="5571" y="865"/>
                </a:cubicBezTo>
                <a:cubicBezTo>
                  <a:pt x="5975" y="780"/>
                  <a:pt x="6608" y="638"/>
                  <a:pt x="6608" y="638"/>
                </a:cubicBezTo>
                <a:close/>
                <a:moveTo>
                  <a:pt x="2241" y="4027"/>
                </a:moveTo>
                <a:cubicBezTo>
                  <a:pt x="2294" y="3891"/>
                  <a:pt x="2277" y="3738"/>
                  <a:pt x="2175" y="3633"/>
                </a:cubicBezTo>
                <a:cubicBezTo>
                  <a:pt x="2083" y="3540"/>
                  <a:pt x="1950" y="3515"/>
                  <a:pt x="1822" y="3544"/>
                </a:cubicBezTo>
                <a:cubicBezTo>
                  <a:pt x="1858" y="3418"/>
                  <a:pt x="1838" y="3283"/>
                  <a:pt x="1746" y="3188"/>
                </a:cubicBezTo>
                <a:cubicBezTo>
                  <a:pt x="1654" y="3095"/>
                  <a:pt x="1521" y="3070"/>
                  <a:pt x="1394" y="3099"/>
                </a:cubicBezTo>
                <a:cubicBezTo>
                  <a:pt x="1429" y="2973"/>
                  <a:pt x="1409" y="2838"/>
                  <a:pt x="1317" y="2744"/>
                </a:cubicBezTo>
                <a:cubicBezTo>
                  <a:pt x="1173" y="2596"/>
                  <a:pt x="924" y="2602"/>
                  <a:pt x="760" y="2758"/>
                </a:cubicBezTo>
                <a:cubicBezTo>
                  <a:pt x="597" y="2915"/>
                  <a:pt x="492" y="3198"/>
                  <a:pt x="638" y="3365"/>
                </a:cubicBezTo>
                <a:cubicBezTo>
                  <a:pt x="783" y="3531"/>
                  <a:pt x="950" y="3430"/>
                  <a:pt x="1077" y="3401"/>
                </a:cubicBezTo>
                <a:cubicBezTo>
                  <a:pt x="1042" y="3527"/>
                  <a:pt x="936" y="3645"/>
                  <a:pt x="1066" y="3810"/>
                </a:cubicBezTo>
                <a:cubicBezTo>
                  <a:pt x="1197" y="3975"/>
                  <a:pt x="1378" y="3875"/>
                  <a:pt x="1506" y="3846"/>
                </a:cubicBezTo>
                <a:cubicBezTo>
                  <a:pt x="1470" y="3972"/>
                  <a:pt x="1369" y="4101"/>
                  <a:pt x="1494" y="4254"/>
                </a:cubicBezTo>
                <a:cubicBezTo>
                  <a:pt x="1621" y="4408"/>
                  <a:pt x="1829" y="4326"/>
                  <a:pt x="1966" y="4283"/>
                </a:cubicBezTo>
                <a:cubicBezTo>
                  <a:pt x="1913" y="4419"/>
                  <a:pt x="1799" y="4566"/>
                  <a:pt x="1945" y="4730"/>
                </a:cubicBezTo>
                <a:cubicBezTo>
                  <a:pt x="2090" y="4896"/>
                  <a:pt x="2426" y="4819"/>
                  <a:pt x="2590" y="4663"/>
                </a:cubicBezTo>
                <a:cubicBezTo>
                  <a:pt x="2753" y="4506"/>
                  <a:pt x="2769" y="4258"/>
                  <a:pt x="2625" y="4110"/>
                </a:cubicBezTo>
                <a:cubicBezTo>
                  <a:pt x="2526" y="4008"/>
                  <a:pt x="2378" y="3985"/>
                  <a:pt x="2241" y="4027"/>
                </a:cubicBezTo>
                <a:close/>
                <a:moveTo>
                  <a:pt x="5233" y="2987"/>
                </a:moveTo>
                <a:cubicBezTo>
                  <a:pt x="4047" y="1802"/>
                  <a:pt x="4605" y="2359"/>
                  <a:pt x="3967" y="1720"/>
                </a:cubicBezTo>
                <a:cubicBezTo>
                  <a:pt x="3967" y="1720"/>
                  <a:pt x="3775" y="1529"/>
                  <a:pt x="3523" y="1640"/>
                </a:cubicBezTo>
                <a:cubicBezTo>
                  <a:pt x="3346" y="1718"/>
                  <a:pt x="3117" y="1824"/>
                  <a:pt x="2945" y="1905"/>
                </a:cubicBezTo>
                <a:cubicBezTo>
                  <a:pt x="2757" y="2004"/>
                  <a:pt x="2621" y="2034"/>
                  <a:pt x="2557" y="2034"/>
                </a:cubicBezTo>
                <a:cubicBezTo>
                  <a:pt x="2192" y="2031"/>
                  <a:pt x="1896" y="1738"/>
                  <a:pt x="1896" y="1373"/>
                </a:cubicBezTo>
                <a:cubicBezTo>
                  <a:pt x="1896" y="1137"/>
                  <a:pt x="2022" y="931"/>
                  <a:pt x="2209" y="814"/>
                </a:cubicBezTo>
                <a:cubicBezTo>
                  <a:pt x="2472" y="632"/>
                  <a:pt x="3078" y="310"/>
                  <a:pt x="3078" y="310"/>
                </a:cubicBezTo>
                <a:cubicBezTo>
                  <a:pt x="3078" y="310"/>
                  <a:pt x="2894" y="76"/>
                  <a:pt x="2489" y="76"/>
                </a:cubicBezTo>
                <a:cubicBezTo>
                  <a:pt x="2085" y="76"/>
                  <a:pt x="1240" y="629"/>
                  <a:pt x="1240" y="629"/>
                </a:cubicBezTo>
                <a:cubicBezTo>
                  <a:pt x="1240" y="629"/>
                  <a:pt x="1000" y="783"/>
                  <a:pt x="659" y="644"/>
                </a:cubicBezTo>
                <a:lnTo>
                  <a:pt x="0" y="415"/>
                </a:lnTo>
                <a:lnTo>
                  <a:pt x="0" y="2704"/>
                </a:lnTo>
                <a:cubicBezTo>
                  <a:pt x="0" y="2704"/>
                  <a:pt x="188" y="2758"/>
                  <a:pt x="357" y="2827"/>
                </a:cubicBezTo>
                <a:cubicBezTo>
                  <a:pt x="395" y="2719"/>
                  <a:pt x="457" y="2618"/>
                  <a:pt x="542" y="2535"/>
                </a:cubicBezTo>
                <a:cubicBezTo>
                  <a:pt x="822" y="2268"/>
                  <a:pt x="1287" y="2265"/>
                  <a:pt x="1542" y="2528"/>
                </a:cubicBezTo>
                <a:cubicBezTo>
                  <a:pt x="1619" y="2608"/>
                  <a:pt x="1673" y="2703"/>
                  <a:pt x="1700" y="2808"/>
                </a:cubicBezTo>
                <a:cubicBezTo>
                  <a:pt x="1803" y="2840"/>
                  <a:pt x="1896" y="2896"/>
                  <a:pt x="1971" y="2973"/>
                </a:cubicBezTo>
                <a:cubicBezTo>
                  <a:pt x="2048" y="3053"/>
                  <a:pt x="2101" y="3148"/>
                  <a:pt x="2129" y="3253"/>
                </a:cubicBezTo>
                <a:cubicBezTo>
                  <a:pt x="2231" y="3285"/>
                  <a:pt x="2324" y="3341"/>
                  <a:pt x="2399" y="3418"/>
                </a:cubicBezTo>
                <a:cubicBezTo>
                  <a:pt x="2484" y="3505"/>
                  <a:pt x="2540" y="3611"/>
                  <a:pt x="2566" y="3725"/>
                </a:cubicBezTo>
                <a:cubicBezTo>
                  <a:pt x="2674" y="3756"/>
                  <a:pt x="2771" y="3814"/>
                  <a:pt x="2849" y="3894"/>
                </a:cubicBezTo>
                <a:cubicBezTo>
                  <a:pt x="3002" y="4051"/>
                  <a:pt x="3056" y="4265"/>
                  <a:pt x="3023" y="4471"/>
                </a:cubicBezTo>
                <a:cubicBezTo>
                  <a:pt x="3024" y="4471"/>
                  <a:pt x="3024" y="4471"/>
                  <a:pt x="3024" y="4472"/>
                </a:cubicBezTo>
                <a:cubicBezTo>
                  <a:pt x="3027" y="4475"/>
                  <a:pt x="3119" y="4578"/>
                  <a:pt x="3177" y="4636"/>
                </a:cubicBezTo>
                <a:cubicBezTo>
                  <a:pt x="3290" y="4749"/>
                  <a:pt x="3475" y="4749"/>
                  <a:pt x="3588" y="4636"/>
                </a:cubicBezTo>
                <a:cubicBezTo>
                  <a:pt x="3700" y="4523"/>
                  <a:pt x="3701" y="4339"/>
                  <a:pt x="3588" y="4225"/>
                </a:cubicBezTo>
                <a:cubicBezTo>
                  <a:pt x="3584" y="4221"/>
                  <a:pt x="3180" y="3799"/>
                  <a:pt x="3213" y="3766"/>
                </a:cubicBezTo>
                <a:cubicBezTo>
                  <a:pt x="3245" y="3734"/>
                  <a:pt x="3759" y="4269"/>
                  <a:pt x="3769" y="4279"/>
                </a:cubicBezTo>
                <a:cubicBezTo>
                  <a:pt x="3882" y="4391"/>
                  <a:pt x="4066" y="4391"/>
                  <a:pt x="4179" y="4279"/>
                </a:cubicBezTo>
                <a:cubicBezTo>
                  <a:pt x="4292" y="4166"/>
                  <a:pt x="4292" y="3981"/>
                  <a:pt x="4179" y="3868"/>
                </a:cubicBezTo>
                <a:cubicBezTo>
                  <a:pt x="4174" y="3863"/>
                  <a:pt x="4151" y="3841"/>
                  <a:pt x="4142" y="3832"/>
                </a:cubicBezTo>
                <a:cubicBezTo>
                  <a:pt x="4142" y="3832"/>
                  <a:pt x="3632" y="3378"/>
                  <a:pt x="3671" y="3339"/>
                </a:cubicBezTo>
                <a:cubicBezTo>
                  <a:pt x="3710" y="3300"/>
                  <a:pt x="4343" y="3891"/>
                  <a:pt x="4345" y="3891"/>
                </a:cubicBezTo>
                <a:cubicBezTo>
                  <a:pt x="4458" y="3993"/>
                  <a:pt x="4634" y="3992"/>
                  <a:pt x="4743" y="3883"/>
                </a:cubicBezTo>
                <a:cubicBezTo>
                  <a:pt x="4850" y="3776"/>
                  <a:pt x="4852" y="3608"/>
                  <a:pt x="4758" y="3494"/>
                </a:cubicBezTo>
                <a:cubicBezTo>
                  <a:pt x="4756" y="3488"/>
                  <a:pt x="4275" y="2986"/>
                  <a:pt x="4312" y="2948"/>
                </a:cubicBezTo>
                <a:cubicBezTo>
                  <a:pt x="4351" y="2910"/>
                  <a:pt x="4826" y="3400"/>
                  <a:pt x="4827" y="3401"/>
                </a:cubicBezTo>
                <a:cubicBezTo>
                  <a:pt x="4940" y="3513"/>
                  <a:pt x="5124" y="3513"/>
                  <a:pt x="5238" y="3401"/>
                </a:cubicBezTo>
                <a:cubicBezTo>
                  <a:pt x="5350" y="3288"/>
                  <a:pt x="5350" y="3103"/>
                  <a:pt x="5238" y="2990"/>
                </a:cubicBezTo>
                <a:cubicBezTo>
                  <a:pt x="5236" y="2989"/>
                  <a:pt x="5234" y="2988"/>
                  <a:pt x="5233" y="2987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sp>
        <p:nvSpPr>
          <p:cNvPr id="10" name="îṣlîḍê"/>
          <p:cNvSpPr/>
          <p:nvPr/>
        </p:nvSpPr>
        <p:spPr bwMode="auto">
          <a:xfrm>
            <a:off x="1801445" y="2730787"/>
            <a:ext cx="553278" cy="411820"/>
          </a:xfrm>
          <a:custGeom>
            <a:avLst/>
            <a:gdLst>
              <a:gd name="connsiteX0" fmla="*/ 36795 w 606651"/>
              <a:gd name="connsiteY0" fmla="*/ 106977 h 451548"/>
              <a:gd name="connsiteX1" fmla="*/ 91546 w 606651"/>
              <a:gd name="connsiteY1" fmla="*/ 106977 h 451548"/>
              <a:gd name="connsiteX2" fmla="*/ 212272 w 606651"/>
              <a:gd name="connsiteY2" fmla="*/ 106977 h 451548"/>
              <a:gd name="connsiteX3" fmla="*/ 240008 w 606651"/>
              <a:gd name="connsiteY3" fmla="*/ 118743 h 451548"/>
              <a:gd name="connsiteX4" fmla="*/ 266302 w 606651"/>
              <a:gd name="connsiteY4" fmla="*/ 145876 h 451548"/>
              <a:gd name="connsiteX5" fmla="*/ 294038 w 606651"/>
              <a:gd name="connsiteY5" fmla="*/ 157642 h 451548"/>
              <a:gd name="connsiteX6" fmla="*/ 498775 w 606651"/>
              <a:gd name="connsiteY6" fmla="*/ 157642 h 451548"/>
              <a:gd name="connsiteX7" fmla="*/ 515128 w 606651"/>
              <a:gd name="connsiteY7" fmla="*/ 173890 h 451548"/>
              <a:gd name="connsiteX8" fmla="*/ 515128 w 606651"/>
              <a:gd name="connsiteY8" fmla="*/ 344535 h 451548"/>
              <a:gd name="connsiteX9" fmla="*/ 515128 w 606651"/>
              <a:gd name="connsiteY9" fmla="*/ 414810 h 451548"/>
              <a:gd name="connsiteX10" fmla="*/ 478333 w 606651"/>
              <a:gd name="connsiteY10" fmla="*/ 451548 h 451548"/>
              <a:gd name="connsiteX11" fmla="*/ 36795 w 606651"/>
              <a:gd name="connsiteY11" fmla="*/ 451548 h 451548"/>
              <a:gd name="connsiteX12" fmla="*/ 0 w 606651"/>
              <a:gd name="connsiteY12" fmla="*/ 414810 h 451548"/>
              <a:gd name="connsiteX13" fmla="*/ 0 w 606651"/>
              <a:gd name="connsiteY13" fmla="*/ 143715 h 451548"/>
              <a:gd name="connsiteX14" fmla="*/ 36795 w 606651"/>
              <a:gd name="connsiteY14" fmla="*/ 106977 h 451548"/>
              <a:gd name="connsiteX15" fmla="*/ 128318 w 606651"/>
              <a:gd name="connsiteY15" fmla="*/ 0 h 451548"/>
              <a:gd name="connsiteX16" fmla="*/ 303795 w 606651"/>
              <a:gd name="connsiteY16" fmla="*/ 0 h 451548"/>
              <a:gd name="connsiteX17" fmla="*/ 331531 w 606651"/>
              <a:gd name="connsiteY17" fmla="*/ 11686 h 451548"/>
              <a:gd name="connsiteX18" fmla="*/ 357825 w 606651"/>
              <a:gd name="connsiteY18" fmla="*/ 38900 h 451548"/>
              <a:gd name="connsiteX19" fmla="*/ 385561 w 606651"/>
              <a:gd name="connsiteY19" fmla="*/ 50586 h 451548"/>
              <a:gd name="connsiteX20" fmla="*/ 590298 w 606651"/>
              <a:gd name="connsiteY20" fmla="*/ 50586 h 451548"/>
              <a:gd name="connsiteX21" fmla="*/ 606651 w 606651"/>
              <a:gd name="connsiteY21" fmla="*/ 66915 h 451548"/>
              <a:gd name="connsiteX22" fmla="*/ 606651 w 606651"/>
              <a:gd name="connsiteY22" fmla="*/ 307761 h 451548"/>
              <a:gd name="connsiteX23" fmla="*/ 569856 w 606651"/>
              <a:gd name="connsiteY23" fmla="*/ 344500 h 451548"/>
              <a:gd name="connsiteX24" fmla="*/ 531458 w 606651"/>
              <a:gd name="connsiteY24" fmla="*/ 344500 h 451548"/>
              <a:gd name="connsiteX25" fmla="*/ 531458 w 606651"/>
              <a:gd name="connsiteY25" fmla="*/ 173851 h 451548"/>
              <a:gd name="connsiteX26" fmla="*/ 498751 w 606651"/>
              <a:gd name="connsiteY26" fmla="*/ 141194 h 451548"/>
              <a:gd name="connsiteX27" fmla="*/ 294015 w 606651"/>
              <a:gd name="connsiteY27" fmla="*/ 141194 h 451548"/>
              <a:gd name="connsiteX28" fmla="*/ 278062 w 606651"/>
              <a:gd name="connsiteY28" fmla="*/ 134470 h 451548"/>
              <a:gd name="connsiteX29" fmla="*/ 251689 w 606651"/>
              <a:gd name="connsiteY29" fmla="*/ 107336 h 451548"/>
              <a:gd name="connsiteX30" fmla="*/ 212249 w 606651"/>
              <a:gd name="connsiteY30" fmla="*/ 90607 h 451548"/>
              <a:gd name="connsiteX31" fmla="*/ 91523 w 606651"/>
              <a:gd name="connsiteY31" fmla="*/ 90607 h 451548"/>
              <a:gd name="connsiteX32" fmla="*/ 91523 w 606651"/>
              <a:gd name="connsiteY32" fmla="*/ 36739 h 451548"/>
              <a:gd name="connsiteX33" fmla="*/ 128318 w 606651"/>
              <a:gd name="connsiteY33" fmla="*/ 0 h 451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6651" h="451548">
                <a:moveTo>
                  <a:pt x="36795" y="106977"/>
                </a:moveTo>
                <a:lnTo>
                  <a:pt x="91546" y="106977"/>
                </a:lnTo>
                <a:lnTo>
                  <a:pt x="212272" y="106977"/>
                </a:lnTo>
                <a:cubicBezTo>
                  <a:pt x="221330" y="106977"/>
                  <a:pt x="233675" y="112260"/>
                  <a:pt x="240008" y="118743"/>
                </a:cubicBezTo>
                <a:lnTo>
                  <a:pt x="266302" y="145876"/>
                </a:lnTo>
                <a:cubicBezTo>
                  <a:pt x="272554" y="152360"/>
                  <a:pt x="284980" y="157642"/>
                  <a:pt x="294038" y="157642"/>
                </a:cubicBezTo>
                <a:lnTo>
                  <a:pt x="498775" y="157642"/>
                </a:lnTo>
                <a:cubicBezTo>
                  <a:pt x="507833" y="157642"/>
                  <a:pt x="515128" y="164926"/>
                  <a:pt x="515128" y="173890"/>
                </a:cubicBezTo>
                <a:lnTo>
                  <a:pt x="515128" y="344535"/>
                </a:lnTo>
                <a:lnTo>
                  <a:pt x="515128" y="414810"/>
                </a:lnTo>
                <a:cubicBezTo>
                  <a:pt x="515128" y="435060"/>
                  <a:pt x="498695" y="451548"/>
                  <a:pt x="478333" y="451548"/>
                </a:cubicBezTo>
                <a:lnTo>
                  <a:pt x="36795" y="451548"/>
                </a:lnTo>
                <a:cubicBezTo>
                  <a:pt x="16433" y="451548"/>
                  <a:pt x="0" y="435060"/>
                  <a:pt x="0" y="414810"/>
                </a:cubicBezTo>
                <a:lnTo>
                  <a:pt x="0" y="143715"/>
                </a:lnTo>
                <a:cubicBezTo>
                  <a:pt x="0" y="123385"/>
                  <a:pt x="16433" y="106977"/>
                  <a:pt x="36795" y="106977"/>
                </a:cubicBezTo>
                <a:close/>
                <a:moveTo>
                  <a:pt x="128318" y="0"/>
                </a:moveTo>
                <a:lnTo>
                  <a:pt x="303795" y="0"/>
                </a:lnTo>
                <a:cubicBezTo>
                  <a:pt x="312853" y="0"/>
                  <a:pt x="325279" y="5283"/>
                  <a:pt x="331531" y="11686"/>
                </a:cubicBezTo>
                <a:lnTo>
                  <a:pt x="357825" y="38900"/>
                </a:lnTo>
                <a:cubicBezTo>
                  <a:pt x="364158" y="45384"/>
                  <a:pt x="376583" y="50586"/>
                  <a:pt x="385561" y="50586"/>
                </a:cubicBezTo>
                <a:lnTo>
                  <a:pt x="590298" y="50586"/>
                </a:lnTo>
                <a:cubicBezTo>
                  <a:pt x="599356" y="50586"/>
                  <a:pt x="606651" y="57950"/>
                  <a:pt x="606651" y="66915"/>
                </a:cubicBezTo>
                <a:lnTo>
                  <a:pt x="606651" y="307761"/>
                </a:lnTo>
                <a:cubicBezTo>
                  <a:pt x="606651" y="328091"/>
                  <a:pt x="590218" y="344500"/>
                  <a:pt x="569856" y="344500"/>
                </a:cubicBezTo>
                <a:lnTo>
                  <a:pt x="531458" y="344500"/>
                </a:lnTo>
                <a:lnTo>
                  <a:pt x="531458" y="173851"/>
                </a:lnTo>
                <a:cubicBezTo>
                  <a:pt x="531458" y="155921"/>
                  <a:pt x="516788" y="141194"/>
                  <a:pt x="498751" y="141194"/>
                </a:cubicBezTo>
                <a:lnTo>
                  <a:pt x="294015" y="141194"/>
                </a:lnTo>
                <a:cubicBezTo>
                  <a:pt x="289446" y="141194"/>
                  <a:pt x="281189" y="137752"/>
                  <a:pt x="278062" y="134470"/>
                </a:cubicBezTo>
                <a:lnTo>
                  <a:pt x="251689" y="107336"/>
                </a:lnTo>
                <a:cubicBezTo>
                  <a:pt x="242310" y="97651"/>
                  <a:pt x="225716" y="90607"/>
                  <a:pt x="212249" y="90607"/>
                </a:cubicBezTo>
                <a:lnTo>
                  <a:pt x="91523" y="90607"/>
                </a:lnTo>
                <a:lnTo>
                  <a:pt x="91523" y="36739"/>
                </a:lnTo>
                <a:cubicBezTo>
                  <a:pt x="91523" y="16409"/>
                  <a:pt x="108037" y="0"/>
                  <a:pt x="12831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</a:p>
        </p:txBody>
      </p:sp>
      <p:sp>
        <p:nvSpPr>
          <p:cNvPr id="12" name="íṥ1ïḓe"/>
          <p:cNvSpPr/>
          <p:nvPr/>
        </p:nvSpPr>
        <p:spPr bwMode="auto">
          <a:xfrm rot="10800000">
            <a:off x="732284" y="1910026"/>
            <a:ext cx="2681858" cy="1735652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87A4D9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13" name="ï$1iḓé"/>
          <p:cNvSpPr/>
          <p:nvPr/>
        </p:nvSpPr>
        <p:spPr bwMode="auto">
          <a:xfrm>
            <a:off x="3414143" y="3645678"/>
            <a:ext cx="2681858" cy="1735652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87A4D9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14" name="íṥ1îḓe"/>
          <p:cNvSpPr/>
          <p:nvPr/>
        </p:nvSpPr>
        <p:spPr bwMode="auto">
          <a:xfrm rot="10800000">
            <a:off x="6096000" y="1910026"/>
            <a:ext cx="2681858" cy="1735652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87A4D9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15" name="ïSḷïḑè"/>
          <p:cNvSpPr/>
          <p:nvPr/>
        </p:nvSpPr>
        <p:spPr bwMode="auto">
          <a:xfrm>
            <a:off x="8777857" y="3645678"/>
            <a:ext cx="2681858" cy="1735652"/>
          </a:xfrm>
          <a:custGeom>
            <a:avLst/>
            <a:gdLst>
              <a:gd name="T0" fmla="*/ 3787 w 3787"/>
              <a:gd name="T1" fmla="*/ 0 h 1893"/>
              <a:gd name="T2" fmla="*/ 3787 w 3787"/>
              <a:gd name="T3" fmla="*/ 1893 h 1893"/>
              <a:gd name="T4" fmla="*/ 0 w 3787"/>
              <a:gd name="T5" fmla="*/ 1893 h 1893"/>
              <a:gd name="T6" fmla="*/ 0 w 3787"/>
              <a:gd name="T7" fmla="*/ 0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7" h="1893">
                <a:moveTo>
                  <a:pt x="3787" y="0"/>
                </a:moveTo>
                <a:lnTo>
                  <a:pt x="3787" y="1893"/>
                </a:lnTo>
                <a:lnTo>
                  <a:pt x="0" y="1893"/>
                </a:lnTo>
                <a:lnTo>
                  <a:pt x="0" y="0"/>
                </a:lnTo>
              </a:path>
            </a:pathLst>
          </a:custGeom>
          <a:noFill/>
          <a:ln w="180975" cap="rnd">
            <a:solidFill>
              <a:srgbClr val="87A4D9"/>
            </a:solidFill>
            <a:prstDash val="solid"/>
            <a:round/>
            <a:headEnd type="arrow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16" name="ïŝḻîḋé"/>
          <p:cNvSpPr/>
          <p:nvPr/>
        </p:nvSpPr>
        <p:spPr>
          <a:xfrm>
            <a:off x="1756792" y="1580254"/>
            <a:ext cx="632842" cy="63284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800" b="1" dirty="0">
                <a:solidFill>
                  <a:schemeClr val="tx1"/>
                </a:solidFill>
              </a:rPr>
              <a:t>01</a:t>
            </a:r>
            <a:endParaRPr lang="en-US" sz="1800" b="1" dirty="0">
              <a:solidFill>
                <a:schemeClr val="tx1"/>
              </a:solidFill>
            </a:endParaRPr>
          </a:p>
        </p:txBody>
      </p:sp>
      <p:sp>
        <p:nvSpPr>
          <p:cNvPr id="17" name="iṩļidè"/>
          <p:cNvSpPr/>
          <p:nvPr/>
        </p:nvSpPr>
        <p:spPr>
          <a:xfrm>
            <a:off x="4438650" y="5064004"/>
            <a:ext cx="632842" cy="632842"/>
          </a:xfrm>
          <a:prstGeom prst="ellipse">
            <a:avLst/>
          </a:prstGeom>
          <a:solidFill>
            <a:schemeClr val="bg1"/>
          </a:solidFill>
          <a:ln w="28575">
            <a:solidFill>
              <a:srgbClr val="2847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800" b="1" dirty="0">
                <a:solidFill>
                  <a:schemeClr val="tx1"/>
                </a:solidFill>
              </a:rPr>
              <a:t>02</a:t>
            </a:r>
            <a:endParaRPr lang="en-US" sz="1800" b="1" dirty="0">
              <a:solidFill>
                <a:schemeClr val="tx1"/>
              </a:solidFill>
            </a:endParaRPr>
          </a:p>
        </p:txBody>
      </p:sp>
      <p:sp>
        <p:nvSpPr>
          <p:cNvPr id="18" name="îŝḻiḓe"/>
          <p:cNvSpPr/>
          <p:nvPr/>
        </p:nvSpPr>
        <p:spPr>
          <a:xfrm>
            <a:off x="9802364" y="5064004"/>
            <a:ext cx="632842" cy="63284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800" b="1" dirty="0">
                <a:solidFill>
                  <a:schemeClr val="tx1"/>
                </a:solidFill>
              </a:rPr>
              <a:t>04</a:t>
            </a:r>
            <a:endParaRPr lang="en-US" sz="1800" b="1" dirty="0">
              <a:solidFill>
                <a:schemeClr val="tx1"/>
              </a:solidFill>
            </a:endParaRPr>
          </a:p>
        </p:txBody>
      </p:sp>
      <p:sp>
        <p:nvSpPr>
          <p:cNvPr id="19" name="ïŝlïḑé"/>
          <p:cNvSpPr/>
          <p:nvPr/>
        </p:nvSpPr>
        <p:spPr>
          <a:xfrm>
            <a:off x="7120507" y="1580254"/>
            <a:ext cx="632842" cy="632842"/>
          </a:xfrm>
          <a:prstGeom prst="ellipse">
            <a:avLst/>
          </a:prstGeom>
          <a:solidFill>
            <a:schemeClr val="bg1"/>
          </a:solidFill>
          <a:ln w="28575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800" b="1" dirty="0">
                <a:solidFill>
                  <a:schemeClr val="tx1"/>
                </a:solidFill>
              </a:rPr>
              <a:t>03</a:t>
            </a:r>
            <a:endParaRPr lang="en-US" sz="1800" b="1" dirty="0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完成情况展示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32020" y="267162"/>
            <a:ext cx="27374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Exhibition of successful works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îsḻîďè"/>
          <p:cNvGrpSpPr/>
          <p:nvPr/>
        </p:nvGrpSpPr>
        <p:grpSpPr>
          <a:xfrm>
            <a:off x="6184678" y="3318394"/>
            <a:ext cx="2550454" cy="1285873"/>
            <a:chOff x="673100" y="4252778"/>
            <a:chExt cx="2387009" cy="1285873"/>
          </a:xfrm>
        </p:grpSpPr>
        <p:sp>
          <p:nvSpPr>
            <p:cNvPr id="37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38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45" name="îsḻîďè"/>
          <p:cNvGrpSpPr/>
          <p:nvPr/>
        </p:nvGrpSpPr>
        <p:grpSpPr>
          <a:xfrm>
            <a:off x="775012" y="3318394"/>
            <a:ext cx="2550454" cy="1285873"/>
            <a:chOff x="673100" y="4252778"/>
            <a:chExt cx="2387009" cy="1285873"/>
          </a:xfrm>
        </p:grpSpPr>
        <p:sp>
          <p:nvSpPr>
            <p:cNvPr id="46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47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48" name="îsḻîďè"/>
          <p:cNvGrpSpPr/>
          <p:nvPr/>
        </p:nvGrpSpPr>
        <p:grpSpPr>
          <a:xfrm>
            <a:off x="3479843" y="3318394"/>
            <a:ext cx="2550454" cy="1285873"/>
            <a:chOff x="673100" y="4252778"/>
            <a:chExt cx="2387009" cy="1285873"/>
          </a:xfrm>
        </p:grpSpPr>
        <p:sp>
          <p:nvSpPr>
            <p:cNvPr id="49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50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51" name="îsḻîďè"/>
          <p:cNvGrpSpPr/>
          <p:nvPr/>
        </p:nvGrpSpPr>
        <p:grpSpPr>
          <a:xfrm>
            <a:off x="8774608" y="3318394"/>
            <a:ext cx="2550454" cy="1285873"/>
            <a:chOff x="673100" y="4252778"/>
            <a:chExt cx="2387009" cy="1285873"/>
          </a:xfrm>
        </p:grpSpPr>
        <p:sp>
          <p:nvSpPr>
            <p:cNvPr id="52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53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conveyor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ṣ1îdè"/>
          <p:cNvSpPr/>
          <p:nvPr/>
        </p:nvSpPr>
        <p:spPr>
          <a:xfrm>
            <a:off x="1" y="1269092"/>
            <a:ext cx="887638" cy="3676649"/>
          </a:xfrm>
          <a:prstGeom prst="rect">
            <a:avLst/>
          </a:prstGeom>
          <a:solidFill>
            <a:srgbClr val="28477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5" name="íṥḷíḍé"/>
          <p:cNvSpPr/>
          <p:nvPr/>
        </p:nvSpPr>
        <p:spPr>
          <a:xfrm>
            <a:off x="1057072" y="1849616"/>
            <a:ext cx="3416543" cy="309612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6" name="íšļíḋê"/>
          <p:cNvSpPr/>
          <p:nvPr/>
        </p:nvSpPr>
        <p:spPr>
          <a:xfrm>
            <a:off x="4689366" y="2494642"/>
            <a:ext cx="3416543" cy="245109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7" name="ïşlíḋé"/>
          <p:cNvSpPr/>
          <p:nvPr/>
        </p:nvSpPr>
        <p:spPr>
          <a:xfrm>
            <a:off x="8321659" y="3104242"/>
            <a:ext cx="3416543" cy="184149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8" name="íṡ1îḑé"/>
          <p:cNvSpPr/>
          <p:nvPr/>
        </p:nvSpPr>
        <p:spPr>
          <a:xfrm>
            <a:off x="2384343" y="1468616"/>
            <a:ext cx="762000" cy="76200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9" name="iṧlïḑè"/>
          <p:cNvSpPr/>
          <p:nvPr/>
        </p:nvSpPr>
        <p:spPr>
          <a:xfrm>
            <a:off x="6016637" y="2113642"/>
            <a:ext cx="762000" cy="762000"/>
          </a:xfrm>
          <a:prstGeom prst="ellipse">
            <a:avLst/>
          </a:prstGeom>
          <a:solidFill>
            <a:srgbClr val="5B9BD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0" name="iSḷiḓè"/>
          <p:cNvSpPr/>
          <p:nvPr/>
        </p:nvSpPr>
        <p:spPr>
          <a:xfrm>
            <a:off x="9648931" y="2723242"/>
            <a:ext cx="762000" cy="762000"/>
          </a:xfrm>
          <a:prstGeom prst="ellipse">
            <a:avLst/>
          </a:prstGeom>
          <a:solidFill>
            <a:srgbClr val="ABC9D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完成情况展示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32020" y="267162"/>
            <a:ext cx="27374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Exhibition of successful works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îsḻîďè"/>
          <p:cNvGrpSpPr/>
          <p:nvPr/>
        </p:nvGrpSpPr>
        <p:grpSpPr>
          <a:xfrm>
            <a:off x="1287864" y="5016990"/>
            <a:ext cx="2550454" cy="1285873"/>
            <a:chOff x="673100" y="4252778"/>
            <a:chExt cx="2387009" cy="1285873"/>
          </a:xfrm>
        </p:grpSpPr>
        <p:sp>
          <p:nvSpPr>
            <p:cNvPr id="21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22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添加标题</a:t>
              </a:r>
              <a:endParaRPr lang="en-US" altLang="zh-CN" b="1" dirty="0"/>
            </a:p>
          </p:txBody>
        </p:sp>
      </p:grpSp>
      <p:grpSp>
        <p:nvGrpSpPr>
          <p:cNvPr id="29" name="îsḻîďè"/>
          <p:cNvGrpSpPr/>
          <p:nvPr/>
        </p:nvGrpSpPr>
        <p:grpSpPr>
          <a:xfrm>
            <a:off x="4741410" y="5016990"/>
            <a:ext cx="2550454" cy="1285873"/>
            <a:chOff x="673100" y="4252778"/>
            <a:chExt cx="2387009" cy="1285873"/>
          </a:xfrm>
        </p:grpSpPr>
        <p:sp>
          <p:nvSpPr>
            <p:cNvPr id="30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31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添加标题</a:t>
              </a:r>
              <a:endParaRPr lang="en-US" altLang="zh-CN" b="1" dirty="0"/>
            </a:p>
          </p:txBody>
        </p:sp>
      </p:grpSp>
      <p:grpSp>
        <p:nvGrpSpPr>
          <p:cNvPr id="32" name="îsḻîďè"/>
          <p:cNvGrpSpPr/>
          <p:nvPr/>
        </p:nvGrpSpPr>
        <p:grpSpPr>
          <a:xfrm>
            <a:off x="8321659" y="5016990"/>
            <a:ext cx="2550454" cy="1285873"/>
            <a:chOff x="673100" y="4252778"/>
            <a:chExt cx="2387009" cy="1285873"/>
          </a:xfrm>
        </p:grpSpPr>
        <p:sp>
          <p:nvSpPr>
            <p:cNvPr id="33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34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添加标题</a:t>
              </a:r>
              <a:endParaRPr lang="en-US" altLang="zh-CN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4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4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4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ṥlîḋê"/>
          <p:cNvSpPr/>
          <p:nvPr/>
        </p:nvSpPr>
        <p:spPr bwMode="auto">
          <a:xfrm>
            <a:off x="5332554" y="1409698"/>
            <a:ext cx="2120899" cy="2363788"/>
          </a:xfrm>
          <a:custGeom>
            <a:avLst/>
            <a:gdLst>
              <a:gd name="T0" fmla="*/ 10173 w 22259"/>
              <a:gd name="T1" fmla="*/ 0 h 24800"/>
              <a:gd name="T2" fmla="*/ 2385 w 22259"/>
              <a:gd name="T3" fmla="*/ 3227 h 24800"/>
              <a:gd name="T4" fmla="*/ 0 w 22259"/>
              <a:gd name="T5" fmla="*/ 6801 h 24800"/>
              <a:gd name="T6" fmla="*/ 2017 w 22259"/>
              <a:gd name="T7" fmla="*/ 7654 h 24800"/>
              <a:gd name="T8" fmla="*/ 3937 w 22259"/>
              <a:gd name="T9" fmla="*/ 4779 h 24800"/>
              <a:gd name="T10" fmla="*/ 10173 w 22259"/>
              <a:gd name="T11" fmla="*/ 2197 h 24800"/>
              <a:gd name="T12" fmla="*/ 16407 w 22259"/>
              <a:gd name="T13" fmla="*/ 4779 h 24800"/>
              <a:gd name="T14" fmla="*/ 16407 w 22259"/>
              <a:gd name="T15" fmla="*/ 17254 h 24800"/>
              <a:gd name="T16" fmla="*/ 12643 w 22259"/>
              <a:gd name="T17" fmla="*/ 19481 h 24800"/>
              <a:gd name="T18" fmla="*/ 12904 w 22259"/>
              <a:gd name="T19" fmla="*/ 16517 h 24800"/>
              <a:gd name="T20" fmla="*/ 4261 w 22259"/>
              <a:gd name="T21" fmla="*/ 19936 h 24800"/>
              <a:gd name="T22" fmla="*/ 12178 w 22259"/>
              <a:gd name="T23" fmla="*/ 24800 h 24800"/>
              <a:gd name="T24" fmla="*/ 12443 w 22259"/>
              <a:gd name="T25" fmla="*/ 21795 h 24800"/>
              <a:gd name="T26" fmla="*/ 17959 w 22259"/>
              <a:gd name="T27" fmla="*/ 18809 h 24800"/>
              <a:gd name="T28" fmla="*/ 17959 w 22259"/>
              <a:gd name="T29" fmla="*/ 3227 h 24800"/>
              <a:gd name="T30" fmla="*/ 10173 w 22259"/>
              <a:gd name="T31" fmla="*/ 0 h 2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259" h="24800">
                <a:moveTo>
                  <a:pt x="10173" y="0"/>
                </a:moveTo>
                <a:cubicBezTo>
                  <a:pt x="7354" y="0"/>
                  <a:pt x="4535" y="1075"/>
                  <a:pt x="2385" y="3227"/>
                </a:cubicBezTo>
                <a:cubicBezTo>
                  <a:pt x="1330" y="4282"/>
                  <a:pt x="537" y="5501"/>
                  <a:pt x="0" y="6801"/>
                </a:cubicBezTo>
                <a:lnTo>
                  <a:pt x="2017" y="7654"/>
                </a:lnTo>
                <a:cubicBezTo>
                  <a:pt x="2447" y="6608"/>
                  <a:pt x="3088" y="5630"/>
                  <a:pt x="3937" y="4779"/>
                </a:cubicBezTo>
                <a:cubicBezTo>
                  <a:pt x="5658" y="3057"/>
                  <a:pt x="7916" y="2197"/>
                  <a:pt x="10173" y="2197"/>
                </a:cubicBezTo>
                <a:cubicBezTo>
                  <a:pt x="12428" y="2197"/>
                  <a:pt x="14686" y="3057"/>
                  <a:pt x="16407" y="4779"/>
                </a:cubicBezTo>
                <a:cubicBezTo>
                  <a:pt x="19850" y="8225"/>
                  <a:pt x="19850" y="13808"/>
                  <a:pt x="16407" y="17254"/>
                </a:cubicBezTo>
                <a:cubicBezTo>
                  <a:pt x="15321" y="18340"/>
                  <a:pt x="14020" y="19080"/>
                  <a:pt x="12643" y="19481"/>
                </a:cubicBezTo>
                <a:lnTo>
                  <a:pt x="12904" y="16517"/>
                </a:lnTo>
                <a:lnTo>
                  <a:pt x="4261" y="19936"/>
                </a:lnTo>
                <a:lnTo>
                  <a:pt x="12178" y="24800"/>
                </a:lnTo>
                <a:lnTo>
                  <a:pt x="12443" y="21795"/>
                </a:lnTo>
                <a:cubicBezTo>
                  <a:pt x="14464" y="21371"/>
                  <a:pt x="16391" y="20379"/>
                  <a:pt x="17959" y="18809"/>
                </a:cubicBezTo>
                <a:cubicBezTo>
                  <a:pt x="22259" y="14507"/>
                  <a:pt x="22259" y="7529"/>
                  <a:pt x="17959" y="3227"/>
                </a:cubicBezTo>
                <a:cubicBezTo>
                  <a:pt x="15809" y="1075"/>
                  <a:pt x="12990" y="0"/>
                  <a:pt x="10173" y="0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/>
          </a:p>
        </p:txBody>
      </p:sp>
      <p:grpSp>
        <p:nvGrpSpPr>
          <p:cNvPr id="5" name="ïslïdè"/>
          <p:cNvGrpSpPr/>
          <p:nvPr/>
        </p:nvGrpSpPr>
        <p:grpSpPr>
          <a:xfrm>
            <a:off x="4740133" y="3370261"/>
            <a:ext cx="2120899" cy="2363788"/>
            <a:chOff x="4739340" y="3436937"/>
            <a:chExt cx="2120899" cy="2363788"/>
          </a:xfrm>
        </p:grpSpPr>
        <p:sp>
          <p:nvSpPr>
            <p:cNvPr id="21" name="is1ídé"/>
            <p:cNvSpPr/>
            <p:nvPr/>
          </p:nvSpPr>
          <p:spPr bwMode="auto">
            <a:xfrm>
              <a:off x="4739340" y="3436937"/>
              <a:ext cx="2120899" cy="2363788"/>
            </a:xfrm>
            <a:custGeom>
              <a:avLst/>
              <a:gdLst>
                <a:gd name="T0" fmla="*/ 12096 w 22275"/>
                <a:gd name="T1" fmla="*/ 24800 h 24800"/>
                <a:gd name="T2" fmla="*/ 19889 w 22275"/>
                <a:gd name="T3" fmla="*/ 21574 h 24800"/>
                <a:gd name="T4" fmla="*/ 22275 w 22275"/>
                <a:gd name="T5" fmla="*/ 18000 h 24800"/>
                <a:gd name="T6" fmla="*/ 20257 w 22275"/>
                <a:gd name="T7" fmla="*/ 17147 h 24800"/>
                <a:gd name="T8" fmla="*/ 18336 w 22275"/>
                <a:gd name="T9" fmla="*/ 20022 h 24800"/>
                <a:gd name="T10" fmla="*/ 12096 w 22275"/>
                <a:gd name="T11" fmla="*/ 22604 h 24800"/>
                <a:gd name="T12" fmla="*/ 5856 w 22275"/>
                <a:gd name="T13" fmla="*/ 20022 h 24800"/>
                <a:gd name="T14" fmla="*/ 5856 w 22275"/>
                <a:gd name="T15" fmla="*/ 7547 h 24800"/>
                <a:gd name="T16" fmla="*/ 9624 w 22275"/>
                <a:gd name="T17" fmla="*/ 5320 h 24800"/>
                <a:gd name="T18" fmla="*/ 9362 w 22275"/>
                <a:gd name="T19" fmla="*/ 8284 h 24800"/>
                <a:gd name="T20" fmla="*/ 18012 w 22275"/>
                <a:gd name="T21" fmla="*/ 4865 h 24800"/>
                <a:gd name="T22" fmla="*/ 10089 w 22275"/>
                <a:gd name="T23" fmla="*/ 0 h 24800"/>
                <a:gd name="T24" fmla="*/ 9824 w 22275"/>
                <a:gd name="T25" fmla="*/ 3006 h 24800"/>
                <a:gd name="T26" fmla="*/ 4303 w 22275"/>
                <a:gd name="T27" fmla="*/ 5992 h 24800"/>
                <a:gd name="T28" fmla="*/ 4303 w 22275"/>
                <a:gd name="T29" fmla="*/ 21574 h 24800"/>
                <a:gd name="T30" fmla="*/ 12096 w 22275"/>
                <a:gd name="T31" fmla="*/ 24800 h 24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275" h="24800">
                  <a:moveTo>
                    <a:pt x="12096" y="24800"/>
                  </a:moveTo>
                  <a:cubicBezTo>
                    <a:pt x="14916" y="24800"/>
                    <a:pt x="17738" y="23726"/>
                    <a:pt x="19889" y="21574"/>
                  </a:cubicBezTo>
                  <a:cubicBezTo>
                    <a:pt x="20945" y="20519"/>
                    <a:pt x="21738" y="19300"/>
                    <a:pt x="22275" y="18000"/>
                  </a:cubicBezTo>
                  <a:lnTo>
                    <a:pt x="20257" y="17147"/>
                  </a:lnTo>
                  <a:cubicBezTo>
                    <a:pt x="19827" y="18193"/>
                    <a:pt x="19186" y="19171"/>
                    <a:pt x="18336" y="20022"/>
                  </a:cubicBezTo>
                  <a:cubicBezTo>
                    <a:pt x="16614" y="21744"/>
                    <a:pt x="14354" y="22604"/>
                    <a:pt x="12096" y="22604"/>
                  </a:cubicBezTo>
                  <a:cubicBezTo>
                    <a:pt x="9838" y="22604"/>
                    <a:pt x="7579" y="21744"/>
                    <a:pt x="5856" y="20022"/>
                  </a:cubicBezTo>
                  <a:cubicBezTo>
                    <a:pt x="2411" y="16576"/>
                    <a:pt x="2411" y="10993"/>
                    <a:pt x="5856" y="7547"/>
                  </a:cubicBezTo>
                  <a:cubicBezTo>
                    <a:pt x="6943" y="6461"/>
                    <a:pt x="8245" y="5721"/>
                    <a:pt x="9624" y="5320"/>
                  </a:cubicBezTo>
                  <a:lnTo>
                    <a:pt x="9362" y="8284"/>
                  </a:lnTo>
                  <a:lnTo>
                    <a:pt x="18012" y="4865"/>
                  </a:lnTo>
                  <a:lnTo>
                    <a:pt x="10089" y="0"/>
                  </a:lnTo>
                  <a:lnTo>
                    <a:pt x="9824" y="3006"/>
                  </a:lnTo>
                  <a:cubicBezTo>
                    <a:pt x="7801" y="3430"/>
                    <a:pt x="5873" y="4422"/>
                    <a:pt x="4303" y="5992"/>
                  </a:cubicBezTo>
                  <a:cubicBezTo>
                    <a:pt x="0" y="10294"/>
                    <a:pt x="0" y="17272"/>
                    <a:pt x="4303" y="21574"/>
                  </a:cubicBezTo>
                  <a:cubicBezTo>
                    <a:pt x="6455" y="23726"/>
                    <a:pt x="9276" y="24800"/>
                    <a:pt x="12096" y="24800"/>
                  </a:cubicBezTo>
                  <a:close/>
                </a:path>
              </a:pathLst>
            </a:custGeom>
            <a:solidFill>
              <a:srgbClr val="28477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22" name="ïsļíďè"/>
            <p:cNvGrpSpPr/>
            <p:nvPr/>
          </p:nvGrpSpPr>
          <p:grpSpPr>
            <a:xfrm>
              <a:off x="5427378" y="4448032"/>
              <a:ext cx="744822" cy="744822"/>
              <a:chOff x="3552295" y="5250042"/>
              <a:chExt cx="478054" cy="478054"/>
            </a:xfrm>
          </p:grpSpPr>
          <p:sp>
            <p:nvSpPr>
              <p:cNvPr id="23" name="íşḷíḓé"/>
              <p:cNvSpPr/>
              <p:nvPr/>
            </p:nvSpPr>
            <p:spPr>
              <a:xfrm>
                <a:off x="3552295" y="5250042"/>
                <a:ext cx="478054" cy="478054"/>
              </a:xfrm>
              <a:prstGeom prst="ellipse">
                <a:avLst/>
              </a:prstGeom>
              <a:solidFill>
                <a:srgbClr val="284774"/>
              </a:solidFill>
              <a:ln w="571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işḻïḋé"/>
              <p:cNvSpPr/>
              <p:nvPr/>
            </p:nvSpPr>
            <p:spPr>
              <a:xfrm>
                <a:off x="3669951" y="5373868"/>
                <a:ext cx="242742" cy="23040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" name="íṩlîḍe"/>
          <p:cNvGrpSpPr/>
          <p:nvPr/>
        </p:nvGrpSpPr>
        <p:grpSpPr>
          <a:xfrm>
            <a:off x="5971566" y="2017569"/>
            <a:ext cx="744822" cy="744822"/>
            <a:chOff x="3552295" y="5250042"/>
            <a:chExt cx="478054" cy="478054"/>
          </a:xfrm>
        </p:grpSpPr>
        <p:sp>
          <p:nvSpPr>
            <p:cNvPr id="19" name="íśļïďè"/>
            <p:cNvSpPr/>
            <p:nvPr/>
          </p:nvSpPr>
          <p:spPr>
            <a:xfrm>
              <a:off x="3552295" y="5250042"/>
              <a:ext cx="478054" cy="478054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iṧḷiḓe"/>
            <p:cNvSpPr/>
            <p:nvPr/>
          </p:nvSpPr>
          <p:spPr>
            <a:xfrm>
              <a:off x="3669951" y="5373868"/>
              <a:ext cx="242742" cy="23040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square" lIns="91440" tIns="45720" rIns="91440" bIns="45720" anchor="ctr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" name="ïṧliḑé"/>
          <p:cNvSpPr txBox="1"/>
          <p:nvPr/>
        </p:nvSpPr>
        <p:spPr bwMode="auto">
          <a:xfrm>
            <a:off x="1773329" y="1521943"/>
            <a:ext cx="3330625" cy="45518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/>
              <a:t>添加标题</a:t>
            </a:r>
            <a:endParaRPr lang="zh-CN" altLang="en-US" sz="2000" b="1" dirty="0"/>
          </a:p>
        </p:txBody>
      </p:sp>
      <p:sp>
        <p:nvSpPr>
          <p:cNvPr id="8" name="iṣ1íḋe"/>
          <p:cNvSpPr/>
          <p:nvPr/>
        </p:nvSpPr>
        <p:spPr>
          <a:xfrm>
            <a:off x="670718" y="1979469"/>
            <a:ext cx="4854575" cy="162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iš1íḍé"/>
          <p:cNvGrpSpPr/>
          <p:nvPr/>
        </p:nvGrpSpPr>
        <p:grpSpPr>
          <a:xfrm>
            <a:off x="670719" y="2142293"/>
            <a:ext cx="4433236" cy="800249"/>
            <a:chOff x="669926" y="2208969"/>
            <a:chExt cx="4433236" cy="800249"/>
          </a:xfrm>
        </p:grpSpPr>
        <p:sp>
          <p:nvSpPr>
            <p:cNvPr id="16" name="îṥľïḑê"/>
            <p:cNvSpPr/>
            <p:nvPr/>
          </p:nvSpPr>
          <p:spPr bwMode="auto">
            <a:xfrm>
              <a:off x="669926" y="2208969"/>
              <a:ext cx="4433236" cy="3509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单击添加内容或者复制您的内容进行替换</a:t>
              </a:r>
              <a:endParaRPr lang="zh-CN" altLang="en-US" sz="1200" dirty="0"/>
            </a:p>
          </p:txBody>
        </p:sp>
        <p:sp>
          <p:nvSpPr>
            <p:cNvPr id="17" name="iṩľïḋê"/>
            <p:cNvSpPr/>
            <p:nvPr/>
          </p:nvSpPr>
          <p:spPr bwMode="auto">
            <a:xfrm>
              <a:off x="669926" y="2658268"/>
              <a:ext cx="4433236" cy="3509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669926" y="2609093"/>
              <a:ext cx="44332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íślîḍè"/>
          <p:cNvSpPr/>
          <p:nvPr/>
        </p:nvSpPr>
        <p:spPr>
          <a:xfrm>
            <a:off x="6666706" y="5001454"/>
            <a:ext cx="4854575" cy="162824"/>
          </a:xfrm>
          <a:prstGeom prst="rect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îşḷïḋè"/>
          <p:cNvGrpSpPr/>
          <p:nvPr/>
        </p:nvGrpSpPr>
        <p:grpSpPr>
          <a:xfrm>
            <a:off x="6807993" y="5276700"/>
            <a:ext cx="4433236" cy="800249"/>
            <a:chOff x="669926" y="2208969"/>
            <a:chExt cx="4433236" cy="800249"/>
          </a:xfrm>
        </p:grpSpPr>
        <p:sp>
          <p:nvSpPr>
            <p:cNvPr id="13" name="íşliḓé"/>
            <p:cNvSpPr/>
            <p:nvPr/>
          </p:nvSpPr>
          <p:spPr bwMode="auto">
            <a:xfrm>
              <a:off x="669926" y="2208969"/>
              <a:ext cx="4433236" cy="3509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/>
                <a:t>单击添加内容或者复制您的内容进行替换</a:t>
              </a:r>
              <a:endParaRPr lang="zh-CN" altLang="en-US" sz="1200" dirty="0"/>
            </a:p>
          </p:txBody>
        </p:sp>
        <p:sp>
          <p:nvSpPr>
            <p:cNvPr id="14" name="íS1íḋè"/>
            <p:cNvSpPr/>
            <p:nvPr/>
          </p:nvSpPr>
          <p:spPr bwMode="auto">
            <a:xfrm>
              <a:off x="669926" y="2658268"/>
              <a:ext cx="4433236" cy="3509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669926" y="2609093"/>
              <a:ext cx="44332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完成情况展示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32020" y="267162"/>
            <a:ext cx="27374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Exhibition of successful works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30359" y="4574281"/>
            <a:ext cx="1107996" cy="403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/>
              <a:t>添加标题</a:t>
            </a:r>
            <a:endParaRPr lang="en-US" altLang="zh-CN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conveyor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 animBg="1"/>
      <p:bldP spid="10" grpId="0" animBg="1"/>
      <p:bldP spid="25" grpId="0"/>
      <p:bldP spid="26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911600" cy="6858000"/>
          </a:xfrm>
          <a:prstGeom prst="rect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93569" y="2212015"/>
            <a:ext cx="2433970" cy="2433970"/>
            <a:chOff x="2693569" y="2212015"/>
            <a:chExt cx="2433970" cy="2433970"/>
          </a:xfrm>
        </p:grpSpPr>
        <p:sp>
          <p:nvSpPr>
            <p:cNvPr id="5" name="椭圆 4"/>
            <p:cNvSpPr/>
            <p:nvPr/>
          </p:nvSpPr>
          <p:spPr>
            <a:xfrm>
              <a:off x="2693569" y="2212015"/>
              <a:ext cx="2433970" cy="24339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925650" y="2443050"/>
              <a:ext cx="1971900" cy="1971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</a:t>
              </a: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50263" y="1774752"/>
            <a:ext cx="22433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5169" y="2882748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新年工作计划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2202" y="3606470"/>
            <a:ext cx="4216142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19091" y="3652189"/>
            <a:ext cx="254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year's work plan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 animBg="1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ľíḑé"/>
          <p:cNvSpPr/>
          <p:nvPr/>
        </p:nvSpPr>
        <p:spPr>
          <a:xfrm>
            <a:off x="4066232" y="1228725"/>
            <a:ext cx="4046837" cy="2075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lnTo>
                  <a:pt x="0" y="21600"/>
                </a:lnTo>
                <a:lnTo>
                  <a:pt x="5400" y="21600"/>
                </a:lnTo>
                <a:lnTo>
                  <a:pt x="10799" y="10800"/>
                </a:lnTo>
                <a:lnTo>
                  <a:pt x="16200" y="21600"/>
                </a:lnTo>
                <a:lnTo>
                  <a:pt x="21600" y="21600"/>
                </a:lnTo>
                <a:lnTo>
                  <a:pt x="10799" y="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t">
            <a:normAutofit/>
          </a:bodyPr>
          <a:lstStyle/>
          <a:p/>
        </p:txBody>
      </p:sp>
      <p:sp>
        <p:nvSpPr>
          <p:cNvPr id="5" name="ïṧḷiḋê"/>
          <p:cNvSpPr/>
          <p:nvPr/>
        </p:nvSpPr>
        <p:spPr>
          <a:xfrm rot="18900000">
            <a:off x="4559364" y="2178533"/>
            <a:ext cx="1883208" cy="28490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92500" lnSpcReduction="20000"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</a:defRPr>
            </a:lvl1pPr>
          </a:lstStyle>
          <a:p>
            <a:pPr algn="ctr">
              <a:spcBef>
                <a:spcPct val="0"/>
              </a:spcBef>
            </a:pPr>
            <a:r>
              <a:rPr lang="zh-CN" altLang="en-US" sz="1600" b="1" cap="none" dirty="0"/>
              <a:t>添加标题</a:t>
            </a:r>
            <a:endParaRPr lang="en-US" altLang="zh-CN" sz="1600" b="1" cap="none" dirty="0"/>
          </a:p>
        </p:txBody>
      </p:sp>
      <p:sp>
        <p:nvSpPr>
          <p:cNvPr id="6" name="iSḷïḋe"/>
          <p:cNvSpPr/>
          <p:nvPr/>
        </p:nvSpPr>
        <p:spPr>
          <a:xfrm>
            <a:off x="4251213" y="2358649"/>
            <a:ext cx="3676875" cy="18854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lnTo>
                  <a:pt x="0" y="21600"/>
                </a:lnTo>
                <a:lnTo>
                  <a:pt x="5400" y="21600"/>
                </a:lnTo>
                <a:lnTo>
                  <a:pt x="10799" y="10800"/>
                </a:lnTo>
                <a:lnTo>
                  <a:pt x="16200" y="21600"/>
                </a:lnTo>
                <a:lnTo>
                  <a:pt x="21600" y="21600"/>
                </a:lnTo>
                <a:lnTo>
                  <a:pt x="10799" y="0"/>
                </a:lnTo>
                <a:close/>
              </a:path>
            </a:pathLst>
          </a:custGeom>
          <a:solidFill>
            <a:srgbClr val="C3D7E4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t">
            <a:normAutofit/>
          </a:bodyPr>
          <a:lstStyle/>
          <a:p/>
        </p:txBody>
      </p:sp>
      <p:sp>
        <p:nvSpPr>
          <p:cNvPr id="7" name="ïṥḻïḓê"/>
          <p:cNvSpPr/>
          <p:nvPr/>
        </p:nvSpPr>
        <p:spPr>
          <a:xfrm rot="18900000">
            <a:off x="4720106" y="3204881"/>
            <a:ext cx="1694888" cy="28490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92500" lnSpcReduction="20000"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</a:defRPr>
            </a:lvl1pPr>
          </a:lstStyle>
          <a:p>
            <a:pPr algn="ctr">
              <a:spcBef>
                <a:spcPct val="0"/>
              </a:spcBef>
            </a:pPr>
            <a:r>
              <a:rPr lang="zh-CN" altLang="en-US" sz="1600" b="1" cap="none" dirty="0">
                <a:solidFill>
                  <a:schemeClr val="tx1"/>
                </a:solidFill>
              </a:rPr>
              <a:t>添加标题</a:t>
            </a:r>
            <a:endParaRPr lang="en-US" altLang="zh-CN" sz="1600" b="1" cap="none" dirty="0">
              <a:solidFill>
                <a:schemeClr val="tx1"/>
              </a:solidFill>
            </a:endParaRPr>
          </a:p>
        </p:txBody>
      </p:sp>
      <p:sp>
        <p:nvSpPr>
          <p:cNvPr id="8" name="íṡḻíḋé"/>
          <p:cNvSpPr/>
          <p:nvPr/>
        </p:nvSpPr>
        <p:spPr>
          <a:xfrm>
            <a:off x="4537912" y="3384997"/>
            <a:ext cx="3103475" cy="1591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lnTo>
                  <a:pt x="0" y="21600"/>
                </a:lnTo>
                <a:lnTo>
                  <a:pt x="5400" y="21600"/>
                </a:lnTo>
                <a:lnTo>
                  <a:pt x="10799" y="10800"/>
                </a:lnTo>
                <a:lnTo>
                  <a:pt x="16200" y="21600"/>
                </a:lnTo>
                <a:lnTo>
                  <a:pt x="21600" y="21600"/>
                </a:lnTo>
                <a:lnTo>
                  <a:pt x="10799" y="0"/>
                </a:lnTo>
                <a:close/>
              </a:path>
            </a:pathLst>
          </a:custGeom>
          <a:solidFill>
            <a:srgbClr val="284774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t">
            <a:normAutofit/>
          </a:bodyPr>
          <a:lstStyle/>
          <a:p/>
        </p:txBody>
      </p:sp>
      <p:sp>
        <p:nvSpPr>
          <p:cNvPr id="9" name="îšľiḓê"/>
          <p:cNvSpPr/>
          <p:nvPr/>
        </p:nvSpPr>
        <p:spPr>
          <a:xfrm rot="18900000">
            <a:off x="5041589" y="4047666"/>
            <a:ext cx="1318246" cy="28490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92500" lnSpcReduction="20000"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</a:defRPr>
            </a:lvl1pPr>
          </a:lstStyle>
          <a:p>
            <a:pPr algn="ctr">
              <a:spcBef>
                <a:spcPct val="0"/>
              </a:spcBef>
            </a:pPr>
            <a:r>
              <a:rPr lang="zh-CN" altLang="en-US" sz="1600" b="1" cap="none" dirty="0"/>
              <a:t>添加标题</a:t>
            </a:r>
            <a:endParaRPr lang="en-US" altLang="zh-CN" sz="1600" b="1" cap="none" dirty="0"/>
          </a:p>
        </p:txBody>
      </p:sp>
      <p:sp>
        <p:nvSpPr>
          <p:cNvPr id="10" name="íS1ïḋe"/>
          <p:cNvSpPr/>
          <p:nvPr/>
        </p:nvSpPr>
        <p:spPr>
          <a:xfrm>
            <a:off x="4867587" y="4261915"/>
            <a:ext cx="2444091" cy="12532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lnTo>
                  <a:pt x="0" y="21600"/>
                </a:lnTo>
                <a:lnTo>
                  <a:pt x="5400" y="21600"/>
                </a:lnTo>
                <a:lnTo>
                  <a:pt x="10799" y="10800"/>
                </a:lnTo>
                <a:lnTo>
                  <a:pt x="16200" y="21600"/>
                </a:lnTo>
                <a:lnTo>
                  <a:pt x="21600" y="21600"/>
                </a:lnTo>
                <a:lnTo>
                  <a:pt x="10799" y="0"/>
                </a:lnTo>
                <a:close/>
              </a:path>
            </a:pathLst>
          </a:custGeom>
          <a:solidFill>
            <a:srgbClr val="C3D7E4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t">
            <a:normAutofit/>
          </a:bodyPr>
          <a:lstStyle/>
          <a:p/>
        </p:txBody>
      </p:sp>
      <p:sp>
        <p:nvSpPr>
          <p:cNvPr id="11" name="i$ľíḓé"/>
          <p:cNvSpPr/>
          <p:nvPr/>
        </p:nvSpPr>
        <p:spPr>
          <a:xfrm rot="18900000">
            <a:off x="5202331" y="4750125"/>
            <a:ext cx="1129926" cy="28490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92500" lnSpcReduction="20000"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</a:defRPr>
            </a:lvl1pPr>
          </a:lstStyle>
          <a:p>
            <a:pPr algn="ctr">
              <a:spcBef>
                <a:spcPct val="0"/>
              </a:spcBef>
            </a:pPr>
            <a:r>
              <a:rPr lang="zh-CN" altLang="en-US" sz="1600" b="1" cap="none" dirty="0">
                <a:solidFill>
                  <a:schemeClr val="tx1"/>
                </a:solidFill>
              </a:rPr>
              <a:t>添加标题</a:t>
            </a:r>
            <a:endParaRPr lang="en-US" altLang="zh-CN" sz="1600" b="1" cap="none" dirty="0">
              <a:solidFill>
                <a:schemeClr val="tx1"/>
              </a:solidFill>
            </a:endParaRPr>
          </a:p>
        </p:txBody>
      </p:sp>
      <p:sp>
        <p:nvSpPr>
          <p:cNvPr id="12" name="ïṧľíḍè"/>
          <p:cNvSpPr/>
          <p:nvPr/>
        </p:nvSpPr>
        <p:spPr>
          <a:xfrm>
            <a:off x="4957898" y="4963889"/>
            <a:ext cx="2263503" cy="1160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lnTo>
                  <a:pt x="0" y="21600"/>
                </a:lnTo>
                <a:lnTo>
                  <a:pt x="5400" y="21600"/>
                </a:lnTo>
                <a:lnTo>
                  <a:pt x="10799" y="10800"/>
                </a:lnTo>
                <a:lnTo>
                  <a:pt x="16200" y="21600"/>
                </a:lnTo>
                <a:lnTo>
                  <a:pt x="21600" y="21600"/>
                </a:lnTo>
                <a:lnTo>
                  <a:pt x="10799" y="0"/>
                </a:lnTo>
                <a:close/>
              </a:path>
            </a:pathLst>
          </a:custGeom>
          <a:solidFill>
            <a:srgbClr val="284774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t">
            <a:normAutofit/>
          </a:bodyPr>
          <a:lstStyle/>
          <a:p/>
        </p:txBody>
      </p:sp>
      <p:sp>
        <p:nvSpPr>
          <p:cNvPr id="13" name="îṧ1îde"/>
          <p:cNvSpPr/>
          <p:nvPr/>
        </p:nvSpPr>
        <p:spPr>
          <a:xfrm rot="18900000">
            <a:off x="5363073" y="5386469"/>
            <a:ext cx="941605" cy="28490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85000" lnSpcReduction="10000"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</a:defRPr>
            </a:lvl1pPr>
          </a:lstStyle>
          <a:p>
            <a:pPr algn="ctr">
              <a:spcBef>
                <a:spcPct val="0"/>
              </a:spcBef>
            </a:pPr>
            <a:r>
              <a:rPr lang="zh-CN" altLang="en-US" sz="1600" b="1" cap="none" dirty="0"/>
              <a:t>添加标题</a:t>
            </a:r>
            <a:endParaRPr lang="en-US" altLang="zh-CN" sz="1600" b="1" cap="none" dirty="0"/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660400" y="3303786"/>
            <a:ext cx="3405832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928088" y="4244092"/>
            <a:ext cx="3590812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60400" y="4963889"/>
            <a:ext cx="3877512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311678" y="5515206"/>
            <a:ext cx="4207222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60400" y="6134100"/>
            <a:ext cx="429749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新年工作计划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91071" y="266997"/>
            <a:ext cx="20156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year's work plan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88022" y="2008731"/>
            <a:ext cx="2946603" cy="1059263"/>
            <a:chOff x="1663697" y="1304502"/>
            <a:chExt cx="2946603" cy="1059263"/>
          </a:xfrm>
        </p:grpSpPr>
        <p:sp>
          <p:nvSpPr>
            <p:cNvPr id="55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56" name="ïSļîdé"/>
            <p:cNvSpPr txBox="1"/>
            <p:nvPr/>
          </p:nvSpPr>
          <p:spPr bwMode="auto">
            <a:xfrm>
              <a:off x="1807250" y="1304502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88022" y="3561432"/>
            <a:ext cx="2946603" cy="1059263"/>
            <a:chOff x="1663697" y="1304502"/>
            <a:chExt cx="2946603" cy="1059263"/>
          </a:xfrm>
        </p:grpSpPr>
        <p:sp>
          <p:nvSpPr>
            <p:cNvPr id="58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59" name="ïSļîdé"/>
            <p:cNvSpPr txBox="1"/>
            <p:nvPr/>
          </p:nvSpPr>
          <p:spPr bwMode="auto">
            <a:xfrm>
              <a:off x="1807250" y="1304502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88022" y="5114133"/>
            <a:ext cx="2946603" cy="1059263"/>
            <a:chOff x="1663697" y="1304502"/>
            <a:chExt cx="2946603" cy="1059263"/>
          </a:xfrm>
        </p:grpSpPr>
        <p:sp>
          <p:nvSpPr>
            <p:cNvPr id="61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62" name="ïSļîdé"/>
            <p:cNvSpPr txBox="1"/>
            <p:nvPr/>
          </p:nvSpPr>
          <p:spPr bwMode="auto">
            <a:xfrm>
              <a:off x="1807250" y="1304502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63" name="组合 62"/>
          <p:cNvGrpSpPr/>
          <p:nvPr/>
        </p:nvGrpSpPr>
        <p:grpSpPr>
          <a:xfrm flipH="1">
            <a:off x="8709068" y="2934801"/>
            <a:ext cx="2946603" cy="1059263"/>
            <a:chOff x="1663697" y="1304502"/>
            <a:chExt cx="2946603" cy="1059263"/>
          </a:xfrm>
        </p:grpSpPr>
        <p:sp>
          <p:nvSpPr>
            <p:cNvPr id="64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65" name="ïSļîdé"/>
            <p:cNvSpPr txBox="1"/>
            <p:nvPr/>
          </p:nvSpPr>
          <p:spPr bwMode="auto">
            <a:xfrm>
              <a:off x="1807250" y="1304502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66" name="组合 65"/>
          <p:cNvGrpSpPr/>
          <p:nvPr/>
        </p:nvGrpSpPr>
        <p:grpSpPr>
          <a:xfrm flipH="1">
            <a:off x="8709068" y="4227288"/>
            <a:ext cx="2946603" cy="1059263"/>
            <a:chOff x="1663697" y="1304502"/>
            <a:chExt cx="2946603" cy="1059263"/>
          </a:xfrm>
        </p:grpSpPr>
        <p:sp>
          <p:nvSpPr>
            <p:cNvPr id="67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68" name="ïSļîdé"/>
            <p:cNvSpPr txBox="1"/>
            <p:nvPr/>
          </p:nvSpPr>
          <p:spPr bwMode="auto">
            <a:xfrm>
              <a:off x="1807250" y="1304502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 animBg="1"/>
      <p:bldP spid="10" grpId="0" animBg="1"/>
      <p:bldP spid="11" grpId="0"/>
      <p:bldP spid="12" grpId="0" animBg="1"/>
      <p:bldP spid="34" grpId="0"/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Sḻíḓé"/>
          <p:cNvSpPr/>
          <p:nvPr/>
        </p:nvSpPr>
        <p:spPr>
          <a:xfrm>
            <a:off x="1" y="2560507"/>
            <a:ext cx="12191999" cy="1864689"/>
          </a:xfrm>
          <a:prstGeom prst="rect">
            <a:avLst/>
          </a:prstGeom>
          <a:blipFill dpi="0" rotWithShape="1">
            <a:blip r:embed="rId1"/>
            <a:srcRect/>
            <a:tile tx="-171450" ty="-63500" sx="100000" sy="100000" flip="none" algn="ctr"/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grpSp>
        <p:nvGrpSpPr>
          <p:cNvPr id="54" name="组合 53"/>
          <p:cNvGrpSpPr/>
          <p:nvPr/>
        </p:nvGrpSpPr>
        <p:grpSpPr>
          <a:xfrm>
            <a:off x="6219398" y="2436648"/>
            <a:ext cx="2127971" cy="1834458"/>
            <a:chOff x="6219398" y="2436648"/>
            <a:chExt cx="2127971" cy="1834458"/>
          </a:xfrm>
        </p:grpSpPr>
        <p:sp>
          <p:nvSpPr>
            <p:cNvPr id="8" name="îśļïďé"/>
            <p:cNvSpPr/>
            <p:nvPr/>
          </p:nvSpPr>
          <p:spPr bwMode="auto">
            <a:xfrm flipV="1">
              <a:off x="6219398" y="2436648"/>
              <a:ext cx="2127971" cy="1834458"/>
            </a:xfrm>
            <a:prstGeom prst="triangle">
              <a:avLst/>
            </a:prstGeom>
            <a:solidFill>
              <a:srgbClr val="87A4D9"/>
            </a:solidFill>
            <a:ln w="57150">
              <a:solidFill>
                <a:schemeClr val="bg1">
                  <a:alpha val="64000"/>
                </a:schemeClr>
              </a:solidFill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0" name="iṩ1ïḋé"/>
            <p:cNvSpPr/>
            <p:nvPr/>
          </p:nvSpPr>
          <p:spPr bwMode="auto">
            <a:xfrm>
              <a:off x="7030686" y="2851871"/>
              <a:ext cx="505396" cy="48620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44629" y="2436648"/>
            <a:ext cx="2127971" cy="1834458"/>
            <a:chOff x="3844629" y="2436648"/>
            <a:chExt cx="2127971" cy="1834458"/>
          </a:xfrm>
        </p:grpSpPr>
        <p:sp>
          <p:nvSpPr>
            <p:cNvPr id="6" name="ïš1îďe"/>
            <p:cNvSpPr/>
            <p:nvPr/>
          </p:nvSpPr>
          <p:spPr bwMode="auto">
            <a:xfrm flipV="1">
              <a:off x="3844629" y="2436648"/>
              <a:ext cx="2127971" cy="1834458"/>
            </a:xfrm>
            <a:prstGeom prst="triangle">
              <a:avLst/>
            </a:prstGeom>
            <a:solidFill>
              <a:srgbClr val="87A4D9"/>
            </a:solidFill>
            <a:ln w="57150">
              <a:solidFill>
                <a:schemeClr val="bg1">
                  <a:alpha val="64000"/>
                </a:schemeClr>
              </a:solidFill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1" name="îślïḓe"/>
            <p:cNvSpPr/>
            <p:nvPr/>
          </p:nvSpPr>
          <p:spPr bwMode="auto">
            <a:xfrm>
              <a:off x="4655918" y="2842749"/>
              <a:ext cx="505394" cy="504448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657244" y="2714596"/>
            <a:ext cx="2127971" cy="1834458"/>
            <a:chOff x="2657244" y="2714596"/>
            <a:chExt cx="2127971" cy="1834458"/>
          </a:xfrm>
        </p:grpSpPr>
        <p:sp>
          <p:nvSpPr>
            <p:cNvPr id="5" name="iṥḻîḑé"/>
            <p:cNvSpPr/>
            <p:nvPr/>
          </p:nvSpPr>
          <p:spPr bwMode="auto">
            <a:xfrm>
              <a:off x="2657244" y="2714596"/>
              <a:ext cx="2127971" cy="1834458"/>
            </a:xfrm>
            <a:prstGeom prst="triangle">
              <a:avLst/>
            </a:prstGeom>
            <a:solidFill>
              <a:srgbClr val="87A4D9"/>
            </a:solidFill>
            <a:ln w="57150">
              <a:solidFill>
                <a:schemeClr val="bg1">
                  <a:alpha val="64000"/>
                </a:schemeClr>
              </a:solidFill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2" name="îš1íde"/>
            <p:cNvSpPr/>
            <p:nvPr/>
          </p:nvSpPr>
          <p:spPr bwMode="auto">
            <a:xfrm>
              <a:off x="3468533" y="3669241"/>
              <a:ext cx="505394" cy="486048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406783" y="2714596"/>
            <a:ext cx="2127971" cy="1834458"/>
            <a:chOff x="7406783" y="2714596"/>
            <a:chExt cx="2127971" cy="1834458"/>
          </a:xfrm>
        </p:grpSpPr>
        <p:sp>
          <p:nvSpPr>
            <p:cNvPr id="9" name="îšliďe"/>
            <p:cNvSpPr/>
            <p:nvPr/>
          </p:nvSpPr>
          <p:spPr bwMode="auto">
            <a:xfrm>
              <a:off x="7406783" y="2714596"/>
              <a:ext cx="2127971" cy="1834458"/>
            </a:xfrm>
            <a:prstGeom prst="triangle">
              <a:avLst/>
            </a:prstGeom>
            <a:solidFill>
              <a:srgbClr val="87A4D9"/>
            </a:solidFill>
            <a:ln w="57150">
              <a:solidFill>
                <a:schemeClr val="bg1">
                  <a:alpha val="64000"/>
                </a:schemeClr>
              </a:solidFill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3" name="íSḻiḓé"/>
            <p:cNvSpPr/>
            <p:nvPr/>
          </p:nvSpPr>
          <p:spPr bwMode="auto">
            <a:xfrm>
              <a:off x="8187764" y="3683199"/>
              <a:ext cx="566010" cy="45813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032013" y="2714596"/>
            <a:ext cx="2127971" cy="1834458"/>
            <a:chOff x="5032013" y="2714596"/>
            <a:chExt cx="2127971" cy="1834458"/>
          </a:xfrm>
        </p:grpSpPr>
        <p:sp>
          <p:nvSpPr>
            <p:cNvPr id="7" name="ïṧḷîḋê"/>
            <p:cNvSpPr/>
            <p:nvPr/>
          </p:nvSpPr>
          <p:spPr bwMode="auto">
            <a:xfrm>
              <a:off x="5032013" y="2714596"/>
              <a:ext cx="2127971" cy="1834458"/>
            </a:xfrm>
            <a:prstGeom prst="triangle">
              <a:avLst/>
            </a:prstGeom>
            <a:solidFill>
              <a:schemeClr val="accent1"/>
            </a:solidFill>
            <a:ln w="57150">
              <a:solidFill>
                <a:schemeClr val="bg1">
                  <a:alpha val="64000"/>
                </a:schemeClr>
              </a:solidFill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4" name="i$ļídé"/>
            <p:cNvSpPr/>
            <p:nvPr/>
          </p:nvSpPr>
          <p:spPr bwMode="auto">
            <a:xfrm>
              <a:off x="5809270" y="3700142"/>
              <a:ext cx="573456" cy="424246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4192183" y="4815416"/>
            <a:ext cx="0" cy="1151747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001405" y="4815416"/>
            <a:ext cx="0" cy="1151747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新年工作计划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391071" y="266997"/>
            <a:ext cx="20156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year's work plan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2276" y="1110074"/>
            <a:ext cx="2946603" cy="1059263"/>
            <a:chOff x="1663697" y="1304502"/>
            <a:chExt cx="2946603" cy="1059263"/>
          </a:xfrm>
        </p:grpSpPr>
        <p:sp>
          <p:nvSpPr>
            <p:cNvPr id="36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37" name="ïSļîdé"/>
            <p:cNvSpPr txBox="1"/>
            <p:nvPr/>
          </p:nvSpPr>
          <p:spPr bwMode="auto">
            <a:xfrm>
              <a:off x="1807250" y="1304502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8753774" y="1110074"/>
            <a:ext cx="2946603" cy="1059263"/>
            <a:chOff x="1663697" y="1304502"/>
            <a:chExt cx="2946603" cy="1059263"/>
          </a:xfrm>
        </p:grpSpPr>
        <p:sp>
          <p:nvSpPr>
            <p:cNvPr id="39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40" name="ïSļîdé"/>
            <p:cNvSpPr txBox="1"/>
            <p:nvPr/>
          </p:nvSpPr>
          <p:spPr bwMode="auto">
            <a:xfrm>
              <a:off x="1807250" y="1304502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52276" y="4815416"/>
            <a:ext cx="2946603" cy="1059263"/>
            <a:chOff x="1663697" y="1304502"/>
            <a:chExt cx="2946603" cy="1059263"/>
          </a:xfrm>
        </p:grpSpPr>
        <p:sp>
          <p:nvSpPr>
            <p:cNvPr id="42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43" name="ïSļîdé"/>
            <p:cNvSpPr txBox="1"/>
            <p:nvPr/>
          </p:nvSpPr>
          <p:spPr bwMode="auto">
            <a:xfrm>
              <a:off x="1807250" y="1304502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8753774" y="4815416"/>
            <a:ext cx="2946603" cy="1059263"/>
            <a:chOff x="1663697" y="1304502"/>
            <a:chExt cx="2946603" cy="1059263"/>
          </a:xfrm>
        </p:grpSpPr>
        <p:sp>
          <p:nvSpPr>
            <p:cNvPr id="45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46" name="ïSļîdé"/>
            <p:cNvSpPr txBox="1"/>
            <p:nvPr/>
          </p:nvSpPr>
          <p:spPr bwMode="auto">
            <a:xfrm>
              <a:off x="1807250" y="1304502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03025" y="4792811"/>
            <a:ext cx="2946603" cy="1081868"/>
            <a:chOff x="1663697" y="1281897"/>
            <a:chExt cx="2946603" cy="1081868"/>
          </a:xfrm>
        </p:grpSpPr>
        <p:sp>
          <p:nvSpPr>
            <p:cNvPr id="48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49" name="ïSļîdé"/>
            <p:cNvSpPr txBox="1"/>
            <p:nvPr/>
          </p:nvSpPr>
          <p:spPr bwMode="auto">
            <a:xfrm>
              <a:off x="2267068" y="1281897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3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ïślíḓè"/>
          <p:cNvSpPr/>
          <p:nvPr/>
        </p:nvSpPr>
        <p:spPr bwMode="auto">
          <a:xfrm>
            <a:off x="6727089" y="2363765"/>
            <a:ext cx="925216" cy="92521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24" name="iṧḷîḓe"/>
          <p:cNvSpPr/>
          <p:nvPr/>
        </p:nvSpPr>
        <p:spPr bwMode="auto">
          <a:xfrm>
            <a:off x="6665710" y="2363765"/>
            <a:ext cx="927490" cy="925218"/>
          </a:xfrm>
          <a:prstGeom prst="ellipse">
            <a:avLst/>
          </a:prstGeom>
          <a:solidFill>
            <a:srgbClr val="C3D7E4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2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30" name="íşľïḋe"/>
          <p:cNvSpPr/>
          <p:nvPr/>
        </p:nvSpPr>
        <p:spPr bwMode="auto">
          <a:xfrm>
            <a:off x="10184713" y="2561539"/>
            <a:ext cx="927490" cy="92521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31" name="îśḻîḓé"/>
          <p:cNvSpPr/>
          <p:nvPr/>
        </p:nvSpPr>
        <p:spPr bwMode="auto">
          <a:xfrm>
            <a:off x="10123336" y="2561539"/>
            <a:ext cx="927490" cy="925218"/>
          </a:xfrm>
          <a:prstGeom prst="ellipse">
            <a:avLst/>
          </a:prstGeom>
          <a:solidFill>
            <a:srgbClr val="87A4D9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3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34" name="ïŝľíḍè"/>
          <p:cNvSpPr/>
          <p:nvPr/>
        </p:nvSpPr>
        <p:spPr bwMode="auto">
          <a:xfrm>
            <a:off x="5722308" y="2902528"/>
            <a:ext cx="6249188" cy="3955472"/>
          </a:xfrm>
          <a:custGeom>
            <a:avLst/>
            <a:gdLst>
              <a:gd name="T0" fmla="*/ 632 w 822"/>
              <a:gd name="T1" fmla="*/ 208 h 521"/>
              <a:gd name="T2" fmla="*/ 569 w 822"/>
              <a:gd name="T3" fmla="*/ 237 h 521"/>
              <a:gd name="T4" fmla="*/ 416 w 822"/>
              <a:gd name="T5" fmla="*/ 18 h 521"/>
              <a:gd name="T6" fmla="*/ 244 w 822"/>
              <a:gd name="T7" fmla="*/ 214 h 521"/>
              <a:gd name="T8" fmla="*/ 216 w 822"/>
              <a:gd name="T9" fmla="*/ 197 h 521"/>
              <a:gd name="T10" fmla="*/ 0 w 822"/>
              <a:gd name="T11" fmla="*/ 521 h 521"/>
              <a:gd name="T12" fmla="*/ 126 w 822"/>
              <a:gd name="T13" fmla="*/ 521 h 521"/>
              <a:gd name="T14" fmla="*/ 412 w 822"/>
              <a:gd name="T15" fmla="*/ 521 h 521"/>
              <a:gd name="T16" fmla="*/ 424 w 822"/>
              <a:gd name="T17" fmla="*/ 521 h 521"/>
              <a:gd name="T18" fmla="*/ 673 w 822"/>
              <a:gd name="T19" fmla="*/ 521 h 521"/>
              <a:gd name="T20" fmla="*/ 822 w 822"/>
              <a:gd name="T21" fmla="*/ 521 h 521"/>
              <a:gd name="T22" fmla="*/ 632 w 822"/>
              <a:gd name="T23" fmla="*/ 208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2" h="521">
                <a:moveTo>
                  <a:pt x="632" y="208"/>
                </a:moveTo>
                <a:cubicBezTo>
                  <a:pt x="612" y="201"/>
                  <a:pt x="591" y="213"/>
                  <a:pt x="569" y="237"/>
                </a:cubicBezTo>
                <a:cubicBezTo>
                  <a:pt x="523" y="133"/>
                  <a:pt x="468" y="36"/>
                  <a:pt x="416" y="18"/>
                </a:cubicBezTo>
                <a:cubicBezTo>
                  <a:pt x="362" y="0"/>
                  <a:pt x="298" y="99"/>
                  <a:pt x="244" y="214"/>
                </a:cubicBezTo>
                <a:cubicBezTo>
                  <a:pt x="234" y="206"/>
                  <a:pt x="225" y="200"/>
                  <a:pt x="216" y="197"/>
                </a:cubicBezTo>
                <a:cubicBezTo>
                  <a:pt x="125" y="165"/>
                  <a:pt x="0" y="521"/>
                  <a:pt x="0" y="521"/>
                </a:cubicBezTo>
                <a:cubicBezTo>
                  <a:pt x="126" y="521"/>
                  <a:pt x="126" y="521"/>
                  <a:pt x="126" y="521"/>
                </a:cubicBezTo>
                <a:cubicBezTo>
                  <a:pt x="412" y="521"/>
                  <a:pt x="412" y="521"/>
                  <a:pt x="412" y="521"/>
                </a:cubicBezTo>
                <a:cubicBezTo>
                  <a:pt x="424" y="521"/>
                  <a:pt x="424" y="521"/>
                  <a:pt x="424" y="521"/>
                </a:cubicBezTo>
                <a:cubicBezTo>
                  <a:pt x="673" y="521"/>
                  <a:pt x="673" y="521"/>
                  <a:pt x="673" y="521"/>
                </a:cubicBezTo>
                <a:cubicBezTo>
                  <a:pt x="822" y="521"/>
                  <a:pt x="822" y="521"/>
                  <a:pt x="822" y="521"/>
                </a:cubicBezTo>
                <a:cubicBezTo>
                  <a:pt x="822" y="521"/>
                  <a:pt x="720" y="238"/>
                  <a:pt x="632" y="20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35" name="íṩļíďê"/>
          <p:cNvSpPr/>
          <p:nvPr/>
        </p:nvSpPr>
        <p:spPr bwMode="auto">
          <a:xfrm>
            <a:off x="8916235" y="4246024"/>
            <a:ext cx="3275766" cy="2611976"/>
          </a:xfrm>
          <a:custGeom>
            <a:avLst/>
            <a:gdLst>
              <a:gd name="T0" fmla="*/ 0 w 431"/>
              <a:gd name="T1" fmla="*/ 344 h 344"/>
              <a:gd name="T2" fmla="*/ 225 w 431"/>
              <a:gd name="T3" fmla="*/ 31 h 344"/>
              <a:gd name="T4" fmla="*/ 431 w 431"/>
              <a:gd name="T5" fmla="*/ 344 h 344"/>
              <a:gd name="T6" fmla="*/ 0 w 431"/>
              <a:gd name="T7" fmla="*/ 344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1" h="344">
                <a:moveTo>
                  <a:pt x="0" y="344"/>
                </a:moveTo>
                <a:cubicBezTo>
                  <a:pt x="0" y="344"/>
                  <a:pt x="131" y="0"/>
                  <a:pt x="225" y="31"/>
                </a:cubicBezTo>
                <a:cubicBezTo>
                  <a:pt x="320" y="61"/>
                  <a:pt x="431" y="344"/>
                  <a:pt x="431" y="344"/>
                </a:cubicBezTo>
                <a:lnTo>
                  <a:pt x="0" y="344"/>
                </a:lnTo>
                <a:close/>
              </a:path>
            </a:pathLst>
          </a:custGeom>
          <a:solidFill>
            <a:srgbClr val="87A4D9">
              <a:alpha val="67000"/>
            </a:srgb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36" name="iṥḻiḍê"/>
          <p:cNvSpPr/>
          <p:nvPr/>
        </p:nvSpPr>
        <p:spPr bwMode="auto">
          <a:xfrm>
            <a:off x="5394959" y="4155093"/>
            <a:ext cx="3428074" cy="2702907"/>
          </a:xfrm>
          <a:custGeom>
            <a:avLst/>
            <a:gdLst>
              <a:gd name="T0" fmla="*/ 0 w 451"/>
              <a:gd name="T1" fmla="*/ 356 h 356"/>
              <a:gd name="T2" fmla="*/ 236 w 451"/>
              <a:gd name="T3" fmla="*/ 32 h 356"/>
              <a:gd name="T4" fmla="*/ 451 w 451"/>
              <a:gd name="T5" fmla="*/ 356 h 356"/>
              <a:gd name="T6" fmla="*/ 0 w 451"/>
              <a:gd name="T7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1" h="356">
                <a:moveTo>
                  <a:pt x="0" y="356"/>
                </a:moveTo>
                <a:cubicBezTo>
                  <a:pt x="0" y="356"/>
                  <a:pt x="137" y="0"/>
                  <a:pt x="236" y="32"/>
                </a:cubicBezTo>
                <a:cubicBezTo>
                  <a:pt x="335" y="63"/>
                  <a:pt x="451" y="356"/>
                  <a:pt x="451" y="356"/>
                </a:cubicBezTo>
                <a:lnTo>
                  <a:pt x="0" y="356"/>
                </a:lnTo>
                <a:close/>
              </a:path>
            </a:pathLst>
          </a:custGeom>
          <a:solidFill>
            <a:srgbClr val="ABC9DD">
              <a:alpha val="67000"/>
            </a:srgb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37" name="î$lîdé"/>
          <p:cNvSpPr/>
          <p:nvPr/>
        </p:nvSpPr>
        <p:spPr bwMode="auto">
          <a:xfrm>
            <a:off x="6704355" y="2727486"/>
            <a:ext cx="4073679" cy="4130514"/>
          </a:xfrm>
          <a:custGeom>
            <a:avLst/>
            <a:gdLst>
              <a:gd name="T0" fmla="*/ 0 w 536"/>
              <a:gd name="T1" fmla="*/ 544 h 544"/>
              <a:gd name="T2" fmla="*/ 284 w 536"/>
              <a:gd name="T3" fmla="*/ 41 h 544"/>
              <a:gd name="T4" fmla="*/ 536 w 536"/>
              <a:gd name="T5" fmla="*/ 544 h 544"/>
              <a:gd name="T6" fmla="*/ 0 w 536"/>
              <a:gd name="T7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6" h="544">
                <a:moveTo>
                  <a:pt x="0" y="544"/>
                </a:moveTo>
                <a:cubicBezTo>
                  <a:pt x="0" y="544"/>
                  <a:pt x="166" y="0"/>
                  <a:pt x="284" y="41"/>
                </a:cubicBezTo>
                <a:cubicBezTo>
                  <a:pt x="402" y="83"/>
                  <a:pt x="536" y="544"/>
                  <a:pt x="536" y="544"/>
                </a:cubicBezTo>
                <a:lnTo>
                  <a:pt x="0" y="544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grpSp>
        <p:nvGrpSpPr>
          <p:cNvPr id="57" name="组合 56"/>
          <p:cNvGrpSpPr/>
          <p:nvPr/>
        </p:nvGrpSpPr>
        <p:grpSpPr>
          <a:xfrm>
            <a:off x="8254718" y="1172576"/>
            <a:ext cx="2050478" cy="1957277"/>
            <a:chOff x="8254718" y="1172576"/>
            <a:chExt cx="2050478" cy="1957277"/>
          </a:xfrm>
        </p:grpSpPr>
        <p:sp>
          <p:nvSpPr>
            <p:cNvPr id="25" name="iṩliḍê"/>
            <p:cNvSpPr/>
            <p:nvPr/>
          </p:nvSpPr>
          <p:spPr bwMode="auto">
            <a:xfrm>
              <a:off x="8254718" y="1724978"/>
              <a:ext cx="256879" cy="288704"/>
            </a:xfrm>
            <a:custGeom>
              <a:avLst/>
              <a:gdLst>
                <a:gd name="T0" fmla="*/ 33 w 34"/>
                <a:gd name="T1" fmla="*/ 19 h 38"/>
                <a:gd name="T2" fmla="*/ 25 w 34"/>
                <a:gd name="T3" fmla="*/ 16 h 38"/>
                <a:gd name="T4" fmla="*/ 20 w 34"/>
                <a:gd name="T5" fmla="*/ 7 h 38"/>
                <a:gd name="T6" fmla="*/ 18 w 34"/>
                <a:gd name="T7" fmla="*/ 1 h 38"/>
                <a:gd name="T8" fmla="*/ 16 w 34"/>
                <a:gd name="T9" fmla="*/ 1 h 38"/>
                <a:gd name="T10" fmla="*/ 13 w 34"/>
                <a:gd name="T11" fmla="*/ 9 h 38"/>
                <a:gd name="T12" fmla="*/ 8 w 34"/>
                <a:gd name="T13" fmla="*/ 15 h 38"/>
                <a:gd name="T14" fmla="*/ 8 w 34"/>
                <a:gd name="T15" fmla="*/ 15 h 38"/>
                <a:gd name="T16" fmla="*/ 1 w 34"/>
                <a:gd name="T17" fmla="*/ 17 h 38"/>
                <a:gd name="T18" fmla="*/ 1 w 34"/>
                <a:gd name="T19" fmla="*/ 19 h 38"/>
                <a:gd name="T20" fmla="*/ 15 w 34"/>
                <a:gd name="T21" fmla="*/ 32 h 38"/>
                <a:gd name="T22" fmla="*/ 16 w 34"/>
                <a:gd name="T23" fmla="*/ 37 h 38"/>
                <a:gd name="T24" fmla="*/ 18 w 34"/>
                <a:gd name="T25" fmla="*/ 37 h 38"/>
                <a:gd name="T26" fmla="*/ 28 w 34"/>
                <a:gd name="T27" fmla="*/ 22 h 38"/>
                <a:gd name="T28" fmla="*/ 33 w 34"/>
                <a:gd name="T29" fmla="*/ 21 h 38"/>
                <a:gd name="T30" fmla="*/ 33 w 34"/>
                <a:gd name="T3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38">
                  <a:moveTo>
                    <a:pt x="33" y="19"/>
                  </a:moveTo>
                  <a:cubicBezTo>
                    <a:pt x="30" y="19"/>
                    <a:pt x="27" y="18"/>
                    <a:pt x="25" y="16"/>
                  </a:cubicBezTo>
                  <a:cubicBezTo>
                    <a:pt x="23" y="13"/>
                    <a:pt x="21" y="10"/>
                    <a:pt x="20" y="7"/>
                  </a:cubicBezTo>
                  <a:cubicBezTo>
                    <a:pt x="19" y="5"/>
                    <a:pt x="19" y="3"/>
                    <a:pt x="18" y="1"/>
                  </a:cubicBezTo>
                  <a:cubicBezTo>
                    <a:pt x="18" y="0"/>
                    <a:pt x="17" y="1"/>
                    <a:pt x="16" y="1"/>
                  </a:cubicBezTo>
                  <a:cubicBezTo>
                    <a:pt x="15" y="4"/>
                    <a:pt x="14" y="7"/>
                    <a:pt x="13" y="9"/>
                  </a:cubicBezTo>
                  <a:cubicBezTo>
                    <a:pt x="12" y="11"/>
                    <a:pt x="10" y="13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7"/>
                    <a:pt x="4" y="17"/>
                    <a:pt x="1" y="17"/>
                  </a:cubicBezTo>
                  <a:cubicBezTo>
                    <a:pt x="0" y="17"/>
                    <a:pt x="0" y="19"/>
                    <a:pt x="1" y="19"/>
                  </a:cubicBezTo>
                  <a:cubicBezTo>
                    <a:pt x="8" y="20"/>
                    <a:pt x="13" y="25"/>
                    <a:pt x="15" y="32"/>
                  </a:cubicBezTo>
                  <a:cubicBezTo>
                    <a:pt x="16" y="33"/>
                    <a:pt x="16" y="35"/>
                    <a:pt x="16" y="37"/>
                  </a:cubicBezTo>
                  <a:cubicBezTo>
                    <a:pt x="16" y="38"/>
                    <a:pt x="18" y="38"/>
                    <a:pt x="18" y="37"/>
                  </a:cubicBezTo>
                  <a:cubicBezTo>
                    <a:pt x="20" y="32"/>
                    <a:pt x="23" y="25"/>
                    <a:pt x="28" y="22"/>
                  </a:cubicBezTo>
                  <a:cubicBezTo>
                    <a:pt x="30" y="21"/>
                    <a:pt x="32" y="21"/>
                    <a:pt x="33" y="21"/>
                  </a:cubicBezTo>
                  <a:cubicBezTo>
                    <a:pt x="34" y="21"/>
                    <a:pt x="34" y="19"/>
                    <a:pt x="33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</a:p>
          </p:txBody>
        </p:sp>
        <p:sp>
          <p:nvSpPr>
            <p:cNvPr id="26" name="îṩ1iḓé"/>
            <p:cNvSpPr/>
            <p:nvPr/>
          </p:nvSpPr>
          <p:spPr bwMode="auto">
            <a:xfrm>
              <a:off x="8611618" y="1406722"/>
              <a:ext cx="143216" cy="152309"/>
            </a:xfrm>
            <a:custGeom>
              <a:avLst/>
              <a:gdLst>
                <a:gd name="T0" fmla="*/ 18 w 19"/>
                <a:gd name="T1" fmla="*/ 10 h 20"/>
                <a:gd name="T2" fmla="*/ 14 w 19"/>
                <a:gd name="T3" fmla="*/ 8 h 20"/>
                <a:gd name="T4" fmla="*/ 11 w 19"/>
                <a:gd name="T5" fmla="*/ 3 h 20"/>
                <a:gd name="T6" fmla="*/ 10 w 19"/>
                <a:gd name="T7" fmla="*/ 0 h 20"/>
                <a:gd name="T8" fmla="*/ 9 w 19"/>
                <a:gd name="T9" fmla="*/ 0 h 20"/>
                <a:gd name="T10" fmla="*/ 7 w 19"/>
                <a:gd name="T11" fmla="*/ 4 h 20"/>
                <a:gd name="T12" fmla="*/ 4 w 19"/>
                <a:gd name="T13" fmla="*/ 8 h 20"/>
                <a:gd name="T14" fmla="*/ 4 w 19"/>
                <a:gd name="T15" fmla="*/ 8 h 20"/>
                <a:gd name="T16" fmla="*/ 0 w 19"/>
                <a:gd name="T17" fmla="*/ 9 h 20"/>
                <a:gd name="T18" fmla="*/ 0 w 19"/>
                <a:gd name="T19" fmla="*/ 10 h 20"/>
                <a:gd name="T20" fmla="*/ 8 w 19"/>
                <a:gd name="T21" fmla="*/ 17 h 20"/>
                <a:gd name="T22" fmla="*/ 9 w 19"/>
                <a:gd name="T23" fmla="*/ 20 h 20"/>
                <a:gd name="T24" fmla="*/ 10 w 19"/>
                <a:gd name="T25" fmla="*/ 20 h 20"/>
                <a:gd name="T26" fmla="*/ 15 w 19"/>
                <a:gd name="T27" fmla="*/ 11 h 20"/>
                <a:gd name="T28" fmla="*/ 18 w 19"/>
                <a:gd name="T29" fmla="*/ 11 h 20"/>
                <a:gd name="T30" fmla="*/ 18 w 19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0">
                  <a:moveTo>
                    <a:pt x="18" y="10"/>
                  </a:moveTo>
                  <a:cubicBezTo>
                    <a:pt x="16" y="10"/>
                    <a:pt x="15" y="9"/>
                    <a:pt x="14" y="8"/>
                  </a:cubicBezTo>
                  <a:cubicBezTo>
                    <a:pt x="12" y="7"/>
                    <a:pt x="11" y="5"/>
                    <a:pt x="11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2"/>
                    <a:pt x="7" y="3"/>
                    <a:pt x="7" y="4"/>
                  </a:cubicBezTo>
                  <a:cubicBezTo>
                    <a:pt x="6" y="6"/>
                    <a:pt x="5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4" y="10"/>
                    <a:pt x="7" y="13"/>
                    <a:pt x="8" y="17"/>
                  </a:cubicBezTo>
                  <a:cubicBezTo>
                    <a:pt x="8" y="18"/>
                    <a:pt x="9" y="19"/>
                    <a:pt x="9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1" y="17"/>
                    <a:pt x="12" y="13"/>
                    <a:pt x="15" y="11"/>
                  </a:cubicBezTo>
                  <a:cubicBezTo>
                    <a:pt x="16" y="11"/>
                    <a:pt x="17" y="11"/>
                    <a:pt x="18" y="11"/>
                  </a:cubicBezTo>
                  <a:cubicBezTo>
                    <a:pt x="19" y="11"/>
                    <a:pt x="19" y="10"/>
                    <a:pt x="18" y="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27" name="ísľïḋè"/>
            <p:cNvSpPr/>
            <p:nvPr/>
          </p:nvSpPr>
          <p:spPr bwMode="auto">
            <a:xfrm>
              <a:off x="9059451" y="1172576"/>
              <a:ext cx="204594" cy="227326"/>
            </a:xfrm>
            <a:custGeom>
              <a:avLst/>
              <a:gdLst>
                <a:gd name="T0" fmla="*/ 27 w 27"/>
                <a:gd name="T1" fmla="*/ 15 h 30"/>
                <a:gd name="T2" fmla="*/ 20 w 27"/>
                <a:gd name="T3" fmla="*/ 12 h 30"/>
                <a:gd name="T4" fmla="*/ 16 w 27"/>
                <a:gd name="T5" fmla="*/ 6 h 30"/>
                <a:gd name="T6" fmla="*/ 14 w 27"/>
                <a:gd name="T7" fmla="*/ 1 h 30"/>
                <a:gd name="T8" fmla="*/ 13 w 27"/>
                <a:gd name="T9" fmla="*/ 1 h 30"/>
                <a:gd name="T10" fmla="*/ 10 w 27"/>
                <a:gd name="T11" fmla="*/ 7 h 30"/>
                <a:gd name="T12" fmla="*/ 7 w 27"/>
                <a:gd name="T13" fmla="*/ 12 h 30"/>
                <a:gd name="T14" fmla="*/ 7 w 27"/>
                <a:gd name="T15" fmla="*/ 12 h 30"/>
                <a:gd name="T16" fmla="*/ 1 w 27"/>
                <a:gd name="T17" fmla="*/ 13 h 30"/>
                <a:gd name="T18" fmla="*/ 1 w 27"/>
                <a:gd name="T19" fmla="*/ 15 h 30"/>
                <a:gd name="T20" fmla="*/ 12 w 27"/>
                <a:gd name="T21" fmla="*/ 25 h 30"/>
                <a:gd name="T22" fmla="*/ 13 w 27"/>
                <a:gd name="T23" fmla="*/ 30 h 30"/>
                <a:gd name="T24" fmla="*/ 14 w 27"/>
                <a:gd name="T25" fmla="*/ 30 h 30"/>
                <a:gd name="T26" fmla="*/ 23 w 27"/>
                <a:gd name="T27" fmla="*/ 18 h 30"/>
                <a:gd name="T28" fmla="*/ 27 w 27"/>
                <a:gd name="T29" fmla="*/ 17 h 30"/>
                <a:gd name="T30" fmla="*/ 27 w 27"/>
                <a:gd name="T3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30">
                  <a:moveTo>
                    <a:pt x="27" y="15"/>
                  </a:moveTo>
                  <a:cubicBezTo>
                    <a:pt x="24" y="15"/>
                    <a:pt x="22" y="14"/>
                    <a:pt x="20" y="12"/>
                  </a:cubicBezTo>
                  <a:cubicBezTo>
                    <a:pt x="18" y="10"/>
                    <a:pt x="17" y="8"/>
                    <a:pt x="16" y="6"/>
                  </a:cubicBezTo>
                  <a:cubicBezTo>
                    <a:pt x="15" y="4"/>
                    <a:pt x="15" y="2"/>
                    <a:pt x="14" y="1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3"/>
                    <a:pt x="11" y="5"/>
                    <a:pt x="10" y="7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3"/>
                    <a:pt x="3" y="14"/>
                    <a:pt x="1" y="13"/>
                  </a:cubicBezTo>
                  <a:cubicBezTo>
                    <a:pt x="0" y="13"/>
                    <a:pt x="0" y="15"/>
                    <a:pt x="1" y="15"/>
                  </a:cubicBezTo>
                  <a:cubicBezTo>
                    <a:pt x="6" y="16"/>
                    <a:pt x="11" y="20"/>
                    <a:pt x="12" y="25"/>
                  </a:cubicBezTo>
                  <a:cubicBezTo>
                    <a:pt x="13" y="27"/>
                    <a:pt x="13" y="28"/>
                    <a:pt x="13" y="30"/>
                  </a:cubicBezTo>
                  <a:cubicBezTo>
                    <a:pt x="13" y="30"/>
                    <a:pt x="14" y="30"/>
                    <a:pt x="14" y="30"/>
                  </a:cubicBezTo>
                  <a:cubicBezTo>
                    <a:pt x="16" y="25"/>
                    <a:pt x="18" y="20"/>
                    <a:pt x="23" y="18"/>
                  </a:cubicBezTo>
                  <a:cubicBezTo>
                    <a:pt x="24" y="17"/>
                    <a:pt x="25" y="17"/>
                    <a:pt x="27" y="17"/>
                  </a:cubicBezTo>
                  <a:cubicBezTo>
                    <a:pt x="27" y="17"/>
                    <a:pt x="27" y="15"/>
                    <a:pt x="27" y="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</a:p>
          </p:txBody>
        </p:sp>
        <p:sp>
          <p:nvSpPr>
            <p:cNvPr id="28" name="îSlîdê"/>
            <p:cNvSpPr/>
            <p:nvPr/>
          </p:nvSpPr>
          <p:spPr bwMode="auto">
            <a:xfrm>
              <a:off x="9614126" y="1390809"/>
              <a:ext cx="181862" cy="197774"/>
            </a:xfrm>
            <a:custGeom>
              <a:avLst/>
              <a:gdLst>
                <a:gd name="T0" fmla="*/ 23 w 24"/>
                <a:gd name="T1" fmla="*/ 13 h 26"/>
                <a:gd name="T2" fmla="*/ 18 w 24"/>
                <a:gd name="T3" fmla="*/ 10 h 26"/>
                <a:gd name="T4" fmla="*/ 14 w 24"/>
                <a:gd name="T5" fmla="*/ 4 h 26"/>
                <a:gd name="T6" fmla="*/ 13 w 24"/>
                <a:gd name="T7" fmla="*/ 0 h 26"/>
                <a:gd name="T8" fmla="*/ 11 w 24"/>
                <a:gd name="T9" fmla="*/ 0 h 26"/>
                <a:gd name="T10" fmla="*/ 9 w 24"/>
                <a:gd name="T11" fmla="*/ 6 h 26"/>
                <a:gd name="T12" fmla="*/ 6 w 24"/>
                <a:gd name="T13" fmla="*/ 10 h 26"/>
                <a:gd name="T14" fmla="*/ 6 w 24"/>
                <a:gd name="T15" fmla="*/ 10 h 26"/>
                <a:gd name="T16" fmla="*/ 1 w 24"/>
                <a:gd name="T17" fmla="*/ 11 h 26"/>
                <a:gd name="T18" fmla="*/ 1 w 24"/>
                <a:gd name="T19" fmla="*/ 12 h 26"/>
                <a:gd name="T20" fmla="*/ 11 w 24"/>
                <a:gd name="T21" fmla="*/ 21 h 26"/>
                <a:gd name="T22" fmla="*/ 11 w 24"/>
                <a:gd name="T23" fmla="*/ 25 h 26"/>
                <a:gd name="T24" fmla="*/ 13 w 24"/>
                <a:gd name="T25" fmla="*/ 26 h 26"/>
                <a:gd name="T26" fmla="*/ 20 w 24"/>
                <a:gd name="T27" fmla="*/ 15 h 26"/>
                <a:gd name="T28" fmla="*/ 23 w 24"/>
                <a:gd name="T29" fmla="*/ 14 h 26"/>
                <a:gd name="T30" fmla="*/ 23 w 24"/>
                <a:gd name="T3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6">
                  <a:moveTo>
                    <a:pt x="23" y="13"/>
                  </a:moveTo>
                  <a:cubicBezTo>
                    <a:pt x="21" y="13"/>
                    <a:pt x="19" y="12"/>
                    <a:pt x="18" y="10"/>
                  </a:cubicBezTo>
                  <a:cubicBezTo>
                    <a:pt x="16" y="9"/>
                    <a:pt x="15" y="6"/>
                    <a:pt x="14" y="4"/>
                  </a:cubicBezTo>
                  <a:cubicBezTo>
                    <a:pt x="14" y="3"/>
                    <a:pt x="13" y="2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2"/>
                    <a:pt x="10" y="4"/>
                    <a:pt x="9" y="6"/>
                  </a:cubicBezTo>
                  <a:cubicBezTo>
                    <a:pt x="8" y="7"/>
                    <a:pt x="7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1"/>
                    <a:pt x="3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6" y="13"/>
                    <a:pt x="9" y="17"/>
                    <a:pt x="11" y="21"/>
                  </a:cubicBezTo>
                  <a:cubicBezTo>
                    <a:pt x="11" y="23"/>
                    <a:pt x="11" y="24"/>
                    <a:pt x="11" y="25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4" y="21"/>
                    <a:pt x="16" y="17"/>
                    <a:pt x="20" y="15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4" y="14"/>
                    <a:pt x="24" y="13"/>
                    <a:pt x="23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</a:p>
          </p:txBody>
        </p:sp>
        <p:sp>
          <p:nvSpPr>
            <p:cNvPr id="29" name="îSľiďê"/>
            <p:cNvSpPr/>
            <p:nvPr/>
          </p:nvSpPr>
          <p:spPr bwMode="auto">
            <a:xfrm>
              <a:off x="10084690" y="1588583"/>
              <a:ext cx="220506" cy="243239"/>
            </a:xfrm>
            <a:custGeom>
              <a:avLst/>
              <a:gdLst>
                <a:gd name="T0" fmla="*/ 28 w 29"/>
                <a:gd name="T1" fmla="*/ 16 h 32"/>
                <a:gd name="T2" fmla="*/ 21 w 29"/>
                <a:gd name="T3" fmla="*/ 13 h 32"/>
                <a:gd name="T4" fmla="*/ 17 w 29"/>
                <a:gd name="T5" fmla="*/ 5 h 32"/>
                <a:gd name="T6" fmla="*/ 15 w 29"/>
                <a:gd name="T7" fmla="*/ 0 h 32"/>
                <a:gd name="T8" fmla="*/ 14 w 29"/>
                <a:gd name="T9" fmla="*/ 0 h 32"/>
                <a:gd name="T10" fmla="*/ 11 w 29"/>
                <a:gd name="T11" fmla="*/ 7 h 32"/>
                <a:gd name="T12" fmla="*/ 7 w 29"/>
                <a:gd name="T13" fmla="*/ 12 h 32"/>
                <a:gd name="T14" fmla="*/ 7 w 29"/>
                <a:gd name="T15" fmla="*/ 13 h 32"/>
                <a:gd name="T16" fmla="*/ 1 w 29"/>
                <a:gd name="T17" fmla="*/ 14 h 32"/>
                <a:gd name="T18" fmla="*/ 1 w 29"/>
                <a:gd name="T19" fmla="*/ 16 h 32"/>
                <a:gd name="T20" fmla="*/ 13 w 29"/>
                <a:gd name="T21" fmla="*/ 27 h 32"/>
                <a:gd name="T22" fmla="*/ 14 w 29"/>
                <a:gd name="T23" fmla="*/ 31 h 32"/>
                <a:gd name="T24" fmla="*/ 15 w 29"/>
                <a:gd name="T25" fmla="*/ 32 h 32"/>
                <a:gd name="T26" fmla="*/ 24 w 29"/>
                <a:gd name="T27" fmla="*/ 18 h 32"/>
                <a:gd name="T28" fmla="*/ 28 w 29"/>
                <a:gd name="T29" fmla="*/ 18 h 32"/>
                <a:gd name="T30" fmla="*/ 28 w 29"/>
                <a:gd name="T31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32">
                  <a:moveTo>
                    <a:pt x="28" y="16"/>
                  </a:moveTo>
                  <a:cubicBezTo>
                    <a:pt x="26" y="16"/>
                    <a:pt x="23" y="15"/>
                    <a:pt x="21" y="13"/>
                  </a:cubicBezTo>
                  <a:cubicBezTo>
                    <a:pt x="19" y="11"/>
                    <a:pt x="18" y="8"/>
                    <a:pt x="17" y="5"/>
                  </a:cubicBezTo>
                  <a:cubicBezTo>
                    <a:pt x="16" y="4"/>
                    <a:pt x="16" y="2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0" y="9"/>
                    <a:pt x="9" y="11"/>
                    <a:pt x="7" y="12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5" y="14"/>
                    <a:pt x="3" y="14"/>
                    <a:pt x="1" y="14"/>
                  </a:cubicBezTo>
                  <a:cubicBezTo>
                    <a:pt x="0" y="14"/>
                    <a:pt x="0" y="15"/>
                    <a:pt x="1" y="16"/>
                  </a:cubicBezTo>
                  <a:cubicBezTo>
                    <a:pt x="6" y="17"/>
                    <a:pt x="11" y="21"/>
                    <a:pt x="13" y="27"/>
                  </a:cubicBezTo>
                  <a:cubicBezTo>
                    <a:pt x="13" y="28"/>
                    <a:pt x="14" y="30"/>
                    <a:pt x="14" y="31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7" y="27"/>
                    <a:pt x="19" y="21"/>
                    <a:pt x="24" y="18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29" y="18"/>
                    <a:pt x="29" y="16"/>
                    <a:pt x="28" y="1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</a:p>
          </p:txBody>
        </p:sp>
        <p:sp>
          <p:nvSpPr>
            <p:cNvPr id="32" name="íṥļîďé"/>
            <p:cNvSpPr/>
            <p:nvPr/>
          </p:nvSpPr>
          <p:spPr bwMode="auto">
            <a:xfrm>
              <a:off x="8777568" y="1445367"/>
              <a:ext cx="1513990" cy="993416"/>
            </a:xfrm>
            <a:custGeom>
              <a:avLst/>
              <a:gdLst>
                <a:gd name="T0" fmla="*/ 0 w 199"/>
                <a:gd name="T1" fmla="*/ 57 h 131"/>
                <a:gd name="T2" fmla="*/ 93 w 199"/>
                <a:gd name="T3" fmla="*/ 30 h 131"/>
                <a:gd name="T4" fmla="*/ 199 w 199"/>
                <a:gd name="T5" fmla="*/ 64 h 131"/>
                <a:gd name="T6" fmla="*/ 112 w 199"/>
                <a:gd name="T7" fmla="*/ 123 h 131"/>
                <a:gd name="T8" fmla="*/ 0 w 199"/>
                <a:gd name="T9" fmla="*/ 131 h 131"/>
                <a:gd name="T10" fmla="*/ 0 w 199"/>
                <a:gd name="T11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31">
                  <a:moveTo>
                    <a:pt x="0" y="57"/>
                  </a:moveTo>
                  <a:cubicBezTo>
                    <a:pt x="0" y="57"/>
                    <a:pt x="45" y="0"/>
                    <a:pt x="93" y="30"/>
                  </a:cubicBezTo>
                  <a:cubicBezTo>
                    <a:pt x="142" y="60"/>
                    <a:pt x="182" y="74"/>
                    <a:pt x="199" y="64"/>
                  </a:cubicBezTo>
                  <a:cubicBezTo>
                    <a:pt x="199" y="64"/>
                    <a:pt x="161" y="126"/>
                    <a:pt x="112" y="123"/>
                  </a:cubicBezTo>
                  <a:cubicBezTo>
                    <a:pt x="64" y="119"/>
                    <a:pt x="8" y="113"/>
                    <a:pt x="0" y="131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33" name="i$ļíďé"/>
            <p:cNvSpPr/>
            <p:nvPr/>
          </p:nvSpPr>
          <p:spPr bwMode="auto">
            <a:xfrm>
              <a:off x="8741195" y="1747712"/>
              <a:ext cx="68198" cy="1382141"/>
            </a:xfrm>
            <a:custGeom>
              <a:avLst/>
              <a:gdLst>
                <a:gd name="T0" fmla="*/ 5 w 9"/>
                <a:gd name="T1" fmla="*/ 182 h 182"/>
                <a:gd name="T2" fmla="*/ 5 w 9"/>
                <a:gd name="T3" fmla="*/ 182 h 182"/>
                <a:gd name="T4" fmla="*/ 0 w 9"/>
                <a:gd name="T5" fmla="*/ 177 h 182"/>
                <a:gd name="T6" fmla="*/ 0 w 9"/>
                <a:gd name="T7" fmla="*/ 5 h 182"/>
                <a:gd name="T8" fmla="*/ 5 w 9"/>
                <a:gd name="T9" fmla="*/ 0 h 182"/>
                <a:gd name="T10" fmla="*/ 5 w 9"/>
                <a:gd name="T11" fmla="*/ 0 h 182"/>
                <a:gd name="T12" fmla="*/ 9 w 9"/>
                <a:gd name="T13" fmla="*/ 5 h 182"/>
                <a:gd name="T14" fmla="*/ 9 w 9"/>
                <a:gd name="T15" fmla="*/ 177 h 182"/>
                <a:gd name="T16" fmla="*/ 5 w 9"/>
                <a:gd name="T17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2">
                  <a:moveTo>
                    <a:pt x="5" y="182"/>
                  </a:moveTo>
                  <a:cubicBezTo>
                    <a:pt x="5" y="182"/>
                    <a:pt x="5" y="182"/>
                    <a:pt x="5" y="182"/>
                  </a:cubicBezTo>
                  <a:cubicBezTo>
                    <a:pt x="2" y="182"/>
                    <a:pt x="0" y="180"/>
                    <a:pt x="0" y="1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77"/>
                    <a:pt x="9" y="177"/>
                    <a:pt x="9" y="177"/>
                  </a:cubicBezTo>
                  <a:cubicBezTo>
                    <a:pt x="9" y="180"/>
                    <a:pt x="7" y="182"/>
                    <a:pt x="5" y="182"/>
                  </a:cubicBezTo>
                  <a:close/>
                </a:path>
              </a:pathLst>
            </a:custGeom>
            <a:solidFill>
              <a:srgbClr val="2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8" name="íS1ïdé"/>
            <p:cNvSpPr txBox="1"/>
            <p:nvPr/>
          </p:nvSpPr>
          <p:spPr>
            <a:xfrm>
              <a:off x="9121140" y="1747712"/>
              <a:ext cx="362528" cy="46988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iş1ïďé"/>
          <p:cNvSpPr/>
          <p:nvPr/>
        </p:nvSpPr>
        <p:spPr>
          <a:xfrm>
            <a:off x="669925" y="1490235"/>
            <a:ext cx="894947" cy="37949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77500" lnSpcReduction="20000"/>
          </a:bodyPr>
          <a:lstStyle/>
          <a:p>
            <a:pPr algn="ctr"/>
            <a:endParaRPr lang="en-US"/>
          </a:p>
        </p:txBody>
      </p:sp>
      <p:sp>
        <p:nvSpPr>
          <p:cNvPr id="19" name="ïsḻídè"/>
          <p:cNvSpPr/>
          <p:nvPr/>
        </p:nvSpPr>
        <p:spPr bwMode="auto">
          <a:xfrm>
            <a:off x="1040767" y="1526311"/>
            <a:ext cx="153263" cy="307341"/>
          </a:xfrm>
          <a:custGeom>
            <a:avLst/>
            <a:gdLst>
              <a:gd name="connsiteX0" fmla="*/ 102172 w 302980"/>
              <a:gd name="connsiteY0" fmla="*/ 160819 h 607568"/>
              <a:gd name="connsiteX1" fmla="*/ 108318 w 302980"/>
              <a:gd name="connsiteY1" fmla="*/ 160819 h 607568"/>
              <a:gd name="connsiteX2" fmla="*/ 151491 w 302980"/>
              <a:gd name="connsiteY2" fmla="*/ 170638 h 607568"/>
              <a:gd name="connsiteX3" fmla="*/ 194663 w 302980"/>
              <a:gd name="connsiteY3" fmla="*/ 160819 h 607568"/>
              <a:gd name="connsiteX4" fmla="*/ 200809 w 302980"/>
              <a:gd name="connsiteY4" fmla="*/ 160819 h 607568"/>
              <a:gd name="connsiteX5" fmla="*/ 285157 w 302980"/>
              <a:gd name="connsiteY5" fmla="*/ 238141 h 607568"/>
              <a:gd name="connsiteX6" fmla="*/ 302826 w 302980"/>
              <a:gd name="connsiteY6" fmla="*/ 361948 h 607568"/>
              <a:gd name="connsiteX7" fmla="*/ 297602 w 302980"/>
              <a:gd name="connsiteY7" fmla="*/ 373148 h 607568"/>
              <a:gd name="connsiteX8" fmla="*/ 246901 w 302980"/>
              <a:gd name="connsiteY8" fmla="*/ 404598 h 607568"/>
              <a:gd name="connsiteX9" fmla="*/ 223240 w 302980"/>
              <a:gd name="connsiteY9" fmla="*/ 570288 h 607568"/>
              <a:gd name="connsiteX10" fmla="*/ 182833 w 302980"/>
              <a:gd name="connsiteY10" fmla="*/ 607568 h 607568"/>
              <a:gd name="connsiteX11" fmla="*/ 120148 w 302980"/>
              <a:gd name="connsiteY11" fmla="*/ 607568 h 607568"/>
              <a:gd name="connsiteX12" fmla="*/ 79741 w 302980"/>
              <a:gd name="connsiteY12" fmla="*/ 570134 h 607568"/>
              <a:gd name="connsiteX13" fmla="*/ 56080 w 302980"/>
              <a:gd name="connsiteY13" fmla="*/ 404598 h 607568"/>
              <a:gd name="connsiteX14" fmla="*/ 5379 w 302980"/>
              <a:gd name="connsiteY14" fmla="*/ 373148 h 607568"/>
              <a:gd name="connsiteX15" fmla="*/ 155 w 302980"/>
              <a:gd name="connsiteY15" fmla="*/ 361948 h 607568"/>
              <a:gd name="connsiteX16" fmla="*/ 17824 w 302980"/>
              <a:gd name="connsiteY16" fmla="*/ 238294 h 607568"/>
              <a:gd name="connsiteX17" fmla="*/ 102172 w 302980"/>
              <a:gd name="connsiteY17" fmla="*/ 160819 h 607568"/>
              <a:gd name="connsiteX18" fmla="*/ 151490 w 302980"/>
              <a:gd name="connsiteY18" fmla="*/ 0 h 607568"/>
              <a:gd name="connsiteX19" fmla="*/ 222020 w 302980"/>
              <a:gd name="connsiteY19" fmla="*/ 70813 h 607568"/>
              <a:gd name="connsiteX20" fmla="*/ 151490 w 302980"/>
              <a:gd name="connsiteY20" fmla="*/ 141626 h 607568"/>
              <a:gd name="connsiteX21" fmla="*/ 80960 w 302980"/>
              <a:gd name="connsiteY21" fmla="*/ 70813 h 607568"/>
              <a:gd name="connsiteX22" fmla="*/ 151490 w 302980"/>
              <a:gd name="connsiteY22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02980" h="607568">
                <a:moveTo>
                  <a:pt x="102172" y="160819"/>
                </a:moveTo>
                <a:lnTo>
                  <a:pt x="108318" y="160819"/>
                </a:lnTo>
                <a:cubicBezTo>
                  <a:pt x="121377" y="167109"/>
                  <a:pt x="136127" y="170638"/>
                  <a:pt x="151491" y="170638"/>
                </a:cubicBezTo>
                <a:cubicBezTo>
                  <a:pt x="166855" y="170638"/>
                  <a:pt x="181604" y="167109"/>
                  <a:pt x="194663" y="160819"/>
                </a:cubicBezTo>
                <a:lnTo>
                  <a:pt x="200809" y="160819"/>
                </a:lnTo>
                <a:cubicBezTo>
                  <a:pt x="240755" y="160819"/>
                  <a:pt x="278704" y="195491"/>
                  <a:pt x="285157" y="238141"/>
                </a:cubicBezTo>
                <a:lnTo>
                  <a:pt x="302826" y="361948"/>
                </a:lnTo>
                <a:cubicBezTo>
                  <a:pt x="303594" y="366397"/>
                  <a:pt x="301443" y="370846"/>
                  <a:pt x="297602" y="373148"/>
                </a:cubicBezTo>
                <a:lnTo>
                  <a:pt x="246901" y="404598"/>
                </a:lnTo>
                <a:lnTo>
                  <a:pt x="223240" y="570288"/>
                </a:lnTo>
                <a:cubicBezTo>
                  <a:pt x="220475" y="591153"/>
                  <a:pt x="202653" y="607568"/>
                  <a:pt x="182833" y="607568"/>
                </a:cubicBezTo>
                <a:lnTo>
                  <a:pt x="120148" y="607568"/>
                </a:lnTo>
                <a:cubicBezTo>
                  <a:pt x="100328" y="607568"/>
                  <a:pt x="82506" y="591153"/>
                  <a:pt x="79741" y="570134"/>
                </a:cubicBezTo>
                <a:lnTo>
                  <a:pt x="56080" y="404598"/>
                </a:lnTo>
                <a:lnTo>
                  <a:pt x="5379" y="373148"/>
                </a:lnTo>
                <a:cubicBezTo>
                  <a:pt x="1538" y="370846"/>
                  <a:pt x="-613" y="366397"/>
                  <a:pt x="155" y="361948"/>
                </a:cubicBezTo>
                <a:lnTo>
                  <a:pt x="17824" y="238294"/>
                </a:lnTo>
                <a:cubicBezTo>
                  <a:pt x="24277" y="195491"/>
                  <a:pt x="62226" y="160819"/>
                  <a:pt x="102172" y="160819"/>
                </a:cubicBezTo>
                <a:close/>
                <a:moveTo>
                  <a:pt x="151490" y="0"/>
                </a:moveTo>
                <a:cubicBezTo>
                  <a:pt x="190443" y="0"/>
                  <a:pt x="222020" y="31704"/>
                  <a:pt x="222020" y="70813"/>
                </a:cubicBezTo>
                <a:cubicBezTo>
                  <a:pt x="222020" y="109922"/>
                  <a:pt x="190443" y="141626"/>
                  <a:pt x="151490" y="141626"/>
                </a:cubicBezTo>
                <a:cubicBezTo>
                  <a:pt x="112537" y="141626"/>
                  <a:pt x="80960" y="109922"/>
                  <a:pt x="80960" y="70813"/>
                </a:cubicBezTo>
                <a:cubicBezTo>
                  <a:pt x="80960" y="31704"/>
                  <a:pt x="112537" y="0"/>
                  <a:pt x="1514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í$ļïḋè"/>
          <p:cNvSpPr/>
          <p:nvPr/>
        </p:nvSpPr>
        <p:spPr>
          <a:xfrm>
            <a:off x="669925" y="2924758"/>
            <a:ext cx="894947" cy="379492"/>
          </a:xfrm>
          <a:prstGeom prst="roundRect">
            <a:avLst>
              <a:gd name="adj" fmla="val 50000"/>
            </a:avLst>
          </a:prstGeom>
          <a:solidFill>
            <a:srgbClr val="C3D7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íṥľïdê"/>
          <p:cNvSpPr/>
          <p:nvPr/>
        </p:nvSpPr>
        <p:spPr bwMode="auto">
          <a:xfrm>
            <a:off x="977022" y="2960834"/>
            <a:ext cx="280751" cy="307341"/>
          </a:xfrm>
          <a:custGeom>
            <a:avLst/>
            <a:gdLst>
              <a:gd name="connsiteX0" fmla="*/ 480336 w 556002"/>
              <a:gd name="connsiteY0" fmla="*/ 240824 h 608660"/>
              <a:gd name="connsiteX1" fmla="*/ 471763 w 556002"/>
              <a:gd name="connsiteY1" fmla="*/ 242112 h 608660"/>
              <a:gd name="connsiteX2" fmla="*/ 473054 w 556002"/>
              <a:gd name="connsiteY2" fmla="*/ 250673 h 608660"/>
              <a:gd name="connsiteX3" fmla="*/ 496375 w 556002"/>
              <a:gd name="connsiteY3" fmla="*/ 277458 h 608660"/>
              <a:gd name="connsiteX4" fmla="*/ 502366 w 556002"/>
              <a:gd name="connsiteY4" fmla="*/ 282153 h 608660"/>
              <a:gd name="connsiteX5" fmla="*/ 503841 w 556002"/>
              <a:gd name="connsiteY5" fmla="*/ 281968 h 608660"/>
              <a:gd name="connsiteX6" fmla="*/ 507620 w 556002"/>
              <a:gd name="connsiteY6" fmla="*/ 279207 h 608660"/>
              <a:gd name="connsiteX7" fmla="*/ 508358 w 556002"/>
              <a:gd name="connsiteY7" fmla="*/ 274513 h 608660"/>
              <a:gd name="connsiteX8" fmla="*/ 480336 w 556002"/>
              <a:gd name="connsiteY8" fmla="*/ 240824 h 608660"/>
              <a:gd name="connsiteX9" fmla="*/ 494716 w 556002"/>
              <a:gd name="connsiteY9" fmla="*/ 215419 h 608660"/>
              <a:gd name="connsiteX10" fmla="*/ 487065 w 556002"/>
              <a:gd name="connsiteY10" fmla="*/ 219561 h 608660"/>
              <a:gd name="connsiteX11" fmla="*/ 491305 w 556002"/>
              <a:gd name="connsiteY11" fmla="*/ 227201 h 608660"/>
              <a:gd name="connsiteX12" fmla="*/ 523014 w 556002"/>
              <a:gd name="connsiteY12" fmla="*/ 254631 h 608660"/>
              <a:gd name="connsiteX13" fmla="*/ 529098 w 556002"/>
              <a:gd name="connsiteY13" fmla="*/ 260061 h 608660"/>
              <a:gd name="connsiteX14" fmla="*/ 529835 w 556002"/>
              <a:gd name="connsiteY14" fmla="*/ 259969 h 608660"/>
              <a:gd name="connsiteX15" fmla="*/ 535274 w 556002"/>
              <a:gd name="connsiteY15" fmla="*/ 253158 h 608660"/>
              <a:gd name="connsiteX16" fmla="*/ 494716 w 556002"/>
              <a:gd name="connsiteY16" fmla="*/ 215419 h 608660"/>
              <a:gd name="connsiteX17" fmla="*/ 370276 w 556002"/>
              <a:gd name="connsiteY17" fmla="*/ 134234 h 608660"/>
              <a:gd name="connsiteX18" fmla="*/ 390740 w 556002"/>
              <a:gd name="connsiteY18" fmla="*/ 138376 h 608660"/>
              <a:gd name="connsiteX19" fmla="*/ 479322 w 556002"/>
              <a:gd name="connsiteY19" fmla="*/ 196549 h 608660"/>
              <a:gd name="connsiteX20" fmla="*/ 480059 w 556002"/>
              <a:gd name="connsiteY20" fmla="*/ 197194 h 608660"/>
              <a:gd name="connsiteX21" fmla="*/ 489093 w 556002"/>
              <a:gd name="connsiteY21" fmla="*/ 196549 h 608660"/>
              <a:gd name="connsiteX22" fmla="*/ 535274 w 556002"/>
              <a:gd name="connsiteY22" fmla="*/ 205110 h 608660"/>
              <a:gd name="connsiteX23" fmla="*/ 554907 w 556002"/>
              <a:gd name="connsiteY23" fmla="*/ 220205 h 608660"/>
              <a:gd name="connsiteX24" fmla="*/ 552234 w 556002"/>
              <a:gd name="connsiteY24" fmla="*/ 242665 h 608660"/>
              <a:gd name="connsiteX25" fmla="*/ 540712 w 556002"/>
              <a:gd name="connsiteY25" fmla="*/ 266689 h 608660"/>
              <a:gd name="connsiteX26" fmla="*/ 526056 w 556002"/>
              <a:gd name="connsiteY26" fmla="*/ 281968 h 608660"/>
              <a:gd name="connsiteX27" fmla="*/ 505777 w 556002"/>
              <a:gd name="connsiteY27" fmla="*/ 300194 h 608660"/>
              <a:gd name="connsiteX28" fmla="*/ 491489 w 556002"/>
              <a:gd name="connsiteY28" fmla="*/ 308110 h 608660"/>
              <a:gd name="connsiteX29" fmla="*/ 472593 w 556002"/>
              <a:gd name="connsiteY29" fmla="*/ 298353 h 608660"/>
              <a:gd name="connsiteX30" fmla="*/ 450655 w 556002"/>
              <a:gd name="connsiteY30" fmla="*/ 244966 h 608660"/>
              <a:gd name="connsiteX31" fmla="*/ 450378 w 556002"/>
              <a:gd name="connsiteY31" fmla="*/ 244137 h 608660"/>
              <a:gd name="connsiteX32" fmla="*/ 448535 w 556002"/>
              <a:gd name="connsiteY32" fmla="*/ 243217 h 608660"/>
              <a:gd name="connsiteX33" fmla="*/ 369354 w 556002"/>
              <a:gd name="connsiteY33" fmla="*/ 191211 h 608660"/>
              <a:gd name="connsiteX34" fmla="*/ 343176 w 556002"/>
              <a:gd name="connsiteY34" fmla="*/ 195997 h 608660"/>
              <a:gd name="connsiteX35" fmla="*/ 381614 w 556002"/>
              <a:gd name="connsiteY35" fmla="*/ 323482 h 608660"/>
              <a:gd name="connsiteX36" fmla="*/ 485867 w 556002"/>
              <a:gd name="connsiteY36" fmla="*/ 419118 h 608660"/>
              <a:gd name="connsiteX37" fmla="*/ 497389 w 556002"/>
              <a:gd name="connsiteY37" fmla="*/ 437067 h 608660"/>
              <a:gd name="connsiteX38" fmla="*/ 535274 w 556002"/>
              <a:gd name="connsiteY38" fmla="*/ 553782 h 608660"/>
              <a:gd name="connsiteX39" fmla="*/ 508358 w 556002"/>
              <a:gd name="connsiteY39" fmla="*/ 606617 h 608660"/>
              <a:gd name="connsiteX40" fmla="*/ 495361 w 556002"/>
              <a:gd name="connsiteY40" fmla="*/ 608642 h 608660"/>
              <a:gd name="connsiteX41" fmla="*/ 455448 w 556002"/>
              <a:gd name="connsiteY41" fmla="*/ 579647 h 608660"/>
              <a:gd name="connsiteX42" fmla="*/ 420974 w 556002"/>
              <a:gd name="connsiteY42" fmla="*/ 473333 h 608660"/>
              <a:gd name="connsiteX43" fmla="*/ 321422 w 556002"/>
              <a:gd name="connsiteY43" fmla="*/ 382115 h 608660"/>
              <a:gd name="connsiteX44" fmla="*/ 278836 w 556002"/>
              <a:gd name="connsiteY44" fmla="*/ 502144 h 608660"/>
              <a:gd name="connsiteX45" fmla="*/ 258189 w 556002"/>
              <a:gd name="connsiteY45" fmla="*/ 525524 h 608660"/>
              <a:gd name="connsiteX46" fmla="*/ 101672 w 556002"/>
              <a:gd name="connsiteY46" fmla="*/ 604132 h 608660"/>
              <a:gd name="connsiteX47" fmla="*/ 45351 w 556002"/>
              <a:gd name="connsiteY47" fmla="*/ 585538 h 608660"/>
              <a:gd name="connsiteX48" fmla="*/ 63971 w 556002"/>
              <a:gd name="connsiteY48" fmla="*/ 529298 h 608660"/>
              <a:gd name="connsiteX49" fmla="*/ 205463 w 556002"/>
              <a:gd name="connsiteY49" fmla="*/ 458238 h 608660"/>
              <a:gd name="connsiteX50" fmla="*/ 243256 w 556002"/>
              <a:gd name="connsiteY50" fmla="*/ 354133 h 608660"/>
              <a:gd name="connsiteX51" fmla="*/ 208966 w 556002"/>
              <a:gd name="connsiteY51" fmla="*/ 230883 h 608660"/>
              <a:gd name="connsiteX52" fmla="*/ 165643 w 556002"/>
              <a:gd name="connsiteY52" fmla="*/ 246254 h 608660"/>
              <a:gd name="connsiteX53" fmla="*/ 154397 w 556002"/>
              <a:gd name="connsiteY53" fmla="*/ 247819 h 608660"/>
              <a:gd name="connsiteX54" fmla="*/ 68857 w 556002"/>
              <a:gd name="connsiteY54" fmla="*/ 242020 h 608660"/>
              <a:gd name="connsiteX55" fmla="*/ 40835 w 556002"/>
              <a:gd name="connsiteY55" fmla="*/ 253250 h 608660"/>
              <a:gd name="connsiteX56" fmla="*/ 0 w 556002"/>
              <a:gd name="connsiteY56" fmla="*/ 212381 h 608660"/>
              <a:gd name="connsiteX57" fmla="*/ 40835 w 556002"/>
              <a:gd name="connsiteY57" fmla="*/ 171605 h 608660"/>
              <a:gd name="connsiteX58" fmla="*/ 71991 w 556002"/>
              <a:gd name="connsiteY58" fmla="*/ 186240 h 608660"/>
              <a:gd name="connsiteX59" fmla="*/ 152369 w 556002"/>
              <a:gd name="connsiteY59" fmla="*/ 191671 h 608660"/>
              <a:gd name="connsiteX60" fmla="*/ 251736 w 556002"/>
              <a:gd name="connsiteY60" fmla="*/ 156325 h 608660"/>
              <a:gd name="connsiteX61" fmla="*/ 256069 w 556002"/>
              <a:gd name="connsiteY61" fmla="*/ 155220 h 608660"/>
              <a:gd name="connsiteX62" fmla="*/ 239358 w 556002"/>
              <a:gd name="connsiteY62" fmla="*/ 0 h 608660"/>
              <a:gd name="connsiteX63" fmla="*/ 309077 w 556002"/>
              <a:gd name="connsiteY63" fmla="*/ 69648 h 608660"/>
              <a:gd name="connsiteX64" fmla="*/ 239358 w 556002"/>
              <a:gd name="connsiteY64" fmla="*/ 139296 h 608660"/>
              <a:gd name="connsiteX65" fmla="*/ 169639 w 556002"/>
              <a:gd name="connsiteY65" fmla="*/ 69648 h 608660"/>
              <a:gd name="connsiteX66" fmla="*/ 239358 w 556002"/>
              <a:gd name="connsiteY66" fmla="*/ 0 h 6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6002" h="608660">
                <a:moveTo>
                  <a:pt x="480336" y="240824"/>
                </a:moveTo>
                <a:cubicBezTo>
                  <a:pt x="477755" y="238891"/>
                  <a:pt x="473699" y="239443"/>
                  <a:pt x="471763" y="242112"/>
                </a:cubicBezTo>
                <a:cubicBezTo>
                  <a:pt x="469736" y="244782"/>
                  <a:pt x="470289" y="248648"/>
                  <a:pt x="473054" y="250673"/>
                </a:cubicBezTo>
                <a:cubicBezTo>
                  <a:pt x="480889" y="256472"/>
                  <a:pt x="494163" y="268898"/>
                  <a:pt x="496375" y="277458"/>
                </a:cubicBezTo>
                <a:cubicBezTo>
                  <a:pt x="497020" y="280220"/>
                  <a:pt x="499509" y="282153"/>
                  <a:pt x="502366" y="282153"/>
                </a:cubicBezTo>
                <a:cubicBezTo>
                  <a:pt x="502735" y="282153"/>
                  <a:pt x="503288" y="282153"/>
                  <a:pt x="503841" y="281968"/>
                </a:cubicBezTo>
                <a:cubicBezTo>
                  <a:pt x="505408" y="281600"/>
                  <a:pt x="506699" y="280588"/>
                  <a:pt x="507620" y="279207"/>
                </a:cubicBezTo>
                <a:cubicBezTo>
                  <a:pt x="508450" y="277826"/>
                  <a:pt x="508727" y="276170"/>
                  <a:pt x="508358" y="274513"/>
                </a:cubicBezTo>
                <a:cubicBezTo>
                  <a:pt x="504394" y="258865"/>
                  <a:pt x="482825" y="242573"/>
                  <a:pt x="480336" y="240824"/>
                </a:cubicBezTo>
                <a:close/>
                <a:moveTo>
                  <a:pt x="494716" y="215419"/>
                </a:moveTo>
                <a:cubicBezTo>
                  <a:pt x="491582" y="214406"/>
                  <a:pt x="487987" y="216339"/>
                  <a:pt x="487065" y="219561"/>
                </a:cubicBezTo>
                <a:cubicBezTo>
                  <a:pt x="486143" y="222875"/>
                  <a:pt x="487987" y="226280"/>
                  <a:pt x="491305" y="227201"/>
                </a:cubicBezTo>
                <a:cubicBezTo>
                  <a:pt x="491582" y="227293"/>
                  <a:pt x="520802" y="236037"/>
                  <a:pt x="523014" y="254631"/>
                </a:cubicBezTo>
                <a:cubicBezTo>
                  <a:pt x="523383" y="257668"/>
                  <a:pt x="525964" y="260061"/>
                  <a:pt x="529098" y="260061"/>
                </a:cubicBezTo>
                <a:lnTo>
                  <a:pt x="529835" y="259969"/>
                </a:lnTo>
                <a:cubicBezTo>
                  <a:pt x="533154" y="259601"/>
                  <a:pt x="535642" y="256564"/>
                  <a:pt x="535274" y="253158"/>
                </a:cubicBezTo>
                <a:cubicBezTo>
                  <a:pt x="532047" y="226004"/>
                  <a:pt x="496190" y="215787"/>
                  <a:pt x="494716" y="215419"/>
                </a:cubicBezTo>
                <a:close/>
                <a:moveTo>
                  <a:pt x="370276" y="134234"/>
                </a:moveTo>
                <a:cubicBezTo>
                  <a:pt x="377374" y="132945"/>
                  <a:pt x="384748" y="134418"/>
                  <a:pt x="390740" y="138376"/>
                </a:cubicBezTo>
                <a:lnTo>
                  <a:pt x="479322" y="196549"/>
                </a:lnTo>
                <a:cubicBezTo>
                  <a:pt x="479599" y="196733"/>
                  <a:pt x="479783" y="197009"/>
                  <a:pt x="480059" y="197194"/>
                </a:cubicBezTo>
                <a:cubicBezTo>
                  <a:pt x="483193" y="196365"/>
                  <a:pt x="486327" y="195997"/>
                  <a:pt x="489093" y="196549"/>
                </a:cubicBezTo>
                <a:lnTo>
                  <a:pt x="535274" y="205110"/>
                </a:lnTo>
                <a:cubicBezTo>
                  <a:pt x="542832" y="206490"/>
                  <a:pt x="552972" y="212749"/>
                  <a:pt x="554907" y="220205"/>
                </a:cubicBezTo>
                <a:cubicBezTo>
                  <a:pt x="557396" y="229502"/>
                  <a:pt x="555276" y="237050"/>
                  <a:pt x="552234" y="242665"/>
                </a:cubicBezTo>
                <a:cubicBezTo>
                  <a:pt x="548455" y="249384"/>
                  <a:pt x="544307" y="259877"/>
                  <a:pt x="540712" y="266689"/>
                </a:cubicBezTo>
                <a:cubicBezTo>
                  <a:pt x="537302" y="272948"/>
                  <a:pt x="531494" y="278195"/>
                  <a:pt x="526056" y="281968"/>
                </a:cubicBezTo>
                <a:cubicBezTo>
                  <a:pt x="519788" y="286479"/>
                  <a:pt x="511676" y="295223"/>
                  <a:pt x="505777" y="300194"/>
                </a:cubicBezTo>
                <a:cubicBezTo>
                  <a:pt x="501445" y="303968"/>
                  <a:pt x="496190" y="306453"/>
                  <a:pt x="491489" y="308110"/>
                </a:cubicBezTo>
                <a:cubicBezTo>
                  <a:pt x="484207" y="310687"/>
                  <a:pt x="475543" y="305440"/>
                  <a:pt x="472593" y="298353"/>
                </a:cubicBezTo>
                <a:lnTo>
                  <a:pt x="450655" y="244966"/>
                </a:lnTo>
                <a:cubicBezTo>
                  <a:pt x="450470" y="244690"/>
                  <a:pt x="450470" y="244413"/>
                  <a:pt x="450378" y="244137"/>
                </a:cubicBezTo>
                <a:cubicBezTo>
                  <a:pt x="449825" y="243769"/>
                  <a:pt x="449180" y="243585"/>
                  <a:pt x="448535" y="243217"/>
                </a:cubicBezTo>
                <a:lnTo>
                  <a:pt x="369354" y="191211"/>
                </a:lnTo>
                <a:lnTo>
                  <a:pt x="343176" y="195997"/>
                </a:lnTo>
                <a:lnTo>
                  <a:pt x="381614" y="323482"/>
                </a:lnTo>
                <a:lnTo>
                  <a:pt x="485867" y="419118"/>
                </a:lnTo>
                <a:cubicBezTo>
                  <a:pt x="491213" y="423996"/>
                  <a:pt x="495176" y="430164"/>
                  <a:pt x="497389" y="437067"/>
                </a:cubicBezTo>
                <a:lnTo>
                  <a:pt x="535274" y="553782"/>
                </a:lnTo>
                <a:cubicBezTo>
                  <a:pt x="542463" y="575873"/>
                  <a:pt x="530388" y="599437"/>
                  <a:pt x="508358" y="606617"/>
                </a:cubicBezTo>
                <a:cubicBezTo>
                  <a:pt x="504025" y="607998"/>
                  <a:pt x="499693" y="608642"/>
                  <a:pt x="495361" y="608642"/>
                </a:cubicBezTo>
                <a:cubicBezTo>
                  <a:pt x="477663" y="608642"/>
                  <a:pt x="461255" y="597412"/>
                  <a:pt x="455448" y="579647"/>
                </a:cubicBezTo>
                <a:lnTo>
                  <a:pt x="420974" y="473333"/>
                </a:lnTo>
                <a:lnTo>
                  <a:pt x="321422" y="382115"/>
                </a:lnTo>
                <a:lnTo>
                  <a:pt x="278836" y="502144"/>
                </a:lnTo>
                <a:cubicBezTo>
                  <a:pt x="275241" y="512269"/>
                  <a:pt x="267867" y="520645"/>
                  <a:pt x="258189" y="525524"/>
                </a:cubicBezTo>
                <a:lnTo>
                  <a:pt x="101672" y="604132"/>
                </a:lnTo>
                <a:cubicBezTo>
                  <a:pt x="80932" y="614625"/>
                  <a:pt x="55767" y="606249"/>
                  <a:pt x="45351" y="585538"/>
                </a:cubicBezTo>
                <a:cubicBezTo>
                  <a:pt x="34935" y="564920"/>
                  <a:pt x="43231" y="539699"/>
                  <a:pt x="63971" y="529298"/>
                </a:cubicBezTo>
                <a:lnTo>
                  <a:pt x="205463" y="458238"/>
                </a:lnTo>
                <a:lnTo>
                  <a:pt x="243256" y="354133"/>
                </a:lnTo>
                <a:lnTo>
                  <a:pt x="208966" y="230883"/>
                </a:lnTo>
                <a:lnTo>
                  <a:pt x="165643" y="246254"/>
                </a:lnTo>
                <a:cubicBezTo>
                  <a:pt x="162048" y="247543"/>
                  <a:pt x="158176" y="248003"/>
                  <a:pt x="154397" y="247819"/>
                </a:cubicBezTo>
                <a:lnTo>
                  <a:pt x="68857" y="242020"/>
                </a:lnTo>
                <a:cubicBezTo>
                  <a:pt x="61482" y="248924"/>
                  <a:pt x="51712" y="253250"/>
                  <a:pt x="40835" y="253250"/>
                </a:cubicBezTo>
                <a:cubicBezTo>
                  <a:pt x="18343" y="253250"/>
                  <a:pt x="0" y="234933"/>
                  <a:pt x="0" y="212381"/>
                </a:cubicBezTo>
                <a:cubicBezTo>
                  <a:pt x="0" y="189830"/>
                  <a:pt x="18343" y="171605"/>
                  <a:pt x="40835" y="171605"/>
                </a:cubicBezTo>
                <a:cubicBezTo>
                  <a:pt x="53463" y="171605"/>
                  <a:pt x="64524" y="177311"/>
                  <a:pt x="71991" y="186240"/>
                </a:cubicBezTo>
                <a:lnTo>
                  <a:pt x="152369" y="191671"/>
                </a:lnTo>
                <a:lnTo>
                  <a:pt x="251736" y="156325"/>
                </a:lnTo>
                <a:cubicBezTo>
                  <a:pt x="253211" y="155865"/>
                  <a:pt x="254594" y="155404"/>
                  <a:pt x="256069" y="155220"/>
                </a:cubicBezTo>
                <a:close/>
                <a:moveTo>
                  <a:pt x="239358" y="0"/>
                </a:moveTo>
                <a:cubicBezTo>
                  <a:pt x="277863" y="0"/>
                  <a:pt x="309077" y="31182"/>
                  <a:pt x="309077" y="69648"/>
                </a:cubicBezTo>
                <a:cubicBezTo>
                  <a:pt x="309077" y="108114"/>
                  <a:pt x="277863" y="139296"/>
                  <a:pt x="239358" y="139296"/>
                </a:cubicBezTo>
                <a:cubicBezTo>
                  <a:pt x="200853" y="139296"/>
                  <a:pt x="169639" y="108114"/>
                  <a:pt x="169639" y="69648"/>
                </a:cubicBezTo>
                <a:cubicBezTo>
                  <a:pt x="169639" y="31182"/>
                  <a:pt x="200853" y="0"/>
                  <a:pt x="2393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92500" lnSpcReduction="20000"/>
          </a:bodyPr>
          <a:lstStyle/>
          <a:p>
            <a:endParaRPr lang="zh-CN" altLang="en-US"/>
          </a:p>
        </p:txBody>
      </p:sp>
      <p:sp>
        <p:nvSpPr>
          <p:cNvPr id="8" name="ïṥļîḋe"/>
          <p:cNvSpPr/>
          <p:nvPr/>
        </p:nvSpPr>
        <p:spPr>
          <a:xfrm>
            <a:off x="669925" y="4359281"/>
            <a:ext cx="894947" cy="379492"/>
          </a:xfrm>
          <a:prstGeom prst="roundRect">
            <a:avLst>
              <a:gd name="adj" fmla="val 50000"/>
            </a:avLst>
          </a:prstGeom>
          <a:solidFill>
            <a:srgbClr val="87A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ïṩ1íḍê"/>
          <p:cNvSpPr/>
          <p:nvPr/>
        </p:nvSpPr>
        <p:spPr bwMode="auto">
          <a:xfrm>
            <a:off x="987112" y="4395357"/>
            <a:ext cx="260572" cy="30734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15557" h="608092">
                <a:moveTo>
                  <a:pt x="374499" y="449358"/>
                </a:moveTo>
                <a:cubicBezTo>
                  <a:pt x="363572" y="449358"/>
                  <a:pt x="354632" y="458287"/>
                  <a:pt x="354632" y="469200"/>
                </a:cubicBezTo>
                <a:lnTo>
                  <a:pt x="354632" y="498962"/>
                </a:lnTo>
                <a:lnTo>
                  <a:pt x="324831" y="498962"/>
                </a:lnTo>
                <a:cubicBezTo>
                  <a:pt x="313904" y="498962"/>
                  <a:pt x="304963" y="507891"/>
                  <a:pt x="304963" y="518804"/>
                </a:cubicBezTo>
                <a:cubicBezTo>
                  <a:pt x="304963" y="529717"/>
                  <a:pt x="313904" y="538646"/>
                  <a:pt x="324831" y="538646"/>
                </a:cubicBezTo>
                <a:lnTo>
                  <a:pt x="354632" y="538646"/>
                </a:lnTo>
                <a:lnTo>
                  <a:pt x="354632" y="568409"/>
                </a:lnTo>
                <a:cubicBezTo>
                  <a:pt x="354632" y="579322"/>
                  <a:pt x="363572" y="588250"/>
                  <a:pt x="374499" y="588250"/>
                </a:cubicBezTo>
                <a:cubicBezTo>
                  <a:pt x="385426" y="588250"/>
                  <a:pt x="393373" y="579322"/>
                  <a:pt x="393373" y="568409"/>
                </a:cubicBezTo>
                <a:lnTo>
                  <a:pt x="393373" y="538646"/>
                </a:lnTo>
                <a:lnTo>
                  <a:pt x="424167" y="538646"/>
                </a:lnTo>
                <a:cubicBezTo>
                  <a:pt x="435094" y="538646"/>
                  <a:pt x="444035" y="529717"/>
                  <a:pt x="444035" y="518804"/>
                </a:cubicBezTo>
                <a:cubicBezTo>
                  <a:pt x="444035" y="507891"/>
                  <a:pt x="435094" y="498962"/>
                  <a:pt x="424167" y="498962"/>
                </a:cubicBezTo>
                <a:lnTo>
                  <a:pt x="393373" y="498962"/>
                </a:lnTo>
                <a:lnTo>
                  <a:pt x="393373" y="469200"/>
                </a:lnTo>
                <a:cubicBezTo>
                  <a:pt x="393373" y="458287"/>
                  <a:pt x="385426" y="449358"/>
                  <a:pt x="374499" y="449358"/>
                </a:cubicBezTo>
                <a:close/>
                <a:moveTo>
                  <a:pt x="183798" y="265821"/>
                </a:moveTo>
                <a:lnTo>
                  <a:pt x="331760" y="265821"/>
                </a:lnTo>
                <a:lnTo>
                  <a:pt x="327788" y="310468"/>
                </a:lnTo>
                <a:lnTo>
                  <a:pt x="285087" y="319398"/>
                </a:lnTo>
                <a:cubicBezTo>
                  <a:pt x="279129" y="320390"/>
                  <a:pt x="274164" y="324358"/>
                  <a:pt x="271185" y="329319"/>
                </a:cubicBezTo>
                <a:cubicBezTo>
                  <a:pt x="268206" y="334280"/>
                  <a:pt x="268206" y="340233"/>
                  <a:pt x="270192" y="345194"/>
                </a:cubicBezTo>
                <a:lnTo>
                  <a:pt x="283101" y="384880"/>
                </a:lnTo>
                <a:lnTo>
                  <a:pt x="257282" y="434488"/>
                </a:lnTo>
                <a:lnTo>
                  <a:pt x="232457" y="384880"/>
                </a:lnTo>
                <a:lnTo>
                  <a:pt x="245366" y="345194"/>
                </a:lnTo>
                <a:cubicBezTo>
                  <a:pt x="247352" y="340233"/>
                  <a:pt x="247352" y="334280"/>
                  <a:pt x="244373" y="329319"/>
                </a:cubicBezTo>
                <a:cubicBezTo>
                  <a:pt x="241394" y="324358"/>
                  <a:pt x="236429" y="320390"/>
                  <a:pt x="230471" y="319398"/>
                </a:cubicBezTo>
                <a:lnTo>
                  <a:pt x="186777" y="310468"/>
                </a:lnTo>
                <a:close/>
                <a:moveTo>
                  <a:pt x="143045" y="265821"/>
                </a:moveTo>
                <a:lnTo>
                  <a:pt x="144038" y="265821"/>
                </a:lnTo>
                <a:lnTo>
                  <a:pt x="149005" y="328323"/>
                </a:lnTo>
                <a:cubicBezTo>
                  <a:pt x="149998" y="337252"/>
                  <a:pt x="155958" y="344196"/>
                  <a:pt x="164899" y="346180"/>
                </a:cubicBezTo>
                <a:lnTo>
                  <a:pt x="200660" y="354117"/>
                </a:lnTo>
                <a:lnTo>
                  <a:pt x="191720" y="379911"/>
                </a:lnTo>
                <a:cubicBezTo>
                  <a:pt x="190726" y="384872"/>
                  <a:pt x="190726" y="390824"/>
                  <a:pt x="193706" y="395785"/>
                </a:cubicBezTo>
                <a:cubicBezTo>
                  <a:pt x="193706" y="395785"/>
                  <a:pt x="228474" y="464239"/>
                  <a:pt x="240395" y="487057"/>
                </a:cubicBezTo>
                <a:cubicBezTo>
                  <a:pt x="240395" y="487057"/>
                  <a:pt x="244368" y="495986"/>
                  <a:pt x="258275" y="495986"/>
                </a:cubicBezTo>
                <a:cubicBezTo>
                  <a:pt x="269202" y="495986"/>
                  <a:pt x="275162" y="487057"/>
                  <a:pt x="275162" y="487057"/>
                </a:cubicBezTo>
                <a:cubicBezTo>
                  <a:pt x="287083" y="464239"/>
                  <a:pt x="322844" y="395785"/>
                  <a:pt x="322844" y="395785"/>
                </a:cubicBezTo>
                <a:cubicBezTo>
                  <a:pt x="324831" y="390824"/>
                  <a:pt x="324831" y="384872"/>
                  <a:pt x="323837" y="379911"/>
                </a:cubicBezTo>
                <a:lnTo>
                  <a:pt x="314897" y="354117"/>
                </a:lnTo>
                <a:lnTo>
                  <a:pt x="350658" y="346180"/>
                </a:lnTo>
                <a:cubicBezTo>
                  <a:pt x="359599" y="344196"/>
                  <a:pt x="365559" y="337252"/>
                  <a:pt x="366552" y="328323"/>
                </a:cubicBezTo>
                <a:lnTo>
                  <a:pt x="371519" y="265821"/>
                </a:lnTo>
                <a:lnTo>
                  <a:pt x="372512" y="265821"/>
                </a:lnTo>
                <a:cubicBezTo>
                  <a:pt x="450988" y="265821"/>
                  <a:pt x="515557" y="329315"/>
                  <a:pt x="515557" y="407690"/>
                </a:cubicBezTo>
                <a:lnTo>
                  <a:pt x="515557" y="567416"/>
                </a:lnTo>
                <a:cubicBezTo>
                  <a:pt x="515557" y="590235"/>
                  <a:pt x="497676" y="608092"/>
                  <a:pt x="474829" y="608092"/>
                </a:cubicBezTo>
                <a:lnTo>
                  <a:pt x="39735" y="608092"/>
                </a:lnTo>
                <a:cubicBezTo>
                  <a:pt x="17881" y="608092"/>
                  <a:pt x="0" y="590235"/>
                  <a:pt x="0" y="567416"/>
                </a:cubicBezTo>
                <a:lnTo>
                  <a:pt x="0" y="407690"/>
                </a:lnTo>
                <a:cubicBezTo>
                  <a:pt x="0" y="329315"/>
                  <a:pt x="63575" y="265821"/>
                  <a:pt x="143045" y="265821"/>
                </a:cubicBezTo>
                <a:close/>
                <a:moveTo>
                  <a:pt x="257858" y="0"/>
                </a:moveTo>
                <a:cubicBezTo>
                  <a:pt x="320663" y="0"/>
                  <a:pt x="371577" y="50843"/>
                  <a:pt x="371577" y="113560"/>
                </a:cubicBezTo>
                <a:cubicBezTo>
                  <a:pt x="371577" y="176277"/>
                  <a:pt x="320663" y="227120"/>
                  <a:pt x="257858" y="227120"/>
                </a:cubicBezTo>
                <a:cubicBezTo>
                  <a:pt x="195053" y="227120"/>
                  <a:pt x="144139" y="176277"/>
                  <a:pt x="144139" y="113560"/>
                </a:cubicBezTo>
                <a:cubicBezTo>
                  <a:pt x="144139" y="50843"/>
                  <a:pt x="195053" y="0"/>
                  <a:pt x="2578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92500" lnSpcReduction="20000"/>
          </a:bodyPr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新年工作计划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391071" y="266997"/>
            <a:ext cx="20156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year's work plan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663697" y="1303223"/>
            <a:ext cx="2946603" cy="1060542"/>
            <a:chOff x="1663697" y="1303223"/>
            <a:chExt cx="2946603" cy="1060542"/>
          </a:xfrm>
        </p:grpSpPr>
        <p:sp>
          <p:nvSpPr>
            <p:cNvPr id="42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43" name="ïSļîdé"/>
            <p:cNvSpPr txBox="1"/>
            <p:nvPr/>
          </p:nvSpPr>
          <p:spPr bwMode="auto">
            <a:xfrm>
              <a:off x="1674573" y="1303223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01.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63697" y="2729158"/>
            <a:ext cx="2946603" cy="1060542"/>
            <a:chOff x="1663697" y="1303223"/>
            <a:chExt cx="2946603" cy="1060542"/>
          </a:xfrm>
        </p:grpSpPr>
        <p:sp>
          <p:nvSpPr>
            <p:cNvPr id="52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53" name="ïSļîdé"/>
            <p:cNvSpPr txBox="1"/>
            <p:nvPr/>
          </p:nvSpPr>
          <p:spPr bwMode="auto">
            <a:xfrm>
              <a:off x="1674573" y="1303223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02.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663697" y="4155093"/>
            <a:ext cx="2946603" cy="1060542"/>
            <a:chOff x="1663697" y="1303223"/>
            <a:chExt cx="2946603" cy="1060542"/>
          </a:xfrm>
        </p:grpSpPr>
        <p:sp>
          <p:nvSpPr>
            <p:cNvPr id="55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56" name="ïSļîdé"/>
            <p:cNvSpPr txBox="1"/>
            <p:nvPr/>
          </p:nvSpPr>
          <p:spPr bwMode="auto">
            <a:xfrm>
              <a:off x="1674573" y="1303223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03.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1" grpId="0" animBg="1"/>
      <p:bldP spid="35" grpId="0" animBg="1"/>
      <p:bldP spid="36" grpId="0" animBg="1"/>
      <p:bldP spid="37" grpId="0" animBg="1"/>
      <p:bldP spid="18" grpId="0" animBg="1"/>
      <p:bldP spid="13" grpId="0" animBg="1"/>
      <p:bldP spid="8" grpId="0" animBg="1"/>
      <p:bldP spid="39" grpId="0"/>
      <p:bldP spid="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1452043" y="2456647"/>
            <a:ext cx="1228068" cy="1183030"/>
            <a:chOff x="1452043" y="2456647"/>
            <a:chExt cx="1228068" cy="1183030"/>
          </a:xfrm>
        </p:grpSpPr>
        <p:sp>
          <p:nvSpPr>
            <p:cNvPr id="5" name="iṡḻïḋé"/>
            <p:cNvSpPr/>
            <p:nvPr/>
          </p:nvSpPr>
          <p:spPr>
            <a:xfrm>
              <a:off x="1452043" y="2456647"/>
              <a:ext cx="1228068" cy="1183030"/>
            </a:xfrm>
            <a:prstGeom prst="roundRect">
              <a:avLst>
                <a:gd name="adj" fmla="val 7341"/>
              </a:avLst>
            </a:prstGeom>
            <a:noFill/>
            <a:ln w="12700">
              <a:solidFill>
                <a:schemeClr val="accent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spcBef>
                  <a:spcPct val="0"/>
                </a:spcBef>
              </a:pP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isľíḋê"/>
            <p:cNvSpPr/>
            <p:nvPr/>
          </p:nvSpPr>
          <p:spPr>
            <a:xfrm>
              <a:off x="1573799" y="3163334"/>
              <a:ext cx="984556" cy="293508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dirty="0"/>
                <a:t>添加标题</a:t>
              </a:r>
              <a:endParaRPr lang="en-US" altLang="zh-CN" sz="1600" b="1" dirty="0"/>
            </a:p>
          </p:txBody>
        </p:sp>
        <p:sp>
          <p:nvSpPr>
            <p:cNvPr id="7" name="ïṣḻíḍé"/>
            <p:cNvSpPr/>
            <p:nvPr/>
          </p:nvSpPr>
          <p:spPr>
            <a:xfrm>
              <a:off x="1886117" y="2581426"/>
              <a:ext cx="359922" cy="472205"/>
            </a:xfrm>
            <a:custGeom>
              <a:avLst/>
              <a:gdLst>
                <a:gd name="connsiteX0" fmla="*/ 219401 w 444350"/>
                <a:gd name="connsiteY0" fmla="*/ 389328 h 605161"/>
                <a:gd name="connsiteX1" fmla="*/ 216430 w 444350"/>
                <a:gd name="connsiteY1" fmla="*/ 392295 h 605161"/>
                <a:gd name="connsiteX2" fmla="*/ 216430 w 444350"/>
                <a:gd name="connsiteY2" fmla="*/ 405460 h 605161"/>
                <a:gd name="connsiteX3" fmla="*/ 196100 w 444350"/>
                <a:gd name="connsiteY3" fmla="*/ 414731 h 605161"/>
                <a:gd name="connsiteX4" fmla="*/ 187559 w 444350"/>
                <a:gd name="connsiteY4" fmla="*/ 435591 h 605161"/>
                <a:gd name="connsiteX5" fmla="*/ 195635 w 444350"/>
                <a:gd name="connsiteY5" fmla="*/ 456822 h 605161"/>
                <a:gd name="connsiteX6" fmla="*/ 221536 w 444350"/>
                <a:gd name="connsiteY6" fmla="*/ 471192 h 605161"/>
                <a:gd name="connsiteX7" fmla="*/ 231655 w 444350"/>
                <a:gd name="connsiteY7" fmla="*/ 477589 h 605161"/>
                <a:gd name="connsiteX8" fmla="*/ 234533 w 444350"/>
                <a:gd name="connsiteY8" fmla="*/ 486768 h 605161"/>
                <a:gd name="connsiteX9" fmla="*/ 231748 w 444350"/>
                <a:gd name="connsiteY9" fmla="*/ 495019 h 605161"/>
                <a:gd name="connsiteX10" fmla="*/ 223578 w 444350"/>
                <a:gd name="connsiteY10" fmla="*/ 498264 h 605161"/>
                <a:gd name="connsiteX11" fmla="*/ 213088 w 444350"/>
                <a:gd name="connsiteY11" fmla="*/ 494185 h 605161"/>
                <a:gd name="connsiteX12" fmla="*/ 209096 w 444350"/>
                <a:gd name="connsiteY12" fmla="*/ 483894 h 605161"/>
                <a:gd name="connsiteX13" fmla="*/ 205569 w 444350"/>
                <a:gd name="connsiteY13" fmla="*/ 480834 h 605161"/>
                <a:gd name="connsiteX14" fmla="*/ 187559 w 444350"/>
                <a:gd name="connsiteY14" fmla="*/ 481205 h 605161"/>
                <a:gd name="connsiteX15" fmla="*/ 184124 w 444350"/>
                <a:gd name="connsiteY15" fmla="*/ 484821 h 605161"/>
                <a:gd name="connsiteX16" fmla="*/ 193407 w 444350"/>
                <a:gd name="connsiteY16" fmla="*/ 506886 h 605161"/>
                <a:gd name="connsiteX17" fmla="*/ 216709 w 444350"/>
                <a:gd name="connsiteY17" fmla="*/ 516714 h 605161"/>
                <a:gd name="connsiteX18" fmla="*/ 216709 w 444350"/>
                <a:gd name="connsiteY18" fmla="*/ 528952 h 605161"/>
                <a:gd name="connsiteX19" fmla="*/ 219679 w 444350"/>
                <a:gd name="connsiteY19" fmla="*/ 531919 h 605161"/>
                <a:gd name="connsiteX20" fmla="*/ 230262 w 444350"/>
                <a:gd name="connsiteY20" fmla="*/ 531919 h 605161"/>
                <a:gd name="connsiteX21" fmla="*/ 233233 w 444350"/>
                <a:gd name="connsiteY21" fmla="*/ 528952 h 605161"/>
                <a:gd name="connsiteX22" fmla="*/ 233233 w 444350"/>
                <a:gd name="connsiteY22" fmla="*/ 516343 h 605161"/>
                <a:gd name="connsiteX23" fmla="*/ 251336 w 444350"/>
                <a:gd name="connsiteY23" fmla="*/ 507535 h 605161"/>
                <a:gd name="connsiteX24" fmla="*/ 259598 w 444350"/>
                <a:gd name="connsiteY24" fmla="*/ 486490 h 605161"/>
                <a:gd name="connsiteX25" fmla="*/ 251429 w 444350"/>
                <a:gd name="connsiteY25" fmla="*/ 465352 h 605161"/>
                <a:gd name="connsiteX26" fmla="*/ 225806 w 444350"/>
                <a:gd name="connsiteY26" fmla="*/ 450518 h 605161"/>
                <a:gd name="connsiteX27" fmla="*/ 215595 w 444350"/>
                <a:gd name="connsiteY27" fmla="*/ 444028 h 605161"/>
                <a:gd name="connsiteX28" fmla="*/ 212810 w 444350"/>
                <a:gd name="connsiteY28" fmla="*/ 435591 h 605161"/>
                <a:gd name="connsiteX29" fmla="*/ 215409 w 444350"/>
                <a:gd name="connsiteY29" fmla="*/ 427154 h 605161"/>
                <a:gd name="connsiteX30" fmla="*/ 223393 w 444350"/>
                <a:gd name="connsiteY30" fmla="*/ 423817 h 605161"/>
                <a:gd name="connsiteX31" fmla="*/ 231748 w 444350"/>
                <a:gd name="connsiteY31" fmla="*/ 427896 h 605161"/>
                <a:gd name="connsiteX32" fmla="*/ 234718 w 444350"/>
                <a:gd name="connsiteY32" fmla="*/ 437074 h 605161"/>
                <a:gd name="connsiteX33" fmla="*/ 238339 w 444350"/>
                <a:gd name="connsiteY33" fmla="*/ 440134 h 605161"/>
                <a:gd name="connsiteX34" fmla="*/ 256442 w 444350"/>
                <a:gd name="connsiteY34" fmla="*/ 439948 h 605161"/>
                <a:gd name="connsiteX35" fmla="*/ 259876 w 444350"/>
                <a:gd name="connsiteY35" fmla="*/ 436333 h 605161"/>
                <a:gd name="connsiteX36" fmla="*/ 252357 w 444350"/>
                <a:gd name="connsiteY36" fmla="*/ 416585 h 605161"/>
                <a:gd name="connsiteX37" fmla="*/ 233419 w 444350"/>
                <a:gd name="connsiteY37" fmla="*/ 405923 h 605161"/>
                <a:gd name="connsiteX38" fmla="*/ 233419 w 444350"/>
                <a:gd name="connsiteY38" fmla="*/ 392295 h 605161"/>
                <a:gd name="connsiteX39" fmla="*/ 230448 w 444350"/>
                <a:gd name="connsiteY39" fmla="*/ 389328 h 605161"/>
                <a:gd name="connsiteX40" fmla="*/ 209746 w 444350"/>
                <a:gd name="connsiteY40" fmla="*/ 316549 h 605161"/>
                <a:gd name="connsiteX41" fmla="*/ 234533 w 444350"/>
                <a:gd name="connsiteY41" fmla="*/ 316549 h 605161"/>
                <a:gd name="connsiteX42" fmla="*/ 234533 w 444350"/>
                <a:gd name="connsiteY42" fmla="*/ 345197 h 605161"/>
                <a:gd name="connsiteX43" fmla="*/ 337950 w 444350"/>
                <a:gd name="connsiteY43" fmla="*/ 448571 h 605161"/>
                <a:gd name="connsiteX44" fmla="*/ 366728 w 444350"/>
                <a:gd name="connsiteY44" fmla="*/ 448571 h 605161"/>
                <a:gd name="connsiteX45" fmla="*/ 366728 w 444350"/>
                <a:gd name="connsiteY45" fmla="*/ 473139 h 605161"/>
                <a:gd name="connsiteX46" fmla="*/ 337950 w 444350"/>
                <a:gd name="connsiteY46" fmla="*/ 473139 h 605161"/>
                <a:gd name="connsiteX47" fmla="*/ 234533 w 444350"/>
                <a:gd name="connsiteY47" fmla="*/ 576513 h 605161"/>
                <a:gd name="connsiteX48" fmla="*/ 234533 w 444350"/>
                <a:gd name="connsiteY48" fmla="*/ 605161 h 605161"/>
                <a:gd name="connsiteX49" fmla="*/ 209746 w 444350"/>
                <a:gd name="connsiteY49" fmla="*/ 605161 h 605161"/>
                <a:gd name="connsiteX50" fmla="*/ 209746 w 444350"/>
                <a:gd name="connsiteY50" fmla="*/ 576513 h 605161"/>
                <a:gd name="connsiteX51" fmla="*/ 106237 w 444350"/>
                <a:gd name="connsiteY51" fmla="*/ 473139 h 605161"/>
                <a:gd name="connsiteX52" fmla="*/ 77551 w 444350"/>
                <a:gd name="connsiteY52" fmla="*/ 473139 h 605161"/>
                <a:gd name="connsiteX53" fmla="*/ 77551 w 444350"/>
                <a:gd name="connsiteY53" fmla="*/ 448571 h 605161"/>
                <a:gd name="connsiteX54" fmla="*/ 106237 w 444350"/>
                <a:gd name="connsiteY54" fmla="*/ 448571 h 605161"/>
                <a:gd name="connsiteX55" fmla="*/ 209746 w 444350"/>
                <a:gd name="connsiteY55" fmla="*/ 345197 h 605161"/>
                <a:gd name="connsiteX56" fmla="*/ 215397 w 444350"/>
                <a:gd name="connsiteY56" fmla="*/ 387 h 605161"/>
                <a:gd name="connsiteX57" fmla="*/ 267668 w 444350"/>
                <a:gd name="connsiteY57" fmla="*/ 11417 h 605161"/>
                <a:gd name="connsiteX58" fmla="*/ 293015 w 444350"/>
                <a:gd name="connsiteY58" fmla="*/ 35053 h 605161"/>
                <a:gd name="connsiteX59" fmla="*/ 321054 w 444350"/>
                <a:gd name="connsiteY59" fmla="*/ 123667 h 605161"/>
                <a:gd name="connsiteX60" fmla="*/ 319197 w 444350"/>
                <a:gd name="connsiteY60" fmla="*/ 131546 h 605161"/>
                <a:gd name="connsiteX61" fmla="*/ 326624 w 444350"/>
                <a:gd name="connsiteY61" fmla="*/ 168716 h 605161"/>
                <a:gd name="connsiteX62" fmla="*/ 308520 w 444350"/>
                <a:gd name="connsiteY62" fmla="*/ 200046 h 605161"/>
                <a:gd name="connsiteX63" fmla="*/ 295893 w 444350"/>
                <a:gd name="connsiteY63" fmla="*/ 234527 h 605161"/>
                <a:gd name="connsiteX64" fmla="*/ 295893 w 444350"/>
                <a:gd name="connsiteY64" fmla="*/ 277536 h 605161"/>
                <a:gd name="connsiteX65" fmla="*/ 298121 w 444350"/>
                <a:gd name="connsiteY65" fmla="*/ 281059 h 605161"/>
                <a:gd name="connsiteX66" fmla="*/ 428381 w 444350"/>
                <a:gd name="connsiteY66" fmla="*/ 364482 h 605161"/>
                <a:gd name="connsiteX67" fmla="*/ 444350 w 444350"/>
                <a:gd name="connsiteY67" fmla="*/ 398500 h 605161"/>
                <a:gd name="connsiteX68" fmla="*/ 444350 w 444350"/>
                <a:gd name="connsiteY68" fmla="*/ 461067 h 605161"/>
                <a:gd name="connsiteX69" fmla="*/ 388365 w 444350"/>
                <a:gd name="connsiteY69" fmla="*/ 461067 h 605161"/>
                <a:gd name="connsiteX70" fmla="*/ 388365 w 444350"/>
                <a:gd name="connsiteY70" fmla="*/ 448554 h 605161"/>
                <a:gd name="connsiteX71" fmla="*/ 366733 w 444350"/>
                <a:gd name="connsiteY71" fmla="*/ 426956 h 605161"/>
                <a:gd name="connsiteX72" fmla="*/ 356056 w 444350"/>
                <a:gd name="connsiteY72" fmla="*/ 426956 h 605161"/>
                <a:gd name="connsiteX73" fmla="*/ 256156 w 444350"/>
                <a:gd name="connsiteY73" fmla="*/ 327219 h 605161"/>
                <a:gd name="connsiteX74" fmla="*/ 256156 w 444350"/>
                <a:gd name="connsiteY74" fmla="*/ 316560 h 605161"/>
                <a:gd name="connsiteX75" fmla="*/ 234523 w 444350"/>
                <a:gd name="connsiteY75" fmla="*/ 294962 h 605161"/>
                <a:gd name="connsiteX76" fmla="*/ 209734 w 444350"/>
                <a:gd name="connsiteY76" fmla="*/ 294962 h 605161"/>
                <a:gd name="connsiteX77" fmla="*/ 188101 w 444350"/>
                <a:gd name="connsiteY77" fmla="*/ 316560 h 605161"/>
                <a:gd name="connsiteX78" fmla="*/ 188101 w 444350"/>
                <a:gd name="connsiteY78" fmla="*/ 327219 h 605161"/>
                <a:gd name="connsiteX79" fmla="*/ 88202 w 444350"/>
                <a:gd name="connsiteY79" fmla="*/ 426956 h 605161"/>
                <a:gd name="connsiteX80" fmla="*/ 77525 w 444350"/>
                <a:gd name="connsiteY80" fmla="*/ 426956 h 605161"/>
                <a:gd name="connsiteX81" fmla="*/ 55892 w 444350"/>
                <a:gd name="connsiteY81" fmla="*/ 448554 h 605161"/>
                <a:gd name="connsiteX82" fmla="*/ 55985 w 444350"/>
                <a:gd name="connsiteY82" fmla="*/ 448554 h 605161"/>
                <a:gd name="connsiteX83" fmla="*/ 55985 w 444350"/>
                <a:gd name="connsiteY83" fmla="*/ 461067 h 605161"/>
                <a:gd name="connsiteX84" fmla="*/ 0 w 444350"/>
                <a:gd name="connsiteY84" fmla="*/ 461067 h 605161"/>
                <a:gd name="connsiteX85" fmla="*/ 0 w 444350"/>
                <a:gd name="connsiteY85" fmla="*/ 398500 h 605161"/>
                <a:gd name="connsiteX86" fmla="*/ 15969 w 444350"/>
                <a:gd name="connsiteY86" fmla="*/ 364482 h 605161"/>
                <a:gd name="connsiteX87" fmla="*/ 146229 w 444350"/>
                <a:gd name="connsiteY87" fmla="*/ 281059 h 605161"/>
                <a:gd name="connsiteX88" fmla="*/ 148457 w 444350"/>
                <a:gd name="connsiteY88" fmla="*/ 277536 h 605161"/>
                <a:gd name="connsiteX89" fmla="*/ 148457 w 444350"/>
                <a:gd name="connsiteY89" fmla="*/ 234527 h 605161"/>
                <a:gd name="connsiteX90" fmla="*/ 135830 w 444350"/>
                <a:gd name="connsiteY90" fmla="*/ 200046 h 605161"/>
                <a:gd name="connsiteX91" fmla="*/ 117726 w 444350"/>
                <a:gd name="connsiteY91" fmla="*/ 168716 h 605161"/>
                <a:gd name="connsiteX92" fmla="*/ 124782 w 444350"/>
                <a:gd name="connsiteY92" fmla="*/ 131546 h 605161"/>
                <a:gd name="connsiteX93" fmla="*/ 122925 w 444350"/>
                <a:gd name="connsiteY93" fmla="*/ 123667 h 605161"/>
                <a:gd name="connsiteX94" fmla="*/ 122739 w 444350"/>
                <a:gd name="connsiteY94" fmla="*/ 80102 h 605161"/>
                <a:gd name="connsiteX95" fmla="*/ 148179 w 444350"/>
                <a:gd name="connsiteY95" fmla="*/ 35517 h 605161"/>
                <a:gd name="connsiteX96" fmla="*/ 171761 w 444350"/>
                <a:gd name="connsiteY96" fmla="*/ 16144 h 605161"/>
                <a:gd name="connsiteX97" fmla="*/ 194600 w 444350"/>
                <a:gd name="connsiteY97" fmla="*/ 4372 h 605161"/>
                <a:gd name="connsiteX98" fmla="*/ 215397 w 444350"/>
                <a:gd name="connsiteY98" fmla="*/ 387 h 60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44350" h="605161">
                  <a:moveTo>
                    <a:pt x="219401" y="389328"/>
                  </a:moveTo>
                  <a:cubicBezTo>
                    <a:pt x="217823" y="389328"/>
                    <a:pt x="216430" y="390718"/>
                    <a:pt x="216430" y="392295"/>
                  </a:cubicBezTo>
                  <a:lnTo>
                    <a:pt x="216430" y="405460"/>
                  </a:lnTo>
                  <a:cubicBezTo>
                    <a:pt x="208168" y="406665"/>
                    <a:pt x="201298" y="409724"/>
                    <a:pt x="196100" y="414731"/>
                  </a:cubicBezTo>
                  <a:cubicBezTo>
                    <a:pt x="190437" y="420108"/>
                    <a:pt x="187559" y="427154"/>
                    <a:pt x="187559" y="435591"/>
                  </a:cubicBezTo>
                  <a:cubicBezTo>
                    <a:pt x="187559" y="444955"/>
                    <a:pt x="190158" y="452001"/>
                    <a:pt x="195635" y="456822"/>
                  </a:cubicBezTo>
                  <a:cubicBezTo>
                    <a:pt x="201113" y="461643"/>
                    <a:pt x="209653" y="466464"/>
                    <a:pt x="221536" y="471192"/>
                  </a:cubicBezTo>
                  <a:cubicBezTo>
                    <a:pt x="226363" y="473325"/>
                    <a:pt x="229798" y="475364"/>
                    <a:pt x="231655" y="477589"/>
                  </a:cubicBezTo>
                  <a:cubicBezTo>
                    <a:pt x="233512" y="479722"/>
                    <a:pt x="234533" y="482781"/>
                    <a:pt x="234533" y="486768"/>
                  </a:cubicBezTo>
                  <a:cubicBezTo>
                    <a:pt x="234533" y="490198"/>
                    <a:pt x="233604" y="492980"/>
                    <a:pt x="231748" y="495019"/>
                  </a:cubicBezTo>
                  <a:cubicBezTo>
                    <a:pt x="229891" y="497152"/>
                    <a:pt x="227199" y="498264"/>
                    <a:pt x="223578" y="498264"/>
                  </a:cubicBezTo>
                  <a:cubicBezTo>
                    <a:pt x="219308" y="498264"/>
                    <a:pt x="215780" y="496874"/>
                    <a:pt x="213088" y="494185"/>
                  </a:cubicBezTo>
                  <a:cubicBezTo>
                    <a:pt x="210860" y="491960"/>
                    <a:pt x="209468" y="488529"/>
                    <a:pt x="209096" y="483894"/>
                  </a:cubicBezTo>
                  <a:cubicBezTo>
                    <a:pt x="209004" y="482225"/>
                    <a:pt x="207425" y="480834"/>
                    <a:pt x="205569" y="480834"/>
                  </a:cubicBezTo>
                  <a:lnTo>
                    <a:pt x="187559" y="481205"/>
                  </a:lnTo>
                  <a:cubicBezTo>
                    <a:pt x="185609" y="481205"/>
                    <a:pt x="184031" y="482781"/>
                    <a:pt x="184124" y="484821"/>
                  </a:cubicBezTo>
                  <a:cubicBezTo>
                    <a:pt x="184588" y="494278"/>
                    <a:pt x="187745" y="501695"/>
                    <a:pt x="193407" y="506886"/>
                  </a:cubicBezTo>
                  <a:cubicBezTo>
                    <a:pt x="199627" y="512635"/>
                    <a:pt x="207240" y="515972"/>
                    <a:pt x="216709" y="516714"/>
                  </a:cubicBezTo>
                  <a:lnTo>
                    <a:pt x="216709" y="528952"/>
                  </a:lnTo>
                  <a:cubicBezTo>
                    <a:pt x="216709" y="530528"/>
                    <a:pt x="218008" y="531919"/>
                    <a:pt x="219679" y="531919"/>
                  </a:cubicBezTo>
                  <a:lnTo>
                    <a:pt x="230262" y="531919"/>
                  </a:lnTo>
                  <a:cubicBezTo>
                    <a:pt x="231933" y="531919"/>
                    <a:pt x="233233" y="530528"/>
                    <a:pt x="233233" y="528952"/>
                  </a:cubicBezTo>
                  <a:lnTo>
                    <a:pt x="233233" y="516343"/>
                  </a:lnTo>
                  <a:cubicBezTo>
                    <a:pt x="240567" y="514952"/>
                    <a:pt x="246601" y="512078"/>
                    <a:pt x="251336" y="507535"/>
                  </a:cubicBezTo>
                  <a:cubicBezTo>
                    <a:pt x="256906" y="502251"/>
                    <a:pt x="259598" y="495205"/>
                    <a:pt x="259598" y="486490"/>
                  </a:cubicBezTo>
                  <a:cubicBezTo>
                    <a:pt x="259598" y="477404"/>
                    <a:pt x="256906" y="470358"/>
                    <a:pt x="251429" y="465352"/>
                  </a:cubicBezTo>
                  <a:cubicBezTo>
                    <a:pt x="246044" y="460438"/>
                    <a:pt x="237503" y="455524"/>
                    <a:pt x="225806" y="450518"/>
                  </a:cubicBezTo>
                  <a:cubicBezTo>
                    <a:pt x="220793" y="448293"/>
                    <a:pt x="217451" y="446067"/>
                    <a:pt x="215595" y="444028"/>
                  </a:cubicBezTo>
                  <a:cubicBezTo>
                    <a:pt x="213738" y="441895"/>
                    <a:pt x="212810" y="439021"/>
                    <a:pt x="212810" y="435591"/>
                  </a:cubicBezTo>
                  <a:cubicBezTo>
                    <a:pt x="212810" y="432161"/>
                    <a:pt x="213738" y="429379"/>
                    <a:pt x="215409" y="427154"/>
                  </a:cubicBezTo>
                  <a:cubicBezTo>
                    <a:pt x="217173" y="424929"/>
                    <a:pt x="219772" y="423817"/>
                    <a:pt x="223393" y="423817"/>
                  </a:cubicBezTo>
                  <a:cubicBezTo>
                    <a:pt x="226828" y="423817"/>
                    <a:pt x="229705" y="425207"/>
                    <a:pt x="231748" y="427896"/>
                  </a:cubicBezTo>
                  <a:cubicBezTo>
                    <a:pt x="233419" y="430121"/>
                    <a:pt x="234347" y="433088"/>
                    <a:pt x="234718" y="437074"/>
                  </a:cubicBezTo>
                  <a:cubicBezTo>
                    <a:pt x="234904" y="438929"/>
                    <a:pt x="236575" y="440134"/>
                    <a:pt x="238339" y="440134"/>
                  </a:cubicBezTo>
                  <a:lnTo>
                    <a:pt x="256442" y="439948"/>
                  </a:lnTo>
                  <a:cubicBezTo>
                    <a:pt x="258391" y="439948"/>
                    <a:pt x="259969" y="438280"/>
                    <a:pt x="259876" y="436333"/>
                  </a:cubicBezTo>
                  <a:cubicBezTo>
                    <a:pt x="259412" y="428452"/>
                    <a:pt x="256906" y="421870"/>
                    <a:pt x="252357" y="416585"/>
                  </a:cubicBezTo>
                  <a:cubicBezTo>
                    <a:pt x="247530" y="411022"/>
                    <a:pt x="241217" y="407499"/>
                    <a:pt x="233419" y="405923"/>
                  </a:cubicBezTo>
                  <a:lnTo>
                    <a:pt x="233419" y="392295"/>
                  </a:lnTo>
                  <a:cubicBezTo>
                    <a:pt x="233419" y="390718"/>
                    <a:pt x="232119" y="389328"/>
                    <a:pt x="230448" y="389328"/>
                  </a:cubicBezTo>
                  <a:close/>
                  <a:moveTo>
                    <a:pt x="209746" y="316549"/>
                  </a:moveTo>
                  <a:lnTo>
                    <a:pt x="234533" y="316549"/>
                  </a:lnTo>
                  <a:lnTo>
                    <a:pt x="234533" y="345197"/>
                  </a:lnTo>
                  <a:cubicBezTo>
                    <a:pt x="288841" y="350945"/>
                    <a:pt x="332287" y="394149"/>
                    <a:pt x="337950" y="448571"/>
                  </a:cubicBezTo>
                  <a:lnTo>
                    <a:pt x="366728" y="448571"/>
                  </a:lnTo>
                  <a:lnTo>
                    <a:pt x="366728" y="473139"/>
                  </a:lnTo>
                  <a:lnTo>
                    <a:pt x="337950" y="473139"/>
                  </a:lnTo>
                  <a:cubicBezTo>
                    <a:pt x="332287" y="527468"/>
                    <a:pt x="288933" y="570858"/>
                    <a:pt x="234533" y="576513"/>
                  </a:cubicBezTo>
                  <a:lnTo>
                    <a:pt x="234533" y="605161"/>
                  </a:lnTo>
                  <a:lnTo>
                    <a:pt x="209746" y="605161"/>
                  </a:lnTo>
                  <a:lnTo>
                    <a:pt x="209746" y="576513"/>
                  </a:lnTo>
                  <a:cubicBezTo>
                    <a:pt x="155438" y="570858"/>
                    <a:pt x="111992" y="527561"/>
                    <a:pt x="106237" y="473139"/>
                  </a:cubicBezTo>
                  <a:lnTo>
                    <a:pt x="77551" y="473139"/>
                  </a:lnTo>
                  <a:lnTo>
                    <a:pt x="77551" y="448571"/>
                  </a:lnTo>
                  <a:lnTo>
                    <a:pt x="106237" y="448571"/>
                  </a:lnTo>
                  <a:cubicBezTo>
                    <a:pt x="111992" y="394334"/>
                    <a:pt x="155253" y="350945"/>
                    <a:pt x="209746" y="345197"/>
                  </a:cubicBezTo>
                  <a:close/>
                  <a:moveTo>
                    <a:pt x="215397" y="387"/>
                  </a:moveTo>
                  <a:cubicBezTo>
                    <a:pt x="238051" y="-1560"/>
                    <a:pt x="255320" y="4094"/>
                    <a:pt x="267668" y="11417"/>
                  </a:cubicBezTo>
                  <a:cubicBezTo>
                    <a:pt x="285959" y="21520"/>
                    <a:pt x="293015" y="35053"/>
                    <a:pt x="293015" y="35053"/>
                  </a:cubicBezTo>
                  <a:cubicBezTo>
                    <a:pt x="293015" y="35053"/>
                    <a:pt x="335259" y="38020"/>
                    <a:pt x="321054" y="123667"/>
                  </a:cubicBezTo>
                  <a:cubicBezTo>
                    <a:pt x="320497" y="126263"/>
                    <a:pt x="319939" y="128951"/>
                    <a:pt x="319197" y="131546"/>
                  </a:cubicBezTo>
                  <a:cubicBezTo>
                    <a:pt x="327181" y="131546"/>
                    <a:pt x="335351" y="137756"/>
                    <a:pt x="326624" y="168716"/>
                  </a:cubicBezTo>
                  <a:cubicBezTo>
                    <a:pt x="319661" y="192816"/>
                    <a:pt x="313348" y="199675"/>
                    <a:pt x="308520" y="200046"/>
                  </a:cubicBezTo>
                  <a:cubicBezTo>
                    <a:pt x="306756" y="210891"/>
                    <a:pt x="302578" y="223033"/>
                    <a:pt x="295893" y="234527"/>
                  </a:cubicBezTo>
                  <a:lnTo>
                    <a:pt x="295893" y="277536"/>
                  </a:lnTo>
                  <a:cubicBezTo>
                    <a:pt x="295893" y="279019"/>
                    <a:pt x="296729" y="280317"/>
                    <a:pt x="298121" y="281059"/>
                  </a:cubicBezTo>
                  <a:cubicBezTo>
                    <a:pt x="310469" y="287176"/>
                    <a:pt x="371653" y="318043"/>
                    <a:pt x="428381" y="364482"/>
                  </a:cubicBezTo>
                  <a:cubicBezTo>
                    <a:pt x="438501" y="372824"/>
                    <a:pt x="444350" y="385430"/>
                    <a:pt x="444350" y="398500"/>
                  </a:cubicBezTo>
                  <a:lnTo>
                    <a:pt x="444350" y="461067"/>
                  </a:lnTo>
                  <a:lnTo>
                    <a:pt x="388365" y="461067"/>
                  </a:lnTo>
                  <a:lnTo>
                    <a:pt x="388365" y="448554"/>
                  </a:lnTo>
                  <a:cubicBezTo>
                    <a:pt x="388365" y="436596"/>
                    <a:pt x="378709" y="426956"/>
                    <a:pt x="366733" y="426956"/>
                  </a:cubicBezTo>
                  <a:lnTo>
                    <a:pt x="356056" y="426956"/>
                  </a:lnTo>
                  <a:cubicBezTo>
                    <a:pt x="343522" y="378200"/>
                    <a:pt x="304899" y="339640"/>
                    <a:pt x="256156" y="327219"/>
                  </a:cubicBezTo>
                  <a:lnTo>
                    <a:pt x="256156" y="316560"/>
                  </a:lnTo>
                  <a:cubicBezTo>
                    <a:pt x="256156" y="304602"/>
                    <a:pt x="246500" y="294962"/>
                    <a:pt x="234523" y="294962"/>
                  </a:cubicBezTo>
                  <a:lnTo>
                    <a:pt x="209734" y="294962"/>
                  </a:lnTo>
                  <a:cubicBezTo>
                    <a:pt x="197757" y="294962"/>
                    <a:pt x="188101" y="304602"/>
                    <a:pt x="188101" y="316560"/>
                  </a:cubicBezTo>
                  <a:lnTo>
                    <a:pt x="188101" y="327219"/>
                  </a:lnTo>
                  <a:cubicBezTo>
                    <a:pt x="139266" y="339547"/>
                    <a:pt x="100643" y="378200"/>
                    <a:pt x="88202" y="426956"/>
                  </a:cubicBezTo>
                  <a:lnTo>
                    <a:pt x="77525" y="426956"/>
                  </a:lnTo>
                  <a:cubicBezTo>
                    <a:pt x="65548" y="426956"/>
                    <a:pt x="55892" y="436596"/>
                    <a:pt x="55892" y="448554"/>
                  </a:cubicBezTo>
                  <a:lnTo>
                    <a:pt x="55985" y="448554"/>
                  </a:lnTo>
                  <a:lnTo>
                    <a:pt x="55985" y="461067"/>
                  </a:lnTo>
                  <a:lnTo>
                    <a:pt x="0" y="461067"/>
                  </a:lnTo>
                  <a:lnTo>
                    <a:pt x="0" y="398500"/>
                  </a:lnTo>
                  <a:cubicBezTo>
                    <a:pt x="0" y="385430"/>
                    <a:pt x="5849" y="372824"/>
                    <a:pt x="15969" y="364482"/>
                  </a:cubicBezTo>
                  <a:cubicBezTo>
                    <a:pt x="72697" y="318043"/>
                    <a:pt x="133881" y="287176"/>
                    <a:pt x="146229" y="281059"/>
                  </a:cubicBezTo>
                  <a:cubicBezTo>
                    <a:pt x="147621" y="280502"/>
                    <a:pt x="148457" y="279112"/>
                    <a:pt x="148457" y="277536"/>
                  </a:cubicBezTo>
                  <a:lnTo>
                    <a:pt x="148457" y="234527"/>
                  </a:lnTo>
                  <a:cubicBezTo>
                    <a:pt x="141772" y="223033"/>
                    <a:pt x="137594" y="210983"/>
                    <a:pt x="135830" y="200046"/>
                  </a:cubicBezTo>
                  <a:cubicBezTo>
                    <a:pt x="131002" y="199675"/>
                    <a:pt x="124596" y="192816"/>
                    <a:pt x="117726" y="168716"/>
                  </a:cubicBezTo>
                  <a:cubicBezTo>
                    <a:pt x="109091" y="138220"/>
                    <a:pt x="116890" y="131824"/>
                    <a:pt x="124782" y="131546"/>
                  </a:cubicBezTo>
                  <a:cubicBezTo>
                    <a:pt x="124039" y="128951"/>
                    <a:pt x="123482" y="126263"/>
                    <a:pt x="122925" y="123667"/>
                  </a:cubicBezTo>
                  <a:cubicBezTo>
                    <a:pt x="119861" y="108188"/>
                    <a:pt x="119118" y="93820"/>
                    <a:pt x="122739" y="80102"/>
                  </a:cubicBezTo>
                  <a:cubicBezTo>
                    <a:pt x="127010" y="61749"/>
                    <a:pt x="137037" y="46918"/>
                    <a:pt x="148179" y="35517"/>
                  </a:cubicBezTo>
                  <a:cubicBezTo>
                    <a:pt x="155235" y="28102"/>
                    <a:pt x="163219" y="21428"/>
                    <a:pt x="171761" y="16144"/>
                  </a:cubicBezTo>
                  <a:cubicBezTo>
                    <a:pt x="178631" y="11324"/>
                    <a:pt x="186337" y="7246"/>
                    <a:pt x="194600" y="4372"/>
                  </a:cubicBezTo>
                  <a:cubicBezTo>
                    <a:pt x="201192" y="2148"/>
                    <a:pt x="208156" y="757"/>
                    <a:pt x="215397" y="387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sp>
        <p:nvSpPr>
          <p:cNvPr id="10" name="îṣlïde"/>
          <p:cNvSpPr/>
          <p:nvPr/>
        </p:nvSpPr>
        <p:spPr>
          <a:xfrm>
            <a:off x="666750" y="1525119"/>
            <a:ext cx="10858500" cy="519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/>
                </a:solidFill>
              </a:rPr>
              <a:t>单击添加内容或者复制您的内容进行替换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128049" y="2456647"/>
            <a:ext cx="1228068" cy="1183030"/>
            <a:chOff x="4128049" y="2456647"/>
            <a:chExt cx="1228068" cy="1183030"/>
          </a:xfrm>
        </p:grpSpPr>
        <p:sp>
          <p:nvSpPr>
            <p:cNvPr id="11" name="ïś1íḑè"/>
            <p:cNvSpPr/>
            <p:nvPr/>
          </p:nvSpPr>
          <p:spPr>
            <a:xfrm>
              <a:off x="4128049" y="2456647"/>
              <a:ext cx="1228068" cy="1183030"/>
            </a:xfrm>
            <a:prstGeom prst="roundRect">
              <a:avLst>
                <a:gd name="adj" fmla="val 7341"/>
              </a:avLst>
            </a:prstGeom>
            <a:solidFill>
              <a:srgbClr val="4472C4"/>
            </a:solidFill>
            <a:ln w="12700">
              <a:solidFill>
                <a:srgbClr val="4472C4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spcBef>
                  <a:spcPct val="0"/>
                </a:spcBef>
              </a:pP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i$ľiḋe"/>
            <p:cNvSpPr/>
            <p:nvPr/>
          </p:nvSpPr>
          <p:spPr>
            <a:xfrm>
              <a:off x="4249805" y="3163334"/>
              <a:ext cx="984556" cy="293508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添加标题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îṥľîḍê"/>
            <p:cNvSpPr/>
            <p:nvPr/>
          </p:nvSpPr>
          <p:spPr>
            <a:xfrm>
              <a:off x="4562123" y="2581426"/>
              <a:ext cx="359922" cy="472205"/>
            </a:xfrm>
            <a:custGeom>
              <a:avLst/>
              <a:gdLst>
                <a:gd name="connsiteX0" fmla="*/ 219401 w 444350"/>
                <a:gd name="connsiteY0" fmla="*/ 389328 h 605161"/>
                <a:gd name="connsiteX1" fmla="*/ 216430 w 444350"/>
                <a:gd name="connsiteY1" fmla="*/ 392295 h 605161"/>
                <a:gd name="connsiteX2" fmla="*/ 216430 w 444350"/>
                <a:gd name="connsiteY2" fmla="*/ 405460 h 605161"/>
                <a:gd name="connsiteX3" fmla="*/ 196100 w 444350"/>
                <a:gd name="connsiteY3" fmla="*/ 414731 h 605161"/>
                <a:gd name="connsiteX4" fmla="*/ 187559 w 444350"/>
                <a:gd name="connsiteY4" fmla="*/ 435591 h 605161"/>
                <a:gd name="connsiteX5" fmla="*/ 195635 w 444350"/>
                <a:gd name="connsiteY5" fmla="*/ 456822 h 605161"/>
                <a:gd name="connsiteX6" fmla="*/ 221536 w 444350"/>
                <a:gd name="connsiteY6" fmla="*/ 471192 h 605161"/>
                <a:gd name="connsiteX7" fmla="*/ 231655 w 444350"/>
                <a:gd name="connsiteY7" fmla="*/ 477589 h 605161"/>
                <a:gd name="connsiteX8" fmla="*/ 234533 w 444350"/>
                <a:gd name="connsiteY8" fmla="*/ 486768 h 605161"/>
                <a:gd name="connsiteX9" fmla="*/ 231748 w 444350"/>
                <a:gd name="connsiteY9" fmla="*/ 495019 h 605161"/>
                <a:gd name="connsiteX10" fmla="*/ 223578 w 444350"/>
                <a:gd name="connsiteY10" fmla="*/ 498264 h 605161"/>
                <a:gd name="connsiteX11" fmla="*/ 213088 w 444350"/>
                <a:gd name="connsiteY11" fmla="*/ 494185 h 605161"/>
                <a:gd name="connsiteX12" fmla="*/ 209096 w 444350"/>
                <a:gd name="connsiteY12" fmla="*/ 483894 h 605161"/>
                <a:gd name="connsiteX13" fmla="*/ 205569 w 444350"/>
                <a:gd name="connsiteY13" fmla="*/ 480834 h 605161"/>
                <a:gd name="connsiteX14" fmla="*/ 187559 w 444350"/>
                <a:gd name="connsiteY14" fmla="*/ 481205 h 605161"/>
                <a:gd name="connsiteX15" fmla="*/ 184124 w 444350"/>
                <a:gd name="connsiteY15" fmla="*/ 484821 h 605161"/>
                <a:gd name="connsiteX16" fmla="*/ 193407 w 444350"/>
                <a:gd name="connsiteY16" fmla="*/ 506886 h 605161"/>
                <a:gd name="connsiteX17" fmla="*/ 216709 w 444350"/>
                <a:gd name="connsiteY17" fmla="*/ 516714 h 605161"/>
                <a:gd name="connsiteX18" fmla="*/ 216709 w 444350"/>
                <a:gd name="connsiteY18" fmla="*/ 528952 h 605161"/>
                <a:gd name="connsiteX19" fmla="*/ 219679 w 444350"/>
                <a:gd name="connsiteY19" fmla="*/ 531919 h 605161"/>
                <a:gd name="connsiteX20" fmla="*/ 230262 w 444350"/>
                <a:gd name="connsiteY20" fmla="*/ 531919 h 605161"/>
                <a:gd name="connsiteX21" fmla="*/ 233233 w 444350"/>
                <a:gd name="connsiteY21" fmla="*/ 528952 h 605161"/>
                <a:gd name="connsiteX22" fmla="*/ 233233 w 444350"/>
                <a:gd name="connsiteY22" fmla="*/ 516343 h 605161"/>
                <a:gd name="connsiteX23" fmla="*/ 251336 w 444350"/>
                <a:gd name="connsiteY23" fmla="*/ 507535 h 605161"/>
                <a:gd name="connsiteX24" fmla="*/ 259598 w 444350"/>
                <a:gd name="connsiteY24" fmla="*/ 486490 h 605161"/>
                <a:gd name="connsiteX25" fmla="*/ 251429 w 444350"/>
                <a:gd name="connsiteY25" fmla="*/ 465352 h 605161"/>
                <a:gd name="connsiteX26" fmla="*/ 225806 w 444350"/>
                <a:gd name="connsiteY26" fmla="*/ 450518 h 605161"/>
                <a:gd name="connsiteX27" fmla="*/ 215595 w 444350"/>
                <a:gd name="connsiteY27" fmla="*/ 444028 h 605161"/>
                <a:gd name="connsiteX28" fmla="*/ 212810 w 444350"/>
                <a:gd name="connsiteY28" fmla="*/ 435591 h 605161"/>
                <a:gd name="connsiteX29" fmla="*/ 215409 w 444350"/>
                <a:gd name="connsiteY29" fmla="*/ 427154 h 605161"/>
                <a:gd name="connsiteX30" fmla="*/ 223393 w 444350"/>
                <a:gd name="connsiteY30" fmla="*/ 423817 h 605161"/>
                <a:gd name="connsiteX31" fmla="*/ 231748 w 444350"/>
                <a:gd name="connsiteY31" fmla="*/ 427896 h 605161"/>
                <a:gd name="connsiteX32" fmla="*/ 234718 w 444350"/>
                <a:gd name="connsiteY32" fmla="*/ 437074 h 605161"/>
                <a:gd name="connsiteX33" fmla="*/ 238339 w 444350"/>
                <a:gd name="connsiteY33" fmla="*/ 440134 h 605161"/>
                <a:gd name="connsiteX34" fmla="*/ 256442 w 444350"/>
                <a:gd name="connsiteY34" fmla="*/ 439948 h 605161"/>
                <a:gd name="connsiteX35" fmla="*/ 259876 w 444350"/>
                <a:gd name="connsiteY35" fmla="*/ 436333 h 605161"/>
                <a:gd name="connsiteX36" fmla="*/ 252357 w 444350"/>
                <a:gd name="connsiteY36" fmla="*/ 416585 h 605161"/>
                <a:gd name="connsiteX37" fmla="*/ 233419 w 444350"/>
                <a:gd name="connsiteY37" fmla="*/ 405923 h 605161"/>
                <a:gd name="connsiteX38" fmla="*/ 233419 w 444350"/>
                <a:gd name="connsiteY38" fmla="*/ 392295 h 605161"/>
                <a:gd name="connsiteX39" fmla="*/ 230448 w 444350"/>
                <a:gd name="connsiteY39" fmla="*/ 389328 h 605161"/>
                <a:gd name="connsiteX40" fmla="*/ 209746 w 444350"/>
                <a:gd name="connsiteY40" fmla="*/ 316549 h 605161"/>
                <a:gd name="connsiteX41" fmla="*/ 234533 w 444350"/>
                <a:gd name="connsiteY41" fmla="*/ 316549 h 605161"/>
                <a:gd name="connsiteX42" fmla="*/ 234533 w 444350"/>
                <a:gd name="connsiteY42" fmla="*/ 345197 h 605161"/>
                <a:gd name="connsiteX43" fmla="*/ 337950 w 444350"/>
                <a:gd name="connsiteY43" fmla="*/ 448571 h 605161"/>
                <a:gd name="connsiteX44" fmla="*/ 366728 w 444350"/>
                <a:gd name="connsiteY44" fmla="*/ 448571 h 605161"/>
                <a:gd name="connsiteX45" fmla="*/ 366728 w 444350"/>
                <a:gd name="connsiteY45" fmla="*/ 473139 h 605161"/>
                <a:gd name="connsiteX46" fmla="*/ 337950 w 444350"/>
                <a:gd name="connsiteY46" fmla="*/ 473139 h 605161"/>
                <a:gd name="connsiteX47" fmla="*/ 234533 w 444350"/>
                <a:gd name="connsiteY47" fmla="*/ 576513 h 605161"/>
                <a:gd name="connsiteX48" fmla="*/ 234533 w 444350"/>
                <a:gd name="connsiteY48" fmla="*/ 605161 h 605161"/>
                <a:gd name="connsiteX49" fmla="*/ 209746 w 444350"/>
                <a:gd name="connsiteY49" fmla="*/ 605161 h 605161"/>
                <a:gd name="connsiteX50" fmla="*/ 209746 w 444350"/>
                <a:gd name="connsiteY50" fmla="*/ 576513 h 605161"/>
                <a:gd name="connsiteX51" fmla="*/ 106237 w 444350"/>
                <a:gd name="connsiteY51" fmla="*/ 473139 h 605161"/>
                <a:gd name="connsiteX52" fmla="*/ 77551 w 444350"/>
                <a:gd name="connsiteY52" fmla="*/ 473139 h 605161"/>
                <a:gd name="connsiteX53" fmla="*/ 77551 w 444350"/>
                <a:gd name="connsiteY53" fmla="*/ 448571 h 605161"/>
                <a:gd name="connsiteX54" fmla="*/ 106237 w 444350"/>
                <a:gd name="connsiteY54" fmla="*/ 448571 h 605161"/>
                <a:gd name="connsiteX55" fmla="*/ 209746 w 444350"/>
                <a:gd name="connsiteY55" fmla="*/ 345197 h 605161"/>
                <a:gd name="connsiteX56" fmla="*/ 215397 w 444350"/>
                <a:gd name="connsiteY56" fmla="*/ 387 h 605161"/>
                <a:gd name="connsiteX57" fmla="*/ 267668 w 444350"/>
                <a:gd name="connsiteY57" fmla="*/ 11417 h 605161"/>
                <a:gd name="connsiteX58" fmla="*/ 293015 w 444350"/>
                <a:gd name="connsiteY58" fmla="*/ 35053 h 605161"/>
                <a:gd name="connsiteX59" fmla="*/ 321054 w 444350"/>
                <a:gd name="connsiteY59" fmla="*/ 123667 h 605161"/>
                <a:gd name="connsiteX60" fmla="*/ 319197 w 444350"/>
                <a:gd name="connsiteY60" fmla="*/ 131546 h 605161"/>
                <a:gd name="connsiteX61" fmla="*/ 326624 w 444350"/>
                <a:gd name="connsiteY61" fmla="*/ 168716 h 605161"/>
                <a:gd name="connsiteX62" fmla="*/ 308520 w 444350"/>
                <a:gd name="connsiteY62" fmla="*/ 200046 h 605161"/>
                <a:gd name="connsiteX63" fmla="*/ 295893 w 444350"/>
                <a:gd name="connsiteY63" fmla="*/ 234527 h 605161"/>
                <a:gd name="connsiteX64" fmla="*/ 295893 w 444350"/>
                <a:gd name="connsiteY64" fmla="*/ 277536 h 605161"/>
                <a:gd name="connsiteX65" fmla="*/ 298121 w 444350"/>
                <a:gd name="connsiteY65" fmla="*/ 281059 h 605161"/>
                <a:gd name="connsiteX66" fmla="*/ 428381 w 444350"/>
                <a:gd name="connsiteY66" fmla="*/ 364482 h 605161"/>
                <a:gd name="connsiteX67" fmla="*/ 444350 w 444350"/>
                <a:gd name="connsiteY67" fmla="*/ 398500 h 605161"/>
                <a:gd name="connsiteX68" fmla="*/ 444350 w 444350"/>
                <a:gd name="connsiteY68" fmla="*/ 461067 h 605161"/>
                <a:gd name="connsiteX69" fmla="*/ 388365 w 444350"/>
                <a:gd name="connsiteY69" fmla="*/ 461067 h 605161"/>
                <a:gd name="connsiteX70" fmla="*/ 388365 w 444350"/>
                <a:gd name="connsiteY70" fmla="*/ 448554 h 605161"/>
                <a:gd name="connsiteX71" fmla="*/ 366733 w 444350"/>
                <a:gd name="connsiteY71" fmla="*/ 426956 h 605161"/>
                <a:gd name="connsiteX72" fmla="*/ 356056 w 444350"/>
                <a:gd name="connsiteY72" fmla="*/ 426956 h 605161"/>
                <a:gd name="connsiteX73" fmla="*/ 256156 w 444350"/>
                <a:gd name="connsiteY73" fmla="*/ 327219 h 605161"/>
                <a:gd name="connsiteX74" fmla="*/ 256156 w 444350"/>
                <a:gd name="connsiteY74" fmla="*/ 316560 h 605161"/>
                <a:gd name="connsiteX75" fmla="*/ 234523 w 444350"/>
                <a:gd name="connsiteY75" fmla="*/ 294962 h 605161"/>
                <a:gd name="connsiteX76" fmla="*/ 209734 w 444350"/>
                <a:gd name="connsiteY76" fmla="*/ 294962 h 605161"/>
                <a:gd name="connsiteX77" fmla="*/ 188101 w 444350"/>
                <a:gd name="connsiteY77" fmla="*/ 316560 h 605161"/>
                <a:gd name="connsiteX78" fmla="*/ 188101 w 444350"/>
                <a:gd name="connsiteY78" fmla="*/ 327219 h 605161"/>
                <a:gd name="connsiteX79" fmla="*/ 88202 w 444350"/>
                <a:gd name="connsiteY79" fmla="*/ 426956 h 605161"/>
                <a:gd name="connsiteX80" fmla="*/ 77525 w 444350"/>
                <a:gd name="connsiteY80" fmla="*/ 426956 h 605161"/>
                <a:gd name="connsiteX81" fmla="*/ 55892 w 444350"/>
                <a:gd name="connsiteY81" fmla="*/ 448554 h 605161"/>
                <a:gd name="connsiteX82" fmla="*/ 55985 w 444350"/>
                <a:gd name="connsiteY82" fmla="*/ 448554 h 605161"/>
                <a:gd name="connsiteX83" fmla="*/ 55985 w 444350"/>
                <a:gd name="connsiteY83" fmla="*/ 461067 h 605161"/>
                <a:gd name="connsiteX84" fmla="*/ 0 w 444350"/>
                <a:gd name="connsiteY84" fmla="*/ 461067 h 605161"/>
                <a:gd name="connsiteX85" fmla="*/ 0 w 444350"/>
                <a:gd name="connsiteY85" fmla="*/ 398500 h 605161"/>
                <a:gd name="connsiteX86" fmla="*/ 15969 w 444350"/>
                <a:gd name="connsiteY86" fmla="*/ 364482 h 605161"/>
                <a:gd name="connsiteX87" fmla="*/ 146229 w 444350"/>
                <a:gd name="connsiteY87" fmla="*/ 281059 h 605161"/>
                <a:gd name="connsiteX88" fmla="*/ 148457 w 444350"/>
                <a:gd name="connsiteY88" fmla="*/ 277536 h 605161"/>
                <a:gd name="connsiteX89" fmla="*/ 148457 w 444350"/>
                <a:gd name="connsiteY89" fmla="*/ 234527 h 605161"/>
                <a:gd name="connsiteX90" fmla="*/ 135830 w 444350"/>
                <a:gd name="connsiteY90" fmla="*/ 200046 h 605161"/>
                <a:gd name="connsiteX91" fmla="*/ 117726 w 444350"/>
                <a:gd name="connsiteY91" fmla="*/ 168716 h 605161"/>
                <a:gd name="connsiteX92" fmla="*/ 124782 w 444350"/>
                <a:gd name="connsiteY92" fmla="*/ 131546 h 605161"/>
                <a:gd name="connsiteX93" fmla="*/ 122925 w 444350"/>
                <a:gd name="connsiteY93" fmla="*/ 123667 h 605161"/>
                <a:gd name="connsiteX94" fmla="*/ 122739 w 444350"/>
                <a:gd name="connsiteY94" fmla="*/ 80102 h 605161"/>
                <a:gd name="connsiteX95" fmla="*/ 148179 w 444350"/>
                <a:gd name="connsiteY95" fmla="*/ 35517 h 605161"/>
                <a:gd name="connsiteX96" fmla="*/ 171761 w 444350"/>
                <a:gd name="connsiteY96" fmla="*/ 16144 h 605161"/>
                <a:gd name="connsiteX97" fmla="*/ 194600 w 444350"/>
                <a:gd name="connsiteY97" fmla="*/ 4372 h 605161"/>
                <a:gd name="connsiteX98" fmla="*/ 215397 w 444350"/>
                <a:gd name="connsiteY98" fmla="*/ 387 h 60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44350" h="605161">
                  <a:moveTo>
                    <a:pt x="219401" y="389328"/>
                  </a:moveTo>
                  <a:cubicBezTo>
                    <a:pt x="217823" y="389328"/>
                    <a:pt x="216430" y="390718"/>
                    <a:pt x="216430" y="392295"/>
                  </a:cubicBezTo>
                  <a:lnTo>
                    <a:pt x="216430" y="405460"/>
                  </a:lnTo>
                  <a:cubicBezTo>
                    <a:pt x="208168" y="406665"/>
                    <a:pt x="201298" y="409724"/>
                    <a:pt x="196100" y="414731"/>
                  </a:cubicBezTo>
                  <a:cubicBezTo>
                    <a:pt x="190437" y="420108"/>
                    <a:pt x="187559" y="427154"/>
                    <a:pt x="187559" y="435591"/>
                  </a:cubicBezTo>
                  <a:cubicBezTo>
                    <a:pt x="187559" y="444955"/>
                    <a:pt x="190158" y="452001"/>
                    <a:pt x="195635" y="456822"/>
                  </a:cubicBezTo>
                  <a:cubicBezTo>
                    <a:pt x="201113" y="461643"/>
                    <a:pt x="209653" y="466464"/>
                    <a:pt x="221536" y="471192"/>
                  </a:cubicBezTo>
                  <a:cubicBezTo>
                    <a:pt x="226363" y="473325"/>
                    <a:pt x="229798" y="475364"/>
                    <a:pt x="231655" y="477589"/>
                  </a:cubicBezTo>
                  <a:cubicBezTo>
                    <a:pt x="233512" y="479722"/>
                    <a:pt x="234533" y="482781"/>
                    <a:pt x="234533" y="486768"/>
                  </a:cubicBezTo>
                  <a:cubicBezTo>
                    <a:pt x="234533" y="490198"/>
                    <a:pt x="233604" y="492980"/>
                    <a:pt x="231748" y="495019"/>
                  </a:cubicBezTo>
                  <a:cubicBezTo>
                    <a:pt x="229891" y="497152"/>
                    <a:pt x="227199" y="498264"/>
                    <a:pt x="223578" y="498264"/>
                  </a:cubicBezTo>
                  <a:cubicBezTo>
                    <a:pt x="219308" y="498264"/>
                    <a:pt x="215780" y="496874"/>
                    <a:pt x="213088" y="494185"/>
                  </a:cubicBezTo>
                  <a:cubicBezTo>
                    <a:pt x="210860" y="491960"/>
                    <a:pt x="209468" y="488529"/>
                    <a:pt x="209096" y="483894"/>
                  </a:cubicBezTo>
                  <a:cubicBezTo>
                    <a:pt x="209004" y="482225"/>
                    <a:pt x="207425" y="480834"/>
                    <a:pt x="205569" y="480834"/>
                  </a:cubicBezTo>
                  <a:lnTo>
                    <a:pt x="187559" y="481205"/>
                  </a:lnTo>
                  <a:cubicBezTo>
                    <a:pt x="185609" y="481205"/>
                    <a:pt x="184031" y="482781"/>
                    <a:pt x="184124" y="484821"/>
                  </a:cubicBezTo>
                  <a:cubicBezTo>
                    <a:pt x="184588" y="494278"/>
                    <a:pt x="187745" y="501695"/>
                    <a:pt x="193407" y="506886"/>
                  </a:cubicBezTo>
                  <a:cubicBezTo>
                    <a:pt x="199627" y="512635"/>
                    <a:pt x="207240" y="515972"/>
                    <a:pt x="216709" y="516714"/>
                  </a:cubicBezTo>
                  <a:lnTo>
                    <a:pt x="216709" y="528952"/>
                  </a:lnTo>
                  <a:cubicBezTo>
                    <a:pt x="216709" y="530528"/>
                    <a:pt x="218008" y="531919"/>
                    <a:pt x="219679" y="531919"/>
                  </a:cubicBezTo>
                  <a:lnTo>
                    <a:pt x="230262" y="531919"/>
                  </a:lnTo>
                  <a:cubicBezTo>
                    <a:pt x="231933" y="531919"/>
                    <a:pt x="233233" y="530528"/>
                    <a:pt x="233233" y="528952"/>
                  </a:cubicBezTo>
                  <a:lnTo>
                    <a:pt x="233233" y="516343"/>
                  </a:lnTo>
                  <a:cubicBezTo>
                    <a:pt x="240567" y="514952"/>
                    <a:pt x="246601" y="512078"/>
                    <a:pt x="251336" y="507535"/>
                  </a:cubicBezTo>
                  <a:cubicBezTo>
                    <a:pt x="256906" y="502251"/>
                    <a:pt x="259598" y="495205"/>
                    <a:pt x="259598" y="486490"/>
                  </a:cubicBezTo>
                  <a:cubicBezTo>
                    <a:pt x="259598" y="477404"/>
                    <a:pt x="256906" y="470358"/>
                    <a:pt x="251429" y="465352"/>
                  </a:cubicBezTo>
                  <a:cubicBezTo>
                    <a:pt x="246044" y="460438"/>
                    <a:pt x="237503" y="455524"/>
                    <a:pt x="225806" y="450518"/>
                  </a:cubicBezTo>
                  <a:cubicBezTo>
                    <a:pt x="220793" y="448293"/>
                    <a:pt x="217451" y="446067"/>
                    <a:pt x="215595" y="444028"/>
                  </a:cubicBezTo>
                  <a:cubicBezTo>
                    <a:pt x="213738" y="441895"/>
                    <a:pt x="212810" y="439021"/>
                    <a:pt x="212810" y="435591"/>
                  </a:cubicBezTo>
                  <a:cubicBezTo>
                    <a:pt x="212810" y="432161"/>
                    <a:pt x="213738" y="429379"/>
                    <a:pt x="215409" y="427154"/>
                  </a:cubicBezTo>
                  <a:cubicBezTo>
                    <a:pt x="217173" y="424929"/>
                    <a:pt x="219772" y="423817"/>
                    <a:pt x="223393" y="423817"/>
                  </a:cubicBezTo>
                  <a:cubicBezTo>
                    <a:pt x="226828" y="423817"/>
                    <a:pt x="229705" y="425207"/>
                    <a:pt x="231748" y="427896"/>
                  </a:cubicBezTo>
                  <a:cubicBezTo>
                    <a:pt x="233419" y="430121"/>
                    <a:pt x="234347" y="433088"/>
                    <a:pt x="234718" y="437074"/>
                  </a:cubicBezTo>
                  <a:cubicBezTo>
                    <a:pt x="234904" y="438929"/>
                    <a:pt x="236575" y="440134"/>
                    <a:pt x="238339" y="440134"/>
                  </a:cubicBezTo>
                  <a:lnTo>
                    <a:pt x="256442" y="439948"/>
                  </a:lnTo>
                  <a:cubicBezTo>
                    <a:pt x="258391" y="439948"/>
                    <a:pt x="259969" y="438280"/>
                    <a:pt x="259876" y="436333"/>
                  </a:cubicBezTo>
                  <a:cubicBezTo>
                    <a:pt x="259412" y="428452"/>
                    <a:pt x="256906" y="421870"/>
                    <a:pt x="252357" y="416585"/>
                  </a:cubicBezTo>
                  <a:cubicBezTo>
                    <a:pt x="247530" y="411022"/>
                    <a:pt x="241217" y="407499"/>
                    <a:pt x="233419" y="405923"/>
                  </a:cubicBezTo>
                  <a:lnTo>
                    <a:pt x="233419" y="392295"/>
                  </a:lnTo>
                  <a:cubicBezTo>
                    <a:pt x="233419" y="390718"/>
                    <a:pt x="232119" y="389328"/>
                    <a:pt x="230448" y="389328"/>
                  </a:cubicBezTo>
                  <a:close/>
                  <a:moveTo>
                    <a:pt x="209746" y="316549"/>
                  </a:moveTo>
                  <a:lnTo>
                    <a:pt x="234533" y="316549"/>
                  </a:lnTo>
                  <a:lnTo>
                    <a:pt x="234533" y="345197"/>
                  </a:lnTo>
                  <a:cubicBezTo>
                    <a:pt x="288841" y="350945"/>
                    <a:pt x="332287" y="394149"/>
                    <a:pt x="337950" y="448571"/>
                  </a:cubicBezTo>
                  <a:lnTo>
                    <a:pt x="366728" y="448571"/>
                  </a:lnTo>
                  <a:lnTo>
                    <a:pt x="366728" y="473139"/>
                  </a:lnTo>
                  <a:lnTo>
                    <a:pt x="337950" y="473139"/>
                  </a:lnTo>
                  <a:cubicBezTo>
                    <a:pt x="332287" y="527468"/>
                    <a:pt x="288933" y="570858"/>
                    <a:pt x="234533" y="576513"/>
                  </a:cubicBezTo>
                  <a:lnTo>
                    <a:pt x="234533" y="605161"/>
                  </a:lnTo>
                  <a:lnTo>
                    <a:pt x="209746" y="605161"/>
                  </a:lnTo>
                  <a:lnTo>
                    <a:pt x="209746" y="576513"/>
                  </a:lnTo>
                  <a:cubicBezTo>
                    <a:pt x="155438" y="570858"/>
                    <a:pt x="111992" y="527561"/>
                    <a:pt x="106237" y="473139"/>
                  </a:cubicBezTo>
                  <a:lnTo>
                    <a:pt x="77551" y="473139"/>
                  </a:lnTo>
                  <a:lnTo>
                    <a:pt x="77551" y="448571"/>
                  </a:lnTo>
                  <a:lnTo>
                    <a:pt x="106237" y="448571"/>
                  </a:lnTo>
                  <a:cubicBezTo>
                    <a:pt x="111992" y="394334"/>
                    <a:pt x="155253" y="350945"/>
                    <a:pt x="209746" y="345197"/>
                  </a:cubicBezTo>
                  <a:close/>
                  <a:moveTo>
                    <a:pt x="215397" y="387"/>
                  </a:moveTo>
                  <a:cubicBezTo>
                    <a:pt x="238051" y="-1560"/>
                    <a:pt x="255320" y="4094"/>
                    <a:pt x="267668" y="11417"/>
                  </a:cubicBezTo>
                  <a:cubicBezTo>
                    <a:pt x="285959" y="21520"/>
                    <a:pt x="293015" y="35053"/>
                    <a:pt x="293015" y="35053"/>
                  </a:cubicBezTo>
                  <a:cubicBezTo>
                    <a:pt x="293015" y="35053"/>
                    <a:pt x="335259" y="38020"/>
                    <a:pt x="321054" y="123667"/>
                  </a:cubicBezTo>
                  <a:cubicBezTo>
                    <a:pt x="320497" y="126263"/>
                    <a:pt x="319939" y="128951"/>
                    <a:pt x="319197" y="131546"/>
                  </a:cubicBezTo>
                  <a:cubicBezTo>
                    <a:pt x="327181" y="131546"/>
                    <a:pt x="335351" y="137756"/>
                    <a:pt x="326624" y="168716"/>
                  </a:cubicBezTo>
                  <a:cubicBezTo>
                    <a:pt x="319661" y="192816"/>
                    <a:pt x="313348" y="199675"/>
                    <a:pt x="308520" y="200046"/>
                  </a:cubicBezTo>
                  <a:cubicBezTo>
                    <a:pt x="306756" y="210891"/>
                    <a:pt x="302578" y="223033"/>
                    <a:pt x="295893" y="234527"/>
                  </a:cubicBezTo>
                  <a:lnTo>
                    <a:pt x="295893" y="277536"/>
                  </a:lnTo>
                  <a:cubicBezTo>
                    <a:pt x="295893" y="279019"/>
                    <a:pt x="296729" y="280317"/>
                    <a:pt x="298121" y="281059"/>
                  </a:cubicBezTo>
                  <a:cubicBezTo>
                    <a:pt x="310469" y="287176"/>
                    <a:pt x="371653" y="318043"/>
                    <a:pt x="428381" y="364482"/>
                  </a:cubicBezTo>
                  <a:cubicBezTo>
                    <a:pt x="438501" y="372824"/>
                    <a:pt x="444350" y="385430"/>
                    <a:pt x="444350" y="398500"/>
                  </a:cubicBezTo>
                  <a:lnTo>
                    <a:pt x="444350" y="461067"/>
                  </a:lnTo>
                  <a:lnTo>
                    <a:pt x="388365" y="461067"/>
                  </a:lnTo>
                  <a:lnTo>
                    <a:pt x="388365" y="448554"/>
                  </a:lnTo>
                  <a:cubicBezTo>
                    <a:pt x="388365" y="436596"/>
                    <a:pt x="378709" y="426956"/>
                    <a:pt x="366733" y="426956"/>
                  </a:cubicBezTo>
                  <a:lnTo>
                    <a:pt x="356056" y="426956"/>
                  </a:lnTo>
                  <a:cubicBezTo>
                    <a:pt x="343522" y="378200"/>
                    <a:pt x="304899" y="339640"/>
                    <a:pt x="256156" y="327219"/>
                  </a:cubicBezTo>
                  <a:lnTo>
                    <a:pt x="256156" y="316560"/>
                  </a:lnTo>
                  <a:cubicBezTo>
                    <a:pt x="256156" y="304602"/>
                    <a:pt x="246500" y="294962"/>
                    <a:pt x="234523" y="294962"/>
                  </a:cubicBezTo>
                  <a:lnTo>
                    <a:pt x="209734" y="294962"/>
                  </a:lnTo>
                  <a:cubicBezTo>
                    <a:pt x="197757" y="294962"/>
                    <a:pt x="188101" y="304602"/>
                    <a:pt x="188101" y="316560"/>
                  </a:cubicBezTo>
                  <a:lnTo>
                    <a:pt x="188101" y="327219"/>
                  </a:lnTo>
                  <a:cubicBezTo>
                    <a:pt x="139266" y="339547"/>
                    <a:pt x="100643" y="378200"/>
                    <a:pt x="88202" y="426956"/>
                  </a:cubicBezTo>
                  <a:lnTo>
                    <a:pt x="77525" y="426956"/>
                  </a:lnTo>
                  <a:cubicBezTo>
                    <a:pt x="65548" y="426956"/>
                    <a:pt x="55892" y="436596"/>
                    <a:pt x="55892" y="448554"/>
                  </a:cubicBezTo>
                  <a:lnTo>
                    <a:pt x="55985" y="448554"/>
                  </a:lnTo>
                  <a:lnTo>
                    <a:pt x="55985" y="461067"/>
                  </a:lnTo>
                  <a:lnTo>
                    <a:pt x="0" y="461067"/>
                  </a:lnTo>
                  <a:lnTo>
                    <a:pt x="0" y="398500"/>
                  </a:lnTo>
                  <a:cubicBezTo>
                    <a:pt x="0" y="385430"/>
                    <a:pt x="5849" y="372824"/>
                    <a:pt x="15969" y="364482"/>
                  </a:cubicBezTo>
                  <a:cubicBezTo>
                    <a:pt x="72697" y="318043"/>
                    <a:pt x="133881" y="287176"/>
                    <a:pt x="146229" y="281059"/>
                  </a:cubicBezTo>
                  <a:cubicBezTo>
                    <a:pt x="147621" y="280502"/>
                    <a:pt x="148457" y="279112"/>
                    <a:pt x="148457" y="277536"/>
                  </a:cubicBezTo>
                  <a:lnTo>
                    <a:pt x="148457" y="234527"/>
                  </a:lnTo>
                  <a:cubicBezTo>
                    <a:pt x="141772" y="223033"/>
                    <a:pt x="137594" y="210983"/>
                    <a:pt x="135830" y="200046"/>
                  </a:cubicBezTo>
                  <a:cubicBezTo>
                    <a:pt x="131002" y="199675"/>
                    <a:pt x="124596" y="192816"/>
                    <a:pt x="117726" y="168716"/>
                  </a:cubicBezTo>
                  <a:cubicBezTo>
                    <a:pt x="109091" y="138220"/>
                    <a:pt x="116890" y="131824"/>
                    <a:pt x="124782" y="131546"/>
                  </a:cubicBezTo>
                  <a:cubicBezTo>
                    <a:pt x="124039" y="128951"/>
                    <a:pt x="123482" y="126263"/>
                    <a:pt x="122925" y="123667"/>
                  </a:cubicBezTo>
                  <a:cubicBezTo>
                    <a:pt x="119861" y="108188"/>
                    <a:pt x="119118" y="93820"/>
                    <a:pt x="122739" y="80102"/>
                  </a:cubicBezTo>
                  <a:cubicBezTo>
                    <a:pt x="127010" y="61749"/>
                    <a:pt x="137037" y="46918"/>
                    <a:pt x="148179" y="35517"/>
                  </a:cubicBezTo>
                  <a:cubicBezTo>
                    <a:pt x="155235" y="28102"/>
                    <a:pt x="163219" y="21428"/>
                    <a:pt x="171761" y="16144"/>
                  </a:cubicBezTo>
                  <a:cubicBezTo>
                    <a:pt x="178631" y="11324"/>
                    <a:pt x="186337" y="7246"/>
                    <a:pt x="194600" y="4372"/>
                  </a:cubicBezTo>
                  <a:cubicBezTo>
                    <a:pt x="201192" y="2148"/>
                    <a:pt x="208156" y="757"/>
                    <a:pt x="215397" y="387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804055" y="2456647"/>
            <a:ext cx="1228068" cy="1183030"/>
            <a:chOff x="6804055" y="2456647"/>
            <a:chExt cx="1228068" cy="1183030"/>
          </a:xfrm>
        </p:grpSpPr>
        <p:sp>
          <p:nvSpPr>
            <p:cNvPr id="16" name="ïṩḷíḓé"/>
            <p:cNvSpPr/>
            <p:nvPr/>
          </p:nvSpPr>
          <p:spPr>
            <a:xfrm>
              <a:off x="6804055" y="2456647"/>
              <a:ext cx="1228068" cy="1183030"/>
            </a:xfrm>
            <a:prstGeom prst="roundRect">
              <a:avLst>
                <a:gd name="adj" fmla="val 7341"/>
              </a:avLst>
            </a:prstGeom>
            <a:noFill/>
            <a:ln w="12700">
              <a:solidFill>
                <a:schemeClr val="accent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spcBef>
                  <a:spcPct val="0"/>
                </a:spcBef>
              </a:pP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îsļîḍe"/>
            <p:cNvSpPr/>
            <p:nvPr/>
          </p:nvSpPr>
          <p:spPr>
            <a:xfrm>
              <a:off x="6925811" y="3163334"/>
              <a:ext cx="984556" cy="293508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dirty="0"/>
                <a:t>添加标题</a:t>
              </a:r>
              <a:endParaRPr lang="zh-CN" altLang="en-US" sz="1600" b="1" dirty="0"/>
            </a:p>
          </p:txBody>
        </p:sp>
        <p:sp>
          <p:nvSpPr>
            <p:cNvPr id="18" name="íṣlíḋè"/>
            <p:cNvSpPr/>
            <p:nvPr/>
          </p:nvSpPr>
          <p:spPr>
            <a:xfrm>
              <a:off x="7238129" y="2581426"/>
              <a:ext cx="359922" cy="472205"/>
            </a:xfrm>
            <a:custGeom>
              <a:avLst/>
              <a:gdLst>
                <a:gd name="connsiteX0" fmla="*/ 219401 w 444350"/>
                <a:gd name="connsiteY0" fmla="*/ 389328 h 605161"/>
                <a:gd name="connsiteX1" fmla="*/ 216430 w 444350"/>
                <a:gd name="connsiteY1" fmla="*/ 392295 h 605161"/>
                <a:gd name="connsiteX2" fmla="*/ 216430 w 444350"/>
                <a:gd name="connsiteY2" fmla="*/ 405460 h 605161"/>
                <a:gd name="connsiteX3" fmla="*/ 196100 w 444350"/>
                <a:gd name="connsiteY3" fmla="*/ 414731 h 605161"/>
                <a:gd name="connsiteX4" fmla="*/ 187559 w 444350"/>
                <a:gd name="connsiteY4" fmla="*/ 435591 h 605161"/>
                <a:gd name="connsiteX5" fmla="*/ 195635 w 444350"/>
                <a:gd name="connsiteY5" fmla="*/ 456822 h 605161"/>
                <a:gd name="connsiteX6" fmla="*/ 221536 w 444350"/>
                <a:gd name="connsiteY6" fmla="*/ 471192 h 605161"/>
                <a:gd name="connsiteX7" fmla="*/ 231655 w 444350"/>
                <a:gd name="connsiteY7" fmla="*/ 477589 h 605161"/>
                <a:gd name="connsiteX8" fmla="*/ 234533 w 444350"/>
                <a:gd name="connsiteY8" fmla="*/ 486768 h 605161"/>
                <a:gd name="connsiteX9" fmla="*/ 231748 w 444350"/>
                <a:gd name="connsiteY9" fmla="*/ 495019 h 605161"/>
                <a:gd name="connsiteX10" fmla="*/ 223578 w 444350"/>
                <a:gd name="connsiteY10" fmla="*/ 498264 h 605161"/>
                <a:gd name="connsiteX11" fmla="*/ 213088 w 444350"/>
                <a:gd name="connsiteY11" fmla="*/ 494185 h 605161"/>
                <a:gd name="connsiteX12" fmla="*/ 209096 w 444350"/>
                <a:gd name="connsiteY12" fmla="*/ 483894 h 605161"/>
                <a:gd name="connsiteX13" fmla="*/ 205569 w 444350"/>
                <a:gd name="connsiteY13" fmla="*/ 480834 h 605161"/>
                <a:gd name="connsiteX14" fmla="*/ 187559 w 444350"/>
                <a:gd name="connsiteY14" fmla="*/ 481205 h 605161"/>
                <a:gd name="connsiteX15" fmla="*/ 184124 w 444350"/>
                <a:gd name="connsiteY15" fmla="*/ 484821 h 605161"/>
                <a:gd name="connsiteX16" fmla="*/ 193407 w 444350"/>
                <a:gd name="connsiteY16" fmla="*/ 506886 h 605161"/>
                <a:gd name="connsiteX17" fmla="*/ 216709 w 444350"/>
                <a:gd name="connsiteY17" fmla="*/ 516714 h 605161"/>
                <a:gd name="connsiteX18" fmla="*/ 216709 w 444350"/>
                <a:gd name="connsiteY18" fmla="*/ 528952 h 605161"/>
                <a:gd name="connsiteX19" fmla="*/ 219679 w 444350"/>
                <a:gd name="connsiteY19" fmla="*/ 531919 h 605161"/>
                <a:gd name="connsiteX20" fmla="*/ 230262 w 444350"/>
                <a:gd name="connsiteY20" fmla="*/ 531919 h 605161"/>
                <a:gd name="connsiteX21" fmla="*/ 233233 w 444350"/>
                <a:gd name="connsiteY21" fmla="*/ 528952 h 605161"/>
                <a:gd name="connsiteX22" fmla="*/ 233233 w 444350"/>
                <a:gd name="connsiteY22" fmla="*/ 516343 h 605161"/>
                <a:gd name="connsiteX23" fmla="*/ 251336 w 444350"/>
                <a:gd name="connsiteY23" fmla="*/ 507535 h 605161"/>
                <a:gd name="connsiteX24" fmla="*/ 259598 w 444350"/>
                <a:gd name="connsiteY24" fmla="*/ 486490 h 605161"/>
                <a:gd name="connsiteX25" fmla="*/ 251429 w 444350"/>
                <a:gd name="connsiteY25" fmla="*/ 465352 h 605161"/>
                <a:gd name="connsiteX26" fmla="*/ 225806 w 444350"/>
                <a:gd name="connsiteY26" fmla="*/ 450518 h 605161"/>
                <a:gd name="connsiteX27" fmla="*/ 215595 w 444350"/>
                <a:gd name="connsiteY27" fmla="*/ 444028 h 605161"/>
                <a:gd name="connsiteX28" fmla="*/ 212810 w 444350"/>
                <a:gd name="connsiteY28" fmla="*/ 435591 h 605161"/>
                <a:gd name="connsiteX29" fmla="*/ 215409 w 444350"/>
                <a:gd name="connsiteY29" fmla="*/ 427154 h 605161"/>
                <a:gd name="connsiteX30" fmla="*/ 223393 w 444350"/>
                <a:gd name="connsiteY30" fmla="*/ 423817 h 605161"/>
                <a:gd name="connsiteX31" fmla="*/ 231748 w 444350"/>
                <a:gd name="connsiteY31" fmla="*/ 427896 h 605161"/>
                <a:gd name="connsiteX32" fmla="*/ 234718 w 444350"/>
                <a:gd name="connsiteY32" fmla="*/ 437074 h 605161"/>
                <a:gd name="connsiteX33" fmla="*/ 238339 w 444350"/>
                <a:gd name="connsiteY33" fmla="*/ 440134 h 605161"/>
                <a:gd name="connsiteX34" fmla="*/ 256442 w 444350"/>
                <a:gd name="connsiteY34" fmla="*/ 439948 h 605161"/>
                <a:gd name="connsiteX35" fmla="*/ 259876 w 444350"/>
                <a:gd name="connsiteY35" fmla="*/ 436333 h 605161"/>
                <a:gd name="connsiteX36" fmla="*/ 252357 w 444350"/>
                <a:gd name="connsiteY36" fmla="*/ 416585 h 605161"/>
                <a:gd name="connsiteX37" fmla="*/ 233419 w 444350"/>
                <a:gd name="connsiteY37" fmla="*/ 405923 h 605161"/>
                <a:gd name="connsiteX38" fmla="*/ 233419 w 444350"/>
                <a:gd name="connsiteY38" fmla="*/ 392295 h 605161"/>
                <a:gd name="connsiteX39" fmla="*/ 230448 w 444350"/>
                <a:gd name="connsiteY39" fmla="*/ 389328 h 605161"/>
                <a:gd name="connsiteX40" fmla="*/ 209746 w 444350"/>
                <a:gd name="connsiteY40" fmla="*/ 316549 h 605161"/>
                <a:gd name="connsiteX41" fmla="*/ 234533 w 444350"/>
                <a:gd name="connsiteY41" fmla="*/ 316549 h 605161"/>
                <a:gd name="connsiteX42" fmla="*/ 234533 w 444350"/>
                <a:gd name="connsiteY42" fmla="*/ 345197 h 605161"/>
                <a:gd name="connsiteX43" fmla="*/ 337950 w 444350"/>
                <a:gd name="connsiteY43" fmla="*/ 448571 h 605161"/>
                <a:gd name="connsiteX44" fmla="*/ 366728 w 444350"/>
                <a:gd name="connsiteY44" fmla="*/ 448571 h 605161"/>
                <a:gd name="connsiteX45" fmla="*/ 366728 w 444350"/>
                <a:gd name="connsiteY45" fmla="*/ 473139 h 605161"/>
                <a:gd name="connsiteX46" fmla="*/ 337950 w 444350"/>
                <a:gd name="connsiteY46" fmla="*/ 473139 h 605161"/>
                <a:gd name="connsiteX47" fmla="*/ 234533 w 444350"/>
                <a:gd name="connsiteY47" fmla="*/ 576513 h 605161"/>
                <a:gd name="connsiteX48" fmla="*/ 234533 w 444350"/>
                <a:gd name="connsiteY48" fmla="*/ 605161 h 605161"/>
                <a:gd name="connsiteX49" fmla="*/ 209746 w 444350"/>
                <a:gd name="connsiteY49" fmla="*/ 605161 h 605161"/>
                <a:gd name="connsiteX50" fmla="*/ 209746 w 444350"/>
                <a:gd name="connsiteY50" fmla="*/ 576513 h 605161"/>
                <a:gd name="connsiteX51" fmla="*/ 106237 w 444350"/>
                <a:gd name="connsiteY51" fmla="*/ 473139 h 605161"/>
                <a:gd name="connsiteX52" fmla="*/ 77551 w 444350"/>
                <a:gd name="connsiteY52" fmla="*/ 473139 h 605161"/>
                <a:gd name="connsiteX53" fmla="*/ 77551 w 444350"/>
                <a:gd name="connsiteY53" fmla="*/ 448571 h 605161"/>
                <a:gd name="connsiteX54" fmla="*/ 106237 w 444350"/>
                <a:gd name="connsiteY54" fmla="*/ 448571 h 605161"/>
                <a:gd name="connsiteX55" fmla="*/ 209746 w 444350"/>
                <a:gd name="connsiteY55" fmla="*/ 345197 h 605161"/>
                <a:gd name="connsiteX56" fmla="*/ 215397 w 444350"/>
                <a:gd name="connsiteY56" fmla="*/ 387 h 605161"/>
                <a:gd name="connsiteX57" fmla="*/ 267668 w 444350"/>
                <a:gd name="connsiteY57" fmla="*/ 11417 h 605161"/>
                <a:gd name="connsiteX58" fmla="*/ 293015 w 444350"/>
                <a:gd name="connsiteY58" fmla="*/ 35053 h 605161"/>
                <a:gd name="connsiteX59" fmla="*/ 321054 w 444350"/>
                <a:gd name="connsiteY59" fmla="*/ 123667 h 605161"/>
                <a:gd name="connsiteX60" fmla="*/ 319197 w 444350"/>
                <a:gd name="connsiteY60" fmla="*/ 131546 h 605161"/>
                <a:gd name="connsiteX61" fmla="*/ 326624 w 444350"/>
                <a:gd name="connsiteY61" fmla="*/ 168716 h 605161"/>
                <a:gd name="connsiteX62" fmla="*/ 308520 w 444350"/>
                <a:gd name="connsiteY62" fmla="*/ 200046 h 605161"/>
                <a:gd name="connsiteX63" fmla="*/ 295893 w 444350"/>
                <a:gd name="connsiteY63" fmla="*/ 234527 h 605161"/>
                <a:gd name="connsiteX64" fmla="*/ 295893 w 444350"/>
                <a:gd name="connsiteY64" fmla="*/ 277536 h 605161"/>
                <a:gd name="connsiteX65" fmla="*/ 298121 w 444350"/>
                <a:gd name="connsiteY65" fmla="*/ 281059 h 605161"/>
                <a:gd name="connsiteX66" fmla="*/ 428381 w 444350"/>
                <a:gd name="connsiteY66" fmla="*/ 364482 h 605161"/>
                <a:gd name="connsiteX67" fmla="*/ 444350 w 444350"/>
                <a:gd name="connsiteY67" fmla="*/ 398500 h 605161"/>
                <a:gd name="connsiteX68" fmla="*/ 444350 w 444350"/>
                <a:gd name="connsiteY68" fmla="*/ 461067 h 605161"/>
                <a:gd name="connsiteX69" fmla="*/ 388365 w 444350"/>
                <a:gd name="connsiteY69" fmla="*/ 461067 h 605161"/>
                <a:gd name="connsiteX70" fmla="*/ 388365 w 444350"/>
                <a:gd name="connsiteY70" fmla="*/ 448554 h 605161"/>
                <a:gd name="connsiteX71" fmla="*/ 366733 w 444350"/>
                <a:gd name="connsiteY71" fmla="*/ 426956 h 605161"/>
                <a:gd name="connsiteX72" fmla="*/ 356056 w 444350"/>
                <a:gd name="connsiteY72" fmla="*/ 426956 h 605161"/>
                <a:gd name="connsiteX73" fmla="*/ 256156 w 444350"/>
                <a:gd name="connsiteY73" fmla="*/ 327219 h 605161"/>
                <a:gd name="connsiteX74" fmla="*/ 256156 w 444350"/>
                <a:gd name="connsiteY74" fmla="*/ 316560 h 605161"/>
                <a:gd name="connsiteX75" fmla="*/ 234523 w 444350"/>
                <a:gd name="connsiteY75" fmla="*/ 294962 h 605161"/>
                <a:gd name="connsiteX76" fmla="*/ 209734 w 444350"/>
                <a:gd name="connsiteY76" fmla="*/ 294962 h 605161"/>
                <a:gd name="connsiteX77" fmla="*/ 188101 w 444350"/>
                <a:gd name="connsiteY77" fmla="*/ 316560 h 605161"/>
                <a:gd name="connsiteX78" fmla="*/ 188101 w 444350"/>
                <a:gd name="connsiteY78" fmla="*/ 327219 h 605161"/>
                <a:gd name="connsiteX79" fmla="*/ 88202 w 444350"/>
                <a:gd name="connsiteY79" fmla="*/ 426956 h 605161"/>
                <a:gd name="connsiteX80" fmla="*/ 77525 w 444350"/>
                <a:gd name="connsiteY80" fmla="*/ 426956 h 605161"/>
                <a:gd name="connsiteX81" fmla="*/ 55892 w 444350"/>
                <a:gd name="connsiteY81" fmla="*/ 448554 h 605161"/>
                <a:gd name="connsiteX82" fmla="*/ 55985 w 444350"/>
                <a:gd name="connsiteY82" fmla="*/ 448554 h 605161"/>
                <a:gd name="connsiteX83" fmla="*/ 55985 w 444350"/>
                <a:gd name="connsiteY83" fmla="*/ 461067 h 605161"/>
                <a:gd name="connsiteX84" fmla="*/ 0 w 444350"/>
                <a:gd name="connsiteY84" fmla="*/ 461067 h 605161"/>
                <a:gd name="connsiteX85" fmla="*/ 0 w 444350"/>
                <a:gd name="connsiteY85" fmla="*/ 398500 h 605161"/>
                <a:gd name="connsiteX86" fmla="*/ 15969 w 444350"/>
                <a:gd name="connsiteY86" fmla="*/ 364482 h 605161"/>
                <a:gd name="connsiteX87" fmla="*/ 146229 w 444350"/>
                <a:gd name="connsiteY87" fmla="*/ 281059 h 605161"/>
                <a:gd name="connsiteX88" fmla="*/ 148457 w 444350"/>
                <a:gd name="connsiteY88" fmla="*/ 277536 h 605161"/>
                <a:gd name="connsiteX89" fmla="*/ 148457 w 444350"/>
                <a:gd name="connsiteY89" fmla="*/ 234527 h 605161"/>
                <a:gd name="connsiteX90" fmla="*/ 135830 w 444350"/>
                <a:gd name="connsiteY90" fmla="*/ 200046 h 605161"/>
                <a:gd name="connsiteX91" fmla="*/ 117726 w 444350"/>
                <a:gd name="connsiteY91" fmla="*/ 168716 h 605161"/>
                <a:gd name="connsiteX92" fmla="*/ 124782 w 444350"/>
                <a:gd name="connsiteY92" fmla="*/ 131546 h 605161"/>
                <a:gd name="connsiteX93" fmla="*/ 122925 w 444350"/>
                <a:gd name="connsiteY93" fmla="*/ 123667 h 605161"/>
                <a:gd name="connsiteX94" fmla="*/ 122739 w 444350"/>
                <a:gd name="connsiteY94" fmla="*/ 80102 h 605161"/>
                <a:gd name="connsiteX95" fmla="*/ 148179 w 444350"/>
                <a:gd name="connsiteY95" fmla="*/ 35517 h 605161"/>
                <a:gd name="connsiteX96" fmla="*/ 171761 w 444350"/>
                <a:gd name="connsiteY96" fmla="*/ 16144 h 605161"/>
                <a:gd name="connsiteX97" fmla="*/ 194600 w 444350"/>
                <a:gd name="connsiteY97" fmla="*/ 4372 h 605161"/>
                <a:gd name="connsiteX98" fmla="*/ 215397 w 444350"/>
                <a:gd name="connsiteY98" fmla="*/ 387 h 60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44350" h="605161">
                  <a:moveTo>
                    <a:pt x="219401" y="389328"/>
                  </a:moveTo>
                  <a:cubicBezTo>
                    <a:pt x="217823" y="389328"/>
                    <a:pt x="216430" y="390718"/>
                    <a:pt x="216430" y="392295"/>
                  </a:cubicBezTo>
                  <a:lnTo>
                    <a:pt x="216430" y="405460"/>
                  </a:lnTo>
                  <a:cubicBezTo>
                    <a:pt x="208168" y="406665"/>
                    <a:pt x="201298" y="409724"/>
                    <a:pt x="196100" y="414731"/>
                  </a:cubicBezTo>
                  <a:cubicBezTo>
                    <a:pt x="190437" y="420108"/>
                    <a:pt x="187559" y="427154"/>
                    <a:pt x="187559" y="435591"/>
                  </a:cubicBezTo>
                  <a:cubicBezTo>
                    <a:pt x="187559" y="444955"/>
                    <a:pt x="190158" y="452001"/>
                    <a:pt x="195635" y="456822"/>
                  </a:cubicBezTo>
                  <a:cubicBezTo>
                    <a:pt x="201113" y="461643"/>
                    <a:pt x="209653" y="466464"/>
                    <a:pt x="221536" y="471192"/>
                  </a:cubicBezTo>
                  <a:cubicBezTo>
                    <a:pt x="226363" y="473325"/>
                    <a:pt x="229798" y="475364"/>
                    <a:pt x="231655" y="477589"/>
                  </a:cubicBezTo>
                  <a:cubicBezTo>
                    <a:pt x="233512" y="479722"/>
                    <a:pt x="234533" y="482781"/>
                    <a:pt x="234533" y="486768"/>
                  </a:cubicBezTo>
                  <a:cubicBezTo>
                    <a:pt x="234533" y="490198"/>
                    <a:pt x="233604" y="492980"/>
                    <a:pt x="231748" y="495019"/>
                  </a:cubicBezTo>
                  <a:cubicBezTo>
                    <a:pt x="229891" y="497152"/>
                    <a:pt x="227199" y="498264"/>
                    <a:pt x="223578" y="498264"/>
                  </a:cubicBezTo>
                  <a:cubicBezTo>
                    <a:pt x="219308" y="498264"/>
                    <a:pt x="215780" y="496874"/>
                    <a:pt x="213088" y="494185"/>
                  </a:cubicBezTo>
                  <a:cubicBezTo>
                    <a:pt x="210860" y="491960"/>
                    <a:pt x="209468" y="488529"/>
                    <a:pt x="209096" y="483894"/>
                  </a:cubicBezTo>
                  <a:cubicBezTo>
                    <a:pt x="209004" y="482225"/>
                    <a:pt x="207425" y="480834"/>
                    <a:pt x="205569" y="480834"/>
                  </a:cubicBezTo>
                  <a:lnTo>
                    <a:pt x="187559" y="481205"/>
                  </a:lnTo>
                  <a:cubicBezTo>
                    <a:pt x="185609" y="481205"/>
                    <a:pt x="184031" y="482781"/>
                    <a:pt x="184124" y="484821"/>
                  </a:cubicBezTo>
                  <a:cubicBezTo>
                    <a:pt x="184588" y="494278"/>
                    <a:pt x="187745" y="501695"/>
                    <a:pt x="193407" y="506886"/>
                  </a:cubicBezTo>
                  <a:cubicBezTo>
                    <a:pt x="199627" y="512635"/>
                    <a:pt x="207240" y="515972"/>
                    <a:pt x="216709" y="516714"/>
                  </a:cubicBezTo>
                  <a:lnTo>
                    <a:pt x="216709" y="528952"/>
                  </a:lnTo>
                  <a:cubicBezTo>
                    <a:pt x="216709" y="530528"/>
                    <a:pt x="218008" y="531919"/>
                    <a:pt x="219679" y="531919"/>
                  </a:cubicBezTo>
                  <a:lnTo>
                    <a:pt x="230262" y="531919"/>
                  </a:lnTo>
                  <a:cubicBezTo>
                    <a:pt x="231933" y="531919"/>
                    <a:pt x="233233" y="530528"/>
                    <a:pt x="233233" y="528952"/>
                  </a:cubicBezTo>
                  <a:lnTo>
                    <a:pt x="233233" y="516343"/>
                  </a:lnTo>
                  <a:cubicBezTo>
                    <a:pt x="240567" y="514952"/>
                    <a:pt x="246601" y="512078"/>
                    <a:pt x="251336" y="507535"/>
                  </a:cubicBezTo>
                  <a:cubicBezTo>
                    <a:pt x="256906" y="502251"/>
                    <a:pt x="259598" y="495205"/>
                    <a:pt x="259598" y="486490"/>
                  </a:cubicBezTo>
                  <a:cubicBezTo>
                    <a:pt x="259598" y="477404"/>
                    <a:pt x="256906" y="470358"/>
                    <a:pt x="251429" y="465352"/>
                  </a:cubicBezTo>
                  <a:cubicBezTo>
                    <a:pt x="246044" y="460438"/>
                    <a:pt x="237503" y="455524"/>
                    <a:pt x="225806" y="450518"/>
                  </a:cubicBezTo>
                  <a:cubicBezTo>
                    <a:pt x="220793" y="448293"/>
                    <a:pt x="217451" y="446067"/>
                    <a:pt x="215595" y="444028"/>
                  </a:cubicBezTo>
                  <a:cubicBezTo>
                    <a:pt x="213738" y="441895"/>
                    <a:pt x="212810" y="439021"/>
                    <a:pt x="212810" y="435591"/>
                  </a:cubicBezTo>
                  <a:cubicBezTo>
                    <a:pt x="212810" y="432161"/>
                    <a:pt x="213738" y="429379"/>
                    <a:pt x="215409" y="427154"/>
                  </a:cubicBezTo>
                  <a:cubicBezTo>
                    <a:pt x="217173" y="424929"/>
                    <a:pt x="219772" y="423817"/>
                    <a:pt x="223393" y="423817"/>
                  </a:cubicBezTo>
                  <a:cubicBezTo>
                    <a:pt x="226828" y="423817"/>
                    <a:pt x="229705" y="425207"/>
                    <a:pt x="231748" y="427896"/>
                  </a:cubicBezTo>
                  <a:cubicBezTo>
                    <a:pt x="233419" y="430121"/>
                    <a:pt x="234347" y="433088"/>
                    <a:pt x="234718" y="437074"/>
                  </a:cubicBezTo>
                  <a:cubicBezTo>
                    <a:pt x="234904" y="438929"/>
                    <a:pt x="236575" y="440134"/>
                    <a:pt x="238339" y="440134"/>
                  </a:cubicBezTo>
                  <a:lnTo>
                    <a:pt x="256442" y="439948"/>
                  </a:lnTo>
                  <a:cubicBezTo>
                    <a:pt x="258391" y="439948"/>
                    <a:pt x="259969" y="438280"/>
                    <a:pt x="259876" y="436333"/>
                  </a:cubicBezTo>
                  <a:cubicBezTo>
                    <a:pt x="259412" y="428452"/>
                    <a:pt x="256906" y="421870"/>
                    <a:pt x="252357" y="416585"/>
                  </a:cubicBezTo>
                  <a:cubicBezTo>
                    <a:pt x="247530" y="411022"/>
                    <a:pt x="241217" y="407499"/>
                    <a:pt x="233419" y="405923"/>
                  </a:cubicBezTo>
                  <a:lnTo>
                    <a:pt x="233419" y="392295"/>
                  </a:lnTo>
                  <a:cubicBezTo>
                    <a:pt x="233419" y="390718"/>
                    <a:pt x="232119" y="389328"/>
                    <a:pt x="230448" y="389328"/>
                  </a:cubicBezTo>
                  <a:close/>
                  <a:moveTo>
                    <a:pt x="209746" y="316549"/>
                  </a:moveTo>
                  <a:lnTo>
                    <a:pt x="234533" y="316549"/>
                  </a:lnTo>
                  <a:lnTo>
                    <a:pt x="234533" y="345197"/>
                  </a:lnTo>
                  <a:cubicBezTo>
                    <a:pt x="288841" y="350945"/>
                    <a:pt x="332287" y="394149"/>
                    <a:pt x="337950" y="448571"/>
                  </a:cubicBezTo>
                  <a:lnTo>
                    <a:pt x="366728" y="448571"/>
                  </a:lnTo>
                  <a:lnTo>
                    <a:pt x="366728" y="473139"/>
                  </a:lnTo>
                  <a:lnTo>
                    <a:pt x="337950" y="473139"/>
                  </a:lnTo>
                  <a:cubicBezTo>
                    <a:pt x="332287" y="527468"/>
                    <a:pt x="288933" y="570858"/>
                    <a:pt x="234533" y="576513"/>
                  </a:cubicBezTo>
                  <a:lnTo>
                    <a:pt x="234533" y="605161"/>
                  </a:lnTo>
                  <a:lnTo>
                    <a:pt x="209746" y="605161"/>
                  </a:lnTo>
                  <a:lnTo>
                    <a:pt x="209746" y="576513"/>
                  </a:lnTo>
                  <a:cubicBezTo>
                    <a:pt x="155438" y="570858"/>
                    <a:pt x="111992" y="527561"/>
                    <a:pt x="106237" y="473139"/>
                  </a:cubicBezTo>
                  <a:lnTo>
                    <a:pt x="77551" y="473139"/>
                  </a:lnTo>
                  <a:lnTo>
                    <a:pt x="77551" y="448571"/>
                  </a:lnTo>
                  <a:lnTo>
                    <a:pt x="106237" y="448571"/>
                  </a:lnTo>
                  <a:cubicBezTo>
                    <a:pt x="111992" y="394334"/>
                    <a:pt x="155253" y="350945"/>
                    <a:pt x="209746" y="345197"/>
                  </a:cubicBezTo>
                  <a:close/>
                  <a:moveTo>
                    <a:pt x="215397" y="387"/>
                  </a:moveTo>
                  <a:cubicBezTo>
                    <a:pt x="238051" y="-1560"/>
                    <a:pt x="255320" y="4094"/>
                    <a:pt x="267668" y="11417"/>
                  </a:cubicBezTo>
                  <a:cubicBezTo>
                    <a:pt x="285959" y="21520"/>
                    <a:pt x="293015" y="35053"/>
                    <a:pt x="293015" y="35053"/>
                  </a:cubicBezTo>
                  <a:cubicBezTo>
                    <a:pt x="293015" y="35053"/>
                    <a:pt x="335259" y="38020"/>
                    <a:pt x="321054" y="123667"/>
                  </a:cubicBezTo>
                  <a:cubicBezTo>
                    <a:pt x="320497" y="126263"/>
                    <a:pt x="319939" y="128951"/>
                    <a:pt x="319197" y="131546"/>
                  </a:cubicBezTo>
                  <a:cubicBezTo>
                    <a:pt x="327181" y="131546"/>
                    <a:pt x="335351" y="137756"/>
                    <a:pt x="326624" y="168716"/>
                  </a:cubicBezTo>
                  <a:cubicBezTo>
                    <a:pt x="319661" y="192816"/>
                    <a:pt x="313348" y="199675"/>
                    <a:pt x="308520" y="200046"/>
                  </a:cubicBezTo>
                  <a:cubicBezTo>
                    <a:pt x="306756" y="210891"/>
                    <a:pt x="302578" y="223033"/>
                    <a:pt x="295893" y="234527"/>
                  </a:cubicBezTo>
                  <a:lnTo>
                    <a:pt x="295893" y="277536"/>
                  </a:lnTo>
                  <a:cubicBezTo>
                    <a:pt x="295893" y="279019"/>
                    <a:pt x="296729" y="280317"/>
                    <a:pt x="298121" y="281059"/>
                  </a:cubicBezTo>
                  <a:cubicBezTo>
                    <a:pt x="310469" y="287176"/>
                    <a:pt x="371653" y="318043"/>
                    <a:pt x="428381" y="364482"/>
                  </a:cubicBezTo>
                  <a:cubicBezTo>
                    <a:pt x="438501" y="372824"/>
                    <a:pt x="444350" y="385430"/>
                    <a:pt x="444350" y="398500"/>
                  </a:cubicBezTo>
                  <a:lnTo>
                    <a:pt x="444350" y="461067"/>
                  </a:lnTo>
                  <a:lnTo>
                    <a:pt x="388365" y="461067"/>
                  </a:lnTo>
                  <a:lnTo>
                    <a:pt x="388365" y="448554"/>
                  </a:lnTo>
                  <a:cubicBezTo>
                    <a:pt x="388365" y="436596"/>
                    <a:pt x="378709" y="426956"/>
                    <a:pt x="366733" y="426956"/>
                  </a:cubicBezTo>
                  <a:lnTo>
                    <a:pt x="356056" y="426956"/>
                  </a:lnTo>
                  <a:cubicBezTo>
                    <a:pt x="343522" y="378200"/>
                    <a:pt x="304899" y="339640"/>
                    <a:pt x="256156" y="327219"/>
                  </a:cubicBezTo>
                  <a:lnTo>
                    <a:pt x="256156" y="316560"/>
                  </a:lnTo>
                  <a:cubicBezTo>
                    <a:pt x="256156" y="304602"/>
                    <a:pt x="246500" y="294962"/>
                    <a:pt x="234523" y="294962"/>
                  </a:cubicBezTo>
                  <a:lnTo>
                    <a:pt x="209734" y="294962"/>
                  </a:lnTo>
                  <a:cubicBezTo>
                    <a:pt x="197757" y="294962"/>
                    <a:pt x="188101" y="304602"/>
                    <a:pt x="188101" y="316560"/>
                  </a:cubicBezTo>
                  <a:lnTo>
                    <a:pt x="188101" y="327219"/>
                  </a:lnTo>
                  <a:cubicBezTo>
                    <a:pt x="139266" y="339547"/>
                    <a:pt x="100643" y="378200"/>
                    <a:pt x="88202" y="426956"/>
                  </a:cubicBezTo>
                  <a:lnTo>
                    <a:pt x="77525" y="426956"/>
                  </a:lnTo>
                  <a:cubicBezTo>
                    <a:pt x="65548" y="426956"/>
                    <a:pt x="55892" y="436596"/>
                    <a:pt x="55892" y="448554"/>
                  </a:cubicBezTo>
                  <a:lnTo>
                    <a:pt x="55985" y="448554"/>
                  </a:lnTo>
                  <a:lnTo>
                    <a:pt x="55985" y="461067"/>
                  </a:lnTo>
                  <a:lnTo>
                    <a:pt x="0" y="461067"/>
                  </a:lnTo>
                  <a:lnTo>
                    <a:pt x="0" y="398500"/>
                  </a:lnTo>
                  <a:cubicBezTo>
                    <a:pt x="0" y="385430"/>
                    <a:pt x="5849" y="372824"/>
                    <a:pt x="15969" y="364482"/>
                  </a:cubicBezTo>
                  <a:cubicBezTo>
                    <a:pt x="72697" y="318043"/>
                    <a:pt x="133881" y="287176"/>
                    <a:pt x="146229" y="281059"/>
                  </a:cubicBezTo>
                  <a:cubicBezTo>
                    <a:pt x="147621" y="280502"/>
                    <a:pt x="148457" y="279112"/>
                    <a:pt x="148457" y="277536"/>
                  </a:cubicBezTo>
                  <a:lnTo>
                    <a:pt x="148457" y="234527"/>
                  </a:lnTo>
                  <a:cubicBezTo>
                    <a:pt x="141772" y="223033"/>
                    <a:pt x="137594" y="210983"/>
                    <a:pt x="135830" y="200046"/>
                  </a:cubicBezTo>
                  <a:cubicBezTo>
                    <a:pt x="131002" y="199675"/>
                    <a:pt x="124596" y="192816"/>
                    <a:pt x="117726" y="168716"/>
                  </a:cubicBezTo>
                  <a:cubicBezTo>
                    <a:pt x="109091" y="138220"/>
                    <a:pt x="116890" y="131824"/>
                    <a:pt x="124782" y="131546"/>
                  </a:cubicBezTo>
                  <a:cubicBezTo>
                    <a:pt x="124039" y="128951"/>
                    <a:pt x="123482" y="126263"/>
                    <a:pt x="122925" y="123667"/>
                  </a:cubicBezTo>
                  <a:cubicBezTo>
                    <a:pt x="119861" y="108188"/>
                    <a:pt x="119118" y="93820"/>
                    <a:pt x="122739" y="80102"/>
                  </a:cubicBezTo>
                  <a:cubicBezTo>
                    <a:pt x="127010" y="61749"/>
                    <a:pt x="137037" y="46918"/>
                    <a:pt x="148179" y="35517"/>
                  </a:cubicBezTo>
                  <a:cubicBezTo>
                    <a:pt x="155235" y="28102"/>
                    <a:pt x="163219" y="21428"/>
                    <a:pt x="171761" y="16144"/>
                  </a:cubicBezTo>
                  <a:cubicBezTo>
                    <a:pt x="178631" y="11324"/>
                    <a:pt x="186337" y="7246"/>
                    <a:pt x="194600" y="4372"/>
                  </a:cubicBezTo>
                  <a:cubicBezTo>
                    <a:pt x="201192" y="2148"/>
                    <a:pt x="208156" y="757"/>
                    <a:pt x="215397" y="387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480063" y="2456647"/>
            <a:ext cx="1228068" cy="1183030"/>
            <a:chOff x="9480063" y="2456647"/>
            <a:chExt cx="1228068" cy="1183030"/>
          </a:xfrm>
        </p:grpSpPr>
        <p:sp>
          <p:nvSpPr>
            <p:cNvPr id="21" name="íšľïḍe"/>
            <p:cNvSpPr/>
            <p:nvPr/>
          </p:nvSpPr>
          <p:spPr>
            <a:xfrm>
              <a:off x="9480063" y="2456647"/>
              <a:ext cx="1228068" cy="1183030"/>
            </a:xfrm>
            <a:prstGeom prst="roundRect">
              <a:avLst>
                <a:gd name="adj" fmla="val 7341"/>
              </a:avLst>
            </a:prstGeom>
            <a:solidFill>
              <a:srgbClr val="284774"/>
            </a:solidFill>
            <a:ln w="12700">
              <a:solidFill>
                <a:srgbClr val="1E3556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spcBef>
                  <a:spcPct val="0"/>
                </a:spcBef>
              </a:pP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îṧľîḑe"/>
            <p:cNvSpPr/>
            <p:nvPr/>
          </p:nvSpPr>
          <p:spPr>
            <a:xfrm>
              <a:off x="9601819" y="3163334"/>
              <a:ext cx="984556" cy="293508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添加标题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îş1iḋê"/>
            <p:cNvSpPr/>
            <p:nvPr/>
          </p:nvSpPr>
          <p:spPr>
            <a:xfrm>
              <a:off x="9914137" y="2581426"/>
              <a:ext cx="359922" cy="472205"/>
            </a:xfrm>
            <a:custGeom>
              <a:avLst/>
              <a:gdLst>
                <a:gd name="connsiteX0" fmla="*/ 219401 w 444350"/>
                <a:gd name="connsiteY0" fmla="*/ 389328 h 605161"/>
                <a:gd name="connsiteX1" fmla="*/ 216430 w 444350"/>
                <a:gd name="connsiteY1" fmla="*/ 392295 h 605161"/>
                <a:gd name="connsiteX2" fmla="*/ 216430 w 444350"/>
                <a:gd name="connsiteY2" fmla="*/ 405460 h 605161"/>
                <a:gd name="connsiteX3" fmla="*/ 196100 w 444350"/>
                <a:gd name="connsiteY3" fmla="*/ 414731 h 605161"/>
                <a:gd name="connsiteX4" fmla="*/ 187559 w 444350"/>
                <a:gd name="connsiteY4" fmla="*/ 435591 h 605161"/>
                <a:gd name="connsiteX5" fmla="*/ 195635 w 444350"/>
                <a:gd name="connsiteY5" fmla="*/ 456822 h 605161"/>
                <a:gd name="connsiteX6" fmla="*/ 221536 w 444350"/>
                <a:gd name="connsiteY6" fmla="*/ 471192 h 605161"/>
                <a:gd name="connsiteX7" fmla="*/ 231655 w 444350"/>
                <a:gd name="connsiteY7" fmla="*/ 477589 h 605161"/>
                <a:gd name="connsiteX8" fmla="*/ 234533 w 444350"/>
                <a:gd name="connsiteY8" fmla="*/ 486768 h 605161"/>
                <a:gd name="connsiteX9" fmla="*/ 231748 w 444350"/>
                <a:gd name="connsiteY9" fmla="*/ 495019 h 605161"/>
                <a:gd name="connsiteX10" fmla="*/ 223578 w 444350"/>
                <a:gd name="connsiteY10" fmla="*/ 498264 h 605161"/>
                <a:gd name="connsiteX11" fmla="*/ 213088 w 444350"/>
                <a:gd name="connsiteY11" fmla="*/ 494185 h 605161"/>
                <a:gd name="connsiteX12" fmla="*/ 209096 w 444350"/>
                <a:gd name="connsiteY12" fmla="*/ 483894 h 605161"/>
                <a:gd name="connsiteX13" fmla="*/ 205569 w 444350"/>
                <a:gd name="connsiteY13" fmla="*/ 480834 h 605161"/>
                <a:gd name="connsiteX14" fmla="*/ 187559 w 444350"/>
                <a:gd name="connsiteY14" fmla="*/ 481205 h 605161"/>
                <a:gd name="connsiteX15" fmla="*/ 184124 w 444350"/>
                <a:gd name="connsiteY15" fmla="*/ 484821 h 605161"/>
                <a:gd name="connsiteX16" fmla="*/ 193407 w 444350"/>
                <a:gd name="connsiteY16" fmla="*/ 506886 h 605161"/>
                <a:gd name="connsiteX17" fmla="*/ 216709 w 444350"/>
                <a:gd name="connsiteY17" fmla="*/ 516714 h 605161"/>
                <a:gd name="connsiteX18" fmla="*/ 216709 w 444350"/>
                <a:gd name="connsiteY18" fmla="*/ 528952 h 605161"/>
                <a:gd name="connsiteX19" fmla="*/ 219679 w 444350"/>
                <a:gd name="connsiteY19" fmla="*/ 531919 h 605161"/>
                <a:gd name="connsiteX20" fmla="*/ 230262 w 444350"/>
                <a:gd name="connsiteY20" fmla="*/ 531919 h 605161"/>
                <a:gd name="connsiteX21" fmla="*/ 233233 w 444350"/>
                <a:gd name="connsiteY21" fmla="*/ 528952 h 605161"/>
                <a:gd name="connsiteX22" fmla="*/ 233233 w 444350"/>
                <a:gd name="connsiteY22" fmla="*/ 516343 h 605161"/>
                <a:gd name="connsiteX23" fmla="*/ 251336 w 444350"/>
                <a:gd name="connsiteY23" fmla="*/ 507535 h 605161"/>
                <a:gd name="connsiteX24" fmla="*/ 259598 w 444350"/>
                <a:gd name="connsiteY24" fmla="*/ 486490 h 605161"/>
                <a:gd name="connsiteX25" fmla="*/ 251429 w 444350"/>
                <a:gd name="connsiteY25" fmla="*/ 465352 h 605161"/>
                <a:gd name="connsiteX26" fmla="*/ 225806 w 444350"/>
                <a:gd name="connsiteY26" fmla="*/ 450518 h 605161"/>
                <a:gd name="connsiteX27" fmla="*/ 215595 w 444350"/>
                <a:gd name="connsiteY27" fmla="*/ 444028 h 605161"/>
                <a:gd name="connsiteX28" fmla="*/ 212810 w 444350"/>
                <a:gd name="connsiteY28" fmla="*/ 435591 h 605161"/>
                <a:gd name="connsiteX29" fmla="*/ 215409 w 444350"/>
                <a:gd name="connsiteY29" fmla="*/ 427154 h 605161"/>
                <a:gd name="connsiteX30" fmla="*/ 223393 w 444350"/>
                <a:gd name="connsiteY30" fmla="*/ 423817 h 605161"/>
                <a:gd name="connsiteX31" fmla="*/ 231748 w 444350"/>
                <a:gd name="connsiteY31" fmla="*/ 427896 h 605161"/>
                <a:gd name="connsiteX32" fmla="*/ 234718 w 444350"/>
                <a:gd name="connsiteY32" fmla="*/ 437074 h 605161"/>
                <a:gd name="connsiteX33" fmla="*/ 238339 w 444350"/>
                <a:gd name="connsiteY33" fmla="*/ 440134 h 605161"/>
                <a:gd name="connsiteX34" fmla="*/ 256442 w 444350"/>
                <a:gd name="connsiteY34" fmla="*/ 439948 h 605161"/>
                <a:gd name="connsiteX35" fmla="*/ 259876 w 444350"/>
                <a:gd name="connsiteY35" fmla="*/ 436333 h 605161"/>
                <a:gd name="connsiteX36" fmla="*/ 252357 w 444350"/>
                <a:gd name="connsiteY36" fmla="*/ 416585 h 605161"/>
                <a:gd name="connsiteX37" fmla="*/ 233419 w 444350"/>
                <a:gd name="connsiteY37" fmla="*/ 405923 h 605161"/>
                <a:gd name="connsiteX38" fmla="*/ 233419 w 444350"/>
                <a:gd name="connsiteY38" fmla="*/ 392295 h 605161"/>
                <a:gd name="connsiteX39" fmla="*/ 230448 w 444350"/>
                <a:gd name="connsiteY39" fmla="*/ 389328 h 605161"/>
                <a:gd name="connsiteX40" fmla="*/ 209746 w 444350"/>
                <a:gd name="connsiteY40" fmla="*/ 316549 h 605161"/>
                <a:gd name="connsiteX41" fmla="*/ 234533 w 444350"/>
                <a:gd name="connsiteY41" fmla="*/ 316549 h 605161"/>
                <a:gd name="connsiteX42" fmla="*/ 234533 w 444350"/>
                <a:gd name="connsiteY42" fmla="*/ 345197 h 605161"/>
                <a:gd name="connsiteX43" fmla="*/ 337950 w 444350"/>
                <a:gd name="connsiteY43" fmla="*/ 448571 h 605161"/>
                <a:gd name="connsiteX44" fmla="*/ 366728 w 444350"/>
                <a:gd name="connsiteY44" fmla="*/ 448571 h 605161"/>
                <a:gd name="connsiteX45" fmla="*/ 366728 w 444350"/>
                <a:gd name="connsiteY45" fmla="*/ 473139 h 605161"/>
                <a:gd name="connsiteX46" fmla="*/ 337950 w 444350"/>
                <a:gd name="connsiteY46" fmla="*/ 473139 h 605161"/>
                <a:gd name="connsiteX47" fmla="*/ 234533 w 444350"/>
                <a:gd name="connsiteY47" fmla="*/ 576513 h 605161"/>
                <a:gd name="connsiteX48" fmla="*/ 234533 w 444350"/>
                <a:gd name="connsiteY48" fmla="*/ 605161 h 605161"/>
                <a:gd name="connsiteX49" fmla="*/ 209746 w 444350"/>
                <a:gd name="connsiteY49" fmla="*/ 605161 h 605161"/>
                <a:gd name="connsiteX50" fmla="*/ 209746 w 444350"/>
                <a:gd name="connsiteY50" fmla="*/ 576513 h 605161"/>
                <a:gd name="connsiteX51" fmla="*/ 106237 w 444350"/>
                <a:gd name="connsiteY51" fmla="*/ 473139 h 605161"/>
                <a:gd name="connsiteX52" fmla="*/ 77551 w 444350"/>
                <a:gd name="connsiteY52" fmla="*/ 473139 h 605161"/>
                <a:gd name="connsiteX53" fmla="*/ 77551 w 444350"/>
                <a:gd name="connsiteY53" fmla="*/ 448571 h 605161"/>
                <a:gd name="connsiteX54" fmla="*/ 106237 w 444350"/>
                <a:gd name="connsiteY54" fmla="*/ 448571 h 605161"/>
                <a:gd name="connsiteX55" fmla="*/ 209746 w 444350"/>
                <a:gd name="connsiteY55" fmla="*/ 345197 h 605161"/>
                <a:gd name="connsiteX56" fmla="*/ 215397 w 444350"/>
                <a:gd name="connsiteY56" fmla="*/ 387 h 605161"/>
                <a:gd name="connsiteX57" fmla="*/ 267668 w 444350"/>
                <a:gd name="connsiteY57" fmla="*/ 11417 h 605161"/>
                <a:gd name="connsiteX58" fmla="*/ 293015 w 444350"/>
                <a:gd name="connsiteY58" fmla="*/ 35053 h 605161"/>
                <a:gd name="connsiteX59" fmla="*/ 321054 w 444350"/>
                <a:gd name="connsiteY59" fmla="*/ 123667 h 605161"/>
                <a:gd name="connsiteX60" fmla="*/ 319197 w 444350"/>
                <a:gd name="connsiteY60" fmla="*/ 131546 h 605161"/>
                <a:gd name="connsiteX61" fmla="*/ 326624 w 444350"/>
                <a:gd name="connsiteY61" fmla="*/ 168716 h 605161"/>
                <a:gd name="connsiteX62" fmla="*/ 308520 w 444350"/>
                <a:gd name="connsiteY62" fmla="*/ 200046 h 605161"/>
                <a:gd name="connsiteX63" fmla="*/ 295893 w 444350"/>
                <a:gd name="connsiteY63" fmla="*/ 234527 h 605161"/>
                <a:gd name="connsiteX64" fmla="*/ 295893 w 444350"/>
                <a:gd name="connsiteY64" fmla="*/ 277536 h 605161"/>
                <a:gd name="connsiteX65" fmla="*/ 298121 w 444350"/>
                <a:gd name="connsiteY65" fmla="*/ 281059 h 605161"/>
                <a:gd name="connsiteX66" fmla="*/ 428381 w 444350"/>
                <a:gd name="connsiteY66" fmla="*/ 364482 h 605161"/>
                <a:gd name="connsiteX67" fmla="*/ 444350 w 444350"/>
                <a:gd name="connsiteY67" fmla="*/ 398500 h 605161"/>
                <a:gd name="connsiteX68" fmla="*/ 444350 w 444350"/>
                <a:gd name="connsiteY68" fmla="*/ 461067 h 605161"/>
                <a:gd name="connsiteX69" fmla="*/ 388365 w 444350"/>
                <a:gd name="connsiteY69" fmla="*/ 461067 h 605161"/>
                <a:gd name="connsiteX70" fmla="*/ 388365 w 444350"/>
                <a:gd name="connsiteY70" fmla="*/ 448554 h 605161"/>
                <a:gd name="connsiteX71" fmla="*/ 366733 w 444350"/>
                <a:gd name="connsiteY71" fmla="*/ 426956 h 605161"/>
                <a:gd name="connsiteX72" fmla="*/ 356056 w 444350"/>
                <a:gd name="connsiteY72" fmla="*/ 426956 h 605161"/>
                <a:gd name="connsiteX73" fmla="*/ 256156 w 444350"/>
                <a:gd name="connsiteY73" fmla="*/ 327219 h 605161"/>
                <a:gd name="connsiteX74" fmla="*/ 256156 w 444350"/>
                <a:gd name="connsiteY74" fmla="*/ 316560 h 605161"/>
                <a:gd name="connsiteX75" fmla="*/ 234523 w 444350"/>
                <a:gd name="connsiteY75" fmla="*/ 294962 h 605161"/>
                <a:gd name="connsiteX76" fmla="*/ 209734 w 444350"/>
                <a:gd name="connsiteY76" fmla="*/ 294962 h 605161"/>
                <a:gd name="connsiteX77" fmla="*/ 188101 w 444350"/>
                <a:gd name="connsiteY77" fmla="*/ 316560 h 605161"/>
                <a:gd name="connsiteX78" fmla="*/ 188101 w 444350"/>
                <a:gd name="connsiteY78" fmla="*/ 327219 h 605161"/>
                <a:gd name="connsiteX79" fmla="*/ 88202 w 444350"/>
                <a:gd name="connsiteY79" fmla="*/ 426956 h 605161"/>
                <a:gd name="connsiteX80" fmla="*/ 77525 w 444350"/>
                <a:gd name="connsiteY80" fmla="*/ 426956 h 605161"/>
                <a:gd name="connsiteX81" fmla="*/ 55892 w 444350"/>
                <a:gd name="connsiteY81" fmla="*/ 448554 h 605161"/>
                <a:gd name="connsiteX82" fmla="*/ 55985 w 444350"/>
                <a:gd name="connsiteY82" fmla="*/ 448554 h 605161"/>
                <a:gd name="connsiteX83" fmla="*/ 55985 w 444350"/>
                <a:gd name="connsiteY83" fmla="*/ 461067 h 605161"/>
                <a:gd name="connsiteX84" fmla="*/ 0 w 444350"/>
                <a:gd name="connsiteY84" fmla="*/ 461067 h 605161"/>
                <a:gd name="connsiteX85" fmla="*/ 0 w 444350"/>
                <a:gd name="connsiteY85" fmla="*/ 398500 h 605161"/>
                <a:gd name="connsiteX86" fmla="*/ 15969 w 444350"/>
                <a:gd name="connsiteY86" fmla="*/ 364482 h 605161"/>
                <a:gd name="connsiteX87" fmla="*/ 146229 w 444350"/>
                <a:gd name="connsiteY87" fmla="*/ 281059 h 605161"/>
                <a:gd name="connsiteX88" fmla="*/ 148457 w 444350"/>
                <a:gd name="connsiteY88" fmla="*/ 277536 h 605161"/>
                <a:gd name="connsiteX89" fmla="*/ 148457 w 444350"/>
                <a:gd name="connsiteY89" fmla="*/ 234527 h 605161"/>
                <a:gd name="connsiteX90" fmla="*/ 135830 w 444350"/>
                <a:gd name="connsiteY90" fmla="*/ 200046 h 605161"/>
                <a:gd name="connsiteX91" fmla="*/ 117726 w 444350"/>
                <a:gd name="connsiteY91" fmla="*/ 168716 h 605161"/>
                <a:gd name="connsiteX92" fmla="*/ 124782 w 444350"/>
                <a:gd name="connsiteY92" fmla="*/ 131546 h 605161"/>
                <a:gd name="connsiteX93" fmla="*/ 122925 w 444350"/>
                <a:gd name="connsiteY93" fmla="*/ 123667 h 605161"/>
                <a:gd name="connsiteX94" fmla="*/ 122739 w 444350"/>
                <a:gd name="connsiteY94" fmla="*/ 80102 h 605161"/>
                <a:gd name="connsiteX95" fmla="*/ 148179 w 444350"/>
                <a:gd name="connsiteY95" fmla="*/ 35517 h 605161"/>
                <a:gd name="connsiteX96" fmla="*/ 171761 w 444350"/>
                <a:gd name="connsiteY96" fmla="*/ 16144 h 605161"/>
                <a:gd name="connsiteX97" fmla="*/ 194600 w 444350"/>
                <a:gd name="connsiteY97" fmla="*/ 4372 h 605161"/>
                <a:gd name="connsiteX98" fmla="*/ 215397 w 444350"/>
                <a:gd name="connsiteY98" fmla="*/ 387 h 60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44350" h="605161">
                  <a:moveTo>
                    <a:pt x="219401" y="389328"/>
                  </a:moveTo>
                  <a:cubicBezTo>
                    <a:pt x="217823" y="389328"/>
                    <a:pt x="216430" y="390718"/>
                    <a:pt x="216430" y="392295"/>
                  </a:cubicBezTo>
                  <a:lnTo>
                    <a:pt x="216430" y="405460"/>
                  </a:lnTo>
                  <a:cubicBezTo>
                    <a:pt x="208168" y="406665"/>
                    <a:pt x="201298" y="409724"/>
                    <a:pt x="196100" y="414731"/>
                  </a:cubicBezTo>
                  <a:cubicBezTo>
                    <a:pt x="190437" y="420108"/>
                    <a:pt x="187559" y="427154"/>
                    <a:pt x="187559" y="435591"/>
                  </a:cubicBezTo>
                  <a:cubicBezTo>
                    <a:pt x="187559" y="444955"/>
                    <a:pt x="190158" y="452001"/>
                    <a:pt x="195635" y="456822"/>
                  </a:cubicBezTo>
                  <a:cubicBezTo>
                    <a:pt x="201113" y="461643"/>
                    <a:pt x="209653" y="466464"/>
                    <a:pt x="221536" y="471192"/>
                  </a:cubicBezTo>
                  <a:cubicBezTo>
                    <a:pt x="226363" y="473325"/>
                    <a:pt x="229798" y="475364"/>
                    <a:pt x="231655" y="477589"/>
                  </a:cubicBezTo>
                  <a:cubicBezTo>
                    <a:pt x="233512" y="479722"/>
                    <a:pt x="234533" y="482781"/>
                    <a:pt x="234533" y="486768"/>
                  </a:cubicBezTo>
                  <a:cubicBezTo>
                    <a:pt x="234533" y="490198"/>
                    <a:pt x="233604" y="492980"/>
                    <a:pt x="231748" y="495019"/>
                  </a:cubicBezTo>
                  <a:cubicBezTo>
                    <a:pt x="229891" y="497152"/>
                    <a:pt x="227199" y="498264"/>
                    <a:pt x="223578" y="498264"/>
                  </a:cubicBezTo>
                  <a:cubicBezTo>
                    <a:pt x="219308" y="498264"/>
                    <a:pt x="215780" y="496874"/>
                    <a:pt x="213088" y="494185"/>
                  </a:cubicBezTo>
                  <a:cubicBezTo>
                    <a:pt x="210860" y="491960"/>
                    <a:pt x="209468" y="488529"/>
                    <a:pt x="209096" y="483894"/>
                  </a:cubicBezTo>
                  <a:cubicBezTo>
                    <a:pt x="209004" y="482225"/>
                    <a:pt x="207425" y="480834"/>
                    <a:pt x="205569" y="480834"/>
                  </a:cubicBezTo>
                  <a:lnTo>
                    <a:pt x="187559" y="481205"/>
                  </a:lnTo>
                  <a:cubicBezTo>
                    <a:pt x="185609" y="481205"/>
                    <a:pt x="184031" y="482781"/>
                    <a:pt x="184124" y="484821"/>
                  </a:cubicBezTo>
                  <a:cubicBezTo>
                    <a:pt x="184588" y="494278"/>
                    <a:pt x="187745" y="501695"/>
                    <a:pt x="193407" y="506886"/>
                  </a:cubicBezTo>
                  <a:cubicBezTo>
                    <a:pt x="199627" y="512635"/>
                    <a:pt x="207240" y="515972"/>
                    <a:pt x="216709" y="516714"/>
                  </a:cubicBezTo>
                  <a:lnTo>
                    <a:pt x="216709" y="528952"/>
                  </a:lnTo>
                  <a:cubicBezTo>
                    <a:pt x="216709" y="530528"/>
                    <a:pt x="218008" y="531919"/>
                    <a:pt x="219679" y="531919"/>
                  </a:cubicBezTo>
                  <a:lnTo>
                    <a:pt x="230262" y="531919"/>
                  </a:lnTo>
                  <a:cubicBezTo>
                    <a:pt x="231933" y="531919"/>
                    <a:pt x="233233" y="530528"/>
                    <a:pt x="233233" y="528952"/>
                  </a:cubicBezTo>
                  <a:lnTo>
                    <a:pt x="233233" y="516343"/>
                  </a:lnTo>
                  <a:cubicBezTo>
                    <a:pt x="240567" y="514952"/>
                    <a:pt x="246601" y="512078"/>
                    <a:pt x="251336" y="507535"/>
                  </a:cubicBezTo>
                  <a:cubicBezTo>
                    <a:pt x="256906" y="502251"/>
                    <a:pt x="259598" y="495205"/>
                    <a:pt x="259598" y="486490"/>
                  </a:cubicBezTo>
                  <a:cubicBezTo>
                    <a:pt x="259598" y="477404"/>
                    <a:pt x="256906" y="470358"/>
                    <a:pt x="251429" y="465352"/>
                  </a:cubicBezTo>
                  <a:cubicBezTo>
                    <a:pt x="246044" y="460438"/>
                    <a:pt x="237503" y="455524"/>
                    <a:pt x="225806" y="450518"/>
                  </a:cubicBezTo>
                  <a:cubicBezTo>
                    <a:pt x="220793" y="448293"/>
                    <a:pt x="217451" y="446067"/>
                    <a:pt x="215595" y="444028"/>
                  </a:cubicBezTo>
                  <a:cubicBezTo>
                    <a:pt x="213738" y="441895"/>
                    <a:pt x="212810" y="439021"/>
                    <a:pt x="212810" y="435591"/>
                  </a:cubicBezTo>
                  <a:cubicBezTo>
                    <a:pt x="212810" y="432161"/>
                    <a:pt x="213738" y="429379"/>
                    <a:pt x="215409" y="427154"/>
                  </a:cubicBezTo>
                  <a:cubicBezTo>
                    <a:pt x="217173" y="424929"/>
                    <a:pt x="219772" y="423817"/>
                    <a:pt x="223393" y="423817"/>
                  </a:cubicBezTo>
                  <a:cubicBezTo>
                    <a:pt x="226828" y="423817"/>
                    <a:pt x="229705" y="425207"/>
                    <a:pt x="231748" y="427896"/>
                  </a:cubicBezTo>
                  <a:cubicBezTo>
                    <a:pt x="233419" y="430121"/>
                    <a:pt x="234347" y="433088"/>
                    <a:pt x="234718" y="437074"/>
                  </a:cubicBezTo>
                  <a:cubicBezTo>
                    <a:pt x="234904" y="438929"/>
                    <a:pt x="236575" y="440134"/>
                    <a:pt x="238339" y="440134"/>
                  </a:cubicBezTo>
                  <a:lnTo>
                    <a:pt x="256442" y="439948"/>
                  </a:lnTo>
                  <a:cubicBezTo>
                    <a:pt x="258391" y="439948"/>
                    <a:pt x="259969" y="438280"/>
                    <a:pt x="259876" y="436333"/>
                  </a:cubicBezTo>
                  <a:cubicBezTo>
                    <a:pt x="259412" y="428452"/>
                    <a:pt x="256906" y="421870"/>
                    <a:pt x="252357" y="416585"/>
                  </a:cubicBezTo>
                  <a:cubicBezTo>
                    <a:pt x="247530" y="411022"/>
                    <a:pt x="241217" y="407499"/>
                    <a:pt x="233419" y="405923"/>
                  </a:cubicBezTo>
                  <a:lnTo>
                    <a:pt x="233419" y="392295"/>
                  </a:lnTo>
                  <a:cubicBezTo>
                    <a:pt x="233419" y="390718"/>
                    <a:pt x="232119" y="389328"/>
                    <a:pt x="230448" y="389328"/>
                  </a:cubicBezTo>
                  <a:close/>
                  <a:moveTo>
                    <a:pt x="209746" y="316549"/>
                  </a:moveTo>
                  <a:lnTo>
                    <a:pt x="234533" y="316549"/>
                  </a:lnTo>
                  <a:lnTo>
                    <a:pt x="234533" y="345197"/>
                  </a:lnTo>
                  <a:cubicBezTo>
                    <a:pt x="288841" y="350945"/>
                    <a:pt x="332287" y="394149"/>
                    <a:pt x="337950" y="448571"/>
                  </a:cubicBezTo>
                  <a:lnTo>
                    <a:pt x="366728" y="448571"/>
                  </a:lnTo>
                  <a:lnTo>
                    <a:pt x="366728" y="473139"/>
                  </a:lnTo>
                  <a:lnTo>
                    <a:pt x="337950" y="473139"/>
                  </a:lnTo>
                  <a:cubicBezTo>
                    <a:pt x="332287" y="527468"/>
                    <a:pt x="288933" y="570858"/>
                    <a:pt x="234533" y="576513"/>
                  </a:cubicBezTo>
                  <a:lnTo>
                    <a:pt x="234533" y="605161"/>
                  </a:lnTo>
                  <a:lnTo>
                    <a:pt x="209746" y="605161"/>
                  </a:lnTo>
                  <a:lnTo>
                    <a:pt x="209746" y="576513"/>
                  </a:lnTo>
                  <a:cubicBezTo>
                    <a:pt x="155438" y="570858"/>
                    <a:pt x="111992" y="527561"/>
                    <a:pt x="106237" y="473139"/>
                  </a:cubicBezTo>
                  <a:lnTo>
                    <a:pt x="77551" y="473139"/>
                  </a:lnTo>
                  <a:lnTo>
                    <a:pt x="77551" y="448571"/>
                  </a:lnTo>
                  <a:lnTo>
                    <a:pt x="106237" y="448571"/>
                  </a:lnTo>
                  <a:cubicBezTo>
                    <a:pt x="111992" y="394334"/>
                    <a:pt x="155253" y="350945"/>
                    <a:pt x="209746" y="345197"/>
                  </a:cubicBezTo>
                  <a:close/>
                  <a:moveTo>
                    <a:pt x="215397" y="387"/>
                  </a:moveTo>
                  <a:cubicBezTo>
                    <a:pt x="238051" y="-1560"/>
                    <a:pt x="255320" y="4094"/>
                    <a:pt x="267668" y="11417"/>
                  </a:cubicBezTo>
                  <a:cubicBezTo>
                    <a:pt x="285959" y="21520"/>
                    <a:pt x="293015" y="35053"/>
                    <a:pt x="293015" y="35053"/>
                  </a:cubicBezTo>
                  <a:cubicBezTo>
                    <a:pt x="293015" y="35053"/>
                    <a:pt x="335259" y="38020"/>
                    <a:pt x="321054" y="123667"/>
                  </a:cubicBezTo>
                  <a:cubicBezTo>
                    <a:pt x="320497" y="126263"/>
                    <a:pt x="319939" y="128951"/>
                    <a:pt x="319197" y="131546"/>
                  </a:cubicBezTo>
                  <a:cubicBezTo>
                    <a:pt x="327181" y="131546"/>
                    <a:pt x="335351" y="137756"/>
                    <a:pt x="326624" y="168716"/>
                  </a:cubicBezTo>
                  <a:cubicBezTo>
                    <a:pt x="319661" y="192816"/>
                    <a:pt x="313348" y="199675"/>
                    <a:pt x="308520" y="200046"/>
                  </a:cubicBezTo>
                  <a:cubicBezTo>
                    <a:pt x="306756" y="210891"/>
                    <a:pt x="302578" y="223033"/>
                    <a:pt x="295893" y="234527"/>
                  </a:cubicBezTo>
                  <a:lnTo>
                    <a:pt x="295893" y="277536"/>
                  </a:lnTo>
                  <a:cubicBezTo>
                    <a:pt x="295893" y="279019"/>
                    <a:pt x="296729" y="280317"/>
                    <a:pt x="298121" y="281059"/>
                  </a:cubicBezTo>
                  <a:cubicBezTo>
                    <a:pt x="310469" y="287176"/>
                    <a:pt x="371653" y="318043"/>
                    <a:pt x="428381" y="364482"/>
                  </a:cubicBezTo>
                  <a:cubicBezTo>
                    <a:pt x="438501" y="372824"/>
                    <a:pt x="444350" y="385430"/>
                    <a:pt x="444350" y="398500"/>
                  </a:cubicBezTo>
                  <a:lnTo>
                    <a:pt x="444350" y="461067"/>
                  </a:lnTo>
                  <a:lnTo>
                    <a:pt x="388365" y="461067"/>
                  </a:lnTo>
                  <a:lnTo>
                    <a:pt x="388365" y="448554"/>
                  </a:lnTo>
                  <a:cubicBezTo>
                    <a:pt x="388365" y="436596"/>
                    <a:pt x="378709" y="426956"/>
                    <a:pt x="366733" y="426956"/>
                  </a:cubicBezTo>
                  <a:lnTo>
                    <a:pt x="356056" y="426956"/>
                  </a:lnTo>
                  <a:cubicBezTo>
                    <a:pt x="343522" y="378200"/>
                    <a:pt x="304899" y="339640"/>
                    <a:pt x="256156" y="327219"/>
                  </a:cubicBezTo>
                  <a:lnTo>
                    <a:pt x="256156" y="316560"/>
                  </a:lnTo>
                  <a:cubicBezTo>
                    <a:pt x="256156" y="304602"/>
                    <a:pt x="246500" y="294962"/>
                    <a:pt x="234523" y="294962"/>
                  </a:cubicBezTo>
                  <a:lnTo>
                    <a:pt x="209734" y="294962"/>
                  </a:lnTo>
                  <a:cubicBezTo>
                    <a:pt x="197757" y="294962"/>
                    <a:pt x="188101" y="304602"/>
                    <a:pt x="188101" y="316560"/>
                  </a:cubicBezTo>
                  <a:lnTo>
                    <a:pt x="188101" y="327219"/>
                  </a:lnTo>
                  <a:cubicBezTo>
                    <a:pt x="139266" y="339547"/>
                    <a:pt x="100643" y="378200"/>
                    <a:pt x="88202" y="426956"/>
                  </a:cubicBezTo>
                  <a:lnTo>
                    <a:pt x="77525" y="426956"/>
                  </a:lnTo>
                  <a:cubicBezTo>
                    <a:pt x="65548" y="426956"/>
                    <a:pt x="55892" y="436596"/>
                    <a:pt x="55892" y="448554"/>
                  </a:cubicBezTo>
                  <a:lnTo>
                    <a:pt x="55985" y="448554"/>
                  </a:lnTo>
                  <a:lnTo>
                    <a:pt x="55985" y="461067"/>
                  </a:lnTo>
                  <a:lnTo>
                    <a:pt x="0" y="461067"/>
                  </a:lnTo>
                  <a:lnTo>
                    <a:pt x="0" y="398500"/>
                  </a:lnTo>
                  <a:cubicBezTo>
                    <a:pt x="0" y="385430"/>
                    <a:pt x="5849" y="372824"/>
                    <a:pt x="15969" y="364482"/>
                  </a:cubicBezTo>
                  <a:cubicBezTo>
                    <a:pt x="72697" y="318043"/>
                    <a:pt x="133881" y="287176"/>
                    <a:pt x="146229" y="281059"/>
                  </a:cubicBezTo>
                  <a:cubicBezTo>
                    <a:pt x="147621" y="280502"/>
                    <a:pt x="148457" y="279112"/>
                    <a:pt x="148457" y="277536"/>
                  </a:cubicBezTo>
                  <a:lnTo>
                    <a:pt x="148457" y="234527"/>
                  </a:lnTo>
                  <a:cubicBezTo>
                    <a:pt x="141772" y="223033"/>
                    <a:pt x="137594" y="210983"/>
                    <a:pt x="135830" y="200046"/>
                  </a:cubicBezTo>
                  <a:cubicBezTo>
                    <a:pt x="131002" y="199675"/>
                    <a:pt x="124596" y="192816"/>
                    <a:pt x="117726" y="168716"/>
                  </a:cubicBezTo>
                  <a:cubicBezTo>
                    <a:pt x="109091" y="138220"/>
                    <a:pt x="116890" y="131824"/>
                    <a:pt x="124782" y="131546"/>
                  </a:cubicBezTo>
                  <a:cubicBezTo>
                    <a:pt x="124039" y="128951"/>
                    <a:pt x="123482" y="126263"/>
                    <a:pt x="122925" y="123667"/>
                  </a:cubicBezTo>
                  <a:cubicBezTo>
                    <a:pt x="119861" y="108188"/>
                    <a:pt x="119118" y="93820"/>
                    <a:pt x="122739" y="80102"/>
                  </a:cubicBezTo>
                  <a:cubicBezTo>
                    <a:pt x="127010" y="61749"/>
                    <a:pt x="137037" y="46918"/>
                    <a:pt x="148179" y="35517"/>
                  </a:cubicBezTo>
                  <a:cubicBezTo>
                    <a:pt x="155235" y="28102"/>
                    <a:pt x="163219" y="21428"/>
                    <a:pt x="171761" y="16144"/>
                  </a:cubicBezTo>
                  <a:cubicBezTo>
                    <a:pt x="178631" y="11324"/>
                    <a:pt x="186337" y="7246"/>
                    <a:pt x="194600" y="4372"/>
                  </a:cubicBezTo>
                  <a:cubicBezTo>
                    <a:pt x="201192" y="2148"/>
                    <a:pt x="208156" y="757"/>
                    <a:pt x="215397" y="387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新年工作计划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91071" y="266997"/>
            <a:ext cx="20156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year's work plan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ïśľîďe"/>
          <p:cNvSpPr txBox="1"/>
          <p:nvPr/>
        </p:nvSpPr>
        <p:spPr>
          <a:xfrm>
            <a:off x="496874" y="3879130"/>
            <a:ext cx="2973619" cy="1589379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endParaRPr lang="en-US" altLang="zh-CN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</p:txBody>
      </p:sp>
      <p:sp>
        <p:nvSpPr>
          <p:cNvPr id="34" name="ïśľîďe"/>
          <p:cNvSpPr txBox="1"/>
          <p:nvPr/>
        </p:nvSpPr>
        <p:spPr>
          <a:xfrm>
            <a:off x="5922537" y="3879130"/>
            <a:ext cx="2973619" cy="1589379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endParaRPr lang="en-US" altLang="zh-CN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</p:txBody>
      </p:sp>
      <p:sp>
        <p:nvSpPr>
          <p:cNvPr id="37" name="ïśľîďe"/>
          <p:cNvSpPr txBox="1"/>
          <p:nvPr/>
        </p:nvSpPr>
        <p:spPr>
          <a:xfrm>
            <a:off x="3164136" y="3879129"/>
            <a:ext cx="2973619" cy="1589379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endParaRPr lang="en-US" altLang="zh-CN" sz="1100" dirty="0"/>
          </a:p>
        </p:txBody>
      </p:sp>
      <p:sp>
        <p:nvSpPr>
          <p:cNvPr id="39" name="ïśľîďe"/>
          <p:cNvSpPr txBox="1"/>
          <p:nvPr/>
        </p:nvSpPr>
        <p:spPr>
          <a:xfrm>
            <a:off x="8537825" y="3879128"/>
            <a:ext cx="2973619" cy="1589379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endParaRPr lang="en-US" altLang="zh-CN" sz="1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d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0" grpId="0"/>
      <p:bldP spid="31" grpId="0"/>
      <p:bldP spid="33" grpId="0"/>
      <p:bldP spid="34" grpId="0"/>
      <p:bldP spid="37" grpId="0"/>
      <p:bldP spid="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ḻiḋê"/>
          <p:cNvSpPr/>
          <p:nvPr/>
        </p:nvSpPr>
        <p:spPr>
          <a:xfrm>
            <a:off x="0" y="-115"/>
            <a:ext cx="12192000" cy="6858230"/>
          </a:xfrm>
          <a:custGeom>
            <a:avLst/>
            <a:gdLst>
              <a:gd name="connsiteX0" fmla="*/ 4909392 w 12192000"/>
              <a:gd name="connsiteY0" fmla="*/ 0 h 6858230"/>
              <a:gd name="connsiteX1" fmla="*/ 12192000 w 12192000"/>
              <a:gd name="connsiteY1" fmla="*/ 0 h 6858230"/>
              <a:gd name="connsiteX2" fmla="*/ 12192000 w 12192000"/>
              <a:gd name="connsiteY2" fmla="*/ 217152 h 6858230"/>
              <a:gd name="connsiteX3" fmla="*/ 6165010 w 12192000"/>
              <a:gd name="connsiteY3" fmla="*/ 6858230 h 6858230"/>
              <a:gd name="connsiteX4" fmla="*/ 0 w 12192000"/>
              <a:gd name="connsiteY4" fmla="*/ 6858230 h 6858230"/>
              <a:gd name="connsiteX5" fmla="*/ 0 w 12192000"/>
              <a:gd name="connsiteY5" fmla="*/ 5409606 h 6858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230">
                <a:moveTo>
                  <a:pt x="4909392" y="0"/>
                </a:moveTo>
                <a:lnTo>
                  <a:pt x="12192000" y="0"/>
                </a:lnTo>
                <a:lnTo>
                  <a:pt x="12192000" y="217152"/>
                </a:lnTo>
                <a:lnTo>
                  <a:pt x="6165010" y="6858230"/>
                </a:lnTo>
                <a:lnTo>
                  <a:pt x="0" y="6858230"/>
                </a:lnTo>
                <a:lnTo>
                  <a:pt x="0" y="5409606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ID"/>
          </a:p>
        </p:txBody>
      </p:sp>
      <p:grpSp>
        <p:nvGrpSpPr>
          <p:cNvPr id="5" name="iŝľîḓè"/>
          <p:cNvGrpSpPr/>
          <p:nvPr/>
        </p:nvGrpSpPr>
        <p:grpSpPr>
          <a:xfrm>
            <a:off x="7100994" y="2058188"/>
            <a:ext cx="5091006" cy="2637380"/>
            <a:chOff x="2459596" y="1610580"/>
            <a:chExt cx="7272808" cy="3767656"/>
          </a:xfrm>
        </p:grpSpPr>
        <p:sp>
          <p:nvSpPr>
            <p:cNvPr id="33" name="ï$ľíďe"/>
            <p:cNvSpPr/>
            <p:nvPr/>
          </p:nvSpPr>
          <p:spPr>
            <a:xfrm>
              <a:off x="3215253" y="1628800"/>
              <a:ext cx="5761494" cy="3651552"/>
            </a:xfrm>
            <a:custGeom>
              <a:avLst/>
              <a:gdLst>
                <a:gd name="connsiteX0" fmla="*/ 224028 w 7415784"/>
                <a:gd name="connsiteY0" fmla="*/ 269748 h 4700016"/>
                <a:gd name="connsiteX1" fmla="*/ 224028 w 7415784"/>
                <a:gd name="connsiteY1" fmla="*/ 4430268 h 4700016"/>
                <a:gd name="connsiteX2" fmla="*/ 7191756 w 7415784"/>
                <a:gd name="connsiteY2" fmla="*/ 4430268 h 4700016"/>
                <a:gd name="connsiteX3" fmla="*/ 7191756 w 7415784"/>
                <a:gd name="connsiteY3" fmla="*/ 269748 h 4700016"/>
                <a:gd name="connsiteX4" fmla="*/ 266867 w 7415784"/>
                <a:gd name="connsiteY4" fmla="*/ 0 h 4700016"/>
                <a:gd name="connsiteX5" fmla="*/ 7148917 w 7415784"/>
                <a:gd name="connsiteY5" fmla="*/ 0 h 4700016"/>
                <a:gd name="connsiteX6" fmla="*/ 7415784 w 7415784"/>
                <a:gd name="connsiteY6" fmla="*/ 266867 h 4700016"/>
                <a:gd name="connsiteX7" fmla="*/ 7415784 w 7415784"/>
                <a:gd name="connsiteY7" fmla="*/ 4433149 h 4700016"/>
                <a:gd name="connsiteX8" fmla="*/ 7148917 w 7415784"/>
                <a:gd name="connsiteY8" fmla="*/ 4700016 h 4700016"/>
                <a:gd name="connsiteX9" fmla="*/ 266867 w 7415784"/>
                <a:gd name="connsiteY9" fmla="*/ 4700016 h 4700016"/>
                <a:gd name="connsiteX10" fmla="*/ 0 w 7415784"/>
                <a:gd name="connsiteY10" fmla="*/ 4433149 h 4700016"/>
                <a:gd name="connsiteX11" fmla="*/ 0 w 7415784"/>
                <a:gd name="connsiteY11" fmla="*/ 266867 h 4700016"/>
                <a:gd name="connsiteX12" fmla="*/ 266867 w 7415784"/>
                <a:gd name="connsiteY12" fmla="*/ 0 h 4700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15784" h="4700016">
                  <a:moveTo>
                    <a:pt x="224028" y="269748"/>
                  </a:moveTo>
                  <a:lnTo>
                    <a:pt x="224028" y="4430268"/>
                  </a:lnTo>
                  <a:lnTo>
                    <a:pt x="7191756" y="4430268"/>
                  </a:lnTo>
                  <a:lnTo>
                    <a:pt x="7191756" y="269748"/>
                  </a:lnTo>
                  <a:close/>
                  <a:moveTo>
                    <a:pt x="266867" y="0"/>
                  </a:moveTo>
                  <a:lnTo>
                    <a:pt x="7148917" y="0"/>
                  </a:lnTo>
                  <a:cubicBezTo>
                    <a:pt x="7296304" y="0"/>
                    <a:pt x="7415784" y="119480"/>
                    <a:pt x="7415784" y="266867"/>
                  </a:cubicBezTo>
                  <a:lnTo>
                    <a:pt x="7415784" y="4433149"/>
                  </a:lnTo>
                  <a:cubicBezTo>
                    <a:pt x="7415784" y="4580536"/>
                    <a:pt x="7296304" y="4700016"/>
                    <a:pt x="7148917" y="4700016"/>
                  </a:cubicBezTo>
                  <a:lnTo>
                    <a:pt x="266867" y="4700016"/>
                  </a:lnTo>
                  <a:cubicBezTo>
                    <a:pt x="119480" y="4700016"/>
                    <a:pt x="0" y="4580536"/>
                    <a:pt x="0" y="4433149"/>
                  </a:cubicBezTo>
                  <a:lnTo>
                    <a:pt x="0" y="266867"/>
                  </a:lnTo>
                  <a:cubicBezTo>
                    <a:pt x="0" y="119480"/>
                    <a:pt x="119480" y="0"/>
                    <a:pt x="266867" y="0"/>
                  </a:cubicBezTo>
                  <a:close/>
                </a:path>
              </a:pathLst>
            </a:cu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090"/>
            </a:p>
          </p:txBody>
        </p:sp>
        <p:sp>
          <p:nvSpPr>
            <p:cNvPr id="34" name="íṡ1îḋe"/>
            <p:cNvSpPr/>
            <p:nvPr/>
          </p:nvSpPr>
          <p:spPr>
            <a:xfrm>
              <a:off x="3228835" y="1644767"/>
              <a:ext cx="5734330" cy="3619617"/>
            </a:xfrm>
            <a:custGeom>
              <a:avLst/>
              <a:gdLst>
                <a:gd name="connsiteX0" fmla="*/ 252028 w 7380820"/>
                <a:gd name="connsiteY0" fmla="*/ 295230 h 4658912"/>
                <a:gd name="connsiteX1" fmla="*/ 252028 w 7380820"/>
                <a:gd name="connsiteY1" fmla="*/ 4363682 h 4658912"/>
                <a:gd name="connsiteX2" fmla="*/ 7128792 w 7380820"/>
                <a:gd name="connsiteY2" fmla="*/ 4363682 h 4658912"/>
                <a:gd name="connsiteX3" fmla="*/ 7128792 w 7380820"/>
                <a:gd name="connsiteY3" fmla="*/ 295230 h 4658912"/>
                <a:gd name="connsiteX4" fmla="*/ 264533 w 7380820"/>
                <a:gd name="connsiteY4" fmla="*/ 0 h 4658912"/>
                <a:gd name="connsiteX5" fmla="*/ 7116287 w 7380820"/>
                <a:gd name="connsiteY5" fmla="*/ 0 h 4658912"/>
                <a:gd name="connsiteX6" fmla="*/ 7380820 w 7380820"/>
                <a:gd name="connsiteY6" fmla="*/ 264533 h 4658912"/>
                <a:gd name="connsiteX7" fmla="*/ 7380820 w 7380820"/>
                <a:gd name="connsiteY7" fmla="*/ 4394379 h 4658912"/>
                <a:gd name="connsiteX8" fmla="*/ 7116287 w 7380820"/>
                <a:gd name="connsiteY8" fmla="*/ 4658912 h 4658912"/>
                <a:gd name="connsiteX9" fmla="*/ 264533 w 7380820"/>
                <a:gd name="connsiteY9" fmla="*/ 4658912 h 4658912"/>
                <a:gd name="connsiteX10" fmla="*/ 0 w 7380820"/>
                <a:gd name="connsiteY10" fmla="*/ 4394379 h 4658912"/>
                <a:gd name="connsiteX11" fmla="*/ 0 w 7380820"/>
                <a:gd name="connsiteY11" fmla="*/ 264533 h 4658912"/>
                <a:gd name="connsiteX12" fmla="*/ 264533 w 7380820"/>
                <a:gd name="connsiteY12" fmla="*/ 0 h 4658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80820" h="4658912">
                  <a:moveTo>
                    <a:pt x="252028" y="295230"/>
                  </a:moveTo>
                  <a:lnTo>
                    <a:pt x="252028" y="4363682"/>
                  </a:lnTo>
                  <a:lnTo>
                    <a:pt x="7128792" y="4363682"/>
                  </a:lnTo>
                  <a:lnTo>
                    <a:pt x="7128792" y="295230"/>
                  </a:lnTo>
                  <a:close/>
                  <a:moveTo>
                    <a:pt x="264533" y="0"/>
                  </a:moveTo>
                  <a:lnTo>
                    <a:pt x="7116287" y="0"/>
                  </a:lnTo>
                  <a:cubicBezTo>
                    <a:pt x="7262385" y="0"/>
                    <a:pt x="7380820" y="118435"/>
                    <a:pt x="7380820" y="264533"/>
                  </a:cubicBezTo>
                  <a:lnTo>
                    <a:pt x="7380820" y="4394379"/>
                  </a:lnTo>
                  <a:cubicBezTo>
                    <a:pt x="7380820" y="4540477"/>
                    <a:pt x="7262385" y="4658912"/>
                    <a:pt x="7116287" y="4658912"/>
                  </a:cubicBezTo>
                  <a:lnTo>
                    <a:pt x="264533" y="4658912"/>
                  </a:lnTo>
                  <a:cubicBezTo>
                    <a:pt x="118435" y="4658912"/>
                    <a:pt x="0" y="4540477"/>
                    <a:pt x="0" y="4394379"/>
                  </a:cubicBezTo>
                  <a:lnTo>
                    <a:pt x="0" y="264533"/>
                  </a:lnTo>
                  <a:cubicBezTo>
                    <a:pt x="0" y="118435"/>
                    <a:pt x="118435" y="0"/>
                    <a:pt x="26453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090" dirty="0"/>
            </a:p>
          </p:txBody>
        </p:sp>
        <p:sp>
          <p:nvSpPr>
            <p:cNvPr id="35" name="îśļïḍê"/>
            <p:cNvSpPr/>
            <p:nvPr/>
          </p:nvSpPr>
          <p:spPr>
            <a:xfrm>
              <a:off x="6040055" y="1707676"/>
              <a:ext cx="111889" cy="111889"/>
            </a:xfrm>
            <a:prstGeom prst="ellipse">
              <a:avLst/>
            </a:prstGeom>
            <a:gradFill flip="none" rotWithShape="1">
              <a:gsLst>
                <a:gs pos="17000">
                  <a:schemeClr val="tx1"/>
                </a:gs>
                <a:gs pos="34000">
                  <a:srgbClr val="000000">
                    <a:lumMod val="84000"/>
                    <a:lumOff val="16000"/>
                  </a:srgbClr>
                </a:gs>
                <a:gs pos="100000">
                  <a:schemeClr val="bg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090"/>
            </a:p>
          </p:txBody>
        </p:sp>
        <p:grpSp>
          <p:nvGrpSpPr>
            <p:cNvPr id="36" name="îṥḻíḓè"/>
            <p:cNvGrpSpPr/>
            <p:nvPr/>
          </p:nvGrpSpPr>
          <p:grpSpPr>
            <a:xfrm>
              <a:off x="2459596" y="5232543"/>
              <a:ext cx="7272808" cy="145693"/>
              <a:chOff x="-1348120" y="5777968"/>
              <a:chExt cx="9361040" cy="187524"/>
            </a:xfrm>
          </p:grpSpPr>
          <p:sp>
            <p:nvSpPr>
              <p:cNvPr id="39" name="îṡlídè"/>
              <p:cNvSpPr/>
              <p:nvPr/>
            </p:nvSpPr>
            <p:spPr>
              <a:xfrm flipV="1">
                <a:off x="-1348120" y="5928916"/>
                <a:ext cx="9361040" cy="36576"/>
              </a:xfrm>
              <a:prstGeom prst="trapezoid">
                <a:avLst>
                  <a:gd name="adj" fmla="val 814192"/>
                </a:avLst>
              </a:prstGeom>
              <a:solidFill>
                <a:srgbClr val="80808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090"/>
              </a:p>
            </p:txBody>
          </p:sp>
          <p:sp>
            <p:nvSpPr>
              <p:cNvPr id="40" name="ís1iḍè"/>
              <p:cNvSpPr/>
              <p:nvPr/>
            </p:nvSpPr>
            <p:spPr>
              <a:xfrm>
                <a:off x="-1348120" y="5777968"/>
                <a:ext cx="9361040" cy="151090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090"/>
              </a:p>
            </p:txBody>
          </p:sp>
        </p:grpSp>
        <p:sp>
          <p:nvSpPr>
            <p:cNvPr id="37" name="îṣ1íḑé"/>
            <p:cNvSpPr/>
            <p:nvPr/>
          </p:nvSpPr>
          <p:spPr>
            <a:xfrm>
              <a:off x="3359695" y="1867128"/>
              <a:ext cx="5439351" cy="3186712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 w="63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38" name="îŝľiďe"/>
            <p:cNvSpPr/>
            <p:nvPr/>
          </p:nvSpPr>
          <p:spPr>
            <a:xfrm>
              <a:off x="7010658" y="1610580"/>
              <a:ext cx="1966089" cy="3651552"/>
            </a:xfrm>
            <a:custGeom>
              <a:avLst/>
              <a:gdLst>
                <a:gd name="connsiteX0" fmla="*/ 0 w 2530610"/>
                <a:gd name="connsiteY0" fmla="*/ 0 h 4700016"/>
                <a:gd name="connsiteX1" fmla="*/ 2263743 w 2530610"/>
                <a:gd name="connsiteY1" fmla="*/ 0 h 4700016"/>
                <a:gd name="connsiteX2" fmla="*/ 2530610 w 2530610"/>
                <a:gd name="connsiteY2" fmla="*/ 266867 h 4700016"/>
                <a:gd name="connsiteX3" fmla="*/ 2530610 w 2530610"/>
                <a:gd name="connsiteY3" fmla="*/ 4433149 h 4700016"/>
                <a:gd name="connsiteX4" fmla="*/ 2263743 w 2530610"/>
                <a:gd name="connsiteY4" fmla="*/ 4700016 h 4700016"/>
                <a:gd name="connsiteX5" fmla="*/ 1961175 w 2530610"/>
                <a:gd name="connsiteY5" fmla="*/ 4700016 h 4700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30610" h="4700016">
                  <a:moveTo>
                    <a:pt x="0" y="0"/>
                  </a:moveTo>
                  <a:lnTo>
                    <a:pt x="2263743" y="0"/>
                  </a:lnTo>
                  <a:cubicBezTo>
                    <a:pt x="2411130" y="0"/>
                    <a:pt x="2530610" y="119480"/>
                    <a:pt x="2530610" y="266867"/>
                  </a:cubicBezTo>
                  <a:lnTo>
                    <a:pt x="2530610" y="4433149"/>
                  </a:lnTo>
                  <a:cubicBezTo>
                    <a:pt x="2530610" y="4580536"/>
                    <a:pt x="2411130" y="4700016"/>
                    <a:pt x="2263743" y="4700016"/>
                  </a:cubicBezTo>
                  <a:lnTo>
                    <a:pt x="1961175" y="4700016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3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090" dirty="0"/>
            </a:p>
          </p:txBody>
        </p:sp>
      </p:grpSp>
      <p:grpSp>
        <p:nvGrpSpPr>
          <p:cNvPr id="27" name="iṣlíde"/>
          <p:cNvGrpSpPr/>
          <p:nvPr/>
        </p:nvGrpSpPr>
        <p:grpSpPr>
          <a:xfrm>
            <a:off x="1325463" y="4255565"/>
            <a:ext cx="792000" cy="792000"/>
            <a:chOff x="1325463" y="4255565"/>
            <a:chExt cx="792000" cy="792000"/>
          </a:xfrm>
        </p:grpSpPr>
        <p:sp>
          <p:nvSpPr>
            <p:cNvPr id="31" name="îşḷïďé"/>
            <p:cNvSpPr/>
            <p:nvPr/>
          </p:nvSpPr>
          <p:spPr>
            <a:xfrm>
              <a:off x="1325463" y="4255565"/>
              <a:ext cx="792000" cy="792000"/>
            </a:xfrm>
            <a:prstGeom prst="roundRect">
              <a:avLst/>
            </a:prstGeom>
            <a:solidFill>
              <a:srgbClr val="284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" name="ï$ļïḓê"/>
            <p:cNvSpPr/>
            <p:nvPr/>
          </p:nvSpPr>
          <p:spPr>
            <a:xfrm>
              <a:off x="1528065" y="4459267"/>
              <a:ext cx="386796" cy="384597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8" name="iṩļíḓe"/>
          <p:cNvGrpSpPr/>
          <p:nvPr/>
        </p:nvGrpSpPr>
        <p:grpSpPr>
          <a:xfrm>
            <a:off x="698831" y="5158930"/>
            <a:ext cx="1969985" cy="921882"/>
            <a:chOff x="2037428" y="2764293"/>
            <a:chExt cx="1969985" cy="921882"/>
          </a:xfrm>
        </p:grpSpPr>
        <p:sp>
          <p:nvSpPr>
            <p:cNvPr id="29" name="îṡ1iďê"/>
            <p:cNvSpPr txBox="1"/>
            <p:nvPr/>
          </p:nvSpPr>
          <p:spPr bwMode="auto">
            <a:xfrm>
              <a:off x="2037428" y="3176080"/>
              <a:ext cx="1969985" cy="510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100" dirty="0">
                  <a:solidFill>
                    <a:schemeClr val="bg1"/>
                  </a:solidFill>
                </a:rPr>
                <a:t>单击添加内容或者复制您的内容进行替换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30" name="i$ḻïďé"/>
            <p:cNvSpPr txBox="1"/>
            <p:nvPr/>
          </p:nvSpPr>
          <p:spPr bwMode="auto">
            <a:xfrm>
              <a:off x="2318053" y="2764293"/>
              <a:ext cx="1484015" cy="41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添加标题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îsliḑe"/>
          <p:cNvGrpSpPr/>
          <p:nvPr/>
        </p:nvGrpSpPr>
        <p:grpSpPr>
          <a:xfrm>
            <a:off x="3220168" y="4255565"/>
            <a:ext cx="792000" cy="792000"/>
            <a:chOff x="3220168" y="4255565"/>
            <a:chExt cx="792000" cy="792000"/>
          </a:xfrm>
        </p:grpSpPr>
        <p:sp>
          <p:nvSpPr>
            <p:cNvPr id="25" name="iśļiḋé"/>
            <p:cNvSpPr/>
            <p:nvPr/>
          </p:nvSpPr>
          <p:spPr>
            <a:xfrm>
              <a:off x="3220168" y="4255565"/>
              <a:ext cx="792000" cy="792000"/>
            </a:xfrm>
            <a:prstGeom prst="roundRect">
              <a:avLst/>
            </a:prstGeom>
            <a:solidFill>
              <a:srgbClr val="284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îṡļiďe"/>
            <p:cNvSpPr/>
            <p:nvPr/>
          </p:nvSpPr>
          <p:spPr>
            <a:xfrm>
              <a:off x="3422770" y="4462026"/>
              <a:ext cx="386796" cy="379078"/>
            </a:xfrm>
            <a:custGeom>
              <a:avLst/>
              <a:gdLst>
                <a:gd name="T0" fmla="*/ 3409 w 3637"/>
                <a:gd name="T1" fmla="*/ 1307 h 3570"/>
                <a:gd name="T2" fmla="*/ 314 w 3637"/>
                <a:gd name="T3" fmla="*/ 79 h 3570"/>
                <a:gd name="T4" fmla="*/ 53 w 3637"/>
                <a:gd name="T5" fmla="*/ 309 h 3570"/>
                <a:gd name="T6" fmla="*/ 823 w 3637"/>
                <a:gd name="T7" fmla="*/ 3295 h 3570"/>
                <a:gd name="T8" fmla="*/ 1236 w 3637"/>
                <a:gd name="T9" fmla="*/ 3450 h 3570"/>
                <a:gd name="T10" fmla="*/ 2038 w 3637"/>
                <a:gd name="T11" fmla="*/ 2901 h 3570"/>
                <a:gd name="T12" fmla="*/ 2648 w 3637"/>
                <a:gd name="T13" fmla="*/ 3419 h 3570"/>
                <a:gd name="T14" fmla="*/ 2941 w 3637"/>
                <a:gd name="T15" fmla="*/ 3283 h 3570"/>
                <a:gd name="T16" fmla="*/ 2941 w 3637"/>
                <a:gd name="T17" fmla="*/ 2175 h 3570"/>
                <a:gd name="T18" fmla="*/ 3477 w 3637"/>
                <a:gd name="T19" fmla="*/ 1702 h 3570"/>
                <a:gd name="T20" fmla="*/ 3409 w 3637"/>
                <a:gd name="T21" fmla="*/ 1307 h 3570"/>
                <a:gd name="T22" fmla="*/ 2149 w 3637"/>
                <a:gd name="T23" fmla="*/ 2534 h 3570"/>
                <a:gd name="T24" fmla="*/ 468 w 3637"/>
                <a:gd name="T25" fmla="*/ 553 h 3570"/>
                <a:gd name="T26" fmla="*/ 2582 w 3637"/>
                <a:gd name="T27" fmla="*/ 2138 h 3570"/>
                <a:gd name="T28" fmla="*/ 2149 w 3637"/>
                <a:gd name="T29" fmla="*/ 2534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37" h="3570">
                  <a:moveTo>
                    <a:pt x="3409" y="1307"/>
                  </a:moveTo>
                  <a:lnTo>
                    <a:pt x="314" y="79"/>
                  </a:lnTo>
                  <a:cubicBezTo>
                    <a:pt x="117" y="0"/>
                    <a:pt x="0" y="103"/>
                    <a:pt x="53" y="309"/>
                  </a:cubicBezTo>
                  <a:lnTo>
                    <a:pt x="823" y="3295"/>
                  </a:lnTo>
                  <a:cubicBezTo>
                    <a:pt x="876" y="3501"/>
                    <a:pt x="1061" y="3570"/>
                    <a:pt x="1236" y="3450"/>
                  </a:cubicBezTo>
                  <a:lnTo>
                    <a:pt x="2038" y="2901"/>
                  </a:lnTo>
                  <a:lnTo>
                    <a:pt x="2648" y="3419"/>
                  </a:lnTo>
                  <a:cubicBezTo>
                    <a:pt x="2810" y="3556"/>
                    <a:pt x="2941" y="3495"/>
                    <a:pt x="2941" y="3283"/>
                  </a:cubicBezTo>
                  <a:lnTo>
                    <a:pt x="2941" y="2175"/>
                  </a:lnTo>
                  <a:lnTo>
                    <a:pt x="3477" y="1702"/>
                  </a:lnTo>
                  <a:cubicBezTo>
                    <a:pt x="3637" y="1562"/>
                    <a:pt x="3606" y="1385"/>
                    <a:pt x="3409" y="1307"/>
                  </a:cubicBezTo>
                  <a:close/>
                  <a:moveTo>
                    <a:pt x="2149" y="2534"/>
                  </a:moveTo>
                  <a:lnTo>
                    <a:pt x="468" y="553"/>
                  </a:lnTo>
                  <a:lnTo>
                    <a:pt x="2582" y="2138"/>
                  </a:lnTo>
                  <a:lnTo>
                    <a:pt x="2149" y="25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5" name="iṧļíḍè"/>
          <p:cNvGrpSpPr/>
          <p:nvPr/>
        </p:nvGrpSpPr>
        <p:grpSpPr>
          <a:xfrm>
            <a:off x="5114873" y="4255565"/>
            <a:ext cx="792000" cy="792000"/>
            <a:chOff x="5114873" y="4255565"/>
            <a:chExt cx="792000" cy="792000"/>
          </a:xfrm>
        </p:grpSpPr>
        <p:sp>
          <p:nvSpPr>
            <p:cNvPr id="19" name="íṣḷídé"/>
            <p:cNvSpPr/>
            <p:nvPr/>
          </p:nvSpPr>
          <p:spPr>
            <a:xfrm>
              <a:off x="5114873" y="4255565"/>
              <a:ext cx="792000" cy="792000"/>
            </a:xfrm>
            <a:prstGeom prst="roundRect">
              <a:avLst/>
            </a:prstGeom>
            <a:solidFill>
              <a:srgbClr val="284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iṧḻiḓé"/>
            <p:cNvSpPr/>
            <p:nvPr/>
          </p:nvSpPr>
          <p:spPr>
            <a:xfrm>
              <a:off x="5317475" y="4462221"/>
              <a:ext cx="386796" cy="378688"/>
            </a:xfrm>
            <a:custGeom>
              <a:avLst/>
              <a:gdLst>
                <a:gd name="connsiteX0" fmla="*/ 163903 w 607933"/>
                <a:gd name="connsiteY0" fmla="*/ 369028 h 595191"/>
                <a:gd name="connsiteX1" fmla="*/ 195691 w 607933"/>
                <a:gd name="connsiteY1" fmla="*/ 416642 h 595191"/>
                <a:gd name="connsiteX2" fmla="*/ 52648 w 607933"/>
                <a:gd name="connsiteY2" fmla="*/ 476158 h 595191"/>
                <a:gd name="connsiteX3" fmla="*/ 303967 w 607933"/>
                <a:gd name="connsiteY3" fmla="*/ 542618 h 595191"/>
                <a:gd name="connsiteX4" fmla="*/ 555285 w 607933"/>
                <a:gd name="connsiteY4" fmla="*/ 476158 h 595191"/>
                <a:gd name="connsiteX5" fmla="*/ 413235 w 607933"/>
                <a:gd name="connsiteY5" fmla="*/ 416642 h 595191"/>
                <a:gd name="connsiteX6" fmla="*/ 444029 w 607933"/>
                <a:gd name="connsiteY6" fmla="*/ 369028 h 595191"/>
                <a:gd name="connsiteX7" fmla="*/ 607933 w 607933"/>
                <a:gd name="connsiteY7" fmla="*/ 476158 h 595191"/>
                <a:gd name="connsiteX8" fmla="*/ 303967 w 607933"/>
                <a:gd name="connsiteY8" fmla="*/ 595191 h 595191"/>
                <a:gd name="connsiteX9" fmla="*/ 0 w 607933"/>
                <a:gd name="connsiteY9" fmla="*/ 476158 h 595191"/>
                <a:gd name="connsiteX10" fmla="*/ 163903 w 607933"/>
                <a:gd name="connsiteY10" fmla="*/ 369028 h 595191"/>
                <a:gd name="connsiteX11" fmla="*/ 303967 w 607933"/>
                <a:gd name="connsiteY11" fmla="*/ 100209 h 595191"/>
                <a:gd name="connsiteX12" fmla="*/ 230453 w 607933"/>
                <a:gd name="connsiteY12" fmla="*/ 174622 h 595191"/>
                <a:gd name="connsiteX13" fmla="*/ 303967 w 607933"/>
                <a:gd name="connsiteY13" fmla="*/ 248042 h 595191"/>
                <a:gd name="connsiteX14" fmla="*/ 378475 w 607933"/>
                <a:gd name="connsiteY14" fmla="*/ 174622 h 595191"/>
                <a:gd name="connsiteX15" fmla="*/ 303967 w 607933"/>
                <a:gd name="connsiteY15" fmla="*/ 100209 h 595191"/>
                <a:gd name="connsiteX16" fmla="*/ 303967 w 607933"/>
                <a:gd name="connsiteY16" fmla="*/ 0 h 595191"/>
                <a:gd name="connsiteX17" fmla="*/ 481792 w 607933"/>
                <a:gd name="connsiteY17" fmla="*/ 177598 h 595191"/>
                <a:gd name="connsiteX18" fmla="*/ 338737 w 607933"/>
                <a:gd name="connsiteY18" fmla="*/ 453420 h 595191"/>
                <a:gd name="connsiteX19" fmla="*/ 303967 w 607933"/>
                <a:gd name="connsiteY19" fmla="*/ 471279 h 595191"/>
                <a:gd name="connsiteX20" fmla="*/ 269197 w 607933"/>
                <a:gd name="connsiteY20" fmla="*/ 453420 h 595191"/>
                <a:gd name="connsiteX21" fmla="*/ 126142 w 607933"/>
                <a:gd name="connsiteY21" fmla="*/ 177598 h 595191"/>
                <a:gd name="connsiteX22" fmla="*/ 303967 w 607933"/>
                <a:gd name="connsiteY22" fmla="*/ 0 h 59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7933" h="595191">
                  <a:moveTo>
                    <a:pt x="163903" y="369028"/>
                  </a:moveTo>
                  <a:cubicBezTo>
                    <a:pt x="173837" y="383907"/>
                    <a:pt x="183771" y="399778"/>
                    <a:pt x="195691" y="416642"/>
                  </a:cubicBezTo>
                  <a:cubicBezTo>
                    <a:pt x="101322" y="430529"/>
                    <a:pt x="52648" y="461279"/>
                    <a:pt x="52648" y="476158"/>
                  </a:cubicBezTo>
                  <a:cubicBezTo>
                    <a:pt x="52648" y="495997"/>
                    <a:pt x="138076" y="542618"/>
                    <a:pt x="303967" y="542618"/>
                  </a:cubicBezTo>
                  <a:cubicBezTo>
                    <a:pt x="469857" y="542618"/>
                    <a:pt x="555285" y="495997"/>
                    <a:pt x="555285" y="476158"/>
                  </a:cubicBezTo>
                  <a:cubicBezTo>
                    <a:pt x="555285" y="461279"/>
                    <a:pt x="507604" y="430529"/>
                    <a:pt x="413235" y="416642"/>
                  </a:cubicBezTo>
                  <a:cubicBezTo>
                    <a:pt x="424162" y="399778"/>
                    <a:pt x="434096" y="383907"/>
                    <a:pt x="444029" y="369028"/>
                  </a:cubicBezTo>
                  <a:cubicBezTo>
                    <a:pt x="537405" y="385891"/>
                    <a:pt x="607933" y="422593"/>
                    <a:pt x="607933" y="476158"/>
                  </a:cubicBezTo>
                  <a:cubicBezTo>
                    <a:pt x="607933" y="554522"/>
                    <a:pt x="454956" y="595191"/>
                    <a:pt x="303967" y="595191"/>
                  </a:cubicBezTo>
                  <a:cubicBezTo>
                    <a:pt x="152977" y="595191"/>
                    <a:pt x="0" y="554522"/>
                    <a:pt x="0" y="476158"/>
                  </a:cubicBezTo>
                  <a:cubicBezTo>
                    <a:pt x="0" y="422593"/>
                    <a:pt x="71522" y="385891"/>
                    <a:pt x="163903" y="369028"/>
                  </a:cubicBezTo>
                  <a:close/>
                  <a:moveTo>
                    <a:pt x="303967" y="100209"/>
                  </a:moveTo>
                  <a:cubicBezTo>
                    <a:pt x="263236" y="100209"/>
                    <a:pt x="230453" y="133943"/>
                    <a:pt x="230453" y="174622"/>
                  </a:cubicBezTo>
                  <a:cubicBezTo>
                    <a:pt x="230453" y="215300"/>
                    <a:pt x="263236" y="248042"/>
                    <a:pt x="303967" y="248042"/>
                  </a:cubicBezTo>
                  <a:cubicBezTo>
                    <a:pt x="344698" y="248042"/>
                    <a:pt x="378475" y="215300"/>
                    <a:pt x="378475" y="174622"/>
                  </a:cubicBezTo>
                  <a:cubicBezTo>
                    <a:pt x="378475" y="133943"/>
                    <a:pt x="344698" y="100209"/>
                    <a:pt x="303967" y="100209"/>
                  </a:cubicBezTo>
                  <a:close/>
                  <a:moveTo>
                    <a:pt x="303967" y="0"/>
                  </a:moveTo>
                  <a:cubicBezTo>
                    <a:pt x="402317" y="0"/>
                    <a:pt x="481792" y="79374"/>
                    <a:pt x="481792" y="177598"/>
                  </a:cubicBezTo>
                  <a:cubicBezTo>
                    <a:pt x="481792" y="248042"/>
                    <a:pt x="390396" y="382976"/>
                    <a:pt x="338737" y="453420"/>
                  </a:cubicBezTo>
                  <a:cubicBezTo>
                    <a:pt x="330790" y="464334"/>
                    <a:pt x="317875" y="471279"/>
                    <a:pt x="303967" y="471279"/>
                  </a:cubicBezTo>
                  <a:cubicBezTo>
                    <a:pt x="290059" y="471279"/>
                    <a:pt x="277144" y="464334"/>
                    <a:pt x="269197" y="453420"/>
                  </a:cubicBezTo>
                  <a:cubicBezTo>
                    <a:pt x="217538" y="382976"/>
                    <a:pt x="126142" y="248042"/>
                    <a:pt x="126142" y="177598"/>
                  </a:cubicBezTo>
                  <a:cubicBezTo>
                    <a:pt x="126142" y="79374"/>
                    <a:pt x="205617" y="0"/>
                    <a:pt x="3039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0" name="íS1íḓé"/>
          <p:cNvGrpSpPr/>
          <p:nvPr/>
        </p:nvGrpSpPr>
        <p:grpSpPr>
          <a:xfrm flipH="1">
            <a:off x="6457503" y="2225738"/>
            <a:ext cx="648670" cy="638777"/>
            <a:chOff x="6457503" y="2225738"/>
            <a:chExt cx="648670" cy="638777"/>
          </a:xfrm>
        </p:grpSpPr>
        <p:sp>
          <p:nvSpPr>
            <p:cNvPr id="11" name="ïslïḓe"/>
            <p:cNvSpPr/>
            <p:nvPr/>
          </p:nvSpPr>
          <p:spPr>
            <a:xfrm>
              <a:off x="6580588" y="2225738"/>
              <a:ext cx="525585" cy="638777"/>
            </a:xfrm>
            <a:prstGeom prst="chevron">
              <a:avLst>
                <a:gd name="adj" fmla="val 45424"/>
              </a:avLst>
            </a:prstGeom>
            <a:solidFill>
              <a:srgbClr val="284774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2" name="iṩḻíḍè"/>
            <p:cNvSpPr/>
            <p:nvPr/>
          </p:nvSpPr>
          <p:spPr>
            <a:xfrm>
              <a:off x="6457503" y="2225738"/>
              <a:ext cx="525585" cy="638777"/>
            </a:xfrm>
            <a:prstGeom prst="chevron">
              <a:avLst>
                <a:gd name="adj" fmla="val 45424"/>
              </a:avLst>
            </a:prstGeom>
            <a:solidFill>
              <a:srgbClr val="ABC9D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新年工作计划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391071" y="266997"/>
            <a:ext cx="20156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year's work plan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íṡ1iḓé"/>
          <p:cNvSpPr txBox="1"/>
          <p:nvPr/>
        </p:nvSpPr>
        <p:spPr>
          <a:xfrm>
            <a:off x="1428857" y="1975521"/>
            <a:ext cx="4796363" cy="8521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 algn="r">
              <a:buSzPct val="25000"/>
            </a:pPr>
            <a:r>
              <a:rPr lang="zh-CN" altLang="en-US" sz="2000" b="1" dirty="0">
                <a:solidFill>
                  <a:schemeClr val="bg1"/>
                </a:solidFill>
              </a:rPr>
              <a:t>单击添加内容或者复</a:t>
            </a:r>
            <a:endParaRPr lang="en-US" altLang="zh-CN" sz="2000" b="1" dirty="0">
              <a:solidFill>
                <a:schemeClr val="bg1"/>
              </a:solidFill>
            </a:endParaRPr>
          </a:p>
          <a:p>
            <a:pPr algn="r">
              <a:buSzPct val="25000"/>
            </a:pPr>
            <a:r>
              <a:rPr lang="zh-CN" altLang="en-US" sz="2000" b="1" dirty="0">
                <a:solidFill>
                  <a:schemeClr val="bg1"/>
                </a:solidFill>
              </a:rPr>
              <a:t>制您的内容进行替换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8" name="íṩlíḑe"/>
          <p:cNvSpPr txBox="1"/>
          <p:nvPr/>
        </p:nvSpPr>
        <p:spPr>
          <a:xfrm>
            <a:off x="1428854" y="2899449"/>
            <a:ext cx="4796364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algn="r">
              <a:lnSpc>
                <a:spcPct val="150000"/>
              </a:lnSpc>
              <a:buSzPct val="25000"/>
            </a:pPr>
            <a:r>
              <a:rPr lang="zh-CN" altLang="en-US" sz="1100" dirty="0">
                <a:solidFill>
                  <a:schemeClr val="bg1"/>
                </a:solidFill>
              </a:rPr>
              <a:t>单击添加内容或者复制您的内容进行替换</a:t>
            </a:r>
            <a:endParaRPr lang="zh-CN" altLang="en-US" sz="11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buSzPct val="25000"/>
            </a:pPr>
            <a:r>
              <a:rPr lang="zh-CN" altLang="en-US" sz="1100" dirty="0">
                <a:solidFill>
                  <a:schemeClr val="bg1"/>
                </a:solidFill>
              </a:rPr>
              <a:t>单击添加内容或者复制您的内容进行替换</a:t>
            </a:r>
            <a:endParaRPr lang="en-US" altLang="zh-CN" sz="11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buSzPct val="25000"/>
            </a:pPr>
            <a:r>
              <a:rPr lang="zh-CN" altLang="en-US" sz="1100" dirty="0">
                <a:solidFill>
                  <a:schemeClr val="bg1"/>
                </a:solidFill>
              </a:rPr>
              <a:t>单击添加内容</a:t>
            </a:r>
            <a:endParaRPr lang="zh-CN" altLang="en-US" sz="11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buSzPct val="25000"/>
            </a:pP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52" name="iṩļíḓe"/>
          <p:cNvGrpSpPr/>
          <p:nvPr/>
        </p:nvGrpSpPr>
        <p:grpSpPr>
          <a:xfrm>
            <a:off x="2552759" y="5158930"/>
            <a:ext cx="1969985" cy="921882"/>
            <a:chOff x="2037428" y="2764293"/>
            <a:chExt cx="1969985" cy="921882"/>
          </a:xfrm>
        </p:grpSpPr>
        <p:sp>
          <p:nvSpPr>
            <p:cNvPr id="53" name="îṡ1iďê"/>
            <p:cNvSpPr txBox="1"/>
            <p:nvPr/>
          </p:nvSpPr>
          <p:spPr bwMode="auto">
            <a:xfrm>
              <a:off x="2037428" y="3176080"/>
              <a:ext cx="1969985" cy="510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100" dirty="0">
                  <a:solidFill>
                    <a:schemeClr val="bg1"/>
                  </a:solidFill>
                </a:rPr>
                <a:t>单击添加内容或者复制您的内容进行替换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4" name="i$ḻïďé"/>
            <p:cNvSpPr txBox="1"/>
            <p:nvPr/>
          </p:nvSpPr>
          <p:spPr bwMode="auto">
            <a:xfrm>
              <a:off x="2318053" y="2764293"/>
              <a:ext cx="1484015" cy="41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添加标题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iṩļíḓe"/>
          <p:cNvGrpSpPr/>
          <p:nvPr/>
        </p:nvGrpSpPr>
        <p:grpSpPr>
          <a:xfrm>
            <a:off x="4406687" y="5158930"/>
            <a:ext cx="1969985" cy="921882"/>
            <a:chOff x="2037428" y="2764293"/>
            <a:chExt cx="1969985" cy="921882"/>
          </a:xfrm>
        </p:grpSpPr>
        <p:sp>
          <p:nvSpPr>
            <p:cNvPr id="56" name="îṡ1iďê"/>
            <p:cNvSpPr txBox="1"/>
            <p:nvPr/>
          </p:nvSpPr>
          <p:spPr bwMode="auto">
            <a:xfrm>
              <a:off x="2037428" y="3176080"/>
              <a:ext cx="1969985" cy="510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100" dirty="0">
                  <a:solidFill>
                    <a:schemeClr val="bg1"/>
                  </a:solidFill>
                </a:rPr>
                <a:t>单击添加内容或者复制您的内容进行替换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7" name="i$ḻïďé"/>
            <p:cNvSpPr txBox="1"/>
            <p:nvPr/>
          </p:nvSpPr>
          <p:spPr bwMode="auto">
            <a:xfrm>
              <a:off x="2318053" y="2764293"/>
              <a:ext cx="1484015" cy="41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添加标题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1" grpId="0"/>
      <p:bldP spid="42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911600" cy="6858000"/>
          </a:xfrm>
          <a:prstGeom prst="rect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693569" y="2212015"/>
            <a:ext cx="2433970" cy="2433970"/>
            <a:chOff x="2693569" y="2212015"/>
            <a:chExt cx="2433970" cy="2433970"/>
          </a:xfrm>
        </p:grpSpPr>
        <p:sp>
          <p:nvSpPr>
            <p:cNvPr id="5" name="椭圆 4"/>
            <p:cNvSpPr/>
            <p:nvPr/>
          </p:nvSpPr>
          <p:spPr>
            <a:xfrm>
              <a:off x="2693569" y="2212015"/>
              <a:ext cx="2433970" cy="24339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925650" y="2443050"/>
              <a:ext cx="1971900" cy="1971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50263" y="1774752"/>
            <a:ext cx="22433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5169" y="2882748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年终工作总结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2202" y="3606470"/>
            <a:ext cx="4216142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992920" y="3652189"/>
            <a:ext cx="2867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Year-end work summary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 animBg="1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ṩľíḋê"/>
          <p:cNvGrpSpPr/>
          <p:nvPr/>
        </p:nvGrpSpPr>
        <p:grpSpPr>
          <a:xfrm>
            <a:off x="2659424" y="4390486"/>
            <a:ext cx="1229420" cy="1756314"/>
            <a:chOff x="2659424" y="4390486"/>
            <a:chExt cx="1229420" cy="1756314"/>
          </a:xfrm>
        </p:grpSpPr>
        <p:sp>
          <p:nvSpPr>
            <p:cNvPr id="31" name="ïṡlídè"/>
            <p:cNvSpPr/>
            <p:nvPr/>
          </p:nvSpPr>
          <p:spPr>
            <a:xfrm>
              <a:off x="3537581" y="4396180"/>
              <a:ext cx="351263" cy="35435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 fontScale="475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/>
          </p:txBody>
        </p:sp>
        <p:sp>
          <p:nvSpPr>
            <p:cNvPr id="32" name="iś1íḋé"/>
            <p:cNvSpPr/>
            <p:nvPr/>
          </p:nvSpPr>
          <p:spPr>
            <a:xfrm>
              <a:off x="2659424" y="4390486"/>
              <a:ext cx="878157" cy="17563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 anchorCtr="0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r>
                <a:rPr lang="en-US" altLang="zh-CN" sz="3600" b="1" dirty="0">
                  <a:solidFill>
                    <a:schemeClr val="bg1"/>
                  </a:solidFill>
                </a:rPr>
                <a:t>1</a:t>
              </a:r>
              <a:endParaRPr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îśḻîdè"/>
          <p:cNvGrpSpPr/>
          <p:nvPr/>
        </p:nvGrpSpPr>
        <p:grpSpPr>
          <a:xfrm>
            <a:off x="3888844" y="2994217"/>
            <a:ext cx="1229420" cy="1756314"/>
            <a:chOff x="3888844" y="2994217"/>
            <a:chExt cx="1229420" cy="1756314"/>
          </a:xfrm>
        </p:grpSpPr>
        <p:sp>
          <p:nvSpPr>
            <p:cNvPr id="29" name="ïṡļïḑè"/>
            <p:cNvSpPr/>
            <p:nvPr/>
          </p:nvSpPr>
          <p:spPr>
            <a:xfrm>
              <a:off x="4767001" y="2994217"/>
              <a:ext cx="351263" cy="354351"/>
            </a:xfrm>
            <a:prstGeom prst="rect">
              <a:avLst/>
            </a:prstGeom>
            <a:solidFill>
              <a:srgbClr val="1E3556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 fontScale="475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/>
          </p:txBody>
        </p:sp>
        <p:sp>
          <p:nvSpPr>
            <p:cNvPr id="30" name="iṧľïḍê"/>
            <p:cNvSpPr/>
            <p:nvPr/>
          </p:nvSpPr>
          <p:spPr>
            <a:xfrm>
              <a:off x="3888844" y="2994217"/>
              <a:ext cx="878157" cy="1756314"/>
            </a:xfrm>
            <a:prstGeom prst="rect">
              <a:avLst/>
            </a:prstGeom>
            <a:solidFill>
              <a:srgbClr val="28477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 anchorCtr="0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r>
                <a:rPr lang="en-US" altLang="zh-CN" sz="3600" b="1" dirty="0">
                  <a:solidFill>
                    <a:schemeClr val="bg1"/>
                  </a:solidFill>
                </a:rPr>
                <a:t>2</a:t>
              </a:r>
              <a:endParaRPr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íśľïḓe"/>
          <p:cNvSpPr/>
          <p:nvPr/>
        </p:nvSpPr>
        <p:spPr bwMode="auto">
          <a:xfrm>
            <a:off x="4899189" y="1148292"/>
            <a:ext cx="1320800" cy="2200276"/>
          </a:xfrm>
          <a:custGeom>
            <a:avLst/>
            <a:gdLst>
              <a:gd name="T0" fmla="*/ 138 w 832"/>
              <a:gd name="T1" fmla="*/ 1386 h 1386"/>
              <a:gd name="T2" fmla="*/ 138 w 832"/>
              <a:gd name="T3" fmla="*/ 330 h 1386"/>
              <a:gd name="T4" fmla="*/ 0 w 832"/>
              <a:gd name="T5" fmla="*/ 330 h 1386"/>
              <a:gd name="T6" fmla="*/ 416 w 832"/>
              <a:gd name="T7" fmla="*/ 0 h 1386"/>
              <a:gd name="T8" fmla="*/ 832 w 832"/>
              <a:gd name="T9" fmla="*/ 330 h 1386"/>
              <a:gd name="T10" fmla="*/ 694 w 832"/>
              <a:gd name="T11" fmla="*/ 330 h 1386"/>
              <a:gd name="T12" fmla="*/ 694 w 832"/>
              <a:gd name="T13" fmla="*/ 1386 h 1386"/>
              <a:gd name="T14" fmla="*/ 138 w 832"/>
              <a:gd name="T15" fmla="*/ 1386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2" h="1386">
                <a:moveTo>
                  <a:pt x="138" y="1386"/>
                </a:moveTo>
                <a:lnTo>
                  <a:pt x="138" y="330"/>
                </a:lnTo>
                <a:lnTo>
                  <a:pt x="0" y="330"/>
                </a:lnTo>
                <a:lnTo>
                  <a:pt x="416" y="0"/>
                </a:lnTo>
                <a:lnTo>
                  <a:pt x="832" y="330"/>
                </a:lnTo>
                <a:lnTo>
                  <a:pt x="694" y="330"/>
                </a:lnTo>
                <a:lnTo>
                  <a:pt x="694" y="1386"/>
                </a:lnTo>
                <a:lnTo>
                  <a:pt x="138" y="1386"/>
                </a:lnTo>
                <a:close/>
              </a:path>
            </a:pathLst>
          </a:custGeom>
          <a:solidFill>
            <a:srgbClr val="87A4D9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</a:rPr>
              <a:t>3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grpSp>
        <p:nvGrpSpPr>
          <p:cNvPr id="7" name="îṣļíḋe"/>
          <p:cNvGrpSpPr/>
          <p:nvPr/>
        </p:nvGrpSpPr>
        <p:grpSpPr>
          <a:xfrm>
            <a:off x="3794756" y="5151617"/>
            <a:ext cx="478054" cy="478054"/>
            <a:chOff x="3552295" y="5250042"/>
            <a:chExt cx="478054" cy="478054"/>
          </a:xfrm>
        </p:grpSpPr>
        <p:sp>
          <p:nvSpPr>
            <p:cNvPr id="27" name="ïş1ïḍe"/>
            <p:cNvSpPr/>
            <p:nvPr/>
          </p:nvSpPr>
          <p:spPr>
            <a:xfrm>
              <a:off x="3552295" y="5250042"/>
              <a:ext cx="478054" cy="478054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iṡlîḓé"/>
            <p:cNvSpPr/>
            <p:nvPr/>
          </p:nvSpPr>
          <p:spPr>
            <a:xfrm>
              <a:off x="3669951" y="5373868"/>
              <a:ext cx="242742" cy="23040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square" lIns="91440" tIns="45720" rIns="91440" bIns="45720" anchor="ctr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iṡľiďe"/>
          <p:cNvGrpSpPr/>
          <p:nvPr/>
        </p:nvGrpSpPr>
        <p:grpSpPr>
          <a:xfrm>
            <a:off x="6248564" y="2131404"/>
            <a:ext cx="478054" cy="478054"/>
            <a:chOff x="6014698" y="2237237"/>
            <a:chExt cx="478054" cy="478054"/>
          </a:xfrm>
        </p:grpSpPr>
        <p:sp>
          <p:nvSpPr>
            <p:cNvPr id="23" name="íşḻíďê"/>
            <p:cNvSpPr/>
            <p:nvPr/>
          </p:nvSpPr>
          <p:spPr>
            <a:xfrm>
              <a:off x="6014698" y="2237237"/>
              <a:ext cx="478054" cy="478054"/>
            </a:xfrm>
            <a:prstGeom prst="ellipse">
              <a:avLst/>
            </a:prstGeom>
            <a:solidFill>
              <a:srgbClr val="87A4D9"/>
            </a:solidFill>
            <a:ln w="5715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ï$ļïḑè"/>
            <p:cNvSpPr/>
            <p:nvPr/>
          </p:nvSpPr>
          <p:spPr>
            <a:xfrm>
              <a:off x="6132343" y="2361065"/>
              <a:ext cx="242742" cy="23040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square" lIns="91440" tIns="45720" rIns="91440" bIns="45720" anchor="ctr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" name="išľíḑè"/>
          <p:cNvGrpSpPr/>
          <p:nvPr/>
        </p:nvGrpSpPr>
        <p:grpSpPr>
          <a:xfrm>
            <a:off x="5024176" y="3755348"/>
            <a:ext cx="478054" cy="478054"/>
            <a:chOff x="4687385" y="3853773"/>
            <a:chExt cx="478054" cy="478054"/>
          </a:xfrm>
        </p:grpSpPr>
        <p:sp>
          <p:nvSpPr>
            <p:cNvPr id="19" name="ïS1îḋe"/>
            <p:cNvSpPr/>
            <p:nvPr/>
          </p:nvSpPr>
          <p:spPr>
            <a:xfrm>
              <a:off x="4687385" y="3853773"/>
              <a:ext cx="478054" cy="478054"/>
            </a:xfrm>
            <a:prstGeom prst="ellipse">
              <a:avLst/>
            </a:prstGeom>
            <a:solidFill>
              <a:srgbClr val="284774"/>
            </a:solidFill>
            <a:ln w="5715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î$ḻïḑé"/>
            <p:cNvSpPr/>
            <p:nvPr/>
          </p:nvSpPr>
          <p:spPr>
            <a:xfrm>
              <a:off x="4805030" y="3977601"/>
              <a:ext cx="242742" cy="23040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square" lIns="91440" tIns="45720" rIns="91440" bIns="45720" anchor="ctr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6745220" y="3015462"/>
            <a:ext cx="477368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76372" y="4639406"/>
            <a:ext cx="59425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402720" y="6035675"/>
            <a:ext cx="711618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î$ḷíḍè"/>
          <p:cNvSpPr txBox="1"/>
          <p:nvPr/>
        </p:nvSpPr>
        <p:spPr>
          <a:xfrm>
            <a:off x="669925" y="1123950"/>
            <a:ext cx="3140603" cy="8309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r>
              <a:rPr lang="zh-CN" altLang="en-US" sz="2400" b="1" dirty="0"/>
              <a:t>单击添加内容或者复</a:t>
            </a:r>
            <a:endParaRPr lang="zh-CN" altLang="en-US" sz="2400" b="1" dirty="0"/>
          </a:p>
          <a:p>
            <a:pPr>
              <a:buSzPct val="25000"/>
            </a:pPr>
            <a:r>
              <a:rPr lang="zh-CN" altLang="en-US" sz="2400" b="1" dirty="0"/>
              <a:t>制您的内容进行替换</a:t>
            </a:r>
            <a:endParaRPr lang="zh-CN" altLang="en-US" sz="24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新年工作计划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391071" y="266997"/>
            <a:ext cx="20156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year's work plan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718866" y="1948212"/>
            <a:ext cx="2946603" cy="1059263"/>
            <a:chOff x="1663697" y="1304502"/>
            <a:chExt cx="2946603" cy="1059263"/>
          </a:xfrm>
        </p:grpSpPr>
        <p:sp>
          <p:nvSpPr>
            <p:cNvPr id="36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37" name="ïSļîdé"/>
            <p:cNvSpPr txBox="1"/>
            <p:nvPr/>
          </p:nvSpPr>
          <p:spPr bwMode="auto">
            <a:xfrm>
              <a:off x="1807250" y="1304502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461084" y="3606116"/>
            <a:ext cx="2946603" cy="1059263"/>
            <a:chOff x="1663697" y="1304502"/>
            <a:chExt cx="2946603" cy="1059263"/>
          </a:xfrm>
        </p:grpSpPr>
        <p:sp>
          <p:nvSpPr>
            <p:cNvPr id="39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40" name="ïSļîdé"/>
            <p:cNvSpPr txBox="1"/>
            <p:nvPr/>
          </p:nvSpPr>
          <p:spPr bwMode="auto">
            <a:xfrm>
              <a:off x="1807250" y="1304502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220781" y="4994608"/>
            <a:ext cx="2946603" cy="1059263"/>
            <a:chOff x="1663697" y="1304502"/>
            <a:chExt cx="2946603" cy="1059263"/>
          </a:xfrm>
        </p:grpSpPr>
        <p:sp>
          <p:nvSpPr>
            <p:cNvPr id="42" name="íṩ1îďe"/>
            <p:cNvSpPr/>
            <p:nvPr/>
          </p:nvSpPr>
          <p:spPr bwMode="auto">
            <a:xfrm>
              <a:off x="1663697" y="1707224"/>
              <a:ext cx="2946603" cy="656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zh-CN" altLang="en-US" sz="1100" dirty="0"/>
            </a:p>
          </p:txBody>
        </p:sp>
        <p:sp>
          <p:nvSpPr>
            <p:cNvPr id="43" name="ïSļîdé"/>
            <p:cNvSpPr txBox="1"/>
            <p:nvPr/>
          </p:nvSpPr>
          <p:spPr bwMode="auto">
            <a:xfrm>
              <a:off x="1807250" y="1304502"/>
              <a:ext cx="1739860" cy="44617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/>
      <p:bldP spid="33" grpId="0"/>
      <p:bldP spid="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i$ļîďé"/>
          <p:cNvSpPr/>
          <p:nvPr/>
        </p:nvSpPr>
        <p:spPr>
          <a:xfrm>
            <a:off x="0" y="1"/>
            <a:ext cx="12192000" cy="4508626"/>
          </a:xfrm>
          <a:prstGeom prst="rect">
            <a:avLst/>
          </a:prstGeom>
          <a:solidFill>
            <a:srgbClr val="284774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7" name="íSľiḓé"/>
          <p:cNvSpPr/>
          <p:nvPr/>
        </p:nvSpPr>
        <p:spPr>
          <a:xfrm>
            <a:off x="673100" y="1130300"/>
            <a:ext cx="10845800" cy="5016500"/>
          </a:xfrm>
          <a:prstGeom prst="roundRect">
            <a:avLst>
              <a:gd name="adj" fmla="val 4034"/>
            </a:avLst>
          </a:prstGeom>
          <a:solidFill>
            <a:schemeClr val="bg1"/>
          </a:solidFill>
          <a:ln w="3175">
            <a:noFill/>
            <a:prstDash val="solid"/>
            <a:round/>
          </a:ln>
          <a:effectLst>
            <a:outerShdw blurRad="127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27207" y="1586609"/>
            <a:ext cx="9095061" cy="2922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版权声明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感谢您下载平台上提供的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在熊猫办公出售的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模板是免版税类（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RF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Royalty-Free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）正版受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中国人民共和国著作法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世界版权公约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的保护，作品的所有权、版权和著作权归熊猫办公所有，您下载的是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模板素材的使用权。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不得将熊猫办公的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文本框 34">
            <a:hlinkClick r:id="rId1"/>
          </p:cNvPr>
          <p:cNvSpPr txBox="1"/>
          <p:nvPr/>
        </p:nvSpPr>
        <p:spPr>
          <a:xfrm>
            <a:off x="1727207" y="4929776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更多精品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模板：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http://www.tukuppt.com/ppt/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678351" y="4947149"/>
            <a:ext cx="1364139" cy="369332"/>
            <a:chOff x="8158550" y="5010841"/>
            <a:chExt cx="1364139" cy="369332"/>
          </a:xfrm>
          <a:noFill/>
          <a:effectLst/>
        </p:grpSpPr>
        <p:sp>
          <p:nvSpPr>
            <p:cNvPr id="37" name="矩形: 圆角 36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grpFill/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hlinkClick r:id="rId1"/>
                </a:rPr>
                <a:t>点击进入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" grpId="0"/>
      <p:bldP spid="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0" y="2943"/>
            <a:ext cx="12188200" cy="6855057"/>
          </a:xfrm>
          <a:prstGeom prst="rect">
            <a:avLst/>
          </a:prstGeom>
        </p:spPr>
      </p:pic>
      <p:sp>
        <p:nvSpPr>
          <p:cNvPr id="19" name="标题 10"/>
          <p:cNvSpPr>
            <a:spLocks noGrp="1"/>
          </p:cNvSpPr>
          <p:nvPr>
            <p:ph type="ctrTitle"/>
          </p:nvPr>
        </p:nvSpPr>
        <p:spPr>
          <a:xfrm>
            <a:off x="5823679" y="2811128"/>
            <a:ext cx="4053012" cy="119494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4400" dirty="0">
                <a:solidFill>
                  <a:srgbClr val="284774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Thanks</a:t>
            </a:r>
            <a:r>
              <a:rPr lang="en-US" altLang="zh-CN" sz="1800" dirty="0">
                <a:solidFill>
                  <a:srgbClr val="284774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br>
              <a:rPr lang="en-US" altLang="zh-CN" sz="1800" dirty="0">
                <a:solidFill>
                  <a:srgbClr val="284774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</a:br>
            <a:r>
              <a:rPr lang="en-US" altLang="zh-CN" sz="1800" dirty="0">
                <a:solidFill>
                  <a:srgbClr val="284774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and your slogan here</a:t>
            </a:r>
            <a:endParaRPr lang="zh-CN" altLang="en-US" sz="1800" dirty="0">
              <a:solidFill>
                <a:srgbClr val="284774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21" name="标题 10"/>
          <p:cNvSpPr txBox="1"/>
          <p:nvPr/>
        </p:nvSpPr>
        <p:spPr>
          <a:xfrm>
            <a:off x="4074756" y="2108841"/>
            <a:ext cx="7779836" cy="9061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7200" dirty="0">
                <a:solidFill>
                  <a:srgbClr val="284774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杨帆起航 再创辉煌</a:t>
            </a:r>
            <a:endParaRPr lang="zh-CN" altLang="en-US" sz="7200" dirty="0">
              <a:solidFill>
                <a:srgbClr val="284774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79772" y="4879343"/>
            <a:ext cx="7101555" cy="45719"/>
          </a:xfrm>
          <a:prstGeom prst="rect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479771" y="5492953"/>
            <a:ext cx="7101555" cy="45719"/>
          </a:xfrm>
          <a:prstGeom prst="rect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479771" y="49702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endParaRPr lang="zh-CN" altLang="en-US" sz="2800" dirty="0">
              <a:solidFill>
                <a:srgbClr val="2847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46184" y="49702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述职概述</a:t>
            </a:r>
            <a:endParaRPr lang="zh-CN" altLang="en-US" sz="2800" dirty="0">
              <a:solidFill>
                <a:srgbClr val="2847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12597" y="49702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2800" dirty="0">
              <a:solidFill>
                <a:srgbClr val="2847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796961" y="49702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endParaRPr lang="zh-CN" altLang="en-US" sz="2800" dirty="0">
              <a:solidFill>
                <a:srgbClr val="2847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096000" y="5151701"/>
            <a:ext cx="150184" cy="150184"/>
          </a:xfrm>
          <a:prstGeom prst="ellipse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880364" y="5151701"/>
            <a:ext cx="150184" cy="150184"/>
          </a:xfrm>
          <a:prstGeom prst="ellipse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626633" y="5151701"/>
            <a:ext cx="150184" cy="150184"/>
          </a:xfrm>
          <a:prstGeom prst="ellipse">
            <a:avLst/>
          </a:prstGeom>
          <a:solidFill>
            <a:srgbClr val="284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4922745" y="5636143"/>
            <a:ext cx="2418080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汇报人：东坡下载</a:t>
            </a:r>
            <a:endParaRPr lang="en-US" altLang="zh-CN" sz="2200" dirty="0">
              <a:solidFill>
                <a:srgbClr val="2847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030548" y="5636143"/>
            <a:ext cx="2847340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2200" dirty="0">
                <a:solidFill>
                  <a:srgbClr val="2847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xxxx.xx.xx</a:t>
            </a:r>
            <a:endParaRPr lang="en-US" altLang="zh-CN" sz="2200" dirty="0">
              <a:solidFill>
                <a:srgbClr val="2847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00">
        <p14:gallery dir="l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99"/>
                            </p:stCondLst>
                            <p:childTnLst>
                              <p:par>
                                <p:cTn id="10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99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199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69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199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699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19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699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199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699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99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699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 animBg="1"/>
      <p:bldP spid="23" grpId="0" animBg="1"/>
      <p:bldP spid="24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sļïďe"/>
          <p:cNvSpPr/>
          <p:nvPr/>
        </p:nvSpPr>
        <p:spPr bwMode="auto">
          <a:xfrm flipH="1">
            <a:off x="5243363" y="0"/>
            <a:ext cx="6977665" cy="6988629"/>
          </a:xfrm>
          <a:custGeom>
            <a:avLst/>
            <a:gdLst>
              <a:gd name="T0" fmla="*/ 1167 w 1740"/>
              <a:gd name="T1" fmla="*/ 0 h 1204"/>
              <a:gd name="T2" fmla="*/ 1025 w 1740"/>
              <a:gd name="T3" fmla="*/ 643 h 1204"/>
              <a:gd name="T4" fmla="*/ 1025 w 1740"/>
              <a:gd name="T5" fmla="*/ 1204 h 1204"/>
              <a:gd name="T6" fmla="*/ 0 w 1740"/>
              <a:gd name="T7" fmla="*/ 1204 h 1204"/>
              <a:gd name="T8" fmla="*/ 0 w 1740"/>
              <a:gd name="T9" fmla="*/ 0 h 1204"/>
              <a:gd name="T10" fmla="*/ 1167 w 1740"/>
              <a:gd name="T11" fmla="*/ 0 h 1204"/>
              <a:gd name="connsiteX0" fmla="*/ 6707 w 7884"/>
              <a:gd name="connsiteY0" fmla="*/ 0 h 10000"/>
              <a:gd name="connsiteX1" fmla="*/ 5891 w 7884"/>
              <a:gd name="connsiteY1" fmla="*/ 5341 h 10000"/>
              <a:gd name="connsiteX2" fmla="*/ 5891 w 7884"/>
              <a:gd name="connsiteY2" fmla="*/ 10000 h 10000"/>
              <a:gd name="connsiteX3" fmla="*/ 0 w 7884"/>
              <a:gd name="connsiteY3" fmla="*/ 10000 h 10000"/>
              <a:gd name="connsiteX4" fmla="*/ 1255 w 7884"/>
              <a:gd name="connsiteY4" fmla="*/ 1069 h 10000"/>
              <a:gd name="connsiteX5" fmla="*/ 6707 w 7884"/>
              <a:gd name="connsiteY5" fmla="*/ 0 h 10000"/>
              <a:gd name="connsiteX0-1" fmla="*/ 8507 w 10000"/>
              <a:gd name="connsiteY0-2" fmla="*/ 0 h 10000"/>
              <a:gd name="connsiteX1-3" fmla="*/ 7472 w 10000"/>
              <a:gd name="connsiteY1-4" fmla="*/ 5341 h 10000"/>
              <a:gd name="connsiteX2-5" fmla="*/ 7472 w 10000"/>
              <a:gd name="connsiteY2-6" fmla="*/ 10000 h 10000"/>
              <a:gd name="connsiteX3-7" fmla="*/ 0 w 10000"/>
              <a:gd name="connsiteY3-8" fmla="*/ 10000 h 10000"/>
              <a:gd name="connsiteX4-9" fmla="*/ 1067 w 10000"/>
              <a:gd name="connsiteY4-10" fmla="*/ 0 h 10000"/>
              <a:gd name="connsiteX5-11" fmla="*/ 8507 w 10000"/>
              <a:gd name="connsiteY5-12" fmla="*/ 0 h 10000"/>
              <a:gd name="connsiteX0-13" fmla="*/ 7440 w 8933"/>
              <a:gd name="connsiteY0-14" fmla="*/ 0 h 10000"/>
              <a:gd name="connsiteX1-15" fmla="*/ 6405 w 8933"/>
              <a:gd name="connsiteY1-16" fmla="*/ 5341 h 10000"/>
              <a:gd name="connsiteX2-17" fmla="*/ 6405 w 8933"/>
              <a:gd name="connsiteY2-18" fmla="*/ 10000 h 10000"/>
              <a:gd name="connsiteX3-19" fmla="*/ 26 w 8933"/>
              <a:gd name="connsiteY3-20" fmla="*/ 10000 h 10000"/>
              <a:gd name="connsiteX4-21" fmla="*/ 0 w 8933"/>
              <a:gd name="connsiteY4-22" fmla="*/ 0 h 10000"/>
              <a:gd name="connsiteX5-23" fmla="*/ 7440 w 8933"/>
              <a:gd name="connsiteY5-24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8933" h="10000">
                <a:moveTo>
                  <a:pt x="7440" y="0"/>
                </a:moveTo>
                <a:cubicBezTo>
                  <a:pt x="7440" y="0"/>
                  <a:pt x="2410" y="2882"/>
                  <a:pt x="6405" y="5341"/>
                </a:cubicBezTo>
                <a:cubicBezTo>
                  <a:pt x="7302" y="5897"/>
                  <a:pt x="11617" y="8231"/>
                  <a:pt x="6405" y="10000"/>
                </a:cubicBezTo>
                <a:lnTo>
                  <a:pt x="26" y="10000"/>
                </a:lnTo>
                <a:cubicBezTo>
                  <a:pt x="26" y="0"/>
                  <a:pt x="0" y="0"/>
                  <a:pt x="0" y="0"/>
                </a:cubicBezTo>
                <a:lnTo>
                  <a:pt x="7440" y="0"/>
                </a:lnTo>
                <a:close/>
              </a:path>
            </a:pathLst>
          </a:custGeom>
          <a:blipFill dpi="0" rotWithShape="1">
            <a:blip r:embed="rId1"/>
            <a:srcRect/>
            <a:tile tx="0" ty="-1955800" sx="100000" sy="100000" flip="none" algn="r"/>
          </a:blipFill>
          <a:ln w="3175">
            <a:noFill/>
            <a:prstDash val="sysDash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en-US" sz="2800" b="1">
              <a:solidFill>
                <a:schemeClr val="lt1"/>
              </a:solidFill>
            </a:endParaRPr>
          </a:p>
        </p:txBody>
      </p:sp>
      <p:sp>
        <p:nvSpPr>
          <p:cNvPr id="5" name="íśḷîḑè"/>
          <p:cNvSpPr/>
          <p:nvPr/>
        </p:nvSpPr>
        <p:spPr bwMode="auto">
          <a:xfrm flipH="1">
            <a:off x="5950256" y="0"/>
            <a:ext cx="6270772" cy="6988629"/>
          </a:xfrm>
          <a:custGeom>
            <a:avLst/>
            <a:gdLst>
              <a:gd name="T0" fmla="*/ 1167 w 1740"/>
              <a:gd name="T1" fmla="*/ 0 h 1204"/>
              <a:gd name="T2" fmla="*/ 1025 w 1740"/>
              <a:gd name="T3" fmla="*/ 643 h 1204"/>
              <a:gd name="T4" fmla="*/ 1025 w 1740"/>
              <a:gd name="T5" fmla="*/ 1204 h 1204"/>
              <a:gd name="T6" fmla="*/ 0 w 1740"/>
              <a:gd name="T7" fmla="*/ 1204 h 1204"/>
              <a:gd name="T8" fmla="*/ 0 w 1740"/>
              <a:gd name="T9" fmla="*/ 0 h 1204"/>
              <a:gd name="T10" fmla="*/ 1167 w 1740"/>
              <a:gd name="T11" fmla="*/ 0 h 1204"/>
              <a:gd name="connsiteX0" fmla="*/ 6707 w 7884"/>
              <a:gd name="connsiteY0" fmla="*/ 0 h 10000"/>
              <a:gd name="connsiteX1" fmla="*/ 5891 w 7884"/>
              <a:gd name="connsiteY1" fmla="*/ 5341 h 10000"/>
              <a:gd name="connsiteX2" fmla="*/ 5891 w 7884"/>
              <a:gd name="connsiteY2" fmla="*/ 10000 h 10000"/>
              <a:gd name="connsiteX3" fmla="*/ 0 w 7884"/>
              <a:gd name="connsiteY3" fmla="*/ 10000 h 10000"/>
              <a:gd name="connsiteX4" fmla="*/ 1255 w 7884"/>
              <a:gd name="connsiteY4" fmla="*/ 1069 h 10000"/>
              <a:gd name="connsiteX5" fmla="*/ 6707 w 7884"/>
              <a:gd name="connsiteY5" fmla="*/ 0 h 10000"/>
              <a:gd name="connsiteX0-1" fmla="*/ 8507 w 10000"/>
              <a:gd name="connsiteY0-2" fmla="*/ 0 h 10000"/>
              <a:gd name="connsiteX1-3" fmla="*/ 7472 w 10000"/>
              <a:gd name="connsiteY1-4" fmla="*/ 5341 h 10000"/>
              <a:gd name="connsiteX2-5" fmla="*/ 7472 w 10000"/>
              <a:gd name="connsiteY2-6" fmla="*/ 10000 h 10000"/>
              <a:gd name="connsiteX3-7" fmla="*/ 0 w 10000"/>
              <a:gd name="connsiteY3-8" fmla="*/ 10000 h 10000"/>
              <a:gd name="connsiteX4-9" fmla="*/ 1067 w 10000"/>
              <a:gd name="connsiteY4-10" fmla="*/ 0 h 10000"/>
              <a:gd name="connsiteX5-11" fmla="*/ 8507 w 10000"/>
              <a:gd name="connsiteY5-12" fmla="*/ 0 h 10000"/>
              <a:gd name="connsiteX0-13" fmla="*/ 7440 w 8933"/>
              <a:gd name="connsiteY0-14" fmla="*/ 0 h 10000"/>
              <a:gd name="connsiteX1-15" fmla="*/ 6405 w 8933"/>
              <a:gd name="connsiteY1-16" fmla="*/ 5341 h 10000"/>
              <a:gd name="connsiteX2-17" fmla="*/ 6405 w 8933"/>
              <a:gd name="connsiteY2-18" fmla="*/ 10000 h 10000"/>
              <a:gd name="connsiteX3-19" fmla="*/ 26 w 8933"/>
              <a:gd name="connsiteY3-20" fmla="*/ 10000 h 10000"/>
              <a:gd name="connsiteX4-21" fmla="*/ 0 w 8933"/>
              <a:gd name="connsiteY4-22" fmla="*/ 0 h 10000"/>
              <a:gd name="connsiteX5-23" fmla="*/ 7440 w 8933"/>
              <a:gd name="connsiteY5-24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8933" h="10000">
                <a:moveTo>
                  <a:pt x="7440" y="0"/>
                </a:moveTo>
                <a:cubicBezTo>
                  <a:pt x="7440" y="0"/>
                  <a:pt x="2410" y="2882"/>
                  <a:pt x="6405" y="5341"/>
                </a:cubicBezTo>
                <a:cubicBezTo>
                  <a:pt x="7302" y="5897"/>
                  <a:pt x="11617" y="8231"/>
                  <a:pt x="6405" y="10000"/>
                </a:cubicBezTo>
                <a:lnTo>
                  <a:pt x="26" y="10000"/>
                </a:lnTo>
                <a:cubicBezTo>
                  <a:pt x="26" y="0"/>
                  <a:pt x="0" y="0"/>
                  <a:pt x="0" y="0"/>
                </a:cubicBezTo>
                <a:lnTo>
                  <a:pt x="7440" y="0"/>
                </a:lnTo>
                <a:close/>
              </a:path>
            </a:pathLst>
          </a:custGeom>
          <a:solidFill>
            <a:srgbClr val="4472C4">
              <a:alpha val="70000"/>
            </a:srgbClr>
          </a:solidFill>
        </p:spPr>
        <p:txBody>
          <a:bodyPr vert="horz" wrap="square" lIns="91440" tIns="45720" rIns="91440" bIns="45720" rtlCol="0">
            <a:normAutofit/>
          </a:bodyPr>
          <a:lstStyle/>
          <a:p>
            <a:endParaRPr lang="en-US"/>
          </a:p>
        </p:txBody>
      </p:sp>
      <p:grpSp>
        <p:nvGrpSpPr>
          <p:cNvPr id="6" name="iṡlïḑè"/>
          <p:cNvGrpSpPr/>
          <p:nvPr/>
        </p:nvGrpSpPr>
        <p:grpSpPr>
          <a:xfrm flipH="1">
            <a:off x="8655956" y="2562393"/>
            <a:ext cx="3603625" cy="1863841"/>
            <a:chOff x="673100" y="1130300"/>
            <a:chExt cx="4582976" cy="1829003"/>
          </a:xfrm>
        </p:grpSpPr>
        <p:sp>
          <p:nvSpPr>
            <p:cNvPr id="26" name="ïṧ1iḋe"/>
            <p:cNvSpPr txBox="1"/>
            <p:nvPr/>
          </p:nvSpPr>
          <p:spPr>
            <a:xfrm>
              <a:off x="673107" y="1130300"/>
              <a:ext cx="4582969" cy="9657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单击添加内容或者复</a:t>
              </a:r>
              <a:endParaRPr lang="zh-CN" altLang="en-US" sz="2000" b="1" dirty="0">
                <a:solidFill>
                  <a:schemeClr val="bg1"/>
                </a:solidFill>
              </a:endParaRPr>
            </a:p>
            <a:p>
              <a:pPr>
                <a:buSzPct val="25000"/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制您的内容进行替换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iṧļïďè"/>
            <p:cNvSpPr txBox="1"/>
            <p:nvPr/>
          </p:nvSpPr>
          <p:spPr>
            <a:xfrm>
              <a:off x="673100" y="2096013"/>
              <a:ext cx="4582970" cy="8632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zh-CN" altLang="en-US" sz="1100" dirty="0">
                  <a:solidFill>
                    <a:schemeClr val="bg1"/>
                  </a:solidFill>
                </a:rPr>
                <a:t>单击添加内容或者复制您的内容进行替换</a:t>
              </a:r>
              <a:endParaRPr lang="zh-CN" altLang="en-US" sz="1100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zh-CN" altLang="en-US" sz="1100" dirty="0">
                  <a:solidFill>
                    <a:schemeClr val="bg1"/>
                  </a:solidFill>
                </a:rPr>
                <a:t>单击添加内容或者复制您的内容进行替换</a:t>
              </a:r>
              <a:endParaRPr lang="zh-CN" altLang="en-US" sz="1100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zh-CN" altLang="en-US" sz="1100" dirty="0">
                  <a:solidFill>
                    <a:schemeClr val="bg1"/>
                  </a:solidFill>
                </a:rPr>
                <a:t>单击添加内容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íṡḷíďé"/>
          <p:cNvGrpSpPr/>
          <p:nvPr/>
        </p:nvGrpSpPr>
        <p:grpSpPr>
          <a:xfrm flipH="1">
            <a:off x="3679582" y="1497237"/>
            <a:ext cx="3860684" cy="725223"/>
            <a:chOff x="4627866" y="1287621"/>
            <a:chExt cx="3860684" cy="711667"/>
          </a:xfrm>
        </p:grpSpPr>
        <p:sp>
          <p:nvSpPr>
            <p:cNvPr id="22" name="ïṧḻîdê"/>
            <p:cNvSpPr/>
            <p:nvPr/>
          </p:nvSpPr>
          <p:spPr>
            <a:xfrm>
              <a:off x="4934125" y="1666411"/>
              <a:ext cx="304698" cy="304698"/>
            </a:xfrm>
            <a:prstGeom prst="diamond">
              <a:avLst/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3" name="ïṩ1îḍè"/>
            <p:cNvGrpSpPr/>
            <p:nvPr/>
          </p:nvGrpSpPr>
          <p:grpSpPr>
            <a:xfrm>
              <a:off x="4627866" y="1287621"/>
              <a:ext cx="3860684" cy="711667"/>
              <a:chOff x="5041996" y="1438275"/>
              <a:chExt cx="3860684" cy="711667"/>
            </a:xfrm>
          </p:grpSpPr>
          <p:sp>
            <p:nvSpPr>
              <p:cNvPr id="24" name="íṧļîďe"/>
              <p:cNvSpPr/>
              <p:nvPr/>
            </p:nvSpPr>
            <p:spPr bwMode="auto">
              <a:xfrm>
                <a:off x="5041996" y="1817067"/>
                <a:ext cx="3860684" cy="332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r>
                  <a:rPr lang="zh-CN" altLang="en-US" sz="1100" dirty="0"/>
                  <a:t>单击添加内容或者复制您的内容进行替换</a:t>
                </a:r>
                <a:endParaRPr lang="zh-CN" altLang="en-US" sz="1100" dirty="0"/>
              </a:p>
            </p:txBody>
          </p:sp>
          <p:sp>
            <p:nvSpPr>
              <p:cNvPr id="25" name="ïs1iḋè"/>
              <p:cNvSpPr/>
              <p:nvPr/>
            </p:nvSpPr>
            <p:spPr bwMode="auto">
              <a:xfrm>
                <a:off x="5041996" y="1438275"/>
                <a:ext cx="3860684" cy="3787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b="1" i="1" dirty="0"/>
                  <a:t>添加标题</a:t>
                </a:r>
                <a:endParaRPr lang="en-US" altLang="zh-CN" sz="1600" b="1" i="1" dirty="0"/>
              </a:p>
            </p:txBody>
          </p:sp>
        </p:grpSp>
      </p:grpSp>
      <p:sp>
        <p:nvSpPr>
          <p:cNvPr id="9" name="iṧliḋé"/>
          <p:cNvSpPr/>
          <p:nvPr/>
        </p:nvSpPr>
        <p:spPr>
          <a:xfrm flipH="1">
            <a:off x="4601167" y="4113867"/>
            <a:ext cx="304698" cy="310502"/>
          </a:xfrm>
          <a:prstGeom prst="diamond">
            <a:avLst/>
          </a:prstGeom>
          <a:solidFill>
            <a:schemeClr val="accent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年终工作总结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32020" y="267162"/>
            <a:ext cx="2269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Year-end work summary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íṡḷíďé"/>
          <p:cNvGrpSpPr/>
          <p:nvPr/>
        </p:nvGrpSpPr>
        <p:grpSpPr>
          <a:xfrm flipH="1">
            <a:off x="2663294" y="2645063"/>
            <a:ext cx="3860684" cy="725223"/>
            <a:chOff x="4627866" y="1287621"/>
            <a:chExt cx="3860684" cy="711667"/>
          </a:xfrm>
        </p:grpSpPr>
        <p:sp>
          <p:nvSpPr>
            <p:cNvPr id="34" name="ïṧḻîdê"/>
            <p:cNvSpPr/>
            <p:nvPr/>
          </p:nvSpPr>
          <p:spPr>
            <a:xfrm>
              <a:off x="4940330" y="1666411"/>
              <a:ext cx="304698" cy="304698"/>
            </a:xfrm>
            <a:prstGeom prst="diamond">
              <a:avLst/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ïṩ1îḍè"/>
            <p:cNvGrpSpPr/>
            <p:nvPr/>
          </p:nvGrpSpPr>
          <p:grpSpPr>
            <a:xfrm>
              <a:off x="4627866" y="1287621"/>
              <a:ext cx="3860684" cy="711667"/>
              <a:chOff x="5041996" y="1438275"/>
              <a:chExt cx="3860684" cy="711667"/>
            </a:xfrm>
          </p:grpSpPr>
          <p:sp>
            <p:nvSpPr>
              <p:cNvPr id="36" name="íṧļîďe"/>
              <p:cNvSpPr/>
              <p:nvPr/>
            </p:nvSpPr>
            <p:spPr bwMode="auto">
              <a:xfrm>
                <a:off x="5041996" y="1817067"/>
                <a:ext cx="3860684" cy="332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r>
                  <a:rPr lang="zh-CN" altLang="en-US" sz="1100" dirty="0"/>
                  <a:t>单击添加内容或者复制您的内容进行替换</a:t>
                </a:r>
                <a:endParaRPr lang="zh-CN" altLang="en-US" sz="1100" dirty="0"/>
              </a:p>
            </p:txBody>
          </p:sp>
          <p:sp>
            <p:nvSpPr>
              <p:cNvPr id="37" name="ïs1iḋè"/>
              <p:cNvSpPr/>
              <p:nvPr/>
            </p:nvSpPr>
            <p:spPr bwMode="auto">
              <a:xfrm>
                <a:off x="5041996" y="1438275"/>
                <a:ext cx="3860684" cy="3787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b="1" i="1" dirty="0"/>
                  <a:t>添加标题</a:t>
                </a:r>
                <a:endParaRPr lang="en-US" altLang="zh-CN" sz="1600" b="1" i="1" dirty="0"/>
              </a:p>
            </p:txBody>
          </p:sp>
        </p:grpSp>
      </p:grpSp>
      <p:grpSp>
        <p:nvGrpSpPr>
          <p:cNvPr id="43" name="íṡḷíďé"/>
          <p:cNvGrpSpPr/>
          <p:nvPr/>
        </p:nvGrpSpPr>
        <p:grpSpPr>
          <a:xfrm flipH="1">
            <a:off x="745672" y="4902997"/>
            <a:ext cx="3860684" cy="725223"/>
            <a:chOff x="4627866" y="1287621"/>
            <a:chExt cx="3860684" cy="711667"/>
          </a:xfrm>
        </p:grpSpPr>
        <p:sp>
          <p:nvSpPr>
            <p:cNvPr id="44" name="ïṧḻîdê"/>
            <p:cNvSpPr/>
            <p:nvPr/>
          </p:nvSpPr>
          <p:spPr>
            <a:xfrm>
              <a:off x="4981737" y="1660053"/>
              <a:ext cx="304698" cy="304698"/>
            </a:xfrm>
            <a:prstGeom prst="diamond">
              <a:avLst/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5" name="ïṩ1îḍè"/>
            <p:cNvGrpSpPr/>
            <p:nvPr/>
          </p:nvGrpSpPr>
          <p:grpSpPr>
            <a:xfrm>
              <a:off x="4627866" y="1287621"/>
              <a:ext cx="3860684" cy="711667"/>
              <a:chOff x="5041996" y="1438275"/>
              <a:chExt cx="3860684" cy="711667"/>
            </a:xfrm>
          </p:grpSpPr>
          <p:sp>
            <p:nvSpPr>
              <p:cNvPr id="46" name="íṧļîďe"/>
              <p:cNvSpPr/>
              <p:nvPr/>
            </p:nvSpPr>
            <p:spPr bwMode="auto">
              <a:xfrm>
                <a:off x="5041996" y="1817067"/>
                <a:ext cx="3860684" cy="332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r>
                  <a:rPr lang="zh-CN" altLang="en-US" sz="1100" dirty="0"/>
                  <a:t>单击添加内容或者复制您的内容进行替换</a:t>
                </a:r>
                <a:endParaRPr lang="zh-CN" altLang="en-US" sz="1100" dirty="0"/>
              </a:p>
            </p:txBody>
          </p:sp>
          <p:sp>
            <p:nvSpPr>
              <p:cNvPr id="47" name="ïs1iḋè"/>
              <p:cNvSpPr/>
              <p:nvPr/>
            </p:nvSpPr>
            <p:spPr bwMode="auto">
              <a:xfrm>
                <a:off x="5041996" y="1438275"/>
                <a:ext cx="3860684" cy="3787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b="1" i="1" dirty="0"/>
                  <a:t>添加标题</a:t>
                </a:r>
                <a:endParaRPr lang="en-US" altLang="zh-CN" sz="1600" b="1" i="1" dirty="0"/>
              </a:p>
            </p:txBody>
          </p:sp>
        </p:grpSp>
      </p:grpSp>
      <p:grpSp>
        <p:nvGrpSpPr>
          <p:cNvPr id="50" name="ïṩ1îḍè"/>
          <p:cNvGrpSpPr/>
          <p:nvPr/>
        </p:nvGrpSpPr>
        <p:grpSpPr>
          <a:xfrm flipH="1">
            <a:off x="1690985" y="3782700"/>
            <a:ext cx="3860684" cy="725223"/>
            <a:chOff x="5041996" y="1438275"/>
            <a:chExt cx="3860684" cy="711667"/>
          </a:xfrm>
        </p:grpSpPr>
        <p:sp>
          <p:nvSpPr>
            <p:cNvPr id="51" name="íṧļîďe"/>
            <p:cNvSpPr/>
            <p:nvPr/>
          </p:nvSpPr>
          <p:spPr bwMode="auto">
            <a:xfrm>
              <a:off x="5041996" y="1817067"/>
              <a:ext cx="3860684" cy="33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en-US" sz="1100" dirty="0"/>
                <a:t>单击添加内容或者复制您的内容进行替换</a:t>
              </a:r>
              <a:endParaRPr lang="zh-CN" altLang="en-US" sz="1100" dirty="0"/>
            </a:p>
          </p:txBody>
        </p:sp>
        <p:sp>
          <p:nvSpPr>
            <p:cNvPr id="52" name="ïs1iḋè"/>
            <p:cNvSpPr/>
            <p:nvPr/>
          </p:nvSpPr>
          <p:spPr bwMode="auto">
            <a:xfrm>
              <a:off x="5041996" y="1438275"/>
              <a:ext cx="3860684" cy="378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600" b="1" i="1" dirty="0"/>
                <a:t>添加标题</a:t>
              </a:r>
              <a:endParaRPr lang="en-US" altLang="zh-CN" sz="1600" b="1" i="1" dirty="0"/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ḻide"/>
          <p:cNvSpPr/>
          <p:nvPr/>
        </p:nvSpPr>
        <p:spPr>
          <a:xfrm>
            <a:off x="0" y="5594681"/>
            <a:ext cx="12192000" cy="1263319"/>
          </a:xfrm>
          <a:prstGeom prst="rect">
            <a:avLst/>
          </a:prstGeom>
          <a:solidFill>
            <a:srgbClr val="BBD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5" name="ïŝḻiḍè"/>
          <p:cNvSpPr/>
          <p:nvPr/>
        </p:nvSpPr>
        <p:spPr>
          <a:xfrm>
            <a:off x="3832770" y="2343380"/>
            <a:ext cx="2205931" cy="177299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600" y="0"/>
                </a:moveTo>
                <a:cubicBezTo>
                  <a:pt x="13791" y="170"/>
                  <a:pt x="6028" y="3892"/>
                  <a:pt x="0" y="11165"/>
                </a:cubicBezTo>
                <a:lnTo>
                  <a:pt x="8387" y="21600"/>
                </a:lnTo>
                <a:cubicBezTo>
                  <a:pt x="12096" y="17204"/>
                  <a:pt x="16827" y="14923"/>
                  <a:pt x="21600" y="14757"/>
                </a:cubicBezTo>
                <a:lnTo>
                  <a:pt x="21600" y="0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 panose="020B0604020202020204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6" name="îSļiḑé"/>
          <p:cNvSpPr/>
          <p:nvPr/>
        </p:nvSpPr>
        <p:spPr>
          <a:xfrm>
            <a:off x="6152554" y="2343380"/>
            <a:ext cx="2209354" cy="177358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14752"/>
                </a:lnTo>
                <a:cubicBezTo>
                  <a:pt x="4770" y="14916"/>
                  <a:pt x="9498" y="17199"/>
                  <a:pt x="13204" y="21600"/>
                </a:cubicBezTo>
                <a:lnTo>
                  <a:pt x="21600" y="11192"/>
                </a:lnTo>
                <a:cubicBezTo>
                  <a:pt x="15576" y="3898"/>
                  <a:pt x="7810" y="168"/>
                  <a:pt x="0" y="0"/>
                </a:cubicBezTo>
                <a:close/>
              </a:path>
            </a:pathLst>
          </a:custGeom>
          <a:solidFill>
            <a:srgbClr val="26527A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 panose="020B0604020202020204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7" name="iŝḷïďe"/>
          <p:cNvSpPr/>
          <p:nvPr/>
        </p:nvSpPr>
        <p:spPr>
          <a:xfrm>
            <a:off x="2844551" y="3340529"/>
            <a:ext cx="1764507" cy="225415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1115" y="0"/>
                </a:moveTo>
                <a:cubicBezTo>
                  <a:pt x="3704" y="6028"/>
                  <a:pt x="3" y="13814"/>
                  <a:pt x="0" y="21600"/>
                </a:cubicBezTo>
                <a:lnTo>
                  <a:pt x="14826" y="21600"/>
                </a:lnTo>
                <a:cubicBezTo>
                  <a:pt x="14828" y="16784"/>
                  <a:pt x="17082" y="11968"/>
                  <a:pt x="21600" y="8209"/>
                </a:cubicBezTo>
                <a:lnTo>
                  <a:pt x="11115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 panose="020B0604020202020204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8" name="ïṩ1iḓé"/>
          <p:cNvSpPr/>
          <p:nvPr/>
        </p:nvSpPr>
        <p:spPr>
          <a:xfrm>
            <a:off x="7583388" y="3343208"/>
            <a:ext cx="1764061" cy="225147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513" y="0"/>
                </a:moveTo>
                <a:lnTo>
                  <a:pt x="0" y="8197"/>
                </a:lnTo>
                <a:cubicBezTo>
                  <a:pt x="4515" y="11960"/>
                  <a:pt x="6768" y="16780"/>
                  <a:pt x="6770" y="21600"/>
                </a:cubicBezTo>
                <a:lnTo>
                  <a:pt x="21600" y="21600"/>
                </a:lnTo>
                <a:cubicBezTo>
                  <a:pt x="21597" y="13816"/>
                  <a:pt x="17905" y="6032"/>
                  <a:pt x="10513" y="0"/>
                </a:cubicBezTo>
                <a:close/>
              </a:path>
            </a:pathLst>
          </a:custGeom>
          <a:solidFill>
            <a:srgbClr val="3E6EB4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 panose="020B0604020202020204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9" name="ïṥḻïḋe"/>
          <p:cNvSpPr/>
          <p:nvPr/>
        </p:nvSpPr>
        <p:spPr>
          <a:xfrm>
            <a:off x="4363145" y="3859195"/>
            <a:ext cx="3464966" cy="1735486"/>
          </a:xfrm>
          <a:custGeom>
            <a:avLst/>
            <a:gdLst/>
            <a:ahLst/>
            <a:cxnLst/>
            <a:rect l="l" t="t" r="r" b="b"/>
            <a:pathLst>
              <a:path w="21598" h="21600" extrusionOk="0">
                <a:moveTo>
                  <a:pt x="11646" y="0"/>
                </a:moveTo>
                <a:lnTo>
                  <a:pt x="9990" y="2"/>
                </a:lnTo>
                <a:cubicBezTo>
                  <a:pt x="9908" y="12"/>
                  <a:pt x="9832" y="19"/>
                  <a:pt x="9775" y="24"/>
                </a:cubicBezTo>
                <a:cubicBezTo>
                  <a:pt x="9718" y="30"/>
                  <a:pt x="9680" y="32"/>
                  <a:pt x="9674" y="35"/>
                </a:cubicBezTo>
                <a:cubicBezTo>
                  <a:pt x="9671" y="39"/>
                  <a:pt x="9661" y="104"/>
                  <a:pt x="9645" y="209"/>
                </a:cubicBezTo>
                <a:cubicBezTo>
                  <a:pt x="9630" y="314"/>
                  <a:pt x="9612" y="460"/>
                  <a:pt x="9593" y="617"/>
                </a:cubicBezTo>
                <a:lnTo>
                  <a:pt x="9388" y="2402"/>
                </a:lnTo>
                <a:cubicBezTo>
                  <a:pt x="9368" y="2560"/>
                  <a:pt x="9319" y="2721"/>
                  <a:pt x="9254" y="2849"/>
                </a:cubicBezTo>
                <a:cubicBezTo>
                  <a:pt x="9189" y="2977"/>
                  <a:pt x="9109" y="3074"/>
                  <a:pt x="9029" y="3108"/>
                </a:cubicBezTo>
                <a:lnTo>
                  <a:pt x="8209" y="3499"/>
                </a:lnTo>
                <a:cubicBezTo>
                  <a:pt x="8129" y="3543"/>
                  <a:pt x="8034" y="3533"/>
                  <a:pt x="7946" y="3481"/>
                </a:cubicBezTo>
                <a:cubicBezTo>
                  <a:pt x="7858" y="3428"/>
                  <a:pt x="7779" y="3335"/>
                  <a:pt x="7727" y="3210"/>
                </a:cubicBezTo>
                <a:lnTo>
                  <a:pt x="7124" y="1819"/>
                </a:lnTo>
                <a:cubicBezTo>
                  <a:pt x="7016" y="1567"/>
                  <a:pt x="6921" y="1376"/>
                  <a:pt x="6914" y="1384"/>
                </a:cubicBezTo>
                <a:cubicBezTo>
                  <a:pt x="6908" y="1392"/>
                  <a:pt x="6777" y="1509"/>
                  <a:pt x="6627" y="1647"/>
                </a:cubicBezTo>
                <a:lnTo>
                  <a:pt x="5173" y="3140"/>
                </a:lnTo>
                <a:cubicBezTo>
                  <a:pt x="5031" y="3304"/>
                  <a:pt x="4909" y="3445"/>
                  <a:pt x="4902" y="3453"/>
                </a:cubicBezTo>
                <a:cubicBezTo>
                  <a:pt x="4896" y="3461"/>
                  <a:pt x="4924" y="3729"/>
                  <a:pt x="4963" y="4047"/>
                </a:cubicBezTo>
                <a:lnTo>
                  <a:pt x="5191" y="5779"/>
                </a:lnTo>
                <a:cubicBezTo>
                  <a:pt x="5210" y="5939"/>
                  <a:pt x="5204" y="6124"/>
                  <a:pt x="5176" y="6294"/>
                </a:cubicBezTo>
                <a:cubicBezTo>
                  <a:pt x="5148" y="6465"/>
                  <a:pt x="5098" y="6622"/>
                  <a:pt x="5033" y="6724"/>
                </a:cubicBezTo>
                <a:lnTo>
                  <a:pt x="4333" y="7919"/>
                </a:lnTo>
                <a:cubicBezTo>
                  <a:pt x="4272" y="8028"/>
                  <a:pt x="4187" y="8104"/>
                  <a:pt x="4097" y="8139"/>
                </a:cubicBezTo>
                <a:cubicBezTo>
                  <a:pt x="4007" y="8174"/>
                  <a:pt x="3913" y="8167"/>
                  <a:pt x="3837" y="8108"/>
                </a:cubicBezTo>
                <a:lnTo>
                  <a:pt x="2987" y="7454"/>
                </a:lnTo>
                <a:cubicBezTo>
                  <a:pt x="2834" y="7336"/>
                  <a:pt x="2705" y="7251"/>
                  <a:pt x="2699" y="7259"/>
                </a:cubicBezTo>
                <a:cubicBezTo>
                  <a:pt x="2692" y="7267"/>
                  <a:pt x="2605" y="7491"/>
                  <a:pt x="2501" y="7752"/>
                </a:cubicBezTo>
                <a:lnTo>
                  <a:pt x="1575" y="10343"/>
                </a:lnTo>
                <a:cubicBezTo>
                  <a:pt x="1530" y="10483"/>
                  <a:pt x="1489" y="10614"/>
                  <a:pt x="1459" y="10710"/>
                </a:cubicBezTo>
                <a:cubicBezTo>
                  <a:pt x="1428" y="10806"/>
                  <a:pt x="1408" y="10867"/>
                  <a:pt x="1405" y="10871"/>
                </a:cubicBezTo>
                <a:cubicBezTo>
                  <a:pt x="1404" y="10882"/>
                  <a:pt x="1425" y="10940"/>
                  <a:pt x="1460" y="11025"/>
                </a:cubicBezTo>
                <a:cubicBezTo>
                  <a:pt x="1494" y="11110"/>
                  <a:pt x="1543" y="11223"/>
                  <a:pt x="1598" y="11344"/>
                </a:cubicBezTo>
                <a:lnTo>
                  <a:pt x="2187" y="12627"/>
                </a:lnTo>
                <a:cubicBezTo>
                  <a:pt x="2242" y="12748"/>
                  <a:pt x="2279" y="12919"/>
                  <a:pt x="2293" y="13096"/>
                </a:cubicBezTo>
                <a:cubicBezTo>
                  <a:pt x="2307" y="13273"/>
                  <a:pt x="2298" y="13458"/>
                  <a:pt x="2263" y="13607"/>
                </a:cubicBezTo>
                <a:lnTo>
                  <a:pt x="1875" y="15528"/>
                </a:lnTo>
                <a:cubicBezTo>
                  <a:pt x="1848" y="15682"/>
                  <a:pt x="1789" y="15832"/>
                  <a:pt x="1717" y="15947"/>
                </a:cubicBezTo>
                <a:cubicBezTo>
                  <a:pt x="1644" y="16062"/>
                  <a:pt x="1558" y="16142"/>
                  <a:pt x="1475" y="16158"/>
                </a:cubicBezTo>
                <a:lnTo>
                  <a:pt x="601" y="16354"/>
                </a:lnTo>
                <a:cubicBezTo>
                  <a:pt x="437" y="16385"/>
                  <a:pt x="303" y="16435"/>
                  <a:pt x="300" y="16456"/>
                </a:cubicBezTo>
                <a:cubicBezTo>
                  <a:pt x="297" y="16477"/>
                  <a:pt x="271" y="16750"/>
                  <a:pt x="243" y="17069"/>
                </a:cubicBezTo>
                <a:lnTo>
                  <a:pt x="26" y="20127"/>
                </a:lnTo>
                <a:cubicBezTo>
                  <a:pt x="20" y="20291"/>
                  <a:pt x="13" y="20443"/>
                  <a:pt x="8" y="20557"/>
                </a:cubicBezTo>
                <a:cubicBezTo>
                  <a:pt x="2" y="20671"/>
                  <a:pt x="-1" y="20747"/>
                  <a:pt x="0" y="20759"/>
                </a:cubicBezTo>
                <a:cubicBezTo>
                  <a:pt x="-1" y="20770"/>
                  <a:pt x="30" y="20801"/>
                  <a:pt x="81" y="20844"/>
                </a:cubicBezTo>
                <a:cubicBezTo>
                  <a:pt x="132" y="20887"/>
                  <a:pt x="203" y="20941"/>
                  <a:pt x="282" y="20996"/>
                </a:cubicBezTo>
                <a:lnTo>
                  <a:pt x="1075" y="21567"/>
                </a:lnTo>
                <a:cubicBezTo>
                  <a:pt x="1085" y="21574"/>
                  <a:pt x="1094" y="21590"/>
                  <a:pt x="1104" y="21600"/>
                </a:cubicBezTo>
                <a:lnTo>
                  <a:pt x="3978" y="21600"/>
                </a:lnTo>
                <a:cubicBezTo>
                  <a:pt x="3980" y="17011"/>
                  <a:pt x="5143" y="12534"/>
                  <a:pt x="7249" y="9969"/>
                </a:cubicBezTo>
                <a:cubicBezTo>
                  <a:pt x="8858" y="8011"/>
                  <a:pt x="10711" y="7539"/>
                  <a:pt x="12408" y="8360"/>
                </a:cubicBezTo>
                <a:cubicBezTo>
                  <a:pt x="14105" y="9181"/>
                  <a:pt x="15644" y="11294"/>
                  <a:pt x="16625" y="14506"/>
                </a:cubicBezTo>
                <a:cubicBezTo>
                  <a:pt x="17303" y="16725"/>
                  <a:pt x="17626" y="19178"/>
                  <a:pt x="17624" y="21600"/>
                </a:cubicBezTo>
                <a:lnTo>
                  <a:pt x="20404" y="21600"/>
                </a:lnTo>
                <a:cubicBezTo>
                  <a:pt x="20434" y="21554"/>
                  <a:pt x="20466" y="21512"/>
                  <a:pt x="20500" y="21487"/>
                </a:cubicBezTo>
                <a:lnTo>
                  <a:pt x="21318" y="20885"/>
                </a:lnTo>
                <a:cubicBezTo>
                  <a:pt x="21395" y="20828"/>
                  <a:pt x="21465" y="20773"/>
                  <a:pt x="21516" y="20729"/>
                </a:cubicBezTo>
                <a:cubicBezTo>
                  <a:pt x="21567" y="20686"/>
                  <a:pt x="21599" y="20654"/>
                  <a:pt x="21598" y="20642"/>
                </a:cubicBezTo>
                <a:cubicBezTo>
                  <a:pt x="21599" y="20632"/>
                  <a:pt x="21596" y="20557"/>
                  <a:pt x="21590" y="20444"/>
                </a:cubicBezTo>
                <a:cubicBezTo>
                  <a:pt x="21584" y="20332"/>
                  <a:pt x="21576" y="20181"/>
                  <a:pt x="21568" y="20016"/>
                </a:cubicBezTo>
                <a:lnTo>
                  <a:pt x="21339" y="16867"/>
                </a:lnTo>
                <a:cubicBezTo>
                  <a:pt x="21306" y="16541"/>
                  <a:pt x="21278" y="16270"/>
                  <a:pt x="21275" y="16247"/>
                </a:cubicBezTo>
                <a:cubicBezTo>
                  <a:pt x="21272" y="16223"/>
                  <a:pt x="21137" y="16192"/>
                  <a:pt x="20974" y="16158"/>
                </a:cubicBezTo>
                <a:lnTo>
                  <a:pt x="20070" y="15962"/>
                </a:lnTo>
                <a:cubicBezTo>
                  <a:pt x="19988" y="15944"/>
                  <a:pt x="19902" y="15868"/>
                  <a:pt x="19829" y="15756"/>
                </a:cubicBezTo>
                <a:cubicBezTo>
                  <a:pt x="19757" y="15644"/>
                  <a:pt x="19698" y="15498"/>
                  <a:pt x="19673" y="15341"/>
                </a:cubicBezTo>
                <a:lnTo>
                  <a:pt x="19324" y="13637"/>
                </a:lnTo>
                <a:cubicBezTo>
                  <a:pt x="19289" y="13487"/>
                  <a:pt x="19281" y="13303"/>
                  <a:pt x="19295" y="13126"/>
                </a:cubicBezTo>
                <a:cubicBezTo>
                  <a:pt x="19309" y="12948"/>
                  <a:pt x="19345" y="12777"/>
                  <a:pt x="19399" y="12653"/>
                </a:cubicBezTo>
                <a:lnTo>
                  <a:pt x="19998" y="11321"/>
                </a:lnTo>
                <a:cubicBezTo>
                  <a:pt x="20106" y="11074"/>
                  <a:pt x="20193" y="10862"/>
                  <a:pt x="20189" y="10849"/>
                </a:cubicBezTo>
                <a:cubicBezTo>
                  <a:pt x="20185" y="10836"/>
                  <a:pt x="20109" y="10599"/>
                  <a:pt x="20021" y="10323"/>
                </a:cubicBezTo>
                <a:lnTo>
                  <a:pt x="19070" y="7667"/>
                </a:lnTo>
                <a:cubicBezTo>
                  <a:pt x="18968" y="7407"/>
                  <a:pt x="18879" y="7183"/>
                  <a:pt x="18875" y="7170"/>
                </a:cubicBezTo>
                <a:cubicBezTo>
                  <a:pt x="18871" y="7157"/>
                  <a:pt x="18737" y="7248"/>
                  <a:pt x="18589" y="7365"/>
                </a:cubicBezTo>
                <a:lnTo>
                  <a:pt x="17734" y="8052"/>
                </a:lnTo>
                <a:cubicBezTo>
                  <a:pt x="17657" y="8115"/>
                  <a:pt x="17563" y="8123"/>
                  <a:pt x="17473" y="8089"/>
                </a:cubicBezTo>
                <a:cubicBezTo>
                  <a:pt x="17383" y="8055"/>
                  <a:pt x="17298" y="7978"/>
                  <a:pt x="17239" y="7867"/>
                </a:cubicBezTo>
                <a:lnTo>
                  <a:pt x="16599" y="6770"/>
                </a:lnTo>
                <a:cubicBezTo>
                  <a:pt x="16534" y="6667"/>
                  <a:pt x="16484" y="6509"/>
                  <a:pt x="16456" y="6337"/>
                </a:cubicBezTo>
                <a:cubicBezTo>
                  <a:pt x="16427" y="6165"/>
                  <a:pt x="16420" y="5978"/>
                  <a:pt x="16443" y="5816"/>
                </a:cubicBezTo>
                <a:lnTo>
                  <a:pt x="16670" y="4042"/>
                </a:lnTo>
                <a:cubicBezTo>
                  <a:pt x="16689" y="3885"/>
                  <a:pt x="16707" y="3737"/>
                  <a:pt x="16718" y="3629"/>
                </a:cubicBezTo>
                <a:cubicBezTo>
                  <a:pt x="16730" y="3521"/>
                  <a:pt x="16734" y="3452"/>
                  <a:pt x="16729" y="3449"/>
                </a:cubicBezTo>
                <a:cubicBezTo>
                  <a:pt x="16727" y="3443"/>
                  <a:pt x="16695" y="3404"/>
                  <a:pt x="16645" y="3347"/>
                </a:cubicBezTo>
                <a:cubicBezTo>
                  <a:pt x="16595" y="3290"/>
                  <a:pt x="16527" y="3214"/>
                  <a:pt x="16456" y="3130"/>
                </a:cubicBezTo>
                <a:lnTo>
                  <a:pt x="14985" y="1615"/>
                </a:lnTo>
                <a:cubicBezTo>
                  <a:pt x="14835" y="1476"/>
                  <a:pt x="14703" y="1370"/>
                  <a:pt x="14698" y="1367"/>
                </a:cubicBezTo>
                <a:cubicBezTo>
                  <a:pt x="14687" y="1362"/>
                  <a:pt x="14598" y="1562"/>
                  <a:pt x="14490" y="1810"/>
                </a:cubicBezTo>
                <a:lnTo>
                  <a:pt x="13885" y="3216"/>
                </a:lnTo>
                <a:cubicBezTo>
                  <a:pt x="13831" y="3339"/>
                  <a:pt x="13749" y="3434"/>
                  <a:pt x="13662" y="3486"/>
                </a:cubicBezTo>
                <a:cubicBezTo>
                  <a:pt x="13575" y="3538"/>
                  <a:pt x="13483" y="3548"/>
                  <a:pt x="13405" y="3505"/>
                </a:cubicBezTo>
                <a:lnTo>
                  <a:pt x="12618" y="3123"/>
                </a:lnTo>
                <a:cubicBezTo>
                  <a:pt x="12538" y="3090"/>
                  <a:pt x="12456" y="2997"/>
                  <a:pt x="12390" y="2871"/>
                </a:cubicBezTo>
                <a:cubicBezTo>
                  <a:pt x="12324" y="2745"/>
                  <a:pt x="12274" y="2586"/>
                  <a:pt x="12257" y="2428"/>
                </a:cubicBezTo>
                <a:lnTo>
                  <a:pt x="12042" y="626"/>
                </a:lnTo>
                <a:cubicBezTo>
                  <a:pt x="12002" y="307"/>
                  <a:pt x="11969" y="46"/>
                  <a:pt x="11958" y="41"/>
                </a:cubicBezTo>
                <a:cubicBezTo>
                  <a:pt x="11948" y="36"/>
                  <a:pt x="11809" y="24"/>
                  <a:pt x="11646" y="0"/>
                </a:cubicBezTo>
                <a:close/>
              </a:path>
            </a:pathLst>
          </a:custGeom>
          <a:solidFill>
            <a:srgbClr val="BBD3E4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Arial" panose="020B0604020202020204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0" name="iṥḻíḍe"/>
          <p:cNvSpPr/>
          <p:nvPr/>
        </p:nvSpPr>
        <p:spPr>
          <a:xfrm>
            <a:off x="4756249" y="4254929"/>
            <a:ext cx="2679502" cy="1339752"/>
          </a:xfrm>
          <a:custGeom>
            <a:avLst/>
            <a:gdLst/>
            <a:ahLst/>
            <a:cxnLst/>
            <a:rect l="l" t="t" r="r" b="b"/>
            <a:pathLst>
              <a:path w="21599" h="21600" extrusionOk="0">
                <a:moveTo>
                  <a:pt x="10800" y="0"/>
                </a:moveTo>
                <a:cubicBezTo>
                  <a:pt x="8036" y="0"/>
                  <a:pt x="5273" y="2107"/>
                  <a:pt x="3164" y="6325"/>
                </a:cubicBezTo>
                <a:cubicBezTo>
                  <a:pt x="1055" y="10543"/>
                  <a:pt x="0" y="16071"/>
                  <a:pt x="0" y="21600"/>
                </a:cubicBezTo>
                <a:lnTo>
                  <a:pt x="907" y="21600"/>
                </a:lnTo>
                <a:cubicBezTo>
                  <a:pt x="907" y="16536"/>
                  <a:pt x="1873" y="11472"/>
                  <a:pt x="3805" y="7609"/>
                </a:cubicBezTo>
                <a:cubicBezTo>
                  <a:pt x="5736" y="3745"/>
                  <a:pt x="8268" y="1812"/>
                  <a:pt x="10800" y="1812"/>
                </a:cubicBezTo>
                <a:cubicBezTo>
                  <a:pt x="13332" y="1812"/>
                  <a:pt x="15864" y="3745"/>
                  <a:pt x="17795" y="7609"/>
                </a:cubicBezTo>
                <a:cubicBezTo>
                  <a:pt x="19727" y="11472"/>
                  <a:pt x="20693" y="16536"/>
                  <a:pt x="20693" y="21600"/>
                </a:cubicBezTo>
                <a:lnTo>
                  <a:pt x="21600" y="21600"/>
                </a:lnTo>
                <a:cubicBezTo>
                  <a:pt x="21600" y="16071"/>
                  <a:pt x="20545" y="10543"/>
                  <a:pt x="18436" y="6325"/>
                </a:cubicBezTo>
                <a:cubicBezTo>
                  <a:pt x="16327" y="2107"/>
                  <a:pt x="13564" y="0"/>
                  <a:pt x="10800" y="0"/>
                </a:cubicBezTo>
                <a:close/>
              </a:path>
            </a:pathLst>
          </a:custGeom>
          <a:solidFill>
            <a:srgbClr val="26527A">
              <a:alpha val="9411"/>
            </a:srgb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 panose="020B0604020202020204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1" name="íşlîḑe"/>
          <p:cNvSpPr/>
          <p:nvPr/>
        </p:nvSpPr>
        <p:spPr>
          <a:xfrm>
            <a:off x="4549675" y="3357346"/>
            <a:ext cx="1489026" cy="75902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600" y="0"/>
                </a:moveTo>
                <a:cubicBezTo>
                  <a:pt x="13796" y="389"/>
                  <a:pt x="6056" y="6264"/>
                  <a:pt x="0" y="17627"/>
                </a:cubicBezTo>
                <a:lnTo>
                  <a:pt x="2025" y="21600"/>
                </a:lnTo>
                <a:cubicBezTo>
                  <a:pt x="7521" y="11332"/>
                  <a:pt x="14530" y="6003"/>
                  <a:pt x="21600" y="5616"/>
                </a:cubicBezTo>
                <a:lnTo>
                  <a:pt x="21600" y="0"/>
                </a:lnTo>
                <a:close/>
              </a:path>
            </a:pathLst>
          </a:custGeom>
          <a:solidFill>
            <a:srgbClr val="87A4D9">
              <a:alpha val="20000"/>
            </a:srgb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 panose="020B0604020202020204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2" name="ísḻîḓè"/>
          <p:cNvSpPr/>
          <p:nvPr/>
        </p:nvSpPr>
        <p:spPr>
          <a:xfrm>
            <a:off x="6152554" y="3357346"/>
            <a:ext cx="1490663" cy="759619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5612"/>
                </a:lnTo>
                <a:cubicBezTo>
                  <a:pt x="7070" y="5994"/>
                  <a:pt x="14077" y="11325"/>
                  <a:pt x="19571" y="21600"/>
                </a:cubicBezTo>
                <a:lnTo>
                  <a:pt x="21600" y="17639"/>
                </a:lnTo>
                <a:cubicBezTo>
                  <a:pt x="15546" y="6263"/>
                  <a:pt x="7805" y="384"/>
                  <a:pt x="0" y="0"/>
                </a:cubicBezTo>
                <a:close/>
              </a:path>
            </a:pathLst>
          </a:custGeom>
          <a:solidFill>
            <a:srgbClr val="3D83C3">
              <a:alpha val="20000"/>
            </a:srgb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 panose="020B0604020202020204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3" name="îŝḷîdé"/>
          <p:cNvSpPr/>
          <p:nvPr/>
        </p:nvSpPr>
        <p:spPr>
          <a:xfrm>
            <a:off x="3858219" y="4057583"/>
            <a:ext cx="750838" cy="153709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7584" y="0"/>
                </a:moveTo>
                <a:cubicBezTo>
                  <a:pt x="5860" y="6056"/>
                  <a:pt x="6" y="13828"/>
                  <a:pt x="0" y="21600"/>
                </a:cubicBezTo>
                <a:lnTo>
                  <a:pt x="5682" y="21600"/>
                </a:lnTo>
                <a:cubicBezTo>
                  <a:pt x="5686" y="14538"/>
                  <a:pt x="10983" y="7475"/>
                  <a:pt x="21600" y="1962"/>
                </a:cubicBezTo>
                <a:lnTo>
                  <a:pt x="17584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 panose="020B0604020202020204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4" name="iŝ1iḋê"/>
          <p:cNvSpPr/>
          <p:nvPr/>
        </p:nvSpPr>
        <p:spPr>
          <a:xfrm>
            <a:off x="7583388" y="4058327"/>
            <a:ext cx="750392" cy="153635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027" y="0"/>
                </a:moveTo>
                <a:lnTo>
                  <a:pt x="0" y="1959"/>
                </a:lnTo>
                <a:cubicBezTo>
                  <a:pt x="10615" y="7473"/>
                  <a:pt x="15910" y="14537"/>
                  <a:pt x="15915" y="21600"/>
                </a:cubicBezTo>
                <a:lnTo>
                  <a:pt x="21600" y="21600"/>
                </a:lnTo>
                <a:cubicBezTo>
                  <a:pt x="21595" y="13828"/>
                  <a:pt x="15745" y="6057"/>
                  <a:pt x="4027" y="0"/>
                </a:cubicBezTo>
                <a:close/>
              </a:path>
            </a:pathLst>
          </a:custGeom>
          <a:solidFill>
            <a:srgbClr val="6A92CC">
              <a:alpha val="20000"/>
            </a:srgbClr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D30"/>
              </a:buClr>
              <a:buSzPts val="800"/>
              <a:buFont typeface="Arial" panose="020B0604020202020204"/>
              <a:buNone/>
            </a:pPr>
            <a:endParaRPr sz="800" b="0" i="0" u="none" strike="noStrike" cap="none">
              <a:solidFill>
                <a:srgbClr val="252D30"/>
              </a:solidFill>
            </a:endParaRPr>
          </a:p>
        </p:txBody>
      </p:sp>
      <p:sp>
        <p:nvSpPr>
          <p:cNvPr id="15" name="îṧḷîďe"/>
          <p:cNvSpPr/>
          <p:nvPr/>
        </p:nvSpPr>
        <p:spPr bwMode="auto">
          <a:xfrm>
            <a:off x="3451067" y="4520729"/>
            <a:ext cx="279470" cy="412418"/>
          </a:xfrm>
          <a:custGeom>
            <a:avLst/>
            <a:gdLst>
              <a:gd name="connsiteX0" fmla="*/ 212645 w 410038"/>
              <a:gd name="connsiteY0" fmla="*/ 455994 h 605099"/>
              <a:gd name="connsiteX1" fmla="*/ 354526 w 410038"/>
              <a:gd name="connsiteY1" fmla="*/ 455994 h 605099"/>
              <a:gd name="connsiteX2" fmla="*/ 367629 w 410038"/>
              <a:gd name="connsiteY2" fmla="*/ 469084 h 605099"/>
              <a:gd name="connsiteX3" fmla="*/ 354526 w 410038"/>
              <a:gd name="connsiteY3" fmla="*/ 482174 h 605099"/>
              <a:gd name="connsiteX4" fmla="*/ 212645 w 410038"/>
              <a:gd name="connsiteY4" fmla="*/ 482174 h 605099"/>
              <a:gd name="connsiteX5" fmla="*/ 199542 w 410038"/>
              <a:gd name="connsiteY5" fmla="*/ 469084 h 605099"/>
              <a:gd name="connsiteX6" fmla="*/ 212645 w 410038"/>
              <a:gd name="connsiteY6" fmla="*/ 455994 h 605099"/>
              <a:gd name="connsiteX7" fmla="*/ 212645 w 410038"/>
              <a:gd name="connsiteY7" fmla="*/ 398907 h 605099"/>
              <a:gd name="connsiteX8" fmla="*/ 354526 w 410038"/>
              <a:gd name="connsiteY8" fmla="*/ 398907 h 605099"/>
              <a:gd name="connsiteX9" fmla="*/ 367629 w 410038"/>
              <a:gd name="connsiteY9" fmla="*/ 411997 h 605099"/>
              <a:gd name="connsiteX10" fmla="*/ 354526 w 410038"/>
              <a:gd name="connsiteY10" fmla="*/ 425087 h 605099"/>
              <a:gd name="connsiteX11" fmla="*/ 212645 w 410038"/>
              <a:gd name="connsiteY11" fmla="*/ 425087 h 605099"/>
              <a:gd name="connsiteX12" fmla="*/ 199542 w 410038"/>
              <a:gd name="connsiteY12" fmla="*/ 411997 h 605099"/>
              <a:gd name="connsiteX13" fmla="*/ 212645 w 410038"/>
              <a:gd name="connsiteY13" fmla="*/ 398907 h 605099"/>
              <a:gd name="connsiteX14" fmla="*/ 212645 w 410038"/>
              <a:gd name="connsiteY14" fmla="*/ 341819 h 605099"/>
              <a:gd name="connsiteX15" fmla="*/ 354526 w 410038"/>
              <a:gd name="connsiteY15" fmla="*/ 341819 h 605099"/>
              <a:gd name="connsiteX16" fmla="*/ 367629 w 410038"/>
              <a:gd name="connsiteY16" fmla="*/ 354887 h 605099"/>
              <a:gd name="connsiteX17" fmla="*/ 354526 w 410038"/>
              <a:gd name="connsiteY17" fmla="*/ 367858 h 605099"/>
              <a:gd name="connsiteX18" fmla="*/ 212645 w 410038"/>
              <a:gd name="connsiteY18" fmla="*/ 367858 h 605099"/>
              <a:gd name="connsiteX19" fmla="*/ 199542 w 410038"/>
              <a:gd name="connsiteY19" fmla="*/ 354887 h 605099"/>
              <a:gd name="connsiteX20" fmla="*/ 212645 w 410038"/>
              <a:gd name="connsiteY20" fmla="*/ 341819 h 605099"/>
              <a:gd name="connsiteX21" fmla="*/ 212643 w 410038"/>
              <a:gd name="connsiteY21" fmla="*/ 284661 h 605099"/>
              <a:gd name="connsiteX22" fmla="*/ 283327 w 410038"/>
              <a:gd name="connsiteY22" fmla="*/ 284661 h 605099"/>
              <a:gd name="connsiteX23" fmla="*/ 296428 w 410038"/>
              <a:gd name="connsiteY23" fmla="*/ 297764 h 605099"/>
              <a:gd name="connsiteX24" fmla="*/ 283327 w 410038"/>
              <a:gd name="connsiteY24" fmla="*/ 310770 h 605099"/>
              <a:gd name="connsiteX25" fmla="*/ 212643 w 410038"/>
              <a:gd name="connsiteY25" fmla="*/ 310770 h 605099"/>
              <a:gd name="connsiteX26" fmla="*/ 199542 w 410038"/>
              <a:gd name="connsiteY26" fmla="*/ 297764 h 605099"/>
              <a:gd name="connsiteX27" fmla="*/ 212643 w 410038"/>
              <a:gd name="connsiteY27" fmla="*/ 284661 h 605099"/>
              <a:gd name="connsiteX28" fmla="*/ 182737 w 410038"/>
              <a:gd name="connsiteY28" fmla="*/ 245641 h 605099"/>
              <a:gd name="connsiteX29" fmla="*/ 182737 w 410038"/>
              <a:gd name="connsiteY29" fmla="*/ 509523 h 605099"/>
              <a:gd name="connsiteX30" fmla="*/ 383935 w 410038"/>
              <a:gd name="connsiteY30" fmla="*/ 509523 h 605099"/>
              <a:gd name="connsiteX31" fmla="*/ 383935 w 410038"/>
              <a:gd name="connsiteY31" fmla="*/ 319251 h 605099"/>
              <a:gd name="connsiteX32" fmla="*/ 343070 w 410038"/>
              <a:gd name="connsiteY32" fmla="*/ 319251 h 605099"/>
              <a:gd name="connsiteX33" fmla="*/ 316967 w 410038"/>
              <a:gd name="connsiteY33" fmla="*/ 293087 h 605099"/>
              <a:gd name="connsiteX34" fmla="*/ 316967 w 410038"/>
              <a:gd name="connsiteY34" fmla="*/ 245738 h 605099"/>
              <a:gd name="connsiteX35" fmla="*/ 315500 w 410038"/>
              <a:gd name="connsiteY35" fmla="*/ 245641 h 605099"/>
              <a:gd name="connsiteX36" fmla="*/ 88492 w 410038"/>
              <a:gd name="connsiteY36" fmla="*/ 163147 h 605099"/>
              <a:gd name="connsiteX37" fmla="*/ 197499 w 410038"/>
              <a:gd name="connsiteY37" fmla="*/ 163147 h 605099"/>
              <a:gd name="connsiteX38" fmla="*/ 225264 w 410038"/>
              <a:gd name="connsiteY38" fmla="*/ 181403 h 605099"/>
              <a:gd name="connsiteX39" fmla="*/ 241786 w 410038"/>
              <a:gd name="connsiteY39" fmla="*/ 219477 h 605099"/>
              <a:gd name="connsiteX40" fmla="*/ 315500 w 410038"/>
              <a:gd name="connsiteY40" fmla="*/ 219477 h 605099"/>
              <a:gd name="connsiteX41" fmla="*/ 347078 w 410038"/>
              <a:gd name="connsiteY41" fmla="*/ 232461 h 605099"/>
              <a:gd name="connsiteX42" fmla="*/ 396938 w 410038"/>
              <a:gd name="connsiteY42" fmla="*/ 281860 h 605099"/>
              <a:gd name="connsiteX43" fmla="*/ 410038 w 410038"/>
              <a:gd name="connsiteY43" fmla="*/ 313491 h 605099"/>
              <a:gd name="connsiteX44" fmla="*/ 410038 w 410038"/>
              <a:gd name="connsiteY44" fmla="*/ 509523 h 605099"/>
              <a:gd name="connsiteX45" fmla="*/ 383935 w 410038"/>
              <a:gd name="connsiteY45" fmla="*/ 535589 h 605099"/>
              <a:gd name="connsiteX46" fmla="*/ 215390 w 410038"/>
              <a:gd name="connsiteY46" fmla="*/ 535589 h 605099"/>
              <a:gd name="connsiteX47" fmla="*/ 215390 w 410038"/>
              <a:gd name="connsiteY47" fmla="*/ 571906 h 605099"/>
              <a:gd name="connsiteX48" fmla="*/ 182052 w 410038"/>
              <a:gd name="connsiteY48" fmla="*/ 605099 h 605099"/>
              <a:gd name="connsiteX49" fmla="*/ 148813 w 410038"/>
              <a:gd name="connsiteY49" fmla="*/ 571906 h 605099"/>
              <a:gd name="connsiteX50" fmla="*/ 148813 w 410038"/>
              <a:gd name="connsiteY50" fmla="*/ 399694 h 605099"/>
              <a:gd name="connsiteX51" fmla="*/ 135126 w 410038"/>
              <a:gd name="connsiteY51" fmla="*/ 399694 h 605099"/>
              <a:gd name="connsiteX52" fmla="*/ 135126 w 410038"/>
              <a:gd name="connsiteY52" fmla="*/ 571906 h 605099"/>
              <a:gd name="connsiteX53" fmla="*/ 101886 w 410038"/>
              <a:gd name="connsiteY53" fmla="*/ 605099 h 605099"/>
              <a:gd name="connsiteX54" fmla="*/ 68548 w 410038"/>
              <a:gd name="connsiteY54" fmla="*/ 571906 h 605099"/>
              <a:gd name="connsiteX55" fmla="*/ 68548 w 410038"/>
              <a:gd name="connsiteY55" fmla="*/ 315346 h 605099"/>
              <a:gd name="connsiteX56" fmla="*/ 57990 w 410038"/>
              <a:gd name="connsiteY56" fmla="*/ 339752 h 605099"/>
              <a:gd name="connsiteX57" fmla="*/ 30225 w 410038"/>
              <a:gd name="connsiteY57" fmla="*/ 358008 h 605099"/>
              <a:gd name="connsiteX58" fmla="*/ 18200 w 410038"/>
              <a:gd name="connsiteY58" fmla="*/ 355470 h 605099"/>
              <a:gd name="connsiteX59" fmla="*/ 2167 w 410038"/>
              <a:gd name="connsiteY59" fmla="*/ 338971 h 605099"/>
              <a:gd name="connsiteX60" fmla="*/ 2460 w 410038"/>
              <a:gd name="connsiteY60" fmla="*/ 315834 h 605099"/>
              <a:gd name="connsiteX61" fmla="*/ 60727 w 410038"/>
              <a:gd name="connsiteY61" fmla="*/ 181403 h 605099"/>
              <a:gd name="connsiteX62" fmla="*/ 88492 w 410038"/>
              <a:gd name="connsiteY62" fmla="*/ 163147 h 605099"/>
              <a:gd name="connsiteX63" fmla="*/ 139173 w 410038"/>
              <a:gd name="connsiteY63" fmla="*/ 0 h 605099"/>
              <a:gd name="connsiteX64" fmla="*/ 215278 w 410038"/>
              <a:gd name="connsiteY64" fmla="*/ 76070 h 605099"/>
              <a:gd name="connsiteX65" fmla="*/ 139173 w 410038"/>
              <a:gd name="connsiteY65" fmla="*/ 152140 h 605099"/>
              <a:gd name="connsiteX66" fmla="*/ 63068 w 410038"/>
              <a:gd name="connsiteY66" fmla="*/ 76070 h 605099"/>
              <a:gd name="connsiteX67" fmla="*/ 139173 w 410038"/>
              <a:gd name="connsiteY67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10038" h="605099">
                <a:moveTo>
                  <a:pt x="212645" y="455994"/>
                </a:moveTo>
                <a:lnTo>
                  <a:pt x="354526" y="455994"/>
                </a:lnTo>
                <a:cubicBezTo>
                  <a:pt x="361762" y="455994"/>
                  <a:pt x="367629" y="461855"/>
                  <a:pt x="367629" y="469084"/>
                </a:cubicBezTo>
                <a:cubicBezTo>
                  <a:pt x="367629" y="476313"/>
                  <a:pt x="361762" y="482174"/>
                  <a:pt x="354526" y="482174"/>
                </a:cubicBezTo>
                <a:lnTo>
                  <a:pt x="212645" y="482174"/>
                </a:lnTo>
                <a:cubicBezTo>
                  <a:pt x="205409" y="482174"/>
                  <a:pt x="199542" y="476313"/>
                  <a:pt x="199542" y="469084"/>
                </a:cubicBezTo>
                <a:cubicBezTo>
                  <a:pt x="199542" y="461855"/>
                  <a:pt x="205409" y="455994"/>
                  <a:pt x="212645" y="455994"/>
                </a:cubicBezTo>
                <a:close/>
                <a:moveTo>
                  <a:pt x="212645" y="398907"/>
                </a:moveTo>
                <a:lnTo>
                  <a:pt x="354526" y="398907"/>
                </a:lnTo>
                <a:cubicBezTo>
                  <a:pt x="361762" y="398907"/>
                  <a:pt x="367629" y="404768"/>
                  <a:pt x="367629" y="411997"/>
                </a:cubicBezTo>
                <a:cubicBezTo>
                  <a:pt x="367629" y="419226"/>
                  <a:pt x="361762" y="425087"/>
                  <a:pt x="354526" y="425087"/>
                </a:cubicBezTo>
                <a:lnTo>
                  <a:pt x="212645" y="425087"/>
                </a:lnTo>
                <a:cubicBezTo>
                  <a:pt x="205409" y="425087"/>
                  <a:pt x="199542" y="419226"/>
                  <a:pt x="199542" y="411997"/>
                </a:cubicBezTo>
                <a:cubicBezTo>
                  <a:pt x="199542" y="404768"/>
                  <a:pt x="205409" y="398907"/>
                  <a:pt x="212645" y="398907"/>
                </a:cubicBezTo>
                <a:close/>
                <a:moveTo>
                  <a:pt x="212645" y="341819"/>
                </a:moveTo>
                <a:lnTo>
                  <a:pt x="354526" y="341819"/>
                </a:lnTo>
                <a:cubicBezTo>
                  <a:pt x="361762" y="341819"/>
                  <a:pt x="367629" y="347670"/>
                  <a:pt x="367629" y="354887"/>
                </a:cubicBezTo>
                <a:cubicBezTo>
                  <a:pt x="367629" y="362104"/>
                  <a:pt x="361762" y="367858"/>
                  <a:pt x="354526" y="367858"/>
                </a:cubicBezTo>
                <a:lnTo>
                  <a:pt x="212645" y="367858"/>
                </a:lnTo>
                <a:cubicBezTo>
                  <a:pt x="205409" y="367858"/>
                  <a:pt x="199542" y="362104"/>
                  <a:pt x="199542" y="354887"/>
                </a:cubicBezTo>
                <a:cubicBezTo>
                  <a:pt x="199542" y="347670"/>
                  <a:pt x="205409" y="341819"/>
                  <a:pt x="212645" y="341819"/>
                </a:cubicBezTo>
                <a:close/>
                <a:moveTo>
                  <a:pt x="212643" y="284661"/>
                </a:moveTo>
                <a:lnTo>
                  <a:pt x="283327" y="284661"/>
                </a:lnTo>
                <a:cubicBezTo>
                  <a:pt x="290562" y="284661"/>
                  <a:pt x="296428" y="290528"/>
                  <a:pt x="296428" y="297764"/>
                </a:cubicBezTo>
                <a:cubicBezTo>
                  <a:pt x="296428" y="304903"/>
                  <a:pt x="290562" y="310770"/>
                  <a:pt x="283327" y="310770"/>
                </a:cubicBezTo>
                <a:lnTo>
                  <a:pt x="212643" y="310770"/>
                </a:lnTo>
                <a:cubicBezTo>
                  <a:pt x="205408" y="310770"/>
                  <a:pt x="199542" y="304903"/>
                  <a:pt x="199542" y="297764"/>
                </a:cubicBezTo>
                <a:cubicBezTo>
                  <a:pt x="199542" y="290528"/>
                  <a:pt x="205408" y="284661"/>
                  <a:pt x="212643" y="284661"/>
                </a:cubicBezTo>
                <a:close/>
                <a:moveTo>
                  <a:pt x="182737" y="245641"/>
                </a:moveTo>
                <a:lnTo>
                  <a:pt x="182737" y="509523"/>
                </a:lnTo>
                <a:lnTo>
                  <a:pt x="383935" y="509523"/>
                </a:lnTo>
                <a:lnTo>
                  <a:pt x="383935" y="319251"/>
                </a:lnTo>
                <a:lnTo>
                  <a:pt x="343070" y="319251"/>
                </a:lnTo>
                <a:cubicBezTo>
                  <a:pt x="328699" y="319251"/>
                  <a:pt x="316967" y="307438"/>
                  <a:pt x="316967" y="293087"/>
                </a:cubicBezTo>
                <a:lnTo>
                  <a:pt x="316967" y="245738"/>
                </a:lnTo>
                <a:cubicBezTo>
                  <a:pt x="316380" y="245641"/>
                  <a:pt x="315891" y="245641"/>
                  <a:pt x="315500" y="245641"/>
                </a:cubicBezTo>
                <a:close/>
                <a:moveTo>
                  <a:pt x="88492" y="163147"/>
                </a:moveTo>
                <a:lnTo>
                  <a:pt x="197499" y="163147"/>
                </a:lnTo>
                <a:cubicBezTo>
                  <a:pt x="209524" y="163147"/>
                  <a:pt x="220474" y="170274"/>
                  <a:pt x="225264" y="181403"/>
                </a:cubicBezTo>
                <a:lnTo>
                  <a:pt x="241786" y="219477"/>
                </a:lnTo>
                <a:lnTo>
                  <a:pt x="315500" y="219477"/>
                </a:lnTo>
                <a:cubicBezTo>
                  <a:pt x="326157" y="219477"/>
                  <a:pt x="339453" y="224944"/>
                  <a:pt x="347078" y="232461"/>
                </a:cubicBezTo>
                <a:lnTo>
                  <a:pt x="396938" y="281860"/>
                </a:lnTo>
                <a:cubicBezTo>
                  <a:pt x="404563" y="289475"/>
                  <a:pt x="410038" y="302752"/>
                  <a:pt x="410038" y="313491"/>
                </a:cubicBezTo>
                <a:lnTo>
                  <a:pt x="410038" y="509523"/>
                </a:lnTo>
                <a:cubicBezTo>
                  <a:pt x="410038" y="523874"/>
                  <a:pt x="398306" y="535589"/>
                  <a:pt x="383935" y="535589"/>
                </a:cubicBezTo>
                <a:lnTo>
                  <a:pt x="215390" y="535589"/>
                </a:lnTo>
                <a:lnTo>
                  <a:pt x="215390" y="571906"/>
                </a:lnTo>
                <a:cubicBezTo>
                  <a:pt x="215390" y="590260"/>
                  <a:pt x="200432" y="605099"/>
                  <a:pt x="182052" y="605099"/>
                </a:cubicBezTo>
                <a:cubicBezTo>
                  <a:pt x="163770" y="605099"/>
                  <a:pt x="148813" y="590260"/>
                  <a:pt x="148813" y="571906"/>
                </a:cubicBezTo>
                <a:lnTo>
                  <a:pt x="148813" y="399694"/>
                </a:lnTo>
                <a:lnTo>
                  <a:pt x="135126" y="399694"/>
                </a:lnTo>
                <a:lnTo>
                  <a:pt x="135126" y="571906"/>
                </a:lnTo>
                <a:cubicBezTo>
                  <a:pt x="135126" y="590260"/>
                  <a:pt x="120168" y="605099"/>
                  <a:pt x="101886" y="605099"/>
                </a:cubicBezTo>
                <a:cubicBezTo>
                  <a:pt x="83506" y="605099"/>
                  <a:pt x="68548" y="590260"/>
                  <a:pt x="68548" y="571906"/>
                </a:cubicBezTo>
                <a:lnTo>
                  <a:pt x="68548" y="315346"/>
                </a:lnTo>
                <a:lnTo>
                  <a:pt x="57990" y="339752"/>
                </a:lnTo>
                <a:cubicBezTo>
                  <a:pt x="53199" y="350881"/>
                  <a:pt x="42250" y="358008"/>
                  <a:pt x="30225" y="358008"/>
                </a:cubicBezTo>
                <a:cubicBezTo>
                  <a:pt x="26119" y="358008"/>
                  <a:pt x="22110" y="357129"/>
                  <a:pt x="18200" y="355470"/>
                </a:cubicBezTo>
                <a:cubicBezTo>
                  <a:pt x="10868" y="352346"/>
                  <a:pt x="5099" y="346391"/>
                  <a:pt x="2167" y="338971"/>
                </a:cubicBezTo>
                <a:cubicBezTo>
                  <a:pt x="-864" y="331454"/>
                  <a:pt x="-669" y="323253"/>
                  <a:pt x="2460" y="315834"/>
                </a:cubicBezTo>
                <a:lnTo>
                  <a:pt x="60727" y="181403"/>
                </a:lnTo>
                <a:cubicBezTo>
                  <a:pt x="65518" y="170274"/>
                  <a:pt x="76467" y="163147"/>
                  <a:pt x="88492" y="163147"/>
                </a:cubicBezTo>
                <a:close/>
                <a:moveTo>
                  <a:pt x="139173" y="0"/>
                </a:moveTo>
                <a:cubicBezTo>
                  <a:pt x="181205" y="0"/>
                  <a:pt x="215278" y="34058"/>
                  <a:pt x="215278" y="76070"/>
                </a:cubicBezTo>
                <a:cubicBezTo>
                  <a:pt x="215278" y="118082"/>
                  <a:pt x="181205" y="152140"/>
                  <a:pt x="139173" y="152140"/>
                </a:cubicBezTo>
                <a:cubicBezTo>
                  <a:pt x="97141" y="152140"/>
                  <a:pt x="63068" y="118082"/>
                  <a:pt x="63068" y="76070"/>
                </a:cubicBezTo>
                <a:cubicBezTo>
                  <a:pt x="63068" y="34058"/>
                  <a:pt x="97141" y="0"/>
                  <a:pt x="1391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/>
          </a:p>
        </p:txBody>
      </p:sp>
      <p:sp>
        <p:nvSpPr>
          <p:cNvPr id="16" name="îṧlîḍê"/>
          <p:cNvSpPr/>
          <p:nvPr/>
        </p:nvSpPr>
        <p:spPr bwMode="auto">
          <a:xfrm>
            <a:off x="4748773" y="2923348"/>
            <a:ext cx="373925" cy="412417"/>
          </a:xfrm>
          <a:custGeom>
            <a:avLst/>
            <a:gdLst>
              <a:gd name="connsiteX0" fmla="*/ 435944 w 550382"/>
              <a:gd name="connsiteY0" fmla="*/ 440821 h 607039"/>
              <a:gd name="connsiteX1" fmla="*/ 411829 w 550382"/>
              <a:gd name="connsiteY1" fmla="*/ 450698 h 607039"/>
              <a:gd name="connsiteX2" fmla="*/ 393649 w 550382"/>
              <a:gd name="connsiteY2" fmla="*/ 477504 h 607039"/>
              <a:gd name="connsiteX3" fmla="*/ 393272 w 550382"/>
              <a:gd name="connsiteY3" fmla="*/ 478821 h 607039"/>
              <a:gd name="connsiteX4" fmla="*/ 380650 w 550382"/>
              <a:gd name="connsiteY4" fmla="*/ 478821 h 607039"/>
              <a:gd name="connsiteX5" fmla="*/ 377070 w 550382"/>
              <a:gd name="connsiteY5" fmla="*/ 482396 h 607039"/>
              <a:gd name="connsiteX6" fmla="*/ 377070 w 550382"/>
              <a:gd name="connsiteY6" fmla="*/ 490485 h 607039"/>
              <a:gd name="connsiteX7" fmla="*/ 380650 w 550382"/>
              <a:gd name="connsiteY7" fmla="*/ 494059 h 607039"/>
              <a:gd name="connsiteX8" fmla="*/ 390635 w 550382"/>
              <a:gd name="connsiteY8" fmla="*/ 494059 h 607039"/>
              <a:gd name="connsiteX9" fmla="*/ 390635 w 550382"/>
              <a:gd name="connsiteY9" fmla="*/ 500643 h 607039"/>
              <a:gd name="connsiteX10" fmla="*/ 380650 w 550382"/>
              <a:gd name="connsiteY10" fmla="*/ 500643 h 607039"/>
              <a:gd name="connsiteX11" fmla="*/ 377070 w 550382"/>
              <a:gd name="connsiteY11" fmla="*/ 504217 h 607039"/>
              <a:gd name="connsiteX12" fmla="*/ 377070 w 550382"/>
              <a:gd name="connsiteY12" fmla="*/ 512306 h 607039"/>
              <a:gd name="connsiteX13" fmla="*/ 380650 w 550382"/>
              <a:gd name="connsiteY13" fmla="*/ 515881 h 607039"/>
              <a:gd name="connsiteX14" fmla="*/ 392613 w 550382"/>
              <a:gd name="connsiteY14" fmla="*/ 515881 h 607039"/>
              <a:gd name="connsiteX15" fmla="*/ 395345 w 550382"/>
              <a:gd name="connsiteY15" fmla="*/ 524534 h 607039"/>
              <a:gd name="connsiteX16" fmla="*/ 426807 w 550382"/>
              <a:gd name="connsiteY16" fmla="*/ 554445 h 607039"/>
              <a:gd name="connsiteX17" fmla="*/ 464675 w 550382"/>
              <a:gd name="connsiteY17" fmla="*/ 554915 h 607039"/>
              <a:gd name="connsiteX18" fmla="*/ 474377 w 550382"/>
              <a:gd name="connsiteY18" fmla="*/ 551435 h 607039"/>
              <a:gd name="connsiteX19" fmla="*/ 476920 w 550382"/>
              <a:gd name="connsiteY19" fmla="*/ 544851 h 607039"/>
              <a:gd name="connsiteX20" fmla="*/ 472776 w 550382"/>
              <a:gd name="connsiteY20" fmla="*/ 535257 h 607039"/>
              <a:gd name="connsiteX21" fmla="*/ 466747 w 550382"/>
              <a:gd name="connsiteY21" fmla="*/ 532247 h 607039"/>
              <a:gd name="connsiteX22" fmla="*/ 455066 w 550382"/>
              <a:gd name="connsiteY22" fmla="*/ 535069 h 607039"/>
              <a:gd name="connsiteX23" fmla="*/ 432270 w 550382"/>
              <a:gd name="connsiteY23" fmla="*/ 534504 h 607039"/>
              <a:gd name="connsiteX24" fmla="*/ 414844 w 550382"/>
              <a:gd name="connsiteY24" fmla="*/ 515881 h 607039"/>
              <a:gd name="connsiteX25" fmla="*/ 440371 w 550382"/>
              <a:gd name="connsiteY25" fmla="*/ 515881 h 607039"/>
              <a:gd name="connsiteX26" fmla="*/ 443951 w 550382"/>
              <a:gd name="connsiteY26" fmla="*/ 512306 h 607039"/>
              <a:gd name="connsiteX27" fmla="*/ 443951 w 550382"/>
              <a:gd name="connsiteY27" fmla="*/ 504217 h 607039"/>
              <a:gd name="connsiteX28" fmla="*/ 440371 w 550382"/>
              <a:gd name="connsiteY28" fmla="*/ 500643 h 607039"/>
              <a:gd name="connsiteX29" fmla="*/ 412489 w 550382"/>
              <a:gd name="connsiteY29" fmla="*/ 500643 h 607039"/>
              <a:gd name="connsiteX30" fmla="*/ 412489 w 550382"/>
              <a:gd name="connsiteY30" fmla="*/ 494059 h 607039"/>
              <a:gd name="connsiteX31" fmla="*/ 440371 w 550382"/>
              <a:gd name="connsiteY31" fmla="*/ 494059 h 607039"/>
              <a:gd name="connsiteX32" fmla="*/ 443951 w 550382"/>
              <a:gd name="connsiteY32" fmla="*/ 490485 h 607039"/>
              <a:gd name="connsiteX33" fmla="*/ 443951 w 550382"/>
              <a:gd name="connsiteY33" fmla="*/ 482396 h 607039"/>
              <a:gd name="connsiteX34" fmla="*/ 440371 w 550382"/>
              <a:gd name="connsiteY34" fmla="*/ 478821 h 607039"/>
              <a:gd name="connsiteX35" fmla="*/ 415974 w 550382"/>
              <a:gd name="connsiteY35" fmla="*/ 478821 h 607039"/>
              <a:gd name="connsiteX36" fmla="*/ 415974 w 550382"/>
              <a:gd name="connsiteY36" fmla="*/ 478539 h 607039"/>
              <a:gd name="connsiteX37" fmla="*/ 430198 w 550382"/>
              <a:gd name="connsiteY37" fmla="*/ 463772 h 607039"/>
              <a:gd name="connsiteX38" fmla="*/ 455066 w 550382"/>
              <a:gd name="connsiteY38" fmla="*/ 462361 h 607039"/>
              <a:gd name="connsiteX39" fmla="*/ 466841 w 550382"/>
              <a:gd name="connsiteY39" fmla="*/ 465277 h 607039"/>
              <a:gd name="connsiteX40" fmla="*/ 472776 w 550382"/>
              <a:gd name="connsiteY40" fmla="*/ 462361 h 607039"/>
              <a:gd name="connsiteX41" fmla="*/ 476920 w 550382"/>
              <a:gd name="connsiteY41" fmla="*/ 452861 h 607039"/>
              <a:gd name="connsiteX42" fmla="*/ 474660 w 550382"/>
              <a:gd name="connsiteY42" fmla="*/ 446089 h 607039"/>
              <a:gd name="connsiteX43" fmla="*/ 472399 w 550382"/>
              <a:gd name="connsiteY43" fmla="*/ 445054 h 607039"/>
              <a:gd name="connsiteX44" fmla="*/ 435944 w 550382"/>
              <a:gd name="connsiteY44" fmla="*/ 440821 h 607039"/>
              <a:gd name="connsiteX45" fmla="*/ 441172 w 550382"/>
              <a:gd name="connsiteY45" fmla="*/ 389089 h 607039"/>
              <a:gd name="connsiteX46" fmla="*/ 518367 w 550382"/>
              <a:gd name="connsiteY46" fmla="*/ 420975 h 607039"/>
              <a:gd name="connsiteX47" fmla="*/ 518462 w 550382"/>
              <a:gd name="connsiteY47" fmla="*/ 575138 h 607039"/>
              <a:gd name="connsiteX48" fmla="*/ 385925 w 550382"/>
              <a:gd name="connsiteY48" fmla="*/ 592069 h 607039"/>
              <a:gd name="connsiteX49" fmla="*/ 385737 w 550382"/>
              <a:gd name="connsiteY49" fmla="*/ 591880 h 607039"/>
              <a:gd name="connsiteX50" fmla="*/ 339203 w 550382"/>
              <a:gd name="connsiteY50" fmla="*/ 604578 h 607039"/>
              <a:gd name="connsiteX51" fmla="*/ 337978 w 550382"/>
              <a:gd name="connsiteY51" fmla="*/ 596583 h 607039"/>
              <a:gd name="connsiteX52" fmla="*/ 360491 w 550382"/>
              <a:gd name="connsiteY52" fmla="*/ 571187 h 607039"/>
              <a:gd name="connsiteX53" fmla="*/ 359361 w 550382"/>
              <a:gd name="connsiteY53" fmla="*/ 570341 h 607039"/>
              <a:gd name="connsiteX54" fmla="*/ 363977 w 550382"/>
              <a:gd name="connsiteY54" fmla="*/ 420975 h 607039"/>
              <a:gd name="connsiteX55" fmla="*/ 441172 w 550382"/>
              <a:gd name="connsiteY55" fmla="*/ 389089 h 607039"/>
              <a:gd name="connsiteX56" fmla="*/ 149968 w 550382"/>
              <a:gd name="connsiteY56" fmla="*/ 318620 h 607039"/>
              <a:gd name="connsiteX57" fmla="*/ 193583 w 550382"/>
              <a:gd name="connsiteY57" fmla="*/ 456051 h 607039"/>
              <a:gd name="connsiteX58" fmla="*/ 199423 w 550382"/>
              <a:gd name="connsiteY58" fmla="*/ 474771 h 607039"/>
              <a:gd name="connsiteX59" fmla="*/ 218923 w 550382"/>
              <a:gd name="connsiteY59" fmla="*/ 419554 h 607039"/>
              <a:gd name="connsiteX60" fmla="*/ 230698 w 550382"/>
              <a:gd name="connsiteY60" fmla="*/ 354083 h 607039"/>
              <a:gd name="connsiteX61" fmla="*/ 230886 w 550382"/>
              <a:gd name="connsiteY61" fmla="*/ 354083 h 607039"/>
              <a:gd name="connsiteX62" fmla="*/ 230981 w 550382"/>
              <a:gd name="connsiteY62" fmla="*/ 354083 h 607039"/>
              <a:gd name="connsiteX63" fmla="*/ 231075 w 550382"/>
              <a:gd name="connsiteY63" fmla="*/ 354083 h 607039"/>
              <a:gd name="connsiteX64" fmla="*/ 231263 w 550382"/>
              <a:gd name="connsiteY64" fmla="*/ 354083 h 607039"/>
              <a:gd name="connsiteX65" fmla="*/ 243038 w 550382"/>
              <a:gd name="connsiteY65" fmla="*/ 419554 h 607039"/>
              <a:gd name="connsiteX66" fmla="*/ 262538 w 550382"/>
              <a:gd name="connsiteY66" fmla="*/ 474771 h 607039"/>
              <a:gd name="connsiteX67" fmla="*/ 268378 w 550382"/>
              <a:gd name="connsiteY67" fmla="*/ 456051 h 607039"/>
              <a:gd name="connsiteX68" fmla="*/ 311993 w 550382"/>
              <a:gd name="connsiteY68" fmla="*/ 318620 h 607039"/>
              <a:gd name="connsiteX69" fmla="*/ 402331 w 550382"/>
              <a:gd name="connsiteY69" fmla="*/ 362267 h 607039"/>
              <a:gd name="connsiteX70" fmla="*/ 407418 w 550382"/>
              <a:gd name="connsiteY70" fmla="*/ 364242 h 607039"/>
              <a:gd name="connsiteX71" fmla="*/ 343550 w 550382"/>
              <a:gd name="connsiteY71" fmla="*/ 400552 h 607039"/>
              <a:gd name="connsiteX72" fmla="*/ 307377 w 550382"/>
              <a:gd name="connsiteY72" fmla="*/ 531869 h 607039"/>
              <a:gd name="connsiteX73" fmla="*/ 231263 w 550382"/>
              <a:gd name="connsiteY73" fmla="*/ 531869 h 607039"/>
              <a:gd name="connsiteX74" fmla="*/ 230698 w 550382"/>
              <a:gd name="connsiteY74" fmla="*/ 531869 h 607039"/>
              <a:gd name="connsiteX75" fmla="*/ 0 w 550382"/>
              <a:gd name="connsiteY75" fmla="*/ 531869 h 607039"/>
              <a:gd name="connsiteX76" fmla="*/ 59629 w 550382"/>
              <a:gd name="connsiteY76" fmla="*/ 362267 h 607039"/>
              <a:gd name="connsiteX77" fmla="*/ 149968 w 550382"/>
              <a:gd name="connsiteY77" fmla="*/ 318620 h 607039"/>
              <a:gd name="connsiteX78" fmla="*/ 223411 w 550382"/>
              <a:gd name="connsiteY78" fmla="*/ 393 h 607039"/>
              <a:gd name="connsiteX79" fmla="*/ 282097 w 550382"/>
              <a:gd name="connsiteY79" fmla="*/ 12809 h 607039"/>
              <a:gd name="connsiteX80" fmla="*/ 310545 w 550382"/>
              <a:gd name="connsiteY80" fmla="*/ 39334 h 607039"/>
              <a:gd name="connsiteX81" fmla="*/ 342008 w 550382"/>
              <a:gd name="connsiteY81" fmla="*/ 138850 h 607039"/>
              <a:gd name="connsiteX82" fmla="*/ 337863 w 550382"/>
              <a:gd name="connsiteY82" fmla="*/ 154182 h 607039"/>
              <a:gd name="connsiteX83" fmla="*/ 348037 w 550382"/>
              <a:gd name="connsiteY83" fmla="*/ 195945 h 607039"/>
              <a:gd name="connsiteX84" fmla="*/ 327784 w 550382"/>
              <a:gd name="connsiteY84" fmla="*/ 231217 h 607039"/>
              <a:gd name="connsiteX85" fmla="*/ 256663 w 550382"/>
              <a:gd name="connsiteY85" fmla="*/ 318881 h 607039"/>
              <a:gd name="connsiteX86" fmla="*/ 204665 w 550382"/>
              <a:gd name="connsiteY86" fmla="*/ 318975 h 607039"/>
              <a:gd name="connsiteX87" fmla="*/ 133733 w 550382"/>
              <a:gd name="connsiteY87" fmla="*/ 231217 h 607039"/>
              <a:gd name="connsiteX88" fmla="*/ 113385 w 550382"/>
              <a:gd name="connsiteY88" fmla="*/ 195850 h 607039"/>
              <a:gd name="connsiteX89" fmla="*/ 123559 w 550382"/>
              <a:gd name="connsiteY89" fmla="*/ 154088 h 607039"/>
              <a:gd name="connsiteX90" fmla="*/ 119414 w 550382"/>
              <a:gd name="connsiteY90" fmla="*/ 138756 h 607039"/>
              <a:gd name="connsiteX91" fmla="*/ 119132 w 550382"/>
              <a:gd name="connsiteY91" fmla="*/ 89845 h 607039"/>
              <a:gd name="connsiteX92" fmla="*/ 147768 w 550382"/>
              <a:gd name="connsiteY92" fmla="*/ 39805 h 607039"/>
              <a:gd name="connsiteX93" fmla="*/ 174333 w 550382"/>
              <a:gd name="connsiteY93" fmla="*/ 17983 h 607039"/>
              <a:gd name="connsiteX94" fmla="*/ 200049 w 550382"/>
              <a:gd name="connsiteY94" fmla="*/ 4814 h 607039"/>
              <a:gd name="connsiteX95" fmla="*/ 223411 w 550382"/>
              <a:gd name="connsiteY95" fmla="*/ 393 h 607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550382" h="607039">
                <a:moveTo>
                  <a:pt x="435944" y="440821"/>
                </a:moveTo>
                <a:cubicBezTo>
                  <a:pt x="427184" y="442138"/>
                  <a:pt x="418988" y="445148"/>
                  <a:pt x="411829" y="450698"/>
                </a:cubicBezTo>
                <a:cubicBezTo>
                  <a:pt x="402786" y="457752"/>
                  <a:pt x="397040" y="466782"/>
                  <a:pt x="393649" y="477504"/>
                </a:cubicBezTo>
                <a:lnTo>
                  <a:pt x="393272" y="478821"/>
                </a:lnTo>
                <a:lnTo>
                  <a:pt x="380650" y="478821"/>
                </a:lnTo>
                <a:cubicBezTo>
                  <a:pt x="378672" y="478821"/>
                  <a:pt x="377070" y="480420"/>
                  <a:pt x="377070" y="482396"/>
                </a:cubicBezTo>
                <a:lnTo>
                  <a:pt x="377070" y="490485"/>
                </a:lnTo>
                <a:cubicBezTo>
                  <a:pt x="377070" y="492460"/>
                  <a:pt x="378672" y="494059"/>
                  <a:pt x="380650" y="494059"/>
                </a:cubicBezTo>
                <a:lnTo>
                  <a:pt x="390635" y="494059"/>
                </a:lnTo>
                <a:lnTo>
                  <a:pt x="390635" y="500643"/>
                </a:lnTo>
                <a:lnTo>
                  <a:pt x="380650" y="500643"/>
                </a:lnTo>
                <a:cubicBezTo>
                  <a:pt x="378672" y="500643"/>
                  <a:pt x="377070" y="502242"/>
                  <a:pt x="377070" y="504217"/>
                </a:cubicBezTo>
                <a:lnTo>
                  <a:pt x="377070" y="512306"/>
                </a:lnTo>
                <a:cubicBezTo>
                  <a:pt x="377070" y="514282"/>
                  <a:pt x="378672" y="515881"/>
                  <a:pt x="380650" y="515881"/>
                </a:cubicBezTo>
                <a:lnTo>
                  <a:pt x="392613" y="515881"/>
                </a:lnTo>
                <a:cubicBezTo>
                  <a:pt x="393461" y="518796"/>
                  <a:pt x="394214" y="521806"/>
                  <a:pt x="395345" y="524534"/>
                </a:cubicBezTo>
                <a:cubicBezTo>
                  <a:pt x="401562" y="539113"/>
                  <a:pt x="411547" y="549554"/>
                  <a:pt x="426807" y="554445"/>
                </a:cubicBezTo>
                <a:cubicBezTo>
                  <a:pt x="439335" y="558584"/>
                  <a:pt x="452052" y="558395"/>
                  <a:pt x="464675" y="554915"/>
                </a:cubicBezTo>
                <a:cubicBezTo>
                  <a:pt x="467972" y="554069"/>
                  <a:pt x="471268" y="552752"/>
                  <a:pt x="474377" y="551435"/>
                </a:cubicBezTo>
                <a:cubicBezTo>
                  <a:pt x="477391" y="550024"/>
                  <a:pt x="478145" y="547767"/>
                  <a:pt x="476920" y="544851"/>
                </a:cubicBezTo>
                <a:cubicBezTo>
                  <a:pt x="475507" y="541653"/>
                  <a:pt x="474283" y="538361"/>
                  <a:pt x="472776" y="535257"/>
                </a:cubicBezTo>
                <a:cubicBezTo>
                  <a:pt x="471457" y="532341"/>
                  <a:pt x="469855" y="531494"/>
                  <a:pt x="466747" y="532247"/>
                </a:cubicBezTo>
                <a:cubicBezTo>
                  <a:pt x="462791" y="533093"/>
                  <a:pt x="458928" y="534316"/>
                  <a:pt x="455066" y="535069"/>
                </a:cubicBezTo>
                <a:cubicBezTo>
                  <a:pt x="447342" y="536762"/>
                  <a:pt x="439806" y="536856"/>
                  <a:pt x="432270" y="534504"/>
                </a:cubicBezTo>
                <a:cubicBezTo>
                  <a:pt x="422851" y="531494"/>
                  <a:pt x="417952" y="524722"/>
                  <a:pt x="414844" y="515881"/>
                </a:cubicBezTo>
                <a:lnTo>
                  <a:pt x="440371" y="515881"/>
                </a:lnTo>
                <a:cubicBezTo>
                  <a:pt x="442350" y="515881"/>
                  <a:pt x="443951" y="514282"/>
                  <a:pt x="443951" y="512306"/>
                </a:cubicBezTo>
                <a:lnTo>
                  <a:pt x="443951" y="504217"/>
                </a:lnTo>
                <a:cubicBezTo>
                  <a:pt x="443951" y="502242"/>
                  <a:pt x="442350" y="500643"/>
                  <a:pt x="440371" y="500643"/>
                </a:cubicBezTo>
                <a:lnTo>
                  <a:pt x="412489" y="500643"/>
                </a:lnTo>
                <a:lnTo>
                  <a:pt x="412489" y="494059"/>
                </a:lnTo>
                <a:lnTo>
                  <a:pt x="440371" y="494059"/>
                </a:lnTo>
                <a:cubicBezTo>
                  <a:pt x="442350" y="494059"/>
                  <a:pt x="443951" y="492460"/>
                  <a:pt x="443951" y="490485"/>
                </a:cubicBezTo>
                <a:lnTo>
                  <a:pt x="443951" y="482396"/>
                </a:lnTo>
                <a:cubicBezTo>
                  <a:pt x="443951" y="480420"/>
                  <a:pt x="442350" y="478821"/>
                  <a:pt x="440371" y="478821"/>
                </a:cubicBezTo>
                <a:lnTo>
                  <a:pt x="415974" y="478821"/>
                </a:lnTo>
                <a:lnTo>
                  <a:pt x="415974" y="478539"/>
                </a:lnTo>
                <a:cubicBezTo>
                  <a:pt x="418894" y="471861"/>
                  <a:pt x="423133" y="466500"/>
                  <a:pt x="430198" y="463772"/>
                </a:cubicBezTo>
                <a:cubicBezTo>
                  <a:pt x="438299" y="460574"/>
                  <a:pt x="446589" y="460574"/>
                  <a:pt x="455066" y="462361"/>
                </a:cubicBezTo>
                <a:cubicBezTo>
                  <a:pt x="458928" y="463113"/>
                  <a:pt x="462791" y="464336"/>
                  <a:pt x="466841" y="465277"/>
                </a:cubicBezTo>
                <a:cubicBezTo>
                  <a:pt x="469855" y="465841"/>
                  <a:pt x="471457" y="464995"/>
                  <a:pt x="472776" y="462361"/>
                </a:cubicBezTo>
                <a:cubicBezTo>
                  <a:pt x="474283" y="459257"/>
                  <a:pt x="475602" y="455965"/>
                  <a:pt x="476920" y="452861"/>
                </a:cubicBezTo>
                <a:cubicBezTo>
                  <a:pt x="478145" y="449851"/>
                  <a:pt x="477391" y="447688"/>
                  <a:pt x="474660" y="446089"/>
                </a:cubicBezTo>
                <a:cubicBezTo>
                  <a:pt x="473906" y="445712"/>
                  <a:pt x="473152" y="445336"/>
                  <a:pt x="472399" y="445054"/>
                </a:cubicBezTo>
                <a:cubicBezTo>
                  <a:pt x="460530" y="440539"/>
                  <a:pt x="448473" y="438752"/>
                  <a:pt x="435944" y="440821"/>
                </a:cubicBezTo>
                <a:close/>
                <a:moveTo>
                  <a:pt x="441172" y="389089"/>
                </a:moveTo>
                <a:cubicBezTo>
                  <a:pt x="469125" y="389089"/>
                  <a:pt x="497079" y="399717"/>
                  <a:pt x="518367" y="420975"/>
                </a:cubicBezTo>
                <a:cubicBezTo>
                  <a:pt x="561039" y="463490"/>
                  <a:pt x="561039" y="532623"/>
                  <a:pt x="518462" y="575138"/>
                </a:cubicBezTo>
                <a:cubicBezTo>
                  <a:pt x="482572" y="610975"/>
                  <a:pt x="427749" y="616618"/>
                  <a:pt x="385925" y="592069"/>
                </a:cubicBezTo>
                <a:lnTo>
                  <a:pt x="385737" y="591880"/>
                </a:lnTo>
                <a:cubicBezTo>
                  <a:pt x="369252" y="604296"/>
                  <a:pt x="351543" y="606460"/>
                  <a:pt x="339203" y="604578"/>
                </a:cubicBezTo>
                <a:cubicBezTo>
                  <a:pt x="335058" y="603920"/>
                  <a:pt x="334210" y="598465"/>
                  <a:pt x="337978" y="596583"/>
                </a:cubicBezTo>
                <a:cubicBezTo>
                  <a:pt x="349282" y="591034"/>
                  <a:pt x="356347" y="580123"/>
                  <a:pt x="360491" y="571187"/>
                </a:cubicBezTo>
                <a:lnTo>
                  <a:pt x="359361" y="570341"/>
                </a:lnTo>
                <a:cubicBezTo>
                  <a:pt x="321399" y="527450"/>
                  <a:pt x="322906" y="461985"/>
                  <a:pt x="363977" y="420975"/>
                </a:cubicBezTo>
                <a:cubicBezTo>
                  <a:pt x="385266" y="399717"/>
                  <a:pt x="413219" y="389089"/>
                  <a:pt x="441172" y="389089"/>
                </a:cubicBezTo>
                <a:close/>
                <a:moveTo>
                  <a:pt x="149968" y="318620"/>
                </a:moveTo>
                <a:lnTo>
                  <a:pt x="193583" y="456051"/>
                </a:lnTo>
                <a:lnTo>
                  <a:pt x="199423" y="474771"/>
                </a:lnTo>
                <a:lnTo>
                  <a:pt x="218923" y="419554"/>
                </a:lnTo>
                <a:cubicBezTo>
                  <a:pt x="174178" y="357093"/>
                  <a:pt x="222408" y="354083"/>
                  <a:pt x="230698" y="354083"/>
                </a:cubicBezTo>
                <a:lnTo>
                  <a:pt x="230886" y="354083"/>
                </a:lnTo>
                <a:lnTo>
                  <a:pt x="230981" y="354083"/>
                </a:lnTo>
                <a:lnTo>
                  <a:pt x="231075" y="354083"/>
                </a:lnTo>
                <a:lnTo>
                  <a:pt x="231263" y="354083"/>
                </a:lnTo>
                <a:cubicBezTo>
                  <a:pt x="239647" y="354271"/>
                  <a:pt x="287878" y="357093"/>
                  <a:pt x="243038" y="419554"/>
                </a:cubicBezTo>
                <a:lnTo>
                  <a:pt x="262538" y="474771"/>
                </a:lnTo>
                <a:lnTo>
                  <a:pt x="268378" y="456051"/>
                </a:lnTo>
                <a:lnTo>
                  <a:pt x="311993" y="318620"/>
                </a:lnTo>
                <a:cubicBezTo>
                  <a:pt x="311993" y="318620"/>
                  <a:pt x="345811" y="340726"/>
                  <a:pt x="402331" y="362267"/>
                </a:cubicBezTo>
                <a:cubicBezTo>
                  <a:pt x="404027" y="362925"/>
                  <a:pt x="405817" y="363678"/>
                  <a:pt x="407418" y="364242"/>
                </a:cubicBezTo>
                <a:cubicBezTo>
                  <a:pt x="383491" y="370263"/>
                  <a:pt x="361448" y="382585"/>
                  <a:pt x="343550" y="400552"/>
                </a:cubicBezTo>
                <a:cubicBezTo>
                  <a:pt x="308131" y="436015"/>
                  <a:pt x="295885" y="486341"/>
                  <a:pt x="307377" y="531869"/>
                </a:cubicBezTo>
                <a:lnTo>
                  <a:pt x="231263" y="531869"/>
                </a:lnTo>
                <a:lnTo>
                  <a:pt x="230698" y="531869"/>
                </a:lnTo>
                <a:lnTo>
                  <a:pt x="0" y="531869"/>
                </a:lnTo>
                <a:cubicBezTo>
                  <a:pt x="1225" y="436015"/>
                  <a:pt x="-2637" y="384843"/>
                  <a:pt x="59629" y="362267"/>
                </a:cubicBezTo>
                <a:cubicBezTo>
                  <a:pt x="116150" y="340726"/>
                  <a:pt x="149968" y="318620"/>
                  <a:pt x="149968" y="318620"/>
                </a:cubicBezTo>
                <a:close/>
                <a:moveTo>
                  <a:pt x="223411" y="393"/>
                </a:moveTo>
                <a:cubicBezTo>
                  <a:pt x="248939" y="-1676"/>
                  <a:pt x="268250" y="4720"/>
                  <a:pt x="282097" y="12809"/>
                </a:cubicBezTo>
                <a:cubicBezTo>
                  <a:pt x="302633" y="24285"/>
                  <a:pt x="310545" y="39334"/>
                  <a:pt x="310545" y="39334"/>
                </a:cubicBezTo>
                <a:cubicBezTo>
                  <a:pt x="310545" y="39334"/>
                  <a:pt x="358022" y="42720"/>
                  <a:pt x="342008" y="138850"/>
                </a:cubicBezTo>
                <a:cubicBezTo>
                  <a:pt x="340972" y="144023"/>
                  <a:pt x="339747" y="149009"/>
                  <a:pt x="337863" y="154182"/>
                </a:cubicBezTo>
                <a:cubicBezTo>
                  <a:pt x="347377" y="153335"/>
                  <a:pt x="358587" y="158791"/>
                  <a:pt x="348037" y="195945"/>
                </a:cubicBezTo>
                <a:cubicBezTo>
                  <a:pt x="340312" y="223128"/>
                  <a:pt x="333153" y="230841"/>
                  <a:pt x="327784" y="231217"/>
                </a:cubicBezTo>
                <a:cubicBezTo>
                  <a:pt x="322886" y="263386"/>
                  <a:pt x="296981" y="304302"/>
                  <a:pt x="256663" y="318881"/>
                </a:cubicBezTo>
                <a:cubicBezTo>
                  <a:pt x="239990" y="324901"/>
                  <a:pt x="221527" y="324901"/>
                  <a:pt x="204665" y="318975"/>
                </a:cubicBezTo>
                <a:cubicBezTo>
                  <a:pt x="163594" y="304584"/>
                  <a:pt x="138725" y="263574"/>
                  <a:pt x="133733" y="231217"/>
                </a:cubicBezTo>
                <a:cubicBezTo>
                  <a:pt x="128363" y="230653"/>
                  <a:pt x="121204" y="223128"/>
                  <a:pt x="113385" y="195850"/>
                </a:cubicBezTo>
                <a:cubicBezTo>
                  <a:pt x="102929" y="158697"/>
                  <a:pt x="114139" y="153147"/>
                  <a:pt x="123559" y="154088"/>
                </a:cubicBezTo>
                <a:cubicBezTo>
                  <a:pt x="121675" y="148914"/>
                  <a:pt x="120262" y="143741"/>
                  <a:pt x="119414" y="138756"/>
                </a:cubicBezTo>
                <a:cubicBezTo>
                  <a:pt x="116023" y="121449"/>
                  <a:pt x="115175" y="105271"/>
                  <a:pt x="119132" y="89845"/>
                </a:cubicBezTo>
                <a:cubicBezTo>
                  <a:pt x="124030" y="69151"/>
                  <a:pt x="135240" y="52597"/>
                  <a:pt x="147768" y="39805"/>
                </a:cubicBezTo>
                <a:cubicBezTo>
                  <a:pt x="155869" y="31433"/>
                  <a:pt x="164724" y="24002"/>
                  <a:pt x="174333" y="17983"/>
                </a:cubicBezTo>
                <a:cubicBezTo>
                  <a:pt x="182057" y="12621"/>
                  <a:pt x="190629" y="7918"/>
                  <a:pt x="200049" y="4814"/>
                </a:cubicBezTo>
                <a:cubicBezTo>
                  <a:pt x="207303" y="2463"/>
                  <a:pt x="215121" y="770"/>
                  <a:pt x="223411" y="3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7" name="ïṡḷïḓé"/>
          <p:cNvSpPr/>
          <p:nvPr/>
        </p:nvSpPr>
        <p:spPr bwMode="auto">
          <a:xfrm>
            <a:off x="7105397" y="2923348"/>
            <a:ext cx="303668" cy="412417"/>
          </a:xfrm>
          <a:custGeom>
            <a:avLst/>
            <a:gdLst>
              <a:gd name="connsiteX0" fmla="*/ 345526 w 447102"/>
              <a:gd name="connsiteY0" fmla="*/ 386587 h 607216"/>
              <a:gd name="connsiteX1" fmla="*/ 239995 w 447102"/>
              <a:gd name="connsiteY1" fmla="*/ 415581 h 607216"/>
              <a:gd name="connsiteX2" fmla="*/ 239995 w 447102"/>
              <a:gd name="connsiteY2" fmla="*/ 569388 h 607216"/>
              <a:gd name="connsiteX3" fmla="*/ 326897 w 447102"/>
              <a:gd name="connsiteY3" fmla="*/ 545382 h 607216"/>
              <a:gd name="connsiteX4" fmla="*/ 326272 w 447102"/>
              <a:gd name="connsiteY4" fmla="*/ 500902 h 607216"/>
              <a:gd name="connsiteX5" fmla="*/ 345526 w 447102"/>
              <a:gd name="connsiteY5" fmla="*/ 487600 h 607216"/>
              <a:gd name="connsiteX6" fmla="*/ 101680 w 447102"/>
              <a:gd name="connsiteY6" fmla="*/ 386587 h 607216"/>
              <a:gd name="connsiteX7" fmla="*/ 101680 w 447102"/>
              <a:gd name="connsiteY7" fmla="*/ 487600 h 607216"/>
              <a:gd name="connsiteX8" fmla="*/ 120934 w 447102"/>
              <a:gd name="connsiteY8" fmla="*/ 500902 h 607216"/>
              <a:gd name="connsiteX9" fmla="*/ 120206 w 447102"/>
              <a:gd name="connsiteY9" fmla="*/ 545382 h 607216"/>
              <a:gd name="connsiteX10" fmla="*/ 207212 w 447102"/>
              <a:gd name="connsiteY10" fmla="*/ 569284 h 607216"/>
              <a:gd name="connsiteX11" fmla="*/ 207212 w 447102"/>
              <a:gd name="connsiteY11" fmla="*/ 415581 h 607216"/>
              <a:gd name="connsiteX12" fmla="*/ 188062 w 447102"/>
              <a:gd name="connsiteY12" fmla="*/ 249096 h 607216"/>
              <a:gd name="connsiteX13" fmla="*/ 221678 w 447102"/>
              <a:gd name="connsiteY13" fmla="*/ 282455 h 607216"/>
              <a:gd name="connsiteX14" fmla="*/ 207836 w 447102"/>
              <a:gd name="connsiteY14" fmla="*/ 381806 h 607216"/>
              <a:gd name="connsiteX15" fmla="*/ 223551 w 447102"/>
              <a:gd name="connsiteY15" fmla="*/ 386171 h 607216"/>
              <a:gd name="connsiteX16" fmla="*/ 239370 w 447102"/>
              <a:gd name="connsiteY16" fmla="*/ 381806 h 607216"/>
              <a:gd name="connsiteX17" fmla="*/ 225529 w 447102"/>
              <a:gd name="connsiteY17" fmla="*/ 282455 h 607216"/>
              <a:gd name="connsiteX18" fmla="*/ 259040 w 447102"/>
              <a:gd name="connsiteY18" fmla="*/ 249096 h 607216"/>
              <a:gd name="connsiteX19" fmla="*/ 279959 w 447102"/>
              <a:gd name="connsiteY19" fmla="*/ 266659 h 607216"/>
              <a:gd name="connsiteX20" fmla="*/ 323462 w 447102"/>
              <a:gd name="connsiteY20" fmla="*/ 286716 h 607216"/>
              <a:gd name="connsiteX21" fmla="*/ 329290 w 447102"/>
              <a:gd name="connsiteY21" fmla="*/ 289522 h 607216"/>
              <a:gd name="connsiteX22" fmla="*/ 404432 w 447102"/>
              <a:gd name="connsiteY22" fmla="*/ 381910 h 607216"/>
              <a:gd name="connsiteX23" fmla="*/ 446998 w 447102"/>
              <a:gd name="connsiteY23" fmla="*/ 535509 h 607216"/>
              <a:gd name="connsiteX24" fmla="*/ 447102 w 447102"/>
              <a:gd name="connsiteY24" fmla="*/ 538107 h 607216"/>
              <a:gd name="connsiteX25" fmla="*/ 400789 w 447102"/>
              <a:gd name="connsiteY25" fmla="*/ 581547 h 607216"/>
              <a:gd name="connsiteX26" fmla="*/ 395273 w 447102"/>
              <a:gd name="connsiteY26" fmla="*/ 581131 h 607216"/>
              <a:gd name="connsiteX27" fmla="*/ 361241 w 447102"/>
              <a:gd name="connsiteY27" fmla="*/ 569908 h 607216"/>
              <a:gd name="connsiteX28" fmla="*/ 227922 w 447102"/>
              <a:gd name="connsiteY28" fmla="*/ 606593 h 607216"/>
              <a:gd name="connsiteX29" fmla="*/ 226882 w 447102"/>
              <a:gd name="connsiteY29" fmla="*/ 606800 h 607216"/>
              <a:gd name="connsiteX30" fmla="*/ 225945 w 447102"/>
              <a:gd name="connsiteY30" fmla="*/ 607008 h 607216"/>
              <a:gd name="connsiteX31" fmla="*/ 223551 w 447102"/>
              <a:gd name="connsiteY31" fmla="*/ 607216 h 607216"/>
              <a:gd name="connsiteX32" fmla="*/ 221158 w 447102"/>
              <a:gd name="connsiteY32" fmla="*/ 607008 h 607216"/>
              <a:gd name="connsiteX33" fmla="*/ 220429 w 447102"/>
              <a:gd name="connsiteY33" fmla="*/ 606800 h 607216"/>
              <a:gd name="connsiteX34" fmla="*/ 220221 w 447102"/>
              <a:gd name="connsiteY34" fmla="*/ 606800 h 607216"/>
              <a:gd name="connsiteX35" fmla="*/ 219180 w 447102"/>
              <a:gd name="connsiteY35" fmla="*/ 606593 h 607216"/>
              <a:gd name="connsiteX36" fmla="*/ 85861 w 447102"/>
              <a:gd name="connsiteY36" fmla="*/ 569908 h 607216"/>
              <a:gd name="connsiteX37" fmla="*/ 51933 w 447102"/>
              <a:gd name="connsiteY37" fmla="*/ 581131 h 607216"/>
              <a:gd name="connsiteX38" fmla="*/ 46313 w 447102"/>
              <a:gd name="connsiteY38" fmla="*/ 581547 h 607216"/>
              <a:gd name="connsiteX39" fmla="*/ 0 w 447102"/>
              <a:gd name="connsiteY39" fmla="*/ 538107 h 607216"/>
              <a:gd name="connsiteX40" fmla="*/ 104 w 447102"/>
              <a:gd name="connsiteY40" fmla="*/ 535509 h 607216"/>
              <a:gd name="connsiteX41" fmla="*/ 42670 w 447102"/>
              <a:gd name="connsiteY41" fmla="*/ 381910 h 607216"/>
              <a:gd name="connsiteX42" fmla="*/ 117916 w 447102"/>
              <a:gd name="connsiteY42" fmla="*/ 289522 h 607216"/>
              <a:gd name="connsiteX43" fmla="*/ 123744 w 447102"/>
              <a:gd name="connsiteY43" fmla="*/ 286716 h 607216"/>
              <a:gd name="connsiteX44" fmla="*/ 167247 w 447102"/>
              <a:gd name="connsiteY44" fmla="*/ 266659 h 607216"/>
              <a:gd name="connsiteX45" fmla="*/ 184672 w 447102"/>
              <a:gd name="connsiteY45" fmla="*/ 89514 h 607216"/>
              <a:gd name="connsiteX46" fmla="*/ 144544 w 447102"/>
              <a:gd name="connsiteY46" fmla="*/ 125639 h 607216"/>
              <a:gd name="connsiteX47" fmla="*/ 223551 w 447102"/>
              <a:gd name="connsiteY47" fmla="*/ 226753 h 607216"/>
              <a:gd name="connsiteX48" fmla="*/ 302663 w 447102"/>
              <a:gd name="connsiteY48" fmla="*/ 125639 h 607216"/>
              <a:gd name="connsiteX49" fmla="*/ 202628 w 447102"/>
              <a:gd name="connsiteY49" fmla="*/ 127822 h 607216"/>
              <a:gd name="connsiteX50" fmla="*/ 184672 w 447102"/>
              <a:gd name="connsiteY50" fmla="*/ 89514 h 607216"/>
              <a:gd name="connsiteX51" fmla="*/ 223551 w 447102"/>
              <a:gd name="connsiteY51" fmla="*/ 0 h 607216"/>
              <a:gd name="connsiteX52" fmla="*/ 327646 w 447102"/>
              <a:gd name="connsiteY52" fmla="*/ 102153 h 607216"/>
              <a:gd name="connsiteX53" fmla="*/ 223551 w 447102"/>
              <a:gd name="connsiteY53" fmla="*/ 249096 h 607216"/>
              <a:gd name="connsiteX54" fmla="*/ 119457 w 447102"/>
              <a:gd name="connsiteY54" fmla="*/ 102153 h 607216"/>
              <a:gd name="connsiteX55" fmla="*/ 223551 w 447102"/>
              <a:gd name="connsiteY55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47102" h="607216">
                <a:moveTo>
                  <a:pt x="345526" y="386587"/>
                </a:moveTo>
                <a:lnTo>
                  <a:pt x="239995" y="415581"/>
                </a:lnTo>
                <a:lnTo>
                  <a:pt x="239995" y="569388"/>
                </a:lnTo>
                <a:lnTo>
                  <a:pt x="326897" y="545382"/>
                </a:lnTo>
                <a:cubicBezTo>
                  <a:pt x="316906" y="532703"/>
                  <a:pt x="316177" y="514516"/>
                  <a:pt x="326272" y="500902"/>
                </a:cubicBezTo>
                <a:cubicBezTo>
                  <a:pt x="331268" y="494251"/>
                  <a:pt x="338137" y="489783"/>
                  <a:pt x="345526" y="487600"/>
                </a:cubicBezTo>
                <a:close/>
                <a:moveTo>
                  <a:pt x="101680" y="386587"/>
                </a:moveTo>
                <a:lnTo>
                  <a:pt x="101680" y="487600"/>
                </a:lnTo>
                <a:cubicBezTo>
                  <a:pt x="109069" y="489783"/>
                  <a:pt x="115938" y="494251"/>
                  <a:pt x="120934" y="500902"/>
                </a:cubicBezTo>
                <a:cubicBezTo>
                  <a:pt x="131029" y="514516"/>
                  <a:pt x="130301" y="532703"/>
                  <a:pt x="120206" y="545382"/>
                </a:cubicBezTo>
                <a:lnTo>
                  <a:pt x="207212" y="569284"/>
                </a:lnTo>
                <a:lnTo>
                  <a:pt x="207212" y="415581"/>
                </a:lnTo>
                <a:close/>
                <a:moveTo>
                  <a:pt x="188062" y="249096"/>
                </a:moveTo>
                <a:lnTo>
                  <a:pt x="221678" y="282455"/>
                </a:lnTo>
                <a:lnTo>
                  <a:pt x="207836" y="381806"/>
                </a:lnTo>
                <a:lnTo>
                  <a:pt x="223551" y="386171"/>
                </a:lnTo>
                <a:lnTo>
                  <a:pt x="239370" y="381806"/>
                </a:lnTo>
                <a:lnTo>
                  <a:pt x="225529" y="282455"/>
                </a:lnTo>
                <a:lnTo>
                  <a:pt x="259040" y="249096"/>
                </a:lnTo>
                <a:lnTo>
                  <a:pt x="279959" y="266659"/>
                </a:lnTo>
                <a:lnTo>
                  <a:pt x="323462" y="286716"/>
                </a:lnTo>
                <a:cubicBezTo>
                  <a:pt x="324711" y="287236"/>
                  <a:pt x="328562" y="289107"/>
                  <a:pt x="329290" y="289522"/>
                </a:cubicBezTo>
                <a:cubicBezTo>
                  <a:pt x="369255" y="311554"/>
                  <a:pt x="387988" y="348966"/>
                  <a:pt x="404432" y="381910"/>
                </a:cubicBezTo>
                <a:cubicBezTo>
                  <a:pt x="404432" y="381910"/>
                  <a:pt x="446998" y="462035"/>
                  <a:pt x="446998" y="535509"/>
                </a:cubicBezTo>
                <a:cubicBezTo>
                  <a:pt x="446998" y="536340"/>
                  <a:pt x="447102" y="537276"/>
                  <a:pt x="447102" y="538107"/>
                </a:cubicBezTo>
                <a:cubicBezTo>
                  <a:pt x="447102" y="562113"/>
                  <a:pt x="426392" y="581547"/>
                  <a:pt x="400789" y="581547"/>
                </a:cubicBezTo>
                <a:cubicBezTo>
                  <a:pt x="398916" y="581547"/>
                  <a:pt x="397147" y="581443"/>
                  <a:pt x="395273" y="581131"/>
                </a:cubicBezTo>
                <a:cubicBezTo>
                  <a:pt x="382368" y="579157"/>
                  <a:pt x="371232" y="575104"/>
                  <a:pt x="361241" y="569908"/>
                </a:cubicBezTo>
                <a:lnTo>
                  <a:pt x="227922" y="606593"/>
                </a:lnTo>
                <a:cubicBezTo>
                  <a:pt x="227610" y="606696"/>
                  <a:pt x="227298" y="606800"/>
                  <a:pt x="226882" y="606800"/>
                </a:cubicBezTo>
                <a:cubicBezTo>
                  <a:pt x="226569" y="606904"/>
                  <a:pt x="226257" y="607008"/>
                  <a:pt x="225945" y="607008"/>
                </a:cubicBezTo>
                <a:cubicBezTo>
                  <a:pt x="225216" y="607112"/>
                  <a:pt x="224384" y="607216"/>
                  <a:pt x="223551" y="607216"/>
                </a:cubicBezTo>
                <a:cubicBezTo>
                  <a:pt x="222823" y="607216"/>
                  <a:pt x="221990" y="607112"/>
                  <a:pt x="221158" y="607008"/>
                </a:cubicBezTo>
                <a:cubicBezTo>
                  <a:pt x="220949" y="607008"/>
                  <a:pt x="220637" y="606904"/>
                  <a:pt x="220429" y="606800"/>
                </a:cubicBezTo>
                <a:lnTo>
                  <a:pt x="220221" y="606800"/>
                </a:lnTo>
                <a:cubicBezTo>
                  <a:pt x="219909" y="606800"/>
                  <a:pt x="219596" y="606696"/>
                  <a:pt x="219180" y="606593"/>
                </a:cubicBezTo>
                <a:lnTo>
                  <a:pt x="85861" y="569908"/>
                </a:lnTo>
                <a:cubicBezTo>
                  <a:pt x="75870" y="575104"/>
                  <a:pt x="64838" y="579157"/>
                  <a:pt x="51933" y="581131"/>
                </a:cubicBezTo>
                <a:cubicBezTo>
                  <a:pt x="50059" y="581443"/>
                  <a:pt x="48186" y="581547"/>
                  <a:pt x="46313" y="581547"/>
                </a:cubicBezTo>
                <a:cubicBezTo>
                  <a:pt x="20815" y="581547"/>
                  <a:pt x="0" y="562113"/>
                  <a:pt x="0" y="538107"/>
                </a:cubicBezTo>
                <a:cubicBezTo>
                  <a:pt x="0" y="537276"/>
                  <a:pt x="104" y="536340"/>
                  <a:pt x="104" y="535509"/>
                </a:cubicBezTo>
                <a:cubicBezTo>
                  <a:pt x="7077" y="454553"/>
                  <a:pt x="42670" y="381910"/>
                  <a:pt x="42670" y="381910"/>
                </a:cubicBezTo>
                <a:cubicBezTo>
                  <a:pt x="59218" y="348966"/>
                  <a:pt x="77847" y="311554"/>
                  <a:pt x="117916" y="289522"/>
                </a:cubicBezTo>
                <a:cubicBezTo>
                  <a:pt x="118644" y="289107"/>
                  <a:pt x="122495" y="287236"/>
                  <a:pt x="123744" y="286716"/>
                </a:cubicBezTo>
                <a:lnTo>
                  <a:pt x="167247" y="266659"/>
                </a:lnTo>
                <a:close/>
                <a:moveTo>
                  <a:pt x="184672" y="89514"/>
                </a:moveTo>
                <a:cubicBezTo>
                  <a:pt x="164816" y="87682"/>
                  <a:pt x="141265" y="98256"/>
                  <a:pt x="144544" y="125639"/>
                </a:cubicBezTo>
                <a:cubicBezTo>
                  <a:pt x="150581" y="176248"/>
                  <a:pt x="180352" y="226753"/>
                  <a:pt x="223551" y="226753"/>
                </a:cubicBezTo>
                <a:cubicBezTo>
                  <a:pt x="264773" y="226753"/>
                  <a:pt x="302247" y="165960"/>
                  <a:pt x="302663" y="125639"/>
                </a:cubicBezTo>
                <a:cubicBezTo>
                  <a:pt x="303392" y="58403"/>
                  <a:pt x="256445" y="133537"/>
                  <a:pt x="202628" y="127822"/>
                </a:cubicBezTo>
                <a:cubicBezTo>
                  <a:pt x="220689" y="105583"/>
                  <a:pt x="204528" y="91346"/>
                  <a:pt x="184672" y="89514"/>
                </a:cubicBezTo>
                <a:close/>
                <a:moveTo>
                  <a:pt x="223551" y="0"/>
                </a:moveTo>
                <a:cubicBezTo>
                  <a:pt x="297875" y="0"/>
                  <a:pt x="328270" y="38243"/>
                  <a:pt x="327646" y="102153"/>
                </a:cubicBezTo>
                <a:cubicBezTo>
                  <a:pt x="326709" y="194226"/>
                  <a:pt x="267583" y="249096"/>
                  <a:pt x="223551" y="249096"/>
                </a:cubicBezTo>
                <a:cubicBezTo>
                  <a:pt x="172025" y="249096"/>
                  <a:pt x="120498" y="194226"/>
                  <a:pt x="119457" y="102153"/>
                </a:cubicBezTo>
                <a:cubicBezTo>
                  <a:pt x="118832" y="38243"/>
                  <a:pt x="149332" y="0"/>
                  <a:pt x="223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8" name="îśḻíḋé"/>
          <p:cNvSpPr/>
          <p:nvPr/>
        </p:nvSpPr>
        <p:spPr bwMode="auto">
          <a:xfrm>
            <a:off x="8401902" y="4577768"/>
            <a:ext cx="412418" cy="298340"/>
          </a:xfrm>
          <a:custGeom>
            <a:avLst/>
            <a:gdLst>
              <a:gd name="connsiteX0" fmla="*/ 0 w 608697"/>
              <a:gd name="connsiteY0" fmla="*/ 384511 h 440328"/>
              <a:gd name="connsiteX1" fmla="*/ 273317 w 608697"/>
              <a:gd name="connsiteY1" fmla="*/ 384511 h 440328"/>
              <a:gd name="connsiteX2" fmla="*/ 273317 w 608697"/>
              <a:gd name="connsiteY2" fmla="*/ 415512 h 440328"/>
              <a:gd name="connsiteX3" fmla="*/ 335380 w 608697"/>
              <a:gd name="connsiteY3" fmla="*/ 415512 h 440328"/>
              <a:gd name="connsiteX4" fmla="*/ 335380 w 608697"/>
              <a:gd name="connsiteY4" fmla="*/ 384511 h 440328"/>
              <a:gd name="connsiteX5" fmla="*/ 608697 w 608697"/>
              <a:gd name="connsiteY5" fmla="*/ 384511 h 440328"/>
              <a:gd name="connsiteX6" fmla="*/ 608697 w 608697"/>
              <a:gd name="connsiteY6" fmla="*/ 415512 h 440328"/>
              <a:gd name="connsiteX7" fmla="*/ 583857 w 608697"/>
              <a:gd name="connsiteY7" fmla="*/ 440328 h 440328"/>
              <a:gd name="connsiteX8" fmla="*/ 24840 w 608697"/>
              <a:gd name="connsiteY8" fmla="*/ 440328 h 440328"/>
              <a:gd name="connsiteX9" fmla="*/ 0 w 608697"/>
              <a:gd name="connsiteY9" fmla="*/ 415512 h 440328"/>
              <a:gd name="connsiteX10" fmla="*/ 216210 w 608697"/>
              <a:gd name="connsiteY10" fmla="*/ 86798 h 440328"/>
              <a:gd name="connsiteX11" fmla="*/ 269323 w 608697"/>
              <a:gd name="connsiteY11" fmla="*/ 179836 h 440328"/>
              <a:gd name="connsiteX12" fmla="*/ 236052 w 608697"/>
              <a:gd name="connsiteY12" fmla="*/ 179836 h 440328"/>
              <a:gd name="connsiteX13" fmla="*/ 236052 w 608697"/>
              <a:gd name="connsiteY13" fmla="*/ 210824 h 440328"/>
              <a:gd name="connsiteX14" fmla="*/ 285734 w 608697"/>
              <a:gd name="connsiteY14" fmla="*/ 210824 h 440328"/>
              <a:gd name="connsiteX15" fmla="*/ 285734 w 608697"/>
              <a:gd name="connsiteY15" fmla="*/ 235629 h 440328"/>
              <a:gd name="connsiteX16" fmla="*/ 236052 w 608697"/>
              <a:gd name="connsiteY16" fmla="*/ 235629 h 440328"/>
              <a:gd name="connsiteX17" fmla="*/ 236052 w 608697"/>
              <a:gd name="connsiteY17" fmla="*/ 260434 h 440328"/>
              <a:gd name="connsiteX18" fmla="*/ 285734 w 608697"/>
              <a:gd name="connsiteY18" fmla="*/ 260434 h 440328"/>
              <a:gd name="connsiteX19" fmla="*/ 285734 w 608697"/>
              <a:gd name="connsiteY19" fmla="*/ 285239 h 440328"/>
              <a:gd name="connsiteX20" fmla="*/ 323033 w 608697"/>
              <a:gd name="connsiteY20" fmla="*/ 285239 h 440328"/>
              <a:gd name="connsiteX21" fmla="*/ 323033 w 608697"/>
              <a:gd name="connsiteY21" fmla="*/ 260434 h 440328"/>
              <a:gd name="connsiteX22" fmla="*/ 372715 w 608697"/>
              <a:gd name="connsiteY22" fmla="*/ 260434 h 440328"/>
              <a:gd name="connsiteX23" fmla="*/ 372715 w 608697"/>
              <a:gd name="connsiteY23" fmla="*/ 235629 h 440328"/>
              <a:gd name="connsiteX24" fmla="*/ 323033 w 608697"/>
              <a:gd name="connsiteY24" fmla="*/ 235629 h 440328"/>
              <a:gd name="connsiteX25" fmla="*/ 323033 w 608697"/>
              <a:gd name="connsiteY25" fmla="*/ 210824 h 440328"/>
              <a:gd name="connsiteX26" fmla="*/ 372715 w 608697"/>
              <a:gd name="connsiteY26" fmla="*/ 210824 h 440328"/>
              <a:gd name="connsiteX27" fmla="*/ 372715 w 608697"/>
              <a:gd name="connsiteY27" fmla="*/ 179836 h 440328"/>
              <a:gd name="connsiteX28" fmla="*/ 339444 w 608697"/>
              <a:gd name="connsiteY28" fmla="*/ 179836 h 440328"/>
              <a:gd name="connsiteX29" fmla="*/ 392558 w 608697"/>
              <a:gd name="connsiteY29" fmla="*/ 86798 h 440328"/>
              <a:gd name="connsiteX30" fmla="*/ 348993 w 608697"/>
              <a:gd name="connsiteY30" fmla="*/ 86798 h 440328"/>
              <a:gd name="connsiteX31" fmla="*/ 304831 w 608697"/>
              <a:gd name="connsiteY31" fmla="*/ 167396 h 440328"/>
              <a:gd name="connsiteX32" fmla="*/ 303936 w 608697"/>
              <a:gd name="connsiteY32" fmla="*/ 167396 h 440328"/>
              <a:gd name="connsiteX33" fmla="*/ 259849 w 608697"/>
              <a:gd name="connsiteY33" fmla="*/ 86798 h 440328"/>
              <a:gd name="connsiteX34" fmla="*/ 87007 w 608697"/>
              <a:gd name="connsiteY34" fmla="*/ 37188 h 440328"/>
              <a:gd name="connsiteX35" fmla="*/ 521760 w 608697"/>
              <a:gd name="connsiteY35" fmla="*/ 37188 h 440328"/>
              <a:gd name="connsiteX36" fmla="*/ 521760 w 608697"/>
              <a:gd name="connsiteY36" fmla="*/ 322484 h 440328"/>
              <a:gd name="connsiteX37" fmla="*/ 87007 w 608697"/>
              <a:gd name="connsiteY37" fmla="*/ 322484 h 440328"/>
              <a:gd name="connsiteX38" fmla="*/ 74518 w 608697"/>
              <a:gd name="connsiteY38" fmla="*/ 24802 h 440328"/>
              <a:gd name="connsiteX39" fmla="*/ 74518 w 608697"/>
              <a:gd name="connsiteY39" fmla="*/ 334870 h 440328"/>
              <a:gd name="connsiteX40" fmla="*/ 534179 w 608697"/>
              <a:gd name="connsiteY40" fmla="*/ 334870 h 440328"/>
              <a:gd name="connsiteX41" fmla="*/ 534179 w 608697"/>
              <a:gd name="connsiteY41" fmla="*/ 24802 h 440328"/>
              <a:gd name="connsiteX42" fmla="*/ 74518 w 608697"/>
              <a:gd name="connsiteY42" fmla="*/ 0 h 440328"/>
              <a:gd name="connsiteX43" fmla="*/ 534179 w 608697"/>
              <a:gd name="connsiteY43" fmla="*/ 0 h 440328"/>
              <a:gd name="connsiteX44" fmla="*/ 559019 w 608697"/>
              <a:gd name="connsiteY44" fmla="*/ 24802 h 440328"/>
              <a:gd name="connsiteX45" fmla="*/ 559019 w 608697"/>
              <a:gd name="connsiteY45" fmla="*/ 359672 h 440328"/>
              <a:gd name="connsiteX46" fmla="*/ 49678 w 608697"/>
              <a:gd name="connsiteY46" fmla="*/ 359672 h 440328"/>
              <a:gd name="connsiteX47" fmla="*/ 49678 w 608697"/>
              <a:gd name="connsiteY47" fmla="*/ 24802 h 440328"/>
              <a:gd name="connsiteX48" fmla="*/ 74518 w 608697"/>
              <a:gd name="connsiteY48" fmla="*/ 0 h 440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8697" h="440328">
                <a:moveTo>
                  <a:pt x="0" y="384511"/>
                </a:moveTo>
                <a:lnTo>
                  <a:pt x="273317" y="384511"/>
                </a:lnTo>
                <a:lnTo>
                  <a:pt x="273317" y="415512"/>
                </a:lnTo>
                <a:lnTo>
                  <a:pt x="335380" y="415512"/>
                </a:lnTo>
                <a:lnTo>
                  <a:pt x="335380" y="384511"/>
                </a:lnTo>
                <a:lnTo>
                  <a:pt x="608697" y="384511"/>
                </a:lnTo>
                <a:lnTo>
                  <a:pt x="608697" y="415512"/>
                </a:lnTo>
                <a:cubicBezTo>
                  <a:pt x="608697" y="429150"/>
                  <a:pt x="597508" y="440328"/>
                  <a:pt x="583857" y="440328"/>
                </a:cubicBezTo>
                <a:lnTo>
                  <a:pt x="24840" y="440328"/>
                </a:lnTo>
                <a:cubicBezTo>
                  <a:pt x="11189" y="440328"/>
                  <a:pt x="0" y="429150"/>
                  <a:pt x="0" y="415512"/>
                </a:cubicBezTo>
                <a:close/>
                <a:moveTo>
                  <a:pt x="216210" y="86798"/>
                </a:moveTo>
                <a:lnTo>
                  <a:pt x="269323" y="179836"/>
                </a:lnTo>
                <a:lnTo>
                  <a:pt x="236052" y="179836"/>
                </a:lnTo>
                <a:lnTo>
                  <a:pt x="236052" y="210824"/>
                </a:lnTo>
                <a:lnTo>
                  <a:pt x="285734" y="210824"/>
                </a:lnTo>
                <a:lnTo>
                  <a:pt x="285734" y="235629"/>
                </a:lnTo>
                <a:lnTo>
                  <a:pt x="236052" y="235629"/>
                </a:lnTo>
                <a:lnTo>
                  <a:pt x="236052" y="260434"/>
                </a:lnTo>
                <a:lnTo>
                  <a:pt x="285734" y="260434"/>
                </a:lnTo>
                <a:lnTo>
                  <a:pt x="285734" y="285239"/>
                </a:lnTo>
                <a:lnTo>
                  <a:pt x="323033" y="285239"/>
                </a:lnTo>
                <a:lnTo>
                  <a:pt x="323033" y="260434"/>
                </a:lnTo>
                <a:lnTo>
                  <a:pt x="372715" y="260434"/>
                </a:lnTo>
                <a:lnTo>
                  <a:pt x="372715" y="235629"/>
                </a:lnTo>
                <a:lnTo>
                  <a:pt x="323033" y="235629"/>
                </a:lnTo>
                <a:lnTo>
                  <a:pt x="323033" y="210824"/>
                </a:lnTo>
                <a:lnTo>
                  <a:pt x="372715" y="210824"/>
                </a:lnTo>
                <a:lnTo>
                  <a:pt x="372715" y="179836"/>
                </a:lnTo>
                <a:lnTo>
                  <a:pt x="339444" y="179836"/>
                </a:lnTo>
                <a:lnTo>
                  <a:pt x="392558" y="86798"/>
                </a:lnTo>
                <a:lnTo>
                  <a:pt x="348993" y="86798"/>
                </a:lnTo>
                <a:lnTo>
                  <a:pt x="304831" y="167396"/>
                </a:lnTo>
                <a:lnTo>
                  <a:pt x="303936" y="167396"/>
                </a:lnTo>
                <a:lnTo>
                  <a:pt x="259849" y="86798"/>
                </a:lnTo>
                <a:close/>
                <a:moveTo>
                  <a:pt x="87007" y="37188"/>
                </a:moveTo>
                <a:lnTo>
                  <a:pt x="521760" y="37188"/>
                </a:lnTo>
                <a:lnTo>
                  <a:pt x="521760" y="322484"/>
                </a:lnTo>
                <a:lnTo>
                  <a:pt x="87007" y="322484"/>
                </a:lnTo>
                <a:close/>
                <a:moveTo>
                  <a:pt x="74518" y="24802"/>
                </a:moveTo>
                <a:lnTo>
                  <a:pt x="74518" y="334870"/>
                </a:lnTo>
                <a:lnTo>
                  <a:pt x="534179" y="334870"/>
                </a:lnTo>
                <a:lnTo>
                  <a:pt x="534179" y="24802"/>
                </a:lnTo>
                <a:close/>
                <a:moveTo>
                  <a:pt x="74518" y="0"/>
                </a:moveTo>
                <a:lnTo>
                  <a:pt x="534179" y="0"/>
                </a:lnTo>
                <a:cubicBezTo>
                  <a:pt x="547830" y="0"/>
                  <a:pt x="559019" y="11172"/>
                  <a:pt x="559019" y="24802"/>
                </a:cubicBezTo>
                <a:lnTo>
                  <a:pt x="559019" y="359672"/>
                </a:lnTo>
                <a:lnTo>
                  <a:pt x="49678" y="359672"/>
                </a:lnTo>
                <a:lnTo>
                  <a:pt x="49678" y="24802"/>
                </a:lnTo>
                <a:cubicBezTo>
                  <a:pt x="49678" y="11172"/>
                  <a:pt x="60867" y="0"/>
                  <a:pt x="745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3" name="íṧliḋè"/>
          <p:cNvSpPr/>
          <p:nvPr/>
        </p:nvSpPr>
        <p:spPr>
          <a:xfrm>
            <a:off x="5593338" y="5091423"/>
            <a:ext cx="1005324" cy="1005324"/>
          </a:xfrm>
          <a:prstGeom prst="ellipse">
            <a:avLst/>
          </a:prstGeom>
          <a:solidFill>
            <a:srgbClr val="4472C4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zh-CN" altLang="en-US" sz="1600" b="1" i="1" dirty="0">
                <a:solidFill>
                  <a:schemeClr val="tx1"/>
                </a:solidFill>
              </a:rPr>
              <a:t>标题</a:t>
            </a:r>
            <a:endParaRPr lang="zh-CN" altLang="en-US" sz="1600" b="1" i="1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年终工作总结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32020" y="267162"/>
            <a:ext cx="2269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Year-end work summary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îsḻîďè"/>
          <p:cNvGrpSpPr/>
          <p:nvPr/>
        </p:nvGrpSpPr>
        <p:grpSpPr>
          <a:xfrm>
            <a:off x="1881335" y="1521883"/>
            <a:ext cx="2550454" cy="1285873"/>
            <a:chOff x="673100" y="4252778"/>
            <a:chExt cx="2387009" cy="1285873"/>
          </a:xfrm>
        </p:grpSpPr>
        <p:sp>
          <p:nvSpPr>
            <p:cNvPr id="37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38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添加标题</a:t>
              </a:r>
              <a:endParaRPr lang="en-US" altLang="zh-CN" b="1" dirty="0"/>
            </a:p>
          </p:txBody>
        </p:sp>
      </p:grpSp>
      <p:grpSp>
        <p:nvGrpSpPr>
          <p:cNvPr id="39" name="îsḻîďè"/>
          <p:cNvGrpSpPr/>
          <p:nvPr/>
        </p:nvGrpSpPr>
        <p:grpSpPr>
          <a:xfrm>
            <a:off x="247573" y="3055997"/>
            <a:ext cx="2550454" cy="1285873"/>
            <a:chOff x="673100" y="4252778"/>
            <a:chExt cx="2387009" cy="1285873"/>
          </a:xfrm>
        </p:grpSpPr>
        <p:sp>
          <p:nvSpPr>
            <p:cNvPr id="40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41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添加标题</a:t>
              </a:r>
              <a:endParaRPr lang="en-US" altLang="zh-CN" b="1" dirty="0"/>
            </a:p>
          </p:txBody>
        </p:sp>
      </p:grpSp>
      <p:grpSp>
        <p:nvGrpSpPr>
          <p:cNvPr id="42" name="îsḻîďè"/>
          <p:cNvGrpSpPr/>
          <p:nvPr/>
        </p:nvGrpSpPr>
        <p:grpSpPr>
          <a:xfrm>
            <a:off x="7990136" y="1521883"/>
            <a:ext cx="2550454" cy="1285873"/>
            <a:chOff x="673100" y="4252778"/>
            <a:chExt cx="2387009" cy="1285873"/>
          </a:xfrm>
        </p:grpSpPr>
        <p:sp>
          <p:nvSpPr>
            <p:cNvPr id="43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44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添加标题</a:t>
              </a:r>
              <a:endParaRPr lang="en-US" altLang="zh-CN" b="1" dirty="0"/>
            </a:p>
          </p:txBody>
        </p:sp>
      </p:grpSp>
      <p:grpSp>
        <p:nvGrpSpPr>
          <p:cNvPr id="45" name="îsḻîďè"/>
          <p:cNvGrpSpPr/>
          <p:nvPr/>
        </p:nvGrpSpPr>
        <p:grpSpPr>
          <a:xfrm>
            <a:off x="9336153" y="3055997"/>
            <a:ext cx="2550454" cy="1285873"/>
            <a:chOff x="673100" y="4252778"/>
            <a:chExt cx="2387009" cy="1285873"/>
          </a:xfrm>
        </p:grpSpPr>
        <p:sp>
          <p:nvSpPr>
            <p:cNvPr id="46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47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添加标题</a:t>
              </a:r>
              <a:endParaRPr lang="en-US" altLang="zh-CN" b="1" dirty="0"/>
            </a:p>
          </p:txBody>
        </p:sp>
      </p:grpSp>
    </p:spTree>
  </p:cSld>
  <p:clrMapOvr>
    <a:masterClrMapping/>
  </p:clrMapOvr>
  <p:transition spd="slow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23" grpId="0" animBg="1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sḻîdê"/>
          <p:cNvGrpSpPr/>
          <p:nvPr/>
        </p:nvGrpSpPr>
        <p:grpSpPr>
          <a:xfrm>
            <a:off x="5774008" y="1635397"/>
            <a:ext cx="5744892" cy="2146487"/>
            <a:chOff x="5774008" y="1635397"/>
            <a:chExt cx="5744892" cy="2146487"/>
          </a:xfrm>
        </p:grpSpPr>
        <p:sp>
          <p:nvSpPr>
            <p:cNvPr id="23" name="íṧḷidé"/>
            <p:cNvSpPr/>
            <p:nvPr/>
          </p:nvSpPr>
          <p:spPr>
            <a:xfrm>
              <a:off x="9338971" y="2578255"/>
              <a:ext cx="930807" cy="703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63" y="21600"/>
                  </a:moveTo>
                  <a:cubicBezTo>
                    <a:pt x="14974" y="21600"/>
                    <a:pt x="9487" y="18518"/>
                    <a:pt x="5058" y="12653"/>
                  </a:cubicBezTo>
                  <a:cubicBezTo>
                    <a:pt x="1664" y="8159"/>
                    <a:pt x="66" y="3546"/>
                    <a:pt x="0" y="3352"/>
                  </a:cubicBezTo>
                  <a:lnTo>
                    <a:pt x="2789" y="1684"/>
                  </a:lnTo>
                  <a:lnTo>
                    <a:pt x="5573" y="0"/>
                  </a:lnTo>
                  <a:cubicBezTo>
                    <a:pt x="5586" y="36"/>
                    <a:pt x="6865" y="3653"/>
                    <a:pt x="9529" y="7112"/>
                  </a:cubicBezTo>
                  <a:cubicBezTo>
                    <a:pt x="12916" y="11509"/>
                    <a:pt x="16923" y="13655"/>
                    <a:pt x="21432" y="13491"/>
                  </a:cubicBezTo>
                  <a:lnTo>
                    <a:pt x="21600" y="21589"/>
                  </a:lnTo>
                  <a:cubicBezTo>
                    <a:pt x="21387" y="21596"/>
                    <a:pt x="21175" y="21600"/>
                    <a:pt x="20963" y="21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4" name="îşḻiďê"/>
            <p:cNvSpPr/>
            <p:nvPr/>
          </p:nvSpPr>
          <p:spPr>
            <a:xfrm>
              <a:off x="7009357" y="2578255"/>
              <a:ext cx="930820" cy="703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63" y="21600"/>
                  </a:moveTo>
                  <a:cubicBezTo>
                    <a:pt x="14974" y="21600"/>
                    <a:pt x="9487" y="18518"/>
                    <a:pt x="5058" y="12653"/>
                  </a:cubicBezTo>
                  <a:cubicBezTo>
                    <a:pt x="1664" y="8159"/>
                    <a:pt x="66" y="3546"/>
                    <a:pt x="0" y="3352"/>
                  </a:cubicBezTo>
                  <a:lnTo>
                    <a:pt x="2789" y="1683"/>
                  </a:lnTo>
                  <a:lnTo>
                    <a:pt x="5573" y="0"/>
                  </a:lnTo>
                  <a:cubicBezTo>
                    <a:pt x="5586" y="36"/>
                    <a:pt x="6865" y="3653"/>
                    <a:pt x="9529" y="7112"/>
                  </a:cubicBezTo>
                  <a:cubicBezTo>
                    <a:pt x="12916" y="11508"/>
                    <a:pt x="16920" y="13656"/>
                    <a:pt x="21432" y="13491"/>
                  </a:cubicBezTo>
                  <a:lnTo>
                    <a:pt x="21600" y="21589"/>
                  </a:lnTo>
                  <a:cubicBezTo>
                    <a:pt x="21387" y="21596"/>
                    <a:pt x="21174" y="21600"/>
                    <a:pt x="20963" y="21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" name="iŝļîďè"/>
            <p:cNvSpPr/>
            <p:nvPr/>
          </p:nvSpPr>
          <p:spPr>
            <a:xfrm>
              <a:off x="8103622" y="2574813"/>
              <a:ext cx="930815" cy="703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" y="21600"/>
                  </a:moveTo>
                  <a:cubicBezTo>
                    <a:pt x="425" y="21600"/>
                    <a:pt x="213" y="21596"/>
                    <a:pt x="0" y="21588"/>
                  </a:cubicBezTo>
                  <a:lnTo>
                    <a:pt x="168" y="13486"/>
                  </a:lnTo>
                  <a:cubicBezTo>
                    <a:pt x="11154" y="13885"/>
                    <a:pt x="15974" y="139"/>
                    <a:pt x="16022" y="0"/>
                  </a:cubicBezTo>
                  <a:lnTo>
                    <a:pt x="21600" y="3340"/>
                  </a:lnTo>
                  <a:cubicBezTo>
                    <a:pt x="21533" y="3534"/>
                    <a:pt x="19936" y="8150"/>
                    <a:pt x="16542" y="12647"/>
                  </a:cubicBezTo>
                  <a:cubicBezTo>
                    <a:pt x="12113" y="18515"/>
                    <a:pt x="6626" y="21600"/>
                    <a:pt x="637" y="21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6" name="ïṡḻíḑè"/>
            <p:cNvSpPr/>
            <p:nvPr/>
          </p:nvSpPr>
          <p:spPr>
            <a:xfrm>
              <a:off x="7611547" y="1635397"/>
              <a:ext cx="807490" cy="80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7" y="0"/>
                  </a:moveTo>
                  <a:cubicBezTo>
                    <a:pt x="10838" y="0"/>
                    <a:pt x="10819" y="1"/>
                    <a:pt x="10800" y="2"/>
                  </a:cubicBezTo>
                  <a:cubicBezTo>
                    <a:pt x="10781" y="1"/>
                    <a:pt x="10762" y="0"/>
                    <a:pt x="10743" y="0"/>
                  </a:cubicBezTo>
                  <a:cubicBezTo>
                    <a:pt x="4810" y="0"/>
                    <a:pt x="0" y="4835"/>
                    <a:pt x="0" y="10800"/>
                  </a:cubicBezTo>
                  <a:cubicBezTo>
                    <a:pt x="0" y="16765"/>
                    <a:pt x="4810" y="21600"/>
                    <a:pt x="10743" y="21600"/>
                  </a:cubicBezTo>
                  <a:cubicBezTo>
                    <a:pt x="10762" y="21600"/>
                    <a:pt x="10781" y="21599"/>
                    <a:pt x="10800" y="21598"/>
                  </a:cubicBezTo>
                  <a:cubicBezTo>
                    <a:pt x="10819" y="21599"/>
                    <a:pt x="10838" y="21600"/>
                    <a:pt x="10857" y="21600"/>
                  </a:cubicBezTo>
                  <a:cubicBezTo>
                    <a:pt x="16790" y="21600"/>
                    <a:pt x="21600" y="16765"/>
                    <a:pt x="21600" y="10800"/>
                  </a:cubicBezTo>
                  <a:cubicBezTo>
                    <a:pt x="21600" y="4835"/>
                    <a:pt x="16790" y="0"/>
                    <a:pt x="10857" y="0"/>
                  </a:cubicBezTo>
                  <a:close/>
                </a:path>
              </a:pathLst>
            </a:custGeom>
            <a:solidFill>
              <a:srgbClr val="749CB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7" name="íṧľíḓé"/>
            <p:cNvSpPr/>
            <p:nvPr/>
          </p:nvSpPr>
          <p:spPr>
            <a:xfrm>
              <a:off x="6933652" y="2574814"/>
              <a:ext cx="930818" cy="703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" y="21600"/>
                  </a:moveTo>
                  <a:cubicBezTo>
                    <a:pt x="425" y="21600"/>
                    <a:pt x="213" y="21596"/>
                    <a:pt x="0" y="21588"/>
                  </a:cubicBezTo>
                  <a:lnTo>
                    <a:pt x="168" y="13486"/>
                  </a:lnTo>
                  <a:cubicBezTo>
                    <a:pt x="11154" y="13885"/>
                    <a:pt x="15974" y="139"/>
                    <a:pt x="16022" y="0"/>
                  </a:cubicBezTo>
                  <a:lnTo>
                    <a:pt x="21600" y="3340"/>
                  </a:lnTo>
                  <a:cubicBezTo>
                    <a:pt x="21534" y="3534"/>
                    <a:pt x="19936" y="8150"/>
                    <a:pt x="16542" y="12647"/>
                  </a:cubicBezTo>
                  <a:cubicBezTo>
                    <a:pt x="12114" y="18515"/>
                    <a:pt x="6626" y="21600"/>
                    <a:pt x="637" y="21600"/>
                  </a:cubicBezTo>
                  <a:close/>
                </a:path>
              </a:pathLst>
            </a:custGeom>
            <a:solidFill>
              <a:srgbClr val="749CB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8" name="iṩḻiḍê"/>
            <p:cNvSpPr/>
            <p:nvPr/>
          </p:nvSpPr>
          <p:spPr>
            <a:xfrm>
              <a:off x="8169002" y="2578255"/>
              <a:ext cx="930810" cy="7058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37" y="21600"/>
                  </a:moveTo>
                  <a:cubicBezTo>
                    <a:pt x="15860" y="21600"/>
                    <a:pt x="13082" y="21258"/>
                    <a:pt x="10253" y="19438"/>
                  </a:cubicBezTo>
                  <a:cubicBezTo>
                    <a:pt x="6170" y="16810"/>
                    <a:pt x="2816" y="11540"/>
                    <a:pt x="0" y="3326"/>
                  </a:cubicBezTo>
                  <a:lnTo>
                    <a:pt x="5579" y="0"/>
                  </a:lnTo>
                  <a:cubicBezTo>
                    <a:pt x="10345" y="13898"/>
                    <a:pt x="14862" y="13708"/>
                    <a:pt x="20580" y="13466"/>
                  </a:cubicBezTo>
                  <a:cubicBezTo>
                    <a:pt x="20865" y="13454"/>
                    <a:pt x="21149" y="13442"/>
                    <a:pt x="21432" y="13432"/>
                  </a:cubicBezTo>
                  <a:lnTo>
                    <a:pt x="21600" y="21502"/>
                  </a:lnTo>
                  <a:cubicBezTo>
                    <a:pt x="21326" y="21512"/>
                    <a:pt x="21051" y="21523"/>
                    <a:pt x="20776" y="21535"/>
                  </a:cubicBezTo>
                  <a:cubicBezTo>
                    <a:pt x="20019" y="21567"/>
                    <a:pt x="19238" y="21600"/>
                    <a:pt x="18437" y="21600"/>
                  </a:cubicBezTo>
                  <a:close/>
                </a:path>
              </a:pathLst>
            </a:custGeom>
            <a:solidFill>
              <a:srgbClr val="749CB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9" name="iŝľïdé"/>
            <p:cNvSpPr/>
            <p:nvPr/>
          </p:nvSpPr>
          <p:spPr>
            <a:xfrm>
              <a:off x="7623826" y="2572601"/>
              <a:ext cx="782932" cy="1207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749CB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0" name="ïslîḍé"/>
            <p:cNvSpPr/>
            <p:nvPr/>
          </p:nvSpPr>
          <p:spPr>
            <a:xfrm>
              <a:off x="10034071" y="1635397"/>
              <a:ext cx="807499" cy="80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6" y="0"/>
                  </a:moveTo>
                  <a:cubicBezTo>
                    <a:pt x="10838" y="0"/>
                    <a:pt x="10819" y="1"/>
                    <a:pt x="10800" y="2"/>
                  </a:cubicBezTo>
                  <a:cubicBezTo>
                    <a:pt x="10781" y="1"/>
                    <a:pt x="10762" y="0"/>
                    <a:pt x="10744" y="0"/>
                  </a:cubicBezTo>
                  <a:cubicBezTo>
                    <a:pt x="4810" y="0"/>
                    <a:pt x="0" y="4835"/>
                    <a:pt x="0" y="10800"/>
                  </a:cubicBezTo>
                  <a:cubicBezTo>
                    <a:pt x="0" y="16765"/>
                    <a:pt x="4810" y="21600"/>
                    <a:pt x="10744" y="21600"/>
                  </a:cubicBezTo>
                  <a:cubicBezTo>
                    <a:pt x="10762" y="21600"/>
                    <a:pt x="10781" y="21599"/>
                    <a:pt x="10800" y="21598"/>
                  </a:cubicBezTo>
                  <a:cubicBezTo>
                    <a:pt x="10819" y="21599"/>
                    <a:pt x="10838" y="21600"/>
                    <a:pt x="10856" y="21600"/>
                  </a:cubicBezTo>
                  <a:cubicBezTo>
                    <a:pt x="16789" y="21600"/>
                    <a:pt x="21600" y="16765"/>
                    <a:pt x="21600" y="10800"/>
                  </a:cubicBezTo>
                  <a:cubicBezTo>
                    <a:pt x="21600" y="4835"/>
                    <a:pt x="16789" y="0"/>
                    <a:pt x="10856" y="0"/>
                  </a:cubicBezTo>
                  <a:close/>
                </a:path>
              </a:pathLst>
            </a:custGeom>
            <a:solidFill>
              <a:srgbClr val="28477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1" name="íṥḷïde"/>
            <p:cNvSpPr/>
            <p:nvPr/>
          </p:nvSpPr>
          <p:spPr>
            <a:xfrm>
              <a:off x="9352736" y="2574813"/>
              <a:ext cx="930807" cy="703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" y="21600"/>
                  </a:moveTo>
                  <a:cubicBezTo>
                    <a:pt x="425" y="21600"/>
                    <a:pt x="213" y="21596"/>
                    <a:pt x="0" y="21588"/>
                  </a:cubicBezTo>
                  <a:lnTo>
                    <a:pt x="168" y="13486"/>
                  </a:lnTo>
                  <a:cubicBezTo>
                    <a:pt x="11153" y="13885"/>
                    <a:pt x="15974" y="139"/>
                    <a:pt x="16022" y="0"/>
                  </a:cubicBezTo>
                  <a:lnTo>
                    <a:pt x="21600" y="3340"/>
                  </a:lnTo>
                  <a:cubicBezTo>
                    <a:pt x="21534" y="3534"/>
                    <a:pt x="19936" y="8150"/>
                    <a:pt x="16542" y="12647"/>
                  </a:cubicBezTo>
                  <a:cubicBezTo>
                    <a:pt x="12114" y="18515"/>
                    <a:pt x="6626" y="21600"/>
                    <a:pt x="637" y="21600"/>
                  </a:cubicBezTo>
                  <a:close/>
                </a:path>
              </a:pathLst>
            </a:custGeom>
            <a:solidFill>
              <a:srgbClr val="28477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2" name="íSlíḑè"/>
            <p:cNvSpPr/>
            <p:nvPr/>
          </p:nvSpPr>
          <p:spPr>
            <a:xfrm>
              <a:off x="10588086" y="2578255"/>
              <a:ext cx="930814" cy="703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63" y="21600"/>
                  </a:moveTo>
                  <a:cubicBezTo>
                    <a:pt x="14974" y="21600"/>
                    <a:pt x="9487" y="18518"/>
                    <a:pt x="5058" y="12653"/>
                  </a:cubicBezTo>
                  <a:cubicBezTo>
                    <a:pt x="1664" y="8159"/>
                    <a:pt x="66" y="3546"/>
                    <a:pt x="0" y="3352"/>
                  </a:cubicBezTo>
                  <a:lnTo>
                    <a:pt x="2789" y="1684"/>
                  </a:lnTo>
                  <a:lnTo>
                    <a:pt x="5573" y="0"/>
                  </a:lnTo>
                  <a:cubicBezTo>
                    <a:pt x="5586" y="36"/>
                    <a:pt x="6866" y="3653"/>
                    <a:pt x="9529" y="7112"/>
                  </a:cubicBezTo>
                  <a:cubicBezTo>
                    <a:pt x="12916" y="11509"/>
                    <a:pt x="16923" y="13655"/>
                    <a:pt x="21432" y="13491"/>
                  </a:cubicBezTo>
                  <a:lnTo>
                    <a:pt x="21600" y="21589"/>
                  </a:lnTo>
                  <a:cubicBezTo>
                    <a:pt x="21387" y="21596"/>
                    <a:pt x="21175" y="21600"/>
                    <a:pt x="20963" y="21600"/>
                  </a:cubicBezTo>
                  <a:close/>
                </a:path>
              </a:pathLst>
            </a:custGeom>
            <a:solidFill>
              <a:srgbClr val="28477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" name="íṡlídè"/>
            <p:cNvSpPr/>
            <p:nvPr/>
          </p:nvSpPr>
          <p:spPr>
            <a:xfrm>
              <a:off x="10047836" y="2574813"/>
              <a:ext cx="782928" cy="12070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28477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" name="ïşlïḑe"/>
            <p:cNvSpPr/>
            <p:nvPr/>
          </p:nvSpPr>
          <p:spPr>
            <a:xfrm>
              <a:off x="6462225" y="1635397"/>
              <a:ext cx="807490" cy="80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6" y="0"/>
                  </a:moveTo>
                  <a:cubicBezTo>
                    <a:pt x="10838" y="0"/>
                    <a:pt x="10819" y="1"/>
                    <a:pt x="10800" y="2"/>
                  </a:cubicBezTo>
                  <a:cubicBezTo>
                    <a:pt x="10781" y="1"/>
                    <a:pt x="10762" y="0"/>
                    <a:pt x="10743" y="0"/>
                  </a:cubicBezTo>
                  <a:cubicBezTo>
                    <a:pt x="4810" y="0"/>
                    <a:pt x="0" y="4835"/>
                    <a:pt x="0" y="10800"/>
                  </a:cubicBezTo>
                  <a:cubicBezTo>
                    <a:pt x="0" y="16765"/>
                    <a:pt x="4810" y="21600"/>
                    <a:pt x="10743" y="21600"/>
                  </a:cubicBezTo>
                  <a:cubicBezTo>
                    <a:pt x="10762" y="21600"/>
                    <a:pt x="10781" y="21599"/>
                    <a:pt x="10800" y="21598"/>
                  </a:cubicBezTo>
                  <a:cubicBezTo>
                    <a:pt x="10819" y="21599"/>
                    <a:pt x="10838" y="21600"/>
                    <a:pt x="10856" y="21600"/>
                  </a:cubicBezTo>
                  <a:cubicBezTo>
                    <a:pt x="16790" y="21600"/>
                    <a:pt x="21600" y="16765"/>
                    <a:pt x="21600" y="10800"/>
                  </a:cubicBezTo>
                  <a:cubicBezTo>
                    <a:pt x="21600" y="4835"/>
                    <a:pt x="16790" y="0"/>
                    <a:pt x="10856" y="0"/>
                  </a:cubicBezTo>
                  <a:close/>
                </a:path>
              </a:pathLst>
            </a:custGeom>
            <a:solidFill>
              <a:srgbClr val="4472C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5" name="ïšľíḍé"/>
            <p:cNvSpPr/>
            <p:nvPr/>
          </p:nvSpPr>
          <p:spPr>
            <a:xfrm>
              <a:off x="6469107" y="2574813"/>
              <a:ext cx="782928" cy="1207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4472C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" name="iṧľïde"/>
            <p:cNvSpPr/>
            <p:nvPr/>
          </p:nvSpPr>
          <p:spPr>
            <a:xfrm>
              <a:off x="5774008" y="2574813"/>
              <a:ext cx="930819" cy="703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" y="21600"/>
                  </a:moveTo>
                  <a:cubicBezTo>
                    <a:pt x="425" y="21600"/>
                    <a:pt x="213" y="21596"/>
                    <a:pt x="0" y="21588"/>
                  </a:cubicBezTo>
                  <a:lnTo>
                    <a:pt x="168" y="13486"/>
                  </a:lnTo>
                  <a:cubicBezTo>
                    <a:pt x="11154" y="13885"/>
                    <a:pt x="15974" y="139"/>
                    <a:pt x="16022" y="0"/>
                  </a:cubicBezTo>
                  <a:lnTo>
                    <a:pt x="21600" y="3339"/>
                  </a:lnTo>
                  <a:cubicBezTo>
                    <a:pt x="21534" y="3534"/>
                    <a:pt x="19936" y="8150"/>
                    <a:pt x="16542" y="12647"/>
                  </a:cubicBezTo>
                  <a:cubicBezTo>
                    <a:pt x="12114" y="18515"/>
                    <a:pt x="6626" y="21600"/>
                    <a:pt x="637" y="21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" name="ï$ľïḓè"/>
            <p:cNvSpPr/>
            <p:nvPr/>
          </p:nvSpPr>
          <p:spPr>
            <a:xfrm>
              <a:off x="8781516" y="1635397"/>
              <a:ext cx="807501" cy="80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6" y="0"/>
                  </a:moveTo>
                  <a:cubicBezTo>
                    <a:pt x="10838" y="0"/>
                    <a:pt x="10819" y="1"/>
                    <a:pt x="10800" y="2"/>
                  </a:cubicBezTo>
                  <a:cubicBezTo>
                    <a:pt x="10781" y="1"/>
                    <a:pt x="10762" y="0"/>
                    <a:pt x="10743" y="0"/>
                  </a:cubicBezTo>
                  <a:cubicBezTo>
                    <a:pt x="4810" y="0"/>
                    <a:pt x="0" y="4835"/>
                    <a:pt x="0" y="10800"/>
                  </a:cubicBezTo>
                  <a:cubicBezTo>
                    <a:pt x="0" y="16765"/>
                    <a:pt x="4810" y="21600"/>
                    <a:pt x="10743" y="21600"/>
                  </a:cubicBezTo>
                  <a:cubicBezTo>
                    <a:pt x="10762" y="21600"/>
                    <a:pt x="10781" y="21599"/>
                    <a:pt x="10800" y="21598"/>
                  </a:cubicBezTo>
                  <a:cubicBezTo>
                    <a:pt x="10819" y="21599"/>
                    <a:pt x="10838" y="21600"/>
                    <a:pt x="10856" y="21600"/>
                  </a:cubicBezTo>
                  <a:cubicBezTo>
                    <a:pt x="16790" y="21600"/>
                    <a:pt x="21600" y="16765"/>
                    <a:pt x="21600" y="10800"/>
                  </a:cubicBezTo>
                  <a:cubicBezTo>
                    <a:pt x="21600" y="4835"/>
                    <a:pt x="16790" y="0"/>
                    <a:pt x="10856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8" name="îš1iḑé"/>
            <p:cNvSpPr/>
            <p:nvPr/>
          </p:nvSpPr>
          <p:spPr>
            <a:xfrm>
              <a:off x="8795280" y="2574813"/>
              <a:ext cx="782915" cy="12070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00000"/>
                </a:lnSpc>
                <a:defRPr sz="3200" b="0" spc="0"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5" name="íṥḻïḓé"/>
          <p:cNvSpPr/>
          <p:nvPr/>
        </p:nvSpPr>
        <p:spPr>
          <a:xfrm>
            <a:off x="673099" y="3760999"/>
            <a:ext cx="10845800" cy="142982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  <a:miter lim="400000"/>
          </a:ln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defRPr sz="3200" b="0" spc="0">
                <a:solidFill>
                  <a:srgbClr val="FFFFFF"/>
                </a:solidFill>
              </a:defRPr>
            </a:pPr>
          </a:p>
        </p:txBody>
      </p:sp>
      <p:grpSp>
        <p:nvGrpSpPr>
          <p:cNvPr id="6" name="îsḻîďè"/>
          <p:cNvGrpSpPr/>
          <p:nvPr/>
        </p:nvGrpSpPr>
        <p:grpSpPr>
          <a:xfrm>
            <a:off x="673100" y="4634504"/>
            <a:ext cx="2550454" cy="1285873"/>
            <a:chOff x="673100" y="4252778"/>
            <a:chExt cx="2387009" cy="1285873"/>
          </a:xfrm>
        </p:grpSpPr>
        <p:sp>
          <p:nvSpPr>
            <p:cNvPr id="21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22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01.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7" name="îş1íďè"/>
          <p:cNvGrpSpPr/>
          <p:nvPr/>
        </p:nvGrpSpPr>
        <p:grpSpPr>
          <a:xfrm>
            <a:off x="3438216" y="4634504"/>
            <a:ext cx="2550454" cy="1285873"/>
            <a:chOff x="673100" y="4252778"/>
            <a:chExt cx="2387009" cy="1285873"/>
          </a:xfrm>
        </p:grpSpPr>
        <p:sp>
          <p:nvSpPr>
            <p:cNvPr id="19" name="ïṩliḑê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</p:txBody>
        </p:sp>
        <p:sp>
          <p:nvSpPr>
            <p:cNvPr id="20" name="islïḋ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02.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8" name="ïṥḷiḋé"/>
          <p:cNvGrpSpPr/>
          <p:nvPr/>
        </p:nvGrpSpPr>
        <p:grpSpPr>
          <a:xfrm>
            <a:off x="6203332" y="4634504"/>
            <a:ext cx="2550454" cy="1285873"/>
            <a:chOff x="673100" y="4252778"/>
            <a:chExt cx="2387009" cy="1285873"/>
          </a:xfrm>
        </p:grpSpPr>
        <p:sp>
          <p:nvSpPr>
            <p:cNvPr id="17" name="ïšlîdê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18" name="îṡ1ïḑ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03.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9" name="ïṩļíḍe"/>
          <p:cNvGrpSpPr/>
          <p:nvPr/>
        </p:nvGrpSpPr>
        <p:grpSpPr>
          <a:xfrm>
            <a:off x="8968446" y="4634504"/>
            <a:ext cx="2550454" cy="1285873"/>
            <a:chOff x="673100" y="4252778"/>
            <a:chExt cx="2387009" cy="1285873"/>
          </a:xfrm>
        </p:grpSpPr>
        <p:sp>
          <p:nvSpPr>
            <p:cNvPr id="15" name="i$liďé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16" name="ïşḷíde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04.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3330885" y="4894217"/>
            <a:ext cx="0" cy="124940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96001" y="4894217"/>
            <a:ext cx="0" cy="124940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861117" y="4894217"/>
            <a:ext cx="0" cy="124940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ṡ1iḓé"/>
          <p:cNvSpPr txBox="1"/>
          <p:nvPr/>
        </p:nvSpPr>
        <p:spPr>
          <a:xfrm>
            <a:off x="778321" y="1648673"/>
            <a:ext cx="4796363" cy="8521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zh-CN" altLang="en-US" sz="2000" b="1" dirty="0"/>
              <a:t>单击添加内容或者复</a:t>
            </a:r>
            <a:endParaRPr lang="en-US" altLang="zh-CN" sz="2000" b="1" dirty="0"/>
          </a:p>
          <a:p>
            <a:pPr>
              <a:buSzPct val="25000"/>
            </a:pPr>
            <a:r>
              <a:rPr lang="zh-CN" altLang="en-US" sz="2000" b="1" dirty="0"/>
              <a:t>制您的内容进行替换</a:t>
            </a:r>
            <a:endParaRPr lang="zh-CN" altLang="en-US" sz="2000" b="1" dirty="0"/>
          </a:p>
        </p:txBody>
      </p:sp>
      <p:sp>
        <p:nvSpPr>
          <p:cNvPr id="14" name="íṩlíḑe"/>
          <p:cNvSpPr txBox="1"/>
          <p:nvPr/>
        </p:nvSpPr>
        <p:spPr>
          <a:xfrm>
            <a:off x="778318" y="2572601"/>
            <a:ext cx="4796364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100" dirty="0"/>
              <a:t>单击添加内容或者复制您的内容进行替换</a:t>
            </a:r>
            <a:endParaRPr lang="zh-CN" altLang="en-US" sz="1100" dirty="0"/>
          </a:p>
          <a:p>
            <a:pPr>
              <a:lnSpc>
                <a:spcPct val="150000"/>
              </a:lnSpc>
              <a:buSzPct val="25000"/>
            </a:pPr>
            <a:r>
              <a:rPr lang="zh-CN" altLang="en-US" sz="1100" dirty="0"/>
              <a:t>单击添加内容或者复制您的内容进行替换</a:t>
            </a:r>
            <a:endParaRPr lang="en-US" altLang="zh-CN" sz="1100" dirty="0"/>
          </a:p>
          <a:p>
            <a:pPr>
              <a:lnSpc>
                <a:spcPct val="150000"/>
              </a:lnSpc>
              <a:buSzPct val="25000"/>
            </a:pPr>
            <a:r>
              <a:rPr lang="zh-CN" altLang="en-US" sz="1100" dirty="0"/>
              <a:t>单击添加内容</a:t>
            </a:r>
            <a:endParaRPr lang="zh-CN" altLang="en-US" sz="1100" dirty="0"/>
          </a:p>
          <a:p>
            <a:pPr>
              <a:lnSpc>
                <a:spcPct val="150000"/>
              </a:lnSpc>
              <a:buSzPct val="25000"/>
            </a:pPr>
            <a:endParaRPr lang="zh-CN" altLang="en-US" sz="1100" dirty="0"/>
          </a:p>
        </p:txBody>
      </p:sp>
      <p:sp>
        <p:nvSpPr>
          <p:cNvPr id="43" name="文本框 42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年终工作总结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332020" y="267162"/>
            <a:ext cx="2269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Year-end work summary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4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Sļiḓé"/>
          <p:cNvSpPr/>
          <p:nvPr/>
        </p:nvSpPr>
        <p:spPr>
          <a:xfrm>
            <a:off x="1" y="2457450"/>
            <a:ext cx="2414132" cy="16281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işḻïḑê"/>
          <p:cNvGrpSpPr/>
          <p:nvPr/>
        </p:nvGrpSpPr>
        <p:grpSpPr>
          <a:xfrm>
            <a:off x="336551" y="2772366"/>
            <a:ext cx="1741032" cy="998347"/>
            <a:chOff x="673100" y="2715216"/>
            <a:chExt cx="1741032" cy="998347"/>
          </a:xfrm>
        </p:grpSpPr>
        <p:sp>
          <p:nvSpPr>
            <p:cNvPr id="32" name="îślíḓe"/>
            <p:cNvSpPr/>
            <p:nvPr/>
          </p:nvSpPr>
          <p:spPr bwMode="auto">
            <a:xfrm>
              <a:off x="1338440" y="2715216"/>
              <a:ext cx="410353" cy="461728"/>
            </a:xfrm>
            <a:custGeom>
              <a:avLst/>
              <a:gdLst>
                <a:gd name="T0" fmla="*/ 3497 w 9467"/>
                <a:gd name="T1" fmla="*/ 1130 h 10667"/>
                <a:gd name="T2" fmla="*/ 4604 w 9467"/>
                <a:gd name="T3" fmla="*/ 0 h 10667"/>
                <a:gd name="T4" fmla="*/ 5711 w 9467"/>
                <a:gd name="T5" fmla="*/ 1130 h 10667"/>
                <a:gd name="T6" fmla="*/ 4604 w 9467"/>
                <a:gd name="T7" fmla="*/ 2260 h 10667"/>
                <a:gd name="T8" fmla="*/ 3497 w 9467"/>
                <a:gd name="T9" fmla="*/ 1130 h 10667"/>
                <a:gd name="T10" fmla="*/ 9467 w 9467"/>
                <a:gd name="T11" fmla="*/ 9539 h 10667"/>
                <a:gd name="T12" fmla="*/ 4733 w 9467"/>
                <a:gd name="T13" fmla="*/ 10667 h 10667"/>
                <a:gd name="T14" fmla="*/ 0 w 9467"/>
                <a:gd name="T15" fmla="*/ 9539 h 10667"/>
                <a:gd name="T16" fmla="*/ 2800 w 9467"/>
                <a:gd name="T17" fmla="*/ 8515 h 10667"/>
                <a:gd name="T18" fmla="*/ 2767 w 9467"/>
                <a:gd name="T19" fmla="*/ 8821 h 10667"/>
                <a:gd name="T20" fmla="*/ 1988 w 9467"/>
                <a:gd name="T21" fmla="*/ 9270 h 10667"/>
                <a:gd name="T22" fmla="*/ 3251 w 9467"/>
                <a:gd name="T23" fmla="*/ 9818 h 10667"/>
                <a:gd name="T24" fmla="*/ 3646 w 9467"/>
                <a:gd name="T25" fmla="*/ 6257 h 10667"/>
                <a:gd name="T26" fmla="*/ 3653 w 9467"/>
                <a:gd name="T27" fmla="*/ 6121 h 10667"/>
                <a:gd name="T28" fmla="*/ 3607 w 9467"/>
                <a:gd name="T29" fmla="*/ 6133 h 10667"/>
                <a:gd name="T30" fmla="*/ 3376 w 9467"/>
                <a:gd name="T31" fmla="*/ 6062 h 10667"/>
                <a:gd name="T32" fmla="*/ 2445 w 9467"/>
                <a:gd name="T33" fmla="*/ 3934 h 10667"/>
                <a:gd name="T34" fmla="*/ 4502 w 9467"/>
                <a:gd name="T35" fmla="*/ 2379 h 10667"/>
                <a:gd name="T36" fmla="*/ 4506 w 9467"/>
                <a:gd name="T37" fmla="*/ 2379 h 10667"/>
                <a:gd name="T38" fmla="*/ 4196 w 9467"/>
                <a:gd name="T39" fmla="*/ 4919 h 10667"/>
                <a:gd name="T40" fmla="*/ 4605 w 9467"/>
                <a:gd name="T41" fmla="*/ 5334 h 10667"/>
                <a:gd name="T42" fmla="*/ 4963 w 9467"/>
                <a:gd name="T43" fmla="*/ 4919 h 10667"/>
                <a:gd name="T44" fmla="*/ 4718 w 9467"/>
                <a:gd name="T45" fmla="*/ 2377 h 10667"/>
                <a:gd name="T46" fmla="*/ 6619 w 9467"/>
                <a:gd name="T47" fmla="*/ 3552 h 10667"/>
                <a:gd name="T48" fmla="*/ 7114 w 9467"/>
                <a:gd name="T49" fmla="*/ 2497 h 10667"/>
                <a:gd name="T50" fmla="*/ 7158 w 9467"/>
                <a:gd name="T51" fmla="*/ 2339 h 10667"/>
                <a:gd name="T52" fmla="*/ 6834 w 9467"/>
                <a:gd name="T53" fmla="*/ 1702 h 10667"/>
                <a:gd name="T54" fmla="*/ 7360 w 9467"/>
                <a:gd name="T55" fmla="*/ 1440 h 10667"/>
                <a:gd name="T56" fmla="*/ 7017 w 9467"/>
                <a:gd name="T57" fmla="*/ 766 h 10667"/>
                <a:gd name="T58" fmla="*/ 7129 w 9467"/>
                <a:gd name="T59" fmla="*/ 710 h 10667"/>
                <a:gd name="T60" fmla="*/ 7472 w 9467"/>
                <a:gd name="T61" fmla="*/ 1385 h 10667"/>
                <a:gd name="T62" fmla="*/ 7617 w 9467"/>
                <a:gd name="T63" fmla="*/ 1669 h 10667"/>
                <a:gd name="T64" fmla="*/ 7641 w 9467"/>
                <a:gd name="T65" fmla="*/ 1717 h 10667"/>
                <a:gd name="T66" fmla="*/ 8199 w 9467"/>
                <a:gd name="T67" fmla="*/ 2813 h 10667"/>
                <a:gd name="T68" fmla="*/ 7810 w 9467"/>
                <a:gd name="T69" fmla="*/ 3005 h 10667"/>
                <a:gd name="T70" fmla="*/ 6666 w 9467"/>
                <a:gd name="T71" fmla="*/ 4549 h 10667"/>
                <a:gd name="T72" fmla="*/ 6546 w 9467"/>
                <a:gd name="T73" fmla="*/ 4563 h 10667"/>
                <a:gd name="T74" fmla="*/ 6080 w 9467"/>
                <a:gd name="T75" fmla="*/ 4261 h 10667"/>
                <a:gd name="T76" fmla="*/ 5482 w 9467"/>
                <a:gd name="T77" fmla="*/ 3487 h 10667"/>
                <a:gd name="T78" fmla="*/ 5697 w 9467"/>
                <a:gd name="T79" fmla="*/ 6115 h 10667"/>
                <a:gd name="T80" fmla="*/ 5695 w 9467"/>
                <a:gd name="T81" fmla="*/ 6126 h 10667"/>
                <a:gd name="T82" fmla="*/ 6302 w 9467"/>
                <a:gd name="T83" fmla="*/ 9792 h 10667"/>
                <a:gd name="T84" fmla="*/ 7422 w 9467"/>
                <a:gd name="T85" fmla="*/ 9270 h 10667"/>
                <a:gd name="T86" fmla="*/ 6753 w 9467"/>
                <a:gd name="T87" fmla="*/ 8849 h 10667"/>
                <a:gd name="T88" fmla="*/ 6694 w 9467"/>
                <a:gd name="T89" fmla="*/ 8516 h 10667"/>
                <a:gd name="T90" fmla="*/ 9467 w 9467"/>
                <a:gd name="T91" fmla="*/ 9539 h 10667"/>
                <a:gd name="T92" fmla="*/ 3699 w 9467"/>
                <a:gd name="T93" fmla="*/ 5275 h 10667"/>
                <a:gd name="T94" fmla="*/ 3795 w 9467"/>
                <a:gd name="T95" fmla="*/ 3464 h 10667"/>
                <a:gd name="T96" fmla="*/ 3183 w 9467"/>
                <a:gd name="T97" fmla="*/ 4286 h 10667"/>
                <a:gd name="T98" fmla="*/ 3699 w 9467"/>
                <a:gd name="T99" fmla="*/ 5275 h 10667"/>
                <a:gd name="T100" fmla="*/ 5283 w 9467"/>
                <a:gd name="T101" fmla="*/ 9903 h 10667"/>
                <a:gd name="T102" fmla="*/ 4677 w 9467"/>
                <a:gd name="T103" fmla="*/ 6245 h 10667"/>
                <a:gd name="T104" fmla="*/ 4270 w 9467"/>
                <a:gd name="T105" fmla="*/ 9910 h 10667"/>
                <a:gd name="T106" fmla="*/ 4705 w 9467"/>
                <a:gd name="T107" fmla="*/ 9919 h 10667"/>
                <a:gd name="T108" fmla="*/ 5283 w 9467"/>
                <a:gd name="T109" fmla="*/ 9903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67" h="10667">
                  <a:moveTo>
                    <a:pt x="3497" y="1130"/>
                  </a:moveTo>
                  <a:cubicBezTo>
                    <a:pt x="3497" y="506"/>
                    <a:pt x="3993" y="0"/>
                    <a:pt x="4604" y="0"/>
                  </a:cubicBezTo>
                  <a:cubicBezTo>
                    <a:pt x="5215" y="0"/>
                    <a:pt x="5711" y="506"/>
                    <a:pt x="5711" y="1130"/>
                  </a:cubicBezTo>
                  <a:cubicBezTo>
                    <a:pt x="5711" y="1755"/>
                    <a:pt x="5215" y="2260"/>
                    <a:pt x="4604" y="2260"/>
                  </a:cubicBezTo>
                  <a:cubicBezTo>
                    <a:pt x="3993" y="2260"/>
                    <a:pt x="3497" y="1755"/>
                    <a:pt x="3497" y="1130"/>
                  </a:cubicBezTo>
                  <a:close/>
                  <a:moveTo>
                    <a:pt x="9467" y="9539"/>
                  </a:moveTo>
                  <a:cubicBezTo>
                    <a:pt x="9467" y="10161"/>
                    <a:pt x="7347" y="10667"/>
                    <a:pt x="4733" y="10667"/>
                  </a:cubicBezTo>
                  <a:cubicBezTo>
                    <a:pt x="2119" y="10667"/>
                    <a:pt x="0" y="10161"/>
                    <a:pt x="0" y="9539"/>
                  </a:cubicBezTo>
                  <a:cubicBezTo>
                    <a:pt x="0" y="9081"/>
                    <a:pt x="1155" y="8691"/>
                    <a:pt x="2800" y="8515"/>
                  </a:cubicBezTo>
                  <a:lnTo>
                    <a:pt x="2767" y="8821"/>
                  </a:lnTo>
                  <a:cubicBezTo>
                    <a:pt x="2287" y="8938"/>
                    <a:pt x="1988" y="9096"/>
                    <a:pt x="1988" y="9270"/>
                  </a:cubicBezTo>
                  <a:cubicBezTo>
                    <a:pt x="1988" y="9501"/>
                    <a:pt x="2493" y="9703"/>
                    <a:pt x="3251" y="9818"/>
                  </a:cubicBezTo>
                  <a:lnTo>
                    <a:pt x="3646" y="6257"/>
                  </a:lnTo>
                  <a:lnTo>
                    <a:pt x="3653" y="6121"/>
                  </a:lnTo>
                  <a:cubicBezTo>
                    <a:pt x="3637" y="6124"/>
                    <a:pt x="3623" y="6133"/>
                    <a:pt x="3607" y="6133"/>
                  </a:cubicBezTo>
                  <a:cubicBezTo>
                    <a:pt x="3527" y="6133"/>
                    <a:pt x="3446" y="6110"/>
                    <a:pt x="3376" y="6062"/>
                  </a:cubicBezTo>
                  <a:cubicBezTo>
                    <a:pt x="2867" y="5717"/>
                    <a:pt x="2110" y="4619"/>
                    <a:pt x="2445" y="3934"/>
                  </a:cubicBezTo>
                  <a:cubicBezTo>
                    <a:pt x="3162" y="2467"/>
                    <a:pt x="4188" y="2372"/>
                    <a:pt x="4502" y="2379"/>
                  </a:cubicBezTo>
                  <a:cubicBezTo>
                    <a:pt x="4503" y="2379"/>
                    <a:pt x="4505" y="2379"/>
                    <a:pt x="4506" y="2379"/>
                  </a:cubicBezTo>
                  <a:lnTo>
                    <a:pt x="4196" y="4919"/>
                  </a:lnTo>
                  <a:lnTo>
                    <a:pt x="4605" y="5334"/>
                  </a:lnTo>
                  <a:lnTo>
                    <a:pt x="4963" y="4919"/>
                  </a:lnTo>
                  <a:lnTo>
                    <a:pt x="4718" y="2377"/>
                  </a:lnTo>
                  <a:cubicBezTo>
                    <a:pt x="5130" y="2393"/>
                    <a:pt x="5983" y="2555"/>
                    <a:pt x="6619" y="3552"/>
                  </a:cubicBezTo>
                  <a:cubicBezTo>
                    <a:pt x="6837" y="3225"/>
                    <a:pt x="7102" y="2671"/>
                    <a:pt x="7114" y="2497"/>
                  </a:cubicBezTo>
                  <a:cubicBezTo>
                    <a:pt x="7118" y="2441"/>
                    <a:pt x="7134" y="2388"/>
                    <a:pt x="7158" y="2339"/>
                  </a:cubicBezTo>
                  <a:lnTo>
                    <a:pt x="6834" y="1702"/>
                  </a:lnTo>
                  <a:lnTo>
                    <a:pt x="7360" y="1440"/>
                  </a:lnTo>
                  <a:lnTo>
                    <a:pt x="7017" y="766"/>
                  </a:lnTo>
                  <a:lnTo>
                    <a:pt x="7129" y="710"/>
                  </a:lnTo>
                  <a:lnTo>
                    <a:pt x="7472" y="1385"/>
                  </a:lnTo>
                  <a:lnTo>
                    <a:pt x="7617" y="1669"/>
                  </a:lnTo>
                  <a:lnTo>
                    <a:pt x="7641" y="1717"/>
                  </a:lnTo>
                  <a:lnTo>
                    <a:pt x="8199" y="2813"/>
                  </a:lnTo>
                  <a:lnTo>
                    <a:pt x="7810" y="3005"/>
                  </a:lnTo>
                  <a:cubicBezTo>
                    <a:pt x="7589" y="3609"/>
                    <a:pt x="7106" y="4450"/>
                    <a:pt x="6666" y="4549"/>
                  </a:cubicBezTo>
                  <a:cubicBezTo>
                    <a:pt x="6625" y="4559"/>
                    <a:pt x="6585" y="4563"/>
                    <a:pt x="6546" y="4563"/>
                  </a:cubicBezTo>
                  <a:cubicBezTo>
                    <a:pt x="6349" y="4563"/>
                    <a:pt x="6174" y="4452"/>
                    <a:pt x="6080" y="4261"/>
                  </a:cubicBezTo>
                  <a:cubicBezTo>
                    <a:pt x="5899" y="3891"/>
                    <a:pt x="5688" y="3647"/>
                    <a:pt x="5482" y="3487"/>
                  </a:cubicBezTo>
                  <a:lnTo>
                    <a:pt x="5697" y="6115"/>
                  </a:lnTo>
                  <a:cubicBezTo>
                    <a:pt x="5697" y="6119"/>
                    <a:pt x="5695" y="6121"/>
                    <a:pt x="5695" y="6126"/>
                  </a:cubicBezTo>
                  <a:lnTo>
                    <a:pt x="6302" y="9792"/>
                  </a:lnTo>
                  <a:cubicBezTo>
                    <a:pt x="6977" y="9674"/>
                    <a:pt x="7422" y="9485"/>
                    <a:pt x="7422" y="9270"/>
                  </a:cubicBezTo>
                  <a:cubicBezTo>
                    <a:pt x="7422" y="9110"/>
                    <a:pt x="7167" y="8962"/>
                    <a:pt x="6753" y="8849"/>
                  </a:cubicBezTo>
                  <a:lnTo>
                    <a:pt x="6694" y="8516"/>
                  </a:lnTo>
                  <a:cubicBezTo>
                    <a:pt x="8325" y="8694"/>
                    <a:pt x="9467" y="9083"/>
                    <a:pt x="9467" y="9539"/>
                  </a:cubicBezTo>
                  <a:close/>
                  <a:moveTo>
                    <a:pt x="3699" y="5275"/>
                  </a:moveTo>
                  <a:lnTo>
                    <a:pt x="3795" y="3464"/>
                  </a:lnTo>
                  <a:cubicBezTo>
                    <a:pt x="3596" y="3626"/>
                    <a:pt x="3380" y="3880"/>
                    <a:pt x="3183" y="4286"/>
                  </a:cubicBezTo>
                  <a:cubicBezTo>
                    <a:pt x="3123" y="4441"/>
                    <a:pt x="3399" y="4981"/>
                    <a:pt x="3699" y="5275"/>
                  </a:cubicBezTo>
                  <a:close/>
                  <a:moveTo>
                    <a:pt x="5283" y="9903"/>
                  </a:moveTo>
                  <a:lnTo>
                    <a:pt x="4677" y="6245"/>
                  </a:lnTo>
                  <a:lnTo>
                    <a:pt x="4270" y="9910"/>
                  </a:lnTo>
                  <a:cubicBezTo>
                    <a:pt x="4412" y="9916"/>
                    <a:pt x="4557" y="9919"/>
                    <a:pt x="4705" y="9919"/>
                  </a:cubicBezTo>
                  <a:cubicBezTo>
                    <a:pt x="4905" y="9919"/>
                    <a:pt x="5097" y="9913"/>
                    <a:pt x="5283" y="99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íṣḷîḓè"/>
            <p:cNvSpPr txBox="1"/>
            <p:nvPr/>
          </p:nvSpPr>
          <p:spPr>
            <a:xfrm>
              <a:off x="673100" y="3243182"/>
              <a:ext cx="1741032" cy="470381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i="1" dirty="0">
                  <a:solidFill>
                    <a:schemeClr val="bg1"/>
                  </a:solidFill>
                </a:rPr>
                <a:t>Text here</a:t>
              </a:r>
              <a:endParaRPr lang="zh-CN" altLang="en-US" b="1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îṣľíďe"/>
          <p:cNvSpPr/>
          <p:nvPr/>
        </p:nvSpPr>
        <p:spPr>
          <a:xfrm>
            <a:off x="3542793" y="2278153"/>
            <a:ext cx="2207436" cy="2013337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7" name="íšľiḑé"/>
          <p:cNvSpPr/>
          <p:nvPr/>
        </p:nvSpPr>
        <p:spPr>
          <a:xfrm>
            <a:off x="6430422" y="2278153"/>
            <a:ext cx="2207436" cy="201333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8" name="ïṣ1iḍê"/>
          <p:cNvSpPr/>
          <p:nvPr/>
        </p:nvSpPr>
        <p:spPr>
          <a:xfrm>
            <a:off x="9311464" y="2278153"/>
            <a:ext cx="2207436" cy="201333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9" name="íśļíḓê"/>
          <p:cNvSpPr/>
          <p:nvPr/>
        </p:nvSpPr>
        <p:spPr>
          <a:xfrm>
            <a:off x="5917014" y="3068798"/>
            <a:ext cx="407295" cy="432048"/>
          </a:xfrm>
          <a:prstGeom prst="rightArrow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7500" lnSpcReduction="20000"/>
          </a:bodyPr>
          <a:lstStyle/>
          <a:p>
            <a:pPr algn="ctr"/>
          </a:p>
        </p:txBody>
      </p:sp>
      <p:sp>
        <p:nvSpPr>
          <p:cNvPr id="10" name="iṧḷîḋè"/>
          <p:cNvSpPr/>
          <p:nvPr/>
        </p:nvSpPr>
        <p:spPr>
          <a:xfrm>
            <a:off x="8771013" y="3068798"/>
            <a:ext cx="407295" cy="432048"/>
          </a:xfrm>
          <a:prstGeom prst="rightArrow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7500" lnSpcReduction="20000"/>
          </a:bodyPr>
          <a:lstStyle/>
          <a:p>
            <a:pPr algn="ctr"/>
          </a:p>
        </p:txBody>
      </p:sp>
      <p:grpSp>
        <p:nvGrpSpPr>
          <p:cNvPr id="11" name="i$1ïḓè"/>
          <p:cNvGrpSpPr/>
          <p:nvPr/>
        </p:nvGrpSpPr>
        <p:grpSpPr>
          <a:xfrm>
            <a:off x="4146280" y="1788275"/>
            <a:ext cx="1013636" cy="1013632"/>
            <a:chOff x="3993715" y="3459786"/>
            <a:chExt cx="577851" cy="577851"/>
          </a:xfrm>
        </p:grpSpPr>
        <p:sp>
          <p:nvSpPr>
            <p:cNvPr id="30" name="î$ľíḑé"/>
            <p:cNvSpPr/>
            <p:nvPr/>
          </p:nvSpPr>
          <p:spPr>
            <a:xfrm>
              <a:off x="3993715" y="3459786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4472C4"/>
            </a:solidFill>
            <a:ln w="381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31" name="iś1íḑê"/>
            <p:cNvSpPr/>
            <p:nvPr/>
          </p:nvSpPr>
          <p:spPr>
            <a:xfrm>
              <a:off x="4161222" y="3607807"/>
              <a:ext cx="242832" cy="281804"/>
            </a:xfrm>
            <a:custGeom>
              <a:avLst/>
              <a:gdLst>
                <a:gd name="T0" fmla="*/ 105 w 450"/>
                <a:gd name="T1" fmla="*/ 204 h 523"/>
                <a:gd name="T2" fmla="*/ 116 w 450"/>
                <a:gd name="T3" fmla="*/ 223 h 523"/>
                <a:gd name="T4" fmla="*/ 236 w 450"/>
                <a:gd name="T5" fmla="*/ 328 h 523"/>
                <a:gd name="T6" fmla="*/ 354 w 450"/>
                <a:gd name="T7" fmla="*/ 222 h 523"/>
                <a:gd name="T8" fmla="*/ 364 w 450"/>
                <a:gd name="T9" fmla="*/ 203 h 523"/>
                <a:gd name="T10" fmla="*/ 367 w 450"/>
                <a:gd name="T11" fmla="*/ 198 h 523"/>
                <a:gd name="T12" fmla="*/ 362 w 450"/>
                <a:gd name="T13" fmla="*/ 160 h 523"/>
                <a:gd name="T14" fmla="*/ 362 w 450"/>
                <a:gd name="T15" fmla="*/ 158 h 523"/>
                <a:gd name="T16" fmla="*/ 234 w 450"/>
                <a:gd name="T17" fmla="*/ 0 h 523"/>
                <a:gd name="T18" fmla="*/ 108 w 450"/>
                <a:gd name="T19" fmla="*/ 159 h 523"/>
                <a:gd name="T20" fmla="*/ 108 w 450"/>
                <a:gd name="T21" fmla="*/ 161 h 523"/>
                <a:gd name="T22" fmla="*/ 103 w 450"/>
                <a:gd name="T23" fmla="*/ 198 h 523"/>
                <a:gd name="T24" fmla="*/ 105 w 450"/>
                <a:gd name="T25" fmla="*/ 204 h 523"/>
                <a:gd name="T26" fmla="*/ 351 w 450"/>
                <a:gd name="T27" fmla="*/ 190 h 523"/>
                <a:gd name="T28" fmla="*/ 348 w 450"/>
                <a:gd name="T29" fmla="*/ 197 h 523"/>
                <a:gd name="T30" fmla="*/ 342 w 450"/>
                <a:gd name="T31" fmla="*/ 210 h 523"/>
                <a:gd name="T32" fmla="*/ 338 w 450"/>
                <a:gd name="T33" fmla="*/ 215 h 523"/>
                <a:gd name="T34" fmla="*/ 236 w 450"/>
                <a:gd name="T35" fmla="*/ 310 h 523"/>
                <a:gd name="T36" fmla="*/ 131 w 450"/>
                <a:gd name="T37" fmla="*/ 215 h 523"/>
                <a:gd name="T38" fmla="*/ 127 w 450"/>
                <a:gd name="T39" fmla="*/ 210 h 523"/>
                <a:gd name="T40" fmla="*/ 121 w 450"/>
                <a:gd name="T41" fmla="*/ 197 h 523"/>
                <a:gd name="T42" fmla="*/ 118 w 450"/>
                <a:gd name="T43" fmla="*/ 191 h 523"/>
                <a:gd name="T44" fmla="*/ 119 w 450"/>
                <a:gd name="T45" fmla="*/ 174 h 523"/>
                <a:gd name="T46" fmla="*/ 119 w 450"/>
                <a:gd name="T47" fmla="*/ 174 h 523"/>
                <a:gd name="T48" fmla="*/ 124 w 450"/>
                <a:gd name="T49" fmla="*/ 170 h 523"/>
                <a:gd name="T50" fmla="*/ 144 w 450"/>
                <a:gd name="T51" fmla="*/ 173 h 523"/>
                <a:gd name="T52" fmla="*/ 149 w 450"/>
                <a:gd name="T53" fmla="*/ 170 h 523"/>
                <a:gd name="T54" fmla="*/ 162 w 450"/>
                <a:gd name="T55" fmla="*/ 141 h 523"/>
                <a:gd name="T56" fmla="*/ 275 w 450"/>
                <a:gd name="T57" fmla="*/ 156 h 523"/>
                <a:gd name="T58" fmla="*/ 308 w 450"/>
                <a:gd name="T59" fmla="*/ 153 h 523"/>
                <a:gd name="T60" fmla="*/ 316 w 450"/>
                <a:gd name="T61" fmla="*/ 172 h 523"/>
                <a:gd name="T62" fmla="*/ 320 w 450"/>
                <a:gd name="T63" fmla="*/ 175 h 523"/>
                <a:gd name="T64" fmla="*/ 321 w 450"/>
                <a:gd name="T65" fmla="*/ 175 h 523"/>
                <a:gd name="T66" fmla="*/ 345 w 450"/>
                <a:gd name="T67" fmla="*/ 168 h 523"/>
                <a:gd name="T68" fmla="*/ 350 w 450"/>
                <a:gd name="T69" fmla="*/ 173 h 523"/>
                <a:gd name="T70" fmla="*/ 350 w 450"/>
                <a:gd name="T71" fmla="*/ 173 h 523"/>
                <a:gd name="T72" fmla="*/ 351 w 450"/>
                <a:gd name="T73" fmla="*/ 190 h 523"/>
                <a:gd name="T74" fmla="*/ 450 w 450"/>
                <a:gd name="T75" fmla="*/ 513 h 523"/>
                <a:gd name="T76" fmla="*/ 441 w 450"/>
                <a:gd name="T77" fmla="*/ 522 h 523"/>
                <a:gd name="T78" fmla="*/ 30 w 450"/>
                <a:gd name="T79" fmla="*/ 523 h 523"/>
                <a:gd name="T80" fmla="*/ 21 w 450"/>
                <a:gd name="T81" fmla="*/ 515 h 523"/>
                <a:gd name="T82" fmla="*/ 50 w 450"/>
                <a:gd name="T83" fmla="*/ 376 h 523"/>
                <a:gd name="T84" fmla="*/ 62 w 450"/>
                <a:gd name="T85" fmla="*/ 394 h 523"/>
                <a:gd name="T86" fmla="*/ 63 w 450"/>
                <a:gd name="T87" fmla="*/ 395 h 523"/>
                <a:gd name="T88" fmla="*/ 64 w 450"/>
                <a:gd name="T89" fmla="*/ 396 h 523"/>
                <a:gd name="T90" fmla="*/ 108 w 450"/>
                <a:gd name="T91" fmla="*/ 413 h 523"/>
                <a:gd name="T92" fmla="*/ 176 w 450"/>
                <a:gd name="T93" fmla="*/ 375 h 523"/>
                <a:gd name="T94" fmla="*/ 183 w 450"/>
                <a:gd name="T95" fmla="*/ 359 h 523"/>
                <a:gd name="T96" fmla="*/ 179 w 450"/>
                <a:gd name="T97" fmla="*/ 343 h 523"/>
                <a:gd name="T98" fmla="*/ 235 w 450"/>
                <a:gd name="T99" fmla="*/ 352 h 523"/>
                <a:gd name="T100" fmla="*/ 343 w 450"/>
                <a:gd name="T101" fmla="*/ 311 h 523"/>
                <a:gd name="T102" fmla="*/ 354 w 450"/>
                <a:gd name="T103" fmla="*/ 309 h 523"/>
                <a:gd name="T104" fmla="*/ 450 w 450"/>
                <a:gd name="T105" fmla="*/ 513 h 523"/>
                <a:gd name="T106" fmla="*/ 76 w 450"/>
                <a:gd name="T107" fmla="*/ 384 h 523"/>
                <a:gd name="T108" fmla="*/ 1 w 450"/>
                <a:gd name="T109" fmla="*/ 205 h 523"/>
                <a:gd name="T110" fmla="*/ 71 w 450"/>
                <a:gd name="T111" fmla="*/ 158 h 523"/>
                <a:gd name="T112" fmla="*/ 86 w 450"/>
                <a:gd name="T113" fmla="*/ 213 h 523"/>
                <a:gd name="T114" fmla="*/ 55 w 450"/>
                <a:gd name="T115" fmla="*/ 224 h 523"/>
                <a:gd name="T116" fmla="*/ 105 w 450"/>
                <a:gd name="T117" fmla="*/ 332 h 523"/>
                <a:gd name="T118" fmla="*/ 132 w 450"/>
                <a:gd name="T119" fmla="*/ 315 h 523"/>
                <a:gd name="T120" fmla="*/ 164 w 450"/>
                <a:gd name="T121" fmla="*/ 362 h 523"/>
                <a:gd name="T122" fmla="*/ 76 w 450"/>
                <a:gd name="T123" fmla="*/ 38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0" h="523">
                  <a:moveTo>
                    <a:pt x="105" y="204"/>
                  </a:moveTo>
                  <a:cubicBezTo>
                    <a:pt x="109" y="213"/>
                    <a:pt x="112" y="219"/>
                    <a:pt x="116" y="223"/>
                  </a:cubicBezTo>
                  <a:cubicBezTo>
                    <a:pt x="135" y="285"/>
                    <a:pt x="184" y="328"/>
                    <a:pt x="236" y="328"/>
                  </a:cubicBezTo>
                  <a:cubicBezTo>
                    <a:pt x="287" y="327"/>
                    <a:pt x="336" y="284"/>
                    <a:pt x="354" y="222"/>
                  </a:cubicBezTo>
                  <a:cubicBezTo>
                    <a:pt x="358" y="218"/>
                    <a:pt x="361" y="212"/>
                    <a:pt x="364" y="203"/>
                  </a:cubicBezTo>
                  <a:cubicBezTo>
                    <a:pt x="365" y="201"/>
                    <a:pt x="366" y="199"/>
                    <a:pt x="367" y="198"/>
                  </a:cubicBezTo>
                  <a:cubicBezTo>
                    <a:pt x="374" y="183"/>
                    <a:pt x="371" y="167"/>
                    <a:pt x="362" y="160"/>
                  </a:cubicBezTo>
                  <a:lnTo>
                    <a:pt x="362" y="158"/>
                  </a:lnTo>
                  <a:cubicBezTo>
                    <a:pt x="361" y="82"/>
                    <a:pt x="351" y="0"/>
                    <a:pt x="234" y="0"/>
                  </a:cubicBezTo>
                  <a:cubicBezTo>
                    <a:pt x="117" y="0"/>
                    <a:pt x="107" y="79"/>
                    <a:pt x="108" y="159"/>
                  </a:cubicBezTo>
                  <a:cubicBezTo>
                    <a:pt x="108" y="160"/>
                    <a:pt x="108" y="160"/>
                    <a:pt x="108" y="161"/>
                  </a:cubicBezTo>
                  <a:cubicBezTo>
                    <a:pt x="98" y="168"/>
                    <a:pt x="95" y="184"/>
                    <a:pt x="103" y="198"/>
                  </a:cubicBezTo>
                  <a:cubicBezTo>
                    <a:pt x="103" y="200"/>
                    <a:pt x="104" y="202"/>
                    <a:pt x="105" y="204"/>
                  </a:cubicBezTo>
                  <a:close/>
                  <a:moveTo>
                    <a:pt x="351" y="190"/>
                  </a:moveTo>
                  <a:cubicBezTo>
                    <a:pt x="350" y="192"/>
                    <a:pt x="349" y="194"/>
                    <a:pt x="348" y="197"/>
                  </a:cubicBezTo>
                  <a:cubicBezTo>
                    <a:pt x="347" y="200"/>
                    <a:pt x="344" y="208"/>
                    <a:pt x="342" y="210"/>
                  </a:cubicBezTo>
                  <a:cubicBezTo>
                    <a:pt x="340" y="211"/>
                    <a:pt x="339" y="213"/>
                    <a:pt x="338" y="215"/>
                  </a:cubicBezTo>
                  <a:cubicBezTo>
                    <a:pt x="323" y="271"/>
                    <a:pt x="280" y="310"/>
                    <a:pt x="236" y="310"/>
                  </a:cubicBezTo>
                  <a:cubicBezTo>
                    <a:pt x="190" y="310"/>
                    <a:pt x="148" y="271"/>
                    <a:pt x="131" y="215"/>
                  </a:cubicBezTo>
                  <a:cubicBezTo>
                    <a:pt x="131" y="213"/>
                    <a:pt x="129" y="211"/>
                    <a:pt x="127" y="210"/>
                  </a:cubicBezTo>
                  <a:cubicBezTo>
                    <a:pt x="126" y="208"/>
                    <a:pt x="123" y="201"/>
                    <a:pt x="121" y="197"/>
                  </a:cubicBezTo>
                  <a:cubicBezTo>
                    <a:pt x="120" y="195"/>
                    <a:pt x="119" y="193"/>
                    <a:pt x="118" y="191"/>
                  </a:cubicBezTo>
                  <a:cubicBezTo>
                    <a:pt x="114" y="183"/>
                    <a:pt x="115" y="175"/>
                    <a:pt x="119" y="174"/>
                  </a:cubicBezTo>
                  <a:lnTo>
                    <a:pt x="119" y="174"/>
                  </a:lnTo>
                  <a:cubicBezTo>
                    <a:pt x="121" y="173"/>
                    <a:pt x="123" y="171"/>
                    <a:pt x="124" y="170"/>
                  </a:cubicBezTo>
                  <a:lnTo>
                    <a:pt x="144" y="173"/>
                  </a:lnTo>
                  <a:cubicBezTo>
                    <a:pt x="146" y="173"/>
                    <a:pt x="148" y="172"/>
                    <a:pt x="149" y="170"/>
                  </a:cubicBezTo>
                  <a:lnTo>
                    <a:pt x="162" y="141"/>
                  </a:lnTo>
                  <a:cubicBezTo>
                    <a:pt x="176" y="144"/>
                    <a:pt x="231" y="157"/>
                    <a:pt x="275" y="156"/>
                  </a:cubicBezTo>
                  <a:cubicBezTo>
                    <a:pt x="288" y="156"/>
                    <a:pt x="299" y="155"/>
                    <a:pt x="308" y="153"/>
                  </a:cubicBezTo>
                  <a:lnTo>
                    <a:pt x="316" y="172"/>
                  </a:lnTo>
                  <a:cubicBezTo>
                    <a:pt x="317" y="174"/>
                    <a:pt x="318" y="175"/>
                    <a:pt x="320" y="175"/>
                  </a:cubicBezTo>
                  <a:cubicBezTo>
                    <a:pt x="320" y="175"/>
                    <a:pt x="321" y="175"/>
                    <a:pt x="321" y="175"/>
                  </a:cubicBezTo>
                  <a:lnTo>
                    <a:pt x="345" y="168"/>
                  </a:lnTo>
                  <a:cubicBezTo>
                    <a:pt x="346" y="170"/>
                    <a:pt x="348" y="172"/>
                    <a:pt x="350" y="173"/>
                  </a:cubicBezTo>
                  <a:lnTo>
                    <a:pt x="350" y="173"/>
                  </a:lnTo>
                  <a:cubicBezTo>
                    <a:pt x="354" y="175"/>
                    <a:pt x="355" y="182"/>
                    <a:pt x="351" y="190"/>
                  </a:cubicBezTo>
                  <a:close/>
                  <a:moveTo>
                    <a:pt x="450" y="513"/>
                  </a:moveTo>
                  <a:cubicBezTo>
                    <a:pt x="450" y="518"/>
                    <a:pt x="446" y="522"/>
                    <a:pt x="441" y="522"/>
                  </a:cubicBezTo>
                  <a:lnTo>
                    <a:pt x="30" y="523"/>
                  </a:lnTo>
                  <a:cubicBezTo>
                    <a:pt x="25" y="523"/>
                    <a:pt x="22" y="519"/>
                    <a:pt x="21" y="515"/>
                  </a:cubicBezTo>
                  <a:cubicBezTo>
                    <a:pt x="21" y="459"/>
                    <a:pt x="31" y="412"/>
                    <a:pt x="50" y="376"/>
                  </a:cubicBezTo>
                  <a:cubicBezTo>
                    <a:pt x="54" y="382"/>
                    <a:pt x="58" y="388"/>
                    <a:pt x="62" y="394"/>
                  </a:cubicBezTo>
                  <a:lnTo>
                    <a:pt x="63" y="395"/>
                  </a:lnTo>
                  <a:lnTo>
                    <a:pt x="64" y="396"/>
                  </a:lnTo>
                  <a:cubicBezTo>
                    <a:pt x="65" y="397"/>
                    <a:pt x="81" y="413"/>
                    <a:pt x="108" y="413"/>
                  </a:cubicBezTo>
                  <a:cubicBezTo>
                    <a:pt x="132" y="413"/>
                    <a:pt x="155" y="400"/>
                    <a:pt x="176" y="375"/>
                  </a:cubicBezTo>
                  <a:cubicBezTo>
                    <a:pt x="180" y="371"/>
                    <a:pt x="182" y="365"/>
                    <a:pt x="183" y="359"/>
                  </a:cubicBezTo>
                  <a:cubicBezTo>
                    <a:pt x="183" y="354"/>
                    <a:pt x="182" y="349"/>
                    <a:pt x="179" y="343"/>
                  </a:cubicBezTo>
                  <a:cubicBezTo>
                    <a:pt x="197" y="349"/>
                    <a:pt x="216" y="352"/>
                    <a:pt x="235" y="352"/>
                  </a:cubicBezTo>
                  <a:cubicBezTo>
                    <a:pt x="279" y="352"/>
                    <a:pt x="319" y="337"/>
                    <a:pt x="343" y="311"/>
                  </a:cubicBezTo>
                  <a:cubicBezTo>
                    <a:pt x="345" y="308"/>
                    <a:pt x="350" y="307"/>
                    <a:pt x="354" y="309"/>
                  </a:cubicBezTo>
                  <a:cubicBezTo>
                    <a:pt x="415" y="347"/>
                    <a:pt x="450" y="420"/>
                    <a:pt x="450" y="513"/>
                  </a:cubicBezTo>
                  <a:close/>
                  <a:moveTo>
                    <a:pt x="76" y="384"/>
                  </a:moveTo>
                  <a:cubicBezTo>
                    <a:pt x="0" y="295"/>
                    <a:pt x="1" y="205"/>
                    <a:pt x="1" y="205"/>
                  </a:cubicBezTo>
                  <a:cubicBezTo>
                    <a:pt x="4" y="156"/>
                    <a:pt x="61" y="154"/>
                    <a:pt x="71" y="158"/>
                  </a:cubicBezTo>
                  <a:cubicBezTo>
                    <a:pt x="84" y="164"/>
                    <a:pt x="87" y="207"/>
                    <a:pt x="86" y="213"/>
                  </a:cubicBezTo>
                  <a:cubicBezTo>
                    <a:pt x="84" y="221"/>
                    <a:pt x="55" y="224"/>
                    <a:pt x="55" y="224"/>
                  </a:cubicBezTo>
                  <a:cubicBezTo>
                    <a:pt x="66" y="272"/>
                    <a:pt x="105" y="332"/>
                    <a:pt x="105" y="332"/>
                  </a:cubicBezTo>
                  <a:cubicBezTo>
                    <a:pt x="116" y="319"/>
                    <a:pt x="132" y="315"/>
                    <a:pt x="132" y="315"/>
                  </a:cubicBezTo>
                  <a:cubicBezTo>
                    <a:pt x="164" y="327"/>
                    <a:pt x="164" y="362"/>
                    <a:pt x="164" y="362"/>
                  </a:cubicBezTo>
                  <a:cubicBezTo>
                    <a:pt x="114" y="421"/>
                    <a:pt x="91" y="401"/>
                    <a:pt x="76" y="38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</p:grpSp>
      <p:grpSp>
        <p:nvGrpSpPr>
          <p:cNvPr id="12" name="işlîḑé"/>
          <p:cNvGrpSpPr/>
          <p:nvPr/>
        </p:nvGrpSpPr>
        <p:grpSpPr>
          <a:xfrm>
            <a:off x="9908364" y="1788275"/>
            <a:ext cx="1013636" cy="1013632"/>
            <a:chOff x="3993715" y="3459786"/>
            <a:chExt cx="577851" cy="577851"/>
          </a:xfrm>
        </p:grpSpPr>
        <p:sp>
          <p:nvSpPr>
            <p:cNvPr id="28" name="íṩḷîḑe"/>
            <p:cNvSpPr/>
            <p:nvPr/>
          </p:nvSpPr>
          <p:spPr>
            <a:xfrm>
              <a:off x="3993715" y="3459786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4472C4"/>
            </a:solidFill>
            <a:ln w="381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29" name="ïṡ1îdè"/>
            <p:cNvSpPr/>
            <p:nvPr/>
          </p:nvSpPr>
          <p:spPr>
            <a:xfrm>
              <a:off x="4141737" y="3634986"/>
              <a:ext cx="281804" cy="227446"/>
            </a:xfrm>
            <a:custGeom>
              <a:avLst/>
              <a:gdLst>
                <a:gd name="T0" fmla="*/ 8170 w 8170"/>
                <a:gd name="T1" fmla="*/ 6404 h 6604"/>
                <a:gd name="T2" fmla="*/ 7970 w 8170"/>
                <a:gd name="T3" fmla="*/ 6604 h 6604"/>
                <a:gd name="T4" fmla="*/ 538 w 8170"/>
                <a:gd name="T5" fmla="*/ 6604 h 6604"/>
                <a:gd name="T6" fmla="*/ 338 w 8170"/>
                <a:gd name="T7" fmla="*/ 6404 h 6604"/>
                <a:gd name="T8" fmla="*/ 538 w 8170"/>
                <a:gd name="T9" fmla="*/ 6203 h 6604"/>
                <a:gd name="T10" fmla="*/ 7970 w 8170"/>
                <a:gd name="T11" fmla="*/ 6203 h 6604"/>
                <a:gd name="T12" fmla="*/ 8170 w 8170"/>
                <a:gd name="T13" fmla="*/ 6404 h 6604"/>
                <a:gd name="T14" fmla="*/ 2362 w 8170"/>
                <a:gd name="T15" fmla="*/ 865 h 6604"/>
                <a:gd name="T16" fmla="*/ 3107 w 8170"/>
                <a:gd name="T17" fmla="*/ 1374 h 6604"/>
                <a:gd name="T18" fmla="*/ 4946 w 8170"/>
                <a:gd name="T19" fmla="*/ 644 h 6604"/>
                <a:gd name="T20" fmla="*/ 3041 w 8170"/>
                <a:gd name="T21" fmla="*/ 293 h 6604"/>
                <a:gd name="T22" fmla="*/ 2931 w 8170"/>
                <a:gd name="T23" fmla="*/ 304 h 6604"/>
                <a:gd name="T24" fmla="*/ 2401 w 8170"/>
                <a:gd name="T25" fmla="*/ 514 h 6604"/>
                <a:gd name="T26" fmla="*/ 2276 w 8170"/>
                <a:gd name="T27" fmla="*/ 678 h 6604"/>
                <a:gd name="T28" fmla="*/ 2362 w 8170"/>
                <a:gd name="T29" fmla="*/ 865 h 6604"/>
                <a:gd name="T30" fmla="*/ 7722 w 8170"/>
                <a:gd name="T31" fmla="*/ 312 h 6604"/>
                <a:gd name="T32" fmla="*/ 7219 w 8170"/>
                <a:gd name="T33" fmla="*/ 0 h 6604"/>
                <a:gd name="T34" fmla="*/ 7008 w 8170"/>
                <a:gd name="T35" fmla="*/ 41 h 6604"/>
                <a:gd name="T36" fmla="*/ 5317 w 8170"/>
                <a:gd name="T37" fmla="*/ 712 h 6604"/>
                <a:gd name="T38" fmla="*/ 5317 w 8170"/>
                <a:gd name="T39" fmla="*/ 712 h 6604"/>
                <a:gd name="T40" fmla="*/ 3307 w 8170"/>
                <a:gd name="T41" fmla="*/ 1510 h 6604"/>
                <a:gd name="T42" fmla="*/ 3307 w 8170"/>
                <a:gd name="T43" fmla="*/ 1510 h 6604"/>
                <a:gd name="T44" fmla="*/ 1247 w 8170"/>
                <a:gd name="T45" fmla="*/ 2328 h 6604"/>
                <a:gd name="T46" fmla="*/ 761 w 8170"/>
                <a:gd name="T47" fmla="*/ 2074 h 6604"/>
                <a:gd name="T48" fmla="*/ 136 w 8170"/>
                <a:gd name="T49" fmla="*/ 2042 h 6604"/>
                <a:gd name="T50" fmla="*/ 16 w 8170"/>
                <a:gd name="T51" fmla="*/ 2180 h 6604"/>
                <a:gd name="T52" fmla="*/ 57 w 8170"/>
                <a:gd name="T53" fmla="*/ 2358 h 6604"/>
                <a:gd name="T54" fmla="*/ 788 w 8170"/>
                <a:gd name="T55" fmla="*/ 3223 h 6604"/>
                <a:gd name="T56" fmla="*/ 633 w 8170"/>
                <a:gd name="T57" fmla="*/ 3800 h 6604"/>
                <a:gd name="T58" fmla="*/ 693 w 8170"/>
                <a:gd name="T59" fmla="*/ 4002 h 6604"/>
                <a:gd name="T60" fmla="*/ 900 w 8170"/>
                <a:gd name="T61" fmla="*/ 4038 h 6604"/>
                <a:gd name="T62" fmla="*/ 1158 w 8170"/>
                <a:gd name="T63" fmla="*/ 3936 h 6604"/>
                <a:gd name="T64" fmla="*/ 1241 w 8170"/>
                <a:gd name="T65" fmla="*/ 3875 h 6604"/>
                <a:gd name="T66" fmla="*/ 1660 w 8170"/>
                <a:gd name="T67" fmla="*/ 3352 h 6604"/>
                <a:gd name="T68" fmla="*/ 3695 w 8170"/>
                <a:gd name="T69" fmla="*/ 2545 h 6604"/>
                <a:gd name="T70" fmla="*/ 3779 w 8170"/>
                <a:gd name="T71" fmla="*/ 4550 h 6604"/>
                <a:gd name="T72" fmla="*/ 3870 w 8170"/>
                <a:gd name="T73" fmla="*/ 4710 h 6604"/>
                <a:gd name="T74" fmla="*/ 3979 w 8170"/>
                <a:gd name="T75" fmla="*/ 4742 h 6604"/>
                <a:gd name="T76" fmla="*/ 4053 w 8170"/>
                <a:gd name="T77" fmla="*/ 4728 h 6604"/>
                <a:gd name="T78" fmla="*/ 4626 w 8170"/>
                <a:gd name="T79" fmla="*/ 4500 h 6604"/>
                <a:gd name="T80" fmla="*/ 4738 w 8170"/>
                <a:gd name="T81" fmla="*/ 4388 h 6604"/>
                <a:gd name="T82" fmla="*/ 5797 w 8170"/>
                <a:gd name="T83" fmla="*/ 1710 h 6604"/>
                <a:gd name="T84" fmla="*/ 7427 w 8170"/>
                <a:gd name="T85" fmla="*/ 1063 h 6604"/>
                <a:gd name="T86" fmla="*/ 7737 w 8170"/>
                <a:gd name="T87" fmla="*/ 752 h 6604"/>
                <a:gd name="T88" fmla="*/ 7722 w 8170"/>
                <a:gd name="T89" fmla="*/ 312 h 6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70" h="6604">
                  <a:moveTo>
                    <a:pt x="8170" y="6404"/>
                  </a:moveTo>
                  <a:cubicBezTo>
                    <a:pt x="8170" y="6514"/>
                    <a:pt x="8080" y="6604"/>
                    <a:pt x="7970" y="6604"/>
                  </a:cubicBezTo>
                  <a:lnTo>
                    <a:pt x="538" y="6604"/>
                  </a:lnTo>
                  <a:cubicBezTo>
                    <a:pt x="427" y="6604"/>
                    <a:pt x="338" y="6514"/>
                    <a:pt x="338" y="6404"/>
                  </a:cubicBezTo>
                  <a:cubicBezTo>
                    <a:pt x="338" y="6293"/>
                    <a:pt x="427" y="6203"/>
                    <a:pt x="538" y="6203"/>
                  </a:cubicBezTo>
                  <a:lnTo>
                    <a:pt x="7970" y="6203"/>
                  </a:lnTo>
                  <a:cubicBezTo>
                    <a:pt x="8080" y="6203"/>
                    <a:pt x="8170" y="6293"/>
                    <a:pt x="8170" y="6404"/>
                  </a:cubicBezTo>
                  <a:close/>
                  <a:moveTo>
                    <a:pt x="2362" y="865"/>
                  </a:moveTo>
                  <a:lnTo>
                    <a:pt x="3107" y="1374"/>
                  </a:lnTo>
                  <a:lnTo>
                    <a:pt x="4946" y="644"/>
                  </a:lnTo>
                  <a:lnTo>
                    <a:pt x="3041" y="293"/>
                  </a:lnTo>
                  <a:cubicBezTo>
                    <a:pt x="3004" y="286"/>
                    <a:pt x="2966" y="290"/>
                    <a:pt x="2931" y="304"/>
                  </a:cubicBezTo>
                  <a:lnTo>
                    <a:pt x="2401" y="514"/>
                  </a:lnTo>
                  <a:cubicBezTo>
                    <a:pt x="2332" y="541"/>
                    <a:pt x="2284" y="604"/>
                    <a:pt x="2276" y="678"/>
                  </a:cubicBezTo>
                  <a:cubicBezTo>
                    <a:pt x="2268" y="752"/>
                    <a:pt x="2301" y="824"/>
                    <a:pt x="2362" y="865"/>
                  </a:cubicBezTo>
                  <a:close/>
                  <a:moveTo>
                    <a:pt x="7722" y="312"/>
                  </a:moveTo>
                  <a:cubicBezTo>
                    <a:pt x="7632" y="123"/>
                    <a:pt x="7435" y="0"/>
                    <a:pt x="7219" y="0"/>
                  </a:cubicBezTo>
                  <a:cubicBezTo>
                    <a:pt x="7147" y="0"/>
                    <a:pt x="7076" y="14"/>
                    <a:pt x="7008" y="41"/>
                  </a:cubicBezTo>
                  <a:lnTo>
                    <a:pt x="5317" y="712"/>
                  </a:lnTo>
                  <a:lnTo>
                    <a:pt x="5317" y="712"/>
                  </a:lnTo>
                  <a:lnTo>
                    <a:pt x="3307" y="1510"/>
                  </a:lnTo>
                  <a:lnTo>
                    <a:pt x="3307" y="1510"/>
                  </a:lnTo>
                  <a:lnTo>
                    <a:pt x="1247" y="2328"/>
                  </a:lnTo>
                  <a:lnTo>
                    <a:pt x="761" y="2074"/>
                  </a:lnTo>
                  <a:cubicBezTo>
                    <a:pt x="570" y="1975"/>
                    <a:pt x="337" y="1963"/>
                    <a:pt x="136" y="2042"/>
                  </a:cubicBezTo>
                  <a:cubicBezTo>
                    <a:pt x="76" y="2066"/>
                    <a:pt x="32" y="2117"/>
                    <a:pt x="16" y="2180"/>
                  </a:cubicBezTo>
                  <a:cubicBezTo>
                    <a:pt x="0" y="2242"/>
                    <a:pt x="16" y="2308"/>
                    <a:pt x="57" y="2358"/>
                  </a:cubicBezTo>
                  <a:lnTo>
                    <a:pt x="788" y="3223"/>
                  </a:lnTo>
                  <a:lnTo>
                    <a:pt x="633" y="3800"/>
                  </a:lnTo>
                  <a:cubicBezTo>
                    <a:pt x="613" y="3873"/>
                    <a:pt x="637" y="3951"/>
                    <a:pt x="693" y="4002"/>
                  </a:cubicBezTo>
                  <a:cubicBezTo>
                    <a:pt x="750" y="4052"/>
                    <a:pt x="830" y="4066"/>
                    <a:pt x="900" y="4038"/>
                  </a:cubicBezTo>
                  <a:lnTo>
                    <a:pt x="1158" y="3936"/>
                  </a:lnTo>
                  <a:cubicBezTo>
                    <a:pt x="1191" y="3923"/>
                    <a:pt x="1219" y="3902"/>
                    <a:pt x="1241" y="3875"/>
                  </a:cubicBezTo>
                  <a:lnTo>
                    <a:pt x="1660" y="3352"/>
                  </a:lnTo>
                  <a:lnTo>
                    <a:pt x="3695" y="2545"/>
                  </a:lnTo>
                  <a:lnTo>
                    <a:pt x="3779" y="4550"/>
                  </a:lnTo>
                  <a:cubicBezTo>
                    <a:pt x="3782" y="4615"/>
                    <a:pt x="3815" y="4674"/>
                    <a:pt x="3870" y="4710"/>
                  </a:cubicBezTo>
                  <a:cubicBezTo>
                    <a:pt x="3903" y="4731"/>
                    <a:pt x="3941" y="4742"/>
                    <a:pt x="3979" y="4742"/>
                  </a:cubicBezTo>
                  <a:cubicBezTo>
                    <a:pt x="4004" y="4742"/>
                    <a:pt x="4029" y="4737"/>
                    <a:pt x="4053" y="4728"/>
                  </a:cubicBezTo>
                  <a:lnTo>
                    <a:pt x="4626" y="4500"/>
                  </a:lnTo>
                  <a:cubicBezTo>
                    <a:pt x="4677" y="4480"/>
                    <a:pt x="4718" y="4439"/>
                    <a:pt x="4738" y="4388"/>
                  </a:cubicBezTo>
                  <a:lnTo>
                    <a:pt x="5797" y="1710"/>
                  </a:lnTo>
                  <a:lnTo>
                    <a:pt x="7427" y="1063"/>
                  </a:lnTo>
                  <a:cubicBezTo>
                    <a:pt x="7568" y="1007"/>
                    <a:pt x="7681" y="893"/>
                    <a:pt x="7737" y="752"/>
                  </a:cubicBezTo>
                  <a:cubicBezTo>
                    <a:pt x="7793" y="610"/>
                    <a:pt x="7787" y="450"/>
                    <a:pt x="7722" y="31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</p:grpSp>
      <p:grpSp>
        <p:nvGrpSpPr>
          <p:cNvPr id="13" name="îṥḻïḍe"/>
          <p:cNvGrpSpPr/>
          <p:nvPr/>
        </p:nvGrpSpPr>
        <p:grpSpPr>
          <a:xfrm>
            <a:off x="7027322" y="1788275"/>
            <a:ext cx="1013636" cy="1013632"/>
            <a:chOff x="3993715" y="3459786"/>
            <a:chExt cx="577851" cy="577851"/>
          </a:xfrm>
        </p:grpSpPr>
        <p:sp>
          <p:nvSpPr>
            <p:cNvPr id="26" name="ïśḻîḋe"/>
            <p:cNvSpPr/>
            <p:nvPr/>
          </p:nvSpPr>
          <p:spPr>
            <a:xfrm>
              <a:off x="3993715" y="3459786"/>
              <a:ext cx="577851" cy="577851"/>
            </a:xfrm>
            <a:prstGeom prst="roundRect">
              <a:avLst>
                <a:gd name="adj" fmla="val 50000"/>
              </a:avLst>
            </a:prstGeom>
            <a:solidFill>
              <a:srgbClr val="284774"/>
            </a:solidFill>
            <a:ln w="381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27" name="îṣļïḓè"/>
            <p:cNvSpPr/>
            <p:nvPr/>
          </p:nvSpPr>
          <p:spPr>
            <a:xfrm>
              <a:off x="4141736" y="3630341"/>
              <a:ext cx="281804" cy="23673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122" h="506660">
                  <a:moveTo>
                    <a:pt x="449184" y="255729"/>
                  </a:moveTo>
                  <a:cubicBezTo>
                    <a:pt x="461461" y="255729"/>
                    <a:pt x="471377" y="265629"/>
                    <a:pt x="471377" y="277887"/>
                  </a:cubicBezTo>
                  <a:lnTo>
                    <a:pt x="471377" y="484220"/>
                  </a:lnTo>
                  <a:cubicBezTo>
                    <a:pt x="471377" y="496478"/>
                    <a:pt x="461461" y="506378"/>
                    <a:pt x="449184" y="506378"/>
                  </a:cubicBezTo>
                  <a:cubicBezTo>
                    <a:pt x="436907" y="506378"/>
                    <a:pt x="426991" y="496478"/>
                    <a:pt x="426991" y="484220"/>
                  </a:cubicBezTo>
                  <a:lnTo>
                    <a:pt x="426991" y="277887"/>
                  </a:lnTo>
                  <a:cubicBezTo>
                    <a:pt x="426991" y="265629"/>
                    <a:pt x="436907" y="255729"/>
                    <a:pt x="449184" y="255729"/>
                  </a:cubicBezTo>
                  <a:close/>
                  <a:moveTo>
                    <a:pt x="153938" y="255729"/>
                  </a:moveTo>
                  <a:cubicBezTo>
                    <a:pt x="166215" y="255729"/>
                    <a:pt x="176131" y="265629"/>
                    <a:pt x="176131" y="277887"/>
                  </a:cubicBezTo>
                  <a:lnTo>
                    <a:pt x="176131" y="484220"/>
                  </a:lnTo>
                  <a:cubicBezTo>
                    <a:pt x="176131" y="496478"/>
                    <a:pt x="166215" y="506378"/>
                    <a:pt x="153938" y="506378"/>
                  </a:cubicBezTo>
                  <a:cubicBezTo>
                    <a:pt x="141661" y="506378"/>
                    <a:pt x="131745" y="496478"/>
                    <a:pt x="131745" y="484220"/>
                  </a:cubicBezTo>
                  <a:lnTo>
                    <a:pt x="131745" y="277887"/>
                  </a:lnTo>
                  <a:cubicBezTo>
                    <a:pt x="131745" y="265629"/>
                    <a:pt x="141661" y="255729"/>
                    <a:pt x="153938" y="255729"/>
                  </a:cubicBezTo>
                  <a:close/>
                  <a:moveTo>
                    <a:pt x="301561" y="0"/>
                  </a:moveTo>
                  <a:cubicBezTo>
                    <a:pt x="441796" y="0"/>
                    <a:pt x="556062" y="113464"/>
                    <a:pt x="558423" y="253801"/>
                  </a:cubicBezTo>
                  <a:cubicBezTo>
                    <a:pt x="584235" y="261502"/>
                    <a:pt x="603122" y="286018"/>
                    <a:pt x="603122" y="315091"/>
                  </a:cubicBezTo>
                  <a:lnTo>
                    <a:pt x="603122" y="442856"/>
                  </a:lnTo>
                  <a:cubicBezTo>
                    <a:pt x="603122" y="478058"/>
                    <a:pt x="575421" y="506660"/>
                    <a:pt x="541268" y="506660"/>
                  </a:cubicBezTo>
                  <a:lnTo>
                    <a:pt x="492319" y="506660"/>
                  </a:lnTo>
                  <a:lnTo>
                    <a:pt x="492319" y="262916"/>
                  </a:lnTo>
                  <a:cubicBezTo>
                    <a:pt x="492004" y="261345"/>
                    <a:pt x="491847" y="259773"/>
                    <a:pt x="491847" y="258202"/>
                  </a:cubicBezTo>
                  <a:cubicBezTo>
                    <a:pt x="491847" y="152595"/>
                    <a:pt x="406383" y="66633"/>
                    <a:pt x="301561" y="66633"/>
                  </a:cubicBezTo>
                  <a:cubicBezTo>
                    <a:pt x="196581" y="66633"/>
                    <a:pt x="111118" y="152595"/>
                    <a:pt x="111118" y="258202"/>
                  </a:cubicBezTo>
                  <a:cubicBezTo>
                    <a:pt x="111118" y="259459"/>
                    <a:pt x="110960" y="260559"/>
                    <a:pt x="110803" y="261816"/>
                  </a:cubicBezTo>
                  <a:lnTo>
                    <a:pt x="110803" y="506660"/>
                  </a:lnTo>
                  <a:lnTo>
                    <a:pt x="61855" y="506660"/>
                  </a:lnTo>
                  <a:cubicBezTo>
                    <a:pt x="27701" y="506660"/>
                    <a:pt x="0" y="478058"/>
                    <a:pt x="0" y="442856"/>
                  </a:cubicBezTo>
                  <a:lnTo>
                    <a:pt x="0" y="315091"/>
                  </a:lnTo>
                  <a:cubicBezTo>
                    <a:pt x="0" y="286018"/>
                    <a:pt x="18729" y="261659"/>
                    <a:pt x="44542" y="253801"/>
                  </a:cubicBezTo>
                  <a:cubicBezTo>
                    <a:pt x="46902" y="113464"/>
                    <a:pt x="161168" y="0"/>
                    <a:pt x="30156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</p:grpSp>
      <p:grpSp>
        <p:nvGrpSpPr>
          <p:cNvPr id="14" name="îṡḻïḋè"/>
          <p:cNvGrpSpPr/>
          <p:nvPr/>
        </p:nvGrpSpPr>
        <p:grpSpPr>
          <a:xfrm>
            <a:off x="2705100" y="3027933"/>
            <a:ext cx="666177" cy="513777"/>
            <a:chOff x="2705100" y="1670623"/>
            <a:chExt cx="666177" cy="513777"/>
          </a:xfrm>
        </p:grpSpPr>
        <p:sp>
          <p:nvSpPr>
            <p:cNvPr id="24" name="iṥ1íďe"/>
            <p:cNvSpPr/>
            <p:nvPr/>
          </p:nvSpPr>
          <p:spPr>
            <a:xfrm>
              <a:off x="2705100" y="1670623"/>
              <a:ext cx="513777" cy="513777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ïSļîdè"/>
            <p:cNvSpPr/>
            <p:nvPr/>
          </p:nvSpPr>
          <p:spPr>
            <a:xfrm>
              <a:off x="2857500" y="1670623"/>
              <a:ext cx="513777" cy="513777"/>
            </a:xfrm>
            <a:prstGeom prst="chevron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年终工作总结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32020" y="267162"/>
            <a:ext cx="2269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Year-end work summary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îsḻîďè"/>
          <p:cNvGrpSpPr/>
          <p:nvPr/>
        </p:nvGrpSpPr>
        <p:grpSpPr>
          <a:xfrm>
            <a:off x="3506551" y="4381426"/>
            <a:ext cx="2550454" cy="1285873"/>
            <a:chOff x="673100" y="4252778"/>
            <a:chExt cx="2387009" cy="1285873"/>
          </a:xfrm>
        </p:grpSpPr>
        <p:sp>
          <p:nvSpPr>
            <p:cNvPr id="46" name="íṩ1îďe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47" name="ïSļîd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48" name="îş1íďè"/>
          <p:cNvGrpSpPr/>
          <p:nvPr/>
        </p:nvGrpSpPr>
        <p:grpSpPr>
          <a:xfrm>
            <a:off x="6271667" y="4381426"/>
            <a:ext cx="2550454" cy="1285873"/>
            <a:chOff x="673100" y="4252778"/>
            <a:chExt cx="2387009" cy="1285873"/>
          </a:xfrm>
        </p:grpSpPr>
        <p:sp>
          <p:nvSpPr>
            <p:cNvPr id="49" name="ïṩliḑê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</p:txBody>
        </p:sp>
        <p:sp>
          <p:nvSpPr>
            <p:cNvPr id="50" name="islïḋ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51" name="ïṥḷiḋé"/>
          <p:cNvGrpSpPr/>
          <p:nvPr/>
        </p:nvGrpSpPr>
        <p:grpSpPr>
          <a:xfrm>
            <a:off x="9036783" y="4381426"/>
            <a:ext cx="2550454" cy="1285873"/>
            <a:chOff x="673100" y="4252778"/>
            <a:chExt cx="2387009" cy="1285873"/>
          </a:xfrm>
        </p:grpSpPr>
        <p:sp>
          <p:nvSpPr>
            <p:cNvPr id="52" name="ïšlîdê"/>
            <p:cNvSpPr/>
            <p:nvPr/>
          </p:nvSpPr>
          <p:spPr bwMode="auto">
            <a:xfrm>
              <a:off x="673100" y="4707959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单击添加内容或者复制您的</a:t>
              </a:r>
              <a:endParaRPr lang="zh-CN" altLang="en-US" sz="1100" dirty="0"/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内容进行替换</a:t>
              </a:r>
              <a:endParaRPr lang="zh-CN" altLang="en-US" sz="1100" dirty="0"/>
            </a:p>
          </p:txBody>
        </p:sp>
        <p:sp>
          <p:nvSpPr>
            <p:cNvPr id="53" name="îṡ1ïḑé"/>
            <p:cNvSpPr txBox="1"/>
            <p:nvPr/>
          </p:nvSpPr>
          <p:spPr bwMode="auto">
            <a:xfrm>
              <a:off x="673100" y="4252778"/>
              <a:ext cx="2387009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V="1">
            <a:off x="0" y="584201"/>
            <a:ext cx="12192000" cy="504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年终工作总结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2020" y="267162"/>
            <a:ext cx="2269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Year-end work summary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ïṡ1ïḍe"/>
          <p:cNvSpPr/>
          <p:nvPr/>
        </p:nvSpPr>
        <p:spPr bwMode="auto">
          <a:xfrm>
            <a:off x="794" y="1028700"/>
            <a:ext cx="12190412" cy="2462213"/>
          </a:xfrm>
          <a:custGeom>
            <a:avLst/>
            <a:gdLst>
              <a:gd name="T0" fmla="*/ 0 w 7679"/>
              <a:gd name="T1" fmla="*/ 0 h 1551"/>
              <a:gd name="T2" fmla="*/ 7679 w 7679"/>
              <a:gd name="T3" fmla="*/ 620 h 1551"/>
              <a:gd name="T4" fmla="*/ 7679 w 7679"/>
              <a:gd name="T5" fmla="*/ 1551 h 1551"/>
              <a:gd name="T6" fmla="*/ 0 w 7679"/>
              <a:gd name="T7" fmla="*/ 930 h 1551"/>
              <a:gd name="T8" fmla="*/ 0 w 7679"/>
              <a:gd name="T9" fmla="*/ 0 h 1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79" h="1551">
                <a:moveTo>
                  <a:pt x="0" y="0"/>
                </a:moveTo>
                <a:lnTo>
                  <a:pt x="7679" y="620"/>
                </a:lnTo>
                <a:lnTo>
                  <a:pt x="7679" y="1551"/>
                </a:lnTo>
                <a:lnTo>
                  <a:pt x="0" y="93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/>
            <a:srcRect/>
            <a:tile tx="0" ty="-19558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íšḻíḋè"/>
          <p:cNvSpPr/>
          <p:nvPr/>
        </p:nvSpPr>
        <p:spPr>
          <a:xfrm>
            <a:off x="0" y="1425235"/>
            <a:ext cx="12192000" cy="1669142"/>
          </a:xfrm>
          <a:prstGeom prst="rect">
            <a:avLst/>
          </a:prstGeom>
          <a:solidFill>
            <a:srgbClr val="284774">
              <a:alpha val="6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lvl="0" algn="ctr" defTabSz="913765">
              <a:buSzPct val="25000"/>
              <a:defRPr/>
            </a:pPr>
            <a:r>
              <a:rPr lang="zh-CN" altLang="en-US" sz="2400" i="1" dirty="0"/>
              <a:t>单击添加内容或者复制您的内容进行替换</a:t>
            </a:r>
            <a:endParaRPr lang="zh-CN" altLang="en-US" sz="2400" i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2110505" y="3927852"/>
            <a:ext cx="759214" cy="759214"/>
            <a:chOff x="2110505" y="3927852"/>
            <a:chExt cx="759214" cy="759214"/>
          </a:xfrm>
        </p:grpSpPr>
        <p:sp>
          <p:nvSpPr>
            <p:cNvPr id="10" name="ïṧḷîďê"/>
            <p:cNvSpPr/>
            <p:nvPr/>
          </p:nvSpPr>
          <p:spPr>
            <a:xfrm>
              <a:off x="2110505" y="3927852"/>
              <a:ext cx="759214" cy="759214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rgbClr val="4472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</a:endParaRPr>
            </a:p>
          </p:txBody>
        </p:sp>
        <p:sp>
          <p:nvSpPr>
            <p:cNvPr id="11" name="ïṣ1íḍe"/>
            <p:cNvSpPr/>
            <p:nvPr/>
          </p:nvSpPr>
          <p:spPr>
            <a:xfrm>
              <a:off x="2332068" y="4186567"/>
              <a:ext cx="316088" cy="241786"/>
            </a:xfrm>
            <a:custGeom>
              <a:avLst/>
              <a:gdLst>
                <a:gd name="connsiteX0" fmla="*/ 361794 w 551492"/>
                <a:gd name="connsiteY0" fmla="*/ 308363 h 421851"/>
                <a:gd name="connsiteX1" fmla="*/ 530845 w 551492"/>
                <a:gd name="connsiteY1" fmla="*/ 308363 h 421851"/>
                <a:gd name="connsiteX2" fmla="*/ 551492 w 551492"/>
                <a:gd name="connsiteY2" fmla="*/ 329044 h 421851"/>
                <a:gd name="connsiteX3" fmla="*/ 551492 w 551492"/>
                <a:gd name="connsiteY3" fmla="*/ 362650 h 421851"/>
                <a:gd name="connsiteX4" fmla="*/ 530845 w 551492"/>
                <a:gd name="connsiteY4" fmla="*/ 383331 h 421851"/>
                <a:gd name="connsiteX5" fmla="*/ 378570 w 551492"/>
                <a:gd name="connsiteY5" fmla="*/ 383331 h 421851"/>
                <a:gd name="connsiteX6" fmla="*/ 378570 w 551492"/>
                <a:gd name="connsiteY6" fmla="*/ 369113 h 421851"/>
                <a:gd name="connsiteX7" fmla="*/ 361794 w 551492"/>
                <a:gd name="connsiteY7" fmla="*/ 308363 h 421851"/>
                <a:gd name="connsiteX8" fmla="*/ 313904 w 551492"/>
                <a:gd name="connsiteY8" fmla="*/ 172924 h 421851"/>
                <a:gd name="connsiteX9" fmla="*/ 530832 w 551492"/>
                <a:gd name="connsiteY9" fmla="*/ 172924 h 421851"/>
                <a:gd name="connsiteX10" fmla="*/ 551492 w 551492"/>
                <a:gd name="connsiteY10" fmla="*/ 193548 h 421851"/>
                <a:gd name="connsiteX11" fmla="*/ 551492 w 551492"/>
                <a:gd name="connsiteY11" fmla="*/ 225772 h 421851"/>
                <a:gd name="connsiteX12" fmla="*/ 530832 w 551492"/>
                <a:gd name="connsiteY12" fmla="*/ 247685 h 421851"/>
                <a:gd name="connsiteX13" fmla="*/ 271293 w 551492"/>
                <a:gd name="connsiteY13" fmla="*/ 247685 h 421851"/>
                <a:gd name="connsiteX14" fmla="*/ 271293 w 551492"/>
                <a:gd name="connsiteY14" fmla="*/ 227061 h 421851"/>
                <a:gd name="connsiteX15" fmla="*/ 272584 w 551492"/>
                <a:gd name="connsiteY15" fmla="*/ 224483 h 421851"/>
                <a:gd name="connsiteX16" fmla="*/ 313904 w 551492"/>
                <a:gd name="connsiteY16" fmla="*/ 172924 h 421851"/>
                <a:gd name="connsiteX17" fmla="*/ 281648 w 551492"/>
                <a:gd name="connsiteY17" fmla="*/ 36241 h 421851"/>
                <a:gd name="connsiteX18" fmla="*/ 530834 w 551492"/>
                <a:gd name="connsiteY18" fmla="*/ 36241 h 421851"/>
                <a:gd name="connsiteX19" fmla="*/ 551492 w 551492"/>
                <a:gd name="connsiteY19" fmla="*/ 58154 h 421851"/>
                <a:gd name="connsiteX20" fmla="*/ 551492 w 551492"/>
                <a:gd name="connsiteY20" fmla="*/ 90378 h 421851"/>
                <a:gd name="connsiteX21" fmla="*/ 530834 w 551492"/>
                <a:gd name="connsiteY21" fmla="*/ 111002 h 421851"/>
                <a:gd name="connsiteX22" fmla="*/ 308761 w 551492"/>
                <a:gd name="connsiteY22" fmla="*/ 111002 h 421851"/>
                <a:gd name="connsiteX23" fmla="*/ 295850 w 551492"/>
                <a:gd name="connsiteY23" fmla="*/ 96823 h 421851"/>
                <a:gd name="connsiteX24" fmla="*/ 281648 w 551492"/>
                <a:gd name="connsiteY24" fmla="*/ 36241 h 421851"/>
                <a:gd name="connsiteX25" fmla="*/ 176987 w 551492"/>
                <a:gd name="connsiteY25" fmla="*/ 0 h 421851"/>
                <a:gd name="connsiteX26" fmla="*/ 271294 w 551492"/>
                <a:gd name="connsiteY26" fmla="*/ 117396 h 421851"/>
                <a:gd name="connsiteX27" fmla="*/ 276461 w 551492"/>
                <a:gd name="connsiteY27" fmla="*/ 117396 h 421851"/>
                <a:gd name="connsiteX28" fmla="*/ 290672 w 551492"/>
                <a:gd name="connsiteY28" fmla="*/ 152228 h 421851"/>
                <a:gd name="connsiteX29" fmla="*/ 262251 w 551492"/>
                <a:gd name="connsiteY29" fmla="*/ 199960 h 421851"/>
                <a:gd name="connsiteX30" fmla="*/ 257083 w 551492"/>
                <a:gd name="connsiteY30" fmla="*/ 197380 h 421851"/>
                <a:gd name="connsiteX31" fmla="*/ 224786 w 551492"/>
                <a:gd name="connsiteY31" fmla="*/ 247692 h 421851"/>
                <a:gd name="connsiteX32" fmla="*/ 219619 w 551492"/>
                <a:gd name="connsiteY32" fmla="*/ 259303 h 421851"/>
                <a:gd name="connsiteX33" fmla="*/ 241581 w 551492"/>
                <a:gd name="connsiteY33" fmla="*/ 279944 h 421851"/>
                <a:gd name="connsiteX34" fmla="*/ 263543 w 551492"/>
                <a:gd name="connsiteY34" fmla="*/ 279944 h 421851"/>
                <a:gd name="connsiteX35" fmla="*/ 352682 w 551492"/>
                <a:gd name="connsiteY35" fmla="*/ 368958 h 421851"/>
                <a:gd name="connsiteX36" fmla="*/ 352682 w 551492"/>
                <a:gd name="connsiteY36" fmla="*/ 393470 h 421851"/>
                <a:gd name="connsiteX37" fmla="*/ 325553 w 551492"/>
                <a:gd name="connsiteY37" fmla="*/ 421851 h 421851"/>
                <a:gd name="connsiteX38" fmla="*/ 28421 w 551492"/>
                <a:gd name="connsiteY38" fmla="*/ 421851 h 421851"/>
                <a:gd name="connsiteX39" fmla="*/ 0 w 551492"/>
                <a:gd name="connsiteY39" fmla="*/ 393470 h 421851"/>
                <a:gd name="connsiteX40" fmla="*/ 0 w 551492"/>
                <a:gd name="connsiteY40" fmla="*/ 368958 h 421851"/>
                <a:gd name="connsiteX41" fmla="*/ 89139 w 551492"/>
                <a:gd name="connsiteY41" fmla="*/ 279944 h 421851"/>
                <a:gd name="connsiteX42" fmla="*/ 112393 w 551492"/>
                <a:gd name="connsiteY42" fmla="*/ 279944 h 421851"/>
                <a:gd name="connsiteX43" fmla="*/ 133063 w 551492"/>
                <a:gd name="connsiteY43" fmla="*/ 259303 h 421851"/>
                <a:gd name="connsiteX44" fmla="*/ 127896 w 551492"/>
                <a:gd name="connsiteY44" fmla="*/ 247692 h 421851"/>
                <a:gd name="connsiteX45" fmla="*/ 95599 w 551492"/>
                <a:gd name="connsiteY45" fmla="*/ 198670 h 421851"/>
                <a:gd name="connsiteX46" fmla="*/ 91723 w 551492"/>
                <a:gd name="connsiteY46" fmla="*/ 199960 h 421851"/>
                <a:gd name="connsiteX47" fmla="*/ 63302 w 551492"/>
                <a:gd name="connsiteY47" fmla="*/ 152228 h 421851"/>
                <a:gd name="connsiteX48" fmla="*/ 78804 w 551492"/>
                <a:gd name="connsiteY48" fmla="*/ 117396 h 421851"/>
                <a:gd name="connsiteX49" fmla="*/ 81388 w 551492"/>
                <a:gd name="connsiteY49" fmla="*/ 117396 h 421851"/>
                <a:gd name="connsiteX50" fmla="*/ 176987 w 551492"/>
                <a:gd name="connsiteY50" fmla="*/ 0 h 42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51492" h="421851">
                  <a:moveTo>
                    <a:pt x="361794" y="308363"/>
                  </a:moveTo>
                  <a:lnTo>
                    <a:pt x="530845" y="308363"/>
                  </a:lnTo>
                  <a:cubicBezTo>
                    <a:pt x="541168" y="308363"/>
                    <a:pt x="551492" y="317411"/>
                    <a:pt x="551492" y="329044"/>
                  </a:cubicBezTo>
                  <a:lnTo>
                    <a:pt x="551492" y="362650"/>
                  </a:lnTo>
                  <a:cubicBezTo>
                    <a:pt x="551492" y="374283"/>
                    <a:pt x="541168" y="383331"/>
                    <a:pt x="530845" y="383331"/>
                  </a:cubicBezTo>
                  <a:lnTo>
                    <a:pt x="378570" y="383331"/>
                  </a:lnTo>
                  <a:lnTo>
                    <a:pt x="378570" y="369113"/>
                  </a:lnTo>
                  <a:cubicBezTo>
                    <a:pt x="378570" y="347140"/>
                    <a:pt x="372118" y="326459"/>
                    <a:pt x="361794" y="308363"/>
                  </a:cubicBezTo>
                  <a:close/>
                  <a:moveTo>
                    <a:pt x="313904" y="172924"/>
                  </a:moveTo>
                  <a:lnTo>
                    <a:pt x="530832" y="172924"/>
                  </a:lnTo>
                  <a:cubicBezTo>
                    <a:pt x="541162" y="172924"/>
                    <a:pt x="551492" y="181947"/>
                    <a:pt x="551492" y="193548"/>
                  </a:cubicBezTo>
                  <a:lnTo>
                    <a:pt x="551492" y="225772"/>
                  </a:lnTo>
                  <a:cubicBezTo>
                    <a:pt x="551492" y="237373"/>
                    <a:pt x="541162" y="247685"/>
                    <a:pt x="530832" y="247685"/>
                  </a:cubicBezTo>
                  <a:lnTo>
                    <a:pt x="271293" y="247685"/>
                  </a:lnTo>
                  <a:lnTo>
                    <a:pt x="271293" y="227061"/>
                  </a:lnTo>
                  <a:cubicBezTo>
                    <a:pt x="271293" y="225772"/>
                    <a:pt x="272584" y="225772"/>
                    <a:pt x="272584" y="224483"/>
                  </a:cubicBezTo>
                  <a:cubicBezTo>
                    <a:pt x="293244" y="218038"/>
                    <a:pt x="307448" y="194837"/>
                    <a:pt x="313904" y="172924"/>
                  </a:cubicBezTo>
                  <a:close/>
                  <a:moveTo>
                    <a:pt x="281648" y="36241"/>
                  </a:moveTo>
                  <a:lnTo>
                    <a:pt x="530834" y="36241"/>
                  </a:lnTo>
                  <a:cubicBezTo>
                    <a:pt x="541163" y="36241"/>
                    <a:pt x="551492" y="46553"/>
                    <a:pt x="551492" y="58154"/>
                  </a:cubicBezTo>
                  <a:lnTo>
                    <a:pt x="551492" y="90378"/>
                  </a:lnTo>
                  <a:cubicBezTo>
                    <a:pt x="551492" y="101979"/>
                    <a:pt x="541163" y="111002"/>
                    <a:pt x="530834" y="111002"/>
                  </a:cubicBezTo>
                  <a:lnTo>
                    <a:pt x="308761" y="111002"/>
                  </a:lnTo>
                  <a:cubicBezTo>
                    <a:pt x="304888" y="104557"/>
                    <a:pt x="301015" y="99401"/>
                    <a:pt x="295850" y="96823"/>
                  </a:cubicBezTo>
                  <a:cubicBezTo>
                    <a:pt x="293268" y="72333"/>
                    <a:pt x="288104" y="52998"/>
                    <a:pt x="281648" y="36241"/>
                  </a:cubicBezTo>
                  <a:close/>
                  <a:moveTo>
                    <a:pt x="176987" y="0"/>
                  </a:moveTo>
                  <a:cubicBezTo>
                    <a:pt x="257083" y="0"/>
                    <a:pt x="270002" y="64503"/>
                    <a:pt x="271294" y="117396"/>
                  </a:cubicBezTo>
                  <a:cubicBezTo>
                    <a:pt x="272586" y="117396"/>
                    <a:pt x="273878" y="117396"/>
                    <a:pt x="276461" y="117396"/>
                  </a:cubicBezTo>
                  <a:cubicBezTo>
                    <a:pt x="289380" y="117396"/>
                    <a:pt x="290672" y="132877"/>
                    <a:pt x="290672" y="152228"/>
                  </a:cubicBezTo>
                  <a:cubicBezTo>
                    <a:pt x="290672" y="171579"/>
                    <a:pt x="275169" y="199960"/>
                    <a:pt x="262251" y="199960"/>
                  </a:cubicBezTo>
                  <a:cubicBezTo>
                    <a:pt x="260959" y="199960"/>
                    <a:pt x="258375" y="198670"/>
                    <a:pt x="257083" y="197380"/>
                  </a:cubicBezTo>
                  <a:cubicBezTo>
                    <a:pt x="249332" y="216731"/>
                    <a:pt x="237705" y="233502"/>
                    <a:pt x="224786" y="247692"/>
                  </a:cubicBezTo>
                  <a:cubicBezTo>
                    <a:pt x="220911" y="250272"/>
                    <a:pt x="219619" y="254143"/>
                    <a:pt x="219619" y="259303"/>
                  </a:cubicBezTo>
                  <a:cubicBezTo>
                    <a:pt x="219619" y="270913"/>
                    <a:pt x="228662" y="279944"/>
                    <a:pt x="241581" y="279944"/>
                  </a:cubicBezTo>
                  <a:lnTo>
                    <a:pt x="263543" y="279944"/>
                  </a:lnTo>
                  <a:cubicBezTo>
                    <a:pt x="312634" y="279944"/>
                    <a:pt x="352682" y="319936"/>
                    <a:pt x="352682" y="368958"/>
                  </a:cubicBezTo>
                  <a:lnTo>
                    <a:pt x="352682" y="393470"/>
                  </a:lnTo>
                  <a:cubicBezTo>
                    <a:pt x="352682" y="408950"/>
                    <a:pt x="341055" y="421851"/>
                    <a:pt x="325553" y="421851"/>
                  </a:cubicBezTo>
                  <a:lnTo>
                    <a:pt x="28421" y="421851"/>
                  </a:lnTo>
                  <a:cubicBezTo>
                    <a:pt x="12919" y="421851"/>
                    <a:pt x="0" y="408950"/>
                    <a:pt x="0" y="393470"/>
                  </a:cubicBezTo>
                  <a:lnTo>
                    <a:pt x="0" y="368958"/>
                  </a:lnTo>
                  <a:cubicBezTo>
                    <a:pt x="0" y="319936"/>
                    <a:pt x="40048" y="279944"/>
                    <a:pt x="89139" y="279944"/>
                  </a:cubicBezTo>
                  <a:lnTo>
                    <a:pt x="112393" y="279944"/>
                  </a:lnTo>
                  <a:cubicBezTo>
                    <a:pt x="124020" y="279944"/>
                    <a:pt x="133063" y="270913"/>
                    <a:pt x="133063" y="259303"/>
                  </a:cubicBezTo>
                  <a:cubicBezTo>
                    <a:pt x="133063" y="254143"/>
                    <a:pt x="131771" y="250272"/>
                    <a:pt x="127896" y="247692"/>
                  </a:cubicBezTo>
                  <a:cubicBezTo>
                    <a:pt x="114977" y="234792"/>
                    <a:pt x="104642" y="216731"/>
                    <a:pt x="95599" y="198670"/>
                  </a:cubicBezTo>
                  <a:cubicBezTo>
                    <a:pt x="94307" y="199960"/>
                    <a:pt x="93015" y="199960"/>
                    <a:pt x="91723" y="199960"/>
                  </a:cubicBezTo>
                  <a:cubicBezTo>
                    <a:pt x="78804" y="199960"/>
                    <a:pt x="63302" y="171579"/>
                    <a:pt x="63302" y="152228"/>
                  </a:cubicBezTo>
                  <a:cubicBezTo>
                    <a:pt x="63302" y="132877"/>
                    <a:pt x="65886" y="117396"/>
                    <a:pt x="78804" y="117396"/>
                  </a:cubicBezTo>
                  <a:cubicBezTo>
                    <a:pt x="80096" y="117396"/>
                    <a:pt x="80096" y="117396"/>
                    <a:pt x="81388" y="117396"/>
                  </a:cubicBezTo>
                  <a:cubicBezTo>
                    <a:pt x="82680" y="64503"/>
                    <a:pt x="93015" y="0"/>
                    <a:pt x="176987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</p:grpSp>
      <p:sp>
        <p:nvSpPr>
          <p:cNvPr id="12" name="íṥľiḓe"/>
          <p:cNvSpPr txBox="1"/>
          <p:nvPr/>
        </p:nvSpPr>
        <p:spPr>
          <a:xfrm>
            <a:off x="1561594" y="3380788"/>
            <a:ext cx="1857036" cy="422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600" b="1" u="sng" dirty="0"/>
              <a:t>添加标题</a:t>
            </a:r>
            <a:endParaRPr lang="en-US" altLang="zh-CN" sz="1600" b="1" u="sng" dirty="0"/>
          </a:p>
        </p:txBody>
      </p:sp>
      <p:sp>
        <p:nvSpPr>
          <p:cNvPr id="13" name="i$ľîḑé"/>
          <p:cNvSpPr txBox="1"/>
          <p:nvPr/>
        </p:nvSpPr>
        <p:spPr>
          <a:xfrm>
            <a:off x="1532566" y="4811862"/>
            <a:ext cx="1994406" cy="1423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en-US" altLang="zh-CN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endParaRPr lang="zh-CN" altLang="en-US" sz="110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4514430" y="3927852"/>
            <a:ext cx="759214" cy="759214"/>
            <a:chOff x="4514430" y="3927852"/>
            <a:chExt cx="759214" cy="759214"/>
          </a:xfrm>
        </p:grpSpPr>
        <p:sp>
          <p:nvSpPr>
            <p:cNvPr id="14" name="is1íḑe"/>
            <p:cNvSpPr/>
            <p:nvPr/>
          </p:nvSpPr>
          <p:spPr>
            <a:xfrm>
              <a:off x="4514430" y="3927852"/>
              <a:ext cx="759214" cy="759214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rgbClr val="4472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</a:endParaRPr>
            </a:p>
          </p:txBody>
        </p:sp>
        <p:sp>
          <p:nvSpPr>
            <p:cNvPr id="15" name="íṡľiḍè"/>
            <p:cNvSpPr/>
            <p:nvPr/>
          </p:nvSpPr>
          <p:spPr>
            <a:xfrm>
              <a:off x="4735993" y="4189719"/>
              <a:ext cx="316088" cy="23548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8485" h="453312">
                  <a:moveTo>
                    <a:pt x="318126" y="321610"/>
                  </a:moveTo>
                  <a:lnTo>
                    <a:pt x="302639" y="335139"/>
                  </a:lnTo>
                  <a:lnTo>
                    <a:pt x="400999" y="415854"/>
                  </a:lnTo>
                  <a:cubicBezTo>
                    <a:pt x="402843" y="417326"/>
                    <a:pt x="405147" y="418155"/>
                    <a:pt x="407452" y="418155"/>
                  </a:cubicBezTo>
                  <a:cubicBezTo>
                    <a:pt x="410402" y="418155"/>
                    <a:pt x="413260" y="416866"/>
                    <a:pt x="415288" y="414381"/>
                  </a:cubicBezTo>
                  <a:cubicBezTo>
                    <a:pt x="418883" y="410056"/>
                    <a:pt x="418237" y="403705"/>
                    <a:pt x="413905" y="400116"/>
                  </a:cubicBezTo>
                  <a:close/>
                  <a:moveTo>
                    <a:pt x="134127" y="321518"/>
                  </a:moveTo>
                  <a:lnTo>
                    <a:pt x="38348" y="400116"/>
                  </a:lnTo>
                  <a:cubicBezTo>
                    <a:pt x="34016" y="403705"/>
                    <a:pt x="33370" y="410056"/>
                    <a:pt x="36965" y="414381"/>
                  </a:cubicBezTo>
                  <a:cubicBezTo>
                    <a:pt x="38993" y="416866"/>
                    <a:pt x="41851" y="418155"/>
                    <a:pt x="44801" y="418155"/>
                  </a:cubicBezTo>
                  <a:cubicBezTo>
                    <a:pt x="47106" y="418155"/>
                    <a:pt x="49410" y="417326"/>
                    <a:pt x="51254" y="415854"/>
                  </a:cubicBezTo>
                  <a:lnTo>
                    <a:pt x="149614" y="335139"/>
                  </a:lnTo>
                  <a:close/>
                  <a:moveTo>
                    <a:pt x="61394" y="188953"/>
                  </a:moveTo>
                  <a:cubicBezTo>
                    <a:pt x="57499" y="189194"/>
                    <a:pt x="53697" y="190920"/>
                    <a:pt x="50885" y="194049"/>
                  </a:cubicBezTo>
                  <a:cubicBezTo>
                    <a:pt x="45354" y="200400"/>
                    <a:pt x="45907" y="209971"/>
                    <a:pt x="52268" y="215585"/>
                  </a:cubicBezTo>
                  <a:lnTo>
                    <a:pt x="193217" y="339741"/>
                  </a:lnTo>
                  <a:cubicBezTo>
                    <a:pt x="202619" y="348024"/>
                    <a:pt x="214327" y="352166"/>
                    <a:pt x="226126" y="352166"/>
                  </a:cubicBezTo>
                  <a:cubicBezTo>
                    <a:pt x="237834" y="352166"/>
                    <a:pt x="249633" y="348024"/>
                    <a:pt x="259036" y="339741"/>
                  </a:cubicBezTo>
                  <a:lnTo>
                    <a:pt x="399985" y="215585"/>
                  </a:lnTo>
                  <a:cubicBezTo>
                    <a:pt x="406254" y="209971"/>
                    <a:pt x="406899" y="200400"/>
                    <a:pt x="401368" y="194049"/>
                  </a:cubicBezTo>
                  <a:cubicBezTo>
                    <a:pt x="395745" y="187791"/>
                    <a:pt x="386157" y="187146"/>
                    <a:pt x="379796" y="192761"/>
                  </a:cubicBezTo>
                  <a:lnTo>
                    <a:pt x="238848" y="316916"/>
                  </a:lnTo>
                  <a:cubicBezTo>
                    <a:pt x="231565" y="323267"/>
                    <a:pt x="220687" y="323267"/>
                    <a:pt x="213405" y="316916"/>
                  </a:cubicBezTo>
                  <a:lnTo>
                    <a:pt x="72456" y="192761"/>
                  </a:lnTo>
                  <a:cubicBezTo>
                    <a:pt x="69276" y="189954"/>
                    <a:pt x="65289" y="188711"/>
                    <a:pt x="61394" y="188953"/>
                  </a:cubicBezTo>
                  <a:close/>
                  <a:moveTo>
                    <a:pt x="34476" y="152633"/>
                  </a:moveTo>
                  <a:lnTo>
                    <a:pt x="417777" y="152633"/>
                  </a:lnTo>
                  <a:cubicBezTo>
                    <a:pt x="436766" y="152633"/>
                    <a:pt x="452253" y="168003"/>
                    <a:pt x="452253" y="187054"/>
                  </a:cubicBezTo>
                  <a:lnTo>
                    <a:pt x="452253" y="418891"/>
                  </a:lnTo>
                  <a:cubicBezTo>
                    <a:pt x="452253" y="437850"/>
                    <a:pt x="436766" y="453312"/>
                    <a:pt x="417777" y="453312"/>
                  </a:cubicBezTo>
                  <a:lnTo>
                    <a:pt x="34476" y="453312"/>
                  </a:lnTo>
                  <a:cubicBezTo>
                    <a:pt x="15487" y="453312"/>
                    <a:pt x="0" y="437850"/>
                    <a:pt x="0" y="418891"/>
                  </a:cubicBezTo>
                  <a:lnTo>
                    <a:pt x="0" y="187054"/>
                  </a:lnTo>
                  <a:cubicBezTo>
                    <a:pt x="0" y="168003"/>
                    <a:pt x="15487" y="152633"/>
                    <a:pt x="34476" y="152633"/>
                  </a:cubicBezTo>
                  <a:close/>
                  <a:moveTo>
                    <a:pt x="432125" y="78398"/>
                  </a:moveTo>
                  <a:cubicBezTo>
                    <a:pt x="486060" y="78398"/>
                    <a:pt x="529946" y="122232"/>
                    <a:pt x="529946" y="176103"/>
                  </a:cubicBezTo>
                  <a:cubicBezTo>
                    <a:pt x="529946" y="187338"/>
                    <a:pt x="520819" y="196454"/>
                    <a:pt x="509571" y="196454"/>
                  </a:cubicBezTo>
                  <a:cubicBezTo>
                    <a:pt x="498323" y="196454"/>
                    <a:pt x="489195" y="187338"/>
                    <a:pt x="489195" y="176103"/>
                  </a:cubicBezTo>
                  <a:cubicBezTo>
                    <a:pt x="489195" y="144701"/>
                    <a:pt x="463564" y="119101"/>
                    <a:pt x="432125" y="119101"/>
                  </a:cubicBezTo>
                  <a:cubicBezTo>
                    <a:pt x="420877" y="119101"/>
                    <a:pt x="411749" y="109984"/>
                    <a:pt x="411749" y="98750"/>
                  </a:cubicBezTo>
                  <a:cubicBezTo>
                    <a:pt x="411749" y="87515"/>
                    <a:pt x="420877" y="78398"/>
                    <a:pt x="432125" y="78398"/>
                  </a:cubicBezTo>
                  <a:close/>
                  <a:moveTo>
                    <a:pt x="416102" y="0"/>
                  </a:moveTo>
                  <a:cubicBezTo>
                    <a:pt x="522111" y="0"/>
                    <a:pt x="608485" y="86167"/>
                    <a:pt x="608485" y="192127"/>
                  </a:cubicBezTo>
                  <a:cubicBezTo>
                    <a:pt x="608485" y="203358"/>
                    <a:pt x="599359" y="212472"/>
                    <a:pt x="588113" y="212472"/>
                  </a:cubicBezTo>
                  <a:cubicBezTo>
                    <a:pt x="576867" y="212472"/>
                    <a:pt x="567833" y="203358"/>
                    <a:pt x="567833" y="192127"/>
                  </a:cubicBezTo>
                  <a:cubicBezTo>
                    <a:pt x="567741" y="108630"/>
                    <a:pt x="499711" y="40690"/>
                    <a:pt x="416102" y="40690"/>
                  </a:cubicBezTo>
                  <a:cubicBezTo>
                    <a:pt x="404856" y="40690"/>
                    <a:pt x="395730" y="31576"/>
                    <a:pt x="395730" y="20345"/>
                  </a:cubicBezTo>
                  <a:cubicBezTo>
                    <a:pt x="395730" y="9114"/>
                    <a:pt x="404856" y="0"/>
                    <a:pt x="416102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 dirty="0">
                <a:solidFill>
                  <a:schemeClr val="dk1"/>
                </a:solidFill>
              </a:endParaRPr>
            </a:p>
          </p:txBody>
        </p:sp>
      </p:grpSp>
      <p:sp>
        <p:nvSpPr>
          <p:cNvPr id="16" name="ïṧḷiďé"/>
          <p:cNvSpPr txBox="1"/>
          <p:nvPr/>
        </p:nvSpPr>
        <p:spPr>
          <a:xfrm>
            <a:off x="3965519" y="3380788"/>
            <a:ext cx="1857036" cy="422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600" b="1" u="sng" dirty="0"/>
              <a:t>添加标题</a:t>
            </a:r>
            <a:endParaRPr lang="en-US" altLang="zh-CN" sz="1600" b="1" u="sng" dirty="0"/>
          </a:p>
        </p:txBody>
      </p:sp>
      <p:grpSp>
        <p:nvGrpSpPr>
          <p:cNvPr id="29" name="组合 28"/>
          <p:cNvGrpSpPr/>
          <p:nvPr/>
        </p:nvGrpSpPr>
        <p:grpSpPr>
          <a:xfrm>
            <a:off x="6918355" y="3927852"/>
            <a:ext cx="759214" cy="759214"/>
            <a:chOff x="6918355" y="3927852"/>
            <a:chExt cx="759214" cy="759214"/>
          </a:xfrm>
        </p:grpSpPr>
        <p:sp>
          <p:nvSpPr>
            <p:cNvPr id="18" name="î$1ïḍe"/>
            <p:cNvSpPr/>
            <p:nvPr/>
          </p:nvSpPr>
          <p:spPr>
            <a:xfrm>
              <a:off x="6918355" y="3927852"/>
              <a:ext cx="759214" cy="759214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rgbClr val="4472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</a:endParaRPr>
            </a:p>
          </p:txBody>
        </p:sp>
        <p:sp>
          <p:nvSpPr>
            <p:cNvPr id="19" name="ïṩ1iḑê"/>
            <p:cNvSpPr/>
            <p:nvPr/>
          </p:nvSpPr>
          <p:spPr>
            <a:xfrm>
              <a:off x="7139918" y="4199083"/>
              <a:ext cx="316088" cy="216754"/>
            </a:xfrm>
            <a:custGeom>
              <a:avLst/>
              <a:gdLst>
                <a:gd name="connsiteX0" fmla="*/ 361816 w 552422"/>
                <a:gd name="connsiteY0" fmla="*/ 0 h 378819"/>
                <a:gd name="connsiteX1" fmla="*/ 552422 w 552422"/>
                <a:gd name="connsiteY1" fmla="*/ 190216 h 378819"/>
                <a:gd name="connsiteX2" fmla="*/ 361816 w 552422"/>
                <a:gd name="connsiteY2" fmla="*/ 378819 h 378819"/>
                <a:gd name="connsiteX3" fmla="*/ 172826 w 552422"/>
                <a:gd name="connsiteY3" fmla="*/ 190216 h 378819"/>
                <a:gd name="connsiteX4" fmla="*/ 201901 w 552422"/>
                <a:gd name="connsiteY4" fmla="*/ 87048 h 378819"/>
                <a:gd name="connsiteX5" fmla="*/ 261668 w 552422"/>
                <a:gd name="connsiteY5" fmla="*/ 116064 h 378819"/>
                <a:gd name="connsiteX6" fmla="*/ 237438 w 552422"/>
                <a:gd name="connsiteY6" fmla="*/ 190216 h 378819"/>
                <a:gd name="connsiteX7" fmla="*/ 361816 w 552422"/>
                <a:gd name="connsiteY7" fmla="*/ 314339 h 378819"/>
                <a:gd name="connsiteX8" fmla="*/ 487810 w 552422"/>
                <a:gd name="connsiteY8" fmla="*/ 190216 h 378819"/>
                <a:gd name="connsiteX9" fmla="*/ 361816 w 552422"/>
                <a:gd name="connsiteY9" fmla="*/ 64480 h 378819"/>
                <a:gd name="connsiteX10" fmla="*/ 360201 w 552422"/>
                <a:gd name="connsiteY10" fmla="*/ 64480 h 378819"/>
                <a:gd name="connsiteX11" fmla="*/ 300435 w 552422"/>
                <a:gd name="connsiteY11" fmla="*/ 11284 h 378819"/>
                <a:gd name="connsiteX12" fmla="*/ 361816 w 552422"/>
                <a:gd name="connsiteY12" fmla="*/ 0 h 378819"/>
                <a:gd name="connsiteX13" fmla="*/ 188990 w 552422"/>
                <a:gd name="connsiteY13" fmla="*/ 0 h 378819"/>
                <a:gd name="connsiteX14" fmla="*/ 379596 w 552422"/>
                <a:gd name="connsiteY14" fmla="*/ 190216 h 378819"/>
                <a:gd name="connsiteX15" fmla="*/ 348905 w 552422"/>
                <a:gd name="connsiteY15" fmla="*/ 291771 h 378819"/>
                <a:gd name="connsiteX16" fmla="*/ 290754 w 552422"/>
                <a:gd name="connsiteY16" fmla="*/ 264367 h 378819"/>
                <a:gd name="connsiteX17" fmla="*/ 314984 w 552422"/>
                <a:gd name="connsiteY17" fmla="*/ 190216 h 378819"/>
                <a:gd name="connsiteX18" fmla="*/ 188990 w 552422"/>
                <a:gd name="connsiteY18" fmla="*/ 64480 h 378819"/>
                <a:gd name="connsiteX19" fmla="*/ 64612 w 552422"/>
                <a:gd name="connsiteY19" fmla="*/ 190216 h 378819"/>
                <a:gd name="connsiteX20" fmla="*/ 188990 w 552422"/>
                <a:gd name="connsiteY20" fmla="*/ 314339 h 378819"/>
                <a:gd name="connsiteX21" fmla="*/ 192221 w 552422"/>
                <a:gd name="connsiteY21" fmla="*/ 314339 h 378819"/>
                <a:gd name="connsiteX22" fmla="*/ 250372 w 552422"/>
                <a:gd name="connsiteY22" fmla="*/ 369147 h 378819"/>
                <a:gd name="connsiteX23" fmla="*/ 188990 w 552422"/>
                <a:gd name="connsiteY23" fmla="*/ 378819 h 378819"/>
                <a:gd name="connsiteX24" fmla="*/ 0 w 552422"/>
                <a:gd name="connsiteY24" fmla="*/ 190216 h 378819"/>
                <a:gd name="connsiteX25" fmla="*/ 188990 w 552422"/>
                <a:gd name="connsiteY25" fmla="*/ 0 h 37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52422" h="378819">
                  <a:moveTo>
                    <a:pt x="361816" y="0"/>
                  </a:moveTo>
                  <a:cubicBezTo>
                    <a:pt x="466811" y="0"/>
                    <a:pt x="552422" y="85436"/>
                    <a:pt x="552422" y="190216"/>
                  </a:cubicBezTo>
                  <a:cubicBezTo>
                    <a:pt x="552422" y="294995"/>
                    <a:pt x="466811" y="378819"/>
                    <a:pt x="361816" y="378819"/>
                  </a:cubicBezTo>
                  <a:cubicBezTo>
                    <a:pt x="256822" y="378819"/>
                    <a:pt x="172826" y="294995"/>
                    <a:pt x="172826" y="190216"/>
                  </a:cubicBezTo>
                  <a:cubicBezTo>
                    <a:pt x="172826" y="151528"/>
                    <a:pt x="184133" y="117676"/>
                    <a:pt x="201901" y="87048"/>
                  </a:cubicBezTo>
                  <a:cubicBezTo>
                    <a:pt x="224516" y="90272"/>
                    <a:pt x="245515" y="99944"/>
                    <a:pt x="261668" y="116064"/>
                  </a:cubicBezTo>
                  <a:cubicBezTo>
                    <a:pt x="245515" y="137020"/>
                    <a:pt x="237438" y="162812"/>
                    <a:pt x="237438" y="190216"/>
                  </a:cubicBezTo>
                  <a:cubicBezTo>
                    <a:pt x="237438" y="259531"/>
                    <a:pt x="292358" y="314339"/>
                    <a:pt x="361816" y="314339"/>
                  </a:cubicBezTo>
                  <a:cubicBezTo>
                    <a:pt x="431274" y="314339"/>
                    <a:pt x="487810" y="259531"/>
                    <a:pt x="487810" y="190216"/>
                  </a:cubicBezTo>
                  <a:cubicBezTo>
                    <a:pt x="487810" y="120900"/>
                    <a:pt x="431274" y="64480"/>
                    <a:pt x="361816" y="64480"/>
                  </a:cubicBezTo>
                  <a:cubicBezTo>
                    <a:pt x="361816" y="64480"/>
                    <a:pt x="360201" y="64480"/>
                    <a:pt x="360201" y="64480"/>
                  </a:cubicBezTo>
                  <a:cubicBezTo>
                    <a:pt x="344048" y="43524"/>
                    <a:pt x="323049" y="25792"/>
                    <a:pt x="300435" y="11284"/>
                  </a:cubicBezTo>
                  <a:cubicBezTo>
                    <a:pt x="319819" y="4836"/>
                    <a:pt x="340817" y="0"/>
                    <a:pt x="361816" y="0"/>
                  </a:cubicBezTo>
                  <a:close/>
                  <a:moveTo>
                    <a:pt x="188990" y="0"/>
                  </a:moveTo>
                  <a:cubicBezTo>
                    <a:pt x="293985" y="0"/>
                    <a:pt x="379596" y="85436"/>
                    <a:pt x="379596" y="190216"/>
                  </a:cubicBezTo>
                  <a:cubicBezTo>
                    <a:pt x="379596" y="227292"/>
                    <a:pt x="368289" y="262755"/>
                    <a:pt x="348905" y="291771"/>
                  </a:cubicBezTo>
                  <a:cubicBezTo>
                    <a:pt x="326291" y="288547"/>
                    <a:pt x="305292" y="278875"/>
                    <a:pt x="290754" y="264367"/>
                  </a:cubicBezTo>
                  <a:cubicBezTo>
                    <a:pt x="305292" y="243411"/>
                    <a:pt x="314984" y="217620"/>
                    <a:pt x="314984" y="190216"/>
                  </a:cubicBezTo>
                  <a:cubicBezTo>
                    <a:pt x="314984" y="120900"/>
                    <a:pt x="258448" y="64480"/>
                    <a:pt x="188990" y="64480"/>
                  </a:cubicBezTo>
                  <a:cubicBezTo>
                    <a:pt x="121148" y="64480"/>
                    <a:pt x="64612" y="120900"/>
                    <a:pt x="64612" y="190216"/>
                  </a:cubicBezTo>
                  <a:cubicBezTo>
                    <a:pt x="64612" y="259531"/>
                    <a:pt x="121148" y="314339"/>
                    <a:pt x="188990" y="314339"/>
                  </a:cubicBezTo>
                  <a:cubicBezTo>
                    <a:pt x="190606" y="314339"/>
                    <a:pt x="190606" y="314339"/>
                    <a:pt x="192221" y="314339"/>
                  </a:cubicBezTo>
                  <a:cubicBezTo>
                    <a:pt x="208374" y="336907"/>
                    <a:pt x="227758" y="354639"/>
                    <a:pt x="250372" y="369147"/>
                  </a:cubicBezTo>
                  <a:cubicBezTo>
                    <a:pt x="232603" y="375595"/>
                    <a:pt x="211605" y="378819"/>
                    <a:pt x="188990" y="378819"/>
                  </a:cubicBezTo>
                  <a:cubicBezTo>
                    <a:pt x="85611" y="378819"/>
                    <a:pt x="0" y="294995"/>
                    <a:pt x="0" y="190216"/>
                  </a:cubicBezTo>
                  <a:cubicBezTo>
                    <a:pt x="0" y="85436"/>
                    <a:pt x="85611" y="0"/>
                    <a:pt x="188990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</p:grpSp>
      <p:sp>
        <p:nvSpPr>
          <p:cNvPr id="20" name="ïṩ1iḓê"/>
          <p:cNvSpPr txBox="1"/>
          <p:nvPr/>
        </p:nvSpPr>
        <p:spPr>
          <a:xfrm>
            <a:off x="6369444" y="3380788"/>
            <a:ext cx="1857036" cy="422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600" b="1" u="sng" dirty="0"/>
              <a:t>添加标题</a:t>
            </a:r>
            <a:endParaRPr lang="en-US" altLang="zh-CN" sz="1600" b="1" u="sng" dirty="0"/>
          </a:p>
        </p:txBody>
      </p:sp>
      <p:grpSp>
        <p:nvGrpSpPr>
          <p:cNvPr id="3" name="组合 2"/>
          <p:cNvGrpSpPr/>
          <p:nvPr/>
        </p:nvGrpSpPr>
        <p:grpSpPr>
          <a:xfrm>
            <a:off x="9322281" y="3927852"/>
            <a:ext cx="759214" cy="759214"/>
            <a:chOff x="9322281" y="3927852"/>
            <a:chExt cx="759214" cy="759214"/>
          </a:xfrm>
        </p:grpSpPr>
        <p:sp>
          <p:nvSpPr>
            <p:cNvPr id="22" name="íSľïḓê"/>
            <p:cNvSpPr/>
            <p:nvPr/>
          </p:nvSpPr>
          <p:spPr>
            <a:xfrm>
              <a:off x="9322281" y="3927852"/>
              <a:ext cx="759214" cy="759214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rgbClr val="4472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</a:endParaRPr>
            </a:p>
          </p:txBody>
        </p:sp>
        <p:sp>
          <p:nvSpPr>
            <p:cNvPr id="23" name="îSļiḓè"/>
            <p:cNvSpPr/>
            <p:nvPr/>
          </p:nvSpPr>
          <p:spPr>
            <a:xfrm>
              <a:off x="9567318" y="4189004"/>
              <a:ext cx="269140" cy="236910"/>
            </a:xfrm>
            <a:custGeom>
              <a:avLst/>
              <a:gdLst>
                <a:gd name="connsiteX0" fmla="*/ 18335 w 604256"/>
                <a:gd name="connsiteY0" fmla="*/ 334272 h 531895"/>
                <a:gd name="connsiteX1" fmla="*/ 37988 w 604256"/>
                <a:gd name="connsiteY1" fmla="*/ 336249 h 531895"/>
                <a:gd name="connsiteX2" fmla="*/ 302130 w 604256"/>
                <a:gd name="connsiteY2" fmla="*/ 476833 h 531895"/>
                <a:gd name="connsiteX3" fmla="*/ 566126 w 604256"/>
                <a:gd name="connsiteY3" fmla="*/ 336249 h 531895"/>
                <a:gd name="connsiteX4" fmla="*/ 601178 w 604256"/>
                <a:gd name="connsiteY4" fmla="*/ 346793 h 531895"/>
                <a:gd name="connsiteX5" fmla="*/ 590619 w 604256"/>
                <a:gd name="connsiteY5" fmla="*/ 381793 h 531895"/>
                <a:gd name="connsiteX6" fmla="*/ 314303 w 604256"/>
                <a:gd name="connsiteY6" fmla="*/ 528820 h 531895"/>
                <a:gd name="connsiteX7" fmla="*/ 302130 w 604256"/>
                <a:gd name="connsiteY7" fmla="*/ 531895 h 531895"/>
                <a:gd name="connsiteX8" fmla="*/ 289957 w 604256"/>
                <a:gd name="connsiteY8" fmla="*/ 528820 h 531895"/>
                <a:gd name="connsiteX9" fmla="*/ 13641 w 604256"/>
                <a:gd name="connsiteY9" fmla="*/ 381793 h 531895"/>
                <a:gd name="connsiteX10" fmla="*/ 3082 w 604256"/>
                <a:gd name="connsiteY10" fmla="*/ 346793 h 531895"/>
                <a:gd name="connsiteX11" fmla="*/ 18335 w 604256"/>
                <a:gd name="connsiteY11" fmla="*/ 334272 h 531895"/>
                <a:gd name="connsiteX12" fmla="*/ 18335 w 604256"/>
                <a:gd name="connsiteY12" fmla="*/ 233364 h 531895"/>
                <a:gd name="connsiteX13" fmla="*/ 37988 w 604256"/>
                <a:gd name="connsiteY13" fmla="*/ 235341 h 531895"/>
                <a:gd name="connsiteX14" fmla="*/ 302130 w 604256"/>
                <a:gd name="connsiteY14" fmla="*/ 375925 h 531895"/>
                <a:gd name="connsiteX15" fmla="*/ 566126 w 604256"/>
                <a:gd name="connsiteY15" fmla="*/ 235341 h 531895"/>
                <a:gd name="connsiteX16" fmla="*/ 601178 w 604256"/>
                <a:gd name="connsiteY16" fmla="*/ 245885 h 531895"/>
                <a:gd name="connsiteX17" fmla="*/ 590619 w 604256"/>
                <a:gd name="connsiteY17" fmla="*/ 280885 h 531895"/>
                <a:gd name="connsiteX18" fmla="*/ 314303 w 604256"/>
                <a:gd name="connsiteY18" fmla="*/ 428058 h 531895"/>
                <a:gd name="connsiteX19" fmla="*/ 302130 w 604256"/>
                <a:gd name="connsiteY19" fmla="*/ 430987 h 531895"/>
                <a:gd name="connsiteX20" fmla="*/ 289957 w 604256"/>
                <a:gd name="connsiteY20" fmla="*/ 428058 h 531895"/>
                <a:gd name="connsiteX21" fmla="*/ 13641 w 604256"/>
                <a:gd name="connsiteY21" fmla="*/ 280885 h 531895"/>
                <a:gd name="connsiteX22" fmla="*/ 3082 w 604256"/>
                <a:gd name="connsiteY22" fmla="*/ 245885 h 531895"/>
                <a:gd name="connsiteX23" fmla="*/ 18335 w 604256"/>
                <a:gd name="connsiteY23" fmla="*/ 233364 h 531895"/>
                <a:gd name="connsiteX24" fmla="*/ 291571 w 604256"/>
                <a:gd name="connsiteY24" fmla="*/ 2196 h 531895"/>
                <a:gd name="connsiteX25" fmla="*/ 312689 w 604256"/>
                <a:gd name="connsiteY25" fmla="*/ 2196 h 531895"/>
                <a:gd name="connsiteX26" fmla="*/ 588846 w 604256"/>
                <a:gd name="connsiteY26" fmla="*/ 125214 h 531895"/>
                <a:gd name="connsiteX27" fmla="*/ 604245 w 604256"/>
                <a:gd name="connsiteY27" fmla="*/ 147914 h 531895"/>
                <a:gd name="connsiteX28" fmla="*/ 590605 w 604256"/>
                <a:gd name="connsiteY28" fmla="*/ 171639 h 531895"/>
                <a:gd name="connsiteX29" fmla="*/ 314303 w 604256"/>
                <a:gd name="connsiteY29" fmla="*/ 318676 h 531895"/>
                <a:gd name="connsiteX30" fmla="*/ 302130 w 604256"/>
                <a:gd name="connsiteY30" fmla="*/ 321751 h 531895"/>
                <a:gd name="connsiteX31" fmla="*/ 289957 w 604256"/>
                <a:gd name="connsiteY31" fmla="*/ 318676 h 531895"/>
                <a:gd name="connsiteX32" fmla="*/ 13654 w 604256"/>
                <a:gd name="connsiteY32" fmla="*/ 171639 h 531895"/>
                <a:gd name="connsiteX33" fmla="*/ 15 w 604256"/>
                <a:gd name="connsiteY33" fmla="*/ 147914 h 531895"/>
                <a:gd name="connsiteX34" fmla="*/ 15414 w 604256"/>
                <a:gd name="connsiteY34" fmla="*/ 125214 h 53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4256" h="531895">
                  <a:moveTo>
                    <a:pt x="18335" y="334272"/>
                  </a:moveTo>
                  <a:cubicBezTo>
                    <a:pt x="24642" y="332369"/>
                    <a:pt x="31682" y="332881"/>
                    <a:pt x="37988" y="336249"/>
                  </a:cubicBezTo>
                  <a:lnTo>
                    <a:pt x="302130" y="476833"/>
                  </a:lnTo>
                  <a:lnTo>
                    <a:pt x="566126" y="336249"/>
                  </a:lnTo>
                  <a:cubicBezTo>
                    <a:pt x="578739" y="329513"/>
                    <a:pt x="594432" y="334199"/>
                    <a:pt x="601178" y="346793"/>
                  </a:cubicBezTo>
                  <a:cubicBezTo>
                    <a:pt x="607925" y="359387"/>
                    <a:pt x="603085" y="375056"/>
                    <a:pt x="590619" y="381793"/>
                  </a:cubicBezTo>
                  <a:lnTo>
                    <a:pt x="314303" y="528820"/>
                  </a:lnTo>
                  <a:cubicBezTo>
                    <a:pt x="310490" y="530870"/>
                    <a:pt x="306383" y="531895"/>
                    <a:pt x="302130" y="531895"/>
                  </a:cubicBezTo>
                  <a:cubicBezTo>
                    <a:pt x="297877" y="531895"/>
                    <a:pt x="293770" y="530870"/>
                    <a:pt x="289957" y="528820"/>
                  </a:cubicBezTo>
                  <a:lnTo>
                    <a:pt x="13641" y="381793"/>
                  </a:lnTo>
                  <a:cubicBezTo>
                    <a:pt x="1028" y="375056"/>
                    <a:pt x="-3665" y="359387"/>
                    <a:pt x="3082" y="346793"/>
                  </a:cubicBezTo>
                  <a:cubicBezTo>
                    <a:pt x="6455" y="340496"/>
                    <a:pt x="12028" y="336176"/>
                    <a:pt x="18335" y="334272"/>
                  </a:cubicBezTo>
                  <a:close/>
                  <a:moveTo>
                    <a:pt x="18335" y="233364"/>
                  </a:moveTo>
                  <a:cubicBezTo>
                    <a:pt x="24642" y="231461"/>
                    <a:pt x="31682" y="231973"/>
                    <a:pt x="37988" y="235341"/>
                  </a:cubicBezTo>
                  <a:lnTo>
                    <a:pt x="302130" y="375925"/>
                  </a:lnTo>
                  <a:lnTo>
                    <a:pt x="566126" y="235341"/>
                  </a:lnTo>
                  <a:cubicBezTo>
                    <a:pt x="578739" y="228605"/>
                    <a:pt x="594432" y="233291"/>
                    <a:pt x="601178" y="245885"/>
                  </a:cubicBezTo>
                  <a:cubicBezTo>
                    <a:pt x="607925" y="258479"/>
                    <a:pt x="603085" y="274148"/>
                    <a:pt x="590619" y="280885"/>
                  </a:cubicBezTo>
                  <a:lnTo>
                    <a:pt x="314303" y="428058"/>
                  </a:lnTo>
                  <a:cubicBezTo>
                    <a:pt x="310490" y="430108"/>
                    <a:pt x="306383" y="430987"/>
                    <a:pt x="302130" y="430987"/>
                  </a:cubicBezTo>
                  <a:cubicBezTo>
                    <a:pt x="297877" y="430987"/>
                    <a:pt x="293770" y="430108"/>
                    <a:pt x="289957" y="428058"/>
                  </a:cubicBezTo>
                  <a:lnTo>
                    <a:pt x="13641" y="280885"/>
                  </a:lnTo>
                  <a:cubicBezTo>
                    <a:pt x="1028" y="274148"/>
                    <a:pt x="-3665" y="258479"/>
                    <a:pt x="3082" y="245885"/>
                  </a:cubicBezTo>
                  <a:cubicBezTo>
                    <a:pt x="6455" y="239588"/>
                    <a:pt x="12028" y="235268"/>
                    <a:pt x="18335" y="233364"/>
                  </a:cubicBezTo>
                  <a:close/>
                  <a:moveTo>
                    <a:pt x="291571" y="2196"/>
                  </a:moveTo>
                  <a:cubicBezTo>
                    <a:pt x="298317" y="-733"/>
                    <a:pt x="305943" y="-733"/>
                    <a:pt x="312689" y="2196"/>
                  </a:cubicBezTo>
                  <a:lnTo>
                    <a:pt x="588846" y="125214"/>
                  </a:lnTo>
                  <a:cubicBezTo>
                    <a:pt x="597938" y="129315"/>
                    <a:pt x="603805" y="138102"/>
                    <a:pt x="604245" y="147914"/>
                  </a:cubicBezTo>
                  <a:cubicBezTo>
                    <a:pt x="604538" y="157726"/>
                    <a:pt x="599258" y="166953"/>
                    <a:pt x="590605" y="171639"/>
                  </a:cubicBezTo>
                  <a:lnTo>
                    <a:pt x="314303" y="318676"/>
                  </a:lnTo>
                  <a:cubicBezTo>
                    <a:pt x="310489" y="320726"/>
                    <a:pt x="306383" y="321751"/>
                    <a:pt x="302130" y="321751"/>
                  </a:cubicBezTo>
                  <a:cubicBezTo>
                    <a:pt x="297877" y="321751"/>
                    <a:pt x="293771" y="320726"/>
                    <a:pt x="289957" y="318676"/>
                  </a:cubicBezTo>
                  <a:lnTo>
                    <a:pt x="13654" y="171639"/>
                  </a:lnTo>
                  <a:cubicBezTo>
                    <a:pt x="5002" y="166953"/>
                    <a:pt x="-278" y="157726"/>
                    <a:pt x="15" y="147914"/>
                  </a:cubicBezTo>
                  <a:cubicBezTo>
                    <a:pt x="309" y="138102"/>
                    <a:pt x="6322" y="129315"/>
                    <a:pt x="15414" y="12521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</p:grpSp>
      <p:sp>
        <p:nvSpPr>
          <p:cNvPr id="24" name="iṣḻíḋe"/>
          <p:cNvSpPr txBox="1"/>
          <p:nvPr/>
        </p:nvSpPr>
        <p:spPr>
          <a:xfrm>
            <a:off x="8773370" y="3380788"/>
            <a:ext cx="1857036" cy="422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600" b="1" u="sng" dirty="0"/>
              <a:t>添加标题</a:t>
            </a:r>
            <a:endParaRPr lang="en-US" altLang="zh-CN" sz="1600" b="1" u="sng" dirty="0"/>
          </a:p>
        </p:txBody>
      </p:sp>
      <p:sp>
        <p:nvSpPr>
          <p:cNvPr id="26" name="i$ľîḑé"/>
          <p:cNvSpPr txBox="1"/>
          <p:nvPr/>
        </p:nvSpPr>
        <p:spPr>
          <a:xfrm>
            <a:off x="3968129" y="4811862"/>
            <a:ext cx="1994406" cy="1423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en-US" altLang="zh-CN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endParaRPr lang="zh-CN" altLang="en-US" sz="1100" dirty="0"/>
          </a:p>
        </p:txBody>
      </p:sp>
      <p:sp>
        <p:nvSpPr>
          <p:cNvPr id="27" name="i$ľîḑé"/>
          <p:cNvSpPr txBox="1"/>
          <p:nvPr/>
        </p:nvSpPr>
        <p:spPr>
          <a:xfrm>
            <a:off x="6403692" y="4811862"/>
            <a:ext cx="1994406" cy="1423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en-US" altLang="zh-CN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endParaRPr lang="zh-CN" altLang="en-US" sz="1100" dirty="0"/>
          </a:p>
        </p:txBody>
      </p:sp>
      <p:sp>
        <p:nvSpPr>
          <p:cNvPr id="28" name="i$ľîḑé"/>
          <p:cNvSpPr txBox="1"/>
          <p:nvPr/>
        </p:nvSpPr>
        <p:spPr>
          <a:xfrm>
            <a:off x="8839255" y="4811862"/>
            <a:ext cx="1994406" cy="1423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en-US" altLang="zh-CN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单击添加内容或者复制您的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r>
              <a:rPr lang="zh-CN" altLang="en-US" sz="1100" dirty="0"/>
              <a:t>内容进行替换</a:t>
            </a:r>
            <a:endParaRPr lang="zh-CN" altLang="en-US" sz="1100" dirty="0"/>
          </a:p>
          <a:p>
            <a:pPr algn="ctr">
              <a:lnSpc>
                <a:spcPct val="150000"/>
              </a:lnSpc>
            </a:pPr>
            <a:endParaRPr lang="zh-CN" altLang="en-US" sz="1100" dirty="0"/>
          </a:p>
        </p:txBody>
      </p:sp>
    </p:spTree>
  </p:cSld>
  <p:clrMapOvr>
    <a:masterClrMapping/>
  </p:clrMapOvr>
  <p:transition spd="slow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 animBg="1"/>
      <p:bldP spid="12" grpId="0"/>
      <p:bldP spid="13" grpId="0"/>
      <p:bldP spid="16" grpId="0"/>
      <p:bldP spid="20" grpId="0"/>
      <p:bldP spid="24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ïṩ1îḍè"/>
          <p:cNvGrpSpPr/>
          <p:nvPr/>
        </p:nvGrpSpPr>
        <p:grpSpPr>
          <a:xfrm flipH="1">
            <a:off x="7247660" y="2645186"/>
            <a:ext cx="3860684" cy="787277"/>
            <a:chOff x="5041996" y="1438275"/>
            <a:chExt cx="3860684" cy="772561"/>
          </a:xfrm>
        </p:grpSpPr>
        <p:sp>
          <p:nvSpPr>
            <p:cNvPr id="58" name="íṧļîďe"/>
            <p:cNvSpPr/>
            <p:nvPr/>
          </p:nvSpPr>
          <p:spPr bwMode="auto">
            <a:xfrm>
              <a:off x="5041996" y="1817067"/>
              <a:ext cx="3860684" cy="393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en-US" sz="1200" dirty="0"/>
                <a:t>单击添加内容或者复制您的内容进行替换</a:t>
              </a:r>
              <a:endParaRPr lang="zh-CN" altLang="en-US" sz="1200" dirty="0"/>
            </a:p>
          </p:txBody>
        </p:sp>
        <p:sp>
          <p:nvSpPr>
            <p:cNvPr id="59" name="ïs1iḋè"/>
            <p:cNvSpPr/>
            <p:nvPr/>
          </p:nvSpPr>
          <p:spPr bwMode="auto">
            <a:xfrm>
              <a:off x="5041996" y="1438275"/>
              <a:ext cx="3860684" cy="42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02.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69" name="ïṩ1îḍè"/>
          <p:cNvGrpSpPr/>
          <p:nvPr/>
        </p:nvGrpSpPr>
        <p:grpSpPr>
          <a:xfrm flipH="1">
            <a:off x="7247660" y="1695539"/>
            <a:ext cx="3860684" cy="787277"/>
            <a:chOff x="5041996" y="1438275"/>
            <a:chExt cx="3860684" cy="772561"/>
          </a:xfrm>
        </p:grpSpPr>
        <p:sp>
          <p:nvSpPr>
            <p:cNvPr id="70" name="íṧļîďe"/>
            <p:cNvSpPr/>
            <p:nvPr/>
          </p:nvSpPr>
          <p:spPr bwMode="auto">
            <a:xfrm>
              <a:off x="5041996" y="1817067"/>
              <a:ext cx="3860684" cy="393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en-US" sz="1200" dirty="0"/>
                <a:t>单击添加内容或者复制您的内容进行替换</a:t>
              </a:r>
              <a:endParaRPr lang="zh-CN" altLang="en-US" sz="1200" dirty="0"/>
            </a:p>
          </p:txBody>
        </p:sp>
        <p:sp>
          <p:nvSpPr>
            <p:cNvPr id="71" name="ïs1iḋè"/>
            <p:cNvSpPr/>
            <p:nvPr/>
          </p:nvSpPr>
          <p:spPr bwMode="auto">
            <a:xfrm>
              <a:off x="5041996" y="1438275"/>
              <a:ext cx="3860684" cy="42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01.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72" name="ïṩ1îḍè"/>
          <p:cNvGrpSpPr/>
          <p:nvPr/>
        </p:nvGrpSpPr>
        <p:grpSpPr>
          <a:xfrm flipH="1">
            <a:off x="7247660" y="3588386"/>
            <a:ext cx="3860684" cy="787277"/>
            <a:chOff x="5041996" y="1438275"/>
            <a:chExt cx="3860684" cy="772561"/>
          </a:xfrm>
        </p:grpSpPr>
        <p:sp>
          <p:nvSpPr>
            <p:cNvPr id="73" name="íṧļîďe"/>
            <p:cNvSpPr/>
            <p:nvPr/>
          </p:nvSpPr>
          <p:spPr bwMode="auto">
            <a:xfrm>
              <a:off x="5041996" y="1817067"/>
              <a:ext cx="3860684" cy="393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en-US" sz="1200" dirty="0"/>
                <a:t>单击添加内容或者复制您的内容进行替换</a:t>
              </a:r>
              <a:endParaRPr lang="zh-CN" altLang="en-US" sz="1200" dirty="0"/>
            </a:p>
          </p:txBody>
        </p:sp>
        <p:sp>
          <p:nvSpPr>
            <p:cNvPr id="74" name="ïs1iḋè"/>
            <p:cNvSpPr/>
            <p:nvPr/>
          </p:nvSpPr>
          <p:spPr bwMode="auto">
            <a:xfrm>
              <a:off x="5041996" y="1438275"/>
              <a:ext cx="3860684" cy="42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03.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grpSp>
        <p:nvGrpSpPr>
          <p:cNvPr id="75" name="ïṩ1îḍè"/>
          <p:cNvGrpSpPr/>
          <p:nvPr/>
        </p:nvGrpSpPr>
        <p:grpSpPr>
          <a:xfrm flipH="1">
            <a:off x="7247660" y="4535257"/>
            <a:ext cx="3860684" cy="787277"/>
            <a:chOff x="5041996" y="1438275"/>
            <a:chExt cx="3860684" cy="772561"/>
          </a:xfrm>
        </p:grpSpPr>
        <p:sp>
          <p:nvSpPr>
            <p:cNvPr id="76" name="íṧļîďe"/>
            <p:cNvSpPr/>
            <p:nvPr/>
          </p:nvSpPr>
          <p:spPr bwMode="auto">
            <a:xfrm>
              <a:off x="5041996" y="1817067"/>
              <a:ext cx="3860684" cy="393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en-US" sz="1200" dirty="0"/>
                <a:t>单击添加内容或者复制您的内容进行替换</a:t>
              </a:r>
              <a:endParaRPr lang="zh-CN" altLang="en-US" sz="1200" dirty="0"/>
            </a:p>
          </p:txBody>
        </p:sp>
        <p:sp>
          <p:nvSpPr>
            <p:cNvPr id="77" name="ïs1iḋè"/>
            <p:cNvSpPr/>
            <p:nvPr/>
          </p:nvSpPr>
          <p:spPr bwMode="auto">
            <a:xfrm>
              <a:off x="5041996" y="1438275"/>
              <a:ext cx="3860684" cy="42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04.</a:t>
              </a:r>
              <a:r>
                <a:rPr lang="zh-CN" altLang="en-US" sz="2000" b="1" dirty="0"/>
                <a:t>添加标题</a:t>
              </a:r>
              <a:endParaRPr lang="en-US" altLang="zh-CN" sz="2000" b="1" dirty="0"/>
            </a:p>
          </p:txBody>
        </p:sp>
      </p:grpSp>
      <p:sp>
        <p:nvSpPr>
          <p:cNvPr id="50" name="íṡ1iḓé"/>
          <p:cNvSpPr txBox="1"/>
          <p:nvPr/>
        </p:nvSpPr>
        <p:spPr>
          <a:xfrm>
            <a:off x="911135" y="2654863"/>
            <a:ext cx="3107365" cy="8521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zh-CN" altLang="en-US" sz="2000" b="1" dirty="0"/>
              <a:t>单击添加内容或者复</a:t>
            </a:r>
            <a:endParaRPr lang="en-US" altLang="zh-CN" sz="2000" b="1" dirty="0"/>
          </a:p>
          <a:p>
            <a:pPr>
              <a:buSzPct val="25000"/>
            </a:pPr>
            <a:r>
              <a:rPr lang="zh-CN" altLang="en-US" sz="2000" b="1" dirty="0"/>
              <a:t>制您的内容进行替换</a:t>
            </a:r>
            <a:endParaRPr lang="zh-CN" altLang="en-US" sz="2000" b="1" dirty="0"/>
          </a:p>
        </p:txBody>
      </p:sp>
      <p:sp>
        <p:nvSpPr>
          <p:cNvPr id="51" name="íṩlíḑe"/>
          <p:cNvSpPr txBox="1"/>
          <p:nvPr/>
        </p:nvSpPr>
        <p:spPr>
          <a:xfrm>
            <a:off x="911132" y="3578791"/>
            <a:ext cx="3107366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100" dirty="0"/>
              <a:t>单击添加内容或者复制您的内容进行替换</a:t>
            </a:r>
            <a:endParaRPr lang="zh-CN" altLang="en-US" sz="1100" dirty="0"/>
          </a:p>
          <a:p>
            <a:pPr>
              <a:lnSpc>
                <a:spcPct val="150000"/>
              </a:lnSpc>
              <a:buSzPct val="25000"/>
            </a:pPr>
            <a:r>
              <a:rPr lang="zh-CN" altLang="en-US" sz="1100" dirty="0"/>
              <a:t>单击添加内容或者复制您的内容进行替换</a:t>
            </a:r>
            <a:endParaRPr lang="en-US" altLang="zh-CN" sz="1100" dirty="0"/>
          </a:p>
          <a:p>
            <a:pPr>
              <a:lnSpc>
                <a:spcPct val="150000"/>
              </a:lnSpc>
              <a:buSzPct val="25000"/>
            </a:pPr>
            <a:r>
              <a:rPr lang="zh-CN" altLang="en-US" sz="1100" dirty="0"/>
              <a:t>单击添加内容</a:t>
            </a:r>
            <a:endParaRPr lang="zh-CN" altLang="en-US" sz="1100" dirty="0"/>
          </a:p>
          <a:p>
            <a:pPr>
              <a:lnSpc>
                <a:spcPct val="150000"/>
              </a:lnSpc>
              <a:buSzPct val="25000"/>
            </a:pPr>
            <a:endParaRPr lang="zh-CN" altLang="en-US" sz="1100" dirty="0"/>
          </a:p>
        </p:txBody>
      </p:sp>
      <p:grpSp>
        <p:nvGrpSpPr>
          <p:cNvPr id="4" name="i$lïḍè"/>
          <p:cNvGrpSpPr/>
          <p:nvPr/>
        </p:nvGrpSpPr>
        <p:grpSpPr>
          <a:xfrm>
            <a:off x="4307745" y="1229643"/>
            <a:ext cx="2347868" cy="4729324"/>
            <a:chOff x="5039763" y="1273888"/>
            <a:chExt cx="2347868" cy="4729324"/>
          </a:xfrm>
        </p:grpSpPr>
        <p:grpSp>
          <p:nvGrpSpPr>
            <p:cNvPr id="24" name="îṣļiďè"/>
            <p:cNvGrpSpPr/>
            <p:nvPr/>
          </p:nvGrpSpPr>
          <p:grpSpPr>
            <a:xfrm>
              <a:off x="5039763" y="1273888"/>
              <a:ext cx="2347868" cy="4729324"/>
              <a:chOff x="4822387" y="794461"/>
              <a:chExt cx="2547217" cy="5130884"/>
            </a:xfrm>
          </p:grpSpPr>
          <p:grpSp>
            <p:nvGrpSpPr>
              <p:cNvPr id="36" name="íŝḷîḑé"/>
              <p:cNvGrpSpPr/>
              <p:nvPr/>
            </p:nvGrpSpPr>
            <p:grpSpPr bwMode="auto">
              <a:xfrm>
                <a:off x="4822387" y="794461"/>
                <a:ext cx="2547217" cy="5130884"/>
                <a:chOff x="8853485" y="3998913"/>
                <a:chExt cx="3106735" cy="6257925"/>
              </a:xfrm>
              <a:effectLst/>
            </p:grpSpPr>
            <p:sp>
              <p:nvSpPr>
                <p:cNvPr id="38" name="íśľïdé"/>
                <p:cNvSpPr/>
                <p:nvPr/>
              </p:nvSpPr>
              <p:spPr bwMode="auto">
                <a:xfrm>
                  <a:off x="8853485" y="3998913"/>
                  <a:ext cx="3106735" cy="6257925"/>
                </a:xfrm>
                <a:custGeom>
                  <a:avLst/>
                  <a:gdLst>
                    <a:gd name="T0" fmla="*/ 8594 w 8630"/>
                    <a:gd name="T1" fmla="*/ 3320 h 17382"/>
                    <a:gd name="T2" fmla="*/ 8596 w 8630"/>
                    <a:gd name="T3" fmla="*/ 3320 h 17382"/>
                    <a:gd name="T4" fmla="*/ 8629 w 8630"/>
                    <a:gd name="T5" fmla="*/ 3353 h 17382"/>
                    <a:gd name="T6" fmla="*/ 8629 w 8630"/>
                    <a:gd name="T7" fmla="*/ 4419 h 17382"/>
                    <a:gd name="T8" fmla="*/ 8596 w 8630"/>
                    <a:gd name="T9" fmla="*/ 4452 h 17382"/>
                    <a:gd name="T10" fmla="*/ 8594 w 8630"/>
                    <a:gd name="T11" fmla="*/ 4452 h 17382"/>
                    <a:gd name="T12" fmla="*/ 8594 w 8630"/>
                    <a:gd name="T13" fmla="*/ 16371 h 17382"/>
                    <a:gd name="T14" fmla="*/ 7584 w 8630"/>
                    <a:gd name="T15" fmla="*/ 17381 h 17382"/>
                    <a:gd name="T16" fmla="*/ 1043 w 8630"/>
                    <a:gd name="T17" fmla="*/ 17381 h 17382"/>
                    <a:gd name="T18" fmla="*/ 33 w 8630"/>
                    <a:gd name="T19" fmla="*/ 16371 h 17382"/>
                    <a:gd name="T20" fmla="*/ 33 w 8630"/>
                    <a:gd name="T21" fmla="*/ 5859 h 17382"/>
                    <a:gd name="T22" fmla="*/ 33 w 8630"/>
                    <a:gd name="T23" fmla="*/ 5859 h 17382"/>
                    <a:gd name="T24" fmla="*/ 0 w 8630"/>
                    <a:gd name="T25" fmla="*/ 5826 h 17382"/>
                    <a:gd name="T26" fmla="*/ 0 w 8630"/>
                    <a:gd name="T27" fmla="*/ 4760 h 17382"/>
                    <a:gd name="T28" fmla="*/ 33 w 8630"/>
                    <a:gd name="T29" fmla="*/ 4727 h 17382"/>
                    <a:gd name="T30" fmla="*/ 33 w 8630"/>
                    <a:gd name="T31" fmla="*/ 4727 h 17382"/>
                    <a:gd name="T32" fmla="*/ 33 w 8630"/>
                    <a:gd name="T33" fmla="*/ 4452 h 17382"/>
                    <a:gd name="T34" fmla="*/ 33 w 8630"/>
                    <a:gd name="T35" fmla="*/ 4452 h 17382"/>
                    <a:gd name="T36" fmla="*/ 0 w 8630"/>
                    <a:gd name="T37" fmla="*/ 4419 h 17382"/>
                    <a:gd name="T38" fmla="*/ 0 w 8630"/>
                    <a:gd name="T39" fmla="*/ 3353 h 17382"/>
                    <a:gd name="T40" fmla="*/ 33 w 8630"/>
                    <a:gd name="T41" fmla="*/ 3320 h 17382"/>
                    <a:gd name="T42" fmla="*/ 33 w 8630"/>
                    <a:gd name="T43" fmla="*/ 3320 h 17382"/>
                    <a:gd name="T44" fmla="*/ 33 w 8630"/>
                    <a:gd name="T45" fmla="*/ 2704 h 17382"/>
                    <a:gd name="T46" fmla="*/ 33 w 8630"/>
                    <a:gd name="T47" fmla="*/ 2704 h 17382"/>
                    <a:gd name="T48" fmla="*/ 0 w 8630"/>
                    <a:gd name="T49" fmla="*/ 2672 h 17382"/>
                    <a:gd name="T50" fmla="*/ 0 w 8630"/>
                    <a:gd name="T51" fmla="*/ 2075 h 17382"/>
                    <a:gd name="T52" fmla="*/ 33 w 8630"/>
                    <a:gd name="T53" fmla="*/ 2042 h 17382"/>
                    <a:gd name="T54" fmla="*/ 33 w 8630"/>
                    <a:gd name="T55" fmla="*/ 2042 h 17382"/>
                    <a:gd name="T56" fmla="*/ 33 w 8630"/>
                    <a:gd name="T57" fmla="*/ 1010 h 17382"/>
                    <a:gd name="T58" fmla="*/ 1043 w 8630"/>
                    <a:gd name="T59" fmla="*/ 0 h 17382"/>
                    <a:gd name="T60" fmla="*/ 7584 w 8630"/>
                    <a:gd name="T61" fmla="*/ 0 h 17382"/>
                    <a:gd name="T62" fmla="*/ 8594 w 8630"/>
                    <a:gd name="T63" fmla="*/ 1010 h 17382"/>
                    <a:gd name="T64" fmla="*/ 8594 w 8630"/>
                    <a:gd name="T65" fmla="*/ 3320 h 1738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8630"/>
                    <a:gd name="T100" fmla="*/ 0 h 17382"/>
                    <a:gd name="T101" fmla="*/ 8630 w 8630"/>
                    <a:gd name="T102" fmla="*/ 17382 h 1738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8630" h="17382">
                      <a:moveTo>
                        <a:pt x="8594" y="3320"/>
                      </a:moveTo>
                      <a:lnTo>
                        <a:pt x="8596" y="3320"/>
                      </a:lnTo>
                      <a:cubicBezTo>
                        <a:pt x="8614" y="3320"/>
                        <a:pt x="8629" y="3335"/>
                        <a:pt x="8629" y="3353"/>
                      </a:cubicBezTo>
                      <a:lnTo>
                        <a:pt x="8629" y="4419"/>
                      </a:lnTo>
                      <a:cubicBezTo>
                        <a:pt x="8629" y="4438"/>
                        <a:pt x="8614" y="4452"/>
                        <a:pt x="8596" y="4452"/>
                      </a:cubicBezTo>
                      <a:lnTo>
                        <a:pt x="8594" y="4452"/>
                      </a:lnTo>
                      <a:lnTo>
                        <a:pt x="8594" y="16371"/>
                      </a:lnTo>
                      <a:cubicBezTo>
                        <a:pt x="8594" y="16928"/>
                        <a:pt x="8141" y="17381"/>
                        <a:pt x="7584" y="17381"/>
                      </a:cubicBezTo>
                      <a:lnTo>
                        <a:pt x="1043" y="17381"/>
                      </a:lnTo>
                      <a:cubicBezTo>
                        <a:pt x="487" y="17381"/>
                        <a:pt x="33" y="16928"/>
                        <a:pt x="33" y="16371"/>
                      </a:cubicBezTo>
                      <a:lnTo>
                        <a:pt x="33" y="5859"/>
                      </a:lnTo>
                      <a:cubicBezTo>
                        <a:pt x="15" y="5859"/>
                        <a:pt x="0" y="5844"/>
                        <a:pt x="0" y="5826"/>
                      </a:cubicBezTo>
                      <a:lnTo>
                        <a:pt x="0" y="4760"/>
                      </a:lnTo>
                      <a:cubicBezTo>
                        <a:pt x="0" y="4741"/>
                        <a:pt x="15" y="4727"/>
                        <a:pt x="33" y="4727"/>
                      </a:cubicBezTo>
                      <a:lnTo>
                        <a:pt x="33" y="4452"/>
                      </a:lnTo>
                      <a:cubicBezTo>
                        <a:pt x="15" y="4452"/>
                        <a:pt x="0" y="4438"/>
                        <a:pt x="0" y="4419"/>
                      </a:cubicBezTo>
                      <a:lnTo>
                        <a:pt x="0" y="3353"/>
                      </a:lnTo>
                      <a:cubicBezTo>
                        <a:pt x="0" y="3335"/>
                        <a:pt x="15" y="3320"/>
                        <a:pt x="33" y="3320"/>
                      </a:cubicBezTo>
                      <a:lnTo>
                        <a:pt x="33" y="2704"/>
                      </a:lnTo>
                      <a:cubicBezTo>
                        <a:pt x="15" y="2704"/>
                        <a:pt x="0" y="2690"/>
                        <a:pt x="0" y="2672"/>
                      </a:cubicBezTo>
                      <a:lnTo>
                        <a:pt x="0" y="2075"/>
                      </a:lnTo>
                      <a:cubicBezTo>
                        <a:pt x="0" y="2057"/>
                        <a:pt x="15" y="2042"/>
                        <a:pt x="33" y="2042"/>
                      </a:cubicBezTo>
                      <a:lnTo>
                        <a:pt x="33" y="1010"/>
                      </a:lnTo>
                      <a:cubicBezTo>
                        <a:pt x="33" y="453"/>
                        <a:pt x="487" y="0"/>
                        <a:pt x="1043" y="0"/>
                      </a:cubicBezTo>
                      <a:lnTo>
                        <a:pt x="7584" y="0"/>
                      </a:lnTo>
                      <a:cubicBezTo>
                        <a:pt x="8141" y="0"/>
                        <a:pt x="8594" y="453"/>
                        <a:pt x="8594" y="1010"/>
                      </a:cubicBezTo>
                      <a:lnTo>
                        <a:pt x="8594" y="3320"/>
                      </a:ln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9" name="ïşļíḋê"/>
                <p:cNvSpPr/>
                <p:nvPr/>
              </p:nvSpPr>
              <p:spPr bwMode="auto">
                <a:xfrm>
                  <a:off x="8888413" y="4021138"/>
                  <a:ext cx="3036887" cy="6211887"/>
                </a:xfrm>
                <a:custGeom>
                  <a:avLst/>
                  <a:gdLst>
                    <a:gd name="T0" fmla="*/ 947 w 8436"/>
                    <a:gd name="T1" fmla="*/ 17255 h 17256"/>
                    <a:gd name="T2" fmla="*/ 0 w 8436"/>
                    <a:gd name="T3" fmla="*/ 16308 h 17256"/>
                    <a:gd name="T4" fmla="*/ 0 w 8436"/>
                    <a:gd name="T5" fmla="*/ 947 h 17256"/>
                    <a:gd name="T6" fmla="*/ 947 w 8436"/>
                    <a:gd name="T7" fmla="*/ 0 h 17256"/>
                    <a:gd name="T8" fmla="*/ 7488 w 8436"/>
                    <a:gd name="T9" fmla="*/ 0 h 17256"/>
                    <a:gd name="T10" fmla="*/ 8435 w 8436"/>
                    <a:gd name="T11" fmla="*/ 947 h 17256"/>
                    <a:gd name="T12" fmla="*/ 8435 w 8436"/>
                    <a:gd name="T13" fmla="*/ 16308 h 17256"/>
                    <a:gd name="T14" fmla="*/ 7488 w 8436"/>
                    <a:gd name="T15" fmla="*/ 17255 h 17256"/>
                    <a:gd name="T16" fmla="*/ 947 w 8436"/>
                    <a:gd name="T17" fmla="*/ 17255 h 1725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436"/>
                    <a:gd name="T28" fmla="*/ 0 h 17256"/>
                    <a:gd name="T29" fmla="*/ 8436 w 8436"/>
                    <a:gd name="T30" fmla="*/ 17256 h 1725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436" h="17256">
                      <a:moveTo>
                        <a:pt x="947" y="17255"/>
                      </a:moveTo>
                      <a:cubicBezTo>
                        <a:pt x="425" y="17255"/>
                        <a:pt x="0" y="16831"/>
                        <a:pt x="0" y="16308"/>
                      </a:cubicBezTo>
                      <a:lnTo>
                        <a:pt x="0" y="947"/>
                      </a:lnTo>
                      <a:cubicBezTo>
                        <a:pt x="0" y="425"/>
                        <a:pt x="425" y="0"/>
                        <a:pt x="947" y="0"/>
                      </a:cubicBezTo>
                      <a:lnTo>
                        <a:pt x="7488" y="0"/>
                      </a:lnTo>
                      <a:cubicBezTo>
                        <a:pt x="8010" y="0"/>
                        <a:pt x="8435" y="425"/>
                        <a:pt x="8435" y="947"/>
                      </a:cubicBezTo>
                      <a:lnTo>
                        <a:pt x="8435" y="16308"/>
                      </a:lnTo>
                      <a:cubicBezTo>
                        <a:pt x="8435" y="16831"/>
                        <a:pt x="8010" y="17255"/>
                        <a:pt x="7488" y="17255"/>
                      </a:cubicBezTo>
                      <a:lnTo>
                        <a:pt x="947" y="17255"/>
                      </a:ln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0" name="iṧliḑê"/>
                <p:cNvSpPr/>
                <p:nvPr/>
              </p:nvSpPr>
              <p:spPr bwMode="auto">
                <a:xfrm>
                  <a:off x="9925050" y="4337050"/>
                  <a:ext cx="93663" cy="93663"/>
                </a:xfrm>
                <a:custGeom>
                  <a:avLst/>
                  <a:gdLst>
                    <a:gd name="T0" fmla="*/ 130 w 260"/>
                    <a:gd name="T1" fmla="*/ 260 h 261"/>
                    <a:gd name="T2" fmla="*/ 0 w 260"/>
                    <a:gd name="T3" fmla="*/ 130 h 261"/>
                    <a:gd name="T4" fmla="*/ 130 w 260"/>
                    <a:gd name="T5" fmla="*/ 0 h 261"/>
                    <a:gd name="T6" fmla="*/ 259 w 260"/>
                    <a:gd name="T7" fmla="*/ 130 h 261"/>
                    <a:gd name="T8" fmla="*/ 130 w 260"/>
                    <a:gd name="T9" fmla="*/ 260 h 26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0"/>
                    <a:gd name="T16" fmla="*/ 0 h 261"/>
                    <a:gd name="T17" fmla="*/ 260 w 260"/>
                    <a:gd name="T18" fmla="*/ 261 h 26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0" h="261">
                      <a:moveTo>
                        <a:pt x="130" y="260"/>
                      </a:moveTo>
                      <a:cubicBezTo>
                        <a:pt x="58" y="260"/>
                        <a:pt x="0" y="202"/>
                        <a:pt x="0" y="130"/>
                      </a:cubicBezTo>
                      <a:cubicBezTo>
                        <a:pt x="0" y="58"/>
                        <a:pt x="58" y="0"/>
                        <a:pt x="130" y="0"/>
                      </a:cubicBezTo>
                      <a:cubicBezTo>
                        <a:pt x="201" y="0"/>
                        <a:pt x="259" y="58"/>
                        <a:pt x="259" y="130"/>
                      </a:cubicBezTo>
                      <a:cubicBezTo>
                        <a:pt x="259" y="202"/>
                        <a:pt x="201" y="260"/>
                        <a:pt x="130" y="26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1" name="îŝľïḍè"/>
                <p:cNvSpPr/>
                <p:nvPr/>
              </p:nvSpPr>
              <p:spPr bwMode="auto">
                <a:xfrm>
                  <a:off x="10369550" y="4167188"/>
                  <a:ext cx="68263" cy="68262"/>
                </a:xfrm>
                <a:custGeom>
                  <a:avLst/>
                  <a:gdLst>
                    <a:gd name="T0" fmla="*/ 95 w 191"/>
                    <a:gd name="T1" fmla="*/ 190 h 191"/>
                    <a:gd name="T2" fmla="*/ 0 w 191"/>
                    <a:gd name="T3" fmla="*/ 95 h 191"/>
                    <a:gd name="T4" fmla="*/ 95 w 191"/>
                    <a:gd name="T5" fmla="*/ 0 h 191"/>
                    <a:gd name="T6" fmla="*/ 190 w 191"/>
                    <a:gd name="T7" fmla="*/ 95 h 191"/>
                    <a:gd name="T8" fmla="*/ 95 w 191"/>
                    <a:gd name="T9" fmla="*/ 190 h 1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1"/>
                    <a:gd name="T16" fmla="*/ 0 h 191"/>
                    <a:gd name="T17" fmla="*/ 191 w 191"/>
                    <a:gd name="T18" fmla="*/ 191 h 1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1" h="191">
                      <a:moveTo>
                        <a:pt x="95" y="190"/>
                      </a:moveTo>
                      <a:cubicBezTo>
                        <a:pt x="42" y="190"/>
                        <a:pt x="0" y="147"/>
                        <a:pt x="0" y="95"/>
                      </a:cubicBezTo>
                      <a:cubicBezTo>
                        <a:pt x="0" y="43"/>
                        <a:pt x="42" y="0"/>
                        <a:pt x="95" y="0"/>
                      </a:cubicBezTo>
                      <a:cubicBezTo>
                        <a:pt x="147" y="0"/>
                        <a:pt x="190" y="43"/>
                        <a:pt x="190" y="95"/>
                      </a:cubicBezTo>
                      <a:cubicBezTo>
                        <a:pt x="190" y="147"/>
                        <a:pt x="147" y="190"/>
                        <a:pt x="95" y="19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2" name="íş1îďe"/>
                <p:cNvSpPr/>
                <p:nvPr/>
              </p:nvSpPr>
              <p:spPr bwMode="auto">
                <a:xfrm>
                  <a:off x="10185400" y="4362450"/>
                  <a:ext cx="434975" cy="46038"/>
                </a:xfrm>
                <a:custGeom>
                  <a:avLst/>
                  <a:gdLst>
                    <a:gd name="T0" fmla="*/ 1143 w 1209"/>
                    <a:gd name="T1" fmla="*/ 129 h 130"/>
                    <a:gd name="T2" fmla="*/ 64 w 1209"/>
                    <a:gd name="T3" fmla="*/ 129 h 130"/>
                    <a:gd name="T4" fmla="*/ 0 w 1209"/>
                    <a:gd name="T5" fmla="*/ 65 h 130"/>
                    <a:gd name="T6" fmla="*/ 64 w 1209"/>
                    <a:gd name="T7" fmla="*/ 0 h 130"/>
                    <a:gd name="T8" fmla="*/ 1143 w 1209"/>
                    <a:gd name="T9" fmla="*/ 0 h 130"/>
                    <a:gd name="T10" fmla="*/ 1208 w 1209"/>
                    <a:gd name="T11" fmla="*/ 65 h 130"/>
                    <a:gd name="T12" fmla="*/ 1143 w 1209"/>
                    <a:gd name="T13" fmla="*/ 129 h 1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09"/>
                    <a:gd name="T22" fmla="*/ 0 h 130"/>
                    <a:gd name="T23" fmla="*/ 1209 w 1209"/>
                    <a:gd name="T24" fmla="*/ 130 h 13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09" h="130">
                      <a:moveTo>
                        <a:pt x="1143" y="129"/>
                      </a:moveTo>
                      <a:lnTo>
                        <a:pt x="64" y="129"/>
                      </a:lnTo>
                      <a:cubicBezTo>
                        <a:pt x="29" y="129"/>
                        <a:pt x="0" y="100"/>
                        <a:pt x="0" y="65"/>
                      </a:cubicBezTo>
                      <a:cubicBezTo>
                        <a:pt x="0" y="29"/>
                        <a:pt x="29" y="0"/>
                        <a:pt x="64" y="0"/>
                      </a:cubicBezTo>
                      <a:lnTo>
                        <a:pt x="1143" y="0"/>
                      </a:lnTo>
                      <a:cubicBezTo>
                        <a:pt x="1179" y="0"/>
                        <a:pt x="1208" y="29"/>
                        <a:pt x="1208" y="65"/>
                      </a:cubicBezTo>
                      <a:cubicBezTo>
                        <a:pt x="1208" y="100"/>
                        <a:pt x="1179" y="129"/>
                        <a:pt x="1143" y="12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3" name="íslîḋê"/>
                <p:cNvSpPr/>
                <p:nvPr/>
              </p:nvSpPr>
              <p:spPr bwMode="auto">
                <a:xfrm>
                  <a:off x="10190163" y="9671050"/>
                  <a:ext cx="427037" cy="427038"/>
                </a:xfrm>
                <a:custGeom>
                  <a:avLst/>
                  <a:gdLst>
                    <a:gd name="T0" fmla="*/ 84 w 1187"/>
                    <a:gd name="T1" fmla="*/ 593 h 1186"/>
                    <a:gd name="T2" fmla="*/ 593 w 1187"/>
                    <a:gd name="T3" fmla="*/ 1102 h 1186"/>
                    <a:gd name="T4" fmla="*/ 1102 w 1187"/>
                    <a:gd name="T5" fmla="*/ 593 h 1186"/>
                    <a:gd name="T6" fmla="*/ 593 w 1187"/>
                    <a:gd name="T7" fmla="*/ 83 h 1186"/>
                    <a:gd name="T8" fmla="*/ 84 w 1187"/>
                    <a:gd name="T9" fmla="*/ 593 h 1186"/>
                    <a:gd name="T10" fmla="*/ 0 w 1187"/>
                    <a:gd name="T11" fmla="*/ 593 h 1186"/>
                    <a:gd name="T12" fmla="*/ 593 w 1187"/>
                    <a:gd name="T13" fmla="*/ 0 h 1186"/>
                    <a:gd name="T14" fmla="*/ 1186 w 1187"/>
                    <a:gd name="T15" fmla="*/ 593 h 1186"/>
                    <a:gd name="T16" fmla="*/ 593 w 1187"/>
                    <a:gd name="T17" fmla="*/ 1185 h 1186"/>
                    <a:gd name="T18" fmla="*/ 0 w 1187"/>
                    <a:gd name="T19" fmla="*/ 593 h 11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87"/>
                    <a:gd name="T31" fmla="*/ 0 h 1186"/>
                    <a:gd name="T32" fmla="*/ 1187 w 1187"/>
                    <a:gd name="T33" fmla="*/ 1186 h 11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87" h="1186">
                      <a:moveTo>
                        <a:pt x="84" y="593"/>
                      </a:moveTo>
                      <a:cubicBezTo>
                        <a:pt x="84" y="874"/>
                        <a:pt x="312" y="1102"/>
                        <a:pt x="593" y="1102"/>
                      </a:cubicBezTo>
                      <a:cubicBezTo>
                        <a:pt x="874" y="1102"/>
                        <a:pt x="1102" y="874"/>
                        <a:pt x="1102" y="593"/>
                      </a:cubicBezTo>
                      <a:cubicBezTo>
                        <a:pt x="1102" y="312"/>
                        <a:pt x="874" y="83"/>
                        <a:pt x="593" y="83"/>
                      </a:cubicBezTo>
                      <a:cubicBezTo>
                        <a:pt x="312" y="83"/>
                        <a:pt x="84" y="312"/>
                        <a:pt x="84" y="593"/>
                      </a:cubicBezTo>
                      <a:close/>
                      <a:moveTo>
                        <a:pt x="0" y="593"/>
                      </a:moveTo>
                      <a:cubicBezTo>
                        <a:pt x="0" y="266"/>
                        <a:pt x="266" y="0"/>
                        <a:pt x="593" y="0"/>
                      </a:cubicBezTo>
                      <a:cubicBezTo>
                        <a:pt x="920" y="0"/>
                        <a:pt x="1186" y="266"/>
                        <a:pt x="1186" y="593"/>
                      </a:cubicBezTo>
                      <a:cubicBezTo>
                        <a:pt x="1186" y="920"/>
                        <a:pt x="920" y="1185"/>
                        <a:pt x="593" y="1185"/>
                      </a:cubicBezTo>
                      <a:cubicBezTo>
                        <a:pt x="266" y="1185"/>
                        <a:pt x="0" y="920"/>
                        <a:pt x="0" y="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37" name="iš1íḋe"/>
              <p:cNvSpPr/>
              <p:nvPr/>
            </p:nvSpPr>
            <p:spPr>
              <a:xfrm>
                <a:off x="4944083" y="1234401"/>
                <a:ext cx="2303835" cy="40870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5" name="ïṡḷïďe"/>
            <p:cNvGrpSpPr/>
            <p:nvPr/>
          </p:nvGrpSpPr>
          <p:grpSpPr>
            <a:xfrm>
              <a:off x="5151935" y="3554670"/>
              <a:ext cx="2123533" cy="943200"/>
              <a:chOff x="785272" y="3555606"/>
              <a:chExt cx="2123533" cy="943200"/>
            </a:xfrm>
          </p:grpSpPr>
          <p:sp>
            <p:nvSpPr>
              <p:cNvPr id="34" name="îšļïďé"/>
              <p:cNvSpPr/>
              <p:nvPr/>
            </p:nvSpPr>
            <p:spPr>
              <a:xfrm>
                <a:off x="785272" y="3555606"/>
                <a:ext cx="2123533" cy="943200"/>
              </a:xfrm>
              <a:prstGeom prst="rect">
                <a:avLst/>
              </a:prstGeom>
              <a:solidFill>
                <a:srgbClr val="2652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îş1îďé"/>
              <p:cNvSpPr/>
              <p:nvPr/>
            </p:nvSpPr>
            <p:spPr bwMode="auto">
              <a:xfrm>
                <a:off x="1616091" y="3815226"/>
                <a:ext cx="461896" cy="423960"/>
              </a:xfrm>
              <a:custGeom>
                <a:avLst/>
                <a:gdLst>
                  <a:gd name="connsiteX0" fmla="*/ 93434 w 608426"/>
                  <a:gd name="connsiteY0" fmla="*/ 245427 h 558455"/>
                  <a:gd name="connsiteX1" fmla="*/ 105418 w 608426"/>
                  <a:gd name="connsiteY1" fmla="*/ 251565 h 558455"/>
                  <a:gd name="connsiteX2" fmla="*/ 184086 w 608426"/>
                  <a:gd name="connsiteY2" fmla="*/ 358669 h 558455"/>
                  <a:gd name="connsiteX3" fmla="*/ 185315 w 608426"/>
                  <a:gd name="connsiteY3" fmla="*/ 374167 h 558455"/>
                  <a:gd name="connsiteX4" fmla="*/ 172101 w 608426"/>
                  <a:gd name="connsiteY4" fmla="*/ 382300 h 558455"/>
                  <a:gd name="connsiteX5" fmla="*/ 139835 w 608426"/>
                  <a:gd name="connsiteY5" fmla="*/ 382300 h 558455"/>
                  <a:gd name="connsiteX6" fmla="*/ 139835 w 608426"/>
                  <a:gd name="connsiteY6" fmla="*/ 543571 h 558455"/>
                  <a:gd name="connsiteX7" fmla="*/ 124931 w 608426"/>
                  <a:gd name="connsiteY7" fmla="*/ 558455 h 558455"/>
                  <a:gd name="connsiteX8" fmla="*/ 61936 w 608426"/>
                  <a:gd name="connsiteY8" fmla="*/ 558455 h 558455"/>
                  <a:gd name="connsiteX9" fmla="*/ 47186 w 608426"/>
                  <a:gd name="connsiteY9" fmla="*/ 543571 h 558455"/>
                  <a:gd name="connsiteX10" fmla="*/ 47186 w 608426"/>
                  <a:gd name="connsiteY10" fmla="*/ 382300 h 558455"/>
                  <a:gd name="connsiteX11" fmla="*/ 14766 w 608426"/>
                  <a:gd name="connsiteY11" fmla="*/ 382300 h 558455"/>
                  <a:gd name="connsiteX12" fmla="*/ 1552 w 608426"/>
                  <a:gd name="connsiteY12" fmla="*/ 374167 h 558455"/>
                  <a:gd name="connsiteX13" fmla="*/ 2935 w 608426"/>
                  <a:gd name="connsiteY13" fmla="*/ 358669 h 558455"/>
                  <a:gd name="connsiteX14" fmla="*/ 81603 w 608426"/>
                  <a:gd name="connsiteY14" fmla="*/ 251565 h 558455"/>
                  <a:gd name="connsiteX15" fmla="*/ 93434 w 608426"/>
                  <a:gd name="connsiteY15" fmla="*/ 245427 h 558455"/>
                  <a:gd name="connsiteX16" fmla="*/ 259204 w 608426"/>
                  <a:gd name="connsiteY16" fmla="*/ 157855 h 558455"/>
                  <a:gd name="connsiteX17" fmla="*/ 271035 w 608426"/>
                  <a:gd name="connsiteY17" fmla="*/ 163839 h 558455"/>
                  <a:gd name="connsiteX18" fmla="*/ 349703 w 608426"/>
                  <a:gd name="connsiteY18" fmla="*/ 271085 h 558455"/>
                  <a:gd name="connsiteX19" fmla="*/ 351086 w 608426"/>
                  <a:gd name="connsiteY19" fmla="*/ 286581 h 558455"/>
                  <a:gd name="connsiteX20" fmla="*/ 337872 w 608426"/>
                  <a:gd name="connsiteY20" fmla="*/ 294559 h 558455"/>
                  <a:gd name="connsiteX21" fmla="*/ 305452 w 608426"/>
                  <a:gd name="connsiteY21" fmla="*/ 294559 h 558455"/>
                  <a:gd name="connsiteX22" fmla="*/ 305452 w 608426"/>
                  <a:gd name="connsiteY22" fmla="*/ 543572 h 558455"/>
                  <a:gd name="connsiteX23" fmla="*/ 290702 w 608426"/>
                  <a:gd name="connsiteY23" fmla="*/ 558455 h 558455"/>
                  <a:gd name="connsiteX24" fmla="*/ 227707 w 608426"/>
                  <a:gd name="connsiteY24" fmla="*/ 558455 h 558455"/>
                  <a:gd name="connsiteX25" fmla="*/ 212803 w 608426"/>
                  <a:gd name="connsiteY25" fmla="*/ 543572 h 558455"/>
                  <a:gd name="connsiteX26" fmla="*/ 212803 w 608426"/>
                  <a:gd name="connsiteY26" fmla="*/ 294559 h 558455"/>
                  <a:gd name="connsiteX27" fmla="*/ 180537 w 608426"/>
                  <a:gd name="connsiteY27" fmla="*/ 294559 h 558455"/>
                  <a:gd name="connsiteX28" fmla="*/ 167323 w 608426"/>
                  <a:gd name="connsiteY28" fmla="*/ 286581 h 558455"/>
                  <a:gd name="connsiteX29" fmla="*/ 168552 w 608426"/>
                  <a:gd name="connsiteY29" fmla="*/ 271085 h 558455"/>
                  <a:gd name="connsiteX30" fmla="*/ 247220 w 608426"/>
                  <a:gd name="connsiteY30" fmla="*/ 163839 h 558455"/>
                  <a:gd name="connsiteX31" fmla="*/ 259204 w 608426"/>
                  <a:gd name="connsiteY31" fmla="*/ 157855 h 558455"/>
                  <a:gd name="connsiteX32" fmla="*/ 446012 w 608426"/>
                  <a:gd name="connsiteY32" fmla="*/ 156011 h 558455"/>
                  <a:gd name="connsiteX33" fmla="*/ 451390 w 608426"/>
                  <a:gd name="connsiteY33" fmla="*/ 159693 h 558455"/>
                  <a:gd name="connsiteX34" fmla="*/ 490572 w 608426"/>
                  <a:gd name="connsiteY34" fmla="*/ 267094 h 558455"/>
                  <a:gd name="connsiteX35" fmla="*/ 503787 w 608426"/>
                  <a:gd name="connsiteY35" fmla="*/ 267094 h 558455"/>
                  <a:gd name="connsiteX36" fmla="*/ 542969 w 608426"/>
                  <a:gd name="connsiteY36" fmla="*/ 159693 h 558455"/>
                  <a:gd name="connsiteX37" fmla="*/ 550191 w 608426"/>
                  <a:gd name="connsiteY37" fmla="*/ 156165 h 558455"/>
                  <a:gd name="connsiteX38" fmla="*/ 568783 w 608426"/>
                  <a:gd name="connsiteY38" fmla="*/ 161841 h 558455"/>
                  <a:gd name="connsiteX39" fmla="*/ 568937 w 608426"/>
                  <a:gd name="connsiteY39" fmla="*/ 161995 h 558455"/>
                  <a:gd name="connsiteX40" fmla="*/ 608426 w 608426"/>
                  <a:gd name="connsiteY40" fmla="*/ 216462 h 558455"/>
                  <a:gd name="connsiteX41" fmla="*/ 608426 w 608426"/>
                  <a:gd name="connsiteY41" fmla="*/ 330306 h 558455"/>
                  <a:gd name="connsiteX42" fmla="*/ 607504 w 608426"/>
                  <a:gd name="connsiteY42" fmla="*/ 333375 h 558455"/>
                  <a:gd name="connsiteX43" fmla="*/ 566632 w 608426"/>
                  <a:gd name="connsiteY43" fmla="*/ 395514 h 558455"/>
                  <a:gd name="connsiteX44" fmla="*/ 566632 w 608426"/>
                  <a:gd name="connsiteY44" fmla="*/ 552625 h 558455"/>
                  <a:gd name="connsiteX45" fmla="*/ 560793 w 608426"/>
                  <a:gd name="connsiteY45" fmla="*/ 558455 h 558455"/>
                  <a:gd name="connsiteX46" fmla="*/ 433566 w 608426"/>
                  <a:gd name="connsiteY46" fmla="*/ 558455 h 558455"/>
                  <a:gd name="connsiteX47" fmla="*/ 427727 w 608426"/>
                  <a:gd name="connsiteY47" fmla="*/ 552625 h 558455"/>
                  <a:gd name="connsiteX48" fmla="*/ 427727 w 608426"/>
                  <a:gd name="connsiteY48" fmla="*/ 395514 h 558455"/>
                  <a:gd name="connsiteX49" fmla="*/ 386855 w 608426"/>
                  <a:gd name="connsiteY49" fmla="*/ 333375 h 558455"/>
                  <a:gd name="connsiteX50" fmla="*/ 385933 w 608426"/>
                  <a:gd name="connsiteY50" fmla="*/ 330306 h 558455"/>
                  <a:gd name="connsiteX51" fmla="*/ 385933 w 608426"/>
                  <a:gd name="connsiteY51" fmla="*/ 216769 h 558455"/>
                  <a:gd name="connsiteX52" fmla="*/ 425730 w 608426"/>
                  <a:gd name="connsiteY52" fmla="*/ 161841 h 558455"/>
                  <a:gd name="connsiteX53" fmla="*/ 446012 w 608426"/>
                  <a:gd name="connsiteY53" fmla="*/ 156011 h 558455"/>
                  <a:gd name="connsiteX54" fmla="*/ 487387 w 608426"/>
                  <a:gd name="connsiteY54" fmla="*/ 148470 h 558455"/>
                  <a:gd name="connsiteX55" fmla="*/ 507184 w 608426"/>
                  <a:gd name="connsiteY55" fmla="*/ 148470 h 558455"/>
                  <a:gd name="connsiteX56" fmla="*/ 514244 w 608426"/>
                  <a:gd name="connsiteY56" fmla="*/ 151386 h 558455"/>
                  <a:gd name="connsiteX57" fmla="*/ 515472 w 608426"/>
                  <a:gd name="connsiteY57" fmla="*/ 162281 h 558455"/>
                  <a:gd name="connsiteX58" fmla="*/ 504882 w 608426"/>
                  <a:gd name="connsiteY58" fmla="*/ 178239 h 558455"/>
                  <a:gd name="connsiteX59" fmla="*/ 509793 w 608426"/>
                  <a:gd name="connsiteY59" fmla="*/ 220131 h 558455"/>
                  <a:gd name="connsiteX60" fmla="*/ 499971 w 608426"/>
                  <a:gd name="connsiteY60" fmla="*/ 246064 h 558455"/>
                  <a:gd name="connsiteX61" fmla="*/ 494446 w 608426"/>
                  <a:gd name="connsiteY61" fmla="*/ 246064 h 558455"/>
                  <a:gd name="connsiteX62" fmla="*/ 484624 w 608426"/>
                  <a:gd name="connsiteY62" fmla="*/ 220131 h 558455"/>
                  <a:gd name="connsiteX63" fmla="*/ 489689 w 608426"/>
                  <a:gd name="connsiteY63" fmla="*/ 178239 h 558455"/>
                  <a:gd name="connsiteX64" fmla="*/ 478946 w 608426"/>
                  <a:gd name="connsiteY64" fmla="*/ 162281 h 558455"/>
                  <a:gd name="connsiteX65" fmla="*/ 480173 w 608426"/>
                  <a:gd name="connsiteY65" fmla="*/ 151386 h 558455"/>
                  <a:gd name="connsiteX66" fmla="*/ 487387 w 608426"/>
                  <a:gd name="connsiteY66" fmla="*/ 148470 h 558455"/>
                  <a:gd name="connsiteX67" fmla="*/ 497215 w 608426"/>
                  <a:gd name="connsiteY67" fmla="*/ 0 h 558455"/>
                  <a:gd name="connsiteX68" fmla="*/ 562488 w 608426"/>
                  <a:gd name="connsiteY68" fmla="*/ 65203 h 558455"/>
                  <a:gd name="connsiteX69" fmla="*/ 497215 w 608426"/>
                  <a:gd name="connsiteY69" fmla="*/ 130406 h 558455"/>
                  <a:gd name="connsiteX70" fmla="*/ 431942 w 608426"/>
                  <a:gd name="connsiteY70" fmla="*/ 65203 h 558455"/>
                  <a:gd name="connsiteX71" fmla="*/ 497215 w 608426"/>
                  <a:gd name="connsiteY71" fmla="*/ 0 h 558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8426" h="558455">
                    <a:moveTo>
                      <a:pt x="93434" y="245427"/>
                    </a:moveTo>
                    <a:cubicBezTo>
                      <a:pt x="98197" y="245427"/>
                      <a:pt x="102653" y="247729"/>
                      <a:pt x="105418" y="251565"/>
                    </a:cubicBezTo>
                    <a:lnTo>
                      <a:pt x="184086" y="358669"/>
                    </a:lnTo>
                    <a:cubicBezTo>
                      <a:pt x="187312" y="363273"/>
                      <a:pt x="187927" y="369257"/>
                      <a:pt x="185315" y="374167"/>
                    </a:cubicBezTo>
                    <a:cubicBezTo>
                      <a:pt x="182857" y="379078"/>
                      <a:pt x="177786" y="382300"/>
                      <a:pt x="172101" y="382300"/>
                    </a:cubicBezTo>
                    <a:lnTo>
                      <a:pt x="139835" y="382300"/>
                    </a:lnTo>
                    <a:lnTo>
                      <a:pt x="139835" y="543571"/>
                    </a:lnTo>
                    <a:cubicBezTo>
                      <a:pt x="139835" y="551703"/>
                      <a:pt x="133228" y="558455"/>
                      <a:pt x="124931" y="558455"/>
                    </a:cubicBezTo>
                    <a:lnTo>
                      <a:pt x="61936" y="558455"/>
                    </a:lnTo>
                    <a:cubicBezTo>
                      <a:pt x="53793" y="558455"/>
                      <a:pt x="47186" y="551703"/>
                      <a:pt x="47186" y="543571"/>
                    </a:cubicBezTo>
                    <a:lnTo>
                      <a:pt x="47186" y="382300"/>
                    </a:lnTo>
                    <a:lnTo>
                      <a:pt x="14766" y="382300"/>
                    </a:lnTo>
                    <a:cubicBezTo>
                      <a:pt x="9235" y="382300"/>
                      <a:pt x="4164" y="379078"/>
                      <a:pt x="1552" y="374167"/>
                    </a:cubicBezTo>
                    <a:cubicBezTo>
                      <a:pt x="-906" y="369257"/>
                      <a:pt x="-445" y="363273"/>
                      <a:pt x="2935" y="358669"/>
                    </a:cubicBezTo>
                    <a:lnTo>
                      <a:pt x="81603" y="251565"/>
                    </a:lnTo>
                    <a:cubicBezTo>
                      <a:pt x="84368" y="247729"/>
                      <a:pt x="88824" y="245427"/>
                      <a:pt x="93434" y="245427"/>
                    </a:cubicBezTo>
                    <a:close/>
                    <a:moveTo>
                      <a:pt x="259204" y="157855"/>
                    </a:moveTo>
                    <a:cubicBezTo>
                      <a:pt x="263814" y="157855"/>
                      <a:pt x="268270" y="160156"/>
                      <a:pt x="271035" y="163839"/>
                    </a:cubicBezTo>
                    <a:lnTo>
                      <a:pt x="349703" y="271085"/>
                    </a:lnTo>
                    <a:cubicBezTo>
                      <a:pt x="353083" y="275534"/>
                      <a:pt x="353544" y="281518"/>
                      <a:pt x="351086" y="286581"/>
                    </a:cubicBezTo>
                    <a:cubicBezTo>
                      <a:pt x="348474" y="291491"/>
                      <a:pt x="343403" y="294559"/>
                      <a:pt x="337872" y="294559"/>
                    </a:cubicBezTo>
                    <a:lnTo>
                      <a:pt x="305452" y="294559"/>
                    </a:lnTo>
                    <a:lnTo>
                      <a:pt x="305452" y="543572"/>
                    </a:lnTo>
                    <a:cubicBezTo>
                      <a:pt x="305452" y="551704"/>
                      <a:pt x="298845" y="558455"/>
                      <a:pt x="290702" y="558455"/>
                    </a:cubicBezTo>
                    <a:lnTo>
                      <a:pt x="227707" y="558455"/>
                    </a:lnTo>
                    <a:cubicBezTo>
                      <a:pt x="219410" y="558455"/>
                      <a:pt x="212803" y="551704"/>
                      <a:pt x="212803" y="543572"/>
                    </a:cubicBezTo>
                    <a:lnTo>
                      <a:pt x="212803" y="294559"/>
                    </a:lnTo>
                    <a:lnTo>
                      <a:pt x="180537" y="294559"/>
                    </a:lnTo>
                    <a:cubicBezTo>
                      <a:pt x="174852" y="294559"/>
                      <a:pt x="169781" y="291491"/>
                      <a:pt x="167323" y="286581"/>
                    </a:cubicBezTo>
                    <a:cubicBezTo>
                      <a:pt x="164711" y="281518"/>
                      <a:pt x="165326" y="275534"/>
                      <a:pt x="168552" y="271085"/>
                    </a:cubicBezTo>
                    <a:lnTo>
                      <a:pt x="247220" y="163839"/>
                    </a:lnTo>
                    <a:cubicBezTo>
                      <a:pt x="249985" y="160156"/>
                      <a:pt x="254441" y="157855"/>
                      <a:pt x="259204" y="157855"/>
                    </a:cubicBezTo>
                    <a:close/>
                    <a:moveTo>
                      <a:pt x="446012" y="156011"/>
                    </a:moveTo>
                    <a:cubicBezTo>
                      <a:pt x="448317" y="156011"/>
                      <a:pt x="450468" y="157392"/>
                      <a:pt x="451390" y="159693"/>
                    </a:cubicBezTo>
                    <a:lnTo>
                      <a:pt x="490572" y="267094"/>
                    </a:lnTo>
                    <a:cubicBezTo>
                      <a:pt x="492877" y="273231"/>
                      <a:pt x="501636" y="273231"/>
                      <a:pt x="503787" y="267094"/>
                    </a:cubicBezTo>
                    <a:lnTo>
                      <a:pt x="542969" y="159693"/>
                    </a:lnTo>
                    <a:cubicBezTo>
                      <a:pt x="544044" y="156778"/>
                      <a:pt x="547271" y="155244"/>
                      <a:pt x="550191" y="156165"/>
                    </a:cubicBezTo>
                    <a:lnTo>
                      <a:pt x="568783" y="161841"/>
                    </a:lnTo>
                    <a:lnTo>
                      <a:pt x="568937" y="161995"/>
                    </a:lnTo>
                    <a:cubicBezTo>
                      <a:pt x="592446" y="169666"/>
                      <a:pt x="608426" y="191607"/>
                      <a:pt x="608426" y="216462"/>
                    </a:cubicBezTo>
                    <a:lnTo>
                      <a:pt x="608426" y="330306"/>
                    </a:lnTo>
                    <a:cubicBezTo>
                      <a:pt x="608426" y="331380"/>
                      <a:pt x="608119" y="332454"/>
                      <a:pt x="607504" y="333375"/>
                    </a:cubicBezTo>
                    <a:lnTo>
                      <a:pt x="566632" y="395514"/>
                    </a:lnTo>
                    <a:lnTo>
                      <a:pt x="566632" y="552625"/>
                    </a:lnTo>
                    <a:cubicBezTo>
                      <a:pt x="566632" y="555847"/>
                      <a:pt x="564020" y="558455"/>
                      <a:pt x="560793" y="558455"/>
                    </a:cubicBezTo>
                    <a:lnTo>
                      <a:pt x="433566" y="558455"/>
                    </a:lnTo>
                    <a:cubicBezTo>
                      <a:pt x="430339" y="558455"/>
                      <a:pt x="427727" y="555847"/>
                      <a:pt x="427727" y="552625"/>
                    </a:cubicBezTo>
                    <a:lnTo>
                      <a:pt x="427727" y="395514"/>
                    </a:lnTo>
                    <a:lnTo>
                      <a:pt x="386855" y="333375"/>
                    </a:lnTo>
                    <a:cubicBezTo>
                      <a:pt x="386240" y="332454"/>
                      <a:pt x="385933" y="331380"/>
                      <a:pt x="385933" y="330306"/>
                    </a:cubicBezTo>
                    <a:lnTo>
                      <a:pt x="385933" y="216769"/>
                    </a:lnTo>
                    <a:cubicBezTo>
                      <a:pt x="385933" y="191760"/>
                      <a:pt x="401913" y="169820"/>
                      <a:pt x="425730" y="161841"/>
                    </a:cubicBezTo>
                    <a:cubicBezTo>
                      <a:pt x="425730" y="161841"/>
                      <a:pt x="445398" y="156011"/>
                      <a:pt x="446012" y="156011"/>
                    </a:cubicBezTo>
                    <a:close/>
                    <a:moveTo>
                      <a:pt x="487387" y="148470"/>
                    </a:moveTo>
                    <a:lnTo>
                      <a:pt x="507184" y="148470"/>
                    </a:lnTo>
                    <a:cubicBezTo>
                      <a:pt x="509793" y="148470"/>
                      <a:pt x="512402" y="149544"/>
                      <a:pt x="514244" y="151386"/>
                    </a:cubicBezTo>
                    <a:cubicBezTo>
                      <a:pt x="517007" y="154455"/>
                      <a:pt x="517467" y="158905"/>
                      <a:pt x="515472" y="162281"/>
                    </a:cubicBezTo>
                    <a:lnTo>
                      <a:pt x="504882" y="178239"/>
                    </a:lnTo>
                    <a:lnTo>
                      <a:pt x="509793" y="220131"/>
                    </a:lnTo>
                    <a:lnTo>
                      <a:pt x="499971" y="246064"/>
                    </a:lnTo>
                    <a:cubicBezTo>
                      <a:pt x="499050" y="248673"/>
                      <a:pt x="495367" y="248673"/>
                      <a:pt x="494446" y="246064"/>
                    </a:cubicBezTo>
                    <a:lnTo>
                      <a:pt x="484624" y="220131"/>
                    </a:lnTo>
                    <a:lnTo>
                      <a:pt x="489689" y="178239"/>
                    </a:lnTo>
                    <a:lnTo>
                      <a:pt x="478946" y="162281"/>
                    </a:lnTo>
                    <a:cubicBezTo>
                      <a:pt x="477104" y="158905"/>
                      <a:pt x="477411" y="154455"/>
                      <a:pt x="480173" y="151386"/>
                    </a:cubicBezTo>
                    <a:cubicBezTo>
                      <a:pt x="482015" y="149544"/>
                      <a:pt x="484624" y="148470"/>
                      <a:pt x="487387" y="148470"/>
                    </a:cubicBezTo>
                    <a:close/>
                    <a:moveTo>
                      <a:pt x="497215" y="0"/>
                    </a:moveTo>
                    <a:cubicBezTo>
                      <a:pt x="533264" y="0"/>
                      <a:pt x="562488" y="29192"/>
                      <a:pt x="562488" y="65203"/>
                    </a:cubicBezTo>
                    <a:cubicBezTo>
                      <a:pt x="562488" y="101214"/>
                      <a:pt x="533264" y="130406"/>
                      <a:pt x="497215" y="130406"/>
                    </a:cubicBezTo>
                    <a:cubicBezTo>
                      <a:pt x="461166" y="130406"/>
                      <a:pt x="431942" y="101214"/>
                      <a:pt x="431942" y="65203"/>
                    </a:cubicBezTo>
                    <a:cubicBezTo>
                      <a:pt x="431942" y="29192"/>
                      <a:pt x="461166" y="0"/>
                      <a:pt x="4972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26" name="íṡļíḑé"/>
            <p:cNvGrpSpPr/>
            <p:nvPr/>
          </p:nvGrpSpPr>
          <p:grpSpPr>
            <a:xfrm>
              <a:off x="5151936" y="4499741"/>
              <a:ext cx="2123533" cy="946800"/>
              <a:chOff x="785273" y="4499741"/>
              <a:chExt cx="2123533" cy="946800"/>
            </a:xfrm>
          </p:grpSpPr>
          <p:sp>
            <p:nvSpPr>
              <p:cNvPr id="32" name="iṡḷïḑe"/>
              <p:cNvSpPr/>
              <p:nvPr/>
            </p:nvSpPr>
            <p:spPr>
              <a:xfrm>
                <a:off x="785273" y="4499741"/>
                <a:ext cx="2123533" cy="946800"/>
              </a:xfrm>
              <a:prstGeom prst="rect">
                <a:avLst/>
              </a:prstGeom>
              <a:solidFill>
                <a:srgbClr val="3E6E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îsḻîďe"/>
              <p:cNvSpPr/>
              <p:nvPr/>
            </p:nvSpPr>
            <p:spPr bwMode="auto">
              <a:xfrm>
                <a:off x="1622684" y="4776753"/>
                <a:ext cx="448710" cy="392776"/>
              </a:xfrm>
              <a:custGeom>
                <a:avLst/>
                <a:gdLst>
                  <a:gd name="T0" fmla="*/ 215 w 406"/>
                  <a:gd name="T1" fmla="*/ 162 h 356"/>
                  <a:gd name="T2" fmla="*/ 157 w 406"/>
                  <a:gd name="T3" fmla="*/ 102 h 356"/>
                  <a:gd name="T4" fmla="*/ 19 w 406"/>
                  <a:gd name="T5" fmla="*/ 242 h 356"/>
                  <a:gd name="T6" fmla="*/ 0 w 406"/>
                  <a:gd name="T7" fmla="*/ 224 h 356"/>
                  <a:gd name="T8" fmla="*/ 157 w 406"/>
                  <a:gd name="T9" fmla="*/ 64 h 356"/>
                  <a:gd name="T10" fmla="*/ 216 w 406"/>
                  <a:gd name="T11" fmla="*/ 124 h 356"/>
                  <a:gd name="T12" fmla="*/ 315 w 406"/>
                  <a:gd name="T13" fmla="*/ 28 h 356"/>
                  <a:gd name="T14" fmla="*/ 287 w 406"/>
                  <a:gd name="T15" fmla="*/ 0 h 356"/>
                  <a:gd name="T16" fmla="*/ 362 w 406"/>
                  <a:gd name="T17" fmla="*/ 0 h 356"/>
                  <a:gd name="T18" fmla="*/ 362 w 406"/>
                  <a:gd name="T19" fmla="*/ 74 h 356"/>
                  <a:gd name="T20" fmla="*/ 334 w 406"/>
                  <a:gd name="T21" fmla="*/ 47 h 356"/>
                  <a:gd name="T22" fmla="*/ 215 w 406"/>
                  <a:gd name="T23" fmla="*/ 162 h 356"/>
                  <a:gd name="T24" fmla="*/ 66 w 406"/>
                  <a:gd name="T25" fmla="*/ 356 h 356"/>
                  <a:gd name="T26" fmla="*/ 156 w 406"/>
                  <a:gd name="T27" fmla="*/ 356 h 356"/>
                  <a:gd name="T28" fmla="*/ 156 w 406"/>
                  <a:gd name="T29" fmla="*/ 230 h 356"/>
                  <a:gd name="T30" fmla="*/ 66 w 406"/>
                  <a:gd name="T31" fmla="*/ 230 h 356"/>
                  <a:gd name="T32" fmla="*/ 66 w 406"/>
                  <a:gd name="T33" fmla="*/ 356 h 356"/>
                  <a:gd name="T34" fmla="*/ 191 w 406"/>
                  <a:gd name="T35" fmla="*/ 356 h 356"/>
                  <a:gd name="T36" fmla="*/ 281 w 406"/>
                  <a:gd name="T37" fmla="*/ 356 h 356"/>
                  <a:gd name="T38" fmla="*/ 281 w 406"/>
                  <a:gd name="T39" fmla="*/ 190 h 356"/>
                  <a:gd name="T40" fmla="*/ 191 w 406"/>
                  <a:gd name="T41" fmla="*/ 190 h 356"/>
                  <a:gd name="T42" fmla="*/ 191 w 406"/>
                  <a:gd name="T43" fmla="*/ 356 h 356"/>
                  <a:gd name="T44" fmla="*/ 316 w 406"/>
                  <a:gd name="T45" fmla="*/ 106 h 356"/>
                  <a:gd name="T46" fmla="*/ 316 w 406"/>
                  <a:gd name="T47" fmla="*/ 356 h 356"/>
                  <a:gd name="T48" fmla="*/ 406 w 406"/>
                  <a:gd name="T49" fmla="*/ 356 h 356"/>
                  <a:gd name="T50" fmla="*/ 406 w 406"/>
                  <a:gd name="T51" fmla="*/ 106 h 356"/>
                  <a:gd name="T52" fmla="*/ 316 w 406"/>
                  <a:gd name="T53" fmla="*/ 10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6" h="356">
                    <a:moveTo>
                      <a:pt x="215" y="162"/>
                    </a:moveTo>
                    <a:lnTo>
                      <a:pt x="157" y="102"/>
                    </a:lnTo>
                    <a:lnTo>
                      <a:pt x="19" y="242"/>
                    </a:lnTo>
                    <a:lnTo>
                      <a:pt x="0" y="224"/>
                    </a:lnTo>
                    <a:lnTo>
                      <a:pt x="157" y="64"/>
                    </a:lnTo>
                    <a:lnTo>
                      <a:pt x="216" y="124"/>
                    </a:lnTo>
                    <a:lnTo>
                      <a:pt x="315" y="28"/>
                    </a:lnTo>
                    <a:lnTo>
                      <a:pt x="287" y="0"/>
                    </a:lnTo>
                    <a:lnTo>
                      <a:pt x="362" y="0"/>
                    </a:lnTo>
                    <a:lnTo>
                      <a:pt x="362" y="74"/>
                    </a:lnTo>
                    <a:lnTo>
                      <a:pt x="334" y="47"/>
                    </a:lnTo>
                    <a:lnTo>
                      <a:pt x="215" y="162"/>
                    </a:lnTo>
                    <a:close/>
                    <a:moveTo>
                      <a:pt x="66" y="356"/>
                    </a:moveTo>
                    <a:lnTo>
                      <a:pt x="156" y="356"/>
                    </a:lnTo>
                    <a:lnTo>
                      <a:pt x="156" y="230"/>
                    </a:lnTo>
                    <a:lnTo>
                      <a:pt x="66" y="230"/>
                    </a:lnTo>
                    <a:lnTo>
                      <a:pt x="66" y="356"/>
                    </a:lnTo>
                    <a:close/>
                    <a:moveTo>
                      <a:pt x="191" y="356"/>
                    </a:moveTo>
                    <a:lnTo>
                      <a:pt x="281" y="356"/>
                    </a:lnTo>
                    <a:lnTo>
                      <a:pt x="281" y="190"/>
                    </a:lnTo>
                    <a:lnTo>
                      <a:pt x="191" y="190"/>
                    </a:lnTo>
                    <a:lnTo>
                      <a:pt x="191" y="356"/>
                    </a:lnTo>
                    <a:close/>
                    <a:moveTo>
                      <a:pt x="316" y="106"/>
                    </a:moveTo>
                    <a:lnTo>
                      <a:pt x="316" y="356"/>
                    </a:lnTo>
                    <a:lnTo>
                      <a:pt x="406" y="356"/>
                    </a:lnTo>
                    <a:lnTo>
                      <a:pt x="406" y="106"/>
                    </a:lnTo>
                    <a:lnTo>
                      <a:pt x="316" y="1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grpSp>
          <p:nvGrpSpPr>
            <p:cNvPr id="27" name="îsľíḍê"/>
            <p:cNvGrpSpPr/>
            <p:nvPr/>
          </p:nvGrpSpPr>
          <p:grpSpPr>
            <a:xfrm>
              <a:off x="5151935" y="2611470"/>
              <a:ext cx="2123533" cy="943200"/>
              <a:chOff x="785272" y="2611470"/>
              <a:chExt cx="2123533" cy="943200"/>
            </a:xfrm>
          </p:grpSpPr>
          <p:sp>
            <p:nvSpPr>
              <p:cNvPr id="30" name="îṡľídê"/>
              <p:cNvSpPr/>
              <p:nvPr/>
            </p:nvSpPr>
            <p:spPr>
              <a:xfrm>
                <a:off x="785272" y="2611470"/>
                <a:ext cx="2123533" cy="943200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î$ļíḍé"/>
              <p:cNvSpPr/>
              <p:nvPr/>
            </p:nvSpPr>
            <p:spPr bwMode="auto">
              <a:xfrm>
                <a:off x="1594755" y="2896429"/>
                <a:ext cx="504568" cy="373282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88862 h 440259"/>
                  <a:gd name="T31" fmla="*/ 88862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08" h="4896">
                    <a:moveTo>
                      <a:pt x="6608" y="638"/>
                    </a:moveTo>
                    <a:lnTo>
                      <a:pt x="6608" y="2638"/>
                    </a:lnTo>
                    <a:cubicBezTo>
                      <a:pt x="6608" y="2638"/>
                      <a:pt x="6180" y="2723"/>
                      <a:pt x="6092" y="2734"/>
                    </a:cubicBezTo>
                    <a:cubicBezTo>
                      <a:pt x="6004" y="2745"/>
                      <a:pt x="5728" y="2834"/>
                      <a:pt x="5528" y="2642"/>
                    </a:cubicBezTo>
                    <a:cubicBezTo>
                      <a:pt x="5219" y="2346"/>
                      <a:pt x="4122" y="1254"/>
                      <a:pt x="4122" y="1254"/>
                    </a:cubicBezTo>
                    <a:cubicBezTo>
                      <a:pt x="4122" y="1254"/>
                      <a:pt x="3932" y="1069"/>
                      <a:pt x="3629" y="1229"/>
                    </a:cubicBezTo>
                    <a:cubicBezTo>
                      <a:pt x="3350" y="1376"/>
                      <a:pt x="2936" y="1592"/>
                      <a:pt x="2764" y="1675"/>
                    </a:cubicBezTo>
                    <a:cubicBezTo>
                      <a:pt x="2437" y="1849"/>
                      <a:pt x="2167" y="1574"/>
                      <a:pt x="2167" y="1364"/>
                    </a:cubicBezTo>
                    <a:cubicBezTo>
                      <a:pt x="2167" y="1201"/>
                      <a:pt x="2269" y="1090"/>
                      <a:pt x="2414" y="1009"/>
                    </a:cubicBezTo>
                    <a:cubicBezTo>
                      <a:pt x="2808" y="770"/>
                      <a:pt x="3637" y="305"/>
                      <a:pt x="3983" y="121"/>
                    </a:cubicBezTo>
                    <a:cubicBezTo>
                      <a:pt x="4193" y="9"/>
                      <a:pt x="4344" y="0"/>
                      <a:pt x="4633" y="243"/>
                    </a:cubicBezTo>
                    <a:cubicBezTo>
                      <a:pt x="4988" y="541"/>
                      <a:pt x="5304" y="814"/>
                      <a:pt x="5304" y="814"/>
                    </a:cubicBezTo>
                    <a:cubicBezTo>
                      <a:pt x="5304" y="814"/>
                      <a:pt x="5407" y="900"/>
                      <a:pt x="5571" y="865"/>
                    </a:cubicBezTo>
                    <a:cubicBezTo>
                      <a:pt x="5975" y="780"/>
                      <a:pt x="6608" y="638"/>
                      <a:pt x="6608" y="638"/>
                    </a:cubicBezTo>
                    <a:close/>
                    <a:moveTo>
                      <a:pt x="2241" y="4027"/>
                    </a:moveTo>
                    <a:cubicBezTo>
                      <a:pt x="2294" y="3891"/>
                      <a:pt x="2277" y="3738"/>
                      <a:pt x="2175" y="3633"/>
                    </a:cubicBezTo>
                    <a:cubicBezTo>
                      <a:pt x="2083" y="3540"/>
                      <a:pt x="1950" y="3515"/>
                      <a:pt x="1822" y="3544"/>
                    </a:cubicBezTo>
                    <a:cubicBezTo>
                      <a:pt x="1858" y="3418"/>
                      <a:pt x="1838" y="3283"/>
                      <a:pt x="1746" y="3188"/>
                    </a:cubicBezTo>
                    <a:cubicBezTo>
                      <a:pt x="1654" y="3095"/>
                      <a:pt x="1521" y="3070"/>
                      <a:pt x="1394" y="3099"/>
                    </a:cubicBezTo>
                    <a:cubicBezTo>
                      <a:pt x="1429" y="2973"/>
                      <a:pt x="1409" y="2838"/>
                      <a:pt x="1317" y="2744"/>
                    </a:cubicBezTo>
                    <a:cubicBezTo>
                      <a:pt x="1173" y="2596"/>
                      <a:pt x="924" y="2602"/>
                      <a:pt x="760" y="2758"/>
                    </a:cubicBezTo>
                    <a:cubicBezTo>
                      <a:pt x="597" y="2915"/>
                      <a:pt x="492" y="3198"/>
                      <a:pt x="638" y="3365"/>
                    </a:cubicBezTo>
                    <a:cubicBezTo>
                      <a:pt x="783" y="3531"/>
                      <a:pt x="950" y="3430"/>
                      <a:pt x="1077" y="3401"/>
                    </a:cubicBezTo>
                    <a:cubicBezTo>
                      <a:pt x="1042" y="3527"/>
                      <a:pt x="936" y="3645"/>
                      <a:pt x="1066" y="3810"/>
                    </a:cubicBezTo>
                    <a:cubicBezTo>
                      <a:pt x="1197" y="3975"/>
                      <a:pt x="1378" y="3875"/>
                      <a:pt x="1506" y="3846"/>
                    </a:cubicBezTo>
                    <a:cubicBezTo>
                      <a:pt x="1470" y="3972"/>
                      <a:pt x="1369" y="4101"/>
                      <a:pt x="1494" y="4254"/>
                    </a:cubicBezTo>
                    <a:cubicBezTo>
                      <a:pt x="1621" y="4408"/>
                      <a:pt x="1829" y="4326"/>
                      <a:pt x="1966" y="4283"/>
                    </a:cubicBezTo>
                    <a:cubicBezTo>
                      <a:pt x="1913" y="4419"/>
                      <a:pt x="1799" y="4566"/>
                      <a:pt x="1945" y="4730"/>
                    </a:cubicBezTo>
                    <a:cubicBezTo>
                      <a:pt x="2090" y="4896"/>
                      <a:pt x="2426" y="4819"/>
                      <a:pt x="2590" y="4663"/>
                    </a:cubicBezTo>
                    <a:cubicBezTo>
                      <a:pt x="2753" y="4506"/>
                      <a:pt x="2769" y="4258"/>
                      <a:pt x="2625" y="4110"/>
                    </a:cubicBezTo>
                    <a:cubicBezTo>
                      <a:pt x="2526" y="4008"/>
                      <a:pt x="2378" y="3985"/>
                      <a:pt x="2241" y="4027"/>
                    </a:cubicBezTo>
                    <a:close/>
                    <a:moveTo>
                      <a:pt x="5233" y="2987"/>
                    </a:moveTo>
                    <a:cubicBezTo>
                      <a:pt x="4047" y="1802"/>
                      <a:pt x="4605" y="2359"/>
                      <a:pt x="3967" y="1720"/>
                    </a:cubicBezTo>
                    <a:cubicBezTo>
                      <a:pt x="3967" y="1720"/>
                      <a:pt x="3775" y="1529"/>
                      <a:pt x="3523" y="1640"/>
                    </a:cubicBezTo>
                    <a:cubicBezTo>
                      <a:pt x="3346" y="1718"/>
                      <a:pt x="3117" y="1824"/>
                      <a:pt x="2945" y="1905"/>
                    </a:cubicBezTo>
                    <a:cubicBezTo>
                      <a:pt x="2757" y="2004"/>
                      <a:pt x="2621" y="2034"/>
                      <a:pt x="2557" y="2034"/>
                    </a:cubicBezTo>
                    <a:cubicBezTo>
                      <a:pt x="2192" y="2031"/>
                      <a:pt x="1896" y="1738"/>
                      <a:pt x="1896" y="1373"/>
                    </a:cubicBezTo>
                    <a:cubicBezTo>
                      <a:pt x="1896" y="1137"/>
                      <a:pt x="2022" y="931"/>
                      <a:pt x="2209" y="814"/>
                    </a:cubicBezTo>
                    <a:cubicBezTo>
                      <a:pt x="2472" y="632"/>
                      <a:pt x="3078" y="310"/>
                      <a:pt x="3078" y="310"/>
                    </a:cubicBezTo>
                    <a:cubicBezTo>
                      <a:pt x="3078" y="310"/>
                      <a:pt x="2894" y="76"/>
                      <a:pt x="2489" y="76"/>
                    </a:cubicBezTo>
                    <a:cubicBezTo>
                      <a:pt x="2085" y="76"/>
                      <a:pt x="1240" y="629"/>
                      <a:pt x="1240" y="629"/>
                    </a:cubicBezTo>
                    <a:cubicBezTo>
                      <a:pt x="1240" y="629"/>
                      <a:pt x="1000" y="783"/>
                      <a:pt x="659" y="644"/>
                    </a:cubicBezTo>
                    <a:lnTo>
                      <a:pt x="0" y="415"/>
                    </a:lnTo>
                    <a:lnTo>
                      <a:pt x="0" y="2704"/>
                    </a:lnTo>
                    <a:cubicBezTo>
                      <a:pt x="0" y="2704"/>
                      <a:pt x="188" y="2758"/>
                      <a:pt x="357" y="2827"/>
                    </a:cubicBezTo>
                    <a:cubicBezTo>
                      <a:pt x="395" y="2719"/>
                      <a:pt x="457" y="2618"/>
                      <a:pt x="542" y="2535"/>
                    </a:cubicBezTo>
                    <a:cubicBezTo>
                      <a:pt x="822" y="2268"/>
                      <a:pt x="1287" y="2265"/>
                      <a:pt x="1542" y="2528"/>
                    </a:cubicBezTo>
                    <a:cubicBezTo>
                      <a:pt x="1619" y="2608"/>
                      <a:pt x="1673" y="2703"/>
                      <a:pt x="1700" y="2808"/>
                    </a:cubicBezTo>
                    <a:cubicBezTo>
                      <a:pt x="1803" y="2840"/>
                      <a:pt x="1896" y="2896"/>
                      <a:pt x="1971" y="2973"/>
                    </a:cubicBezTo>
                    <a:cubicBezTo>
                      <a:pt x="2048" y="3053"/>
                      <a:pt x="2101" y="3148"/>
                      <a:pt x="2129" y="3253"/>
                    </a:cubicBezTo>
                    <a:cubicBezTo>
                      <a:pt x="2231" y="3285"/>
                      <a:pt x="2324" y="3341"/>
                      <a:pt x="2399" y="3418"/>
                    </a:cubicBezTo>
                    <a:cubicBezTo>
                      <a:pt x="2484" y="3505"/>
                      <a:pt x="2540" y="3611"/>
                      <a:pt x="2566" y="3725"/>
                    </a:cubicBezTo>
                    <a:cubicBezTo>
                      <a:pt x="2674" y="3756"/>
                      <a:pt x="2771" y="3814"/>
                      <a:pt x="2849" y="3894"/>
                    </a:cubicBezTo>
                    <a:cubicBezTo>
                      <a:pt x="3002" y="4051"/>
                      <a:pt x="3056" y="4265"/>
                      <a:pt x="3023" y="4471"/>
                    </a:cubicBezTo>
                    <a:cubicBezTo>
                      <a:pt x="3024" y="4471"/>
                      <a:pt x="3024" y="4471"/>
                      <a:pt x="3024" y="4472"/>
                    </a:cubicBezTo>
                    <a:cubicBezTo>
                      <a:pt x="3027" y="4475"/>
                      <a:pt x="3119" y="4578"/>
                      <a:pt x="3177" y="4636"/>
                    </a:cubicBezTo>
                    <a:cubicBezTo>
                      <a:pt x="3290" y="4749"/>
                      <a:pt x="3475" y="4749"/>
                      <a:pt x="3588" y="4636"/>
                    </a:cubicBezTo>
                    <a:cubicBezTo>
                      <a:pt x="3700" y="4523"/>
                      <a:pt x="3701" y="4339"/>
                      <a:pt x="3588" y="4225"/>
                    </a:cubicBezTo>
                    <a:cubicBezTo>
                      <a:pt x="3584" y="4221"/>
                      <a:pt x="3180" y="3799"/>
                      <a:pt x="3213" y="3766"/>
                    </a:cubicBezTo>
                    <a:cubicBezTo>
                      <a:pt x="3245" y="3734"/>
                      <a:pt x="3759" y="4269"/>
                      <a:pt x="3769" y="4279"/>
                    </a:cubicBezTo>
                    <a:cubicBezTo>
                      <a:pt x="3882" y="4391"/>
                      <a:pt x="4066" y="4391"/>
                      <a:pt x="4179" y="4279"/>
                    </a:cubicBezTo>
                    <a:cubicBezTo>
                      <a:pt x="4292" y="4166"/>
                      <a:pt x="4292" y="3981"/>
                      <a:pt x="4179" y="3868"/>
                    </a:cubicBezTo>
                    <a:cubicBezTo>
                      <a:pt x="4174" y="3863"/>
                      <a:pt x="4151" y="3841"/>
                      <a:pt x="4142" y="3832"/>
                    </a:cubicBezTo>
                    <a:cubicBezTo>
                      <a:pt x="4142" y="3832"/>
                      <a:pt x="3632" y="3378"/>
                      <a:pt x="3671" y="3339"/>
                    </a:cubicBezTo>
                    <a:cubicBezTo>
                      <a:pt x="3710" y="3300"/>
                      <a:pt x="4343" y="3891"/>
                      <a:pt x="4345" y="3891"/>
                    </a:cubicBezTo>
                    <a:cubicBezTo>
                      <a:pt x="4458" y="3993"/>
                      <a:pt x="4634" y="3992"/>
                      <a:pt x="4743" y="3883"/>
                    </a:cubicBezTo>
                    <a:cubicBezTo>
                      <a:pt x="4850" y="3776"/>
                      <a:pt x="4852" y="3608"/>
                      <a:pt x="4758" y="3494"/>
                    </a:cubicBezTo>
                    <a:cubicBezTo>
                      <a:pt x="4756" y="3488"/>
                      <a:pt x="4275" y="2986"/>
                      <a:pt x="4312" y="2948"/>
                    </a:cubicBezTo>
                    <a:cubicBezTo>
                      <a:pt x="4351" y="2910"/>
                      <a:pt x="4826" y="3400"/>
                      <a:pt x="4827" y="3401"/>
                    </a:cubicBezTo>
                    <a:cubicBezTo>
                      <a:pt x="4940" y="3513"/>
                      <a:pt x="5124" y="3513"/>
                      <a:pt x="5238" y="3401"/>
                    </a:cubicBezTo>
                    <a:cubicBezTo>
                      <a:pt x="5350" y="3288"/>
                      <a:pt x="5350" y="3103"/>
                      <a:pt x="5238" y="2990"/>
                    </a:cubicBezTo>
                    <a:cubicBezTo>
                      <a:pt x="5236" y="2989"/>
                      <a:pt x="5234" y="2988"/>
                      <a:pt x="5233" y="29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sp>
          <p:nvSpPr>
            <p:cNvPr id="28" name="ïṩ1ídê"/>
            <p:cNvSpPr/>
            <p:nvPr/>
          </p:nvSpPr>
          <p:spPr>
            <a:xfrm>
              <a:off x="5151935" y="1667334"/>
              <a:ext cx="2123533" cy="943200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ïṧlîḍê"/>
            <p:cNvSpPr/>
            <p:nvPr/>
          </p:nvSpPr>
          <p:spPr bwMode="auto">
            <a:xfrm>
              <a:off x="6007255" y="1932798"/>
              <a:ext cx="412894" cy="412272"/>
            </a:xfrm>
            <a:custGeom>
              <a:avLst/>
              <a:gdLst>
                <a:gd name="connsiteX0" fmla="*/ 402120 w 607639"/>
                <a:gd name="connsiteY0" fmla="*/ 85874 h 606722"/>
                <a:gd name="connsiteX1" fmla="*/ 607639 w 607639"/>
                <a:gd name="connsiteY1" fmla="*/ 342965 h 606722"/>
                <a:gd name="connsiteX2" fmla="*/ 343375 w 607639"/>
                <a:gd name="connsiteY2" fmla="*/ 606722 h 606722"/>
                <a:gd name="connsiteX3" fmla="*/ 85965 w 607639"/>
                <a:gd name="connsiteY3" fmla="*/ 401529 h 606722"/>
                <a:gd name="connsiteX4" fmla="*/ 91128 w 607639"/>
                <a:gd name="connsiteY4" fmla="*/ 379223 h 606722"/>
                <a:gd name="connsiteX5" fmla="*/ 111777 w 607639"/>
                <a:gd name="connsiteY5" fmla="*/ 369270 h 606722"/>
                <a:gd name="connsiteX6" fmla="*/ 369811 w 607639"/>
                <a:gd name="connsiteY6" fmla="*/ 369270 h 606722"/>
                <a:gd name="connsiteX7" fmla="*/ 369811 w 607639"/>
                <a:gd name="connsiteY7" fmla="*/ 111645 h 606722"/>
                <a:gd name="connsiteX8" fmla="*/ 379779 w 607639"/>
                <a:gd name="connsiteY8" fmla="*/ 91028 h 606722"/>
                <a:gd name="connsiteX9" fmla="*/ 402120 w 607639"/>
                <a:gd name="connsiteY9" fmla="*/ 85874 h 606722"/>
                <a:gd name="connsiteX10" fmla="*/ 290615 w 607639"/>
                <a:gd name="connsiteY10" fmla="*/ 0 h 606722"/>
                <a:gd name="connsiteX11" fmla="*/ 317051 w 607639"/>
                <a:gd name="connsiteY11" fmla="*/ 26394 h 606722"/>
                <a:gd name="connsiteX12" fmla="*/ 317051 w 607639"/>
                <a:gd name="connsiteY12" fmla="*/ 290163 h 606722"/>
                <a:gd name="connsiteX13" fmla="*/ 290615 w 607639"/>
                <a:gd name="connsiteY13" fmla="*/ 316557 h 606722"/>
                <a:gd name="connsiteX14" fmla="*/ 26436 w 607639"/>
                <a:gd name="connsiteY14" fmla="*/ 316557 h 606722"/>
                <a:gd name="connsiteX15" fmla="*/ 0 w 607639"/>
                <a:gd name="connsiteY15" fmla="*/ 290163 h 606722"/>
                <a:gd name="connsiteX16" fmla="*/ 290615 w 607639"/>
                <a:gd name="connsiteY1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7639" h="606722">
                  <a:moveTo>
                    <a:pt x="402120" y="85874"/>
                  </a:moveTo>
                  <a:cubicBezTo>
                    <a:pt x="523082" y="113333"/>
                    <a:pt x="607639" y="218996"/>
                    <a:pt x="607639" y="342965"/>
                  </a:cubicBezTo>
                  <a:cubicBezTo>
                    <a:pt x="607639" y="488352"/>
                    <a:pt x="489081" y="606722"/>
                    <a:pt x="343375" y="606722"/>
                  </a:cubicBezTo>
                  <a:cubicBezTo>
                    <a:pt x="219388" y="606722"/>
                    <a:pt x="113469" y="522299"/>
                    <a:pt x="85965" y="401529"/>
                  </a:cubicBezTo>
                  <a:cubicBezTo>
                    <a:pt x="84185" y="393708"/>
                    <a:pt x="86054" y="385533"/>
                    <a:pt x="91128" y="379223"/>
                  </a:cubicBezTo>
                  <a:cubicBezTo>
                    <a:pt x="96112" y="373002"/>
                    <a:pt x="103767" y="369270"/>
                    <a:pt x="111777" y="369270"/>
                  </a:cubicBezTo>
                  <a:lnTo>
                    <a:pt x="369811" y="369270"/>
                  </a:lnTo>
                  <a:lnTo>
                    <a:pt x="369811" y="111645"/>
                  </a:lnTo>
                  <a:cubicBezTo>
                    <a:pt x="369811" y="103647"/>
                    <a:pt x="373549" y="96004"/>
                    <a:pt x="379779" y="91028"/>
                  </a:cubicBezTo>
                  <a:cubicBezTo>
                    <a:pt x="386099" y="86051"/>
                    <a:pt x="394377" y="84185"/>
                    <a:pt x="402120" y="85874"/>
                  </a:cubicBezTo>
                  <a:close/>
                  <a:moveTo>
                    <a:pt x="290615" y="0"/>
                  </a:moveTo>
                  <a:cubicBezTo>
                    <a:pt x="305213" y="0"/>
                    <a:pt x="317051" y="11820"/>
                    <a:pt x="317051" y="26394"/>
                  </a:cubicBezTo>
                  <a:lnTo>
                    <a:pt x="317051" y="290163"/>
                  </a:lnTo>
                  <a:cubicBezTo>
                    <a:pt x="317051" y="304737"/>
                    <a:pt x="305213" y="316557"/>
                    <a:pt x="290615" y="316557"/>
                  </a:cubicBezTo>
                  <a:lnTo>
                    <a:pt x="26436" y="316557"/>
                  </a:lnTo>
                  <a:cubicBezTo>
                    <a:pt x="11838" y="316557"/>
                    <a:pt x="0" y="304737"/>
                    <a:pt x="0" y="290163"/>
                  </a:cubicBezTo>
                  <a:cubicBezTo>
                    <a:pt x="0" y="130196"/>
                    <a:pt x="130399" y="0"/>
                    <a:pt x="2906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</p:grpSp>
      <p:grpSp>
        <p:nvGrpSpPr>
          <p:cNvPr id="9" name="îṡ1ïḍê"/>
          <p:cNvGrpSpPr/>
          <p:nvPr/>
        </p:nvGrpSpPr>
        <p:grpSpPr>
          <a:xfrm>
            <a:off x="7357812" y="2567057"/>
            <a:ext cx="3748135" cy="1889472"/>
            <a:chOff x="5534559" y="2611302"/>
            <a:chExt cx="3594226" cy="188947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534559" y="2611302"/>
              <a:ext cx="359422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534559" y="3556038"/>
              <a:ext cx="359422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534559" y="4500774"/>
              <a:ext cx="359422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/>
          <p:cNvSpPr txBox="1"/>
          <p:nvPr/>
        </p:nvSpPr>
        <p:spPr>
          <a:xfrm>
            <a:off x="90069" y="60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年终工作总结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332020" y="267162"/>
            <a:ext cx="2269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Year-end work summary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44" grpId="0"/>
      <p:bldP spid="4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A2D41"/>
      </a:accent1>
      <a:accent2>
        <a:srgbClr val="2E5060"/>
      </a:accent2>
      <a:accent3>
        <a:srgbClr val="3FE6DE"/>
      </a:accent3>
      <a:accent4>
        <a:srgbClr val="DAE9F4"/>
      </a:accent4>
      <a:accent5>
        <a:srgbClr val="1C5698"/>
      </a:accent5>
      <a:accent6>
        <a:srgbClr val="7AA4B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4183</Words>
  <Application>WPS 演示</Application>
  <PresentationFormat>宽屏</PresentationFormat>
  <Paragraphs>747</Paragraphs>
  <Slides>32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</vt:lpstr>
      <vt:lpstr>等线</vt:lpstr>
      <vt:lpstr>Arial Unicode MS</vt:lpstr>
      <vt:lpstr>等线 Light</vt:lpstr>
      <vt:lpstr>Impact</vt:lpstr>
      <vt:lpstr>等线</vt:lpstr>
      <vt:lpstr>等线</vt:lpstr>
      <vt:lpstr>方正舒体</vt:lpstr>
      <vt:lpstr>Office 主题​​</vt:lpstr>
      <vt:lpstr>自定义设计方案</vt:lpstr>
      <vt:lpstr>主题5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  and your slogan here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123</cp:revision>
  <dcterms:created xsi:type="dcterms:W3CDTF">2018-12-05T02:02:00Z</dcterms:created>
  <dcterms:modified xsi:type="dcterms:W3CDTF">2020-01-09T09:25:41Z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2052-11.8.6.8697</vt:lpwstr>
  </property>
</Properties>
</file>