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4" r:id="rId8"/>
    <p:sldId id="262" r:id="rId9"/>
    <p:sldId id="261" r:id="rId10"/>
    <p:sldId id="266" r:id="rId11"/>
    <p:sldId id="265" r:id="rId12"/>
    <p:sldId id="263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826C"/>
    <a:srgbClr val="AF3C2F"/>
    <a:srgbClr val="D29089"/>
    <a:srgbClr val="F4E3E2"/>
    <a:srgbClr val="9E3223"/>
    <a:srgbClr val="BF3D24"/>
    <a:srgbClr val="741D17"/>
    <a:srgbClr val="C450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4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224" y="6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73124-E61A-4E65-90F9-C7EC111B07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ABAA2-E67E-4070-A9E7-97E7DE979E6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microsoft.com/office/2007/relationships/hdphoto" Target="../media/image2.wdp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" t="16975" r="1117" b="5881"/>
          <a:stretch>
            <a:fillRect/>
          </a:stretch>
        </p:blipFill>
        <p:spPr>
          <a:xfrm flipH="1">
            <a:off x="5488149" y="1296461"/>
            <a:ext cx="5792874" cy="4570940"/>
          </a:xfrm>
          <a:custGeom>
            <a:avLst/>
            <a:gdLst>
              <a:gd name="connsiteX0" fmla="*/ 837679 w 6369547"/>
              <a:gd name="connsiteY0" fmla="*/ 0 h 5025971"/>
              <a:gd name="connsiteX1" fmla="*/ 6369547 w 6369547"/>
              <a:gd name="connsiteY1" fmla="*/ 0 h 5025971"/>
              <a:gd name="connsiteX2" fmla="*/ 6369547 w 6369547"/>
              <a:gd name="connsiteY2" fmla="*/ 4188292 h 5025971"/>
              <a:gd name="connsiteX3" fmla="*/ 5531868 w 6369547"/>
              <a:gd name="connsiteY3" fmla="*/ 5025971 h 5025971"/>
              <a:gd name="connsiteX4" fmla="*/ 0 w 6369547"/>
              <a:gd name="connsiteY4" fmla="*/ 5025971 h 5025971"/>
              <a:gd name="connsiteX5" fmla="*/ 0 w 6369547"/>
              <a:gd name="connsiteY5" fmla="*/ 837679 h 5025971"/>
              <a:gd name="connsiteX6" fmla="*/ 837679 w 6369547"/>
              <a:gd name="connsiteY6" fmla="*/ 0 h 502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69547" h="5025971">
                <a:moveTo>
                  <a:pt x="837679" y="0"/>
                </a:moveTo>
                <a:lnTo>
                  <a:pt x="6369547" y="0"/>
                </a:lnTo>
                <a:lnTo>
                  <a:pt x="6369547" y="4188292"/>
                </a:lnTo>
                <a:cubicBezTo>
                  <a:pt x="6369547" y="4650929"/>
                  <a:pt x="5994505" y="5025971"/>
                  <a:pt x="5531868" y="5025971"/>
                </a:cubicBezTo>
                <a:lnTo>
                  <a:pt x="0" y="5025971"/>
                </a:lnTo>
                <a:lnTo>
                  <a:pt x="0" y="837679"/>
                </a:lnTo>
                <a:cubicBezTo>
                  <a:pt x="0" y="375042"/>
                  <a:pt x="375042" y="0"/>
                  <a:pt x="837679" y="0"/>
                </a:cubicBezTo>
                <a:close/>
              </a:path>
            </a:pathLst>
          </a:custGeom>
        </p:spPr>
      </p:pic>
      <p:cxnSp>
        <p:nvCxnSpPr>
          <p:cNvPr id="21" name="直接连接符 20"/>
          <p:cNvCxnSpPr/>
          <p:nvPr/>
        </p:nvCxnSpPr>
        <p:spPr>
          <a:xfrm>
            <a:off x="11553371" y="4368800"/>
            <a:ext cx="0" cy="1683657"/>
          </a:xfrm>
          <a:prstGeom prst="line">
            <a:avLst/>
          </a:prstGeom>
          <a:ln w="1905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八边形 22"/>
          <p:cNvSpPr/>
          <p:nvPr/>
        </p:nvSpPr>
        <p:spPr>
          <a:xfrm>
            <a:off x="3648363" y="316954"/>
            <a:ext cx="4909705" cy="474358"/>
          </a:xfrm>
          <a:prstGeom prst="octagon">
            <a:avLst/>
          </a:prstGeom>
          <a:solidFill>
            <a:schemeClr val="tx1"/>
          </a:solidFill>
          <a:ln w="63500">
            <a:gradFill flip="none" rotWithShape="1">
              <a:gsLst>
                <a:gs pos="22000">
                  <a:srgbClr val="E2826C"/>
                </a:gs>
                <a:gs pos="80000">
                  <a:srgbClr val="BF3D24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 rot="16200000">
            <a:off x="10414846" y="3014320"/>
            <a:ext cx="22770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>
                    <a:lumMod val="65000"/>
                    <a:alpha val="58000"/>
                  </a:schemeClr>
                </a:solidFill>
                <a:effectLst/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CARNIVAL DOUBLE ELEVEN </a:t>
            </a:r>
            <a:endParaRPr lang="zh-CN" altLang="en-US" sz="1100" dirty="0">
              <a:solidFill>
                <a:schemeClr val="bg1">
                  <a:lumMod val="65000"/>
                  <a:alpha val="58000"/>
                </a:schemeClr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61220" y="323301"/>
            <a:ext cx="4683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新品家具产品宣传</a:t>
            </a:r>
            <a:endParaRPr lang="zh-CN" altLang="en-US" sz="24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8" name="任意多边形: 形状 27"/>
          <p:cNvSpPr/>
          <p:nvPr/>
        </p:nvSpPr>
        <p:spPr>
          <a:xfrm>
            <a:off x="402630" y="0"/>
            <a:ext cx="1338064" cy="506924"/>
          </a:xfrm>
          <a:custGeom>
            <a:avLst/>
            <a:gdLst>
              <a:gd name="connsiteX0" fmla="*/ 0 w 1226820"/>
              <a:gd name="connsiteY0" fmla="*/ 0 h 449580"/>
              <a:gd name="connsiteX1" fmla="*/ 0 w 1226820"/>
              <a:gd name="connsiteY1" fmla="*/ 396240 h 449580"/>
              <a:gd name="connsiteX2" fmla="*/ 68580 w 1226820"/>
              <a:gd name="connsiteY2" fmla="*/ 449580 h 449580"/>
              <a:gd name="connsiteX3" fmla="*/ 640080 w 1226820"/>
              <a:gd name="connsiteY3" fmla="*/ 388620 h 449580"/>
              <a:gd name="connsiteX4" fmla="*/ 1150620 w 1226820"/>
              <a:gd name="connsiteY4" fmla="*/ 449580 h 449580"/>
              <a:gd name="connsiteX5" fmla="*/ 1226820 w 1226820"/>
              <a:gd name="connsiteY5" fmla="*/ 396240 h 449580"/>
              <a:gd name="connsiteX6" fmla="*/ 1226820 w 1226820"/>
              <a:gd name="connsiteY6" fmla="*/ 15240 h 449580"/>
              <a:gd name="connsiteX7" fmla="*/ 0 w 1226820"/>
              <a:gd name="connsiteY7" fmla="*/ 0 h 449580"/>
              <a:gd name="connsiteX0-1" fmla="*/ 1819 w 1228639"/>
              <a:gd name="connsiteY0-2" fmla="*/ 0 h 453026"/>
              <a:gd name="connsiteX1-3" fmla="*/ 1819 w 1228639"/>
              <a:gd name="connsiteY1-4" fmla="*/ 396240 h 453026"/>
              <a:gd name="connsiteX2-5" fmla="*/ 70399 w 1228639"/>
              <a:gd name="connsiteY2-6" fmla="*/ 449580 h 453026"/>
              <a:gd name="connsiteX3-7" fmla="*/ 641899 w 1228639"/>
              <a:gd name="connsiteY3-8" fmla="*/ 388620 h 453026"/>
              <a:gd name="connsiteX4-9" fmla="*/ 1152439 w 1228639"/>
              <a:gd name="connsiteY4-10" fmla="*/ 449580 h 453026"/>
              <a:gd name="connsiteX5-11" fmla="*/ 1228639 w 1228639"/>
              <a:gd name="connsiteY5-12" fmla="*/ 396240 h 453026"/>
              <a:gd name="connsiteX6-13" fmla="*/ 1228639 w 1228639"/>
              <a:gd name="connsiteY6-14" fmla="*/ 15240 h 453026"/>
              <a:gd name="connsiteX7-15" fmla="*/ 1819 w 1228639"/>
              <a:gd name="connsiteY7-16" fmla="*/ 0 h 453026"/>
              <a:gd name="connsiteX0-17" fmla="*/ 0 w 1226820"/>
              <a:gd name="connsiteY0-18" fmla="*/ 0 h 451630"/>
              <a:gd name="connsiteX1-19" fmla="*/ 0 w 1226820"/>
              <a:gd name="connsiteY1-20" fmla="*/ 396240 h 451630"/>
              <a:gd name="connsiteX2-21" fmla="*/ 68580 w 1226820"/>
              <a:gd name="connsiteY2-22" fmla="*/ 449580 h 451630"/>
              <a:gd name="connsiteX3-23" fmla="*/ 640080 w 1226820"/>
              <a:gd name="connsiteY3-24" fmla="*/ 388620 h 451630"/>
              <a:gd name="connsiteX4-25" fmla="*/ 1150620 w 1226820"/>
              <a:gd name="connsiteY4-26" fmla="*/ 449580 h 451630"/>
              <a:gd name="connsiteX5-27" fmla="*/ 1226820 w 1226820"/>
              <a:gd name="connsiteY5-28" fmla="*/ 396240 h 451630"/>
              <a:gd name="connsiteX6-29" fmla="*/ 1226820 w 1226820"/>
              <a:gd name="connsiteY6-30" fmla="*/ 15240 h 451630"/>
              <a:gd name="connsiteX7-31" fmla="*/ 0 w 1226820"/>
              <a:gd name="connsiteY7-32" fmla="*/ 0 h 451630"/>
              <a:gd name="connsiteX0-33" fmla="*/ 0 w 1226820"/>
              <a:gd name="connsiteY0-34" fmla="*/ 0 h 465627"/>
              <a:gd name="connsiteX1-35" fmla="*/ 0 w 1226820"/>
              <a:gd name="connsiteY1-36" fmla="*/ 396240 h 465627"/>
              <a:gd name="connsiteX2-37" fmla="*/ 54293 w 1226820"/>
              <a:gd name="connsiteY2-38" fmla="*/ 463867 h 465627"/>
              <a:gd name="connsiteX3-39" fmla="*/ 640080 w 1226820"/>
              <a:gd name="connsiteY3-40" fmla="*/ 388620 h 465627"/>
              <a:gd name="connsiteX4-41" fmla="*/ 1150620 w 1226820"/>
              <a:gd name="connsiteY4-42" fmla="*/ 449580 h 465627"/>
              <a:gd name="connsiteX5-43" fmla="*/ 1226820 w 1226820"/>
              <a:gd name="connsiteY5-44" fmla="*/ 396240 h 465627"/>
              <a:gd name="connsiteX6-45" fmla="*/ 1226820 w 1226820"/>
              <a:gd name="connsiteY6-46" fmla="*/ 15240 h 465627"/>
              <a:gd name="connsiteX7-47" fmla="*/ 0 w 1226820"/>
              <a:gd name="connsiteY7-48" fmla="*/ 0 h 465627"/>
              <a:gd name="connsiteX0-49" fmla="*/ 0 w 1226820"/>
              <a:gd name="connsiteY0-50" fmla="*/ 0 h 464779"/>
              <a:gd name="connsiteX1-51" fmla="*/ 0 w 1226820"/>
              <a:gd name="connsiteY1-52" fmla="*/ 396240 h 464779"/>
              <a:gd name="connsiteX2-53" fmla="*/ 54293 w 1226820"/>
              <a:gd name="connsiteY2-54" fmla="*/ 463867 h 464779"/>
              <a:gd name="connsiteX3-55" fmla="*/ 640080 w 1226820"/>
              <a:gd name="connsiteY3-56" fmla="*/ 388620 h 464779"/>
              <a:gd name="connsiteX4-57" fmla="*/ 1150620 w 1226820"/>
              <a:gd name="connsiteY4-58" fmla="*/ 449580 h 464779"/>
              <a:gd name="connsiteX5-59" fmla="*/ 1226820 w 1226820"/>
              <a:gd name="connsiteY5-60" fmla="*/ 396240 h 464779"/>
              <a:gd name="connsiteX6-61" fmla="*/ 1226820 w 1226820"/>
              <a:gd name="connsiteY6-62" fmla="*/ 15240 h 464779"/>
              <a:gd name="connsiteX7-63" fmla="*/ 0 w 1226820"/>
              <a:gd name="connsiteY7-64" fmla="*/ 0 h 464779"/>
              <a:gd name="connsiteX0-65" fmla="*/ 0 w 1248289"/>
              <a:gd name="connsiteY0-66" fmla="*/ 0 h 464779"/>
              <a:gd name="connsiteX1-67" fmla="*/ 0 w 1248289"/>
              <a:gd name="connsiteY1-68" fmla="*/ 396240 h 464779"/>
              <a:gd name="connsiteX2-69" fmla="*/ 54293 w 1248289"/>
              <a:gd name="connsiteY2-70" fmla="*/ 463867 h 464779"/>
              <a:gd name="connsiteX3-71" fmla="*/ 640080 w 1248289"/>
              <a:gd name="connsiteY3-72" fmla="*/ 388620 h 464779"/>
              <a:gd name="connsiteX4-73" fmla="*/ 1150620 w 1248289"/>
              <a:gd name="connsiteY4-74" fmla="*/ 449580 h 464779"/>
              <a:gd name="connsiteX5-75" fmla="*/ 1226820 w 1248289"/>
              <a:gd name="connsiteY5-76" fmla="*/ 396240 h 464779"/>
              <a:gd name="connsiteX6-77" fmla="*/ 1226820 w 1248289"/>
              <a:gd name="connsiteY6-78" fmla="*/ 15240 h 464779"/>
              <a:gd name="connsiteX7-79" fmla="*/ 0 w 1248289"/>
              <a:gd name="connsiteY7-80" fmla="*/ 0 h 464779"/>
              <a:gd name="connsiteX0-81" fmla="*/ 0 w 1226820"/>
              <a:gd name="connsiteY0-82" fmla="*/ 0 h 464779"/>
              <a:gd name="connsiteX1-83" fmla="*/ 0 w 1226820"/>
              <a:gd name="connsiteY1-84" fmla="*/ 396240 h 464779"/>
              <a:gd name="connsiteX2-85" fmla="*/ 54293 w 1226820"/>
              <a:gd name="connsiteY2-86" fmla="*/ 463867 h 464779"/>
              <a:gd name="connsiteX3-87" fmla="*/ 640080 w 1226820"/>
              <a:gd name="connsiteY3-88" fmla="*/ 388620 h 464779"/>
              <a:gd name="connsiteX4-89" fmla="*/ 1150620 w 1226820"/>
              <a:gd name="connsiteY4-90" fmla="*/ 449580 h 464779"/>
              <a:gd name="connsiteX5-91" fmla="*/ 1226820 w 1226820"/>
              <a:gd name="connsiteY5-92" fmla="*/ 396240 h 464779"/>
              <a:gd name="connsiteX6-93" fmla="*/ 1226820 w 1226820"/>
              <a:gd name="connsiteY6-94" fmla="*/ 15240 h 464779"/>
              <a:gd name="connsiteX7-95" fmla="*/ 0 w 1226820"/>
              <a:gd name="connsiteY7-96" fmla="*/ 0 h 464779"/>
              <a:gd name="connsiteX0-97" fmla="*/ 0 w 1226820"/>
              <a:gd name="connsiteY0-98" fmla="*/ 0 h 464779"/>
              <a:gd name="connsiteX1-99" fmla="*/ 0 w 1226820"/>
              <a:gd name="connsiteY1-100" fmla="*/ 396240 h 464779"/>
              <a:gd name="connsiteX2-101" fmla="*/ 54293 w 1226820"/>
              <a:gd name="connsiteY2-102" fmla="*/ 463867 h 464779"/>
              <a:gd name="connsiteX3-103" fmla="*/ 640080 w 1226820"/>
              <a:gd name="connsiteY3-104" fmla="*/ 388620 h 464779"/>
              <a:gd name="connsiteX4-105" fmla="*/ 1150620 w 1226820"/>
              <a:gd name="connsiteY4-106" fmla="*/ 449580 h 464779"/>
              <a:gd name="connsiteX5-107" fmla="*/ 1226820 w 1226820"/>
              <a:gd name="connsiteY5-108" fmla="*/ 396240 h 464779"/>
              <a:gd name="connsiteX6-109" fmla="*/ 1226820 w 1226820"/>
              <a:gd name="connsiteY6-110" fmla="*/ 952 h 464779"/>
              <a:gd name="connsiteX7-111" fmla="*/ 0 w 1226820"/>
              <a:gd name="connsiteY7-112" fmla="*/ 0 h 4647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226820" h="464779">
                <a:moveTo>
                  <a:pt x="0" y="0"/>
                </a:moveTo>
                <a:lnTo>
                  <a:pt x="0" y="396240"/>
                </a:lnTo>
                <a:cubicBezTo>
                  <a:pt x="11430" y="471170"/>
                  <a:pt x="16669" y="453231"/>
                  <a:pt x="54293" y="463867"/>
                </a:cubicBezTo>
                <a:cubicBezTo>
                  <a:pt x="91917" y="474503"/>
                  <a:pt x="459740" y="388620"/>
                  <a:pt x="640080" y="388620"/>
                </a:cubicBezTo>
                <a:lnTo>
                  <a:pt x="1150620" y="449580"/>
                </a:lnTo>
                <a:cubicBezTo>
                  <a:pt x="1185069" y="450850"/>
                  <a:pt x="1214120" y="468630"/>
                  <a:pt x="1226820" y="396240"/>
                </a:cubicBezTo>
                <a:lnTo>
                  <a:pt x="1226820" y="952"/>
                </a:lnTo>
                <a:lnTo>
                  <a:pt x="0" y="0"/>
                </a:lnTo>
                <a:close/>
              </a:path>
            </a:pathLst>
          </a:cu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00030" y="2176402"/>
            <a:ext cx="50578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新品</a:t>
            </a:r>
            <a:endParaRPr lang="en-US" altLang="zh-CN" sz="600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  <a:p>
            <a:r>
              <a:rPr lang="zh-CN" altLang="en-US" sz="60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家具产品宣传</a:t>
            </a:r>
            <a:endParaRPr lang="zh-CN" altLang="en-US" sz="6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802395" y="4599334"/>
            <a:ext cx="1677280" cy="313631"/>
          </a:xfrm>
          <a:prstGeom prst="roundRect">
            <a:avLst>
              <a:gd name="adj" fmla="val 50000"/>
            </a:avLst>
          </a:pr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emale-worker_50581"/>
          <p:cNvSpPr>
            <a:spLocks noChangeAspect="1"/>
          </p:cNvSpPr>
          <p:nvPr/>
        </p:nvSpPr>
        <p:spPr bwMode="auto">
          <a:xfrm>
            <a:off x="1025267" y="4631919"/>
            <a:ext cx="202768" cy="248460"/>
          </a:xfrm>
          <a:custGeom>
            <a:avLst/>
            <a:gdLst>
              <a:gd name="connsiteX0" fmla="*/ 146458 w 495087"/>
              <a:gd name="connsiteY0" fmla="*/ 391638 h 606651"/>
              <a:gd name="connsiteX1" fmla="*/ 145536 w 495087"/>
              <a:gd name="connsiteY1" fmla="*/ 400729 h 606651"/>
              <a:gd name="connsiteX2" fmla="*/ 116325 w 495087"/>
              <a:gd name="connsiteY2" fmla="*/ 489968 h 606651"/>
              <a:gd name="connsiteX3" fmla="*/ 164203 w 495087"/>
              <a:gd name="connsiteY3" fmla="*/ 458150 h 606651"/>
              <a:gd name="connsiteX4" fmla="*/ 247515 w 495087"/>
              <a:gd name="connsiteY4" fmla="*/ 562291 h 606651"/>
              <a:gd name="connsiteX5" fmla="*/ 330884 w 495087"/>
              <a:gd name="connsiteY5" fmla="*/ 458150 h 606651"/>
              <a:gd name="connsiteX6" fmla="*/ 378762 w 495087"/>
              <a:gd name="connsiteY6" fmla="*/ 489968 h 606651"/>
              <a:gd name="connsiteX7" fmla="*/ 349551 w 495087"/>
              <a:gd name="connsiteY7" fmla="*/ 400729 h 606651"/>
              <a:gd name="connsiteX8" fmla="*/ 348629 w 495087"/>
              <a:gd name="connsiteY8" fmla="*/ 391638 h 606651"/>
              <a:gd name="connsiteX9" fmla="*/ 436492 w 495087"/>
              <a:gd name="connsiteY9" fmla="*/ 421500 h 606651"/>
              <a:gd name="connsiteX10" fmla="*/ 448361 w 495087"/>
              <a:gd name="connsiteY10" fmla="*/ 428461 h 606651"/>
              <a:gd name="connsiteX11" fmla="*/ 489671 w 495087"/>
              <a:gd name="connsiteY11" fmla="*/ 484732 h 606651"/>
              <a:gd name="connsiteX12" fmla="*/ 492667 w 495087"/>
              <a:gd name="connsiteY12" fmla="*/ 500785 h 606651"/>
              <a:gd name="connsiteX13" fmla="*/ 494165 w 495087"/>
              <a:gd name="connsiteY13" fmla="*/ 513673 h 606651"/>
              <a:gd name="connsiteX14" fmla="*/ 495087 w 495087"/>
              <a:gd name="connsiteY14" fmla="*/ 536457 h 606651"/>
              <a:gd name="connsiteX15" fmla="*/ 494741 w 495087"/>
              <a:gd name="connsiteY15" fmla="*/ 549460 h 606651"/>
              <a:gd name="connsiteX16" fmla="*/ 480856 w 495087"/>
              <a:gd name="connsiteY16" fmla="*/ 587262 h 606651"/>
              <a:gd name="connsiteX17" fmla="*/ 433554 w 495087"/>
              <a:gd name="connsiteY17" fmla="*/ 606651 h 606651"/>
              <a:gd name="connsiteX18" fmla="*/ 247515 w 495087"/>
              <a:gd name="connsiteY18" fmla="*/ 606594 h 606651"/>
              <a:gd name="connsiteX19" fmla="*/ 61533 w 495087"/>
              <a:gd name="connsiteY19" fmla="*/ 606651 h 606651"/>
              <a:gd name="connsiteX20" fmla="*/ 14231 w 495087"/>
              <a:gd name="connsiteY20" fmla="*/ 587262 h 606651"/>
              <a:gd name="connsiteX21" fmla="*/ 346 w 495087"/>
              <a:gd name="connsiteY21" fmla="*/ 549460 h 606651"/>
              <a:gd name="connsiteX22" fmla="*/ 0 w 495087"/>
              <a:gd name="connsiteY22" fmla="*/ 536457 h 606651"/>
              <a:gd name="connsiteX23" fmla="*/ 922 w 495087"/>
              <a:gd name="connsiteY23" fmla="*/ 513673 h 606651"/>
              <a:gd name="connsiteX24" fmla="*/ 2420 w 495087"/>
              <a:gd name="connsiteY24" fmla="*/ 500785 h 606651"/>
              <a:gd name="connsiteX25" fmla="*/ 5416 w 495087"/>
              <a:gd name="connsiteY25" fmla="*/ 484732 h 606651"/>
              <a:gd name="connsiteX26" fmla="*/ 46726 w 495087"/>
              <a:gd name="connsiteY26" fmla="*/ 428461 h 606651"/>
              <a:gd name="connsiteX27" fmla="*/ 58595 w 495087"/>
              <a:gd name="connsiteY27" fmla="*/ 421500 h 606651"/>
              <a:gd name="connsiteX28" fmla="*/ 146458 w 495087"/>
              <a:gd name="connsiteY28" fmla="*/ 391638 h 606651"/>
              <a:gd name="connsiteX29" fmla="*/ 247341 w 495087"/>
              <a:gd name="connsiteY29" fmla="*/ 0 h 606651"/>
              <a:gd name="connsiteX30" fmla="*/ 247514 w 495087"/>
              <a:gd name="connsiteY30" fmla="*/ 0 h 606651"/>
              <a:gd name="connsiteX31" fmla="*/ 247745 w 495087"/>
              <a:gd name="connsiteY31" fmla="*/ 0 h 606651"/>
              <a:gd name="connsiteX32" fmla="*/ 414430 w 495087"/>
              <a:gd name="connsiteY32" fmla="*/ 171035 h 606651"/>
              <a:gd name="connsiteX33" fmla="*/ 399392 w 495087"/>
              <a:gd name="connsiteY33" fmla="*/ 241451 h 606651"/>
              <a:gd name="connsiteX34" fmla="*/ 393457 w 495087"/>
              <a:gd name="connsiteY34" fmla="*/ 261241 h 606651"/>
              <a:gd name="connsiteX35" fmla="*/ 390346 w 495087"/>
              <a:gd name="connsiteY35" fmla="*/ 280916 h 606651"/>
              <a:gd name="connsiteX36" fmla="*/ 390807 w 495087"/>
              <a:gd name="connsiteY36" fmla="*/ 287014 h 606651"/>
              <a:gd name="connsiteX37" fmla="*/ 406940 w 495087"/>
              <a:gd name="connsiteY37" fmla="*/ 316009 h 606651"/>
              <a:gd name="connsiteX38" fmla="*/ 327659 w 495087"/>
              <a:gd name="connsiteY38" fmla="*/ 350987 h 606651"/>
              <a:gd name="connsiteX39" fmla="*/ 301501 w 495087"/>
              <a:gd name="connsiteY39" fmla="*/ 355014 h 606651"/>
              <a:gd name="connsiteX40" fmla="*/ 292571 w 495087"/>
              <a:gd name="connsiteY40" fmla="*/ 356682 h 606651"/>
              <a:gd name="connsiteX41" fmla="*/ 307090 w 495087"/>
              <a:gd name="connsiteY41" fmla="*/ 398967 h 606651"/>
              <a:gd name="connsiteX42" fmla="*/ 247745 w 495087"/>
              <a:gd name="connsiteY42" fmla="*/ 498262 h 606651"/>
              <a:gd name="connsiteX43" fmla="*/ 247341 w 495087"/>
              <a:gd name="connsiteY43" fmla="*/ 498262 h 606651"/>
              <a:gd name="connsiteX44" fmla="*/ 187996 w 495087"/>
              <a:gd name="connsiteY44" fmla="*/ 398967 h 606651"/>
              <a:gd name="connsiteX45" fmla="*/ 202515 w 495087"/>
              <a:gd name="connsiteY45" fmla="*/ 356682 h 606651"/>
              <a:gd name="connsiteX46" fmla="*/ 193585 w 495087"/>
              <a:gd name="connsiteY46" fmla="*/ 355014 h 606651"/>
              <a:gd name="connsiteX47" fmla="*/ 167427 w 495087"/>
              <a:gd name="connsiteY47" fmla="*/ 350987 h 606651"/>
              <a:gd name="connsiteX48" fmla="*/ 88146 w 495087"/>
              <a:gd name="connsiteY48" fmla="*/ 316009 h 606651"/>
              <a:gd name="connsiteX49" fmla="*/ 104221 w 495087"/>
              <a:gd name="connsiteY49" fmla="*/ 287014 h 606651"/>
              <a:gd name="connsiteX50" fmla="*/ 104740 w 495087"/>
              <a:gd name="connsiteY50" fmla="*/ 280916 h 606651"/>
              <a:gd name="connsiteX51" fmla="*/ 101629 w 495087"/>
              <a:gd name="connsiteY51" fmla="*/ 261241 h 606651"/>
              <a:gd name="connsiteX52" fmla="*/ 95694 w 495087"/>
              <a:gd name="connsiteY52" fmla="*/ 241451 h 606651"/>
              <a:gd name="connsiteX53" fmla="*/ 80656 w 495087"/>
              <a:gd name="connsiteY53" fmla="*/ 171035 h 606651"/>
              <a:gd name="connsiteX54" fmla="*/ 247341 w 495087"/>
              <a:gd name="connsiteY54" fmla="*/ 0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5087" h="606651">
                <a:moveTo>
                  <a:pt x="146458" y="391638"/>
                </a:moveTo>
                <a:cubicBezTo>
                  <a:pt x="145997" y="394400"/>
                  <a:pt x="145651" y="397449"/>
                  <a:pt x="145536" y="400729"/>
                </a:cubicBezTo>
                <a:cubicBezTo>
                  <a:pt x="134301" y="408554"/>
                  <a:pt x="101287" y="436919"/>
                  <a:pt x="116325" y="489968"/>
                </a:cubicBezTo>
                <a:cubicBezTo>
                  <a:pt x="116325" y="489968"/>
                  <a:pt x="140005" y="461775"/>
                  <a:pt x="164203" y="458150"/>
                </a:cubicBezTo>
                <a:cubicBezTo>
                  <a:pt x="187192" y="498253"/>
                  <a:pt x="226428" y="549000"/>
                  <a:pt x="247515" y="562291"/>
                </a:cubicBezTo>
                <a:cubicBezTo>
                  <a:pt x="268659" y="549000"/>
                  <a:pt x="307838" y="498253"/>
                  <a:pt x="330884" y="458150"/>
                </a:cubicBezTo>
                <a:cubicBezTo>
                  <a:pt x="355082" y="461775"/>
                  <a:pt x="378762" y="489968"/>
                  <a:pt x="378762" y="489968"/>
                </a:cubicBezTo>
                <a:cubicBezTo>
                  <a:pt x="393742" y="436919"/>
                  <a:pt x="360728" y="408554"/>
                  <a:pt x="349551" y="400729"/>
                </a:cubicBezTo>
                <a:cubicBezTo>
                  <a:pt x="349436" y="397449"/>
                  <a:pt x="349090" y="394400"/>
                  <a:pt x="348629" y="391638"/>
                </a:cubicBezTo>
                <a:cubicBezTo>
                  <a:pt x="350703" y="392271"/>
                  <a:pt x="431134" y="418680"/>
                  <a:pt x="436492" y="421500"/>
                </a:cubicBezTo>
                <a:cubicBezTo>
                  <a:pt x="440525" y="423628"/>
                  <a:pt x="444501" y="425872"/>
                  <a:pt x="448361" y="428461"/>
                </a:cubicBezTo>
                <a:cubicBezTo>
                  <a:pt x="468872" y="442385"/>
                  <a:pt x="484083" y="460279"/>
                  <a:pt x="489671" y="484732"/>
                </a:cubicBezTo>
                <a:cubicBezTo>
                  <a:pt x="490132" y="486861"/>
                  <a:pt x="492667" y="500785"/>
                  <a:pt x="492667" y="500785"/>
                </a:cubicBezTo>
                <a:cubicBezTo>
                  <a:pt x="493301" y="505042"/>
                  <a:pt x="493819" y="509357"/>
                  <a:pt x="494165" y="513673"/>
                </a:cubicBezTo>
                <a:cubicBezTo>
                  <a:pt x="494165" y="513845"/>
                  <a:pt x="495087" y="536342"/>
                  <a:pt x="495087" y="536457"/>
                </a:cubicBezTo>
                <a:cubicBezTo>
                  <a:pt x="495087" y="536457"/>
                  <a:pt x="494857" y="546986"/>
                  <a:pt x="494741" y="549460"/>
                </a:cubicBezTo>
                <a:cubicBezTo>
                  <a:pt x="493992" y="563442"/>
                  <a:pt x="491054" y="576445"/>
                  <a:pt x="480856" y="587262"/>
                </a:cubicBezTo>
                <a:cubicBezTo>
                  <a:pt x="467893" y="601013"/>
                  <a:pt x="452106" y="606651"/>
                  <a:pt x="433554" y="606651"/>
                </a:cubicBezTo>
                <a:cubicBezTo>
                  <a:pt x="371560" y="606594"/>
                  <a:pt x="309566" y="606594"/>
                  <a:pt x="247515" y="606594"/>
                </a:cubicBezTo>
                <a:cubicBezTo>
                  <a:pt x="185521" y="606594"/>
                  <a:pt x="123527" y="606594"/>
                  <a:pt x="61533" y="606651"/>
                </a:cubicBezTo>
                <a:cubicBezTo>
                  <a:pt x="42981" y="606651"/>
                  <a:pt x="27194" y="601013"/>
                  <a:pt x="14231" y="587262"/>
                </a:cubicBezTo>
                <a:cubicBezTo>
                  <a:pt x="4033" y="576445"/>
                  <a:pt x="1095" y="563442"/>
                  <a:pt x="346" y="549460"/>
                </a:cubicBezTo>
                <a:cubicBezTo>
                  <a:pt x="230" y="546986"/>
                  <a:pt x="0" y="536457"/>
                  <a:pt x="0" y="536457"/>
                </a:cubicBezTo>
                <a:cubicBezTo>
                  <a:pt x="0" y="536342"/>
                  <a:pt x="864" y="513845"/>
                  <a:pt x="922" y="513673"/>
                </a:cubicBezTo>
                <a:cubicBezTo>
                  <a:pt x="1268" y="509357"/>
                  <a:pt x="1786" y="505042"/>
                  <a:pt x="2420" y="500785"/>
                </a:cubicBezTo>
                <a:cubicBezTo>
                  <a:pt x="2420" y="500785"/>
                  <a:pt x="4897" y="486861"/>
                  <a:pt x="5416" y="484732"/>
                </a:cubicBezTo>
                <a:cubicBezTo>
                  <a:pt x="11004" y="460279"/>
                  <a:pt x="26215" y="442385"/>
                  <a:pt x="46726" y="428461"/>
                </a:cubicBezTo>
                <a:cubicBezTo>
                  <a:pt x="50586" y="425872"/>
                  <a:pt x="54562" y="423628"/>
                  <a:pt x="58595" y="421500"/>
                </a:cubicBezTo>
                <a:cubicBezTo>
                  <a:pt x="63953" y="418680"/>
                  <a:pt x="144384" y="392271"/>
                  <a:pt x="146458" y="391638"/>
                </a:cubicBezTo>
                <a:close/>
                <a:moveTo>
                  <a:pt x="247341" y="0"/>
                </a:moveTo>
                <a:cubicBezTo>
                  <a:pt x="247399" y="0"/>
                  <a:pt x="247457" y="0"/>
                  <a:pt x="247514" y="0"/>
                </a:cubicBezTo>
                <a:cubicBezTo>
                  <a:pt x="247629" y="0"/>
                  <a:pt x="247687" y="0"/>
                  <a:pt x="247745" y="0"/>
                </a:cubicBezTo>
                <a:cubicBezTo>
                  <a:pt x="340104" y="1726"/>
                  <a:pt x="414430" y="77607"/>
                  <a:pt x="414430" y="171035"/>
                </a:cubicBezTo>
                <a:cubicBezTo>
                  <a:pt x="414430" y="196118"/>
                  <a:pt x="409072" y="219993"/>
                  <a:pt x="399392" y="241451"/>
                </a:cubicBezTo>
                <a:cubicBezTo>
                  <a:pt x="397375" y="248067"/>
                  <a:pt x="395301" y="254625"/>
                  <a:pt x="393457" y="261241"/>
                </a:cubicBezTo>
                <a:cubicBezTo>
                  <a:pt x="391499" y="268202"/>
                  <a:pt x="390289" y="274703"/>
                  <a:pt x="390346" y="280916"/>
                </a:cubicBezTo>
                <a:cubicBezTo>
                  <a:pt x="390346" y="282987"/>
                  <a:pt x="390519" y="285058"/>
                  <a:pt x="390807" y="287014"/>
                </a:cubicBezTo>
                <a:cubicBezTo>
                  <a:pt x="392593" y="292882"/>
                  <a:pt x="404981" y="312672"/>
                  <a:pt x="406940" y="316009"/>
                </a:cubicBezTo>
                <a:cubicBezTo>
                  <a:pt x="385103" y="339539"/>
                  <a:pt x="356179" y="345004"/>
                  <a:pt x="327659" y="350987"/>
                </a:cubicBezTo>
                <a:cubicBezTo>
                  <a:pt x="319247" y="352770"/>
                  <a:pt x="310605" y="353806"/>
                  <a:pt x="301501" y="355014"/>
                </a:cubicBezTo>
                <a:cubicBezTo>
                  <a:pt x="298563" y="355532"/>
                  <a:pt x="295567" y="356107"/>
                  <a:pt x="292571" y="356682"/>
                </a:cubicBezTo>
                <a:lnTo>
                  <a:pt x="307090" y="398967"/>
                </a:lnTo>
                <a:cubicBezTo>
                  <a:pt x="307090" y="398967"/>
                  <a:pt x="307493" y="460696"/>
                  <a:pt x="247745" y="498262"/>
                </a:cubicBezTo>
                <a:lnTo>
                  <a:pt x="247341" y="498262"/>
                </a:lnTo>
                <a:cubicBezTo>
                  <a:pt x="187593" y="460696"/>
                  <a:pt x="187996" y="398967"/>
                  <a:pt x="187996" y="398967"/>
                </a:cubicBezTo>
                <a:lnTo>
                  <a:pt x="202515" y="356682"/>
                </a:lnTo>
                <a:cubicBezTo>
                  <a:pt x="199519" y="356107"/>
                  <a:pt x="196523" y="355532"/>
                  <a:pt x="193585" y="355014"/>
                </a:cubicBezTo>
                <a:cubicBezTo>
                  <a:pt x="184481" y="353806"/>
                  <a:pt x="175839" y="352770"/>
                  <a:pt x="167427" y="350987"/>
                </a:cubicBezTo>
                <a:cubicBezTo>
                  <a:pt x="138907" y="345004"/>
                  <a:pt x="109983" y="339539"/>
                  <a:pt x="88146" y="316009"/>
                </a:cubicBezTo>
                <a:cubicBezTo>
                  <a:pt x="90105" y="312672"/>
                  <a:pt x="102493" y="292882"/>
                  <a:pt x="104221" y="287014"/>
                </a:cubicBezTo>
                <a:cubicBezTo>
                  <a:pt x="104567" y="285058"/>
                  <a:pt x="104740" y="282987"/>
                  <a:pt x="104740" y="280916"/>
                </a:cubicBezTo>
                <a:cubicBezTo>
                  <a:pt x="104797" y="274703"/>
                  <a:pt x="103530" y="268202"/>
                  <a:pt x="101629" y="261241"/>
                </a:cubicBezTo>
                <a:cubicBezTo>
                  <a:pt x="99785" y="254625"/>
                  <a:pt x="97711" y="248067"/>
                  <a:pt x="95694" y="241451"/>
                </a:cubicBezTo>
                <a:cubicBezTo>
                  <a:pt x="86014" y="219993"/>
                  <a:pt x="80656" y="196118"/>
                  <a:pt x="80656" y="171035"/>
                </a:cubicBezTo>
                <a:cubicBezTo>
                  <a:pt x="80656" y="77607"/>
                  <a:pt x="154982" y="1726"/>
                  <a:pt x="2473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3" name="文本框 32"/>
          <p:cNvSpPr txBox="1"/>
          <p:nvPr/>
        </p:nvSpPr>
        <p:spPr>
          <a:xfrm>
            <a:off x="657180" y="3889725"/>
            <a:ext cx="4363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49000"/>
                  </a:schemeClr>
                </a:solidFill>
                <a:effectLst/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Shopping activity planning </a:t>
            </a:r>
            <a:endParaRPr lang="zh-CN" altLang="en-US" sz="1200" dirty="0">
              <a:solidFill>
                <a:schemeClr val="bg1">
                  <a:alpha val="49000"/>
                </a:schemeClr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8552" y="75069"/>
            <a:ext cx="1403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策办单位</a:t>
            </a:r>
            <a:endParaRPr lang="zh-CN" altLang="en-US" sz="16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00275" y="4570759"/>
            <a:ext cx="132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策办人 </a:t>
            </a:r>
            <a:endParaRPr lang="zh-CN" altLang="en-US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5013" y="295175"/>
            <a:ext cx="402774" cy="402774"/>
          </a:xfrm>
          <a:prstGeom prst="ellipse">
            <a:avLst/>
          </a:pr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3</a:t>
            </a:r>
            <a:endParaRPr lang="zh-CN" altLang="en-US" sz="2400" dirty="0"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6" name="文本框 27"/>
          <p:cNvSpPr txBox="1"/>
          <p:nvPr/>
        </p:nvSpPr>
        <p:spPr>
          <a:xfrm>
            <a:off x="607787" y="297839"/>
            <a:ext cx="264329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市场分析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415082" y="2152650"/>
            <a:ext cx="1409700" cy="1409700"/>
          </a:xfrm>
          <a:prstGeom prst="ellipse">
            <a:avLst/>
          </a:prstGeom>
          <a:noFill/>
          <a:ln w="25400">
            <a:solidFill>
              <a:srgbClr val="AF3C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049364" y="2152650"/>
            <a:ext cx="1409700" cy="1409700"/>
          </a:xfrm>
          <a:prstGeom prst="ellipse">
            <a:avLst/>
          </a:prstGeom>
          <a:noFill/>
          <a:ln w="25400">
            <a:solidFill>
              <a:srgbClr val="AF3C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683646" y="2152650"/>
            <a:ext cx="1409700" cy="1409700"/>
          </a:xfrm>
          <a:prstGeom prst="ellipse">
            <a:avLst/>
          </a:prstGeom>
          <a:noFill/>
          <a:ln w="25400">
            <a:solidFill>
              <a:srgbClr val="AF3C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317928" y="2152650"/>
            <a:ext cx="1409700" cy="1409700"/>
          </a:xfrm>
          <a:prstGeom prst="ellipse">
            <a:avLst/>
          </a:prstGeom>
          <a:noFill/>
          <a:ln w="25400">
            <a:solidFill>
              <a:srgbClr val="AF3C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nightstand_86368"/>
          <p:cNvSpPr>
            <a:spLocks noChangeAspect="1"/>
          </p:cNvSpPr>
          <p:nvPr/>
        </p:nvSpPr>
        <p:spPr bwMode="auto">
          <a:xfrm>
            <a:off x="4449371" y="2660642"/>
            <a:ext cx="609685" cy="524939"/>
          </a:xfrm>
          <a:custGeom>
            <a:avLst/>
            <a:gdLst>
              <a:gd name="T0" fmla="*/ 2718 w 2818"/>
              <a:gd name="T1" fmla="*/ 0 h 2430"/>
              <a:gd name="T2" fmla="*/ 100 w 2818"/>
              <a:gd name="T3" fmla="*/ 0 h 2430"/>
              <a:gd name="T4" fmla="*/ 0 w 2818"/>
              <a:gd name="T5" fmla="*/ 100 h 2430"/>
              <a:gd name="T6" fmla="*/ 0 w 2818"/>
              <a:gd name="T7" fmla="*/ 272 h 2430"/>
              <a:gd name="T8" fmla="*/ 100 w 2818"/>
              <a:gd name="T9" fmla="*/ 372 h 2430"/>
              <a:gd name="T10" fmla="*/ 113 w 2818"/>
              <a:gd name="T11" fmla="*/ 372 h 2430"/>
              <a:gd name="T12" fmla="*/ 113 w 2818"/>
              <a:gd name="T13" fmla="*/ 2031 h 2430"/>
              <a:gd name="T14" fmla="*/ 169 w 2818"/>
              <a:gd name="T15" fmla="*/ 2121 h 2430"/>
              <a:gd name="T16" fmla="*/ 169 w 2818"/>
              <a:gd name="T17" fmla="*/ 2330 h 2430"/>
              <a:gd name="T18" fmla="*/ 269 w 2818"/>
              <a:gd name="T19" fmla="*/ 2430 h 2430"/>
              <a:gd name="T20" fmla="*/ 369 w 2818"/>
              <a:gd name="T21" fmla="*/ 2330 h 2430"/>
              <a:gd name="T22" fmla="*/ 369 w 2818"/>
              <a:gd name="T23" fmla="*/ 2131 h 2430"/>
              <a:gd name="T24" fmla="*/ 2449 w 2818"/>
              <a:gd name="T25" fmla="*/ 2131 h 2430"/>
              <a:gd name="T26" fmla="*/ 2449 w 2818"/>
              <a:gd name="T27" fmla="*/ 2330 h 2430"/>
              <a:gd name="T28" fmla="*/ 2549 w 2818"/>
              <a:gd name="T29" fmla="*/ 2430 h 2430"/>
              <a:gd name="T30" fmla="*/ 2649 w 2818"/>
              <a:gd name="T31" fmla="*/ 2330 h 2430"/>
              <a:gd name="T32" fmla="*/ 2649 w 2818"/>
              <a:gd name="T33" fmla="*/ 2121 h 2430"/>
              <a:gd name="T34" fmla="*/ 2705 w 2818"/>
              <a:gd name="T35" fmla="*/ 2031 h 2430"/>
              <a:gd name="T36" fmla="*/ 2705 w 2818"/>
              <a:gd name="T37" fmla="*/ 372 h 2430"/>
              <a:gd name="T38" fmla="*/ 2718 w 2818"/>
              <a:gd name="T39" fmla="*/ 372 h 2430"/>
              <a:gd name="T40" fmla="*/ 2818 w 2818"/>
              <a:gd name="T41" fmla="*/ 272 h 2430"/>
              <a:gd name="T42" fmla="*/ 2818 w 2818"/>
              <a:gd name="T43" fmla="*/ 100 h 2430"/>
              <a:gd name="T44" fmla="*/ 2718 w 2818"/>
              <a:gd name="T45" fmla="*/ 0 h 2430"/>
              <a:gd name="T46" fmla="*/ 2239 w 2818"/>
              <a:gd name="T47" fmla="*/ 1715 h 2430"/>
              <a:gd name="T48" fmla="*/ 2139 w 2818"/>
              <a:gd name="T49" fmla="*/ 1815 h 2430"/>
              <a:gd name="T50" fmla="*/ 679 w 2818"/>
              <a:gd name="T51" fmla="*/ 1815 h 2430"/>
              <a:gd name="T52" fmla="*/ 579 w 2818"/>
              <a:gd name="T53" fmla="*/ 1715 h 2430"/>
              <a:gd name="T54" fmla="*/ 579 w 2818"/>
              <a:gd name="T55" fmla="*/ 1363 h 2430"/>
              <a:gd name="T56" fmla="*/ 679 w 2818"/>
              <a:gd name="T57" fmla="*/ 1263 h 2430"/>
              <a:gd name="T58" fmla="*/ 2139 w 2818"/>
              <a:gd name="T59" fmla="*/ 1263 h 2430"/>
              <a:gd name="T60" fmla="*/ 2239 w 2818"/>
              <a:gd name="T61" fmla="*/ 1363 h 2430"/>
              <a:gd name="T62" fmla="*/ 2239 w 2818"/>
              <a:gd name="T63" fmla="*/ 1715 h 2430"/>
              <a:gd name="T64" fmla="*/ 2239 w 2818"/>
              <a:gd name="T65" fmla="*/ 955 h 2430"/>
              <a:gd name="T66" fmla="*/ 2139 w 2818"/>
              <a:gd name="T67" fmla="*/ 1055 h 2430"/>
              <a:gd name="T68" fmla="*/ 679 w 2818"/>
              <a:gd name="T69" fmla="*/ 1055 h 2430"/>
              <a:gd name="T70" fmla="*/ 579 w 2818"/>
              <a:gd name="T71" fmla="*/ 955 h 2430"/>
              <a:gd name="T72" fmla="*/ 579 w 2818"/>
              <a:gd name="T73" fmla="*/ 603 h 2430"/>
              <a:gd name="T74" fmla="*/ 679 w 2818"/>
              <a:gd name="T75" fmla="*/ 503 h 2430"/>
              <a:gd name="T76" fmla="*/ 2139 w 2818"/>
              <a:gd name="T77" fmla="*/ 503 h 2430"/>
              <a:gd name="T78" fmla="*/ 2239 w 2818"/>
              <a:gd name="T79" fmla="*/ 603 h 2430"/>
              <a:gd name="T80" fmla="*/ 2239 w 2818"/>
              <a:gd name="T81" fmla="*/ 955 h 2430"/>
              <a:gd name="T82" fmla="*/ 1409 w 2818"/>
              <a:gd name="T83" fmla="*/ 886 h 2430"/>
              <a:gd name="T84" fmla="*/ 1272 w 2818"/>
              <a:gd name="T85" fmla="*/ 749 h 2430"/>
              <a:gd name="T86" fmla="*/ 1409 w 2818"/>
              <a:gd name="T87" fmla="*/ 612 h 2430"/>
              <a:gd name="T88" fmla="*/ 1546 w 2818"/>
              <a:gd name="T89" fmla="*/ 749 h 2430"/>
              <a:gd name="T90" fmla="*/ 1409 w 2818"/>
              <a:gd name="T91" fmla="*/ 886 h 2430"/>
              <a:gd name="T92" fmla="*/ 1409 w 2818"/>
              <a:gd name="T93" fmla="*/ 1657 h 2430"/>
              <a:gd name="T94" fmla="*/ 1272 w 2818"/>
              <a:gd name="T95" fmla="*/ 1520 h 2430"/>
              <a:gd name="T96" fmla="*/ 1409 w 2818"/>
              <a:gd name="T97" fmla="*/ 1383 h 2430"/>
              <a:gd name="T98" fmla="*/ 1546 w 2818"/>
              <a:gd name="T99" fmla="*/ 1520 h 2430"/>
              <a:gd name="T100" fmla="*/ 1409 w 2818"/>
              <a:gd name="T101" fmla="*/ 1657 h 2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18" h="2430">
                <a:moveTo>
                  <a:pt x="2718" y="0"/>
                </a:moveTo>
                <a:lnTo>
                  <a:pt x="100" y="0"/>
                </a:lnTo>
                <a:cubicBezTo>
                  <a:pt x="45" y="0"/>
                  <a:pt x="0" y="45"/>
                  <a:pt x="0" y="100"/>
                </a:cubicBezTo>
                <a:lnTo>
                  <a:pt x="0" y="272"/>
                </a:lnTo>
                <a:cubicBezTo>
                  <a:pt x="0" y="327"/>
                  <a:pt x="45" y="372"/>
                  <a:pt x="100" y="372"/>
                </a:cubicBezTo>
                <a:lnTo>
                  <a:pt x="113" y="372"/>
                </a:lnTo>
                <a:lnTo>
                  <a:pt x="113" y="2031"/>
                </a:lnTo>
                <a:cubicBezTo>
                  <a:pt x="113" y="2070"/>
                  <a:pt x="136" y="2104"/>
                  <a:pt x="169" y="2121"/>
                </a:cubicBezTo>
                <a:lnTo>
                  <a:pt x="169" y="2330"/>
                </a:lnTo>
                <a:cubicBezTo>
                  <a:pt x="169" y="2385"/>
                  <a:pt x="214" y="2430"/>
                  <a:pt x="269" y="2430"/>
                </a:cubicBezTo>
                <a:cubicBezTo>
                  <a:pt x="324" y="2430"/>
                  <a:pt x="369" y="2385"/>
                  <a:pt x="369" y="2330"/>
                </a:cubicBezTo>
                <a:lnTo>
                  <a:pt x="369" y="2131"/>
                </a:lnTo>
                <a:lnTo>
                  <a:pt x="2449" y="2131"/>
                </a:lnTo>
                <a:lnTo>
                  <a:pt x="2449" y="2330"/>
                </a:lnTo>
                <a:cubicBezTo>
                  <a:pt x="2449" y="2385"/>
                  <a:pt x="2494" y="2430"/>
                  <a:pt x="2549" y="2430"/>
                </a:cubicBezTo>
                <a:cubicBezTo>
                  <a:pt x="2604" y="2430"/>
                  <a:pt x="2649" y="2385"/>
                  <a:pt x="2649" y="2330"/>
                </a:cubicBezTo>
                <a:lnTo>
                  <a:pt x="2649" y="2121"/>
                </a:lnTo>
                <a:cubicBezTo>
                  <a:pt x="2682" y="2104"/>
                  <a:pt x="2705" y="2070"/>
                  <a:pt x="2705" y="2031"/>
                </a:cubicBezTo>
                <a:lnTo>
                  <a:pt x="2705" y="372"/>
                </a:lnTo>
                <a:lnTo>
                  <a:pt x="2718" y="372"/>
                </a:lnTo>
                <a:cubicBezTo>
                  <a:pt x="2773" y="372"/>
                  <a:pt x="2818" y="327"/>
                  <a:pt x="2818" y="272"/>
                </a:cubicBezTo>
                <a:lnTo>
                  <a:pt x="2818" y="100"/>
                </a:lnTo>
                <a:cubicBezTo>
                  <a:pt x="2818" y="45"/>
                  <a:pt x="2773" y="0"/>
                  <a:pt x="2718" y="0"/>
                </a:cubicBezTo>
                <a:close/>
                <a:moveTo>
                  <a:pt x="2239" y="1715"/>
                </a:moveTo>
                <a:cubicBezTo>
                  <a:pt x="2239" y="1770"/>
                  <a:pt x="2194" y="1815"/>
                  <a:pt x="2139" y="1815"/>
                </a:cubicBezTo>
                <a:lnTo>
                  <a:pt x="679" y="1815"/>
                </a:lnTo>
                <a:cubicBezTo>
                  <a:pt x="624" y="1815"/>
                  <a:pt x="579" y="1770"/>
                  <a:pt x="579" y="1715"/>
                </a:cubicBezTo>
                <a:lnTo>
                  <a:pt x="579" y="1363"/>
                </a:lnTo>
                <a:cubicBezTo>
                  <a:pt x="579" y="1308"/>
                  <a:pt x="624" y="1263"/>
                  <a:pt x="679" y="1263"/>
                </a:cubicBezTo>
                <a:lnTo>
                  <a:pt x="2139" y="1263"/>
                </a:lnTo>
                <a:cubicBezTo>
                  <a:pt x="2194" y="1263"/>
                  <a:pt x="2239" y="1308"/>
                  <a:pt x="2239" y="1363"/>
                </a:cubicBezTo>
                <a:lnTo>
                  <a:pt x="2239" y="1715"/>
                </a:lnTo>
                <a:close/>
                <a:moveTo>
                  <a:pt x="2239" y="955"/>
                </a:moveTo>
                <a:cubicBezTo>
                  <a:pt x="2239" y="1010"/>
                  <a:pt x="2194" y="1055"/>
                  <a:pt x="2139" y="1055"/>
                </a:cubicBezTo>
                <a:lnTo>
                  <a:pt x="679" y="1055"/>
                </a:lnTo>
                <a:cubicBezTo>
                  <a:pt x="624" y="1055"/>
                  <a:pt x="579" y="1010"/>
                  <a:pt x="579" y="955"/>
                </a:cubicBezTo>
                <a:lnTo>
                  <a:pt x="579" y="603"/>
                </a:lnTo>
                <a:cubicBezTo>
                  <a:pt x="579" y="548"/>
                  <a:pt x="624" y="503"/>
                  <a:pt x="679" y="503"/>
                </a:cubicBezTo>
                <a:lnTo>
                  <a:pt x="2139" y="503"/>
                </a:lnTo>
                <a:cubicBezTo>
                  <a:pt x="2194" y="503"/>
                  <a:pt x="2239" y="548"/>
                  <a:pt x="2239" y="603"/>
                </a:cubicBezTo>
                <a:lnTo>
                  <a:pt x="2239" y="955"/>
                </a:lnTo>
                <a:close/>
                <a:moveTo>
                  <a:pt x="1409" y="886"/>
                </a:moveTo>
                <a:cubicBezTo>
                  <a:pt x="1333" y="886"/>
                  <a:pt x="1272" y="825"/>
                  <a:pt x="1272" y="749"/>
                </a:cubicBezTo>
                <a:cubicBezTo>
                  <a:pt x="1272" y="673"/>
                  <a:pt x="1333" y="612"/>
                  <a:pt x="1409" y="612"/>
                </a:cubicBezTo>
                <a:cubicBezTo>
                  <a:pt x="1485" y="612"/>
                  <a:pt x="1546" y="673"/>
                  <a:pt x="1546" y="749"/>
                </a:cubicBezTo>
                <a:cubicBezTo>
                  <a:pt x="1546" y="825"/>
                  <a:pt x="1485" y="886"/>
                  <a:pt x="1409" y="886"/>
                </a:cubicBezTo>
                <a:close/>
                <a:moveTo>
                  <a:pt x="1409" y="1657"/>
                </a:moveTo>
                <a:cubicBezTo>
                  <a:pt x="1333" y="1657"/>
                  <a:pt x="1272" y="1596"/>
                  <a:pt x="1272" y="1520"/>
                </a:cubicBezTo>
                <a:cubicBezTo>
                  <a:pt x="1272" y="1444"/>
                  <a:pt x="1333" y="1383"/>
                  <a:pt x="1409" y="1383"/>
                </a:cubicBezTo>
                <a:cubicBezTo>
                  <a:pt x="1485" y="1383"/>
                  <a:pt x="1546" y="1444"/>
                  <a:pt x="1546" y="1520"/>
                </a:cubicBezTo>
                <a:cubicBezTo>
                  <a:pt x="1546" y="1596"/>
                  <a:pt x="1485" y="1657"/>
                  <a:pt x="1409" y="1657"/>
                </a:cubicBezTo>
                <a:close/>
              </a:path>
            </a:pathLst>
          </a:custGeom>
          <a:solidFill>
            <a:srgbClr val="AF3C2F"/>
          </a:solidFill>
          <a:ln>
            <a:noFill/>
          </a:ln>
        </p:spPr>
      </p:sp>
      <p:sp>
        <p:nvSpPr>
          <p:cNvPr id="15" name="cupboard_206527"/>
          <p:cNvSpPr>
            <a:spLocks noChangeAspect="1"/>
          </p:cNvSpPr>
          <p:nvPr/>
        </p:nvSpPr>
        <p:spPr bwMode="auto">
          <a:xfrm>
            <a:off x="7111344" y="2575896"/>
            <a:ext cx="554303" cy="609685"/>
          </a:xfrm>
          <a:custGeom>
            <a:avLst/>
            <a:gdLst>
              <a:gd name="connsiteX0" fmla="*/ 360409 w 551610"/>
              <a:gd name="connsiteY0" fmla="*/ 284413 h 606722"/>
              <a:gd name="connsiteX1" fmla="*/ 340559 w 551610"/>
              <a:gd name="connsiteY1" fmla="*/ 304141 h 606722"/>
              <a:gd name="connsiteX2" fmla="*/ 340559 w 551610"/>
              <a:gd name="connsiteY2" fmla="*/ 386607 h 606722"/>
              <a:gd name="connsiteX3" fmla="*/ 360409 w 551610"/>
              <a:gd name="connsiteY3" fmla="*/ 406334 h 606722"/>
              <a:gd name="connsiteX4" fmla="*/ 380169 w 551610"/>
              <a:gd name="connsiteY4" fmla="*/ 386607 h 606722"/>
              <a:gd name="connsiteX5" fmla="*/ 380169 w 551610"/>
              <a:gd name="connsiteY5" fmla="*/ 304141 h 606722"/>
              <a:gd name="connsiteX6" fmla="*/ 360409 w 551610"/>
              <a:gd name="connsiteY6" fmla="*/ 284413 h 606722"/>
              <a:gd name="connsiteX7" fmla="*/ 189794 w 551610"/>
              <a:gd name="connsiteY7" fmla="*/ 284413 h 606722"/>
              <a:gd name="connsiteX8" fmla="*/ 169943 w 551610"/>
              <a:gd name="connsiteY8" fmla="*/ 304141 h 606722"/>
              <a:gd name="connsiteX9" fmla="*/ 169943 w 551610"/>
              <a:gd name="connsiteY9" fmla="*/ 386607 h 606722"/>
              <a:gd name="connsiteX10" fmla="*/ 189794 w 551610"/>
              <a:gd name="connsiteY10" fmla="*/ 406334 h 606722"/>
              <a:gd name="connsiteX11" fmla="*/ 209646 w 551610"/>
              <a:gd name="connsiteY11" fmla="*/ 386607 h 606722"/>
              <a:gd name="connsiteX12" fmla="*/ 209646 w 551610"/>
              <a:gd name="connsiteY12" fmla="*/ 304141 h 606722"/>
              <a:gd name="connsiteX13" fmla="*/ 189794 w 551610"/>
              <a:gd name="connsiteY13" fmla="*/ 284413 h 606722"/>
              <a:gd name="connsiteX14" fmla="*/ 316437 w 551610"/>
              <a:gd name="connsiteY14" fmla="*/ 150940 h 606722"/>
              <a:gd name="connsiteX15" fmla="*/ 530421 w 551610"/>
              <a:gd name="connsiteY15" fmla="*/ 150940 h 606722"/>
              <a:gd name="connsiteX16" fmla="*/ 550270 w 551610"/>
              <a:gd name="connsiteY16" fmla="*/ 170757 h 606722"/>
              <a:gd name="connsiteX17" fmla="*/ 550270 w 551610"/>
              <a:gd name="connsiteY17" fmla="*/ 564423 h 606722"/>
              <a:gd name="connsiteX18" fmla="*/ 530421 w 551610"/>
              <a:gd name="connsiteY18" fmla="*/ 584151 h 606722"/>
              <a:gd name="connsiteX19" fmla="*/ 513686 w 551610"/>
              <a:gd name="connsiteY19" fmla="*/ 584151 h 606722"/>
              <a:gd name="connsiteX20" fmla="*/ 513686 w 551610"/>
              <a:gd name="connsiteY20" fmla="*/ 596147 h 606722"/>
              <a:gd name="connsiteX21" fmla="*/ 503094 w 551610"/>
              <a:gd name="connsiteY21" fmla="*/ 606722 h 606722"/>
              <a:gd name="connsiteX22" fmla="*/ 475857 w 551610"/>
              <a:gd name="connsiteY22" fmla="*/ 606722 h 606722"/>
              <a:gd name="connsiteX23" fmla="*/ 465264 w 551610"/>
              <a:gd name="connsiteY23" fmla="*/ 596147 h 606722"/>
              <a:gd name="connsiteX24" fmla="*/ 465264 w 551610"/>
              <a:gd name="connsiteY24" fmla="*/ 584151 h 606722"/>
              <a:gd name="connsiteX25" fmla="*/ 316437 w 551610"/>
              <a:gd name="connsiteY25" fmla="*/ 584151 h 606722"/>
              <a:gd name="connsiteX26" fmla="*/ 296587 w 551610"/>
              <a:gd name="connsiteY26" fmla="*/ 564423 h 606722"/>
              <a:gd name="connsiteX27" fmla="*/ 296587 w 551610"/>
              <a:gd name="connsiteY27" fmla="*/ 170757 h 606722"/>
              <a:gd name="connsiteX28" fmla="*/ 316437 w 551610"/>
              <a:gd name="connsiteY28" fmla="*/ 150940 h 606722"/>
              <a:gd name="connsiteX29" fmla="*/ 19852 w 551610"/>
              <a:gd name="connsiteY29" fmla="*/ 150940 h 606722"/>
              <a:gd name="connsiteX30" fmla="*/ 236442 w 551610"/>
              <a:gd name="connsiteY30" fmla="*/ 150940 h 606722"/>
              <a:gd name="connsiteX31" fmla="*/ 256294 w 551610"/>
              <a:gd name="connsiteY31" fmla="*/ 170757 h 606722"/>
              <a:gd name="connsiteX32" fmla="*/ 256294 w 551610"/>
              <a:gd name="connsiteY32" fmla="*/ 564423 h 606722"/>
              <a:gd name="connsiteX33" fmla="*/ 236442 w 551610"/>
              <a:gd name="connsiteY33" fmla="*/ 584151 h 606722"/>
              <a:gd name="connsiteX34" fmla="*/ 85016 w 551610"/>
              <a:gd name="connsiteY34" fmla="*/ 584151 h 606722"/>
              <a:gd name="connsiteX35" fmla="*/ 85016 w 551610"/>
              <a:gd name="connsiteY35" fmla="*/ 596147 h 606722"/>
              <a:gd name="connsiteX36" fmla="*/ 74422 w 551610"/>
              <a:gd name="connsiteY36" fmla="*/ 606722 h 606722"/>
              <a:gd name="connsiteX37" fmla="*/ 47092 w 551610"/>
              <a:gd name="connsiteY37" fmla="*/ 606722 h 606722"/>
              <a:gd name="connsiteX38" fmla="*/ 36588 w 551610"/>
              <a:gd name="connsiteY38" fmla="*/ 596147 h 606722"/>
              <a:gd name="connsiteX39" fmla="*/ 36588 w 551610"/>
              <a:gd name="connsiteY39" fmla="*/ 584151 h 606722"/>
              <a:gd name="connsiteX40" fmla="*/ 19852 w 551610"/>
              <a:gd name="connsiteY40" fmla="*/ 584151 h 606722"/>
              <a:gd name="connsiteX41" fmla="*/ 0 w 551610"/>
              <a:gd name="connsiteY41" fmla="*/ 564423 h 606722"/>
              <a:gd name="connsiteX42" fmla="*/ 0 w 551610"/>
              <a:gd name="connsiteY42" fmla="*/ 170757 h 606722"/>
              <a:gd name="connsiteX43" fmla="*/ 19852 w 551610"/>
              <a:gd name="connsiteY43" fmla="*/ 150940 h 606722"/>
              <a:gd name="connsiteX44" fmla="*/ 317688 w 551610"/>
              <a:gd name="connsiteY44" fmla="*/ 0 h 606722"/>
              <a:gd name="connsiteX45" fmla="*/ 531761 w 551610"/>
              <a:gd name="connsiteY45" fmla="*/ 0 h 606722"/>
              <a:gd name="connsiteX46" fmla="*/ 551610 w 551610"/>
              <a:gd name="connsiteY46" fmla="*/ 19823 h 606722"/>
              <a:gd name="connsiteX47" fmla="*/ 551610 w 551610"/>
              <a:gd name="connsiteY47" fmla="*/ 92094 h 606722"/>
              <a:gd name="connsiteX48" fmla="*/ 531761 w 551610"/>
              <a:gd name="connsiteY48" fmla="*/ 111917 h 606722"/>
              <a:gd name="connsiteX49" fmla="*/ 317688 w 551610"/>
              <a:gd name="connsiteY49" fmla="*/ 111917 h 606722"/>
              <a:gd name="connsiteX50" fmla="*/ 297927 w 551610"/>
              <a:gd name="connsiteY50" fmla="*/ 92094 h 606722"/>
              <a:gd name="connsiteX51" fmla="*/ 297927 w 551610"/>
              <a:gd name="connsiteY51" fmla="*/ 19823 h 606722"/>
              <a:gd name="connsiteX52" fmla="*/ 317688 w 551610"/>
              <a:gd name="connsiteY52" fmla="*/ 0 h 606722"/>
              <a:gd name="connsiteX53" fmla="*/ 21187 w 551610"/>
              <a:gd name="connsiteY53" fmla="*/ 0 h 606722"/>
              <a:gd name="connsiteX54" fmla="*/ 237717 w 551610"/>
              <a:gd name="connsiteY54" fmla="*/ 0 h 606722"/>
              <a:gd name="connsiteX55" fmla="*/ 257564 w 551610"/>
              <a:gd name="connsiteY55" fmla="*/ 19823 h 606722"/>
              <a:gd name="connsiteX56" fmla="*/ 257564 w 551610"/>
              <a:gd name="connsiteY56" fmla="*/ 92094 h 606722"/>
              <a:gd name="connsiteX57" fmla="*/ 237717 w 551610"/>
              <a:gd name="connsiteY57" fmla="*/ 111917 h 606722"/>
              <a:gd name="connsiteX58" fmla="*/ 21187 w 551610"/>
              <a:gd name="connsiteY58" fmla="*/ 111917 h 606722"/>
              <a:gd name="connsiteX59" fmla="*/ 1341 w 551610"/>
              <a:gd name="connsiteY59" fmla="*/ 92094 h 606722"/>
              <a:gd name="connsiteX60" fmla="*/ 1341 w 551610"/>
              <a:gd name="connsiteY60" fmla="*/ 19823 h 606722"/>
              <a:gd name="connsiteX61" fmla="*/ 21187 w 551610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51610" h="606722">
                <a:moveTo>
                  <a:pt x="360409" y="284413"/>
                </a:moveTo>
                <a:cubicBezTo>
                  <a:pt x="349460" y="284413"/>
                  <a:pt x="340559" y="293211"/>
                  <a:pt x="340559" y="304141"/>
                </a:cubicBezTo>
                <a:lnTo>
                  <a:pt x="340559" y="386607"/>
                </a:lnTo>
                <a:cubicBezTo>
                  <a:pt x="340559" y="397537"/>
                  <a:pt x="349460" y="406334"/>
                  <a:pt x="360409" y="406334"/>
                </a:cubicBezTo>
                <a:cubicBezTo>
                  <a:pt x="371357" y="406334"/>
                  <a:pt x="380169" y="397537"/>
                  <a:pt x="380169" y="386607"/>
                </a:cubicBezTo>
                <a:lnTo>
                  <a:pt x="380169" y="304141"/>
                </a:lnTo>
                <a:cubicBezTo>
                  <a:pt x="380169" y="293211"/>
                  <a:pt x="371357" y="284413"/>
                  <a:pt x="360409" y="284413"/>
                </a:cubicBezTo>
                <a:close/>
                <a:moveTo>
                  <a:pt x="189794" y="284413"/>
                </a:moveTo>
                <a:cubicBezTo>
                  <a:pt x="178845" y="284413"/>
                  <a:pt x="169943" y="293211"/>
                  <a:pt x="169943" y="304141"/>
                </a:cubicBezTo>
                <a:lnTo>
                  <a:pt x="169943" y="386607"/>
                </a:lnTo>
                <a:cubicBezTo>
                  <a:pt x="169943" y="397537"/>
                  <a:pt x="178845" y="406334"/>
                  <a:pt x="189794" y="406334"/>
                </a:cubicBezTo>
                <a:cubicBezTo>
                  <a:pt x="200744" y="406334"/>
                  <a:pt x="209646" y="397537"/>
                  <a:pt x="209646" y="386607"/>
                </a:cubicBezTo>
                <a:lnTo>
                  <a:pt x="209646" y="304141"/>
                </a:lnTo>
                <a:cubicBezTo>
                  <a:pt x="209646" y="293211"/>
                  <a:pt x="200744" y="284413"/>
                  <a:pt x="189794" y="284413"/>
                </a:cubicBezTo>
                <a:close/>
                <a:moveTo>
                  <a:pt x="316437" y="150940"/>
                </a:moveTo>
                <a:lnTo>
                  <a:pt x="530421" y="150940"/>
                </a:lnTo>
                <a:cubicBezTo>
                  <a:pt x="541369" y="150940"/>
                  <a:pt x="550270" y="159826"/>
                  <a:pt x="550270" y="170757"/>
                </a:cubicBezTo>
                <a:lnTo>
                  <a:pt x="550270" y="564423"/>
                </a:lnTo>
                <a:cubicBezTo>
                  <a:pt x="550270" y="575353"/>
                  <a:pt x="541369" y="584151"/>
                  <a:pt x="530421" y="584151"/>
                </a:cubicBezTo>
                <a:lnTo>
                  <a:pt x="513686" y="584151"/>
                </a:lnTo>
                <a:lnTo>
                  <a:pt x="513686" y="596147"/>
                </a:lnTo>
                <a:cubicBezTo>
                  <a:pt x="513686" y="601923"/>
                  <a:pt x="508969" y="606722"/>
                  <a:pt x="503094" y="606722"/>
                </a:cubicBezTo>
                <a:lnTo>
                  <a:pt x="475857" y="606722"/>
                </a:lnTo>
                <a:cubicBezTo>
                  <a:pt x="469982" y="606722"/>
                  <a:pt x="465264" y="601923"/>
                  <a:pt x="465264" y="596147"/>
                </a:cubicBezTo>
                <a:lnTo>
                  <a:pt x="465264" y="584151"/>
                </a:lnTo>
                <a:lnTo>
                  <a:pt x="316437" y="584151"/>
                </a:lnTo>
                <a:cubicBezTo>
                  <a:pt x="305488" y="584151"/>
                  <a:pt x="296587" y="575353"/>
                  <a:pt x="296587" y="564423"/>
                </a:cubicBezTo>
                <a:lnTo>
                  <a:pt x="296587" y="170757"/>
                </a:lnTo>
                <a:cubicBezTo>
                  <a:pt x="296587" y="159826"/>
                  <a:pt x="305488" y="150940"/>
                  <a:pt x="316437" y="150940"/>
                </a:cubicBezTo>
                <a:close/>
                <a:moveTo>
                  <a:pt x="19852" y="150940"/>
                </a:moveTo>
                <a:lnTo>
                  <a:pt x="236442" y="150940"/>
                </a:lnTo>
                <a:cubicBezTo>
                  <a:pt x="247392" y="150940"/>
                  <a:pt x="256294" y="159826"/>
                  <a:pt x="256294" y="170757"/>
                </a:cubicBezTo>
                <a:lnTo>
                  <a:pt x="256294" y="564423"/>
                </a:lnTo>
                <a:cubicBezTo>
                  <a:pt x="256294" y="575353"/>
                  <a:pt x="247392" y="584151"/>
                  <a:pt x="236442" y="584151"/>
                </a:cubicBezTo>
                <a:lnTo>
                  <a:pt x="85016" y="584151"/>
                </a:lnTo>
                <a:lnTo>
                  <a:pt x="85016" y="596147"/>
                </a:lnTo>
                <a:cubicBezTo>
                  <a:pt x="85016" y="601923"/>
                  <a:pt x="80208" y="606722"/>
                  <a:pt x="74422" y="606722"/>
                </a:cubicBezTo>
                <a:lnTo>
                  <a:pt x="47092" y="606722"/>
                </a:lnTo>
                <a:cubicBezTo>
                  <a:pt x="41306" y="606722"/>
                  <a:pt x="36588" y="601923"/>
                  <a:pt x="36588" y="596147"/>
                </a:cubicBezTo>
                <a:lnTo>
                  <a:pt x="36588" y="584151"/>
                </a:lnTo>
                <a:lnTo>
                  <a:pt x="19852" y="584151"/>
                </a:lnTo>
                <a:cubicBezTo>
                  <a:pt x="8902" y="584151"/>
                  <a:pt x="0" y="575353"/>
                  <a:pt x="0" y="564423"/>
                </a:cubicBezTo>
                <a:lnTo>
                  <a:pt x="0" y="170757"/>
                </a:lnTo>
                <a:cubicBezTo>
                  <a:pt x="0" y="159826"/>
                  <a:pt x="8902" y="150940"/>
                  <a:pt x="19852" y="150940"/>
                </a:cubicBezTo>
                <a:close/>
                <a:moveTo>
                  <a:pt x="317688" y="0"/>
                </a:moveTo>
                <a:lnTo>
                  <a:pt x="531761" y="0"/>
                </a:lnTo>
                <a:cubicBezTo>
                  <a:pt x="542709" y="0"/>
                  <a:pt x="551610" y="8889"/>
                  <a:pt x="551610" y="19823"/>
                </a:cubicBezTo>
                <a:lnTo>
                  <a:pt x="551610" y="92094"/>
                </a:lnTo>
                <a:cubicBezTo>
                  <a:pt x="551610" y="103028"/>
                  <a:pt x="542709" y="111917"/>
                  <a:pt x="531761" y="111917"/>
                </a:cubicBezTo>
                <a:lnTo>
                  <a:pt x="317688" y="111917"/>
                </a:lnTo>
                <a:cubicBezTo>
                  <a:pt x="306739" y="111917"/>
                  <a:pt x="297927" y="103028"/>
                  <a:pt x="297927" y="92094"/>
                </a:cubicBezTo>
                <a:lnTo>
                  <a:pt x="297927" y="19823"/>
                </a:lnTo>
                <a:cubicBezTo>
                  <a:pt x="297927" y="8889"/>
                  <a:pt x="306739" y="0"/>
                  <a:pt x="317688" y="0"/>
                </a:cubicBezTo>
                <a:close/>
                <a:moveTo>
                  <a:pt x="21187" y="0"/>
                </a:moveTo>
                <a:lnTo>
                  <a:pt x="237717" y="0"/>
                </a:lnTo>
                <a:cubicBezTo>
                  <a:pt x="248664" y="0"/>
                  <a:pt x="257564" y="8889"/>
                  <a:pt x="257564" y="19823"/>
                </a:cubicBezTo>
                <a:lnTo>
                  <a:pt x="257564" y="92094"/>
                </a:lnTo>
                <a:cubicBezTo>
                  <a:pt x="257564" y="103028"/>
                  <a:pt x="248664" y="111917"/>
                  <a:pt x="237717" y="111917"/>
                </a:cubicBezTo>
                <a:lnTo>
                  <a:pt x="21187" y="111917"/>
                </a:lnTo>
                <a:cubicBezTo>
                  <a:pt x="10240" y="111917"/>
                  <a:pt x="1341" y="103028"/>
                  <a:pt x="1341" y="92094"/>
                </a:cubicBezTo>
                <a:lnTo>
                  <a:pt x="1341" y="19823"/>
                </a:lnTo>
                <a:cubicBezTo>
                  <a:pt x="1341" y="8889"/>
                  <a:pt x="10240" y="0"/>
                  <a:pt x="21187" y="0"/>
                </a:cubicBezTo>
                <a:close/>
              </a:path>
            </a:pathLst>
          </a:custGeom>
          <a:solidFill>
            <a:srgbClr val="AF3C2F"/>
          </a:solidFill>
          <a:ln>
            <a:noFill/>
          </a:ln>
        </p:spPr>
      </p:sp>
      <p:sp>
        <p:nvSpPr>
          <p:cNvPr id="16" name="bedroom_366175"/>
          <p:cNvSpPr>
            <a:spLocks noChangeAspect="1"/>
          </p:cNvSpPr>
          <p:nvPr/>
        </p:nvSpPr>
        <p:spPr bwMode="auto">
          <a:xfrm>
            <a:off x="9795901" y="2575895"/>
            <a:ext cx="453753" cy="609685"/>
          </a:xfrm>
          <a:custGeom>
            <a:avLst/>
            <a:gdLst>
              <a:gd name="connsiteX0" fmla="*/ 337512 w 451548"/>
              <a:gd name="connsiteY0" fmla="*/ 575885 h 606722"/>
              <a:gd name="connsiteX1" fmla="*/ 429534 w 451548"/>
              <a:gd name="connsiteY1" fmla="*/ 575885 h 606722"/>
              <a:gd name="connsiteX2" fmla="*/ 431225 w 451548"/>
              <a:gd name="connsiteY2" fmla="*/ 584594 h 606722"/>
              <a:gd name="connsiteX3" fmla="*/ 409243 w 451548"/>
              <a:gd name="connsiteY3" fmla="*/ 606722 h 606722"/>
              <a:gd name="connsiteX4" fmla="*/ 357803 w 451548"/>
              <a:gd name="connsiteY4" fmla="*/ 606722 h 606722"/>
              <a:gd name="connsiteX5" fmla="*/ 335821 w 451548"/>
              <a:gd name="connsiteY5" fmla="*/ 584594 h 606722"/>
              <a:gd name="connsiteX6" fmla="*/ 337512 w 451548"/>
              <a:gd name="connsiteY6" fmla="*/ 575885 h 606722"/>
              <a:gd name="connsiteX7" fmla="*/ 22014 w 451548"/>
              <a:gd name="connsiteY7" fmla="*/ 575885 h 606722"/>
              <a:gd name="connsiteX8" fmla="*/ 115448 w 451548"/>
              <a:gd name="connsiteY8" fmla="*/ 575885 h 606722"/>
              <a:gd name="connsiteX9" fmla="*/ 117139 w 451548"/>
              <a:gd name="connsiteY9" fmla="*/ 584594 h 606722"/>
              <a:gd name="connsiteX10" fmla="*/ 95160 w 451548"/>
              <a:gd name="connsiteY10" fmla="*/ 606722 h 606722"/>
              <a:gd name="connsiteX11" fmla="*/ 42302 w 451548"/>
              <a:gd name="connsiteY11" fmla="*/ 606722 h 606722"/>
              <a:gd name="connsiteX12" fmla="*/ 20323 w 451548"/>
              <a:gd name="connsiteY12" fmla="*/ 584594 h 606722"/>
              <a:gd name="connsiteX13" fmla="*/ 22014 w 451548"/>
              <a:gd name="connsiteY13" fmla="*/ 575885 h 606722"/>
              <a:gd name="connsiteX14" fmla="*/ 180222 w 451548"/>
              <a:gd name="connsiteY14" fmla="*/ 414781 h 606722"/>
              <a:gd name="connsiteX15" fmla="*/ 165537 w 451548"/>
              <a:gd name="connsiteY15" fmla="*/ 429356 h 606722"/>
              <a:gd name="connsiteX16" fmla="*/ 180222 w 451548"/>
              <a:gd name="connsiteY16" fmla="*/ 444021 h 606722"/>
              <a:gd name="connsiteX17" fmla="*/ 272697 w 451548"/>
              <a:gd name="connsiteY17" fmla="*/ 444021 h 606722"/>
              <a:gd name="connsiteX18" fmla="*/ 287382 w 451548"/>
              <a:gd name="connsiteY18" fmla="*/ 429356 h 606722"/>
              <a:gd name="connsiteX19" fmla="*/ 272697 w 451548"/>
              <a:gd name="connsiteY19" fmla="*/ 414781 h 606722"/>
              <a:gd name="connsiteX20" fmla="*/ 18770 w 451548"/>
              <a:gd name="connsiteY20" fmla="*/ 295599 h 606722"/>
              <a:gd name="connsiteX21" fmla="*/ 21707 w 451548"/>
              <a:gd name="connsiteY21" fmla="*/ 296044 h 606722"/>
              <a:gd name="connsiteX22" fmla="*/ 429699 w 451548"/>
              <a:gd name="connsiteY22" fmla="*/ 296044 h 606722"/>
              <a:gd name="connsiteX23" fmla="*/ 432636 w 451548"/>
              <a:gd name="connsiteY23" fmla="*/ 295599 h 606722"/>
              <a:gd name="connsiteX24" fmla="*/ 432636 w 451548"/>
              <a:gd name="connsiteY24" fmla="*/ 546671 h 606722"/>
              <a:gd name="connsiteX25" fmla="*/ 18770 w 451548"/>
              <a:gd name="connsiteY25" fmla="*/ 546671 h 606722"/>
              <a:gd name="connsiteX26" fmla="*/ 180245 w 451548"/>
              <a:gd name="connsiteY26" fmla="*/ 127537 h 606722"/>
              <a:gd name="connsiteX27" fmla="*/ 165559 w 451548"/>
              <a:gd name="connsiteY27" fmla="*/ 142113 h 606722"/>
              <a:gd name="connsiteX28" fmla="*/ 180245 w 451548"/>
              <a:gd name="connsiteY28" fmla="*/ 156777 h 606722"/>
              <a:gd name="connsiteX29" fmla="*/ 272727 w 451548"/>
              <a:gd name="connsiteY29" fmla="*/ 156777 h 606722"/>
              <a:gd name="connsiteX30" fmla="*/ 287413 w 451548"/>
              <a:gd name="connsiteY30" fmla="*/ 142113 h 606722"/>
              <a:gd name="connsiteX31" fmla="*/ 272727 w 451548"/>
              <a:gd name="connsiteY31" fmla="*/ 127537 h 606722"/>
              <a:gd name="connsiteX32" fmla="*/ 21718 w 451548"/>
              <a:gd name="connsiteY32" fmla="*/ 0 h 606722"/>
              <a:gd name="connsiteX33" fmla="*/ 429741 w 451548"/>
              <a:gd name="connsiteY33" fmla="*/ 0 h 606722"/>
              <a:gd name="connsiteX34" fmla="*/ 446118 w 451548"/>
              <a:gd name="connsiteY34" fmla="*/ 7021 h 606722"/>
              <a:gd name="connsiteX35" fmla="*/ 451548 w 451548"/>
              <a:gd name="connsiteY35" fmla="*/ 21242 h 606722"/>
              <a:gd name="connsiteX36" fmla="*/ 432678 w 451548"/>
              <a:gd name="connsiteY36" fmla="*/ 42927 h 606722"/>
              <a:gd name="connsiteX37" fmla="*/ 432678 w 451548"/>
              <a:gd name="connsiteY37" fmla="*/ 267161 h 606722"/>
              <a:gd name="connsiteX38" fmla="*/ 429741 w 451548"/>
              <a:gd name="connsiteY38" fmla="*/ 266717 h 606722"/>
              <a:gd name="connsiteX39" fmla="*/ 21718 w 451548"/>
              <a:gd name="connsiteY39" fmla="*/ 266717 h 606722"/>
              <a:gd name="connsiteX40" fmla="*/ 18781 w 451548"/>
              <a:gd name="connsiteY40" fmla="*/ 267161 h 606722"/>
              <a:gd name="connsiteX41" fmla="*/ 18781 w 451548"/>
              <a:gd name="connsiteY41" fmla="*/ 42927 h 606722"/>
              <a:gd name="connsiteX42" fmla="*/ 0 w 451548"/>
              <a:gd name="connsiteY42" fmla="*/ 21419 h 606722"/>
              <a:gd name="connsiteX43" fmla="*/ 5252 w 451548"/>
              <a:gd name="connsiteY43" fmla="*/ 7021 h 606722"/>
              <a:gd name="connsiteX44" fmla="*/ 21718 w 451548"/>
              <a:gd name="connsiteY4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1548" h="606722">
                <a:moveTo>
                  <a:pt x="337512" y="575885"/>
                </a:moveTo>
                <a:lnTo>
                  <a:pt x="429534" y="575885"/>
                </a:lnTo>
                <a:cubicBezTo>
                  <a:pt x="430602" y="578818"/>
                  <a:pt x="431225" y="581573"/>
                  <a:pt x="431225" y="584594"/>
                </a:cubicBezTo>
                <a:cubicBezTo>
                  <a:pt x="431225" y="596680"/>
                  <a:pt x="421346" y="606722"/>
                  <a:pt x="409243" y="606722"/>
                </a:cubicBezTo>
                <a:lnTo>
                  <a:pt x="357803" y="606722"/>
                </a:lnTo>
                <a:cubicBezTo>
                  <a:pt x="345700" y="606722"/>
                  <a:pt x="335821" y="596680"/>
                  <a:pt x="335821" y="584594"/>
                </a:cubicBezTo>
                <a:cubicBezTo>
                  <a:pt x="335821" y="581573"/>
                  <a:pt x="336444" y="578818"/>
                  <a:pt x="337512" y="575885"/>
                </a:cubicBezTo>
                <a:close/>
                <a:moveTo>
                  <a:pt x="22014" y="575885"/>
                </a:moveTo>
                <a:lnTo>
                  <a:pt x="115448" y="575885"/>
                </a:lnTo>
                <a:cubicBezTo>
                  <a:pt x="116516" y="578818"/>
                  <a:pt x="117139" y="581573"/>
                  <a:pt x="117139" y="584594"/>
                </a:cubicBezTo>
                <a:cubicBezTo>
                  <a:pt x="117139" y="596680"/>
                  <a:pt x="107262" y="606722"/>
                  <a:pt x="95160" y="606722"/>
                </a:cubicBezTo>
                <a:lnTo>
                  <a:pt x="42302" y="606722"/>
                </a:lnTo>
                <a:cubicBezTo>
                  <a:pt x="30200" y="606722"/>
                  <a:pt x="20323" y="596680"/>
                  <a:pt x="20323" y="584594"/>
                </a:cubicBezTo>
                <a:cubicBezTo>
                  <a:pt x="20323" y="581573"/>
                  <a:pt x="20946" y="578818"/>
                  <a:pt x="22014" y="575885"/>
                </a:cubicBezTo>
                <a:close/>
                <a:moveTo>
                  <a:pt x="180222" y="414781"/>
                </a:moveTo>
                <a:cubicBezTo>
                  <a:pt x="172123" y="414781"/>
                  <a:pt x="165537" y="421269"/>
                  <a:pt x="165537" y="429356"/>
                </a:cubicBezTo>
                <a:cubicBezTo>
                  <a:pt x="165537" y="437444"/>
                  <a:pt x="172123" y="444021"/>
                  <a:pt x="180222" y="444021"/>
                </a:cubicBezTo>
                <a:lnTo>
                  <a:pt x="272697" y="444021"/>
                </a:lnTo>
                <a:cubicBezTo>
                  <a:pt x="280796" y="444021"/>
                  <a:pt x="287382" y="437444"/>
                  <a:pt x="287382" y="429356"/>
                </a:cubicBezTo>
                <a:cubicBezTo>
                  <a:pt x="287382" y="421269"/>
                  <a:pt x="280796" y="414781"/>
                  <a:pt x="272697" y="414781"/>
                </a:cubicBezTo>
                <a:close/>
                <a:moveTo>
                  <a:pt x="18770" y="295599"/>
                </a:moveTo>
                <a:cubicBezTo>
                  <a:pt x="18770" y="295866"/>
                  <a:pt x="20550" y="296044"/>
                  <a:pt x="21707" y="296044"/>
                </a:cubicBezTo>
                <a:lnTo>
                  <a:pt x="429699" y="296044"/>
                </a:lnTo>
                <a:cubicBezTo>
                  <a:pt x="430945" y="296044"/>
                  <a:pt x="432636" y="295866"/>
                  <a:pt x="432636" y="295599"/>
                </a:cubicBezTo>
                <a:lnTo>
                  <a:pt x="432636" y="546671"/>
                </a:lnTo>
                <a:lnTo>
                  <a:pt x="18770" y="546671"/>
                </a:lnTo>
                <a:close/>
                <a:moveTo>
                  <a:pt x="180245" y="127537"/>
                </a:moveTo>
                <a:cubicBezTo>
                  <a:pt x="172145" y="127537"/>
                  <a:pt x="165559" y="134025"/>
                  <a:pt x="165559" y="142113"/>
                </a:cubicBezTo>
                <a:cubicBezTo>
                  <a:pt x="165559" y="150289"/>
                  <a:pt x="172145" y="156777"/>
                  <a:pt x="180245" y="156777"/>
                </a:cubicBezTo>
                <a:lnTo>
                  <a:pt x="272727" y="156777"/>
                </a:lnTo>
                <a:cubicBezTo>
                  <a:pt x="280827" y="156777"/>
                  <a:pt x="287413" y="150289"/>
                  <a:pt x="287413" y="142113"/>
                </a:cubicBezTo>
                <a:cubicBezTo>
                  <a:pt x="287413" y="134025"/>
                  <a:pt x="280827" y="127537"/>
                  <a:pt x="272727" y="127537"/>
                </a:cubicBezTo>
                <a:close/>
                <a:moveTo>
                  <a:pt x="21718" y="0"/>
                </a:moveTo>
                <a:lnTo>
                  <a:pt x="429741" y="0"/>
                </a:lnTo>
                <a:cubicBezTo>
                  <a:pt x="436327" y="0"/>
                  <a:pt x="442113" y="2489"/>
                  <a:pt x="446118" y="7021"/>
                </a:cubicBezTo>
                <a:cubicBezTo>
                  <a:pt x="449590" y="10932"/>
                  <a:pt x="451548" y="15642"/>
                  <a:pt x="451548" y="21242"/>
                </a:cubicBezTo>
                <a:cubicBezTo>
                  <a:pt x="451548" y="32262"/>
                  <a:pt x="444427" y="41328"/>
                  <a:pt x="432678" y="42927"/>
                </a:cubicBezTo>
                <a:lnTo>
                  <a:pt x="432678" y="267161"/>
                </a:lnTo>
                <a:cubicBezTo>
                  <a:pt x="432678" y="266895"/>
                  <a:pt x="430987" y="266717"/>
                  <a:pt x="429741" y="266717"/>
                </a:cubicBezTo>
                <a:lnTo>
                  <a:pt x="21718" y="266717"/>
                </a:lnTo>
                <a:cubicBezTo>
                  <a:pt x="20561" y="266717"/>
                  <a:pt x="18781" y="266895"/>
                  <a:pt x="18781" y="267161"/>
                </a:cubicBezTo>
                <a:lnTo>
                  <a:pt x="18781" y="42927"/>
                </a:lnTo>
                <a:cubicBezTo>
                  <a:pt x="7032" y="41328"/>
                  <a:pt x="0" y="32440"/>
                  <a:pt x="0" y="21419"/>
                </a:cubicBezTo>
                <a:cubicBezTo>
                  <a:pt x="0" y="15820"/>
                  <a:pt x="1869" y="10932"/>
                  <a:pt x="5252" y="7021"/>
                </a:cubicBezTo>
                <a:cubicBezTo>
                  <a:pt x="9346" y="2489"/>
                  <a:pt x="15221" y="0"/>
                  <a:pt x="21718" y="0"/>
                </a:cubicBezTo>
                <a:close/>
              </a:path>
            </a:pathLst>
          </a:custGeom>
          <a:solidFill>
            <a:srgbClr val="AF3C2F"/>
          </a:solidFill>
          <a:ln>
            <a:noFill/>
          </a:ln>
        </p:spPr>
      </p:sp>
      <p:sp>
        <p:nvSpPr>
          <p:cNvPr id="17" name="armchair-frontal_14811"/>
          <p:cNvSpPr>
            <a:spLocks noChangeAspect="1"/>
          </p:cNvSpPr>
          <p:nvPr/>
        </p:nvSpPr>
        <p:spPr bwMode="auto">
          <a:xfrm>
            <a:off x="1815089" y="2567407"/>
            <a:ext cx="609685" cy="580186"/>
          </a:xfrm>
          <a:custGeom>
            <a:avLst/>
            <a:gdLst>
              <a:gd name="connsiteX0" fmla="*/ 137742 w 585369"/>
              <a:gd name="connsiteY0" fmla="*/ 430634 h 557047"/>
              <a:gd name="connsiteX1" fmla="*/ 447627 w 585369"/>
              <a:gd name="connsiteY1" fmla="*/ 430634 h 557047"/>
              <a:gd name="connsiteX2" fmla="*/ 447627 w 585369"/>
              <a:gd name="connsiteY2" fmla="*/ 545857 h 557047"/>
              <a:gd name="connsiteX3" fmla="*/ 137742 w 585369"/>
              <a:gd name="connsiteY3" fmla="*/ 545857 h 557047"/>
              <a:gd name="connsiteX4" fmla="*/ 137742 w 585369"/>
              <a:gd name="connsiteY4" fmla="*/ 350779 h 557047"/>
              <a:gd name="connsiteX5" fmla="*/ 447627 w 585369"/>
              <a:gd name="connsiteY5" fmla="*/ 350779 h 557047"/>
              <a:gd name="connsiteX6" fmla="*/ 447627 w 585369"/>
              <a:gd name="connsiteY6" fmla="*/ 419443 h 557047"/>
              <a:gd name="connsiteX7" fmla="*/ 137742 w 585369"/>
              <a:gd name="connsiteY7" fmla="*/ 419443 h 557047"/>
              <a:gd name="connsiteX8" fmla="*/ 527689 w 585369"/>
              <a:gd name="connsiteY8" fmla="*/ 224366 h 557047"/>
              <a:gd name="connsiteX9" fmla="*/ 531133 w 585369"/>
              <a:gd name="connsiteY9" fmla="*/ 224366 h 557047"/>
              <a:gd name="connsiteX10" fmla="*/ 585369 w 585369"/>
              <a:gd name="connsiteY10" fmla="*/ 244997 h 557047"/>
              <a:gd name="connsiteX11" fmla="*/ 585369 w 585369"/>
              <a:gd name="connsiteY11" fmla="*/ 557047 h 557047"/>
              <a:gd name="connsiteX12" fmla="*/ 458818 w 585369"/>
              <a:gd name="connsiteY12" fmla="*/ 557047 h 557047"/>
              <a:gd name="connsiteX13" fmla="*/ 458818 w 585369"/>
              <a:gd name="connsiteY13" fmla="*/ 430680 h 557047"/>
              <a:gd name="connsiteX14" fmla="*/ 458818 w 585369"/>
              <a:gd name="connsiteY14" fmla="*/ 339558 h 557047"/>
              <a:gd name="connsiteX15" fmla="*/ 458818 w 585369"/>
              <a:gd name="connsiteY15" fmla="*/ 244997 h 557047"/>
              <a:gd name="connsiteX16" fmla="*/ 527689 w 585369"/>
              <a:gd name="connsiteY16" fmla="*/ 224366 h 557047"/>
              <a:gd name="connsiteX17" fmla="*/ 68871 w 585369"/>
              <a:gd name="connsiteY17" fmla="*/ 224366 h 557047"/>
              <a:gd name="connsiteX18" fmla="*/ 71454 w 585369"/>
              <a:gd name="connsiteY18" fmla="*/ 224366 h 557047"/>
              <a:gd name="connsiteX19" fmla="*/ 126551 w 585369"/>
              <a:gd name="connsiteY19" fmla="*/ 244997 h 557047"/>
              <a:gd name="connsiteX20" fmla="*/ 126551 w 585369"/>
              <a:gd name="connsiteY20" fmla="*/ 339558 h 557047"/>
              <a:gd name="connsiteX21" fmla="*/ 126551 w 585369"/>
              <a:gd name="connsiteY21" fmla="*/ 431539 h 557047"/>
              <a:gd name="connsiteX22" fmla="*/ 126551 w 585369"/>
              <a:gd name="connsiteY22" fmla="*/ 557047 h 557047"/>
              <a:gd name="connsiteX23" fmla="*/ 0 w 585369"/>
              <a:gd name="connsiteY23" fmla="*/ 557047 h 557047"/>
              <a:gd name="connsiteX24" fmla="*/ 0 w 585369"/>
              <a:gd name="connsiteY24" fmla="*/ 244997 h 557047"/>
              <a:gd name="connsiteX25" fmla="*/ 68871 w 585369"/>
              <a:gd name="connsiteY25" fmla="*/ 224366 h 557047"/>
              <a:gd name="connsiteX26" fmla="*/ 294428 w 585369"/>
              <a:gd name="connsiteY26" fmla="*/ 130677 h 557047"/>
              <a:gd name="connsiteX27" fmla="*/ 255694 w 585369"/>
              <a:gd name="connsiteY27" fmla="*/ 169365 h 557047"/>
              <a:gd name="connsiteX28" fmla="*/ 266884 w 585369"/>
              <a:gd name="connsiteY28" fmla="*/ 196016 h 557047"/>
              <a:gd name="connsiteX29" fmla="*/ 250529 w 585369"/>
              <a:gd name="connsiteY29" fmla="*/ 193437 h 557047"/>
              <a:gd name="connsiteX30" fmla="*/ 228150 w 585369"/>
              <a:gd name="connsiteY30" fmla="*/ 195156 h 557047"/>
              <a:gd name="connsiteX31" fmla="*/ 230732 w 585369"/>
              <a:gd name="connsiteY31" fmla="*/ 206333 h 557047"/>
              <a:gd name="connsiteX32" fmla="*/ 260858 w 585369"/>
              <a:gd name="connsiteY32" fmla="*/ 206333 h 557047"/>
              <a:gd name="connsiteX33" fmla="*/ 290124 w 585369"/>
              <a:gd name="connsiteY33" fmla="*/ 218369 h 557047"/>
              <a:gd name="connsiteX34" fmla="*/ 290985 w 585369"/>
              <a:gd name="connsiteY34" fmla="*/ 218369 h 557047"/>
              <a:gd name="connsiteX35" fmla="*/ 293567 w 585369"/>
              <a:gd name="connsiteY35" fmla="*/ 219228 h 557047"/>
              <a:gd name="connsiteX36" fmla="*/ 295289 w 585369"/>
              <a:gd name="connsiteY36" fmla="*/ 218369 h 557047"/>
              <a:gd name="connsiteX37" fmla="*/ 299592 w 585369"/>
              <a:gd name="connsiteY37" fmla="*/ 217509 h 557047"/>
              <a:gd name="connsiteX38" fmla="*/ 329719 w 585369"/>
              <a:gd name="connsiteY38" fmla="*/ 203753 h 557047"/>
              <a:gd name="connsiteX39" fmla="*/ 351238 w 585369"/>
              <a:gd name="connsiteY39" fmla="*/ 203753 h 557047"/>
              <a:gd name="connsiteX40" fmla="*/ 351238 w 585369"/>
              <a:gd name="connsiteY40" fmla="*/ 191717 h 557047"/>
              <a:gd name="connsiteX41" fmla="*/ 339187 w 585369"/>
              <a:gd name="connsiteY41" fmla="*/ 191717 h 557047"/>
              <a:gd name="connsiteX42" fmla="*/ 323694 w 585369"/>
              <a:gd name="connsiteY42" fmla="*/ 193437 h 557047"/>
              <a:gd name="connsiteX43" fmla="*/ 333162 w 585369"/>
              <a:gd name="connsiteY43" fmla="*/ 169365 h 557047"/>
              <a:gd name="connsiteX44" fmla="*/ 294428 w 585369"/>
              <a:gd name="connsiteY44" fmla="*/ 130677 h 557047"/>
              <a:gd name="connsiteX45" fmla="*/ 294428 w 585369"/>
              <a:gd name="connsiteY45" fmla="*/ 0 h 557047"/>
              <a:gd name="connsiteX46" fmla="*/ 507035 w 585369"/>
              <a:gd name="connsiteY46" fmla="*/ 214070 h 557047"/>
              <a:gd name="connsiteX47" fmla="*/ 447643 w 585369"/>
              <a:gd name="connsiteY47" fmla="*/ 245020 h 557047"/>
              <a:gd name="connsiteX48" fmla="*/ 447643 w 585369"/>
              <a:gd name="connsiteY48" fmla="*/ 339589 h 557047"/>
              <a:gd name="connsiteX49" fmla="*/ 137770 w 585369"/>
              <a:gd name="connsiteY49" fmla="*/ 339589 h 557047"/>
              <a:gd name="connsiteX50" fmla="*/ 137770 w 585369"/>
              <a:gd name="connsiteY50" fmla="*/ 245020 h 557047"/>
              <a:gd name="connsiteX51" fmla="*/ 80960 w 585369"/>
              <a:gd name="connsiteY51" fmla="*/ 213210 h 557047"/>
              <a:gd name="connsiteX52" fmla="*/ 294428 w 585369"/>
              <a:gd name="connsiteY52" fmla="*/ 0 h 557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85369" h="557047">
                <a:moveTo>
                  <a:pt x="137742" y="430634"/>
                </a:moveTo>
                <a:lnTo>
                  <a:pt x="447627" y="430634"/>
                </a:lnTo>
                <a:lnTo>
                  <a:pt x="447627" y="545857"/>
                </a:lnTo>
                <a:lnTo>
                  <a:pt x="137742" y="545857"/>
                </a:lnTo>
                <a:close/>
                <a:moveTo>
                  <a:pt x="137742" y="350779"/>
                </a:moveTo>
                <a:lnTo>
                  <a:pt x="447627" y="350779"/>
                </a:lnTo>
                <a:lnTo>
                  <a:pt x="447627" y="419443"/>
                </a:lnTo>
                <a:lnTo>
                  <a:pt x="137742" y="419443"/>
                </a:lnTo>
                <a:close/>
                <a:moveTo>
                  <a:pt x="527689" y="224366"/>
                </a:moveTo>
                <a:lnTo>
                  <a:pt x="531133" y="224366"/>
                </a:lnTo>
                <a:cubicBezTo>
                  <a:pt x="547490" y="224366"/>
                  <a:pt x="585369" y="226945"/>
                  <a:pt x="585369" y="244997"/>
                </a:cubicBezTo>
                <a:lnTo>
                  <a:pt x="585369" y="557047"/>
                </a:lnTo>
                <a:lnTo>
                  <a:pt x="458818" y="557047"/>
                </a:lnTo>
                <a:lnTo>
                  <a:pt x="458818" y="430680"/>
                </a:lnTo>
                <a:lnTo>
                  <a:pt x="458818" y="339558"/>
                </a:lnTo>
                <a:lnTo>
                  <a:pt x="458818" y="244997"/>
                </a:lnTo>
                <a:cubicBezTo>
                  <a:pt x="458818" y="233822"/>
                  <a:pt x="488949" y="224366"/>
                  <a:pt x="527689" y="224366"/>
                </a:cubicBezTo>
                <a:close/>
                <a:moveTo>
                  <a:pt x="68871" y="224366"/>
                </a:moveTo>
                <a:lnTo>
                  <a:pt x="71454" y="224366"/>
                </a:lnTo>
                <a:cubicBezTo>
                  <a:pt x="87811" y="224366"/>
                  <a:pt x="126551" y="226945"/>
                  <a:pt x="126551" y="244997"/>
                </a:cubicBezTo>
                <a:lnTo>
                  <a:pt x="126551" y="339558"/>
                </a:lnTo>
                <a:lnTo>
                  <a:pt x="126551" y="431539"/>
                </a:lnTo>
                <a:lnTo>
                  <a:pt x="126551" y="557047"/>
                </a:lnTo>
                <a:lnTo>
                  <a:pt x="0" y="557047"/>
                </a:lnTo>
                <a:lnTo>
                  <a:pt x="0" y="244997"/>
                </a:lnTo>
                <a:cubicBezTo>
                  <a:pt x="0" y="233822"/>
                  <a:pt x="30131" y="224366"/>
                  <a:pt x="68871" y="224366"/>
                </a:cubicBezTo>
                <a:close/>
                <a:moveTo>
                  <a:pt x="294428" y="130677"/>
                </a:moveTo>
                <a:cubicBezTo>
                  <a:pt x="272909" y="130677"/>
                  <a:pt x="255694" y="147872"/>
                  <a:pt x="255694" y="169365"/>
                </a:cubicBezTo>
                <a:cubicBezTo>
                  <a:pt x="255694" y="179681"/>
                  <a:pt x="259998" y="189138"/>
                  <a:pt x="266884" y="196016"/>
                </a:cubicBezTo>
                <a:cubicBezTo>
                  <a:pt x="261719" y="195156"/>
                  <a:pt x="255694" y="194296"/>
                  <a:pt x="250529" y="193437"/>
                </a:cubicBezTo>
                <a:cubicBezTo>
                  <a:pt x="243643" y="193437"/>
                  <a:pt x="235896" y="193437"/>
                  <a:pt x="228150" y="195156"/>
                </a:cubicBezTo>
                <a:cubicBezTo>
                  <a:pt x="220403" y="196016"/>
                  <a:pt x="223846" y="207192"/>
                  <a:pt x="230732" y="206333"/>
                </a:cubicBezTo>
                <a:cubicBezTo>
                  <a:pt x="241061" y="204613"/>
                  <a:pt x="251390" y="204613"/>
                  <a:pt x="260858" y="206333"/>
                </a:cubicBezTo>
                <a:cubicBezTo>
                  <a:pt x="271187" y="208052"/>
                  <a:pt x="280656" y="212351"/>
                  <a:pt x="290124" y="218369"/>
                </a:cubicBezTo>
                <a:cubicBezTo>
                  <a:pt x="290124" y="218369"/>
                  <a:pt x="290985" y="218369"/>
                  <a:pt x="290985" y="218369"/>
                </a:cubicBezTo>
                <a:cubicBezTo>
                  <a:pt x="291846" y="219228"/>
                  <a:pt x="292706" y="219228"/>
                  <a:pt x="293567" y="219228"/>
                </a:cubicBezTo>
                <a:cubicBezTo>
                  <a:pt x="293567" y="219228"/>
                  <a:pt x="294428" y="219228"/>
                  <a:pt x="295289" y="218369"/>
                </a:cubicBezTo>
                <a:cubicBezTo>
                  <a:pt x="296149" y="219228"/>
                  <a:pt x="297871" y="218369"/>
                  <a:pt x="299592" y="217509"/>
                </a:cubicBezTo>
                <a:cubicBezTo>
                  <a:pt x="309061" y="210631"/>
                  <a:pt x="319390" y="205473"/>
                  <a:pt x="329719" y="203753"/>
                </a:cubicBezTo>
                <a:cubicBezTo>
                  <a:pt x="336605" y="202894"/>
                  <a:pt x="344352" y="202894"/>
                  <a:pt x="351238" y="203753"/>
                </a:cubicBezTo>
                <a:cubicBezTo>
                  <a:pt x="358985" y="204613"/>
                  <a:pt x="358985" y="192577"/>
                  <a:pt x="351238" y="191717"/>
                </a:cubicBezTo>
                <a:cubicBezTo>
                  <a:pt x="346934" y="191717"/>
                  <a:pt x="342630" y="190858"/>
                  <a:pt x="339187" y="191717"/>
                </a:cubicBezTo>
                <a:cubicBezTo>
                  <a:pt x="334023" y="191717"/>
                  <a:pt x="328858" y="192577"/>
                  <a:pt x="323694" y="193437"/>
                </a:cubicBezTo>
                <a:cubicBezTo>
                  <a:pt x="329719" y="186559"/>
                  <a:pt x="333162" y="177962"/>
                  <a:pt x="333162" y="169365"/>
                </a:cubicBezTo>
                <a:cubicBezTo>
                  <a:pt x="333162" y="147872"/>
                  <a:pt x="315086" y="130677"/>
                  <a:pt x="294428" y="130677"/>
                </a:cubicBezTo>
                <a:close/>
                <a:moveTo>
                  <a:pt x="294428" y="0"/>
                </a:moveTo>
                <a:cubicBezTo>
                  <a:pt x="383947" y="0"/>
                  <a:pt x="463136" y="61900"/>
                  <a:pt x="507035" y="214070"/>
                </a:cubicBezTo>
                <a:cubicBezTo>
                  <a:pt x="476048" y="216649"/>
                  <a:pt x="447643" y="226106"/>
                  <a:pt x="447643" y="245020"/>
                </a:cubicBezTo>
                <a:lnTo>
                  <a:pt x="447643" y="339589"/>
                </a:lnTo>
                <a:lnTo>
                  <a:pt x="137770" y="339589"/>
                </a:lnTo>
                <a:lnTo>
                  <a:pt x="137770" y="245020"/>
                </a:lnTo>
                <a:cubicBezTo>
                  <a:pt x="137770" y="231264"/>
                  <a:pt x="127441" y="215789"/>
                  <a:pt x="80960" y="213210"/>
                </a:cubicBezTo>
                <a:cubicBezTo>
                  <a:pt x="125719" y="61900"/>
                  <a:pt x="204048" y="0"/>
                  <a:pt x="294428" y="0"/>
                </a:cubicBezTo>
                <a:close/>
              </a:path>
            </a:pathLst>
          </a:custGeom>
          <a:solidFill>
            <a:srgbClr val="AF3C2F"/>
          </a:solidFill>
          <a:ln>
            <a:noFill/>
          </a:ln>
        </p:spPr>
      </p:sp>
      <p:grpSp>
        <p:nvGrpSpPr>
          <p:cNvPr id="29" name="组合 28"/>
          <p:cNvGrpSpPr/>
          <p:nvPr/>
        </p:nvGrpSpPr>
        <p:grpSpPr>
          <a:xfrm>
            <a:off x="925150" y="3777051"/>
            <a:ext cx="2381651" cy="1287236"/>
            <a:chOff x="949122" y="3777052"/>
            <a:chExt cx="2381651" cy="1287236"/>
          </a:xfrm>
        </p:grpSpPr>
        <p:sp>
          <p:nvSpPr>
            <p:cNvPr id="18" name="文本框 17"/>
            <p:cNvSpPr txBox="1"/>
            <p:nvPr/>
          </p:nvSpPr>
          <p:spPr>
            <a:xfrm rot="10800000" flipV="1">
              <a:off x="949122" y="3777052"/>
              <a:ext cx="2381651" cy="40011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破产仿宋-Regular" panose="00000500000000000000" pitchFamily="2" charset="-122"/>
                  <a:ea typeface="破产仿宋-Regular" panose="00000500000000000000" pitchFamily="2" charset="-122"/>
                  <a:cs typeface="新蒂下午茶体" panose="03000600000000000000" pitchFamily="66" charset="-128"/>
                </a:rPr>
                <a:t>添加文本信息</a:t>
              </a:r>
              <a:endParaRPr lang="zh-CN" altLang="en-US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164518" y="4157565"/>
              <a:ext cx="1965909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63387" y="3777051"/>
            <a:ext cx="2381651" cy="1287236"/>
            <a:chOff x="3594481" y="3796650"/>
            <a:chExt cx="2381651" cy="1287236"/>
          </a:xfrm>
        </p:grpSpPr>
        <p:sp>
          <p:nvSpPr>
            <p:cNvPr id="20" name="文本框 19"/>
            <p:cNvSpPr txBox="1"/>
            <p:nvPr/>
          </p:nvSpPr>
          <p:spPr>
            <a:xfrm rot="10800000" flipV="1">
              <a:off x="3594481" y="3796650"/>
              <a:ext cx="2381651" cy="40011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破产仿宋-Regular" panose="00000500000000000000" pitchFamily="2" charset="-122"/>
                  <a:ea typeface="破产仿宋-Regular" panose="00000500000000000000" pitchFamily="2" charset="-122"/>
                  <a:cs typeface="新蒂下午茶体" panose="03000600000000000000" pitchFamily="66" charset="-128"/>
                </a:rPr>
                <a:t>添加文本信息</a:t>
              </a:r>
              <a:endParaRPr lang="zh-CN" altLang="en-US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809877" y="4177163"/>
              <a:ext cx="1965909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03173" y="3777052"/>
            <a:ext cx="2381651" cy="1287236"/>
            <a:chOff x="6239840" y="3816248"/>
            <a:chExt cx="2381651" cy="1287236"/>
          </a:xfrm>
        </p:grpSpPr>
        <p:sp>
          <p:nvSpPr>
            <p:cNvPr id="22" name="文本框 21"/>
            <p:cNvSpPr txBox="1"/>
            <p:nvPr/>
          </p:nvSpPr>
          <p:spPr>
            <a:xfrm rot="10800000" flipV="1">
              <a:off x="6239840" y="3816248"/>
              <a:ext cx="2381651" cy="40011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破产仿宋-Regular" panose="00000500000000000000" pitchFamily="2" charset="-122"/>
                  <a:ea typeface="破产仿宋-Regular" panose="00000500000000000000" pitchFamily="2" charset="-122"/>
                  <a:cs typeface="新蒂下午茶体" panose="03000600000000000000" pitchFamily="66" charset="-128"/>
                </a:rPr>
                <a:t>添加文本信息</a:t>
              </a:r>
              <a:endParaRPr lang="zh-CN" altLang="en-US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55236" y="4196761"/>
              <a:ext cx="1965909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85199" y="3777052"/>
            <a:ext cx="2381651" cy="1287236"/>
            <a:chOff x="8885199" y="3835846"/>
            <a:chExt cx="2381651" cy="1287236"/>
          </a:xfrm>
        </p:grpSpPr>
        <p:sp>
          <p:nvSpPr>
            <p:cNvPr id="24" name="文本框 23"/>
            <p:cNvSpPr txBox="1"/>
            <p:nvPr/>
          </p:nvSpPr>
          <p:spPr>
            <a:xfrm rot="10800000" flipV="1">
              <a:off x="8885199" y="3835846"/>
              <a:ext cx="2381651" cy="40011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破产仿宋-Regular" panose="00000500000000000000" pitchFamily="2" charset="-122"/>
                  <a:ea typeface="破产仿宋-Regular" panose="00000500000000000000" pitchFamily="2" charset="-122"/>
                  <a:cs typeface="新蒂下午茶体" panose="03000600000000000000" pitchFamily="66" charset="-128"/>
                </a:rPr>
                <a:t>添加文本信息</a:t>
              </a:r>
              <a:endParaRPr lang="zh-CN" altLang="en-US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00595" y="4216359"/>
              <a:ext cx="1965909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5013" y="295175"/>
            <a:ext cx="402774" cy="402774"/>
          </a:xfrm>
          <a:prstGeom prst="ellipse">
            <a:avLst/>
          </a:pr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3</a:t>
            </a:r>
            <a:endParaRPr lang="zh-CN" altLang="en-US" sz="2400" dirty="0"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6" name="文本框 27"/>
          <p:cNvSpPr txBox="1"/>
          <p:nvPr/>
        </p:nvSpPr>
        <p:spPr>
          <a:xfrm>
            <a:off x="607787" y="297839"/>
            <a:ext cx="264329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市场分析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7" name="泪滴形 6"/>
          <p:cNvSpPr/>
          <p:nvPr/>
        </p:nvSpPr>
        <p:spPr>
          <a:xfrm rot="18777918">
            <a:off x="5797803" y="2264919"/>
            <a:ext cx="886589" cy="886589"/>
          </a:xfrm>
          <a:prstGeom prst="teardrop">
            <a:avLst/>
          </a:prstGeom>
          <a:solidFill>
            <a:srgbClr val="F4E3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泪滴形 7"/>
          <p:cNvSpPr/>
          <p:nvPr/>
        </p:nvSpPr>
        <p:spPr>
          <a:xfrm rot="18777918">
            <a:off x="6620635" y="3258610"/>
            <a:ext cx="1094691" cy="1094691"/>
          </a:xfrm>
          <a:prstGeom prst="teardrop">
            <a:avLst/>
          </a:prstGeom>
          <a:solidFill>
            <a:srgbClr val="E282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泪滴形 8"/>
          <p:cNvSpPr/>
          <p:nvPr/>
        </p:nvSpPr>
        <p:spPr>
          <a:xfrm rot="18777918">
            <a:off x="4973173" y="4053724"/>
            <a:ext cx="1620305" cy="1620305"/>
          </a:xfrm>
          <a:prstGeom prst="teardrop">
            <a:avLst/>
          </a:pr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786313" y="2155127"/>
            <a:ext cx="676275" cy="923925"/>
            <a:chOff x="4786313" y="2328863"/>
            <a:chExt cx="676275" cy="923925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786313" y="2328863"/>
              <a:ext cx="0" cy="92392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786313" y="2776538"/>
              <a:ext cx="67627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4033838" y="4382484"/>
            <a:ext cx="676275" cy="923925"/>
            <a:chOff x="4786313" y="2328863"/>
            <a:chExt cx="676275" cy="92392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4786313" y="2328863"/>
              <a:ext cx="0" cy="92392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786313" y="2776538"/>
              <a:ext cx="67627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 flipH="1">
            <a:off x="7890277" y="3316949"/>
            <a:ext cx="676275" cy="923925"/>
            <a:chOff x="4786313" y="2328863"/>
            <a:chExt cx="676275" cy="923925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786313" y="2328863"/>
              <a:ext cx="0" cy="92392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786313" y="2776538"/>
              <a:ext cx="67627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2980628" y="2081695"/>
            <a:ext cx="1415772" cy="498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添加标题</a:t>
            </a:r>
            <a:endParaRPr lang="en-US" altLang="zh-CN" sz="2400" dirty="0"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92095" y="2550334"/>
            <a:ext cx="2842405" cy="62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</a:t>
            </a:r>
            <a:endParaRPr lang="zh-CN" altLang="en-US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76291" y="4240874"/>
            <a:ext cx="1415772" cy="498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添加标题</a:t>
            </a:r>
            <a:endParaRPr lang="en-US" altLang="zh-CN" sz="2400" dirty="0"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7758" y="4709513"/>
            <a:ext cx="2842405" cy="625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</a:t>
            </a:r>
            <a:endParaRPr lang="zh-CN" altLang="en-US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03501" y="3181238"/>
            <a:ext cx="1415772" cy="498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添加标题</a:t>
            </a:r>
            <a:endParaRPr lang="en-US" altLang="zh-CN" sz="2400" dirty="0"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941601" y="3649877"/>
            <a:ext cx="284240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室内, 桌子, 房间, 华美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2" b="12963"/>
          <a:stretch>
            <a:fillRect/>
          </a:stretch>
        </p:blipFill>
        <p:spPr>
          <a:xfrm flipH="1">
            <a:off x="6451600" y="1365250"/>
            <a:ext cx="4572000" cy="4127500"/>
          </a:xfrm>
          <a:custGeom>
            <a:avLst/>
            <a:gdLst>
              <a:gd name="connsiteX0" fmla="*/ 687930 w 4572000"/>
              <a:gd name="connsiteY0" fmla="*/ 0 h 4127500"/>
              <a:gd name="connsiteX1" fmla="*/ 4572000 w 4572000"/>
              <a:gd name="connsiteY1" fmla="*/ 0 h 4127500"/>
              <a:gd name="connsiteX2" fmla="*/ 4572000 w 4572000"/>
              <a:gd name="connsiteY2" fmla="*/ 3439570 h 4127500"/>
              <a:gd name="connsiteX3" fmla="*/ 3884070 w 4572000"/>
              <a:gd name="connsiteY3" fmla="*/ 4127500 h 4127500"/>
              <a:gd name="connsiteX4" fmla="*/ 0 w 4572000"/>
              <a:gd name="connsiteY4" fmla="*/ 4127500 h 4127500"/>
              <a:gd name="connsiteX5" fmla="*/ 0 w 4572000"/>
              <a:gd name="connsiteY5" fmla="*/ 687930 h 4127500"/>
              <a:gd name="connsiteX6" fmla="*/ 687930 w 4572000"/>
              <a:gd name="connsiteY6" fmla="*/ 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4127500">
                <a:moveTo>
                  <a:pt x="687930" y="0"/>
                </a:moveTo>
                <a:lnTo>
                  <a:pt x="4572000" y="0"/>
                </a:lnTo>
                <a:lnTo>
                  <a:pt x="4572000" y="3439570"/>
                </a:lnTo>
                <a:cubicBezTo>
                  <a:pt x="4572000" y="3819503"/>
                  <a:pt x="4264003" y="4127500"/>
                  <a:pt x="3884070" y="4127500"/>
                </a:cubicBezTo>
                <a:lnTo>
                  <a:pt x="0" y="4127500"/>
                </a:lnTo>
                <a:lnTo>
                  <a:pt x="0" y="687930"/>
                </a:lnTo>
                <a:cubicBezTo>
                  <a:pt x="0" y="307997"/>
                  <a:pt x="307997" y="0"/>
                  <a:pt x="687930" y="0"/>
                </a:cubicBezTo>
                <a:close/>
              </a:path>
            </a:pathLst>
          </a:custGeom>
        </p:spPr>
      </p:pic>
      <p:sp>
        <p:nvSpPr>
          <p:cNvPr id="8" name="文本框 27"/>
          <p:cNvSpPr txBox="1"/>
          <p:nvPr/>
        </p:nvSpPr>
        <p:spPr>
          <a:xfrm>
            <a:off x="1365314" y="2009522"/>
            <a:ext cx="244190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发展前景</a:t>
            </a:r>
            <a:endParaRPr lang="zh-CN" altLang="en-US" sz="28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9" name="bedroom_349076"/>
          <p:cNvSpPr>
            <a:spLocks noChangeAspect="1"/>
          </p:cNvSpPr>
          <p:nvPr/>
        </p:nvSpPr>
        <p:spPr bwMode="auto">
          <a:xfrm>
            <a:off x="962541" y="2099329"/>
            <a:ext cx="402774" cy="343605"/>
          </a:xfrm>
          <a:custGeom>
            <a:avLst/>
            <a:gdLst>
              <a:gd name="connsiteX0" fmla="*/ 467278 w 607639"/>
              <a:gd name="connsiteY0" fmla="*/ 467274 h 518374"/>
              <a:gd name="connsiteX1" fmla="*/ 467278 w 607639"/>
              <a:gd name="connsiteY1" fmla="*/ 491625 h 518374"/>
              <a:gd name="connsiteX2" fmla="*/ 491665 w 607639"/>
              <a:gd name="connsiteY2" fmla="*/ 491625 h 518374"/>
              <a:gd name="connsiteX3" fmla="*/ 491665 w 607639"/>
              <a:gd name="connsiteY3" fmla="*/ 467274 h 518374"/>
              <a:gd name="connsiteX4" fmla="*/ 115974 w 607639"/>
              <a:gd name="connsiteY4" fmla="*/ 467274 h 518374"/>
              <a:gd name="connsiteX5" fmla="*/ 115974 w 607639"/>
              <a:gd name="connsiteY5" fmla="*/ 491625 h 518374"/>
              <a:gd name="connsiteX6" fmla="*/ 140361 w 607639"/>
              <a:gd name="connsiteY6" fmla="*/ 491625 h 518374"/>
              <a:gd name="connsiteX7" fmla="*/ 140361 w 607639"/>
              <a:gd name="connsiteY7" fmla="*/ 467274 h 518374"/>
              <a:gd name="connsiteX8" fmla="*/ 271197 w 607639"/>
              <a:gd name="connsiteY8" fmla="*/ 332011 h 518374"/>
              <a:gd name="connsiteX9" fmla="*/ 336353 w 607639"/>
              <a:gd name="connsiteY9" fmla="*/ 332011 h 518374"/>
              <a:gd name="connsiteX10" fmla="*/ 349793 w 607639"/>
              <a:gd name="connsiteY10" fmla="*/ 345348 h 518374"/>
              <a:gd name="connsiteX11" fmla="*/ 336353 w 607639"/>
              <a:gd name="connsiteY11" fmla="*/ 358685 h 518374"/>
              <a:gd name="connsiteX12" fmla="*/ 271197 w 607639"/>
              <a:gd name="connsiteY12" fmla="*/ 358685 h 518374"/>
              <a:gd name="connsiteX13" fmla="*/ 257846 w 607639"/>
              <a:gd name="connsiteY13" fmla="*/ 345348 h 518374"/>
              <a:gd name="connsiteX14" fmla="*/ 271197 w 607639"/>
              <a:gd name="connsiteY14" fmla="*/ 332011 h 518374"/>
              <a:gd name="connsiteX15" fmla="*/ 141513 w 607639"/>
              <a:gd name="connsiteY15" fmla="*/ 308501 h 518374"/>
              <a:gd name="connsiteX16" fmla="*/ 141513 w 607639"/>
              <a:gd name="connsiteY16" fmla="*/ 382265 h 518374"/>
              <a:gd name="connsiteX17" fmla="*/ 466037 w 607639"/>
              <a:gd name="connsiteY17" fmla="*/ 382265 h 518374"/>
              <a:gd name="connsiteX18" fmla="*/ 466037 w 607639"/>
              <a:gd name="connsiteY18" fmla="*/ 308501 h 518374"/>
              <a:gd name="connsiteX19" fmla="*/ 128161 w 607639"/>
              <a:gd name="connsiteY19" fmla="*/ 281839 h 518374"/>
              <a:gd name="connsiteX20" fmla="*/ 479478 w 607639"/>
              <a:gd name="connsiteY20" fmla="*/ 281839 h 518374"/>
              <a:gd name="connsiteX21" fmla="*/ 492829 w 607639"/>
              <a:gd name="connsiteY21" fmla="*/ 295170 h 518374"/>
              <a:gd name="connsiteX22" fmla="*/ 492829 w 607639"/>
              <a:gd name="connsiteY22" fmla="*/ 395596 h 518374"/>
              <a:gd name="connsiteX23" fmla="*/ 479478 w 607639"/>
              <a:gd name="connsiteY23" fmla="*/ 408927 h 518374"/>
              <a:gd name="connsiteX24" fmla="*/ 128161 w 607639"/>
              <a:gd name="connsiteY24" fmla="*/ 408927 h 518374"/>
              <a:gd name="connsiteX25" fmla="*/ 114810 w 607639"/>
              <a:gd name="connsiteY25" fmla="*/ 395596 h 518374"/>
              <a:gd name="connsiteX26" fmla="*/ 114810 w 607639"/>
              <a:gd name="connsiteY26" fmla="*/ 295170 h 518374"/>
              <a:gd name="connsiteX27" fmla="*/ 128161 w 607639"/>
              <a:gd name="connsiteY27" fmla="*/ 281839 h 518374"/>
              <a:gd name="connsiteX28" fmla="*/ 271197 w 607639"/>
              <a:gd name="connsiteY28" fmla="*/ 176555 h 518374"/>
              <a:gd name="connsiteX29" fmla="*/ 336353 w 607639"/>
              <a:gd name="connsiteY29" fmla="*/ 176555 h 518374"/>
              <a:gd name="connsiteX30" fmla="*/ 349793 w 607639"/>
              <a:gd name="connsiteY30" fmla="*/ 189892 h 518374"/>
              <a:gd name="connsiteX31" fmla="*/ 336353 w 607639"/>
              <a:gd name="connsiteY31" fmla="*/ 203229 h 518374"/>
              <a:gd name="connsiteX32" fmla="*/ 271197 w 607639"/>
              <a:gd name="connsiteY32" fmla="*/ 203229 h 518374"/>
              <a:gd name="connsiteX33" fmla="*/ 257846 w 607639"/>
              <a:gd name="connsiteY33" fmla="*/ 189892 h 518374"/>
              <a:gd name="connsiteX34" fmla="*/ 271197 w 607639"/>
              <a:gd name="connsiteY34" fmla="*/ 176555 h 518374"/>
              <a:gd name="connsiteX35" fmla="*/ 141513 w 607639"/>
              <a:gd name="connsiteY35" fmla="*/ 153045 h 518374"/>
              <a:gd name="connsiteX36" fmla="*/ 141513 w 607639"/>
              <a:gd name="connsiteY36" fmla="*/ 226809 h 518374"/>
              <a:gd name="connsiteX37" fmla="*/ 466037 w 607639"/>
              <a:gd name="connsiteY37" fmla="*/ 226809 h 518374"/>
              <a:gd name="connsiteX38" fmla="*/ 466037 w 607639"/>
              <a:gd name="connsiteY38" fmla="*/ 153045 h 518374"/>
              <a:gd name="connsiteX39" fmla="*/ 128161 w 607639"/>
              <a:gd name="connsiteY39" fmla="*/ 126383 h 518374"/>
              <a:gd name="connsiteX40" fmla="*/ 479478 w 607639"/>
              <a:gd name="connsiteY40" fmla="*/ 126383 h 518374"/>
              <a:gd name="connsiteX41" fmla="*/ 492829 w 607639"/>
              <a:gd name="connsiteY41" fmla="*/ 139714 h 518374"/>
              <a:gd name="connsiteX42" fmla="*/ 492829 w 607639"/>
              <a:gd name="connsiteY42" fmla="*/ 240140 h 518374"/>
              <a:gd name="connsiteX43" fmla="*/ 479478 w 607639"/>
              <a:gd name="connsiteY43" fmla="*/ 253471 h 518374"/>
              <a:gd name="connsiteX44" fmla="*/ 128161 w 607639"/>
              <a:gd name="connsiteY44" fmla="*/ 253471 h 518374"/>
              <a:gd name="connsiteX45" fmla="*/ 114810 w 607639"/>
              <a:gd name="connsiteY45" fmla="*/ 240140 h 518374"/>
              <a:gd name="connsiteX46" fmla="*/ 114810 w 607639"/>
              <a:gd name="connsiteY46" fmla="*/ 139714 h 518374"/>
              <a:gd name="connsiteX47" fmla="*/ 128161 w 607639"/>
              <a:gd name="connsiteY47" fmla="*/ 126383 h 518374"/>
              <a:gd name="connsiteX48" fmla="*/ 445644 w 607639"/>
              <a:gd name="connsiteY48" fmla="*/ 68096 h 518374"/>
              <a:gd name="connsiteX49" fmla="*/ 457223 w 607639"/>
              <a:gd name="connsiteY49" fmla="*/ 68096 h 518374"/>
              <a:gd name="connsiteX50" fmla="*/ 470672 w 607639"/>
              <a:gd name="connsiteY50" fmla="*/ 81513 h 518374"/>
              <a:gd name="connsiteX51" fmla="*/ 457223 w 607639"/>
              <a:gd name="connsiteY51" fmla="*/ 94840 h 518374"/>
              <a:gd name="connsiteX52" fmla="*/ 445644 w 607639"/>
              <a:gd name="connsiteY52" fmla="*/ 94840 h 518374"/>
              <a:gd name="connsiteX53" fmla="*/ 432284 w 607639"/>
              <a:gd name="connsiteY53" fmla="*/ 81513 h 518374"/>
              <a:gd name="connsiteX54" fmla="*/ 445644 w 607639"/>
              <a:gd name="connsiteY54" fmla="*/ 68096 h 518374"/>
              <a:gd name="connsiteX55" fmla="*/ 81618 w 607639"/>
              <a:gd name="connsiteY55" fmla="*/ 26661 h 518374"/>
              <a:gd name="connsiteX56" fmla="*/ 42812 w 607639"/>
              <a:gd name="connsiteY56" fmla="*/ 42746 h 518374"/>
              <a:gd name="connsiteX57" fmla="*/ 28393 w 607639"/>
              <a:gd name="connsiteY57" fmla="*/ 68074 h 518374"/>
              <a:gd name="connsiteX58" fmla="*/ 397943 w 607639"/>
              <a:gd name="connsiteY58" fmla="*/ 68074 h 518374"/>
              <a:gd name="connsiteX59" fmla="*/ 411293 w 607639"/>
              <a:gd name="connsiteY59" fmla="*/ 81493 h 518374"/>
              <a:gd name="connsiteX60" fmla="*/ 397943 w 607639"/>
              <a:gd name="connsiteY60" fmla="*/ 94824 h 518374"/>
              <a:gd name="connsiteX61" fmla="*/ 75832 w 607639"/>
              <a:gd name="connsiteY61" fmla="*/ 94824 h 518374"/>
              <a:gd name="connsiteX62" fmla="*/ 75832 w 607639"/>
              <a:gd name="connsiteY62" fmla="*/ 440525 h 518374"/>
              <a:gd name="connsiteX63" fmla="*/ 102534 w 607639"/>
              <a:gd name="connsiteY63" fmla="*/ 440525 h 518374"/>
              <a:gd name="connsiteX64" fmla="*/ 153712 w 607639"/>
              <a:gd name="connsiteY64" fmla="*/ 440525 h 518374"/>
              <a:gd name="connsiteX65" fmla="*/ 453838 w 607639"/>
              <a:gd name="connsiteY65" fmla="*/ 440525 h 518374"/>
              <a:gd name="connsiteX66" fmla="*/ 505016 w 607639"/>
              <a:gd name="connsiteY66" fmla="*/ 440525 h 518374"/>
              <a:gd name="connsiteX67" fmla="*/ 531717 w 607639"/>
              <a:gd name="connsiteY67" fmla="*/ 440525 h 518374"/>
              <a:gd name="connsiteX68" fmla="*/ 531717 w 607639"/>
              <a:gd name="connsiteY68" fmla="*/ 94824 h 518374"/>
              <a:gd name="connsiteX69" fmla="*/ 504927 w 607639"/>
              <a:gd name="connsiteY69" fmla="*/ 94824 h 518374"/>
              <a:gd name="connsiteX70" fmla="*/ 491576 w 607639"/>
              <a:gd name="connsiteY70" fmla="*/ 81493 h 518374"/>
              <a:gd name="connsiteX71" fmla="*/ 504927 w 607639"/>
              <a:gd name="connsiteY71" fmla="*/ 68074 h 518374"/>
              <a:gd name="connsiteX72" fmla="*/ 579157 w 607639"/>
              <a:gd name="connsiteY72" fmla="*/ 68074 h 518374"/>
              <a:gd name="connsiteX73" fmla="*/ 526021 w 607639"/>
              <a:gd name="connsiteY73" fmla="*/ 26661 h 518374"/>
              <a:gd name="connsiteX74" fmla="*/ 81618 w 607639"/>
              <a:gd name="connsiteY74" fmla="*/ 0 h 518374"/>
              <a:gd name="connsiteX75" fmla="*/ 526021 w 607639"/>
              <a:gd name="connsiteY75" fmla="*/ 0 h 518374"/>
              <a:gd name="connsiteX76" fmla="*/ 607639 w 607639"/>
              <a:gd name="connsiteY76" fmla="*/ 81493 h 518374"/>
              <a:gd name="connsiteX77" fmla="*/ 594199 w 607639"/>
              <a:gd name="connsiteY77" fmla="*/ 94824 h 518374"/>
              <a:gd name="connsiteX78" fmla="*/ 558508 w 607639"/>
              <a:gd name="connsiteY78" fmla="*/ 94824 h 518374"/>
              <a:gd name="connsiteX79" fmla="*/ 558508 w 607639"/>
              <a:gd name="connsiteY79" fmla="*/ 453855 h 518374"/>
              <a:gd name="connsiteX80" fmla="*/ 545157 w 607639"/>
              <a:gd name="connsiteY80" fmla="*/ 467274 h 518374"/>
              <a:gd name="connsiteX81" fmla="*/ 518456 w 607639"/>
              <a:gd name="connsiteY81" fmla="*/ 467274 h 518374"/>
              <a:gd name="connsiteX82" fmla="*/ 518456 w 607639"/>
              <a:gd name="connsiteY82" fmla="*/ 505044 h 518374"/>
              <a:gd name="connsiteX83" fmla="*/ 505016 w 607639"/>
              <a:gd name="connsiteY83" fmla="*/ 518374 h 518374"/>
              <a:gd name="connsiteX84" fmla="*/ 453838 w 607639"/>
              <a:gd name="connsiteY84" fmla="*/ 518374 h 518374"/>
              <a:gd name="connsiteX85" fmla="*/ 440487 w 607639"/>
              <a:gd name="connsiteY85" fmla="*/ 505044 h 518374"/>
              <a:gd name="connsiteX86" fmla="*/ 440487 w 607639"/>
              <a:gd name="connsiteY86" fmla="*/ 467274 h 518374"/>
              <a:gd name="connsiteX87" fmla="*/ 167152 w 607639"/>
              <a:gd name="connsiteY87" fmla="*/ 467274 h 518374"/>
              <a:gd name="connsiteX88" fmla="*/ 167152 w 607639"/>
              <a:gd name="connsiteY88" fmla="*/ 505044 h 518374"/>
              <a:gd name="connsiteX89" fmla="*/ 153712 w 607639"/>
              <a:gd name="connsiteY89" fmla="*/ 518374 h 518374"/>
              <a:gd name="connsiteX90" fmla="*/ 102534 w 607639"/>
              <a:gd name="connsiteY90" fmla="*/ 518374 h 518374"/>
              <a:gd name="connsiteX91" fmla="*/ 89183 w 607639"/>
              <a:gd name="connsiteY91" fmla="*/ 505044 h 518374"/>
              <a:gd name="connsiteX92" fmla="*/ 89183 w 607639"/>
              <a:gd name="connsiteY92" fmla="*/ 467274 h 518374"/>
              <a:gd name="connsiteX93" fmla="*/ 62482 w 607639"/>
              <a:gd name="connsiteY93" fmla="*/ 467274 h 518374"/>
              <a:gd name="connsiteX94" fmla="*/ 49131 w 607639"/>
              <a:gd name="connsiteY94" fmla="*/ 453855 h 518374"/>
              <a:gd name="connsiteX95" fmla="*/ 49131 w 607639"/>
              <a:gd name="connsiteY95" fmla="*/ 94824 h 518374"/>
              <a:gd name="connsiteX96" fmla="*/ 13351 w 607639"/>
              <a:gd name="connsiteY96" fmla="*/ 94824 h 518374"/>
              <a:gd name="connsiteX97" fmla="*/ 0 w 607639"/>
              <a:gd name="connsiteY97" fmla="*/ 81493 h 518374"/>
              <a:gd name="connsiteX98" fmla="*/ 23942 w 607639"/>
              <a:gd name="connsiteY98" fmla="*/ 23817 h 518374"/>
              <a:gd name="connsiteX99" fmla="*/ 81618 w 607639"/>
              <a:gd name="connsiteY99" fmla="*/ 0 h 51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07639" h="518374">
                <a:moveTo>
                  <a:pt x="467278" y="467274"/>
                </a:moveTo>
                <a:lnTo>
                  <a:pt x="467278" y="491625"/>
                </a:lnTo>
                <a:lnTo>
                  <a:pt x="491665" y="491625"/>
                </a:lnTo>
                <a:lnTo>
                  <a:pt x="491665" y="467274"/>
                </a:lnTo>
                <a:close/>
                <a:moveTo>
                  <a:pt x="115974" y="467274"/>
                </a:moveTo>
                <a:lnTo>
                  <a:pt x="115974" y="491625"/>
                </a:lnTo>
                <a:lnTo>
                  <a:pt x="140361" y="491625"/>
                </a:lnTo>
                <a:lnTo>
                  <a:pt x="140361" y="467274"/>
                </a:lnTo>
                <a:close/>
                <a:moveTo>
                  <a:pt x="271197" y="332011"/>
                </a:moveTo>
                <a:lnTo>
                  <a:pt x="336353" y="332011"/>
                </a:lnTo>
                <a:cubicBezTo>
                  <a:pt x="343740" y="332011"/>
                  <a:pt x="349793" y="337968"/>
                  <a:pt x="349793" y="345348"/>
                </a:cubicBezTo>
                <a:cubicBezTo>
                  <a:pt x="349793" y="352728"/>
                  <a:pt x="343740" y="358685"/>
                  <a:pt x="336353" y="358685"/>
                </a:cubicBezTo>
                <a:lnTo>
                  <a:pt x="271197" y="358685"/>
                </a:lnTo>
                <a:cubicBezTo>
                  <a:pt x="263810" y="358685"/>
                  <a:pt x="257846" y="352728"/>
                  <a:pt x="257846" y="345348"/>
                </a:cubicBezTo>
                <a:cubicBezTo>
                  <a:pt x="257846" y="337968"/>
                  <a:pt x="263810" y="332011"/>
                  <a:pt x="271197" y="332011"/>
                </a:cubicBezTo>
                <a:close/>
                <a:moveTo>
                  <a:pt x="141513" y="308501"/>
                </a:moveTo>
                <a:lnTo>
                  <a:pt x="141513" y="382265"/>
                </a:lnTo>
                <a:lnTo>
                  <a:pt x="466037" y="382265"/>
                </a:lnTo>
                <a:lnTo>
                  <a:pt x="466037" y="308501"/>
                </a:lnTo>
                <a:close/>
                <a:moveTo>
                  <a:pt x="128161" y="281839"/>
                </a:moveTo>
                <a:lnTo>
                  <a:pt x="479478" y="281839"/>
                </a:lnTo>
                <a:cubicBezTo>
                  <a:pt x="486865" y="281839"/>
                  <a:pt x="492829" y="287794"/>
                  <a:pt x="492829" y="295170"/>
                </a:cubicBezTo>
                <a:lnTo>
                  <a:pt x="492829" y="395596"/>
                </a:lnTo>
                <a:cubicBezTo>
                  <a:pt x="492829" y="402973"/>
                  <a:pt x="486865" y="408927"/>
                  <a:pt x="479478" y="408927"/>
                </a:cubicBezTo>
                <a:lnTo>
                  <a:pt x="128161" y="408927"/>
                </a:lnTo>
                <a:cubicBezTo>
                  <a:pt x="120774" y="408927"/>
                  <a:pt x="114810" y="402973"/>
                  <a:pt x="114810" y="395596"/>
                </a:cubicBezTo>
                <a:lnTo>
                  <a:pt x="114810" y="295170"/>
                </a:lnTo>
                <a:cubicBezTo>
                  <a:pt x="114810" y="287794"/>
                  <a:pt x="120774" y="281839"/>
                  <a:pt x="128161" y="281839"/>
                </a:cubicBezTo>
                <a:close/>
                <a:moveTo>
                  <a:pt x="271197" y="176555"/>
                </a:moveTo>
                <a:lnTo>
                  <a:pt x="336353" y="176555"/>
                </a:lnTo>
                <a:cubicBezTo>
                  <a:pt x="343740" y="176555"/>
                  <a:pt x="349793" y="182512"/>
                  <a:pt x="349793" y="189892"/>
                </a:cubicBezTo>
                <a:cubicBezTo>
                  <a:pt x="349793" y="197272"/>
                  <a:pt x="343740" y="203229"/>
                  <a:pt x="336353" y="203229"/>
                </a:cubicBezTo>
                <a:lnTo>
                  <a:pt x="271197" y="203229"/>
                </a:lnTo>
                <a:cubicBezTo>
                  <a:pt x="263810" y="203229"/>
                  <a:pt x="257846" y="197272"/>
                  <a:pt x="257846" y="189892"/>
                </a:cubicBezTo>
                <a:cubicBezTo>
                  <a:pt x="257846" y="182512"/>
                  <a:pt x="263810" y="176555"/>
                  <a:pt x="271197" y="176555"/>
                </a:cubicBezTo>
                <a:close/>
                <a:moveTo>
                  <a:pt x="141513" y="153045"/>
                </a:moveTo>
                <a:lnTo>
                  <a:pt x="141513" y="226809"/>
                </a:lnTo>
                <a:lnTo>
                  <a:pt x="466037" y="226809"/>
                </a:lnTo>
                <a:lnTo>
                  <a:pt x="466037" y="153045"/>
                </a:lnTo>
                <a:close/>
                <a:moveTo>
                  <a:pt x="128161" y="126383"/>
                </a:moveTo>
                <a:lnTo>
                  <a:pt x="479478" y="126383"/>
                </a:lnTo>
                <a:cubicBezTo>
                  <a:pt x="486865" y="126383"/>
                  <a:pt x="492829" y="132338"/>
                  <a:pt x="492829" y="139714"/>
                </a:cubicBezTo>
                <a:lnTo>
                  <a:pt x="492829" y="240140"/>
                </a:lnTo>
                <a:cubicBezTo>
                  <a:pt x="492829" y="247517"/>
                  <a:pt x="486865" y="253471"/>
                  <a:pt x="479478" y="253471"/>
                </a:cubicBezTo>
                <a:lnTo>
                  <a:pt x="128161" y="253471"/>
                </a:lnTo>
                <a:cubicBezTo>
                  <a:pt x="120774" y="253471"/>
                  <a:pt x="114810" y="247517"/>
                  <a:pt x="114810" y="240140"/>
                </a:cubicBezTo>
                <a:lnTo>
                  <a:pt x="114810" y="139714"/>
                </a:lnTo>
                <a:cubicBezTo>
                  <a:pt x="114810" y="132338"/>
                  <a:pt x="120774" y="126383"/>
                  <a:pt x="128161" y="126383"/>
                </a:cubicBezTo>
                <a:close/>
                <a:moveTo>
                  <a:pt x="445644" y="68096"/>
                </a:moveTo>
                <a:lnTo>
                  <a:pt x="457223" y="68096"/>
                </a:lnTo>
                <a:cubicBezTo>
                  <a:pt x="464615" y="68096"/>
                  <a:pt x="470672" y="74138"/>
                  <a:pt x="470672" y="81513"/>
                </a:cubicBezTo>
                <a:cubicBezTo>
                  <a:pt x="470672" y="88887"/>
                  <a:pt x="464615" y="94840"/>
                  <a:pt x="457223" y="94840"/>
                </a:cubicBezTo>
                <a:lnTo>
                  <a:pt x="445644" y="94840"/>
                </a:lnTo>
                <a:cubicBezTo>
                  <a:pt x="438252" y="94840"/>
                  <a:pt x="432284" y="88887"/>
                  <a:pt x="432284" y="81513"/>
                </a:cubicBezTo>
                <a:cubicBezTo>
                  <a:pt x="432284" y="74138"/>
                  <a:pt x="438252" y="68096"/>
                  <a:pt x="445644" y="68096"/>
                </a:cubicBezTo>
                <a:close/>
                <a:moveTo>
                  <a:pt x="81618" y="26661"/>
                </a:moveTo>
                <a:cubicBezTo>
                  <a:pt x="67021" y="26661"/>
                  <a:pt x="53225" y="32348"/>
                  <a:pt x="42812" y="42746"/>
                </a:cubicBezTo>
                <a:cubicBezTo>
                  <a:pt x="35691" y="49855"/>
                  <a:pt x="30796" y="58565"/>
                  <a:pt x="28393" y="68074"/>
                </a:cubicBezTo>
                <a:lnTo>
                  <a:pt x="397943" y="68074"/>
                </a:lnTo>
                <a:cubicBezTo>
                  <a:pt x="405330" y="68074"/>
                  <a:pt x="411293" y="74117"/>
                  <a:pt x="411293" y="81493"/>
                </a:cubicBezTo>
                <a:cubicBezTo>
                  <a:pt x="411293" y="88869"/>
                  <a:pt x="405330" y="94824"/>
                  <a:pt x="397943" y="94824"/>
                </a:cubicBezTo>
                <a:lnTo>
                  <a:pt x="75832" y="94824"/>
                </a:lnTo>
                <a:lnTo>
                  <a:pt x="75832" y="440525"/>
                </a:lnTo>
                <a:lnTo>
                  <a:pt x="102534" y="440525"/>
                </a:lnTo>
                <a:lnTo>
                  <a:pt x="153712" y="440525"/>
                </a:lnTo>
                <a:lnTo>
                  <a:pt x="453838" y="440525"/>
                </a:lnTo>
                <a:lnTo>
                  <a:pt x="505016" y="440525"/>
                </a:lnTo>
                <a:lnTo>
                  <a:pt x="531717" y="440525"/>
                </a:lnTo>
                <a:lnTo>
                  <a:pt x="531717" y="94824"/>
                </a:lnTo>
                <a:lnTo>
                  <a:pt x="504927" y="94824"/>
                </a:lnTo>
                <a:cubicBezTo>
                  <a:pt x="497539" y="94824"/>
                  <a:pt x="491576" y="88869"/>
                  <a:pt x="491576" y="81493"/>
                </a:cubicBezTo>
                <a:cubicBezTo>
                  <a:pt x="491576" y="74117"/>
                  <a:pt x="497539" y="68074"/>
                  <a:pt x="504927" y="68074"/>
                </a:cubicBezTo>
                <a:lnTo>
                  <a:pt x="579157" y="68074"/>
                </a:lnTo>
                <a:cubicBezTo>
                  <a:pt x="573194" y="44345"/>
                  <a:pt x="551655" y="26661"/>
                  <a:pt x="526021" y="26661"/>
                </a:cubicBezTo>
                <a:close/>
                <a:moveTo>
                  <a:pt x="81618" y="0"/>
                </a:moveTo>
                <a:lnTo>
                  <a:pt x="526021" y="0"/>
                </a:lnTo>
                <a:cubicBezTo>
                  <a:pt x="570969" y="0"/>
                  <a:pt x="607639" y="36525"/>
                  <a:pt x="607639" y="81493"/>
                </a:cubicBezTo>
                <a:cubicBezTo>
                  <a:pt x="607639" y="88869"/>
                  <a:pt x="601587" y="94824"/>
                  <a:pt x="594199" y="94824"/>
                </a:cubicBezTo>
                <a:lnTo>
                  <a:pt x="558508" y="94824"/>
                </a:lnTo>
                <a:lnTo>
                  <a:pt x="558508" y="453855"/>
                </a:lnTo>
                <a:cubicBezTo>
                  <a:pt x="558508" y="461320"/>
                  <a:pt x="552545" y="467274"/>
                  <a:pt x="545157" y="467274"/>
                </a:cubicBezTo>
                <a:lnTo>
                  <a:pt x="518456" y="467274"/>
                </a:lnTo>
                <a:lnTo>
                  <a:pt x="518456" y="505044"/>
                </a:lnTo>
                <a:cubicBezTo>
                  <a:pt x="518456" y="512420"/>
                  <a:pt x="512403" y="518374"/>
                  <a:pt x="505016" y="518374"/>
                </a:cubicBezTo>
                <a:lnTo>
                  <a:pt x="453838" y="518374"/>
                </a:lnTo>
                <a:cubicBezTo>
                  <a:pt x="446450" y="518374"/>
                  <a:pt x="440487" y="512420"/>
                  <a:pt x="440487" y="505044"/>
                </a:cubicBezTo>
                <a:lnTo>
                  <a:pt x="440487" y="467274"/>
                </a:lnTo>
                <a:lnTo>
                  <a:pt x="167152" y="467274"/>
                </a:lnTo>
                <a:lnTo>
                  <a:pt x="167152" y="505044"/>
                </a:lnTo>
                <a:cubicBezTo>
                  <a:pt x="167152" y="512420"/>
                  <a:pt x="161189" y="518374"/>
                  <a:pt x="153712" y="518374"/>
                </a:cubicBezTo>
                <a:lnTo>
                  <a:pt x="102534" y="518374"/>
                </a:lnTo>
                <a:cubicBezTo>
                  <a:pt x="95147" y="518374"/>
                  <a:pt x="89183" y="512420"/>
                  <a:pt x="89183" y="505044"/>
                </a:cubicBezTo>
                <a:lnTo>
                  <a:pt x="89183" y="467274"/>
                </a:lnTo>
                <a:lnTo>
                  <a:pt x="62482" y="467274"/>
                </a:lnTo>
                <a:cubicBezTo>
                  <a:pt x="55094" y="467274"/>
                  <a:pt x="49131" y="461320"/>
                  <a:pt x="49131" y="453855"/>
                </a:cubicBezTo>
                <a:lnTo>
                  <a:pt x="49131" y="94824"/>
                </a:lnTo>
                <a:lnTo>
                  <a:pt x="13351" y="94824"/>
                </a:lnTo>
                <a:cubicBezTo>
                  <a:pt x="5963" y="94824"/>
                  <a:pt x="0" y="88869"/>
                  <a:pt x="0" y="81493"/>
                </a:cubicBezTo>
                <a:cubicBezTo>
                  <a:pt x="0" y="59720"/>
                  <a:pt x="8456" y="39191"/>
                  <a:pt x="23942" y="23817"/>
                </a:cubicBezTo>
                <a:cubicBezTo>
                  <a:pt x="39340" y="8442"/>
                  <a:pt x="59812" y="0"/>
                  <a:pt x="81618" y="0"/>
                </a:cubicBezTo>
                <a:close/>
              </a:path>
            </a:pathLst>
          </a:custGeom>
          <a:solidFill>
            <a:srgbClr val="AF3C2F"/>
          </a:solidFill>
          <a:ln>
            <a:noFill/>
          </a:ln>
        </p:spPr>
      </p:sp>
      <p:sp>
        <p:nvSpPr>
          <p:cNvPr id="10" name="文本框 9"/>
          <p:cNvSpPr txBox="1"/>
          <p:nvPr/>
        </p:nvSpPr>
        <p:spPr>
          <a:xfrm>
            <a:off x="1347170" y="2532742"/>
            <a:ext cx="4393231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2541" y="3929588"/>
            <a:ext cx="20002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04</a:t>
            </a:r>
            <a:endParaRPr lang="zh-CN" altLang="en-US" sz="96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5013" y="295175"/>
            <a:ext cx="402774" cy="402774"/>
          </a:xfrm>
          <a:prstGeom prst="ellipse">
            <a:avLst/>
          </a:pr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4</a:t>
            </a:r>
            <a:endParaRPr lang="zh-CN" altLang="en-US" sz="2400" dirty="0"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6" name="文本框 27"/>
          <p:cNvSpPr txBox="1"/>
          <p:nvPr/>
        </p:nvSpPr>
        <p:spPr>
          <a:xfrm>
            <a:off x="607787" y="297839"/>
            <a:ext cx="264329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发展前景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cxnSp>
        <p:nvCxnSpPr>
          <p:cNvPr id="7" name="直接连接符 6"/>
          <p:cNvCxnSpPr>
            <a:stCxn id="11" idx="6"/>
            <a:endCxn id="14" idx="2"/>
          </p:cNvCxnSpPr>
          <p:nvPr/>
        </p:nvCxnSpPr>
        <p:spPr>
          <a:xfrm>
            <a:off x="6138410" y="3193142"/>
            <a:ext cx="508000" cy="0"/>
          </a:xfrm>
          <a:prstGeom prst="line">
            <a:avLst/>
          </a:prstGeom>
          <a:ln w="19050">
            <a:solidFill>
              <a:srgbClr val="9B9B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138410" y="4761592"/>
            <a:ext cx="508000" cy="0"/>
          </a:xfrm>
          <a:prstGeom prst="line">
            <a:avLst/>
          </a:prstGeom>
          <a:ln w="19050">
            <a:solidFill>
              <a:srgbClr val="9B9B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905500" y="3586094"/>
            <a:ext cx="900408" cy="839856"/>
          </a:xfrm>
          <a:prstGeom prst="line">
            <a:avLst/>
          </a:prstGeom>
          <a:ln w="19050">
            <a:solidFill>
              <a:srgbClr val="9B9B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919210" y="2583542"/>
            <a:ext cx="2946400" cy="2739572"/>
            <a:chOff x="4948238" y="2598056"/>
            <a:chExt cx="2946400" cy="2739572"/>
          </a:xfrm>
        </p:grpSpPr>
        <p:sp>
          <p:nvSpPr>
            <p:cNvPr id="11" name="椭圆 10"/>
            <p:cNvSpPr/>
            <p:nvPr/>
          </p:nvSpPr>
          <p:spPr>
            <a:xfrm>
              <a:off x="4948238" y="2598056"/>
              <a:ext cx="1219200" cy="1219200"/>
            </a:xfrm>
            <a:prstGeom prst="ellipse">
              <a:avLst/>
            </a:prstGeom>
            <a:solidFill>
              <a:srgbClr val="AF3C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948238" y="4118428"/>
              <a:ext cx="1219200" cy="1219200"/>
            </a:xfrm>
            <a:prstGeom prst="ellipse">
              <a:avLst/>
            </a:prstGeom>
            <a:solidFill>
              <a:srgbClr val="F4E3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675438" y="4118428"/>
              <a:ext cx="1219200" cy="1219200"/>
            </a:xfrm>
            <a:prstGeom prst="ellipse">
              <a:avLst/>
            </a:prstGeom>
            <a:solidFill>
              <a:srgbClr val="AF3C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675438" y="2598056"/>
              <a:ext cx="1219200" cy="1219200"/>
            </a:xfrm>
            <a:prstGeom prst="ellipse">
              <a:avLst/>
            </a:prstGeom>
            <a:solidFill>
              <a:srgbClr val="F4E3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108701" y="2961553"/>
            <a:ext cx="1038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Stop 1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46864" y="2961553"/>
            <a:ext cx="1038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Stop 1</a:t>
            </a:r>
            <a:endParaRPr lang="zh-CN" altLang="en-US" sz="20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08701" y="4537498"/>
            <a:ext cx="1038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Stop 1</a:t>
            </a:r>
            <a:endParaRPr lang="zh-CN" altLang="en-US" sz="20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46864" y="4537498"/>
            <a:ext cx="1038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Stop 1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24308" y="2779272"/>
            <a:ext cx="2612969" cy="764671"/>
            <a:chOff x="9410574" y="3495127"/>
            <a:chExt cx="2612969" cy="764671"/>
          </a:xfrm>
        </p:grpSpPr>
        <p:sp>
          <p:nvSpPr>
            <p:cNvPr id="20" name="矩形 19"/>
            <p:cNvSpPr/>
            <p:nvPr/>
          </p:nvSpPr>
          <p:spPr>
            <a:xfrm>
              <a:off x="9410574" y="3495127"/>
              <a:ext cx="1107996" cy="4019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破产仿宋-Regular" panose="00000500000000000000" pitchFamily="2" charset="-122"/>
                  <a:ea typeface="破产仿宋-Regular" panose="00000500000000000000" pitchFamily="2" charset="-122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423274" y="3890466"/>
              <a:ext cx="26002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24308" y="4331178"/>
            <a:ext cx="2612969" cy="764671"/>
            <a:chOff x="9410574" y="3495127"/>
            <a:chExt cx="2612969" cy="764671"/>
          </a:xfrm>
        </p:grpSpPr>
        <p:sp>
          <p:nvSpPr>
            <p:cNvPr id="23" name="矩形 22"/>
            <p:cNvSpPr/>
            <p:nvPr/>
          </p:nvSpPr>
          <p:spPr>
            <a:xfrm>
              <a:off x="9410574" y="3495127"/>
              <a:ext cx="1107996" cy="4019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破产仿宋-Regular" panose="00000500000000000000" pitchFamily="2" charset="-122"/>
                  <a:ea typeface="破产仿宋-Regular" panose="00000500000000000000" pitchFamily="2" charset="-122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423274" y="3890466"/>
              <a:ext cx="26002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029133" y="4331178"/>
            <a:ext cx="2600269" cy="764671"/>
            <a:chOff x="2005599" y="3842133"/>
            <a:chExt cx="2600269" cy="764671"/>
          </a:xfrm>
        </p:grpSpPr>
        <p:sp>
          <p:nvSpPr>
            <p:cNvPr id="26" name="矩形 25"/>
            <p:cNvSpPr/>
            <p:nvPr/>
          </p:nvSpPr>
          <p:spPr>
            <a:xfrm>
              <a:off x="3497872" y="3842133"/>
              <a:ext cx="1107996" cy="4019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破产仿宋-Regular" panose="00000500000000000000" pitchFamily="2" charset="-122"/>
                  <a:ea typeface="破产仿宋-Regular" panose="00000500000000000000" pitchFamily="2" charset="-122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05599" y="4237472"/>
              <a:ext cx="26002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29133" y="2779272"/>
            <a:ext cx="2600269" cy="764671"/>
            <a:chOff x="2005599" y="3842133"/>
            <a:chExt cx="2600269" cy="764671"/>
          </a:xfrm>
        </p:grpSpPr>
        <p:sp>
          <p:nvSpPr>
            <p:cNvPr id="29" name="矩形 28"/>
            <p:cNvSpPr/>
            <p:nvPr/>
          </p:nvSpPr>
          <p:spPr>
            <a:xfrm>
              <a:off x="3497872" y="3842133"/>
              <a:ext cx="1107996" cy="4019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破产仿宋-Regular" panose="00000500000000000000" pitchFamily="2" charset="-122"/>
                  <a:ea typeface="破产仿宋-Regular" panose="00000500000000000000" pitchFamily="2" charset="-122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005599" y="4237472"/>
              <a:ext cx="26002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5013" y="295175"/>
            <a:ext cx="402774" cy="402774"/>
          </a:xfrm>
          <a:prstGeom prst="ellipse">
            <a:avLst/>
          </a:pr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4</a:t>
            </a:r>
            <a:endParaRPr lang="zh-CN" altLang="en-US" sz="2400" dirty="0"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6" name="文本框 27"/>
          <p:cNvSpPr txBox="1"/>
          <p:nvPr/>
        </p:nvSpPr>
        <p:spPr>
          <a:xfrm>
            <a:off x="607787" y="297839"/>
            <a:ext cx="264329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发展前景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6" t="16459" r="32251" b="64"/>
          <a:stretch>
            <a:fillRect/>
          </a:stretch>
        </p:blipFill>
        <p:spPr>
          <a:xfrm>
            <a:off x="800101" y="1485900"/>
            <a:ext cx="3257550" cy="4743450"/>
          </a:xfrm>
          <a:custGeom>
            <a:avLst/>
            <a:gdLst>
              <a:gd name="connsiteX0" fmla="*/ 85739 w 3257550"/>
              <a:gd name="connsiteY0" fmla="*/ 0 h 4743450"/>
              <a:gd name="connsiteX1" fmla="*/ 3171811 w 3257550"/>
              <a:gd name="connsiteY1" fmla="*/ 0 h 4743450"/>
              <a:gd name="connsiteX2" fmla="*/ 3257550 w 3257550"/>
              <a:gd name="connsiteY2" fmla="*/ 85739 h 4743450"/>
              <a:gd name="connsiteX3" fmla="*/ 3257550 w 3257550"/>
              <a:gd name="connsiteY3" fmla="*/ 4657711 h 4743450"/>
              <a:gd name="connsiteX4" fmla="*/ 3171811 w 3257550"/>
              <a:gd name="connsiteY4" fmla="*/ 4743450 h 4743450"/>
              <a:gd name="connsiteX5" fmla="*/ 85739 w 3257550"/>
              <a:gd name="connsiteY5" fmla="*/ 4743450 h 4743450"/>
              <a:gd name="connsiteX6" fmla="*/ 0 w 3257550"/>
              <a:gd name="connsiteY6" fmla="*/ 4657711 h 4743450"/>
              <a:gd name="connsiteX7" fmla="*/ 0 w 3257550"/>
              <a:gd name="connsiteY7" fmla="*/ 85739 h 4743450"/>
              <a:gd name="connsiteX8" fmla="*/ 85739 w 3257550"/>
              <a:gd name="connsiteY8" fmla="*/ 0 h 474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7550" h="4743450">
                <a:moveTo>
                  <a:pt x="85739" y="0"/>
                </a:moveTo>
                <a:lnTo>
                  <a:pt x="3171811" y="0"/>
                </a:lnTo>
                <a:cubicBezTo>
                  <a:pt x="3219163" y="0"/>
                  <a:pt x="3257550" y="38387"/>
                  <a:pt x="3257550" y="85739"/>
                </a:cubicBezTo>
                <a:lnTo>
                  <a:pt x="3257550" y="4657711"/>
                </a:lnTo>
                <a:cubicBezTo>
                  <a:pt x="3257550" y="4705063"/>
                  <a:pt x="3219163" y="4743450"/>
                  <a:pt x="3171811" y="4743450"/>
                </a:cubicBezTo>
                <a:lnTo>
                  <a:pt x="85739" y="4743450"/>
                </a:lnTo>
                <a:cubicBezTo>
                  <a:pt x="38387" y="4743450"/>
                  <a:pt x="0" y="4705063"/>
                  <a:pt x="0" y="4657711"/>
                </a:cubicBezTo>
                <a:lnTo>
                  <a:pt x="0" y="85739"/>
                </a:lnTo>
                <a:cubicBezTo>
                  <a:pt x="0" y="38387"/>
                  <a:pt x="38387" y="0"/>
                  <a:pt x="85739" y="0"/>
                </a:cubicBezTo>
                <a:close/>
              </a:path>
            </a:pathLst>
          </a:custGeom>
        </p:spPr>
      </p:pic>
      <p:sp>
        <p:nvSpPr>
          <p:cNvPr id="8" name="圆角矩形 7"/>
          <p:cNvSpPr/>
          <p:nvPr/>
        </p:nvSpPr>
        <p:spPr>
          <a:xfrm>
            <a:off x="1655348" y="1218369"/>
            <a:ext cx="1547057" cy="563618"/>
          </a:xfrm>
          <a:prstGeom prst="roundRect">
            <a:avLst>
              <a:gd name="adj" fmla="val 5073"/>
            </a:avLst>
          </a:prstGeom>
          <a:solidFill>
            <a:srgbClr val="AF3C2F"/>
          </a:solidFill>
          <a:ln>
            <a:noFill/>
          </a:ln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720925" y="1203838"/>
            <a:ext cx="1415903" cy="505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spc="-15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输入标题</a:t>
            </a:r>
            <a:endParaRPr lang="zh-CN" altLang="en-US" sz="2400" b="0" spc="-15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05446" y="1869998"/>
            <a:ext cx="3624901" cy="505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b="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点击在处输入相关标题</a:t>
            </a:r>
            <a:endParaRPr lang="zh-CN" altLang="en-US" sz="2400" b="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05446" y="3259783"/>
            <a:ext cx="6760839" cy="286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Maecenas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 congue massa. Fusce posuere, magna sed pulvinar ultricies, purus lectus malesuada libero, 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sit amet Lorem ipsum dolor sit amet, consectetuer adipiscing elit. Maecenas porttitor congue massa. Fusce posuere, magna sed pulvinar ultricies, purus lectus malesuada libero, sit amet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commodo 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magna eros , sit amet commodo magna eros quis urna.Nunc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viverra imperdiet enim. Fusce est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Lorem ipsum dolor sit amet, consectetuer adipiscing elit. Maecenas porttitor congue massa. Fusce posuere, magna sed pulvinar ultricies, purus lectus malesuada libero, sit amet commodo magna eros , sit amet commodo magna eros quis urna.Nunc viverra imperdiet enim. Fusce est.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05446" y="2388296"/>
            <a:ext cx="6615696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 congue.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" t="16975" r="1117" b="5881"/>
          <a:stretch>
            <a:fillRect/>
          </a:stretch>
        </p:blipFill>
        <p:spPr>
          <a:xfrm flipH="1">
            <a:off x="5488149" y="1296461"/>
            <a:ext cx="5792874" cy="4570940"/>
          </a:xfrm>
          <a:custGeom>
            <a:avLst/>
            <a:gdLst>
              <a:gd name="connsiteX0" fmla="*/ 837679 w 6369547"/>
              <a:gd name="connsiteY0" fmla="*/ 0 h 5025971"/>
              <a:gd name="connsiteX1" fmla="*/ 6369547 w 6369547"/>
              <a:gd name="connsiteY1" fmla="*/ 0 h 5025971"/>
              <a:gd name="connsiteX2" fmla="*/ 6369547 w 6369547"/>
              <a:gd name="connsiteY2" fmla="*/ 4188292 h 5025971"/>
              <a:gd name="connsiteX3" fmla="*/ 5531868 w 6369547"/>
              <a:gd name="connsiteY3" fmla="*/ 5025971 h 5025971"/>
              <a:gd name="connsiteX4" fmla="*/ 0 w 6369547"/>
              <a:gd name="connsiteY4" fmla="*/ 5025971 h 5025971"/>
              <a:gd name="connsiteX5" fmla="*/ 0 w 6369547"/>
              <a:gd name="connsiteY5" fmla="*/ 837679 h 5025971"/>
              <a:gd name="connsiteX6" fmla="*/ 837679 w 6369547"/>
              <a:gd name="connsiteY6" fmla="*/ 0 h 502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69547" h="5025971">
                <a:moveTo>
                  <a:pt x="837679" y="0"/>
                </a:moveTo>
                <a:lnTo>
                  <a:pt x="6369547" y="0"/>
                </a:lnTo>
                <a:lnTo>
                  <a:pt x="6369547" y="4188292"/>
                </a:lnTo>
                <a:cubicBezTo>
                  <a:pt x="6369547" y="4650929"/>
                  <a:pt x="5994505" y="5025971"/>
                  <a:pt x="5531868" y="5025971"/>
                </a:cubicBezTo>
                <a:lnTo>
                  <a:pt x="0" y="5025971"/>
                </a:lnTo>
                <a:lnTo>
                  <a:pt x="0" y="837679"/>
                </a:lnTo>
                <a:cubicBezTo>
                  <a:pt x="0" y="375042"/>
                  <a:pt x="375042" y="0"/>
                  <a:pt x="837679" y="0"/>
                </a:cubicBezTo>
                <a:close/>
              </a:path>
            </a:pathLst>
          </a:custGeom>
        </p:spPr>
      </p:pic>
      <p:cxnSp>
        <p:nvCxnSpPr>
          <p:cNvPr id="21" name="直接连接符 20"/>
          <p:cNvCxnSpPr/>
          <p:nvPr/>
        </p:nvCxnSpPr>
        <p:spPr>
          <a:xfrm>
            <a:off x="11553371" y="4368800"/>
            <a:ext cx="0" cy="1683657"/>
          </a:xfrm>
          <a:prstGeom prst="line">
            <a:avLst/>
          </a:prstGeom>
          <a:ln w="19050">
            <a:solidFill>
              <a:schemeClr val="bg1">
                <a:lumMod val="65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八边形 22"/>
          <p:cNvSpPr/>
          <p:nvPr/>
        </p:nvSpPr>
        <p:spPr>
          <a:xfrm>
            <a:off x="3648363" y="316954"/>
            <a:ext cx="4909705" cy="474358"/>
          </a:xfrm>
          <a:prstGeom prst="octagon">
            <a:avLst/>
          </a:prstGeom>
          <a:solidFill>
            <a:schemeClr val="tx1"/>
          </a:solidFill>
          <a:ln w="63500">
            <a:gradFill flip="none" rotWithShape="1">
              <a:gsLst>
                <a:gs pos="22000">
                  <a:srgbClr val="E2826C"/>
                </a:gs>
                <a:gs pos="80000">
                  <a:srgbClr val="BF3D24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 rot="16200000">
            <a:off x="10414846" y="3014320"/>
            <a:ext cx="22770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>
                    <a:lumMod val="65000"/>
                    <a:alpha val="58000"/>
                  </a:schemeClr>
                </a:solidFill>
                <a:effectLst/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CARNIVAL DOUBLE ELEVEN </a:t>
            </a:r>
            <a:endParaRPr lang="zh-CN" altLang="en-US" sz="1100" dirty="0">
              <a:solidFill>
                <a:schemeClr val="bg1">
                  <a:lumMod val="65000"/>
                  <a:alpha val="58000"/>
                </a:schemeClr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61220" y="323301"/>
            <a:ext cx="4683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新品家具产品宣传</a:t>
            </a:r>
            <a:endParaRPr lang="zh-CN" altLang="en-US" sz="24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8" name="任意多边形: 形状 27"/>
          <p:cNvSpPr/>
          <p:nvPr/>
        </p:nvSpPr>
        <p:spPr>
          <a:xfrm>
            <a:off x="402630" y="0"/>
            <a:ext cx="1338064" cy="506924"/>
          </a:xfrm>
          <a:custGeom>
            <a:avLst/>
            <a:gdLst>
              <a:gd name="connsiteX0" fmla="*/ 0 w 1226820"/>
              <a:gd name="connsiteY0" fmla="*/ 0 h 449580"/>
              <a:gd name="connsiteX1" fmla="*/ 0 w 1226820"/>
              <a:gd name="connsiteY1" fmla="*/ 396240 h 449580"/>
              <a:gd name="connsiteX2" fmla="*/ 68580 w 1226820"/>
              <a:gd name="connsiteY2" fmla="*/ 449580 h 449580"/>
              <a:gd name="connsiteX3" fmla="*/ 640080 w 1226820"/>
              <a:gd name="connsiteY3" fmla="*/ 388620 h 449580"/>
              <a:gd name="connsiteX4" fmla="*/ 1150620 w 1226820"/>
              <a:gd name="connsiteY4" fmla="*/ 449580 h 449580"/>
              <a:gd name="connsiteX5" fmla="*/ 1226820 w 1226820"/>
              <a:gd name="connsiteY5" fmla="*/ 396240 h 449580"/>
              <a:gd name="connsiteX6" fmla="*/ 1226820 w 1226820"/>
              <a:gd name="connsiteY6" fmla="*/ 15240 h 449580"/>
              <a:gd name="connsiteX7" fmla="*/ 0 w 1226820"/>
              <a:gd name="connsiteY7" fmla="*/ 0 h 449580"/>
              <a:gd name="connsiteX0-1" fmla="*/ 1819 w 1228639"/>
              <a:gd name="connsiteY0-2" fmla="*/ 0 h 453026"/>
              <a:gd name="connsiteX1-3" fmla="*/ 1819 w 1228639"/>
              <a:gd name="connsiteY1-4" fmla="*/ 396240 h 453026"/>
              <a:gd name="connsiteX2-5" fmla="*/ 70399 w 1228639"/>
              <a:gd name="connsiteY2-6" fmla="*/ 449580 h 453026"/>
              <a:gd name="connsiteX3-7" fmla="*/ 641899 w 1228639"/>
              <a:gd name="connsiteY3-8" fmla="*/ 388620 h 453026"/>
              <a:gd name="connsiteX4-9" fmla="*/ 1152439 w 1228639"/>
              <a:gd name="connsiteY4-10" fmla="*/ 449580 h 453026"/>
              <a:gd name="connsiteX5-11" fmla="*/ 1228639 w 1228639"/>
              <a:gd name="connsiteY5-12" fmla="*/ 396240 h 453026"/>
              <a:gd name="connsiteX6-13" fmla="*/ 1228639 w 1228639"/>
              <a:gd name="connsiteY6-14" fmla="*/ 15240 h 453026"/>
              <a:gd name="connsiteX7-15" fmla="*/ 1819 w 1228639"/>
              <a:gd name="connsiteY7-16" fmla="*/ 0 h 453026"/>
              <a:gd name="connsiteX0-17" fmla="*/ 0 w 1226820"/>
              <a:gd name="connsiteY0-18" fmla="*/ 0 h 451630"/>
              <a:gd name="connsiteX1-19" fmla="*/ 0 w 1226820"/>
              <a:gd name="connsiteY1-20" fmla="*/ 396240 h 451630"/>
              <a:gd name="connsiteX2-21" fmla="*/ 68580 w 1226820"/>
              <a:gd name="connsiteY2-22" fmla="*/ 449580 h 451630"/>
              <a:gd name="connsiteX3-23" fmla="*/ 640080 w 1226820"/>
              <a:gd name="connsiteY3-24" fmla="*/ 388620 h 451630"/>
              <a:gd name="connsiteX4-25" fmla="*/ 1150620 w 1226820"/>
              <a:gd name="connsiteY4-26" fmla="*/ 449580 h 451630"/>
              <a:gd name="connsiteX5-27" fmla="*/ 1226820 w 1226820"/>
              <a:gd name="connsiteY5-28" fmla="*/ 396240 h 451630"/>
              <a:gd name="connsiteX6-29" fmla="*/ 1226820 w 1226820"/>
              <a:gd name="connsiteY6-30" fmla="*/ 15240 h 451630"/>
              <a:gd name="connsiteX7-31" fmla="*/ 0 w 1226820"/>
              <a:gd name="connsiteY7-32" fmla="*/ 0 h 451630"/>
              <a:gd name="connsiteX0-33" fmla="*/ 0 w 1226820"/>
              <a:gd name="connsiteY0-34" fmla="*/ 0 h 465627"/>
              <a:gd name="connsiteX1-35" fmla="*/ 0 w 1226820"/>
              <a:gd name="connsiteY1-36" fmla="*/ 396240 h 465627"/>
              <a:gd name="connsiteX2-37" fmla="*/ 54293 w 1226820"/>
              <a:gd name="connsiteY2-38" fmla="*/ 463867 h 465627"/>
              <a:gd name="connsiteX3-39" fmla="*/ 640080 w 1226820"/>
              <a:gd name="connsiteY3-40" fmla="*/ 388620 h 465627"/>
              <a:gd name="connsiteX4-41" fmla="*/ 1150620 w 1226820"/>
              <a:gd name="connsiteY4-42" fmla="*/ 449580 h 465627"/>
              <a:gd name="connsiteX5-43" fmla="*/ 1226820 w 1226820"/>
              <a:gd name="connsiteY5-44" fmla="*/ 396240 h 465627"/>
              <a:gd name="connsiteX6-45" fmla="*/ 1226820 w 1226820"/>
              <a:gd name="connsiteY6-46" fmla="*/ 15240 h 465627"/>
              <a:gd name="connsiteX7-47" fmla="*/ 0 w 1226820"/>
              <a:gd name="connsiteY7-48" fmla="*/ 0 h 465627"/>
              <a:gd name="connsiteX0-49" fmla="*/ 0 w 1226820"/>
              <a:gd name="connsiteY0-50" fmla="*/ 0 h 464779"/>
              <a:gd name="connsiteX1-51" fmla="*/ 0 w 1226820"/>
              <a:gd name="connsiteY1-52" fmla="*/ 396240 h 464779"/>
              <a:gd name="connsiteX2-53" fmla="*/ 54293 w 1226820"/>
              <a:gd name="connsiteY2-54" fmla="*/ 463867 h 464779"/>
              <a:gd name="connsiteX3-55" fmla="*/ 640080 w 1226820"/>
              <a:gd name="connsiteY3-56" fmla="*/ 388620 h 464779"/>
              <a:gd name="connsiteX4-57" fmla="*/ 1150620 w 1226820"/>
              <a:gd name="connsiteY4-58" fmla="*/ 449580 h 464779"/>
              <a:gd name="connsiteX5-59" fmla="*/ 1226820 w 1226820"/>
              <a:gd name="connsiteY5-60" fmla="*/ 396240 h 464779"/>
              <a:gd name="connsiteX6-61" fmla="*/ 1226820 w 1226820"/>
              <a:gd name="connsiteY6-62" fmla="*/ 15240 h 464779"/>
              <a:gd name="connsiteX7-63" fmla="*/ 0 w 1226820"/>
              <a:gd name="connsiteY7-64" fmla="*/ 0 h 464779"/>
              <a:gd name="connsiteX0-65" fmla="*/ 0 w 1248289"/>
              <a:gd name="connsiteY0-66" fmla="*/ 0 h 464779"/>
              <a:gd name="connsiteX1-67" fmla="*/ 0 w 1248289"/>
              <a:gd name="connsiteY1-68" fmla="*/ 396240 h 464779"/>
              <a:gd name="connsiteX2-69" fmla="*/ 54293 w 1248289"/>
              <a:gd name="connsiteY2-70" fmla="*/ 463867 h 464779"/>
              <a:gd name="connsiteX3-71" fmla="*/ 640080 w 1248289"/>
              <a:gd name="connsiteY3-72" fmla="*/ 388620 h 464779"/>
              <a:gd name="connsiteX4-73" fmla="*/ 1150620 w 1248289"/>
              <a:gd name="connsiteY4-74" fmla="*/ 449580 h 464779"/>
              <a:gd name="connsiteX5-75" fmla="*/ 1226820 w 1248289"/>
              <a:gd name="connsiteY5-76" fmla="*/ 396240 h 464779"/>
              <a:gd name="connsiteX6-77" fmla="*/ 1226820 w 1248289"/>
              <a:gd name="connsiteY6-78" fmla="*/ 15240 h 464779"/>
              <a:gd name="connsiteX7-79" fmla="*/ 0 w 1248289"/>
              <a:gd name="connsiteY7-80" fmla="*/ 0 h 464779"/>
              <a:gd name="connsiteX0-81" fmla="*/ 0 w 1226820"/>
              <a:gd name="connsiteY0-82" fmla="*/ 0 h 464779"/>
              <a:gd name="connsiteX1-83" fmla="*/ 0 w 1226820"/>
              <a:gd name="connsiteY1-84" fmla="*/ 396240 h 464779"/>
              <a:gd name="connsiteX2-85" fmla="*/ 54293 w 1226820"/>
              <a:gd name="connsiteY2-86" fmla="*/ 463867 h 464779"/>
              <a:gd name="connsiteX3-87" fmla="*/ 640080 w 1226820"/>
              <a:gd name="connsiteY3-88" fmla="*/ 388620 h 464779"/>
              <a:gd name="connsiteX4-89" fmla="*/ 1150620 w 1226820"/>
              <a:gd name="connsiteY4-90" fmla="*/ 449580 h 464779"/>
              <a:gd name="connsiteX5-91" fmla="*/ 1226820 w 1226820"/>
              <a:gd name="connsiteY5-92" fmla="*/ 396240 h 464779"/>
              <a:gd name="connsiteX6-93" fmla="*/ 1226820 w 1226820"/>
              <a:gd name="connsiteY6-94" fmla="*/ 15240 h 464779"/>
              <a:gd name="connsiteX7-95" fmla="*/ 0 w 1226820"/>
              <a:gd name="connsiteY7-96" fmla="*/ 0 h 464779"/>
              <a:gd name="connsiteX0-97" fmla="*/ 0 w 1226820"/>
              <a:gd name="connsiteY0-98" fmla="*/ 0 h 464779"/>
              <a:gd name="connsiteX1-99" fmla="*/ 0 w 1226820"/>
              <a:gd name="connsiteY1-100" fmla="*/ 396240 h 464779"/>
              <a:gd name="connsiteX2-101" fmla="*/ 54293 w 1226820"/>
              <a:gd name="connsiteY2-102" fmla="*/ 463867 h 464779"/>
              <a:gd name="connsiteX3-103" fmla="*/ 640080 w 1226820"/>
              <a:gd name="connsiteY3-104" fmla="*/ 388620 h 464779"/>
              <a:gd name="connsiteX4-105" fmla="*/ 1150620 w 1226820"/>
              <a:gd name="connsiteY4-106" fmla="*/ 449580 h 464779"/>
              <a:gd name="connsiteX5-107" fmla="*/ 1226820 w 1226820"/>
              <a:gd name="connsiteY5-108" fmla="*/ 396240 h 464779"/>
              <a:gd name="connsiteX6-109" fmla="*/ 1226820 w 1226820"/>
              <a:gd name="connsiteY6-110" fmla="*/ 952 h 464779"/>
              <a:gd name="connsiteX7-111" fmla="*/ 0 w 1226820"/>
              <a:gd name="connsiteY7-112" fmla="*/ 0 h 4647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226820" h="464779">
                <a:moveTo>
                  <a:pt x="0" y="0"/>
                </a:moveTo>
                <a:lnTo>
                  <a:pt x="0" y="396240"/>
                </a:lnTo>
                <a:cubicBezTo>
                  <a:pt x="11430" y="471170"/>
                  <a:pt x="16669" y="453231"/>
                  <a:pt x="54293" y="463867"/>
                </a:cubicBezTo>
                <a:cubicBezTo>
                  <a:pt x="91917" y="474503"/>
                  <a:pt x="459740" y="388620"/>
                  <a:pt x="640080" y="388620"/>
                </a:cubicBezTo>
                <a:lnTo>
                  <a:pt x="1150620" y="449580"/>
                </a:lnTo>
                <a:cubicBezTo>
                  <a:pt x="1185069" y="450850"/>
                  <a:pt x="1214120" y="468630"/>
                  <a:pt x="1226820" y="396240"/>
                </a:cubicBezTo>
                <a:lnTo>
                  <a:pt x="1226820" y="952"/>
                </a:lnTo>
                <a:lnTo>
                  <a:pt x="0" y="0"/>
                </a:lnTo>
                <a:close/>
              </a:path>
            </a:pathLst>
          </a:cu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68552" y="75069"/>
            <a:ext cx="1403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策办单位</a:t>
            </a:r>
            <a:endParaRPr lang="zh-CN" altLang="en-US" sz="16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7823" y="2899126"/>
            <a:ext cx="5057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感谢</a:t>
            </a:r>
            <a:r>
              <a:rPr lang="zh-CN" altLang="en-US" sz="6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您的聆听</a:t>
            </a:r>
            <a:endParaRPr lang="zh-CN" altLang="en-US" sz="6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802395" y="4599334"/>
            <a:ext cx="1677280" cy="313631"/>
          </a:xfrm>
          <a:prstGeom prst="roundRect">
            <a:avLst>
              <a:gd name="adj" fmla="val 50000"/>
            </a:avLst>
          </a:pr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female-worker_50581"/>
          <p:cNvSpPr>
            <a:spLocks noChangeAspect="1"/>
          </p:cNvSpPr>
          <p:nvPr/>
        </p:nvSpPr>
        <p:spPr bwMode="auto">
          <a:xfrm>
            <a:off x="1025267" y="4631919"/>
            <a:ext cx="202768" cy="248460"/>
          </a:xfrm>
          <a:custGeom>
            <a:avLst/>
            <a:gdLst>
              <a:gd name="connsiteX0" fmla="*/ 146458 w 495087"/>
              <a:gd name="connsiteY0" fmla="*/ 391638 h 606651"/>
              <a:gd name="connsiteX1" fmla="*/ 145536 w 495087"/>
              <a:gd name="connsiteY1" fmla="*/ 400729 h 606651"/>
              <a:gd name="connsiteX2" fmla="*/ 116325 w 495087"/>
              <a:gd name="connsiteY2" fmla="*/ 489968 h 606651"/>
              <a:gd name="connsiteX3" fmla="*/ 164203 w 495087"/>
              <a:gd name="connsiteY3" fmla="*/ 458150 h 606651"/>
              <a:gd name="connsiteX4" fmla="*/ 247515 w 495087"/>
              <a:gd name="connsiteY4" fmla="*/ 562291 h 606651"/>
              <a:gd name="connsiteX5" fmla="*/ 330884 w 495087"/>
              <a:gd name="connsiteY5" fmla="*/ 458150 h 606651"/>
              <a:gd name="connsiteX6" fmla="*/ 378762 w 495087"/>
              <a:gd name="connsiteY6" fmla="*/ 489968 h 606651"/>
              <a:gd name="connsiteX7" fmla="*/ 349551 w 495087"/>
              <a:gd name="connsiteY7" fmla="*/ 400729 h 606651"/>
              <a:gd name="connsiteX8" fmla="*/ 348629 w 495087"/>
              <a:gd name="connsiteY8" fmla="*/ 391638 h 606651"/>
              <a:gd name="connsiteX9" fmla="*/ 436492 w 495087"/>
              <a:gd name="connsiteY9" fmla="*/ 421500 h 606651"/>
              <a:gd name="connsiteX10" fmla="*/ 448361 w 495087"/>
              <a:gd name="connsiteY10" fmla="*/ 428461 h 606651"/>
              <a:gd name="connsiteX11" fmla="*/ 489671 w 495087"/>
              <a:gd name="connsiteY11" fmla="*/ 484732 h 606651"/>
              <a:gd name="connsiteX12" fmla="*/ 492667 w 495087"/>
              <a:gd name="connsiteY12" fmla="*/ 500785 h 606651"/>
              <a:gd name="connsiteX13" fmla="*/ 494165 w 495087"/>
              <a:gd name="connsiteY13" fmla="*/ 513673 h 606651"/>
              <a:gd name="connsiteX14" fmla="*/ 495087 w 495087"/>
              <a:gd name="connsiteY14" fmla="*/ 536457 h 606651"/>
              <a:gd name="connsiteX15" fmla="*/ 494741 w 495087"/>
              <a:gd name="connsiteY15" fmla="*/ 549460 h 606651"/>
              <a:gd name="connsiteX16" fmla="*/ 480856 w 495087"/>
              <a:gd name="connsiteY16" fmla="*/ 587262 h 606651"/>
              <a:gd name="connsiteX17" fmla="*/ 433554 w 495087"/>
              <a:gd name="connsiteY17" fmla="*/ 606651 h 606651"/>
              <a:gd name="connsiteX18" fmla="*/ 247515 w 495087"/>
              <a:gd name="connsiteY18" fmla="*/ 606594 h 606651"/>
              <a:gd name="connsiteX19" fmla="*/ 61533 w 495087"/>
              <a:gd name="connsiteY19" fmla="*/ 606651 h 606651"/>
              <a:gd name="connsiteX20" fmla="*/ 14231 w 495087"/>
              <a:gd name="connsiteY20" fmla="*/ 587262 h 606651"/>
              <a:gd name="connsiteX21" fmla="*/ 346 w 495087"/>
              <a:gd name="connsiteY21" fmla="*/ 549460 h 606651"/>
              <a:gd name="connsiteX22" fmla="*/ 0 w 495087"/>
              <a:gd name="connsiteY22" fmla="*/ 536457 h 606651"/>
              <a:gd name="connsiteX23" fmla="*/ 922 w 495087"/>
              <a:gd name="connsiteY23" fmla="*/ 513673 h 606651"/>
              <a:gd name="connsiteX24" fmla="*/ 2420 w 495087"/>
              <a:gd name="connsiteY24" fmla="*/ 500785 h 606651"/>
              <a:gd name="connsiteX25" fmla="*/ 5416 w 495087"/>
              <a:gd name="connsiteY25" fmla="*/ 484732 h 606651"/>
              <a:gd name="connsiteX26" fmla="*/ 46726 w 495087"/>
              <a:gd name="connsiteY26" fmla="*/ 428461 h 606651"/>
              <a:gd name="connsiteX27" fmla="*/ 58595 w 495087"/>
              <a:gd name="connsiteY27" fmla="*/ 421500 h 606651"/>
              <a:gd name="connsiteX28" fmla="*/ 146458 w 495087"/>
              <a:gd name="connsiteY28" fmla="*/ 391638 h 606651"/>
              <a:gd name="connsiteX29" fmla="*/ 247341 w 495087"/>
              <a:gd name="connsiteY29" fmla="*/ 0 h 606651"/>
              <a:gd name="connsiteX30" fmla="*/ 247514 w 495087"/>
              <a:gd name="connsiteY30" fmla="*/ 0 h 606651"/>
              <a:gd name="connsiteX31" fmla="*/ 247745 w 495087"/>
              <a:gd name="connsiteY31" fmla="*/ 0 h 606651"/>
              <a:gd name="connsiteX32" fmla="*/ 414430 w 495087"/>
              <a:gd name="connsiteY32" fmla="*/ 171035 h 606651"/>
              <a:gd name="connsiteX33" fmla="*/ 399392 w 495087"/>
              <a:gd name="connsiteY33" fmla="*/ 241451 h 606651"/>
              <a:gd name="connsiteX34" fmla="*/ 393457 w 495087"/>
              <a:gd name="connsiteY34" fmla="*/ 261241 h 606651"/>
              <a:gd name="connsiteX35" fmla="*/ 390346 w 495087"/>
              <a:gd name="connsiteY35" fmla="*/ 280916 h 606651"/>
              <a:gd name="connsiteX36" fmla="*/ 390807 w 495087"/>
              <a:gd name="connsiteY36" fmla="*/ 287014 h 606651"/>
              <a:gd name="connsiteX37" fmla="*/ 406940 w 495087"/>
              <a:gd name="connsiteY37" fmla="*/ 316009 h 606651"/>
              <a:gd name="connsiteX38" fmla="*/ 327659 w 495087"/>
              <a:gd name="connsiteY38" fmla="*/ 350987 h 606651"/>
              <a:gd name="connsiteX39" fmla="*/ 301501 w 495087"/>
              <a:gd name="connsiteY39" fmla="*/ 355014 h 606651"/>
              <a:gd name="connsiteX40" fmla="*/ 292571 w 495087"/>
              <a:gd name="connsiteY40" fmla="*/ 356682 h 606651"/>
              <a:gd name="connsiteX41" fmla="*/ 307090 w 495087"/>
              <a:gd name="connsiteY41" fmla="*/ 398967 h 606651"/>
              <a:gd name="connsiteX42" fmla="*/ 247745 w 495087"/>
              <a:gd name="connsiteY42" fmla="*/ 498262 h 606651"/>
              <a:gd name="connsiteX43" fmla="*/ 247341 w 495087"/>
              <a:gd name="connsiteY43" fmla="*/ 498262 h 606651"/>
              <a:gd name="connsiteX44" fmla="*/ 187996 w 495087"/>
              <a:gd name="connsiteY44" fmla="*/ 398967 h 606651"/>
              <a:gd name="connsiteX45" fmla="*/ 202515 w 495087"/>
              <a:gd name="connsiteY45" fmla="*/ 356682 h 606651"/>
              <a:gd name="connsiteX46" fmla="*/ 193585 w 495087"/>
              <a:gd name="connsiteY46" fmla="*/ 355014 h 606651"/>
              <a:gd name="connsiteX47" fmla="*/ 167427 w 495087"/>
              <a:gd name="connsiteY47" fmla="*/ 350987 h 606651"/>
              <a:gd name="connsiteX48" fmla="*/ 88146 w 495087"/>
              <a:gd name="connsiteY48" fmla="*/ 316009 h 606651"/>
              <a:gd name="connsiteX49" fmla="*/ 104221 w 495087"/>
              <a:gd name="connsiteY49" fmla="*/ 287014 h 606651"/>
              <a:gd name="connsiteX50" fmla="*/ 104740 w 495087"/>
              <a:gd name="connsiteY50" fmla="*/ 280916 h 606651"/>
              <a:gd name="connsiteX51" fmla="*/ 101629 w 495087"/>
              <a:gd name="connsiteY51" fmla="*/ 261241 h 606651"/>
              <a:gd name="connsiteX52" fmla="*/ 95694 w 495087"/>
              <a:gd name="connsiteY52" fmla="*/ 241451 h 606651"/>
              <a:gd name="connsiteX53" fmla="*/ 80656 w 495087"/>
              <a:gd name="connsiteY53" fmla="*/ 171035 h 606651"/>
              <a:gd name="connsiteX54" fmla="*/ 247341 w 495087"/>
              <a:gd name="connsiteY54" fmla="*/ 0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5087" h="606651">
                <a:moveTo>
                  <a:pt x="146458" y="391638"/>
                </a:moveTo>
                <a:cubicBezTo>
                  <a:pt x="145997" y="394400"/>
                  <a:pt x="145651" y="397449"/>
                  <a:pt x="145536" y="400729"/>
                </a:cubicBezTo>
                <a:cubicBezTo>
                  <a:pt x="134301" y="408554"/>
                  <a:pt x="101287" y="436919"/>
                  <a:pt x="116325" y="489968"/>
                </a:cubicBezTo>
                <a:cubicBezTo>
                  <a:pt x="116325" y="489968"/>
                  <a:pt x="140005" y="461775"/>
                  <a:pt x="164203" y="458150"/>
                </a:cubicBezTo>
                <a:cubicBezTo>
                  <a:pt x="187192" y="498253"/>
                  <a:pt x="226428" y="549000"/>
                  <a:pt x="247515" y="562291"/>
                </a:cubicBezTo>
                <a:cubicBezTo>
                  <a:pt x="268659" y="549000"/>
                  <a:pt x="307838" y="498253"/>
                  <a:pt x="330884" y="458150"/>
                </a:cubicBezTo>
                <a:cubicBezTo>
                  <a:pt x="355082" y="461775"/>
                  <a:pt x="378762" y="489968"/>
                  <a:pt x="378762" y="489968"/>
                </a:cubicBezTo>
                <a:cubicBezTo>
                  <a:pt x="393742" y="436919"/>
                  <a:pt x="360728" y="408554"/>
                  <a:pt x="349551" y="400729"/>
                </a:cubicBezTo>
                <a:cubicBezTo>
                  <a:pt x="349436" y="397449"/>
                  <a:pt x="349090" y="394400"/>
                  <a:pt x="348629" y="391638"/>
                </a:cubicBezTo>
                <a:cubicBezTo>
                  <a:pt x="350703" y="392271"/>
                  <a:pt x="431134" y="418680"/>
                  <a:pt x="436492" y="421500"/>
                </a:cubicBezTo>
                <a:cubicBezTo>
                  <a:pt x="440525" y="423628"/>
                  <a:pt x="444501" y="425872"/>
                  <a:pt x="448361" y="428461"/>
                </a:cubicBezTo>
                <a:cubicBezTo>
                  <a:pt x="468872" y="442385"/>
                  <a:pt x="484083" y="460279"/>
                  <a:pt x="489671" y="484732"/>
                </a:cubicBezTo>
                <a:cubicBezTo>
                  <a:pt x="490132" y="486861"/>
                  <a:pt x="492667" y="500785"/>
                  <a:pt x="492667" y="500785"/>
                </a:cubicBezTo>
                <a:cubicBezTo>
                  <a:pt x="493301" y="505042"/>
                  <a:pt x="493819" y="509357"/>
                  <a:pt x="494165" y="513673"/>
                </a:cubicBezTo>
                <a:cubicBezTo>
                  <a:pt x="494165" y="513845"/>
                  <a:pt x="495087" y="536342"/>
                  <a:pt x="495087" y="536457"/>
                </a:cubicBezTo>
                <a:cubicBezTo>
                  <a:pt x="495087" y="536457"/>
                  <a:pt x="494857" y="546986"/>
                  <a:pt x="494741" y="549460"/>
                </a:cubicBezTo>
                <a:cubicBezTo>
                  <a:pt x="493992" y="563442"/>
                  <a:pt x="491054" y="576445"/>
                  <a:pt x="480856" y="587262"/>
                </a:cubicBezTo>
                <a:cubicBezTo>
                  <a:pt x="467893" y="601013"/>
                  <a:pt x="452106" y="606651"/>
                  <a:pt x="433554" y="606651"/>
                </a:cubicBezTo>
                <a:cubicBezTo>
                  <a:pt x="371560" y="606594"/>
                  <a:pt x="309566" y="606594"/>
                  <a:pt x="247515" y="606594"/>
                </a:cubicBezTo>
                <a:cubicBezTo>
                  <a:pt x="185521" y="606594"/>
                  <a:pt x="123527" y="606594"/>
                  <a:pt x="61533" y="606651"/>
                </a:cubicBezTo>
                <a:cubicBezTo>
                  <a:pt x="42981" y="606651"/>
                  <a:pt x="27194" y="601013"/>
                  <a:pt x="14231" y="587262"/>
                </a:cubicBezTo>
                <a:cubicBezTo>
                  <a:pt x="4033" y="576445"/>
                  <a:pt x="1095" y="563442"/>
                  <a:pt x="346" y="549460"/>
                </a:cubicBezTo>
                <a:cubicBezTo>
                  <a:pt x="230" y="546986"/>
                  <a:pt x="0" y="536457"/>
                  <a:pt x="0" y="536457"/>
                </a:cubicBezTo>
                <a:cubicBezTo>
                  <a:pt x="0" y="536342"/>
                  <a:pt x="864" y="513845"/>
                  <a:pt x="922" y="513673"/>
                </a:cubicBezTo>
                <a:cubicBezTo>
                  <a:pt x="1268" y="509357"/>
                  <a:pt x="1786" y="505042"/>
                  <a:pt x="2420" y="500785"/>
                </a:cubicBezTo>
                <a:cubicBezTo>
                  <a:pt x="2420" y="500785"/>
                  <a:pt x="4897" y="486861"/>
                  <a:pt x="5416" y="484732"/>
                </a:cubicBezTo>
                <a:cubicBezTo>
                  <a:pt x="11004" y="460279"/>
                  <a:pt x="26215" y="442385"/>
                  <a:pt x="46726" y="428461"/>
                </a:cubicBezTo>
                <a:cubicBezTo>
                  <a:pt x="50586" y="425872"/>
                  <a:pt x="54562" y="423628"/>
                  <a:pt x="58595" y="421500"/>
                </a:cubicBezTo>
                <a:cubicBezTo>
                  <a:pt x="63953" y="418680"/>
                  <a:pt x="144384" y="392271"/>
                  <a:pt x="146458" y="391638"/>
                </a:cubicBezTo>
                <a:close/>
                <a:moveTo>
                  <a:pt x="247341" y="0"/>
                </a:moveTo>
                <a:cubicBezTo>
                  <a:pt x="247399" y="0"/>
                  <a:pt x="247457" y="0"/>
                  <a:pt x="247514" y="0"/>
                </a:cubicBezTo>
                <a:cubicBezTo>
                  <a:pt x="247629" y="0"/>
                  <a:pt x="247687" y="0"/>
                  <a:pt x="247745" y="0"/>
                </a:cubicBezTo>
                <a:cubicBezTo>
                  <a:pt x="340104" y="1726"/>
                  <a:pt x="414430" y="77607"/>
                  <a:pt x="414430" y="171035"/>
                </a:cubicBezTo>
                <a:cubicBezTo>
                  <a:pt x="414430" y="196118"/>
                  <a:pt x="409072" y="219993"/>
                  <a:pt x="399392" y="241451"/>
                </a:cubicBezTo>
                <a:cubicBezTo>
                  <a:pt x="397375" y="248067"/>
                  <a:pt x="395301" y="254625"/>
                  <a:pt x="393457" y="261241"/>
                </a:cubicBezTo>
                <a:cubicBezTo>
                  <a:pt x="391499" y="268202"/>
                  <a:pt x="390289" y="274703"/>
                  <a:pt x="390346" y="280916"/>
                </a:cubicBezTo>
                <a:cubicBezTo>
                  <a:pt x="390346" y="282987"/>
                  <a:pt x="390519" y="285058"/>
                  <a:pt x="390807" y="287014"/>
                </a:cubicBezTo>
                <a:cubicBezTo>
                  <a:pt x="392593" y="292882"/>
                  <a:pt x="404981" y="312672"/>
                  <a:pt x="406940" y="316009"/>
                </a:cubicBezTo>
                <a:cubicBezTo>
                  <a:pt x="385103" y="339539"/>
                  <a:pt x="356179" y="345004"/>
                  <a:pt x="327659" y="350987"/>
                </a:cubicBezTo>
                <a:cubicBezTo>
                  <a:pt x="319247" y="352770"/>
                  <a:pt x="310605" y="353806"/>
                  <a:pt x="301501" y="355014"/>
                </a:cubicBezTo>
                <a:cubicBezTo>
                  <a:pt x="298563" y="355532"/>
                  <a:pt x="295567" y="356107"/>
                  <a:pt x="292571" y="356682"/>
                </a:cubicBezTo>
                <a:lnTo>
                  <a:pt x="307090" y="398967"/>
                </a:lnTo>
                <a:cubicBezTo>
                  <a:pt x="307090" y="398967"/>
                  <a:pt x="307493" y="460696"/>
                  <a:pt x="247745" y="498262"/>
                </a:cubicBezTo>
                <a:lnTo>
                  <a:pt x="247341" y="498262"/>
                </a:lnTo>
                <a:cubicBezTo>
                  <a:pt x="187593" y="460696"/>
                  <a:pt x="187996" y="398967"/>
                  <a:pt x="187996" y="398967"/>
                </a:cubicBezTo>
                <a:lnTo>
                  <a:pt x="202515" y="356682"/>
                </a:lnTo>
                <a:cubicBezTo>
                  <a:pt x="199519" y="356107"/>
                  <a:pt x="196523" y="355532"/>
                  <a:pt x="193585" y="355014"/>
                </a:cubicBezTo>
                <a:cubicBezTo>
                  <a:pt x="184481" y="353806"/>
                  <a:pt x="175839" y="352770"/>
                  <a:pt x="167427" y="350987"/>
                </a:cubicBezTo>
                <a:cubicBezTo>
                  <a:pt x="138907" y="345004"/>
                  <a:pt x="109983" y="339539"/>
                  <a:pt x="88146" y="316009"/>
                </a:cubicBezTo>
                <a:cubicBezTo>
                  <a:pt x="90105" y="312672"/>
                  <a:pt x="102493" y="292882"/>
                  <a:pt x="104221" y="287014"/>
                </a:cubicBezTo>
                <a:cubicBezTo>
                  <a:pt x="104567" y="285058"/>
                  <a:pt x="104740" y="282987"/>
                  <a:pt x="104740" y="280916"/>
                </a:cubicBezTo>
                <a:cubicBezTo>
                  <a:pt x="104797" y="274703"/>
                  <a:pt x="103530" y="268202"/>
                  <a:pt x="101629" y="261241"/>
                </a:cubicBezTo>
                <a:cubicBezTo>
                  <a:pt x="99785" y="254625"/>
                  <a:pt x="97711" y="248067"/>
                  <a:pt x="95694" y="241451"/>
                </a:cubicBezTo>
                <a:cubicBezTo>
                  <a:pt x="86014" y="219993"/>
                  <a:pt x="80656" y="196118"/>
                  <a:pt x="80656" y="171035"/>
                </a:cubicBezTo>
                <a:cubicBezTo>
                  <a:pt x="80656" y="77607"/>
                  <a:pt x="154982" y="1726"/>
                  <a:pt x="2473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3" name="文本框 32"/>
          <p:cNvSpPr txBox="1"/>
          <p:nvPr/>
        </p:nvSpPr>
        <p:spPr>
          <a:xfrm>
            <a:off x="657180" y="3889725"/>
            <a:ext cx="4363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49000"/>
                  </a:schemeClr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THANK YOU FOR LISTENING </a:t>
            </a:r>
            <a:endParaRPr lang="zh-CN" altLang="en-US" sz="1200" dirty="0">
              <a:solidFill>
                <a:schemeClr val="bg1">
                  <a:alpha val="49000"/>
                </a:schemeClr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00275" y="4570759"/>
            <a:ext cx="132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策办人 </a:t>
            </a:r>
            <a:endParaRPr lang="zh-CN" altLang="en-US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27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986973" y="3150960"/>
            <a:ext cx="10217602" cy="97973"/>
          </a:xfrm>
          <a:prstGeom prst="roundRect">
            <a:avLst>
              <a:gd name="adj" fmla="val 50000"/>
            </a:avLst>
          </a:prstGeom>
          <a:gradFill>
            <a:gsLst>
              <a:gs pos="51000">
                <a:srgbClr val="E2826C"/>
              </a:gs>
              <a:gs pos="21000">
                <a:srgbClr val="AF3C2F"/>
              </a:gs>
              <a:gs pos="81000">
                <a:srgbClr val="AF3C2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347914" y="3093584"/>
            <a:ext cx="212725" cy="212725"/>
          </a:xfrm>
          <a:prstGeom prst="ellipse">
            <a:avLst/>
          </a:prstGeom>
          <a:solidFill>
            <a:schemeClr val="bg1"/>
          </a:solidFill>
          <a:ln>
            <a:solidFill>
              <a:srgbClr val="AF3C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86314" y="3093584"/>
            <a:ext cx="212725" cy="212725"/>
          </a:xfrm>
          <a:prstGeom prst="ellipse">
            <a:avLst/>
          </a:prstGeom>
          <a:solidFill>
            <a:schemeClr val="bg1"/>
          </a:solidFill>
          <a:ln>
            <a:solidFill>
              <a:srgbClr val="AF3C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24714" y="3093584"/>
            <a:ext cx="212725" cy="212725"/>
          </a:xfrm>
          <a:prstGeom prst="ellipse">
            <a:avLst/>
          </a:prstGeom>
          <a:solidFill>
            <a:schemeClr val="bg1"/>
          </a:solidFill>
          <a:ln>
            <a:solidFill>
              <a:srgbClr val="AF3C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663114" y="3093584"/>
            <a:ext cx="212725" cy="212725"/>
          </a:xfrm>
          <a:prstGeom prst="ellipse">
            <a:avLst/>
          </a:prstGeom>
          <a:solidFill>
            <a:schemeClr val="bg1"/>
          </a:solidFill>
          <a:ln>
            <a:solidFill>
              <a:srgbClr val="AF3C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54151" y="2217420"/>
            <a:ext cx="2000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01</a:t>
            </a:r>
            <a:endParaRPr lang="zh-CN" altLang="en-US" sz="48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92551" y="2222356"/>
            <a:ext cx="2000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02</a:t>
            </a:r>
            <a:endParaRPr lang="zh-CN" altLang="en-US" sz="48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30951" y="2227292"/>
            <a:ext cx="2000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03</a:t>
            </a:r>
            <a:endParaRPr lang="zh-CN" altLang="en-US" sz="48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69351" y="2232228"/>
            <a:ext cx="2000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04</a:t>
            </a:r>
            <a:endParaRPr lang="zh-CN" altLang="en-US" sz="48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5" name="文本框 27"/>
          <p:cNvSpPr txBox="1"/>
          <p:nvPr/>
        </p:nvSpPr>
        <p:spPr>
          <a:xfrm>
            <a:off x="1369910" y="3363685"/>
            <a:ext cx="216873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关于产品</a:t>
            </a:r>
            <a:endParaRPr lang="zh-CN" altLang="en-US" sz="24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6" name="文本框 27"/>
          <p:cNvSpPr txBox="1"/>
          <p:nvPr/>
        </p:nvSpPr>
        <p:spPr>
          <a:xfrm>
            <a:off x="3808310" y="3378235"/>
            <a:ext cx="216873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产品介绍</a:t>
            </a:r>
            <a:endParaRPr lang="zh-CN" altLang="en-US" sz="24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7" name="文本框 27"/>
          <p:cNvSpPr txBox="1"/>
          <p:nvPr/>
        </p:nvSpPr>
        <p:spPr>
          <a:xfrm>
            <a:off x="6246710" y="3392785"/>
            <a:ext cx="216873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市场分析</a:t>
            </a:r>
            <a:endParaRPr lang="zh-CN" altLang="en-US" sz="24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85110" y="3407335"/>
            <a:ext cx="216873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发展前景</a:t>
            </a:r>
            <a:endParaRPr lang="zh-CN" altLang="en-US" sz="24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454151" y="3775886"/>
            <a:ext cx="2259981" cy="1814818"/>
            <a:chOff x="1454151" y="3720470"/>
            <a:chExt cx="2259981" cy="1814818"/>
          </a:xfrm>
        </p:grpSpPr>
        <p:sp>
          <p:nvSpPr>
            <p:cNvPr id="29" name="文本框 28"/>
            <p:cNvSpPr txBox="1"/>
            <p:nvPr/>
          </p:nvSpPr>
          <p:spPr>
            <a:xfrm>
              <a:off x="1454151" y="3720470"/>
              <a:ext cx="2259981" cy="1746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kings-size-bed_15822"/>
            <p:cNvSpPr>
              <a:spLocks noChangeAspect="1"/>
            </p:cNvSpPr>
            <p:nvPr/>
          </p:nvSpPr>
          <p:spPr bwMode="auto">
            <a:xfrm>
              <a:off x="2808570" y="5221966"/>
              <a:ext cx="304085" cy="313322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88862 h 440259"/>
                <a:gd name="T69" fmla="*/ 88862 h 440259"/>
                <a:gd name="T70" fmla="*/ 278945 h 440259"/>
                <a:gd name="T71" fmla="*/ 278945 h 440259"/>
                <a:gd name="T72" fmla="*/ 278945 h 440259"/>
                <a:gd name="T73" fmla="*/ 278945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88862 h 440259"/>
                <a:gd name="T79" fmla="*/ 88862 h 440259"/>
                <a:gd name="T80" fmla="*/ 278945 h 440259"/>
                <a:gd name="T81" fmla="*/ 278945 h 440259"/>
                <a:gd name="T82" fmla="*/ 278945 h 440259"/>
                <a:gd name="T83" fmla="*/ 278945 h 440259"/>
                <a:gd name="T84" fmla="*/ 278945 h 440259"/>
                <a:gd name="T85" fmla="*/ 278945 h 440259"/>
                <a:gd name="T86" fmla="*/ 278945 h 440259"/>
                <a:gd name="T87" fmla="*/ 278945 h 440259"/>
                <a:gd name="T88" fmla="*/ 88862 h 440259"/>
                <a:gd name="T89" fmla="*/ 88862 h 440259"/>
                <a:gd name="T90" fmla="*/ 278945 h 440259"/>
                <a:gd name="T91" fmla="*/ 278945 h 440259"/>
                <a:gd name="T92" fmla="*/ 278945 h 440259"/>
                <a:gd name="T93" fmla="*/ 278945 h 440259"/>
                <a:gd name="T94" fmla="*/ 278945 h 440259"/>
                <a:gd name="T95" fmla="*/ 278945 h 440259"/>
                <a:gd name="T96" fmla="*/ 278945 h 440259"/>
                <a:gd name="T97" fmla="*/ 278945 h 440259"/>
                <a:gd name="T98" fmla="*/ 278945 h 440259"/>
                <a:gd name="T99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0" h="867">
                  <a:moveTo>
                    <a:pt x="819" y="192"/>
                  </a:moveTo>
                  <a:lnTo>
                    <a:pt x="421" y="3"/>
                  </a:lnTo>
                  <a:cubicBezTo>
                    <a:pt x="421" y="3"/>
                    <a:pt x="421" y="3"/>
                    <a:pt x="420" y="3"/>
                  </a:cubicBezTo>
                  <a:cubicBezTo>
                    <a:pt x="419" y="3"/>
                    <a:pt x="418" y="2"/>
                    <a:pt x="417" y="2"/>
                  </a:cubicBezTo>
                  <a:cubicBezTo>
                    <a:pt x="416" y="2"/>
                    <a:pt x="415" y="1"/>
                    <a:pt x="414" y="1"/>
                  </a:cubicBezTo>
                  <a:cubicBezTo>
                    <a:pt x="413" y="1"/>
                    <a:pt x="412" y="1"/>
                    <a:pt x="411" y="0"/>
                  </a:cubicBezTo>
                  <a:cubicBezTo>
                    <a:pt x="409" y="0"/>
                    <a:pt x="408" y="0"/>
                    <a:pt x="407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5" y="0"/>
                    <a:pt x="404" y="0"/>
                    <a:pt x="403" y="0"/>
                  </a:cubicBezTo>
                  <a:cubicBezTo>
                    <a:pt x="402" y="0"/>
                    <a:pt x="401" y="0"/>
                    <a:pt x="400" y="1"/>
                  </a:cubicBezTo>
                  <a:cubicBezTo>
                    <a:pt x="398" y="1"/>
                    <a:pt x="397" y="1"/>
                    <a:pt x="396" y="1"/>
                  </a:cubicBezTo>
                  <a:cubicBezTo>
                    <a:pt x="395" y="2"/>
                    <a:pt x="394" y="2"/>
                    <a:pt x="393" y="2"/>
                  </a:cubicBezTo>
                  <a:cubicBezTo>
                    <a:pt x="392" y="3"/>
                    <a:pt x="391" y="3"/>
                    <a:pt x="390" y="4"/>
                  </a:cubicBezTo>
                  <a:cubicBezTo>
                    <a:pt x="389" y="4"/>
                    <a:pt x="388" y="5"/>
                    <a:pt x="387" y="6"/>
                  </a:cubicBezTo>
                  <a:cubicBezTo>
                    <a:pt x="386" y="6"/>
                    <a:pt x="385" y="7"/>
                    <a:pt x="384" y="8"/>
                  </a:cubicBezTo>
                  <a:cubicBezTo>
                    <a:pt x="383" y="8"/>
                    <a:pt x="382" y="9"/>
                    <a:pt x="381" y="10"/>
                  </a:cubicBezTo>
                  <a:cubicBezTo>
                    <a:pt x="380" y="11"/>
                    <a:pt x="380" y="12"/>
                    <a:pt x="379" y="12"/>
                  </a:cubicBezTo>
                  <a:cubicBezTo>
                    <a:pt x="378" y="13"/>
                    <a:pt x="377" y="14"/>
                    <a:pt x="377" y="15"/>
                  </a:cubicBezTo>
                  <a:cubicBezTo>
                    <a:pt x="376" y="16"/>
                    <a:pt x="375" y="17"/>
                    <a:pt x="375" y="18"/>
                  </a:cubicBezTo>
                  <a:cubicBezTo>
                    <a:pt x="374" y="19"/>
                    <a:pt x="374" y="20"/>
                    <a:pt x="373" y="20"/>
                  </a:cubicBezTo>
                  <a:cubicBezTo>
                    <a:pt x="373" y="21"/>
                    <a:pt x="373" y="21"/>
                    <a:pt x="373" y="21"/>
                  </a:cubicBezTo>
                  <a:cubicBezTo>
                    <a:pt x="373" y="22"/>
                    <a:pt x="372" y="24"/>
                    <a:pt x="372" y="25"/>
                  </a:cubicBezTo>
                  <a:cubicBezTo>
                    <a:pt x="372" y="26"/>
                    <a:pt x="371" y="27"/>
                    <a:pt x="371" y="28"/>
                  </a:cubicBezTo>
                  <a:cubicBezTo>
                    <a:pt x="371" y="29"/>
                    <a:pt x="371" y="30"/>
                    <a:pt x="370" y="31"/>
                  </a:cubicBezTo>
                  <a:cubicBezTo>
                    <a:pt x="370" y="32"/>
                    <a:pt x="370" y="34"/>
                    <a:pt x="370" y="35"/>
                  </a:cubicBezTo>
                  <a:cubicBezTo>
                    <a:pt x="370" y="35"/>
                    <a:pt x="370" y="35"/>
                    <a:pt x="370" y="36"/>
                  </a:cubicBezTo>
                  <a:lnTo>
                    <a:pt x="370" y="146"/>
                  </a:lnTo>
                  <a:lnTo>
                    <a:pt x="293" y="186"/>
                  </a:lnTo>
                  <a:cubicBezTo>
                    <a:pt x="293" y="186"/>
                    <a:pt x="293" y="186"/>
                    <a:pt x="293" y="186"/>
                  </a:cubicBezTo>
                  <a:lnTo>
                    <a:pt x="19" y="331"/>
                  </a:lnTo>
                  <a:cubicBezTo>
                    <a:pt x="19" y="331"/>
                    <a:pt x="18" y="331"/>
                    <a:pt x="18" y="331"/>
                  </a:cubicBezTo>
                  <a:cubicBezTo>
                    <a:pt x="18" y="331"/>
                    <a:pt x="18" y="331"/>
                    <a:pt x="18" y="331"/>
                  </a:cubicBezTo>
                  <a:cubicBezTo>
                    <a:pt x="17" y="331"/>
                    <a:pt x="17" y="332"/>
                    <a:pt x="16" y="332"/>
                  </a:cubicBezTo>
                  <a:cubicBezTo>
                    <a:pt x="16" y="333"/>
                    <a:pt x="15" y="333"/>
                    <a:pt x="14" y="333"/>
                  </a:cubicBezTo>
                  <a:cubicBezTo>
                    <a:pt x="14" y="334"/>
                    <a:pt x="13" y="334"/>
                    <a:pt x="12" y="335"/>
                  </a:cubicBezTo>
                  <a:cubicBezTo>
                    <a:pt x="12" y="336"/>
                    <a:pt x="11" y="336"/>
                    <a:pt x="11" y="337"/>
                  </a:cubicBezTo>
                  <a:cubicBezTo>
                    <a:pt x="10" y="337"/>
                    <a:pt x="10" y="338"/>
                    <a:pt x="9" y="338"/>
                  </a:cubicBezTo>
                  <a:cubicBezTo>
                    <a:pt x="8" y="339"/>
                    <a:pt x="8" y="339"/>
                    <a:pt x="8" y="340"/>
                  </a:cubicBezTo>
                  <a:cubicBezTo>
                    <a:pt x="7" y="341"/>
                    <a:pt x="7" y="341"/>
                    <a:pt x="6" y="342"/>
                  </a:cubicBezTo>
                  <a:cubicBezTo>
                    <a:pt x="6" y="343"/>
                    <a:pt x="5" y="343"/>
                    <a:pt x="5" y="344"/>
                  </a:cubicBezTo>
                  <a:cubicBezTo>
                    <a:pt x="4" y="345"/>
                    <a:pt x="4" y="345"/>
                    <a:pt x="4" y="346"/>
                  </a:cubicBezTo>
                  <a:cubicBezTo>
                    <a:pt x="3" y="347"/>
                    <a:pt x="3" y="347"/>
                    <a:pt x="3" y="348"/>
                  </a:cubicBezTo>
                  <a:cubicBezTo>
                    <a:pt x="2" y="349"/>
                    <a:pt x="2" y="350"/>
                    <a:pt x="2" y="350"/>
                  </a:cubicBezTo>
                  <a:cubicBezTo>
                    <a:pt x="2" y="351"/>
                    <a:pt x="1" y="352"/>
                    <a:pt x="1" y="352"/>
                  </a:cubicBezTo>
                  <a:cubicBezTo>
                    <a:pt x="1" y="353"/>
                    <a:pt x="1" y="354"/>
                    <a:pt x="1" y="355"/>
                  </a:cubicBezTo>
                  <a:cubicBezTo>
                    <a:pt x="0" y="356"/>
                    <a:pt x="0" y="356"/>
                    <a:pt x="0" y="357"/>
                  </a:cubicBezTo>
                  <a:cubicBezTo>
                    <a:pt x="0" y="358"/>
                    <a:pt x="0" y="359"/>
                    <a:pt x="0" y="360"/>
                  </a:cubicBezTo>
                  <a:cubicBezTo>
                    <a:pt x="0" y="360"/>
                    <a:pt x="0" y="361"/>
                    <a:pt x="0" y="361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lnTo>
                    <a:pt x="0" y="375"/>
                  </a:lnTo>
                  <a:lnTo>
                    <a:pt x="0" y="516"/>
                  </a:lnTo>
                  <a:lnTo>
                    <a:pt x="0" y="601"/>
                  </a:lnTo>
                  <a:cubicBezTo>
                    <a:pt x="0" y="621"/>
                    <a:pt x="16" y="637"/>
                    <a:pt x="36" y="637"/>
                  </a:cubicBezTo>
                  <a:cubicBezTo>
                    <a:pt x="55" y="637"/>
                    <a:pt x="71" y="621"/>
                    <a:pt x="71" y="601"/>
                  </a:cubicBezTo>
                  <a:lnTo>
                    <a:pt x="71" y="581"/>
                  </a:lnTo>
                  <a:lnTo>
                    <a:pt x="380" y="772"/>
                  </a:lnTo>
                  <a:lnTo>
                    <a:pt x="380" y="832"/>
                  </a:lnTo>
                  <a:cubicBezTo>
                    <a:pt x="380" y="851"/>
                    <a:pt x="396" y="867"/>
                    <a:pt x="416" y="867"/>
                  </a:cubicBezTo>
                  <a:cubicBezTo>
                    <a:pt x="435" y="867"/>
                    <a:pt x="451" y="851"/>
                    <a:pt x="451" y="832"/>
                  </a:cubicBezTo>
                  <a:lnTo>
                    <a:pt x="451" y="772"/>
                  </a:lnTo>
                  <a:lnTo>
                    <a:pt x="768" y="579"/>
                  </a:lnTo>
                  <a:lnTo>
                    <a:pt x="768" y="593"/>
                  </a:lnTo>
                  <a:cubicBezTo>
                    <a:pt x="768" y="613"/>
                    <a:pt x="784" y="629"/>
                    <a:pt x="804" y="629"/>
                  </a:cubicBezTo>
                  <a:cubicBezTo>
                    <a:pt x="824" y="629"/>
                    <a:pt x="840" y="613"/>
                    <a:pt x="840" y="593"/>
                  </a:cubicBezTo>
                  <a:lnTo>
                    <a:pt x="840" y="515"/>
                  </a:lnTo>
                  <a:lnTo>
                    <a:pt x="840" y="362"/>
                  </a:lnTo>
                  <a:lnTo>
                    <a:pt x="840" y="224"/>
                  </a:lnTo>
                  <a:cubicBezTo>
                    <a:pt x="839" y="210"/>
                    <a:pt x="832" y="198"/>
                    <a:pt x="819" y="192"/>
                  </a:cubicBezTo>
                  <a:close/>
                  <a:moveTo>
                    <a:pt x="406" y="207"/>
                  </a:moveTo>
                  <a:lnTo>
                    <a:pt x="506" y="256"/>
                  </a:lnTo>
                  <a:lnTo>
                    <a:pt x="483" y="272"/>
                  </a:lnTo>
                  <a:lnTo>
                    <a:pt x="385" y="219"/>
                  </a:lnTo>
                  <a:lnTo>
                    <a:pt x="406" y="207"/>
                  </a:lnTo>
                  <a:close/>
                  <a:moveTo>
                    <a:pt x="380" y="688"/>
                  </a:moveTo>
                  <a:lnTo>
                    <a:pt x="71" y="497"/>
                  </a:lnTo>
                  <a:lnTo>
                    <a:pt x="71" y="424"/>
                  </a:lnTo>
                  <a:lnTo>
                    <a:pt x="380" y="604"/>
                  </a:lnTo>
                  <a:lnTo>
                    <a:pt x="380" y="688"/>
                  </a:lnTo>
                  <a:close/>
                  <a:moveTo>
                    <a:pt x="416" y="542"/>
                  </a:moveTo>
                  <a:lnTo>
                    <a:pt x="109" y="364"/>
                  </a:lnTo>
                  <a:lnTo>
                    <a:pt x="309" y="259"/>
                  </a:lnTo>
                  <a:lnTo>
                    <a:pt x="617" y="427"/>
                  </a:lnTo>
                  <a:lnTo>
                    <a:pt x="416" y="542"/>
                  </a:lnTo>
                  <a:close/>
                  <a:moveTo>
                    <a:pt x="553" y="310"/>
                  </a:moveTo>
                  <a:lnTo>
                    <a:pt x="579" y="292"/>
                  </a:lnTo>
                  <a:lnTo>
                    <a:pt x="727" y="365"/>
                  </a:lnTo>
                  <a:lnTo>
                    <a:pt x="690" y="386"/>
                  </a:lnTo>
                  <a:lnTo>
                    <a:pt x="553" y="310"/>
                  </a:lnTo>
                  <a:close/>
                  <a:moveTo>
                    <a:pt x="768" y="495"/>
                  </a:moveTo>
                  <a:lnTo>
                    <a:pt x="451" y="688"/>
                  </a:lnTo>
                  <a:lnTo>
                    <a:pt x="451" y="604"/>
                  </a:lnTo>
                  <a:lnTo>
                    <a:pt x="709" y="458"/>
                  </a:lnTo>
                  <a:cubicBezTo>
                    <a:pt x="709" y="457"/>
                    <a:pt x="709" y="457"/>
                    <a:pt x="709" y="457"/>
                  </a:cubicBezTo>
                  <a:lnTo>
                    <a:pt x="768" y="424"/>
                  </a:lnTo>
                  <a:lnTo>
                    <a:pt x="768" y="495"/>
                  </a:lnTo>
                  <a:close/>
                  <a:moveTo>
                    <a:pt x="768" y="305"/>
                  </a:moveTo>
                  <a:lnTo>
                    <a:pt x="442" y="145"/>
                  </a:lnTo>
                  <a:lnTo>
                    <a:pt x="442" y="92"/>
                  </a:lnTo>
                  <a:lnTo>
                    <a:pt x="768" y="247"/>
                  </a:lnTo>
                  <a:lnTo>
                    <a:pt x="768" y="305"/>
                  </a:lnTo>
                  <a:close/>
                </a:path>
              </a:pathLst>
            </a:custGeom>
            <a:solidFill>
              <a:srgbClr val="AF3C2F"/>
            </a:solidFill>
            <a:ln>
              <a:noFill/>
            </a:ln>
          </p:spPr>
        </p:sp>
      </p:grpSp>
      <p:grpSp>
        <p:nvGrpSpPr>
          <p:cNvPr id="32" name="组合 31"/>
          <p:cNvGrpSpPr/>
          <p:nvPr/>
        </p:nvGrpSpPr>
        <p:grpSpPr>
          <a:xfrm>
            <a:off x="3913952" y="3775886"/>
            <a:ext cx="2259981" cy="1814818"/>
            <a:chOff x="1454151" y="3720470"/>
            <a:chExt cx="2259981" cy="1814818"/>
          </a:xfrm>
        </p:grpSpPr>
        <p:sp>
          <p:nvSpPr>
            <p:cNvPr id="33" name="文本框 32"/>
            <p:cNvSpPr txBox="1"/>
            <p:nvPr/>
          </p:nvSpPr>
          <p:spPr>
            <a:xfrm>
              <a:off x="1454151" y="3720470"/>
              <a:ext cx="2259981" cy="1746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4" name="kings-size-bed_15822"/>
            <p:cNvSpPr>
              <a:spLocks noChangeAspect="1"/>
            </p:cNvSpPr>
            <p:nvPr/>
          </p:nvSpPr>
          <p:spPr bwMode="auto">
            <a:xfrm>
              <a:off x="2808570" y="5221966"/>
              <a:ext cx="304085" cy="313322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88862 h 440259"/>
                <a:gd name="T69" fmla="*/ 88862 h 440259"/>
                <a:gd name="T70" fmla="*/ 278945 h 440259"/>
                <a:gd name="T71" fmla="*/ 278945 h 440259"/>
                <a:gd name="T72" fmla="*/ 278945 h 440259"/>
                <a:gd name="T73" fmla="*/ 278945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88862 h 440259"/>
                <a:gd name="T79" fmla="*/ 88862 h 440259"/>
                <a:gd name="T80" fmla="*/ 278945 h 440259"/>
                <a:gd name="T81" fmla="*/ 278945 h 440259"/>
                <a:gd name="T82" fmla="*/ 278945 h 440259"/>
                <a:gd name="T83" fmla="*/ 278945 h 440259"/>
                <a:gd name="T84" fmla="*/ 278945 h 440259"/>
                <a:gd name="T85" fmla="*/ 278945 h 440259"/>
                <a:gd name="T86" fmla="*/ 278945 h 440259"/>
                <a:gd name="T87" fmla="*/ 278945 h 440259"/>
                <a:gd name="T88" fmla="*/ 88862 h 440259"/>
                <a:gd name="T89" fmla="*/ 88862 h 440259"/>
                <a:gd name="T90" fmla="*/ 278945 h 440259"/>
                <a:gd name="T91" fmla="*/ 278945 h 440259"/>
                <a:gd name="T92" fmla="*/ 278945 h 440259"/>
                <a:gd name="T93" fmla="*/ 278945 h 440259"/>
                <a:gd name="T94" fmla="*/ 278945 h 440259"/>
                <a:gd name="T95" fmla="*/ 278945 h 440259"/>
                <a:gd name="T96" fmla="*/ 278945 h 440259"/>
                <a:gd name="T97" fmla="*/ 278945 h 440259"/>
                <a:gd name="T98" fmla="*/ 278945 h 440259"/>
                <a:gd name="T99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0" h="867">
                  <a:moveTo>
                    <a:pt x="819" y="192"/>
                  </a:moveTo>
                  <a:lnTo>
                    <a:pt x="421" y="3"/>
                  </a:lnTo>
                  <a:cubicBezTo>
                    <a:pt x="421" y="3"/>
                    <a:pt x="421" y="3"/>
                    <a:pt x="420" y="3"/>
                  </a:cubicBezTo>
                  <a:cubicBezTo>
                    <a:pt x="419" y="3"/>
                    <a:pt x="418" y="2"/>
                    <a:pt x="417" y="2"/>
                  </a:cubicBezTo>
                  <a:cubicBezTo>
                    <a:pt x="416" y="2"/>
                    <a:pt x="415" y="1"/>
                    <a:pt x="414" y="1"/>
                  </a:cubicBezTo>
                  <a:cubicBezTo>
                    <a:pt x="413" y="1"/>
                    <a:pt x="412" y="1"/>
                    <a:pt x="411" y="0"/>
                  </a:cubicBezTo>
                  <a:cubicBezTo>
                    <a:pt x="409" y="0"/>
                    <a:pt x="408" y="0"/>
                    <a:pt x="407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5" y="0"/>
                    <a:pt x="404" y="0"/>
                    <a:pt x="403" y="0"/>
                  </a:cubicBezTo>
                  <a:cubicBezTo>
                    <a:pt x="402" y="0"/>
                    <a:pt x="401" y="0"/>
                    <a:pt x="400" y="1"/>
                  </a:cubicBezTo>
                  <a:cubicBezTo>
                    <a:pt x="398" y="1"/>
                    <a:pt x="397" y="1"/>
                    <a:pt x="396" y="1"/>
                  </a:cubicBezTo>
                  <a:cubicBezTo>
                    <a:pt x="395" y="2"/>
                    <a:pt x="394" y="2"/>
                    <a:pt x="393" y="2"/>
                  </a:cubicBezTo>
                  <a:cubicBezTo>
                    <a:pt x="392" y="3"/>
                    <a:pt x="391" y="3"/>
                    <a:pt x="390" y="4"/>
                  </a:cubicBezTo>
                  <a:cubicBezTo>
                    <a:pt x="389" y="4"/>
                    <a:pt x="388" y="5"/>
                    <a:pt x="387" y="6"/>
                  </a:cubicBezTo>
                  <a:cubicBezTo>
                    <a:pt x="386" y="6"/>
                    <a:pt x="385" y="7"/>
                    <a:pt x="384" y="8"/>
                  </a:cubicBezTo>
                  <a:cubicBezTo>
                    <a:pt x="383" y="8"/>
                    <a:pt x="382" y="9"/>
                    <a:pt x="381" y="10"/>
                  </a:cubicBezTo>
                  <a:cubicBezTo>
                    <a:pt x="380" y="11"/>
                    <a:pt x="380" y="12"/>
                    <a:pt x="379" y="12"/>
                  </a:cubicBezTo>
                  <a:cubicBezTo>
                    <a:pt x="378" y="13"/>
                    <a:pt x="377" y="14"/>
                    <a:pt x="377" y="15"/>
                  </a:cubicBezTo>
                  <a:cubicBezTo>
                    <a:pt x="376" y="16"/>
                    <a:pt x="375" y="17"/>
                    <a:pt x="375" y="18"/>
                  </a:cubicBezTo>
                  <a:cubicBezTo>
                    <a:pt x="374" y="19"/>
                    <a:pt x="374" y="20"/>
                    <a:pt x="373" y="20"/>
                  </a:cubicBezTo>
                  <a:cubicBezTo>
                    <a:pt x="373" y="21"/>
                    <a:pt x="373" y="21"/>
                    <a:pt x="373" y="21"/>
                  </a:cubicBezTo>
                  <a:cubicBezTo>
                    <a:pt x="373" y="22"/>
                    <a:pt x="372" y="24"/>
                    <a:pt x="372" y="25"/>
                  </a:cubicBezTo>
                  <a:cubicBezTo>
                    <a:pt x="372" y="26"/>
                    <a:pt x="371" y="27"/>
                    <a:pt x="371" y="28"/>
                  </a:cubicBezTo>
                  <a:cubicBezTo>
                    <a:pt x="371" y="29"/>
                    <a:pt x="371" y="30"/>
                    <a:pt x="370" y="31"/>
                  </a:cubicBezTo>
                  <a:cubicBezTo>
                    <a:pt x="370" y="32"/>
                    <a:pt x="370" y="34"/>
                    <a:pt x="370" y="35"/>
                  </a:cubicBezTo>
                  <a:cubicBezTo>
                    <a:pt x="370" y="35"/>
                    <a:pt x="370" y="35"/>
                    <a:pt x="370" y="36"/>
                  </a:cubicBezTo>
                  <a:lnTo>
                    <a:pt x="370" y="146"/>
                  </a:lnTo>
                  <a:lnTo>
                    <a:pt x="293" y="186"/>
                  </a:lnTo>
                  <a:cubicBezTo>
                    <a:pt x="293" y="186"/>
                    <a:pt x="293" y="186"/>
                    <a:pt x="293" y="186"/>
                  </a:cubicBezTo>
                  <a:lnTo>
                    <a:pt x="19" y="331"/>
                  </a:lnTo>
                  <a:cubicBezTo>
                    <a:pt x="19" y="331"/>
                    <a:pt x="18" y="331"/>
                    <a:pt x="18" y="331"/>
                  </a:cubicBezTo>
                  <a:cubicBezTo>
                    <a:pt x="18" y="331"/>
                    <a:pt x="18" y="331"/>
                    <a:pt x="18" y="331"/>
                  </a:cubicBezTo>
                  <a:cubicBezTo>
                    <a:pt x="17" y="331"/>
                    <a:pt x="17" y="332"/>
                    <a:pt x="16" y="332"/>
                  </a:cubicBezTo>
                  <a:cubicBezTo>
                    <a:pt x="16" y="333"/>
                    <a:pt x="15" y="333"/>
                    <a:pt x="14" y="333"/>
                  </a:cubicBezTo>
                  <a:cubicBezTo>
                    <a:pt x="14" y="334"/>
                    <a:pt x="13" y="334"/>
                    <a:pt x="12" y="335"/>
                  </a:cubicBezTo>
                  <a:cubicBezTo>
                    <a:pt x="12" y="336"/>
                    <a:pt x="11" y="336"/>
                    <a:pt x="11" y="337"/>
                  </a:cubicBezTo>
                  <a:cubicBezTo>
                    <a:pt x="10" y="337"/>
                    <a:pt x="10" y="338"/>
                    <a:pt x="9" y="338"/>
                  </a:cubicBezTo>
                  <a:cubicBezTo>
                    <a:pt x="8" y="339"/>
                    <a:pt x="8" y="339"/>
                    <a:pt x="8" y="340"/>
                  </a:cubicBezTo>
                  <a:cubicBezTo>
                    <a:pt x="7" y="341"/>
                    <a:pt x="7" y="341"/>
                    <a:pt x="6" y="342"/>
                  </a:cubicBezTo>
                  <a:cubicBezTo>
                    <a:pt x="6" y="343"/>
                    <a:pt x="5" y="343"/>
                    <a:pt x="5" y="344"/>
                  </a:cubicBezTo>
                  <a:cubicBezTo>
                    <a:pt x="4" y="345"/>
                    <a:pt x="4" y="345"/>
                    <a:pt x="4" y="346"/>
                  </a:cubicBezTo>
                  <a:cubicBezTo>
                    <a:pt x="3" y="347"/>
                    <a:pt x="3" y="347"/>
                    <a:pt x="3" y="348"/>
                  </a:cubicBezTo>
                  <a:cubicBezTo>
                    <a:pt x="2" y="349"/>
                    <a:pt x="2" y="350"/>
                    <a:pt x="2" y="350"/>
                  </a:cubicBezTo>
                  <a:cubicBezTo>
                    <a:pt x="2" y="351"/>
                    <a:pt x="1" y="352"/>
                    <a:pt x="1" y="352"/>
                  </a:cubicBezTo>
                  <a:cubicBezTo>
                    <a:pt x="1" y="353"/>
                    <a:pt x="1" y="354"/>
                    <a:pt x="1" y="355"/>
                  </a:cubicBezTo>
                  <a:cubicBezTo>
                    <a:pt x="0" y="356"/>
                    <a:pt x="0" y="356"/>
                    <a:pt x="0" y="357"/>
                  </a:cubicBezTo>
                  <a:cubicBezTo>
                    <a:pt x="0" y="358"/>
                    <a:pt x="0" y="359"/>
                    <a:pt x="0" y="360"/>
                  </a:cubicBezTo>
                  <a:cubicBezTo>
                    <a:pt x="0" y="360"/>
                    <a:pt x="0" y="361"/>
                    <a:pt x="0" y="361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lnTo>
                    <a:pt x="0" y="375"/>
                  </a:lnTo>
                  <a:lnTo>
                    <a:pt x="0" y="516"/>
                  </a:lnTo>
                  <a:lnTo>
                    <a:pt x="0" y="601"/>
                  </a:lnTo>
                  <a:cubicBezTo>
                    <a:pt x="0" y="621"/>
                    <a:pt x="16" y="637"/>
                    <a:pt x="36" y="637"/>
                  </a:cubicBezTo>
                  <a:cubicBezTo>
                    <a:pt x="55" y="637"/>
                    <a:pt x="71" y="621"/>
                    <a:pt x="71" y="601"/>
                  </a:cubicBezTo>
                  <a:lnTo>
                    <a:pt x="71" y="581"/>
                  </a:lnTo>
                  <a:lnTo>
                    <a:pt x="380" y="772"/>
                  </a:lnTo>
                  <a:lnTo>
                    <a:pt x="380" y="832"/>
                  </a:lnTo>
                  <a:cubicBezTo>
                    <a:pt x="380" y="851"/>
                    <a:pt x="396" y="867"/>
                    <a:pt x="416" y="867"/>
                  </a:cubicBezTo>
                  <a:cubicBezTo>
                    <a:pt x="435" y="867"/>
                    <a:pt x="451" y="851"/>
                    <a:pt x="451" y="832"/>
                  </a:cubicBezTo>
                  <a:lnTo>
                    <a:pt x="451" y="772"/>
                  </a:lnTo>
                  <a:lnTo>
                    <a:pt x="768" y="579"/>
                  </a:lnTo>
                  <a:lnTo>
                    <a:pt x="768" y="593"/>
                  </a:lnTo>
                  <a:cubicBezTo>
                    <a:pt x="768" y="613"/>
                    <a:pt x="784" y="629"/>
                    <a:pt x="804" y="629"/>
                  </a:cubicBezTo>
                  <a:cubicBezTo>
                    <a:pt x="824" y="629"/>
                    <a:pt x="840" y="613"/>
                    <a:pt x="840" y="593"/>
                  </a:cubicBezTo>
                  <a:lnTo>
                    <a:pt x="840" y="515"/>
                  </a:lnTo>
                  <a:lnTo>
                    <a:pt x="840" y="362"/>
                  </a:lnTo>
                  <a:lnTo>
                    <a:pt x="840" y="224"/>
                  </a:lnTo>
                  <a:cubicBezTo>
                    <a:pt x="839" y="210"/>
                    <a:pt x="832" y="198"/>
                    <a:pt x="819" y="192"/>
                  </a:cubicBezTo>
                  <a:close/>
                  <a:moveTo>
                    <a:pt x="406" y="207"/>
                  </a:moveTo>
                  <a:lnTo>
                    <a:pt x="506" y="256"/>
                  </a:lnTo>
                  <a:lnTo>
                    <a:pt x="483" y="272"/>
                  </a:lnTo>
                  <a:lnTo>
                    <a:pt x="385" y="219"/>
                  </a:lnTo>
                  <a:lnTo>
                    <a:pt x="406" y="207"/>
                  </a:lnTo>
                  <a:close/>
                  <a:moveTo>
                    <a:pt x="380" y="688"/>
                  </a:moveTo>
                  <a:lnTo>
                    <a:pt x="71" y="497"/>
                  </a:lnTo>
                  <a:lnTo>
                    <a:pt x="71" y="424"/>
                  </a:lnTo>
                  <a:lnTo>
                    <a:pt x="380" y="604"/>
                  </a:lnTo>
                  <a:lnTo>
                    <a:pt x="380" y="688"/>
                  </a:lnTo>
                  <a:close/>
                  <a:moveTo>
                    <a:pt x="416" y="542"/>
                  </a:moveTo>
                  <a:lnTo>
                    <a:pt x="109" y="364"/>
                  </a:lnTo>
                  <a:lnTo>
                    <a:pt x="309" y="259"/>
                  </a:lnTo>
                  <a:lnTo>
                    <a:pt x="617" y="427"/>
                  </a:lnTo>
                  <a:lnTo>
                    <a:pt x="416" y="542"/>
                  </a:lnTo>
                  <a:close/>
                  <a:moveTo>
                    <a:pt x="553" y="310"/>
                  </a:moveTo>
                  <a:lnTo>
                    <a:pt x="579" y="292"/>
                  </a:lnTo>
                  <a:lnTo>
                    <a:pt x="727" y="365"/>
                  </a:lnTo>
                  <a:lnTo>
                    <a:pt x="690" y="386"/>
                  </a:lnTo>
                  <a:lnTo>
                    <a:pt x="553" y="310"/>
                  </a:lnTo>
                  <a:close/>
                  <a:moveTo>
                    <a:pt x="768" y="495"/>
                  </a:moveTo>
                  <a:lnTo>
                    <a:pt x="451" y="688"/>
                  </a:lnTo>
                  <a:lnTo>
                    <a:pt x="451" y="604"/>
                  </a:lnTo>
                  <a:lnTo>
                    <a:pt x="709" y="458"/>
                  </a:lnTo>
                  <a:cubicBezTo>
                    <a:pt x="709" y="457"/>
                    <a:pt x="709" y="457"/>
                    <a:pt x="709" y="457"/>
                  </a:cubicBezTo>
                  <a:lnTo>
                    <a:pt x="768" y="424"/>
                  </a:lnTo>
                  <a:lnTo>
                    <a:pt x="768" y="495"/>
                  </a:lnTo>
                  <a:close/>
                  <a:moveTo>
                    <a:pt x="768" y="305"/>
                  </a:moveTo>
                  <a:lnTo>
                    <a:pt x="442" y="145"/>
                  </a:lnTo>
                  <a:lnTo>
                    <a:pt x="442" y="92"/>
                  </a:lnTo>
                  <a:lnTo>
                    <a:pt x="768" y="247"/>
                  </a:lnTo>
                  <a:lnTo>
                    <a:pt x="768" y="305"/>
                  </a:lnTo>
                  <a:close/>
                </a:path>
              </a:pathLst>
            </a:custGeom>
            <a:solidFill>
              <a:srgbClr val="AF3C2F"/>
            </a:solidFill>
            <a:ln>
              <a:noFill/>
            </a:ln>
          </p:spPr>
        </p:sp>
      </p:grpSp>
      <p:grpSp>
        <p:nvGrpSpPr>
          <p:cNvPr id="35" name="组合 34"/>
          <p:cNvGrpSpPr/>
          <p:nvPr/>
        </p:nvGrpSpPr>
        <p:grpSpPr>
          <a:xfrm>
            <a:off x="6373753" y="3775886"/>
            <a:ext cx="2259981" cy="1814818"/>
            <a:chOff x="1454151" y="3720470"/>
            <a:chExt cx="2259981" cy="1814818"/>
          </a:xfrm>
        </p:grpSpPr>
        <p:sp>
          <p:nvSpPr>
            <p:cNvPr id="36" name="文本框 35"/>
            <p:cNvSpPr txBox="1"/>
            <p:nvPr/>
          </p:nvSpPr>
          <p:spPr>
            <a:xfrm>
              <a:off x="1454151" y="3720470"/>
              <a:ext cx="2259981" cy="1746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kings-size-bed_15822"/>
            <p:cNvSpPr>
              <a:spLocks noChangeAspect="1"/>
            </p:cNvSpPr>
            <p:nvPr/>
          </p:nvSpPr>
          <p:spPr bwMode="auto">
            <a:xfrm>
              <a:off x="2808570" y="5221966"/>
              <a:ext cx="304085" cy="313322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88862 h 440259"/>
                <a:gd name="T69" fmla="*/ 88862 h 440259"/>
                <a:gd name="T70" fmla="*/ 278945 h 440259"/>
                <a:gd name="T71" fmla="*/ 278945 h 440259"/>
                <a:gd name="T72" fmla="*/ 278945 h 440259"/>
                <a:gd name="T73" fmla="*/ 278945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88862 h 440259"/>
                <a:gd name="T79" fmla="*/ 88862 h 440259"/>
                <a:gd name="T80" fmla="*/ 278945 h 440259"/>
                <a:gd name="T81" fmla="*/ 278945 h 440259"/>
                <a:gd name="T82" fmla="*/ 278945 h 440259"/>
                <a:gd name="T83" fmla="*/ 278945 h 440259"/>
                <a:gd name="T84" fmla="*/ 278945 h 440259"/>
                <a:gd name="T85" fmla="*/ 278945 h 440259"/>
                <a:gd name="T86" fmla="*/ 278945 h 440259"/>
                <a:gd name="T87" fmla="*/ 278945 h 440259"/>
                <a:gd name="T88" fmla="*/ 88862 h 440259"/>
                <a:gd name="T89" fmla="*/ 88862 h 440259"/>
                <a:gd name="T90" fmla="*/ 278945 h 440259"/>
                <a:gd name="T91" fmla="*/ 278945 h 440259"/>
                <a:gd name="T92" fmla="*/ 278945 h 440259"/>
                <a:gd name="T93" fmla="*/ 278945 h 440259"/>
                <a:gd name="T94" fmla="*/ 278945 h 440259"/>
                <a:gd name="T95" fmla="*/ 278945 h 440259"/>
                <a:gd name="T96" fmla="*/ 278945 h 440259"/>
                <a:gd name="T97" fmla="*/ 278945 h 440259"/>
                <a:gd name="T98" fmla="*/ 278945 h 440259"/>
                <a:gd name="T99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0" h="867">
                  <a:moveTo>
                    <a:pt x="819" y="192"/>
                  </a:moveTo>
                  <a:lnTo>
                    <a:pt x="421" y="3"/>
                  </a:lnTo>
                  <a:cubicBezTo>
                    <a:pt x="421" y="3"/>
                    <a:pt x="421" y="3"/>
                    <a:pt x="420" y="3"/>
                  </a:cubicBezTo>
                  <a:cubicBezTo>
                    <a:pt x="419" y="3"/>
                    <a:pt x="418" y="2"/>
                    <a:pt x="417" y="2"/>
                  </a:cubicBezTo>
                  <a:cubicBezTo>
                    <a:pt x="416" y="2"/>
                    <a:pt x="415" y="1"/>
                    <a:pt x="414" y="1"/>
                  </a:cubicBezTo>
                  <a:cubicBezTo>
                    <a:pt x="413" y="1"/>
                    <a:pt x="412" y="1"/>
                    <a:pt x="411" y="0"/>
                  </a:cubicBezTo>
                  <a:cubicBezTo>
                    <a:pt x="409" y="0"/>
                    <a:pt x="408" y="0"/>
                    <a:pt x="407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5" y="0"/>
                    <a:pt x="404" y="0"/>
                    <a:pt x="403" y="0"/>
                  </a:cubicBezTo>
                  <a:cubicBezTo>
                    <a:pt x="402" y="0"/>
                    <a:pt x="401" y="0"/>
                    <a:pt x="400" y="1"/>
                  </a:cubicBezTo>
                  <a:cubicBezTo>
                    <a:pt x="398" y="1"/>
                    <a:pt x="397" y="1"/>
                    <a:pt x="396" y="1"/>
                  </a:cubicBezTo>
                  <a:cubicBezTo>
                    <a:pt x="395" y="2"/>
                    <a:pt x="394" y="2"/>
                    <a:pt x="393" y="2"/>
                  </a:cubicBezTo>
                  <a:cubicBezTo>
                    <a:pt x="392" y="3"/>
                    <a:pt x="391" y="3"/>
                    <a:pt x="390" y="4"/>
                  </a:cubicBezTo>
                  <a:cubicBezTo>
                    <a:pt x="389" y="4"/>
                    <a:pt x="388" y="5"/>
                    <a:pt x="387" y="6"/>
                  </a:cubicBezTo>
                  <a:cubicBezTo>
                    <a:pt x="386" y="6"/>
                    <a:pt x="385" y="7"/>
                    <a:pt x="384" y="8"/>
                  </a:cubicBezTo>
                  <a:cubicBezTo>
                    <a:pt x="383" y="8"/>
                    <a:pt x="382" y="9"/>
                    <a:pt x="381" y="10"/>
                  </a:cubicBezTo>
                  <a:cubicBezTo>
                    <a:pt x="380" y="11"/>
                    <a:pt x="380" y="12"/>
                    <a:pt x="379" y="12"/>
                  </a:cubicBezTo>
                  <a:cubicBezTo>
                    <a:pt x="378" y="13"/>
                    <a:pt x="377" y="14"/>
                    <a:pt x="377" y="15"/>
                  </a:cubicBezTo>
                  <a:cubicBezTo>
                    <a:pt x="376" y="16"/>
                    <a:pt x="375" y="17"/>
                    <a:pt x="375" y="18"/>
                  </a:cubicBezTo>
                  <a:cubicBezTo>
                    <a:pt x="374" y="19"/>
                    <a:pt x="374" y="20"/>
                    <a:pt x="373" y="20"/>
                  </a:cubicBezTo>
                  <a:cubicBezTo>
                    <a:pt x="373" y="21"/>
                    <a:pt x="373" y="21"/>
                    <a:pt x="373" y="21"/>
                  </a:cubicBezTo>
                  <a:cubicBezTo>
                    <a:pt x="373" y="22"/>
                    <a:pt x="372" y="24"/>
                    <a:pt x="372" y="25"/>
                  </a:cubicBezTo>
                  <a:cubicBezTo>
                    <a:pt x="372" y="26"/>
                    <a:pt x="371" y="27"/>
                    <a:pt x="371" y="28"/>
                  </a:cubicBezTo>
                  <a:cubicBezTo>
                    <a:pt x="371" y="29"/>
                    <a:pt x="371" y="30"/>
                    <a:pt x="370" y="31"/>
                  </a:cubicBezTo>
                  <a:cubicBezTo>
                    <a:pt x="370" y="32"/>
                    <a:pt x="370" y="34"/>
                    <a:pt x="370" y="35"/>
                  </a:cubicBezTo>
                  <a:cubicBezTo>
                    <a:pt x="370" y="35"/>
                    <a:pt x="370" y="35"/>
                    <a:pt x="370" y="36"/>
                  </a:cubicBezTo>
                  <a:lnTo>
                    <a:pt x="370" y="146"/>
                  </a:lnTo>
                  <a:lnTo>
                    <a:pt x="293" y="186"/>
                  </a:lnTo>
                  <a:cubicBezTo>
                    <a:pt x="293" y="186"/>
                    <a:pt x="293" y="186"/>
                    <a:pt x="293" y="186"/>
                  </a:cubicBezTo>
                  <a:lnTo>
                    <a:pt x="19" y="331"/>
                  </a:lnTo>
                  <a:cubicBezTo>
                    <a:pt x="19" y="331"/>
                    <a:pt x="18" y="331"/>
                    <a:pt x="18" y="331"/>
                  </a:cubicBezTo>
                  <a:cubicBezTo>
                    <a:pt x="18" y="331"/>
                    <a:pt x="18" y="331"/>
                    <a:pt x="18" y="331"/>
                  </a:cubicBezTo>
                  <a:cubicBezTo>
                    <a:pt x="17" y="331"/>
                    <a:pt x="17" y="332"/>
                    <a:pt x="16" y="332"/>
                  </a:cubicBezTo>
                  <a:cubicBezTo>
                    <a:pt x="16" y="333"/>
                    <a:pt x="15" y="333"/>
                    <a:pt x="14" y="333"/>
                  </a:cubicBezTo>
                  <a:cubicBezTo>
                    <a:pt x="14" y="334"/>
                    <a:pt x="13" y="334"/>
                    <a:pt x="12" y="335"/>
                  </a:cubicBezTo>
                  <a:cubicBezTo>
                    <a:pt x="12" y="336"/>
                    <a:pt x="11" y="336"/>
                    <a:pt x="11" y="337"/>
                  </a:cubicBezTo>
                  <a:cubicBezTo>
                    <a:pt x="10" y="337"/>
                    <a:pt x="10" y="338"/>
                    <a:pt x="9" y="338"/>
                  </a:cubicBezTo>
                  <a:cubicBezTo>
                    <a:pt x="8" y="339"/>
                    <a:pt x="8" y="339"/>
                    <a:pt x="8" y="340"/>
                  </a:cubicBezTo>
                  <a:cubicBezTo>
                    <a:pt x="7" y="341"/>
                    <a:pt x="7" y="341"/>
                    <a:pt x="6" y="342"/>
                  </a:cubicBezTo>
                  <a:cubicBezTo>
                    <a:pt x="6" y="343"/>
                    <a:pt x="5" y="343"/>
                    <a:pt x="5" y="344"/>
                  </a:cubicBezTo>
                  <a:cubicBezTo>
                    <a:pt x="4" y="345"/>
                    <a:pt x="4" y="345"/>
                    <a:pt x="4" y="346"/>
                  </a:cubicBezTo>
                  <a:cubicBezTo>
                    <a:pt x="3" y="347"/>
                    <a:pt x="3" y="347"/>
                    <a:pt x="3" y="348"/>
                  </a:cubicBezTo>
                  <a:cubicBezTo>
                    <a:pt x="2" y="349"/>
                    <a:pt x="2" y="350"/>
                    <a:pt x="2" y="350"/>
                  </a:cubicBezTo>
                  <a:cubicBezTo>
                    <a:pt x="2" y="351"/>
                    <a:pt x="1" y="352"/>
                    <a:pt x="1" y="352"/>
                  </a:cubicBezTo>
                  <a:cubicBezTo>
                    <a:pt x="1" y="353"/>
                    <a:pt x="1" y="354"/>
                    <a:pt x="1" y="355"/>
                  </a:cubicBezTo>
                  <a:cubicBezTo>
                    <a:pt x="0" y="356"/>
                    <a:pt x="0" y="356"/>
                    <a:pt x="0" y="357"/>
                  </a:cubicBezTo>
                  <a:cubicBezTo>
                    <a:pt x="0" y="358"/>
                    <a:pt x="0" y="359"/>
                    <a:pt x="0" y="360"/>
                  </a:cubicBezTo>
                  <a:cubicBezTo>
                    <a:pt x="0" y="360"/>
                    <a:pt x="0" y="361"/>
                    <a:pt x="0" y="361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lnTo>
                    <a:pt x="0" y="375"/>
                  </a:lnTo>
                  <a:lnTo>
                    <a:pt x="0" y="516"/>
                  </a:lnTo>
                  <a:lnTo>
                    <a:pt x="0" y="601"/>
                  </a:lnTo>
                  <a:cubicBezTo>
                    <a:pt x="0" y="621"/>
                    <a:pt x="16" y="637"/>
                    <a:pt x="36" y="637"/>
                  </a:cubicBezTo>
                  <a:cubicBezTo>
                    <a:pt x="55" y="637"/>
                    <a:pt x="71" y="621"/>
                    <a:pt x="71" y="601"/>
                  </a:cubicBezTo>
                  <a:lnTo>
                    <a:pt x="71" y="581"/>
                  </a:lnTo>
                  <a:lnTo>
                    <a:pt x="380" y="772"/>
                  </a:lnTo>
                  <a:lnTo>
                    <a:pt x="380" y="832"/>
                  </a:lnTo>
                  <a:cubicBezTo>
                    <a:pt x="380" y="851"/>
                    <a:pt x="396" y="867"/>
                    <a:pt x="416" y="867"/>
                  </a:cubicBezTo>
                  <a:cubicBezTo>
                    <a:pt x="435" y="867"/>
                    <a:pt x="451" y="851"/>
                    <a:pt x="451" y="832"/>
                  </a:cubicBezTo>
                  <a:lnTo>
                    <a:pt x="451" y="772"/>
                  </a:lnTo>
                  <a:lnTo>
                    <a:pt x="768" y="579"/>
                  </a:lnTo>
                  <a:lnTo>
                    <a:pt x="768" y="593"/>
                  </a:lnTo>
                  <a:cubicBezTo>
                    <a:pt x="768" y="613"/>
                    <a:pt x="784" y="629"/>
                    <a:pt x="804" y="629"/>
                  </a:cubicBezTo>
                  <a:cubicBezTo>
                    <a:pt x="824" y="629"/>
                    <a:pt x="840" y="613"/>
                    <a:pt x="840" y="593"/>
                  </a:cubicBezTo>
                  <a:lnTo>
                    <a:pt x="840" y="515"/>
                  </a:lnTo>
                  <a:lnTo>
                    <a:pt x="840" y="362"/>
                  </a:lnTo>
                  <a:lnTo>
                    <a:pt x="840" y="224"/>
                  </a:lnTo>
                  <a:cubicBezTo>
                    <a:pt x="839" y="210"/>
                    <a:pt x="832" y="198"/>
                    <a:pt x="819" y="192"/>
                  </a:cubicBezTo>
                  <a:close/>
                  <a:moveTo>
                    <a:pt x="406" y="207"/>
                  </a:moveTo>
                  <a:lnTo>
                    <a:pt x="506" y="256"/>
                  </a:lnTo>
                  <a:lnTo>
                    <a:pt x="483" y="272"/>
                  </a:lnTo>
                  <a:lnTo>
                    <a:pt x="385" y="219"/>
                  </a:lnTo>
                  <a:lnTo>
                    <a:pt x="406" y="207"/>
                  </a:lnTo>
                  <a:close/>
                  <a:moveTo>
                    <a:pt x="380" y="688"/>
                  </a:moveTo>
                  <a:lnTo>
                    <a:pt x="71" y="497"/>
                  </a:lnTo>
                  <a:lnTo>
                    <a:pt x="71" y="424"/>
                  </a:lnTo>
                  <a:lnTo>
                    <a:pt x="380" y="604"/>
                  </a:lnTo>
                  <a:lnTo>
                    <a:pt x="380" y="688"/>
                  </a:lnTo>
                  <a:close/>
                  <a:moveTo>
                    <a:pt x="416" y="542"/>
                  </a:moveTo>
                  <a:lnTo>
                    <a:pt x="109" y="364"/>
                  </a:lnTo>
                  <a:lnTo>
                    <a:pt x="309" y="259"/>
                  </a:lnTo>
                  <a:lnTo>
                    <a:pt x="617" y="427"/>
                  </a:lnTo>
                  <a:lnTo>
                    <a:pt x="416" y="542"/>
                  </a:lnTo>
                  <a:close/>
                  <a:moveTo>
                    <a:pt x="553" y="310"/>
                  </a:moveTo>
                  <a:lnTo>
                    <a:pt x="579" y="292"/>
                  </a:lnTo>
                  <a:lnTo>
                    <a:pt x="727" y="365"/>
                  </a:lnTo>
                  <a:lnTo>
                    <a:pt x="690" y="386"/>
                  </a:lnTo>
                  <a:lnTo>
                    <a:pt x="553" y="310"/>
                  </a:lnTo>
                  <a:close/>
                  <a:moveTo>
                    <a:pt x="768" y="495"/>
                  </a:moveTo>
                  <a:lnTo>
                    <a:pt x="451" y="688"/>
                  </a:lnTo>
                  <a:lnTo>
                    <a:pt x="451" y="604"/>
                  </a:lnTo>
                  <a:lnTo>
                    <a:pt x="709" y="458"/>
                  </a:lnTo>
                  <a:cubicBezTo>
                    <a:pt x="709" y="457"/>
                    <a:pt x="709" y="457"/>
                    <a:pt x="709" y="457"/>
                  </a:cubicBezTo>
                  <a:lnTo>
                    <a:pt x="768" y="424"/>
                  </a:lnTo>
                  <a:lnTo>
                    <a:pt x="768" y="495"/>
                  </a:lnTo>
                  <a:close/>
                  <a:moveTo>
                    <a:pt x="768" y="305"/>
                  </a:moveTo>
                  <a:lnTo>
                    <a:pt x="442" y="145"/>
                  </a:lnTo>
                  <a:lnTo>
                    <a:pt x="442" y="92"/>
                  </a:lnTo>
                  <a:lnTo>
                    <a:pt x="768" y="247"/>
                  </a:lnTo>
                  <a:lnTo>
                    <a:pt x="768" y="305"/>
                  </a:lnTo>
                  <a:close/>
                </a:path>
              </a:pathLst>
            </a:custGeom>
            <a:solidFill>
              <a:srgbClr val="AF3C2F"/>
            </a:solidFill>
            <a:ln>
              <a:noFill/>
            </a:ln>
          </p:spPr>
        </p:sp>
      </p:grpSp>
      <p:grpSp>
        <p:nvGrpSpPr>
          <p:cNvPr id="38" name="组合 37"/>
          <p:cNvGrpSpPr/>
          <p:nvPr/>
        </p:nvGrpSpPr>
        <p:grpSpPr>
          <a:xfrm>
            <a:off x="8833554" y="3775886"/>
            <a:ext cx="2259981" cy="1814818"/>
            <a:chOff x="1454151" y="3720470"/>
            <a:chExt cx="2259981" cy="1814818"/>
          </a:xfrm>
        </p:grpSpPr>
        <p:sp>
          <p:nvSpPr>
            <p:cNvPr id="39" name="文本框 38"/>
            <p:cNvSpPr txBox="1"/>
            <p:nvPr/>
          </p:nvSpPr>
          <p:spPr>
            <a:xfrm>
              <a:off x="1454151" y="3720470"/>
              <a:ext cx="2259981" cy="1746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kings-size-bed_15822"/>
            <p:cNvSpPr>
              <a:spLocks noChangeAspect="1"/>
            </p:cNvSpPr>
            <p:nvPr/>
          </p:nvSpPr>
          <p:spPr bwMode="auto">
            <a:xfrm>
              <a:off x="2808570" y="5221966"/>
              <a:ext cx="304085" cy="313322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88862 h 440259"/>
                <a:gd name="T69" fmla="*/ 88862 h 440259"/>
                <a:gd name="T70" fmla="*/ 278945 h 440259"/>
                <a:gd name="T71" fmla="*/ 278945 h 440259"/>
                <a:gd name="T72" fmla="*/ 278945 h 440259"/>
                <a:gd name="T73" fmla="*/ 278945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88862 h 440259"/>
                <a:gd name="T79" fmla="*/ 88862 h 440259"/>
                <a:gd name="T80" fmla="*/ 278945 h 440259"/>
                <a:gd name="T81" fmla="*/ 278945 h 440259"/>
                <a:gd name="T82" fmla="*/ 278945 h 440259"/>
                <a:gd name="T83" fmla="*/ 278945 h 440259"/>
                <a:gd name="T84" fmla="*/ 278945 h 440259"/>
                <a:gd name="T85" fmla="*/ 278945 h 440259"/>
                <a:gd name="T86" fmla="*/ 278945 h 440259"/>
                <a:gd name="T87" fmla="*/ 278945 h 440259"/>
                <a:gd name="T88" fmla="*/ 88862 h 440259"/>
                <a:gd name="T89" fmla="*/ 88862 h 440259"/>
                <a:gd name="T90" fmla="*/ 278945 h 440259"/>
                <a:gd name="T91" fmla="*/ 278945 h 440259"/>
                <a:gd name="T92" fmla="*/ 278945 h 440259"/>
                <a:gd name="T93" fmla="*/ 278945 h 440259"/>
                <a:gd name="T94" fmla="*/ 278945 h 440259"/>
                <a:gd name="T95" fmla="*/ 278945 h 440259"/>
                <a:gd name="T96" fmla="*/ 278945 h 440259"/>
                <a:gd name="T97" fmla="*/ 278945 h 440259"/>
                <a:gd name="T98" fmla="*/ 278945 h 440259"/>
                <a:gd name="T99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0" h="867">
                  <a:moveTo>
                    <a:pt x="819" y="192"/>
                  </a:moveTo>
                  <a:lnTo>
                    <a:pt x="421" y="3"/>
                  </a:lnTo>
                  <a:cubicBezTo>
                    <a:pt x="421" y="3"/>
                    <a:pt x="421" y="3"/>
                    <a:pt x="420" y="3"/>
                  </a:cubicBezTo>
                  <a:cubicBezTo>
                    <a:pt x="419" y="3"/>
                    <a:pt x="418" y="2"/>
                    <a:pt x="417" y="2"/>
                  </a:cubicBezTo>
                  <a:cubicBezTo>
                    <a:pt x="416" y="2"/>
                    <a:pt x="415" y="1"/>
                    <a:pt x="414" y="1"/>
                  </a:cubicBezTo>
                  <a:cubicBezTo>
                    <a:pt x="413" y="1"/>
                    <a:pt x="412" y="1"/>
                    <a:pt x="411" y="0"/>
                  </a:cubicBezTo>
                  <a:cubicBezTo>
                    <a:pt x="409" y="0"/>
                    <a:pt x="408" y="0"/>
                    <a:pt x="407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5" y="0"/>
                    <a:pt x="404" y="0"/>
                    <a:pt x="403" y="0"/>
                  </a:cubicBezTo>
                  <a:cubicBezTo>
                    <a:pt x="402" y="0"/>
                    <a:pt x="401" y="0"/>
                    <a:pt x="400" y="1"/>
                  </a:cubicBezTo>
                  <a:cubicBezTo>
                    <a:pt x="398" y="1"/>
                    <a:pt x="397" y="1"/>
                    <a:pt x="396" y="1"/>
                  </a:cubicBezTo>
                  <a:cubicBezTo>
                    <a:pt x="395" y="2"/>
                    <a:pt x="394" y="2"/>
                    <a:pt x="393" y="2"/>
                  </a:cubicBezTo>
                  <a:cubicBezTo>
                    <a:pt x="392" y="3"/>
                    <a:pt x="391" y="3"/>
                    <a:pt x="390" y="4"/>
                  </a:cubicBezTo>
                  <a:cubicBezTo>
                    <a:pt x="389" y="4"/>
                    <a:pt x="388" y="5"/>
                    <a:pt x="387" y="6"/>
                  </a:cubicBezTo>
                  <a:cubicBezTo>
                    <a:pt x="386" y="6"/>
                    <a:pt x="385" y="7"/>
                    <a:pt x="384" y="8"/>
                  </a:cubicBezTo>
                  <a:cubicBezTo>
                    <a:pt x="383" y="8"/>
                    <a:pt x="382" y="9"/>
                    <a:pt x="381" y="10"/>
                  </a:cubicBezTo>
                  <a:cubicBezTo>
                    <a:pt x="380" y="11"/>
                    <a:pt x="380" y="12"/>
                    <a:pt x="379" y="12"/>
                  </a:cubicBezTo>
                  <a:cubicBezTo>
                    <a:pt x="378" y="13"/>
                    <a:pt x="377" y="14"/>
                    <a:pt x="377" y="15"/>
                  </a:cubicBezTo>
                  <a:cubicBezTo>
                    <a:pt x="376" y="16"/>
                    <a:pt x="375" y="17"/>
                    <a:pt x="375" y="18"/>
                  </a:cubicBezTo>
                  <a:cubicBezTo>
                    <a:pt x="374" y="19"/>
                    <a:pt x="374" y="20"/>
                    <a:pt x="373" y="20"/>
                  </a:cubicBezTo>
                  <a:cubicBezTo>
                    <a:pt x="373" y="21"/>
                    <a:pt x="373" y="21"/>
                    <a:pt x="373" y="21"/>
                  </a:cubicBezTo>
                  <a:cubicBezTo>
                    <a:pt x="373" y="22"/>
                    <a:pt x="372" y="24"/>
                    <a:pt x="372" y="25"/>
                  </a:cubicBezTo>
                  <a:cubicBezTo>
                    <a:pt x="372" y="26"/>
                    <a:pt x="371" y="27"/>
                    <a:pt x="371" y="28"/>
                  </a:cubicBezTo>
                  <a:cubicBezTo>
                    <a:pt x="371" y="29"/>
                    <a:pt x="371" y="30"/>
                    <a:pt x="370" y="31"/>
                  </a:cubicBezTo>
                  <a:cubicBezTo>
                    <a:pt x="370" y="32"/>
                    <a:pt x="370" y="34"/>
                    <a:pt x="370" y="35"/>
                  </a:cubicBezTo>
                  <a:cubicBezTo>
                    <a:pt x="370" y="35"/>
                    <a:pt x="370" y="35"/>
                    <a:pt x="370" y="36"/>
                  </a:cubicBezTo>
                  <a:lnTo>
                    <a:pt x="370" y="146"/>
                  </a:lnTo>
                  <a:lnTo>
                    <a:pt x="293" y="186"/>
                  </a:lnTo>
                  <a:cubicBezTo>
                    <a:pt x="293" y="186"/>
                    <a:pt x="293" y="186"/>
                    <a:pt x="293" y="186"/>
                  </a:cubicBezTo>
                  <a:lnTo>
                    <a:pt x="19" y="331"/>
                  </a:lnTo>
                  <a:cubicBezTo>
                    <a:pt x="19" y="331"/>
                    <a:pt x="18" y="331"/>
                    <a:pt x="18" y="331"/>
                  </a:cubicBezTo>
                  <a:cubicBezTo>
                    <a:pt x="18" y="331"/>
                    <a:pt x="18" y="331"/>
                    <a:pt x="18" y="331"/>
                  </a:cubicBezTo>
                  <a:cubicBezTo>
                    <a:pt x="17" y="331"/>
                    <a:pt x="17" y="332"/>
                    <a:pt x="16" y="332"/>
                  </a:cubicBezTo>
                  <a:cubicBezTo>
                    <a:pt x="16" y="333"/>
                    <a:pt x="15" y="333"/>
                    <a:pt x="14" y="333"/>
                  </a:cubicBezTo>
                  <a:cubicBezTo>
                    <a:pt x="14" y="334"/>
                    <a:pt x="13" y="334"/>
                    <a:pt x="12" y="335"/>
                  </a:cubicBezTo>
                  <a:cubicBezTo>
                    <a:pt x="12" y="336"/>
                    <a:pt x="11" y="336"/>
                    <a:pt x="11" y="337"/>
                  </a:cubicBezTo>
                  <a:cubicBezTo>
                    <a:pt x="10" y="337"/>
                    <a:pt x="10" y="338"/>
                    <a:pt x="9" y="338"/>
                  </a:cubicBezTo>
                  <a:cubicBezTo>
                    <a:pt x="8" y="339"/>
                    <a:pt x="8" y="339"/>
                    <a:pt x="8" y="340"/>
                  </a:cubicBezTo>
                  <a:cubicBezTo>
                    <a:pt x="7" y="341"/>
                    <a:pt x="7" y="341"/>
                    <a:pt x="6" y="342"/>
                  </a:cubicBezTo>
                  <a:cubicBezTo>
                    <a:pt x="6" y="343"/>
                    <a:pt x="5" y="343"/>
                    <a:pt x="5" y="344"/>
                  </a:cubicBezTo>
                  <a:cubicBezTo>
                    <a:pt x="4" y="345"/>
                    <a:pt x="4" y="345"/>
                    <a:pt x="4" y="346"/>
                  </a:cubicBezTo>
                  <a:cubicBezTo>
                    <a:pt x="3" y="347"/>
                    <a:pt x="3" y="347"/>
                    <a:pt x="3" y="348"/>
                  </a:cubicBezTo>
                  <a:cubicBezTo>
                    <a:pt x="2" y="349"/>
                    <a:pt x="2" y="350"/>
                    <a:pt x="2" y="350"/>
                  </a:cubicBezTo>
                  <a:cubicBezTo>
                    <a:pt x="2" y="351"/>
                    <a:pt x="1" y="352"/>
                    <a:pt x="1" y="352"/>
                  </a:cubicBezTo>
                  <a:cubicBezTo>
                    <a:pt x="1" y="353"/>
                    <a:pt x="1" y="354"/>
                    <a:pt x="1" y="355"/>
                  </a:cubicBezTo>
                  <a:cubicBezTo>
                    <a:pt x="0" y="356"/>
                    <a:pt x="0" y="356"/>
                    <a:pt x="0" y="357"/>
                  </a:cubicBezTo>
                  <a:cubicBezTo>
                    <a:pt x="0" y="358"/>
                    <a:pt x="0" y="359"/>
                    <a:pt x="0" y="360"/>
                  </a:cubicBezTo>
                  <a:cubicBezTo>
                    <a:pt x="0" y="360"/>
                    <a:pt x="0" y="361"/>
                    <a:pt x="0" y="361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lnTo>
                    <a:pt x="0" y="375"/>
                  </a:lnTo>
                  <a:lnTo>
                    <a:pt x="0" y="516"/>
                  </a:lnTo>
                  <a:lnTo>
                    <a:pt x="0" y="601"/>
                  </a:lnTo>
                  <a:cubicBezTo>
                    <a:pt x="0" y="621"/>
                    <a:pt x="16" y="637"/>
                    <a:pt x="36" y="637"/>
                  </a:cubicBezTo>
                  <a:cubicBezTo>
                    <a:pt x="55" y="637"/>
                    <a:pt x="71" y="621"/>
                    <a:pt x="71" y="601"/>
                  </a:cubicBezTo>
                  <a:lnTo>
                    <a:pt x="71" y="581"/>
                  </a:lnTo>
                  <a:lnTo>
                    <a:pt x="380" y="772"/>
                  </a:lnTo>
                  <a:lnTo>
                    <a:pt x="380" y="832"/>
                  </a:lnTo>
                  <a:cubicBezTo>
                    <a:pt x="380" y="851"/>
                    <a:pt x="396" y="867"/>
                    <a:pt x="416" y="867"/>
                  </a:cubicBezTo>
                  <a:cubicBezTo>
                    <a:pt x="435" y="867"/>
                    <a:pt x="451" y="851"/>
                    <a:pt x="451" y="832"/>
                  </a:cubicBezTo>
                  <a:lnTo>
                    <a:pt x="451" y="772"/>
                  </a:lnTo>
                  <a:lnTo>
                    <a:pt x="768" y="579"/>
                  </a:lnTo>
                  <a:lnTo>
                    <a:pt x="768" y="593"/>
                  </a:lnTo>
                  <a:cubicBezTo>
                    <a:pt x="768" y="613"/>
                    <a:pt x="784" y="629"/>
                    <a:pt x="804" y="629"/>
                  </a:cubicBezTo>
                  <a:cubicBezTo>
                    <a:pt x="824" y="629"/>
                    <a:pt x="840" y="613"/>
                    <a:pt x="840" y="593"/>
                  </a:cubicBezTo>
                  <a:lnTo>
                    <a:pt x="840" y="515"/>
                  </a:lnTo>
                  <a:lnTo>
                    <a:pt x="840" y="362"/>
                  </a:lnTo>
                  <a:lnTo>
                    <a:pt x="840" y="224"/>
                  </a:lnTo>
                  <a:cubicBezTo>
                    <a:pt x="839" y="210"/>
                    <a:pt x="832" y="198"/>
                    <a:pt x="819" y="192"/>
                  </a:cubicBezTo>
                  <a:close/>
                  <a:moveTo>
                    <a:pt x="406" y="207"/>
                  </a:moveTo>
                  <a:lnTo>
                    <a:pt x="506" y="256"/>
                  </a:lnTo>
                  <a:lnTo>
                    <a:pt x="483" y="272"/>
                  </a:lnTo>
                  <a:lnTo>
                    <a:pt x="385" y="219"/>
                  </a:lnTo>
                  <a:lnTo>
                    <a:pt x="406" y="207"/>
                  </a:lnTo>
                  <a:close/>
                  <a:moveTo>
                    <a:pt x="380" y="688"/>
                  </a:moveTo>
                  <a:lnTo>
                    <a:pt x="71" y="497"/>
                  </a:lnTo>
                  <a:lnTo>
                    <a:pt x="71" y="424"/>
                  </a:lnTo>
                  <a:lnTo>
                    <a:pt x="380" y="604"/>
                  </a:lnTo>
                  <a:lnTo>
                    <a:pt x="380" y="688"/>
                  </a:lnTo>
                  <a:close/>
                  <a:moveTo>
                    <a:pt x="416" y="542"/>
                  </a:moveTo>
                  <a:lnTo>
                    <a:pt x="109" y="364"/>
                  </a:lnTo>
                  <a:lnTo>
                    <a:pt x="309" y="259"/>
                  </a:lnTo>
                  <a:lnTo>
                    <a:pt x="617" y="427"/>
                  </a:lnTo>
                  <a:lnTo>
                    <a:pt x="416" y="542"/>
                  </a:lnTo>
                  <a:close/>
                  <a:moveTo>
                    <a:pt x="553" y="310"/>
                  </a:moveTo>
                  <a:lnTo>
                    <a:pt x="579" y="292"/>
                  </a:lnTo>
                  <a:lnTo>
                    <a:pt x="727" y="365"/>
                  </a:lnTo>
                  <a:lnTo>
                    <a:pt x="690" y="386"/>
                  </a:lnTo>
                  <a:lnTo>
                    <a:pt x="553" y="310"/>
                  </a:lnTo>
                  <a:close/>
                  <a:moveTo>
                    <a:pt x="768" y="495"/>
                  </a:moveTo>
                  <a:lnTo>
                    <a:pt x="451" y="688"/>
                  </a:lnTo>
                  <a:lnTo>
                    <a:pt x="451" y="604"/>
                  </a:lnTo>
                  <a:lnTo>
                    <a:pt x="709" y="458"/>
                  </a:lnTo>
                  <a:cubicBezTo>
                    <a:pt x="709" y="457"/>
                    <a:pt x="709" y="457"/>
                    <a:pt x="709" y="457"/>
                  </a:cubicBezTo>
                  <a:lnTo>
                    <a:pt x="768" y="424"/>
                  </a:lnTo>
                  <a:lnTo>
                    <a:pt x="768" y="495"/>
                  </a:lnTo>
                  <a:close/>
                  <a:moveTo>
                    <a:pt x="768" y="305"/>
                  </a:moveTo>
                  <a:lnTo>
                    <a:pt x="442" y="145"/>
                  </a:lnTo>
                  <a:lnTo>
                    <a:pt x="442" y="92"/>
                  </a:lnTo>
                  <a:lnTo>
                    <a:pt x="768" y="247"/>
                  </a:lnTo>
                  <a:lnTo>
                    <a:pt x="768" y="305"/>
                  </a:lnTo>
                  <a:close/>
                </a:path>
              </a:pathLst>
            </a:custGeom>
            <a:solidFill>
              <a:srgbClr val="AF3C2F"/>
            </a:solidFill>
            <a:ln>
              <a:noFill/>
            </a:ln>
          </p:spPr>
        </p:sp>
      </p:grpSp>
      <p:sp>
        <p:nvSpPr>
          <p:cNvPr id="41" name="文本框 40"/>
          <p:cNvSpPr txBox="1"/>
          <p:nvPr/>
        </p:nvSpPr>
        <p:spPr>
          <a:xfrm>
            <a:off x="5155180" y="553967"/>
            <a:ext cx="18811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目录</a:t>
            </a:r>
            <a:endParaRPr lang="zh-CN" altLang="en-US" sz="6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48584" y="1412137"/>
            <a:ext cx="1494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室内, 桌子, 房间, 华美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2" b="12963"/>
          <a:stretch>
            <a:fillRect/>
          </a:stretch>
        </p:blipFill>
        <p:spPr>
          <a:xfrm flipH="1">
            <a:off x="6451600" y="1365250"/>
            <a:ext cx="4572000" cy="4127500"/>
          </a:xfrm>
          <a:custGeom>
            <a:avLst/>
            <a:gdLst>
              <a:gd name="connsiteX0" fmla="*/ 687930 w 4572000"/>
              <a:gd name="connsiteY0" fmla="*/ 0 h 4127500"/>
              <a:gd name="connsiteX1" fmla="*/ 4572000 w 4572000"/>
              <a:gd name="connsiteY1" fmla="*/ 0 h 4127500"/>
              <a:gd name="connsiteX2" fmla="*/ 4572000 w 4572000"/>
              <a:gd name="connsiteY2" fmla="*/ 3439570 h 4127500"/>
              <a:gd name="connsiteX3" fmla="*/ 3884070 w 4572000"/>
              <a:gd name="connsiteY3" fmla="*/ 4127500 h 4127500"/>
              <a:gd name="connsiteX4" fmla="*/ 0 w 4572000"/>
              <a:gd name="connsiteY4" fmla="*/ 4127500 h 4127500"/>
              <a:gd name="connsiteX5" fmla="*/ 0 w 4572000"/>
              <a:gd name="connsiteY5" fmla="*/ 687930 h 4127500"/>
              <a:gd name="connsiteX6" fmla="*/ 687930 w 4572000"/>
              <a:gd name="connsiteY6" fmla="*/ 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4127500">
                <a:moveTo>
                  <a:pt x="687930" y="0"/>
                </a:moveTo>
                <a:lnTo>
                  <a:pt x="4572000" y="0"/>
                </a:lnTo>
                <a:lnTo>
                  <a:pt x="4572000" y="3439570"/>
                </a:lnTo>
                <a:cubicBezTo>
                  <a:pt x="4572000" y="3819503"/>
                  <a:pt x="4264003" y="4127500"/>
                  <a:pt x="3884070" y="4127500"/>
                </a:cubicBezTo>
                <a:lnTo>
                  <a:pt x="0" y="4127500"/>
                </a:lnTo>
                <a:lnTo>
                  <a:pt x="0" y="687930"/>
                </a:lnTo>
                <a:cubicBezTo>
                  <a:pt x="0" y="307997"/>
                  <a:pt x="307997" y="0"/>
                  <a:pt x="687930" y="0"/>
                </a:cubicBezTo>
                <a:close/>
              </a:path>
            </a:pathLst>
          </a:custGeom>
        </p:spPr>
      </p:pic>
      <p:sp>
        <p:nvSpPr>
          <p:cNvPr id="8" name="文本框 27"/>
          <p:cNvSpPr txBox="1"/>
          <p:nvPr/>
        </p:nvSpPr>
        <p:spPr>
          <a:xfrm>
            <a:off x="1347170" y="2009522"/>
            <a:ext cx="246004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关于产品</a:t>
            </a:r>
            <a:endParaRPr lang="zh-CN" altLang="en-US" sz="28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9" name="bedroom_349076"/>
          <p:cNvSpPr>
            <a:spLocks noChangeAspect="1"/>
          </p:cNvSpPr>
          <p:nvPr/>
        </p:nvSpPr>
        <p:spPr bwMode="auto">
          <a:xfrm>
            <a:off x="962541" y="2099329"/>
            <a:ext cx="402774" cy="343605"/>
          </a:xfrm>
          <a:custGeom>
            <a:avLst/>
            <a:gdLst>
              <a:gd name="connsiteX0" fmla="*/ 467278 w 607639"/>
              <a:gd name="connsiteY0" fmla="*/ 467274 h 518374"/>
              <a:gd name="connsiteX1" fmla="*/ 467278 w 607639"/>
              <a:gd name="connsiteY1" fmla="*/ 491625 h 518374"/>
              <a:gd name="connsiteX2" fmla="*/ 491665 w 607639"/>
              <a:gd name="connsiteY2" fmla="*/ 491625 h 518374"/>
              <a:gd name="connsiteX3" fmla="*/ 491665 w 607639"/>
              <a:gd name="connsiteY3" fmla="*/ 467274 h 518374"/>
              <a:gd name="connsiteX4" fmla="*/ 115974 w 607639"/>
              <a:gd name="connsiteY4" fmla="*/ 467274 h 518374"/>
              <a:gd name="connsiteX5" fmla="*/ 115974 w 607639"/>
              <a:gd name="connsiteY5" fmla="*/ 491625 h 518374"/>
              <a:gd name="connsiteX6" fmla="*/ 140361 w 607639"/>
              <a:gd name="connsiteY6" fmla="*/ 491625 h 518374"/>
              <a:gd name="connsiteX7" fmla="*/ 140361 w 607639"/>
              <a:gd name="connsiteY7" fmla="*/ 467274 h 518374"/>
              <a:gd name="connsiteX8" fmla="*/ 271197 w 607639"/>
              <a:gd name="connsiteY8" fmla="*/ 332011 h 518374"/>
              <a:gd name="connsiteX9" fmla="*/ 336353 w 607639"/>
              <a:gd name="connsiteY9" fmla="*/ 332011 h 518374"/>
              <a:gd name="connsiteX10" fmla="*/ 349793 w 607639"/>
              <a:gd name="connsiteY10" fmla="*/ 345348 h 518374"/>
              <a:gd name="connsiteX11" fmla="*/ 336353 w 607639"/>
              <a:gd name="connsiteY11" fmla="*/ 358685 h 518374"/>
              <a:gd name="connsiteX12" fmla="*/ 271197 w 607639"/>
              <a:gd name="connsiteY12" fmla="*/ 358685 h 518374"/>
              <a:gd name="connsiteX13" fmla="*/ 257846 w 607639"/>
              <a:gd name="connsiteY13" fmla="*/ 345348 h 518374"/>
              <a:gd name="connsiteX14" fmla="*/ 271197 w 607639"/>
              <a:gd name="connsiteY14" fmla="*/ 332011 h 518374"/>
              <a:gd name="connsiteX15" fmla="*/ 141513 w 607639"/>
              <a:gd name="connsiteY15" fmla="*/ 308501 h 518374"/>
              <a:gd name="connsiteX16" fmla="*/ 141513 w 607639"/>
              <a:gd name="connsiteY16" fmla="*/ 382265 h 518374"/>
              <a:gd name="connsiteX17" fmla="*/ 466037 w 607639"/>
              <a:gd name="connsiteY17" fmla="*/ 382265 h 518374"/>
              <a:gd name="connsiteX18" fmla="*/ 466037 w 607639"/>
              <a:gd name="connsiteY18" fmla="*/ 308501 h 518374"/>
              <a:gd name="connsiteX19" fmla="*/ 128161 w 607639"/>
              <a:gd name="connsiteY19" fmla="*/ 281839 h 518374"/>
              <a:gd name="connsiteX20" fmla="*/ 479478 w 607639"/>
              <a:gd name="connsiteY20" fmla="*/ 281839 h 518374"/>
              <a:gd name="connsiteX21" fmla="*/ 492829 w 607639"/>
              <a:gd name="connsiteY21" fmla="*/ 295170 h 518374"/>
              <a:gd name="connsiteX22" fmla="*/ 492829 w 607639"/>
              <a:gd name="connsiteY22" fmla="*/ 395596 h 518374"/>
              <a:gd name="connsiteX23" fmla="*/ 479478 w 607639"/>
              <a:gd name="connsiteY23" fmla="*/ 408927 h 518374"/>
              <a:gd name="connsiteX24" fmla="*/ 128161 w 607639"/>
              <a:gd name="connsiteY24" fmla="*/ 408927 h 518374"/>
              <a:gd name="connsiteX25" fmla="*/ 114810 w 607639"/>
              <a:gd name="connsiteY25" fmla="*/ 395596 h 518374"/>
              <a:gd name="connsiteX26" fmla="*/ 114810 w 607639"/>
              <a:gd name="connsiteY26" fmla="*/ 295170 h 518374"/>
              <a:gd name="connsiteX27" fmla="*/ 128161 w 607639"/>
              <a:gd name="connsiteY27" fmla="*/ 281839 h 518374"/>
              <a:gd name="connsiteX28" fmla="*/ 271197 w 607639"/>
              <a:gd name="connsiteY28" fmla="*/ 176555 h 518374"/>
              <a:gd name="connsiteX29" fmla="*/ 336353 w 607639"/>
              <a:gd name="connsiteY29" fmla="*/ 176555 h 518374"/>
              <a:gd name="connsiteX30" fmla="*/ 349793 w 607639"/>
              <a:gd name="connsiteY30" fmla="*/ 189892 h 518374"/>
              <a:gd name="connsiteX31" fmla="*/ 336353 w 607639"/>
              <a:gd name="connsiteY31" fmla="*/ 203229 h 518374"/>
              <a:gd name="connsiteX32" fmla="*/ 271197 w 607639"/>
              <a:gd name="connsiteY32" fmla="*/ 203229 h 518374"/>
              <a:gd name="connsiteX33" fmla="*/ 257846 w 607639"/>
              <a:gd name="connsiteY33" fmla="*/ 189892 h 518374"/>
              <a:gd name="connsiteX34" fmla="*/ 271197 w 607639"/>
              <a:gd name="connsiteY34" fmla="*/ 176555 h 518374"/>
              <a:gd name="connsiteX35" fmla="*/ 141513 w 607639"/>
              <a:gd name="connsiteY35" fmla="*/ 153045 h 518374"/>
              <a:gd name="connsiteX36" fmla="*/ 141513 w 607639"/>
              <a:gd name="connsiteY36" fmla="*/ 226809 h 518374"/>
              <a:gd name="connsiteX37" fmla="*/ 466037 w 607639"/>
              <a:gd name="connsiteY37" fmla="*/ 226809 h 518374"/>
              <a:gd name="connsiteX38" fmla="*/ 466037 w 607639"/>
              <a:gd name="connsiteY38" fmla="*/ 153045 h 518374"/>
              <a:gd name="connsiteX39" fmla="*/ 128161 w 607639"/>
              <a:gd name="connsiteY39" fmla="*/ 126383 h 518374"/>
              <a:gd name="connsiteX40" fmla="*/ 479478 w 607639"/>
              <a:gd name="connsiteY40" fmla="*/ 126383 h 518374"/>
              <a:gd name="connsiteX41" fmla="*/ 492829 w 607639"/>
              <a:gd name="connsiteY41" fmla="*/ 139714 h 518374"/>
              <a:gd name="connsiteX42" fmla="*/ 492829 w 607639"/>
              <a:gd name="connsiteY42" fmla="*/ 240140 h 518374"/>
              <a:gd name="connsiteX43" fmla="*/ 479478 w 607639"/>
              <a:gd name="connsiteY43" fmla="*/ 253471 h 518374"/>
              <a:gd name="connsiteX44" fmla="*/ 128161 w 607639"/>
              <a:gd name="connsiteY44" fmla="*/ 253471 h 518374"/>
              <a:gd name="connsiteX45" fmla="*/ 114810 w 607639"/>
              <a:gd name="connsiteY45" fmla="*/ 240140 h 518374"/>
              <a:gd name="connsiteX46" fmla="*/ 114810 w 607639"/>
              <a:gd name="connsiteY46" fmla="*/ 139714 h 518374"/>
              <a:gd name="connsiteX47" fmla="*/ 128161 w 607639"/>
              <a:gd name="connsiteY47" fmla="*/ 126383 h 518374"/>
              <a:gd name="connsiteX48" fmla="*/ 445644 w 607639"/>
              <a:gd name="connsiteY48" fmla="*/ 68096 h 518374"/>
              <a:gd name="connsiteX49" fmla="*/ 457223 w 607639"/>
              <a:gd name="connsiteY49" fmla="*/ 68096 h 518374"/>
              <a:gd name="connsiteX50" fmla="*/ 470672 w 607639"/>
              <a:gd name="connsiteY50" fmla="*/ 81513 h 518374"/>
              <a:gd name="connsiteX51" fmla="*/ 457223 w 607639"/>
              <a:gd name="connsiteY51" fmla="*/ 94840 h 518374"/>
              <a:gd name="connsiteX52" fmla="*/ 445644 w 607639"/>
              <a:gd name="connsiteY52" fmla="*/ 94840 h 518374"/>
              <a:gd name="connsiteX53" fmla="*/ 432284 w 607639"/>
              <a:gd name="connsiteY53" fmla="*/ 81513 h 518374"/>
              <a:gd name="connsiteX54" fmla="*/ 445644 w 607639"/>
              <a:gd name="connsiteY54" fmla="*/ 68096 h 518374"/>
              <a:gd name="connsiteX55" fmla="*/ 81618 w 607639"/>
              <a:gd name="connsiteY55" fmla="*/ 26661 h 518374"/>
              <a:gd name="connsiteX56" fmla="*/ 42812 w 607639"/>
              <a:gd name="connsiteY56" fmla="*/ 42746 h 518374"/>
              <a:gd name="connsiteX57" fmla="*/ 28393 w 607639"/>
              <a:gd name="connsiteY57" fmla="*/ 68074 h 518374"/>
              <a:gd name="connsiteX58" fmla="*/ 397943 w 607639"/>
              <a:gd name="connsiteY58" fmla="*/ 68074 h 518374"/>
              <a:gd name="connsiteX59" fmla="*/ 411293 w 607639"/>
              <a:gd name="connsiteY59" fmla="*/ 81493 h 518374"/>
              <a:gd name="connsiteX60" fmla="*/ 397943 w 607639"/>
              <a:gd name="connsiteY60" fmla="*/ 94824 h 518374"/>
              <a:gd name="connsiteX61" fmla="*/ 75832 w 607639"/>
              <a:gd name="connsiteY61" fmla="*/ 94824 h 518374"/>
              <a:gd name="connsiteX62" fmla="*/ 75832 w 607639"/>
              <a:gd name="connsiteY62" fmla="*/ 440525 h 518374"/>
              <a:gd name="connsiteX63" fmla="*/ 102534 w 607639"/>
              <a:gd name="connsiteY63" fmla="*/ 440525 h 518374"/>
              <a:gd name="connsiteX64" fmla="*/ 153712 w 607639"/>
              <a:gd name="connsiteY64" fmla="*/ 440525 h 518374"/>
              <a:gd name="connsiteX65" fmla="*/ 453838 w 607639"/>
              <a:gd name="connsiteY65" fmla="*/ 440525 h 518374"/>
              <a:gd name="connsiteX66" fmla="*/ 505016 w 607639"/>
              <a:gd name="connsiteY66" fmla="*/ 440525 h 518374"/>
              <a:gd name="connsiteX67" fmla="*/ 531717 w 607639"/>
              <a:gd name="connsiteY67" fmla="*/ 440525 h 518374"/>
              <a:gd name="connsiteX68" fmla="*/ 531717 w 607639"/>
              <a:gd name="connsiteY68" fmla="*/ 94824 h 518374"/>
              <a:gd name="connsiteX69" fmla="*/ 504927 w 607639"/>
              <a:gd name="connsiteY69" fmla="*/ 94824 h 518374"/>
              <a:gd name="connsiteX70" fmla="*/ 491576 w 607639"/>
              <a:gd name="connsiteY70" fmla="*/ 81493 h 518374"/>
              <a:gd name="connsiteX71" fmla="*/ 504927 w 607639"/>
              <a:gd name="connsiteY71" fmla="*/ 68074 h 518374"/>
              <a:gd name="connsiteX72" fmla="*/ 579157 w 607639"/>
              <a:gd name="connsiteY72" fmla="*/ 68074 h 518374"/>
              <a:gd name="connsiteX73" fmla="*/ 526021 w 607639"/>
              <a:gd name="connsiteY73" fmla="*/ 26661 h 518374"/>
              <a:gd name="connsiteX74" fmla="*/ 81618 w 607639"/>
              <a:gd name="connsiteY74" fmla="*/ 0 h 518374"/>
              <a:gd name="connsiteX75" fmla="*/ 526021 w 607639"/>
              <a:gd name="connsiteY75" fmla="*/ 0 h 518374"/>
              <a:gd name="connsiteX76" fmla="*/ 607639 w 607639"/>
              <a:gd name="connsiteY76" fmla="*/ 81493 h 518374"/>
              <a:gd name="connsiteX77" fmla="*/ 594199 w 607639"/>
              <a:gd name="connsiteY77" fmla="*/ 94824 h 518374"/>
              <a:gd name="connsiteX78" fmla="*/ 558508 w 607639"/>
              <a:gd name="connsiteY78" fmla="*/ 94824 h 518374"/>
              <a:gd name="connsiteX79" fmla="*/ 558508 w 607639"/>
              <a:gd name="connsiteY79" fmla="*/ 453855 h 518374"/>
              <a:gd name="connsiteX80" fmla="*/ 545157 w 607639"/>
              <a:gd name="connsiteY80" fmla="*/ 467274 h 518374"/>
              <a:gd name="connsiteX81" fmla="*/ 518456 w 607639"/>
              <a:gd name="connsiteY81" fmla="*/ 467274 h 518374"/>
              <a:gd name="connsiteX82" fmla="*/ 518456 w 607639"/>
              <a:gd name="connsiteY82" fmla="*/ 505044 h 518374"/>
              <a:gd name="connsiteX83" fmla="*/ 505016 w 607639"/>
              <a:gd name="connsiteY83" fmla="*/ 518374 h 518374"/>
              <a:gd name="connsiteX84" fmla="*/ 453838 w 607639"/>
              <a:gd name="connsiteY84" fmla="*/ 518374 h 518374"/>
              <a:gd name="connsiteX85" fmla="*/ 440487 w 607639"/>
              <a:gd name="connsiteY85" fmla="*/ 505044 h 518374"/>
              <a:gd name="connsiteX86" fmla="*/ 440487 w 607639"/>
              <a:gd name="connsiteY86" fmla="*/ 467274 h 518374"/>
              <a:gd name="connsiteX87" fmla="*/ 167152 w 607639"/>
              <a:gd name="connsiteY87" fmla="*/ 467274 h 518374"/>
              <a:gd name="connsiteX88" fmla="*/ 167152 w 607639"/>
              <a:gd name="connsiteY88" fmla="*/ 505044 h 518374"/>
              <a:gd name="connsiteX89" fmla="*/ 153712 w 607639"/>
              <a:gd name="connsiteY89" fmla="*/ 518374 h 518374"/>
              <a:gd name="connsiteX90" fmla="*/ 102534 w 607639"/>
              <a:gd name="connsiteY90" fmla="*/ 518374 h 518374"/>
              <a:gd name="connsiteX91" fmla="*/ 89183 w 607639"/>
              <a:gd name="connsiteY91" fmla="*/ 505044 h 518374"/>
              <a:gd name="connsiteX92" fmla="*/ 89183 w 607639"/>
              <a:gd name="connsiteY92" fmla="*/ 467274 h 518374"/>
              <a:gd name="connsiteX93" fmla="*/ 62482 w 607639"/>
              <a:gd name="connsiteY93" fmla="*/ 467274 h 518374"/>
              <a:gd name="connsiteX94" fmla="*/ 49131 w 607639"/>
              <a:gd name="connsiteY94" fmla="*/ 453855 h 518374"/>
              <a:gd name="connsiteX95" fmla="*/ 49131 w 607639"/>
              <a:gd name="connsiteY95" fmla="*/ 94824 h 518374"/>
              <a:gd name="connsiteX96" fmla="*/ 13351 w 607639"/>
              <a:gd name="connsiteY96" fmla="*/ 94824 h 518374"/>
              <a:gd name="connsiteX97" fmla="*/ 0 w 607639"/>
              <a:gd name="connsiteY97" fmla="*/ 81493 h 518374"/>
              <a:gd name="connsiteX98" fmla="*/ 23942 w 607639"/>
              <a:gd name="connsiteY98" fmla="*/ 23817 h 518374"/>
              <a:gd name="connsiteX99" fmla="*/ 81618 w 607639"/>
              <a:gd name="connsiteY99" fmla="*/ 0 h 51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07639" h="518374">
                <a:moveTo>
                  <a:pt x="467278" y="467274"/>
                </a:moveTo>
                <a:lnTo>
                  <a:pt x="467278" y="491625"/>
                </a:lnTo>
                <a:lnTo>
                  <a:pt x="491665" y="491625"/>
                </a:lnTo>
                <a:lnTo>
                  <a:pt x="491665" y="467274"/>
                </a:lnTo>
                <a:close/>
                <a:moveTo>
                  <a:pt x="115974" y="467274"/>
                </a:moveTo>
                <a:lnTo>
                  <a:pt x="115974" y="491625"/>
                </a:lnTo>
                <a:lnTo>
                  <a:pt x="140361" y="491625"/>
                </a:lnTo>
                <a:lnTo>
                  <a:pt x="140361" y="467274"/>
                </a:lnTo>
                <a:close/>
                <a:moveTo>
                  <a:pt x="271197" y="332011"/>
                </a:moveTo>
                <a:lnTo>
                  <a:pt x="336353" y="332011"/>
                </a:lnTo>
                <a:cubicBezTo>
                  <a:pt x="343740" y="332011"/>
                  <a:pt x="349793" y="337968"/>
                  <a:pt x="349793" y="345348"/>
                </a:cubicBezTo>
                <a:cubicBezTo>
                  <a:pt x="349793" y="352728"/>
                  <a:pt x="343740" y="358685"/>
                  <a:pt x="336353" y="358685"/>
                </a:cubicBezTo>
                <a:lnTo>
                  <a:pt x="271197" y="358685"/>
                </a:lnTo>
                <a:cubicBezTo>
                  <a:pt x="263810" y="358685"/>
                  <a:pt x="257846" y="352728"/>
                  <a:pt x="257846" y="345348"/>
                </a:cubicBezTo>
                <a:cubicBezTo>
                  <a:pt x="257846" y="337968"/>
                  <a:pt x="263810" y="332011"/>
                  <a:pt x="271197" y="332011"/>
                </a:cubicBezTo>
                <a:close/>
                <a:moveTo>
                  <a:pt x="141513" y="308501"/>
                </a:moveTo>
                <a:lnTo>
                  <a:pt x="141513" y="382265"/>
                </a:lnTo>
                <a:lnTo>
                  <a:pt x="466037" y="382265"/>
                </a:lnTo>
                <a:lnTo>
                  <a:pt x="466037" y="308501"/>
                </a:lnTo>
                <a:close/>
                <a:moveTo>
                  <a:pt x="128161" y="281839"/>
                </a:moveTo>
                <a:lnTo>
                  <a:pt x="479478" y="281839"/>
                </a:lnTo>
                <a:cubicBezTo>
                  <a:pt x="486865" y="281839"/>
                  <a:pt x="492829" y="287794"/>
                  <a:pt x="492829" y="295170"/>
                </a:cubicBezTo>
                <a:lnTo>
                  <a:pt x="492829" y="395596"/>
                </a:lnTo>
                <a:cubicBezTo>
                  <a:pt x="492829" y="402973"/>
                  <a:pt x="486865" y="408927"/>
                  <a:pt x="479478" y="408927"/>
                </a:cubicBezTo>
                <a:lnTo>
                  <a:pt x="128161" y="408927"/>
                </a:lnTo>
                <a:cubicBezTo>
                  <a:pt x="120774" y="408927"/>
                  <a:pt x="114810" y="402973"/>
                  <a:pt x="114810" y="395596"/>
                </a:cubicBezTo>
                <a:lnTo>
                  <a:pt x="114810" y="295170"/>
                </a:lnTo>
                <a:cubicBezTo>
                  <a:pt x="114810" y="287794"/>
                  <a:pt x="120774" y="281839"/>
                  <a:pt x="128161" y="281839"/>
                </a:cubicBezTo>
                <a:close/>
                <a:moveTo>
                  <a:pt x="271197" y="176555"/>
                </a:moveTo>
                <a:lnTo>
                  <a:pt x="336353" y="176555"/>
                </a:lnTo>
                <a:cubicBezTo>
                  <a:pt x="343740" y="176555"/>
                  <a:pt x="349793" y="182512"/>
                  <a:pt x="349793" y="189892"/>
                </a:cubicBezTo>
                <a:cubicBezTo>
                  <a:pt x="349793" y="197272"/>
                  <a:pt x="343740" y="203229"/>
                  <a:pt x="336353" y="203229"/>
                </a:cubicBezTo>
                <a:lnTo>
                  <a:pt x="271197" y="203229"/>
                </a:lnTo>
                <a:cubicBezTo>
                  <a:pt x="263810" y="203229"/>
                  <a:pt x="257846" y="197272"/>
                  <a:pt x="257846" y="189892"/>
                </a:cubicBezTo>
                <a:cubicBezTo>
                  <a:pt x="257846" y="182512"/>
                  <a:pt x="263810" y="176555"/>
                  <a:pt x="271197" y="176555"/>
                </a:cubicBezTo>
                <a:close/>
                <a:moveTo>
                  <a:pt x="141513" y="153045"/>
                </a:moveTo>
                <a:lnTo>
                  <a:pt x="141513" y="226809"/>
                </a:lnTo>
                <a:lnTo>
                  <a:pt x="466037" y="226809"/>
                </a:lnTo>
                <a:lnTo>
                  <a:pt x="466037" y="153045"/>
                </a:lnTo>
                <a:close/>
                <a:moveTo>
                  <a:pt x="128161" y="126383"/>
                </a:moveTo>
                <a:lnTo>
                  <a:pt x="479478" y="126383"/>
                </a:lnTo>
                <a:cubicBezTo>
                  <a:pt x="486865" y="126383"/>
                  <a:pt x="492829" y="132338"/>
                  <a:pt x="492829" y="139714"/>
                </a:cubicBezTo>
                <a:lnTo>
                  <a:pt x="492829" y="240140"/>
                </a:lnTo>
                <a:cubicBezTo>
                  <a:pt x="492829" y="247517"/>
                  <a:pt x="486865" y="253471"/>
                  <a:pt x="479478" y="253471"/>
                </a:cubicBezTo>
                <a:lnTo>
                  <a:pt x="128161" y="253471"/>
                </a:lnTo>
                <a:cubicBezTo>
                  <a:pt x="120774" y="253471"/>
                  <a:pt x="114810" y="247517"/>
                  <a:pt x="114810" y="240140"/>
                </a:cubicBezTo>
                <a:lnTo>
                  <a:pt x="114810" y="139714"/>
                </a:lnTo>
                <a:cubicBezTo>
                  <a:pt x="114810" y="132338"/>
                  <a:pt x="120774" y="126383"/>
                  <a:pt x="128161" y="126383"/>
                </a:cubicBezTo>
                <a:close/>
                <a:moveTo>
                  <a:pt x="445644" y="68096"/>
                </a:moveTo>
                <a:lnTo>
                  <a:pt x="457223" y="68096"/>
                </a:lnTo>
                <a:cubicBezTo>
                  <a:pt x="464615" y="68096"/>
                  <a:pt x="470672" y="74138"/>
                  <a:pt x="470672" y="81513"/>
                </a:cubicBezTo>
                <a:cubicBezTo>
                  <a:pt x="470672" y="88887"/>
                  <a:pt x="464615" y="94840"/>
                  <a:pt x="457223" y="94840"/>
                </a:cubicBezTo>
                <a:lnTo>
                  <a:pt x="445644" y="94840"/>
                </a:lnTo>
                <a:cubicBezTo>
                  <a:pt x="438252" y="94840"/>
                  <a:pt x="432284" y="88887"/>
                  <a:pt x="432284" y="81513"/>
                </a:cubicBezTo>
                <a:cubicBezTo>
                  <a:pt x="432284" y="74138"/>
                  <a:pt x="438252" y="68096"/>
                  <a:pt x="445644" y="68096"/>
                </a:cubicBezTo>
                <a:close/>
                <a:moveTo>
                  <a:pt x="81618" y="26661"/>
                </a:moveTo>
                <a:cubicBezTo>
                  <a:pt x="67021" y="26661"/>
                  <a:pt x="53225" y="32348"/>
                  <a:pt x="42812" y="42746"/>
                </a:cubicBezTo>
                <a:cubicBezTo>
                  <a:pt x="35691" y="49855"/>
                  <a:pt x="30796" y="58565"/>
                  <a:pt x="28393" y="68074"/>
                </a:cubicBezTo>
                <a:lnTo>
                  <a:pt x="397943" y="68074"/>
                </a:lnTo>
                <a:cubicBezTo>
                  <a:pt x="405330" y="68074"/>
                  <a:pt x="411293" y="74117"/>
                  <a:pt x="411293" y="81493"/>
                </a:cubicBezTo>
                <a:cubicBezTo>
                  <a:pt x="411293" y="88869"/>
                  <a:pt x="405330" y="94824"/>
                  <a:pt x="397943" y="94824"/>
                </a:cubicBezTo>
                <a:lnTo>
                  <a:pt x="75832" y="94824"/>
                </a:lnTo>
                <a:lnTo>
                  <a:pt x="75832" y="440525"/>
                </a:lnTo>
                <a:lnTo>
                  <a:pt x="102534" y="440525"/>
                </a:lnTo>
                <a:lnTo>
                  <a:pt x="153712" y="440525"/>
                </a:lnTo>
                <a:lnTo>
                  <a:pt x="453838" y="440525"/>
                </a:lnTo>
                <a:lnTo>
                  <a:pt x="505016" y="440525"/>
                </a:lnTo>
                <a:lnTo>
                  <a:pt x="531717" y="440525"/>
                </a:lnTo>
                <a:lnTo>
                  <a:pt x="531717" y="94824"/>
                </a:lnTo>
                <a:lnTo>
                  <a:pt x="504927" y="94824"/>
                </a:lnTo>
                <a:cubicBezTo>
                  <a:pt x="497539" y="94824"/>
                  <a:pt x="491576" y="88869"/>
                  <a:pt x="491576" y="81493"/>
                </a:cubicBezTo>
                <a:cubicBezTo>
                  <a:pt x="491576" y="74117"/>
                  <a:pt x="497539" y="68074"/>
                  <a:pt x="504927" y="68074"/>
                </a:cubicBezTo>
                <a:lnTo>
                  <a:pt x="579157" y="68074"/>
                </a:lnTo>
                <a:cubicBezTo>
                  <a:pt x="573194" y="44345"/>
                  <a:pt x="551655" y="26661"/>
                  <a:pt x="526021" y="26661"/>
                </a:cubicBezTo>
                <a:close/>
                <a:moveTo>
                  <a:pt x="81618" y="0"/>
                </a:moveTo>
                <a:lnTo>
                  <a:pt x="526021" y="0"/>
                </a:lnTo>
                <a:cubicBezTo>
                  <a:pt x="570969" y="0"/>
                  <a:pt x="607639" y="36525"/>
                  <a:pt x="607639" y="81493"/>
                </a:cubicBezTo>
                <a:cubicBezTo>
                  <a:pt x="607639" y="88869"/>
                  <a:pt x="601587" y="94824"/>
                  <a:pt x="594199" y="94824"/>
                </a:cubicBezTo>
                <a:lnTo>
                  <a:pt x="558508" y="94824"/>
                </a:lnTo>
                <a:lnTo>
                  <a:pt x="558508" y="453855"/>
                </a:lnTo>
                <a:cubicBezTo>
                  <a:pt x="558508" y="461320"/>
                  <a:pt x="552545" y="467274"/>
                  <a:pt x="545157" y="467274"/>
                </a:cubicBezTo>
                <a:lnTo>
                  <a:pt x="518456" y="467274"/>
                </a:lnTo>
                <a:lnTo>
                  <a:pt x="518456" y="505044"/>
                </a:lnTo>
                <a:cubicBezTo>
                  <a:pt x="518456" y="512420"/>
                  <a:pt x="512403" y="518374"/>
                  <a:pt x="505016" y="518374"/>
                </a:cubicBezTo>
                <a:lnTo>
                  <a:pt x="453838" y="518374"/>
                </a:lnTo>
                <a:cubicBezTo>
                  <a:pt x="446450" y="518374"/>
                  <a:pt x="440487" y="512420"/>
                  <a:pt x="440487" y="505044"/>
                </a:cubicBezTo>
                <a:lnTo>
                  <a:pt x="440487" y="467274"/>
                </a:lnTo>
                <a:lnTo>
                  <a:pt x="167152" y="467274"/>
                </a:lnTo>
                <a:lnTo>
                  <a:pt x="167152" y="505044"/>
                </a:lnTo>
                <a:cubicBezTo>
                  <a:pt x="167152" y="512420"/>
                  <a:pt x="161189" y="518374"/>
                  <a:pt x="153712" y="518374"/>
                </a:cubicBezTo>
                <a:lnTo>
                  <a:pt x="102534" y="518374"/>
                </a:lnTo>
                <a:cubicBezTo>
                  <a:pt x="95147" y="518374"/>
                  <a:pt x="89183" y="512420"/>
                  <a:pt x="89183" y="505044"/>
                </a:cubicBezTo>
                <a:lnTo>
                  <a:pt x="89183" y="467274"/>
                </a:lnTo>
                <a:lnTo>
                  <a:pt x="62482" y="467274"/>
                </a:lnTo>
                <a:cubicBezTo>
                  <a:pt x="55094" y="467274"/>
                  <a:pt x="49131" y="461320"/>
                  <a:pt x="49131" y="453855"/>
                </a:cubicBezTo>
                <a:lnTo>
                  <a:pt x="49131" y="94824"/>
                </a:lnTo>
                <a:lnTo>
                  <a:pt x="13351" y="94824"/>
                </a:lnTo>
                <a:cubicBezTo>
                  <a:pt x="5963" y="94824"/>
                  <a:pt x="0" y="88869"/>
                  <a:pt x="0" y="81493"/>
                </a:cubicBezTo>
                <a:cubicBezTo>
                  <a:pt x="0" y="59720"/>
                  <a:pt x="8456" y="39191"/>
                  <a:pt x="23942" y="23817"/>
                </a:cubicBezTo>
                <a:cubicBezTo>
                  <a:pt x="39340" y="8442"/>
                  <a:pt x="59812" y="0"/>
                  <a:pt x="81618" y="0"/>
                </a:cubicBezTo>
                <a:close/>
              </a:path>
            </a:pathLst>
          </a:custGeom>
          <a:solidFill>
            <a:srgbClr val="AF3C2F"/>
          </a:solidFill>
          <a:ln>
            <a:noFill/>
          </a:ln>
        </p:spPr>
      </p:sp>
      <p:sp>
        <p:nvSpPr>
          <p:cNvPr id="10" name="文本框 9"/>
          <p:cNvSpPr txBox="1"/>
          <p:nvPr/>
        </p:nvSpPr>
        <p:spPr>
          <a:xfrm>
            <a:off x="1347170" y="2532742"/>
            <a:ext cx="4393231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2541" y="3929588"/>
            <a:ext cx="20002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01</a:t>
            </a:r>
            <a:endParaRPr lang="zh-CN" altLang="en-US" sz="96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5013" y="295175"/>
            <a:ext cx="402774" cy="402774"/>
          </a:xfrm>
          <a:prstGeom prst="ellipse">
            <a:avLst/>
          </a:pr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1</a:t>
            </a:r>
            <a:endParaRPr lang="zh-CN" altLang="en-US" sz="2400" dirty="0"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6" name="文本框 27"/>
          <p:cNvSpPr txBox="1"/>
          <p:nvPr/>
        </p:nvSpPr>
        <p:spPr>
          <a:xfrm>
            <a:off x="607787" y="297839"/>
            <a:ext cx="264329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关于产品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6913" y="2209800"/>
            <a:ext cx="4397829" cy="2438400"/>
          </a:xfrm>
          <a:prstGeom prst="rect">
            <a:avLst/>
          </a:prstGeom>
          <a:gradFill>
            <a:gsLst>
              <a:gs pos="0">
                <a:srgbClr val="E2826C"/>
              </a:gs>
              <a:gs pos="100000">
                <a:srgbClr val="AF3C2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57260" y="2209800"/>
            <a:ext cx="4397829" cy="2438400"/>
          </a:xfrm>
          <a:prstGeom prst="rect">
            <a:avLst/>
          </a:prstGeom>
          <a:gradFill>
            <a:gsLst>
              <a:gs pos="0">
                <a:srgbClr val="E2826C"/>
              </a:gs>
              <a:gs pos="100000">
                <a:srgbClr val="AF3C2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436913" y="-740229"/>
            <a:ext cx="1277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矩形: 圆角 10"/>
          <p:cNvSpPr/>
          <p:nvPr/>
        </p:nvSpPr>
        <p:spPr>
          <a:xfrm>
            <a:off x="2344935" y="3711806"/>
            <a:ext cx="2482911" cy="5144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 rot="10800000" flipV="1">
            <a:off x="2389045" y="3764614"/>
            <a:ext cx="238165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20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rPr>
              <a:t>添加文本信息</a:t>
            </a:r>
            <a:endParaRPr lang="zh-CN" altLang="en-US" sz="20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  <a:cs typeface="新蒂下午茶体" panose="03000600000000000000" pitchFamily="66" charset="-128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78931" y="2737081"/>
            <a:ext cx="291617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7262895" y="3711806"/>
            <a:ext cx="2482911" cy="5144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 rot="10800000" flipV="1">
            <a:off x="7307005" y="3764614"/>
            <a:ext cx="238165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20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rPr>
              <a:t>添加文本信息</a:t>
            </a:r>
            <a:endParaRPr lang="zh-CN" altLang="en-US" sz="20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  <a:cs typeface="新蒂下午茶体" panose="03000600000000000000" pitchFamily="66" charset="-128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96891" y="2737081"/>
            <a:ext cx="291617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5013" y="295175"/>
            <a:ext cx="402774" cy="402774"/>
          </a:xfrm>
          <a:prstGeom prst="ellipse">
            <a:avLst/>
          </a:pr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1</a:t>
            </a:r>
            <a:endParaRPr lang="zh-CN" altLang="en-US" sz="2400" dirty="0"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6" name="文本框 27"/>
          <p:cNvSpPr txBox="1"/>
          <p:nvPr/>
        </p:nvSpPr>
        <p:spPr>
          <a:xfrm>
            <a:off x="607787" y="297839"/>
            <a:ext cx="264329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关于产品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pic>
        <p:nvPicPr>
          <p:cNvPr id="15" name="图片 14" descr="房间里的沙发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44" b="11594"/>
          <a:stretch>
            <a:fillRect/>
          </a:stretch>
        </p:blipFill>
        <p:spPr>
          <a:xfrm>
            <a:off x="1427449" y="1371077"/>
            <a:ext cx="2631501" cy="2642123"/>
          </a:xfrm>
          <a:prstGeom prst="rect">
            <a:avLst/>
          </a:prstGeom>
          <a:ln w="38100">
            <a:solidFill>
              <a:srgbClr val="AF3C2F"/>
            </a:solidFill>
          </a:ln>
        </p:spPr>
      </p:pic>
      <p:sp>
        <p:nvSpPr>
          <p:cNvPr id="16" name="图文框 15"/>
          <p:cNvSpPr/>
          <p:nvPr/>
        </p:nvSpPr>
        <p:spPr>
          <a:xfrm>
            <a:off x="1333500" y="1333500"/>
            <a:ext cx="2819400" cy="3867150"/>
          </a:xfrm>
          <a:prstGeom prst="frame">
            <a:avLst>
              <a:gd name="adj1" fmla="val 3716"/>
            </a:avLst>
          </a:prstGeom>
          <a:gradFill flip="none" rotWithShape="1">
            <a:gsLst>
              <a:gs pos="0">
                <a:srgbClr val="E2826C"/>
              </a:gs>
              <a:gs pos="100000">
                <a:srgbClr val="AF3C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7" name="图片 16" descr="图片包含 室内, 小, 食物, 桌子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4" b="653"/>
          <a:stretch>
            <a:fillRect/>
          </a:stretch>
        </p:blipFill>
        <p:spPr>
          <a:xfrm>
            <a:off x="4773287" y="2107938"/>
            <a:ext cx="2645424" cy="2642123"/>
          </a:xfrm>
          <a:prstGeom prst="rect">
            <a:avLst/>
          </a:prstGeom>
          <a:ln w="25400">
            <a:solidFill>
              <a:srgbClr val="AF3C2F"/>
            </a:solidFill>
          </a:ln>
        </p:spPr>
      </p:pic>
      <p:pic>
        <p:nvPicPr>
          <p:cNvPr id="18" name="图片 17" descr="卧室里有白色的图片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2" t="18377" r="982" b="14960"/>
          <a:stretch>
            <a:fillRect/>
          </a:stretch>
        </p:blipFill>
        <p:spPr>
          <a:xfrm>
            <a:off x="8076838" y="1371077"/>
            <a:ext cx="2743924" cy="2642123"/>
          </a:xfrm>
          <a:prstGeom prst="rect">
            <a:avLst/>
          </a:prstGeom>
          <a:ln w="25400">
            <a:solidFill>
              <a:srgbClr val="AF3C2F"/>
            </a:solidFill>
          </a:ln>
        </p:spPr>
      </p:pic>
      <p:sp>
        <p:nvSpPr>
          <p:cNvPr id="19" name="图文框 18"/>
          <p:cNvSpPr/>
          <p:nvPr/>
        </p:nvSpPr>
        <p:spPr>
          <a:xfrm>
            <a:off x="4686300" y="2057400"/>
            <a:ext cx="2819400" cy="3867150"/>
          </a:xfrm>
          <a:prstGeom prst="frame">
            <a:avLst>
              <a:gd name="adj1" fmla="val 3716"/>
            </a:avLst>
          </a:prstGeom>
          <a:gradFill flip="none" rotWithShape="1">
            <a:gsLst>
              <a:gs pos="0">
                <a:srgbClr val="E2826C"/>
              </a:gs>
              <a:gs pos="75000">
                <a:srgbClr val="AF3C2F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8039100" y="1333500"/>
            <a:ext cx="2819400" cy="3867150"/>
          </a:xfrm>
          <a:prstGeom prst="frame">
            <a:avLst>
              <a:gd name="adj1" fmla="val 3716"/>
            </a:avLst>
          </a:prstGeom>
          <a:gradFill flip="none" rotWithShape="1">
            <a:gsLst>
              <a:gs pos="0">
                <a:srgbClr val="E2826C"/>
              </a:gs>
              <a:gs pos="75000">
                <a:srgbClr val="AF3C2F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2155130" y="4648751"/>
            <a:ext cx="1176140" cy="3450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2826C"/>
              </a:gs>
              <a:gs pos="100000">
                <a:srgbClr val="AF3C2F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2019</a:t>
            </a:r>
            <a:endParaRPr lang="zh-CN" altLang="en-US" dirty="0"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10800000" flipV="1">
            <a:off x="1552375" y="4187085"/>
            <a:ext cx="238165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rPr>
              <a:t>添加文本信息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  <a:cs typeface="新蒂下午茶体" panose="03000600000000000000" pitchFamily="66" charset="-128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5486400" y="5426960"/>
            <a:ext cx="1176140" cy="3450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2826C"/>
              </a:gs>
              <a:gs pos="100000">
                <a:srgbClr val="AF3C2F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2020</a:t>
            </a:r>
            <a:endParaRPr lang="zh-CN" altLang="en-US" dirty="0"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10800000" flipV="1">
            <a:off x="4883645" y="4965294"/>
            <a:ext cx="238165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rPr>
              <a:t>添加文本信息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  <a:cs typeface="新蒂下午茶体" panose="03000600000000000000" pitchFamily="66" charset="-128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8860730" y="4648751"/>
            <a:ext cx="1176140" cy="3450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2826C"/>
              </a:gs>
              <a:gs pos="100000">
                <a:srgbClr val="AF3C2F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2021</a:t>
            </a:r>
            <a:endParaRPr lang="zh-CN" altLang="en-US" dirty="0"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rot="10800000" flipV="1">
            <a:off x="8257975" y="4187085"/>
            <a:ext cx="238165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rPr>
              <a:t>添加文本信息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  <a:cs typeface="新蒂下午茶体" panose="03000600000000000000" pitchFamily="66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室内, 桌子, 房间, 华美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2" b="12963"/>
          <a:stretch>
            <a:fillRect/>
          </a:stretch>
        </p:blipFill>
        <p:spPr>
          <a:xfrm flipH="1">
            <a:off x="6451600" y="1365250"/>
            <a:ext cx="4572000" cy="4127500"/>
          </a:xfrm>
          <a:custGeom>
            <a:avLst/>
            <a:gdLst>
              <a:gd name="connsiteX0" fmla="*/ 687930 w 4572000"/>
              <a:gd name="connsiteY0" fmla="*/ 0 h 4127500"/>
              <a:gd name="connsiteX1" fmla="*/ 4572000 w 4572000"/>
              <a:gd name="connsiteY1" fmla="*/ 0 h 4127500"/>
              <a:gd name="connsiteX2" fmla="*/ 4572000 w 4572000"/>
              <a:gd name="connsiteY2" fmla="*/ 3439570 h 4127500"/>
              <a:gd name="connsiteX3" fmla="*/ 3884070 w 4572000"/>
              <a:gd name="connsiteY3" fmla="*/ 4127500 h 4127500"/>
              <a:gd name="connsiteX4" fmla="*/ 0 w 4572000"/>
              <a:gd name="connsiteY4" fmla="*/ 4127500 h 4127500"/>
              <a:gd name="connsiteX5" fmla="*/ 0 w 4572000"/>
              <a:gd name="connsiteY5" fmla="*/ 687930 h 4127500"/>
              <a:gd name="connsiteX6" fmla="*/ 687930 w 4572000"/>
              <a:gd name="connsiteY6" fmla="*/ 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4127500">
                <a:moveTo>
                  <a:pt x="687930" y="0"/>
                </a:moveTo>
                <a:lnTo>
                  <a:pt x="4572000" y="0"/>
                </a:lnTo>
                <a:lnTo>
                  <a:pt x="4572000" y="3439570"/>
                </a:lnTo>
                <a:cubicBezTo>
                  <a:pt x="4572000" y="3819503"/>
                  <a:pt x="4264003" y="4127500"/>
                  <a:pt x="3884070" y="4127500"/>
                </a:cubicBezTo>
                <a:lnTo>
                  <a:pt x="0" y="4127500"/>
                </a:lnTo>
                <a:lnTo>
                  <a:pt x="0" y="687930"/>
                </a:lnTo>
                <a:cubicBezTo>
                  <a:pt x="0" y="307997"/>
                  <a:pt x="307997" y="0"/>
                  <a:pt x="687930" y="0"/>
                </a:cubicBezTo>
                <a:close/>
              </a:path>
            </a:pathLst>
          </a:custGeom>
        </p:spPr>
      </p:pic>
      <p:sp>
        <p:nvSpPr>
          <p:cNvPr id="8" name="文本框 27"/>
          <p:cNvSpPr txBox="1"/>
          <p:nvPr/>
        </p:nvSpPr>
        <p:spPr>
          <a:xfrm>
            <a:off x="1365314" y="2009522"/>
            <a:ext cx="244190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产品介绍</a:t>
            </a:r>
            <a:endParaRPr lang="zh-CN" altLang="en-US" sz="28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9" name="bedroom_349076"/>
          <p:cNvSpPr>
            <a:spLocks noChangeAspect="1"/>
          </p:cNvSpPr>
          <p:nvPr/>
        </p:nvSpPr>
        <p:spPr bwMode="auto">
          <a:xfrm>
            <a:off x="962541" y="2099329"/>
            <a:ext cx="402774" cy="343605"/>
          </a:xfrm>
          <a:custGeom>
            <a:avLst/>
            <a:gdLst>
              <a:gd name="connsiteX0" fmla="*/ 467278 w 607639"/>
              <a:gd name="connsiteY0" fmla="*/ 467274 h 518374"/>
              <a:gd name="connsiteX1" fmla="*/ 467278 w 607639"/>
              <a:gd name="connsiteY1" fmla="*/ 491625 h 518374"/>
              <a:gd name="connsiteX2" fmla="*/ 491665 w 607639"/>
              <a:gd name="connsiteY2" fmla="*/ 491625 h 518374"/>
              <a:gd name="connsiteX3" fmla="*/ 491665 w 607639"/>
              <a:gd name="connsiteY3" fmla="*/ 467274 h 518374"/>
              <a:gd name="connsiteX4" fmla="*/ 115974 w 607639"/>
              <a:gd name="connsiteY4" fmla="*/ 467274 h 518374"/>
              <a:gd name="connsiteX5" fmla="*/ 115974 w 607639"/>
              <a:gd name="connsiteY5" fmla="*/ 491625 h 518374"/>
              <a:gd name="connsiteX6" fmla="*/ 140361 w 607639"/>
              <a:gd name="connsiteY6" fmla="*/ 491625 h 518374"/>
              <a:gd name="connsiteX7" fmla="*/ 140361 w 607639"/>
              <a:gd name="connsiteY7" fmla="*/ 467274 h 518374"/>
              <a:gd name="connsiteX8" fmla="*/ 271197 w 607639"/>
              <a:gd name="connsiteY8" fmla="*/ 332011 h 518374"/>
              <a:gd name="connsiteX9" fmla="*/ 336353 w 607639"/>
              <a:gd name="connsiteY9" fmla="*/ 332011 h 518374"/>
              <a:gd name="connsiteX10" fmla="*/ 349793 w 607639"/>
              <a:gd name="connsiteY10" fmla="*/ 345348 h 518374"/>
              <a:gd name="connsiteX11" fmla="*/ 336353 w 607639"/>
              <a:gd name="connsiteY11" fmla="*/ 358685 h 518374"/>
              <a:gd name="connsiteX12" fmla="*/ 271197 w 607639"/>
              <a:gd name="connsiteY12" fmla="*/ 358685 h 518374"/>
              <a:gd name="connsiteX13" fmla="*/ 257846 w 607639"/>
              <a:gd name="connsiteY13" fmla="*/ 345348 h 518374"/>
              <a:gd name="connsiteX14" fmla="*/ 271197 w 607639"/>
              <a:gd name="connsiteY14" fmla="*/ 332011 h 518374"/>
              <a:gd name="connsiteX15" fmla="*/ 141513 w 607639"/>
              <a:gd name="connsiteY15" fmla="*/ 308501 h 518374"/>
              <a:gd name="connsiteX16" fmla="*/ 141513 w 607639"/>
              <a:gd name="connsiteY16" fmla="*/ 382265 h 518374"/>
              <a:gd name="connsiteX17" fmla="*/ 466037 w 607639"/>
              <a:gd name="connsiteY17" fmla="*/ 382265 h 518374"/>
              <a:gd name="connsiteX18" fmla="*/ 466037 w 607639"/>
              <a:gd name="connsiteY18" fmla="*/ 308501 h 518374"/>
              <a:gd name="connsiteX19" fmla="*/ 128161 w 607639"/>
              <a:gd name="connsiteY19" fmla="*/ 281839 h 518374"/>
              <a:gd name="connsiteX20" fmla="*/ 479478 w 607639"/>
              <a:gd name="connsiteY20" fmla="*/ 281839 h 518374"/>
              <a:gd name="connsiteX21" fmla="*/ 492829 w 607639"/>
              <a:gd name="connsiteY21" fmla="*/ 295170 h 518374"/>
              <a:gd name="connsiteX22" fmla="*/ 492829 w 607639"/>
              <a:gd name="connsiteY22" fmla="*/ 395596 h 518374"/>
              <a:gd name="connsiteX23" fmla="*/ 479478 w 607639"/>
              <a:gd name="connsiteY23" fmla="*/ 408927 h 518374"/>
              <a:gd name="connsiteX24" fmla="*/ 128161 w 607639"/>
              <a:gd name="connsiteY24" fmla="*/ 408927 h 518374"/>
              <a:gd name="connsiteX25" fmla="*/ 114810 w 607639"/>
              <a:gd name="connsiteY25" fmla="*/ 395596 h 518374"/>
              <a:gd name="connsiteX26" fmla="*/ 114810 w 607639"/>
              <a:gd name="connsiteY26" fmla="*/ 295170 h 518374"/>
              <a:gd name="connsiteX27" fmla="*/ 128161 w 607639"/>
              <a:gd name="connsiteY27" fmla="*/ 281839 h 518374"/>
              <a:gd name="connsiteX28" fmla="*/ 271197 w 607639"/>
              <a:gd name="connsiteY28" fmla="*/ 176555 h 518374"/>
              <a:gd name="connsiteX29" fmla="*/ 336353 w 607639"/>
              <a:gd name="connsiteY29" fmla="*/ 176555 h 518374"/>
              <a:gd name="connsiteX30" fmla="*/ 349793 w 607639"/>
              <a:gd name="connsiteY30" fmla="*/ 189892 h 518374"/>
              <a:gd name="connsiteX31" fmla="*/ 336353 w 607639"/>
              <a:gd name="connsiteY31" fmla="*/ 203229 h 518374"/>
              <a:gd name="connsiteX32" fmla="*/ 271197 w 607639"/>
              <a:gd name="connsiteY32" fmla="*/ 203229 h 518374"/>
              <a:gd name="connsiteX33" fmla="*/ 257846 w 607639"/>
              <a:gd name="connsiteY33" fmla="*/ 189892 h 518374"/>
              <a:gd name="connsiteX34" fmla="*/ 271197 w 607639"/>
              <a:gd name="connsiteY34" fmla="*/ 176555 h 518374"/>
              <a:gd name="connsiteX35" fmla="*/ 141513 w 607639"/>
              <a:gd name="connsiteY35" fmla="*/ 153045 h 518374"/>
              <a:gd name="connsiteX36" fmla="*/ 141513 w 607639"/>
              <a:gd name="connsiteY36" fmla="*/ 226809 h 518374"/>
              <a:gd name="connsiteX37" fmla="*/ 466037 w 607639"/>
              <a:gd name="connsiteY37" fmla="*/ 226809 h 518374"/>
              <a:gd name="connsiteX38" fmla="*/ 466037 w 607639"/>
              <a:gd name="connsiteY38" fmla="*/ 153045 h 518374"/>
              <a:gd name="connsiteX39" fmla="*/ 128161 w 607639"/>
              <a:gd name="connsiteY39" fmla="*/ 126383 h 518374"/>
              <a:gd name="connsiteX40" fmla="*/ 479478 w 607639"/>
              <a:gd name="connsiteY40" fmla="*/ 126383 h 518374"/>
              <a:gd name="connsiteX41" fmla="*/ 492829 w 607639"/>
              <a:gd name="connsiteY41" fmla="*/ 139714 h 518374"/>
              <a:gd name="connsiteX42" fmla="*/ 492829 w 607639"/>
              <a:gd name="connsiteY42" fmla="*/ 240140 h 518374"/>
              <a:gd name="connsiteX43" fmla="*/ 479478 w 607639"/>
              <a:gd name="connsiteY43" fmla="*/ 253471 h 518374"/>
              <a:gd name="connsiteX44" fmla="*/ 128161 w 607639"/>
              <a:gd name="connsiteY44" fmla="*/ 253471 h 518374"/>
              <a:gd name="connsiteX45" fmla="*/ 114810 w 607639"/>
              <a:gd name="connsiteY45" fmla="*/ 240140 h 518374"/>
              <a:gd name="connsiteX46" fmla="*/ 114810 w 607639"/>
              <a:gd name="connsiteY46" fmla="*/ 139714 h 518374"/>
              <a:gd name="connsiteX47" fmla="*/ 128161 w 607639"/>
              <a:gd name="connsiteY47" fmla="*/ 126383 h 518374"/>
              <a:gd name="connsiteX48" fmla="*/ 445644 w 607639"/>
              <a:gd name="connsiteY48" fmla="*/ 68096 h 518374"/>
              <a:gd name="connsiteX49" fmla="*/ 457223 w 607639"/>
              <a:gd name="connsiteY49" fmla="*/ 68096 h 518374"/>
              <a:gd name="connsiteX50" fmla="*/ 470672 w 607639"/>
              <a:gd name="connsiteY50" fmla="*/ 81513 h 518374"/>
              <a:gd name="connsiteX51" fmla="*/ 457223 w 607639"/>
              <a:gd name="connsiteY51" fmla="*/ 94840 h 518374"/>
              <a:gd name="connsiteX52" fmla="*/ 445644 w 607639"/>
              <a:gd name="connsiteY52" fmla="*/ 94840 h 518374"/>
              <a:gd name="connsiteX53" fmla="*/ 432284 w 607639"/>
              <a:gd name="connsiteY53" fmla="*/ 81513 h 518374"/>
              <a:gd name="connsiteX54" fmla="*/ 445644 w 607639"/>
              <a:gd name="connsiteY54" fmla="*/ 68096 h 518374"/>
              <a:gd name="connsiteX55" fmla="*/ 81618 w 607639"/>
              <a:gd name="connsiteY55" fmla="*/ 26661 h 518374"/>
              <a:gd name="connsiteX56" fmla="*/ 42812 w 607639"/>
              <a:gd name="connsiteY56" fmla="*/ 42746 h 518374"/>
              <a:gd name="connsiteX57" fmla="*/ 28393 w 607639"/>
              <a:gd name="connsiteY57" fmla="*/ 68074 h 518374"/>
              <a:gd name="connsiteX58" fmla="*/ 397943 w 607639"/>
              <a:gd name="connsiteY58" fmla="*/ 68074 h 518374"/>
              <a:gd name="connsiteX59" fmla="*/ 411293 w 607639"/>
              <a:gd name="connsiteY59" fmla="*/ 81493 h 518374"/>
              <a:gd name="connsiteX60" fmla="*/ 397943 w 607639"/>
              <a:gd name="connsiteY60" fmla="*/ 94824 h 518374"/>
              <a:gd name="connsiteX61" fmla="*/ 75832 w 607639"/>
              <a:gd name="connsiteY61" fmla="*/ 94824 h 518374"/>
              <a:gd name="connsiteX62" fmla="*/ 75832 w 607639"/>
              <a:gd name="connsiteY62" fmla="*/ 440525 h 518374"/>
              <a:gd name="connsiteX63" fmla="*/ 102534 w 607639"/>
              <a:gd name="connsiteY63" fmla="*/ 440525 h 518374"/>
              <a:gd name="connsiteX64" fmla="*/ 153712 w 607639"/>
              <a:gd name="connsiteY64" fmla="*/ 440525 h 518374"/>
              <a:gd name="connsiteX65" fmla="*/ 453838 w 607639"/>
              <a:gd name="connsiteY65" fmla="*/ 440525 h 518374"/>
              <a:gd name="connsiteX66" fmla="*/ 505016 w 607639"/>
              <a:gd name="connsiteY66" fmla="*/ 440525 h 518374"/>
              <a:gd name="connsiteX67" fmla="*/ 531717 w 607639"/>
              <a:gd name="connsiteY67" fmla="*/ 440525 h 518374"/>
              <a:gd name="connsiteX68" fmla="*/ 531717 w 607639"/>
              <a:gd name="connsiteY68" fmla="*/ 94824 h 518374"/>
              <a:gd name="connsiteX69" fmla="*/ 504927 w 607639"/>
              <a:gd name="connsiteY69" fmla="*/ 94824 h 518374"/>
              <a:gd name="connsiteX70" fmla="*/ 491576 w 607639"/>
              <a:gd name="connsiteY70" fmla="*/ 81493 h 518374"/>
              <a:gd name="connsiteX71" fmla="*/ 504927 w 607639"/>
              <a:gd name="connsiteY71" fmla="*/ 68074 h 518374"/>
              <a:gd name="connsiteX72" fmla="*/ 579157 w 607639"/>
              <a:gd name="connsiteY72" fmla="*/ 68074 h 518374"/>
              <a:gd name="connsiteX73" fmla="*/ 526021 w 607639"/>
              <a:gd name="connsiteY73" fmla="*/ 26661 h 518374"/>
              <a:gd name="connsiteX74" fmla="*/ 81618 w 607639"/>
              <a:gd name="connsiteY74" fmla="*/ 0 h 518374"/>
              <a:gd name="connsiteX75" fmla="*/ 526021 w 607639"/>
              <a:gd name="connsiteY75" fmla="*/ 0 h 518374"/>
              <a:gd name="connsiteX76" fmla="*/ 607639 w 607639"/>
              <a:gd name="connsiteY76" fmla="*/ 81493 h 518374"/>
              <a:gd name="connsiteX77" fmla="*/ 594199 w 607639"/>
              <a:gd name="connsiteY77" fmla="*/ 94824 h 518374"/>
              <a:gd name="connsiteX78" fmla="*/ 558508 w 607639"/>
              <a:gd name="connsiteY78" fmla="*/ 94824 h 518374"/>
              <a:gd name="connsiteX79" fmla="*/ 558508 w 607639"/>
              <a:gd name="connsiteY79" fmla="*/ 453855 h 518374"/>
              <a:gd name="connsiteX80" fmla="*/ 545157 w 607639"/>
              <a:gd name="connsiteY80" fmla="*/ 467274 h 518374"/>
              <a:gd name="connsiteX81" fmla="*/ 518456 w 607639"/>
              <a:gd name="connsiteY81" fmla="*/ 467274 h 518374"/>
              <a:gd name="connsiteX82" fmla="*/ 518456 w 607639"/>
              <a:gd name="connsiteY82" fmla="*/ 505044 h 518374"/>
              <a:gd name="connsiteX83" fmla="*/ 505016 w 607639"/>
              <a:gd name="connsiteY83" fmla="*/ 518374 h 518374"/>
              <a:gd name="connsiteX84" fmla="*/ 453838 w 607639"/>
              <a:gd name="connsiteY84" fmla="*/ 518374 h 518374"/>
              <a:gd name="connsiteX85" fmla="*/ 440487 w 607639"/>
              <a:gd name="connsiteY85" fmla="*/ 505044 h 518374"/>
              <a:gd name="connsiteX86" fmla="*/ 440487 w 607639"/>
              <a:gd name="connsiteY86" fmla="*/ 467274 h 518374"/>
              <a:gd name="connsiteX87" fmla="*/ 167152 w 607639"/>
              <a:gd name="connsiteY87" fmla="*/ 467274 h 518374"/>
              <a:gd name="connsiteX88" fmla="*/ 167152 w 607639"/>
              <a:gd name="connsiteY88" fmla="*/ 505044 h 518374"/>
              <a:gd name="connsiteX89" fmla="*/ 153712 w 607639"/>
              <a:gd name="connsiteY89" fmla="*/ 518374 h 518374"/>
              <a:gd name="connsiteX90" fmla="*/ 102534 w 607639"/>
              <a:gd name="connsiteY90" fmla="*/ 518374 h 518374"/>
              <a:gd name="connsiteX91" fmla="*/ 89183 w 607639"/>
              <a:gd name="connsiteY91" fmla="*/ 505044 h 518374"/>
              <a:gd name="connsiteX92" fmla="*/ 89183 w 607639"/>
              <a:gd name="connsiteY92" fmla="*/ 467274 h 518374"/>
              <a:gd name="connsiteX93" fmla="*/ 62482 w 607639"/>
              <a:gd name="connsiteY93" fmla="*/ 467274 h 518374"/>
              <a:gd name="connsiteX94" fmla="*/ 49131 w 607639"/>
              <a:gd name="connsiteY94" fmla="*/ 453855 h 518374"/>
              <a:gd name="connsiteX95" fmla="*/ 49131 w 607639"/>
              <a:gd name="connsiteY95" fmla="*/ 94824 h 518374"/>
              <a:gd name="connsiteX96" fmla="*/ 13351 w 607639"/>
              <a:gd name="connsiteY96" fmla="*/ 94824 h 518374"/>
              <a:gd name="connsiteX97" fmla="*/ 0 w 607639"/>
              <a:gd name="connsiteY97" fmla="*/ 81493 h 518374"/>
              <a:gd name="connsiteX98" fmla="*/ 23942 w 607639"/>
              <a:gd name="connsiteY98" fmla="*/ 23817 h 518374"/>
              <a:gd name="connsiteX99" fmla="*/ 81618 w 607639"/>
              <a:gd name="connsiteY99" fmla="*/ 0 h 51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07639" h="518374">
                <a:moveTo>
                  <a:pt x="467278" y="467274"/>
                </a:moveTo>
                <a:lnTo>
                  <a:pt x="467278" y="491625"/>
                </a:lnTo>
                <a:lnTo>
                  <a:pt x="491665" y="491625"/>
                </a:lnTo>
                <a:lnTo>
                  <a:pt x="491665" y="467274"/>
                </a:lnTo>
                <a:close/>
                <a:moveTo>
                  <a:pt x="115974" y="467274"/>
                </a:moveTo>
                <a:lnTo>
                  <a:pt x="115974" y="491625"/>
                </a:lnTo>
                <a:lnTo>
                  <a:pt x="140361" y="491625"/>
                </a:lnTo>
                <a:lnTo>
                  <a:pt x="140361" y="467274"/>
                </a:lnTo>
                <a:close/>
                <a:moveTo>
                  <a:pt x="271197" y="332011"/>
                </a:moveTo>
                <a:lnTo>
                  <a:pt x="336353" y="332011"/>
                </a:lnTo>
                <a:cubicBezTo>
                  <a:pt x="343740" y="332011"/>
                  <a:pt x="349793" y="337968"/>
                  <a:pt x="349793" y="345348"/>
                </a:cubicBezTo>
                <a:cubicBezTo>
                  <a:pt x="349793" y="352728"/>
                  <a:pt x="343740" y="358685"/>
                  <a:pt x="336353" y="358685"/>
                </a:cubicBezTo>
                <a:lnTo>
                  <a:pt x="271197" y="358685"/>
                </a:lnTo>
                <a:cubicBezTo>
                  <a:pt x="263810" y="358685"/>
                  <a:pt x="257846" y="352728"/>
                  <a:pt x="257846" y="345348"/>
                </a:cubicBezTo>
                <a:cubicBezTo>
                  <a:pt x="257846" y="337968"/>
                  <a:pt x="263810" y="332011"/>
                  <a:pt x="271197" y="332011"/>
                </a:cubicBezTo>
                <a:close/>
                <a:moveTo>
                  <a:pt x="141513" y="308501"/>
                </a:moveTo>
                <a:lnTo>
                  <a:pt x="141513" y="382265"/>
                </a:lnTo>
                <a:lnTo>
                  <a:pt x="466037" y="382265"/>
                </a:lnTo>
                <a:lnTo>
                  <a:pt x="466037" y="308501"/>
                </a:lnTo>
                <a:close/>
                <a:moveTo>
                  <a:pt x="128161" y="281839"/>
                </a:moveTo>
                <a:lnTo>
                  <a:pt x="479478" y="281839"/>
                </a:lnTo>
                <a:cubicBezTo>
                  <a:pt x="486865" y="281839"/>
                  <a:pt x="492829" y="287794"/>
                  <a:pt x="492829" y="295170"/>
                </a:cubicBezTo>
                <a:lnTo>
                  <a:pt x="492829" y="395596"/>
                </a:lnTo>
                <a:cubicBezTo>
                  <a:pt x="492829" y="402973"/>
                  <a:pt x="486865" y="408927"/>
                  <a:pt x="479478" y="408927"/>
                </a:cubicBezTo>
                <a:lnTo>
                  <a:pt x="128161" y="408927"/>
                </a:lnTo>
                <a:cubicBezTo>
                  <a:pt x="120774" y="408927"/>
                  <a:pt x="114810" y="402973"/>
                  <a:pt x="114810" y="395596"/>
                </a:cubicBezTo>
                <a:lnTo>
                  <a:pt x="114810" y="295170"/>
                </a:lnTo>
                <a:cubicBezTo>
                  <a:pt x="114810" y="287794"/>
                  <a:pt x="120774" y="281839"/>
                  <a:pt x="128161" y="281839"/>
                </a:cubicBezTo>
                <a:close/>
                <a:moveTo>
                  <a:pt x="271197" y="176555"/>
                </a:moveTo>
                <a:lnTo>
                  <a:pt x="336353" y="176555"/>
                </a:lnTo>
                <a:cubicBezTo>
                  <a:pt x="343740" y="176555"/>
                  <a:pt x="349793" y="182512"/>
                  <a:pt x="349793" y="189892"/>
                </a:cubicBezTo>
                <a:cubicBezTo>
                  <a:pt x="349793" y="197272"/>
                  <a:pt x="343740" y="203229"/>
                  <a:pt x="336353" y="203229"/>
                </a:cubicBezTo>
                <a:lnTo>
                  <a:pt x="271197" y="203229"/>
                </a:lnTo>
                <a:cubicBezTo>
                  <a:pt x="263810" y="203229"/>
                  <a:pt x="257846" y="197272"/>
                  <a:pt x="257846" y="189892"/>
                </a:cubicBezTo>
                <a:cubicBezTo>
                  <a:pt x="257846" y="182512"/>
                  <a:pt x="263810" y="176555"/>
                  <a:pt x="271197" y="176555"/>
                </a:cubicBezTo>
                <a:close/>
                <a:moveTo>
                  <a:pt x="141513" y="153045"/>
                </a:moveTo>
                <a:lnTo>
                  <a:pt x="141513" y="226809"/>
                </a:lnTo>
                <a:lnTo>
                  <a:pt x="466037" y="226809"/>
                </a:lnTo>
                <a:lnTo>
                  <a:pt x="466037" y="153045"/>
                </a:lnTo>
                <a:close/>
                <a:moveTo>
                  <a:pt x="128161" y="126383"/>
                </a:moveTo>
                <a:lnTo>
                  <a:pt x="479478" y="126383"/>
                </a:lnTo>
                <a:cubicBezTo>
                  <a:pt x="486865" y="126383"/>
                  <a:pt x="492829" y="132338"/>
                  <a:pt x="492829" y="139714"/>
                </a:cubicBezTo>
                <a:lnTo>
                  <a:pt x="492829" y="240140"/>
                </a:lnTo>
                <a:cubicBezTo>
                  <a:pt x="492829" y="247517"/>
                  <a:pt x="486865" y="253471"/>
                  <a:pt x="479478" y="253471"/>
                </a:cubicBezTo>
                <a:lnTo>
                  <a:pt x="128161" y="253471"/>
                </a:lnTo>
                <a:cubicBezTo>
                  <a:pt x="120774" y="253471"/>
                  <a:pt x="114810" y="247517"/>
                  <a:pt x="114810" y="240140"/>
                </a:cubicBezTo>
                <a:lnTo>
                  <a:pt x="114810" y="139714"/>
                </a:lnTo>
                <a:cubicBezTo>
                  <a:pt x="114810" y="132338"/>
                  <a:pt x="120774" y="126383"/>
                  <a:pt x="128161" y="126383"/>
                </a:cubicBezTo>
                <a:close/>
                <a:moveTo>
                  <a:pt x="445644" y="68096"/>
                </a:moveTo>
                <a:lnTo>
                  <a:pt x="457223" y="68096"/>
                </a:lnTo>
                <a:cubicBezTo>
                  <a:pt x="464615" y="68096"/>
                  <a:pt x="470672" y="74138"/>
                  <a:pt x="470672" y="81513"/>
                </a:cubicBezTo>
                <a:cubicBezTo>
                  <a:pt x="470672" y="88887"/>
                  <a:pt x="464615" y="94840"/>
                  <a:pt x="457223" y="94840"/>
                </a:cubicBezTo>
                <a:lnTo>
                  <a:pt x="445644" y="94840"/>
                </a:lnTo>
                <a:cubicBezTo>
                  <a:pt x="438252" y="94840"/>
                  <a:pt x="432284" y="88887"/>
                  <a:pt x="432284" y="81513"/>
                </a:cubicBezTo>
                <a:cubicBezTo>
                  <a:pt x="432284" y="74138"/>
                  <a:pt x="438252" y="68096"/>
                  <a:pt x="445644" y="68096"/>
                </a:cubicBezTo>
                <a:close/>
                <a:moveTo>
                  <a:pt x="81618" y="26661"/>
                </a:moveTo>
                <a:cubicBezTo>
                  <a:pt x="67021" y="26661"/>
                  <a:pt x="53225" y="32348"/>
                  <a:pt x="42812" y="42746"/>
                </a:cubicBezTo>
                <a:cubicBezTo>
                  <a:pt x="35691" y="49855"/>
                  <a:pt x="30796" y="58565"/>
                  <a:pt x="28393" y="68074"/>
                </a:cubicBezTo>
                <a:lnTo>
                  <a:pt x="397943" y="68074"/>
                </a:lnTo>
                <a:cubicBezTo>
                  <a:pt x="405330" y="68074"/>
                  <a:pt x="411293" y="74117"/>
                  <a:pt x="411293" y="81493"/>
                </a:cubicBezTo>
                <a:cubicBezTo>
                  <a:pt x="411293" y="88869"/>
                  <a:pt x="405330" y="94824"/>
                  <a:pt x="397943" y="94824"/>
                </a:cubicBezTo>
                <a:lnTo>
                  <a:pt x="75832" y="94824"/>
                </a:lnTo>
                <a:lnTo>
                  <a:pt x="75832" y="440525"/>
                </a:lnTo>
                <a:lnTo>
                  <a:pt x="102534" y="440525"/>
                </a:lnTo>
                <a:lnTo>
                  <a:pt x="153712" y="440525"/>
                </a:lnTo>
                <a:lnTo>
                  <a:pt x="453838" y="440525"/>
                </a:lnTo>
                <a:lnTo>
                  <a:pt x="505016" y="440525"/>
                </a:lnTo>
                <a:lnTo>
                  <a:pt x="531717" y="440525"/>
                </a:lnTo>
                <a:lnTo>
                  <a:pt x="531717" y="94824"/>
                </a:lnTo>
                <a:lnTo>
                  <a:pt x="504927" y="94824"/>
                </a:lnTo>
                <a:cubicBezTo>
                  <a:pt x="497539" y="94824"/>
                  <a:pt x="491576" y="88869"/>
                  <a:pt x="491576" y="81493"/>
                </a:cubicBezTo>
                <a:cubicBezTo>
                  <a:pt x="491576" y="74117"/>
                  <a:pt x="497539" y="68074"/>
                  <a:pt x="504927" y="68074"/>
                </a:cubicBezTo>
                <a:lnTo>
                  <a:pt x="579157" y="68074"/>
                </a:lnTo>
                <a:cubicBezTo>
                  <a:pt x="573194" y="44345"/>
                  <a:pt x="551655" y="26661"/>
                  <a:pt x="526021" y="26661"/>
                </a:cubicBezTo>
                <a:close/>
                <a:moveTo>
                  <a:pt x="81618" y="0"/>
                </a:moveTo>
                <a:lnTo>
                  <a:pt x="526021" y="0"/>
                </a:lnTo>
                <a:cubicBezTo>
                  <a:pt x="570969" y="0"/>
                  <a:pt x="607639" y="36525"/>
                  <a:pt x="607639" y="81493"/>
                </a:cubicBezTo>
                <a:cubicBezTo>
                  <a:pt x="607639" y="88869"/>
                  <a:pt x="601587" y="94824"/>
                  <a:pt x="594199" y="94824"/>
                </a:cubicBezTo>
                <a:lnTo>
                  <a:pt x="558508" y="94824"/>
                </a:lnTo>
                <a:lnTo>
                  <a:pt x="558508" y="453855"/>
                </a:lnTo>
                <a:cubicBezTo>
                  <a:pt x="558508" y="461320"/>
                  <a:pt x="552545" y="467274"/>
                  <a:pt x="545157" y="467274"/>
                </a:cubicBezTo>
                <a:lnTo>
                  <a:pt x="518456" y="467274"/>
                </a:lnTo>
                <a:lnTo>
                  <a:pt x="518456" y="505044"/>
                </a:lnTo>
                <a:cubicBezTo>
                  <a:pt x="518456" y="512420"/>
                  <a:pt x="512403" y="518374"/>
                  <a:pt x="505016" y="518374"/>
                </a:cubicBezTo>
                <a:lnTo>
                  <a:pt x="453838" y="518374"/>
                </a:lnTo>
                <a:cubicBezTo>
                  <a:pt x="446450" y="518374"/>
                  <a:pt x="440487" y="512420"/>
                  <a:pt x="440487" y="505044"/>
                </a:cubicBezTo>
                <a:lnTo>
                  <a:pt x="440487" y="467274"/>
                </a:lnTo>
                <a:lnTo>
                  <a:pt x="167152" y="467274"/>
                </a:lnTo>
                <a:lnTo>
                  <a:pt x="167152" y="505044"/>
                </a:lnTo>
                <a:cubicBezTo>
                  <a:pt x="167152" y="512420"/>
                  <a:pt x="161189" y="518374"/>
                  <a:pt x="153712" y="518374"/>
                </a:cubicBezTo>
                <a:lnTo>
                  <a:pt x="102534" y="518374"/>
                </a:lnTo>
                <a:cubicBezTo>
                  <a:pt x="95147" y="518374"/>
                  <a:pt x="89183" y="512420"/>
                  <a:pt x="89183" y="505044"/>
                </a:cubicBezTo>
                <a:lnTo>
                  <a:pt x="89183" y="467274"/>
                </a:lnTo>
                <a:lnTo>
                  <a:pt x="62482" y="467274"/>
                </a:lnTo>
                <a:cubicBezTo>
                  <a:pt x="55094" y="467274"/>
                  <a:pt x="49131" y="461320"/>
                  <a:pt x="49131" y="453855"/>
                </a:cubicBezTo>
                <a:lnTo>
                  <a:pt x="49131" y="94824"/>
                </a:lnTo>
                <a:lnTo>
                  <a:pt x="13351" y="94824"/>
                </a:lnTo>
                <a:cubicBezTo>
                  <a:pt x="5963" y="94824"/>
                  <a:pt x="0" y="88869"/>
                  <a:pt x="0" y="81493"/>
                </a:cubicBezTo>
                <a:cubicBezTo>
                  <a:pt x="0" y="59720"/>
                  <a:pt x="8456" y="39191"/>
                  <a:pt x="23942" y="23817"/>
                </a:cubicBezTo>
                <a:cubicBezTo>
                  <a:pt x="39340" y="8442"/>
                  <a:pt x="59812" y="0"/>
                  <a:pt x="81618" y="0"/>
                </a:cubicBezTo>
                <a:close/>
              </a:path>
            </a:pathLst>
          </a:custGeom>
          <a:solidFill>
            <a:srgbClr val="AF3C2F"/>
          </a:solidFill>
          <a:ln>
            <a:noFill/>
          </a:ln>
        </p:spPr>
      </p:sp>
      <p:sp>
        <p:nvSpPr>
          <p:cNvPr id="10" name="文本框 9"/>
          <p:cNvSpPr txBox="1"/>
          <p:nvPr/>
        </p:nvSpPr>
        <p:spPr>
          <a:xfrm>
            <a:off x="1347170" y="2532742"/>
            <a:ext cx="4393231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2541" y="3929588"/>
            <a:ext cx="20002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02</a:t>
            </a:r>
            <a:endParaRPr lang="zh-CN" altLang="en-US" sz="96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5013" y="295175"/>
            <a:ext cx="402774" cy="402774"/>
          </a:xfrm>
          <a:prstGeom prst="ellipse">
            <a:avLst/>
          </a:pr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2</a:t>
            </a:r>
            <a:endParaRPr lang="zh-CN" altLang="en-US" sz="2400" dirty="0"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6" name="文本框 27"/>
          <p:cNvSpPr txBox="1"/>
          <p:nvPr/>
        </p:nvSpPr>
        <p:spPr>
          <a:xfrm>
            <a:off x="607787" y="297839"/>
            <a:ext cx="264329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产品介绍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045028" y="2627086"/>
            <a:ext cx="2278742" cy="2844800"/>
          </a:xfrm>
          <a:prstGeom prst="roundRect">
            <a:avLst>
              <a:gd name="adj" fmla="val 59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3657600" y="2627086"/>
            <a:ext cx="2278742" cy="2844800"/>
          </a:xfrm>
          <a:prstGeom prst="roundRect">
            <a:avLst>
              <a:gd name="adj" fmla="val 59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6270172" y="2627086"/>
            <a:ext cx="2278742" cy="2844800"/>
          </a:xfrm>
          <a:prstGeom prst="roundRect">
            <a:avLst>
              <a:gd name="adj" fmla="val 59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1045028" y="2627086"/>
            <a:ext cx="2278742" cy="2844800"/>
          </a:xfrm>
          <a:prstGeom prst="roundRect">
            <a:avLst>
              <a:gd name="adj" fmla="val 5953"/>
            </a:avLst>
          </a:prstGeom>
          <a:solidFill>
            <a:srgbClr val="AF3C2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3657600" y="2627086"/>
            <a:ext cx="2278742" cy="2844800"/>
          </a:xfrm>
          <a:prstGeom prst="roundRect">
            <a:avLst>
              <a:gd name="adj" fmla="val 5953"/>
            </a:avLst>
          </a:prstGeom>
          <a:solidFill>
            <a:srgbClr val="AF3C2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/>
          <p:cNvSpPr/>
          <p:nvPr/>
        </p:nvSpPr>
        <p:spPr>
          <a:xfrm>
            <a:off x="6270172" y="2627086"/>
            <a:ext cx="2278742" cy="2844800"/>
          </a:xfrm>
          <a:prstGeom prst="roundRect">
            <a:avLst>
              <a:gd name="adj" fmla="val 5953"/>
            </a:avLst>
          </a:prstGeom>
          <a:solidFill>
            <a:srgbClr val="AF3C2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shelves_205809"/>
          <p:cNvSpPr>
            <a:spLocks noChangeAspect="1"/>
          </p:cNvSpPr>
          <p:nvPr/>
        </p:nvSpPr>
        <p:spPr bwMode="auto">
          <a:xfrm>
            <a:off x="4551232" y="3143208"/>
            <a:ext cx="491477" cy="609685"/>
          </a:xfrm>
          <a:custGeom>
            <a:avLst/>
            <a:gdLst>
              <a:gd name="T0" fmla="*/ 4995 w 5495"/>
              <a:gd name="T1" fmla="*/ 0 h 6827"/>
              <a:gd name="T2" fmla="*/ 4995 w 5495"/>
              <a:gd name="T3" fmla="*/ 416 h 6827"/>
              <a:gd name="T4" fmla="*/ 500 w 5495"/>
              <a:gd name="T5" fmla="*/ 416 h 6827"/>
              <a:gd name="T6" fmla="*/ 500 w 5495"/>
              <a:gd name="T7" fmla="*/ 0 h 6827"/>
              <a:gd name="T8" fmla="*/ 0 w 5495"/>
              <a:gd name="T9" fmla="*/ 0 h 6827"/>
              <a:gd name="T10" fmla="*/ 0 w 5495"/>
              <a:gd name="T11" fmla="*/ 6827 h 6827"/>
              <a:gd name="T12" fmla="*/ 500 w 5495"/>
              <a:gd name="T13" fmla="*/ 6827 h 6827"/>
              <a:gd name="T14" fmla="*/ 500 w 5495"/>
              <a:gd name="T15" fmla="*/ 6410 h 6827"/>
              <a:gd name="T16" fmla="*/ 4995 w 5495"/>
              <a:gd name="T17" fmla="*/ 6410 h 6827"/>
              <a:gd name="T18" fmla="*/ 4995 w 5495"/>
              <a:gd name="T19" fmla="*/ 6827 h 6827"/>
              <a:gd name="T20" fmla="*/ 5495 w 5495"/>
              <a:gd name="T21" fmla="*/ 6827 h 6827"/>
              <a:gd name="T22" fmla="*/ 5495 w 5495"/>
              <a:gd name="T23" fmla="*/ 0 h 6827"/>
              <a:gd name="T24" fmla="*/ 4995 w 5495"/>
              <a:gd name="T25" fmla="*/ 0 h 6827"/>
              <a:gd name="T26" fmla="*/ 4995 w 5495"/>
              <a:gd name="T27" fmla="*/ 4745 h 6827"/>
              <a:gd name="T28" fmla="*/ 500 w 5495"/>
              <a:gd name="T29" fmla="*/ 4745 h 6827"/>
              <a:gd name="T30" fmla="*/ 500 w 5495"/>
              <a:gd name="T31" fmla="*/ 4246 h 6827"/>
              <a:gd name="T32" fmla="*/ 4995 w 5495"/>
              <a:gd name="T33" fmla="*/ 4246 h 6827"/>
              <a:gd name="T34" fmla="*/ 4995 w 5495"/>
              <a:gd name="T35" fmla="*/ 4745 h 6827"/>
              <a:gd name="T36" fmla="*/ 4995 w 5495"/>
              <a:gd name="T37" fmla="*/ 2581 h 6827"/>
              <a:gd name="T38" fmla="*/ 500 w 5495"/>
              <a:gd name="T39" fmla="*/ 2581 h 6827"/>
              <a:gd name="T40" fmla="*/ 500 w 5495"/>
              <a:gd name="T41" fmla="*/ 2081 h 6827"/>
              <a:gd name="T42" fmla="*/ 4995 w 5495"/>
              <a:gd name="T43" fmla="*/ 2081 h 6827"/>
              <a:gd name="T44" fmla="*/ 4995 w 5495"/>
              <a:gd name="T45" fmla="*/ 258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95" h="6827">
                <a:moveTo>
                  <a:pt x="4995" y="0"/>
                </a:moveTo>
                <a:lnTo>
                  <a:pt x="4995" y="416"/>
                </a:lnTo>
                <a:lnTo>
                  <a:pt x="500" y="416"/>
                </a:lnTo>
                <a:lnTo>
                  <a:pt x="500" y="0"/>
                </a:lnTo>
                <a:lnTo>
                  <a:pt x="0" y="0"/>
                </a:lnTo>
                <a:lnTo>
                  <a:pt x="0" y="6827"/>
                </a:lnTo>
                <a:lnTo>
                  <a:pt x="500" y="6827"/>
                </a:lnTo>
                <a:lnTo>
                  <a:pt x="500" y="6410"/>
                </a:lnTo>
                <a:lnTo>
                  <a:pt x="4995" y="6410"/>
                </a:lnTo>
                <a:lnTo>
                  <a:pt x="4995" y="6827"/>
                </a:lnTo>
                <a:lnTo>
                  <a:pt x="5495" y="6827"/>
                </a:lnTo>
                <a:lnTo>
                  <a:pt x="5495" y="0"/>
                </a:lnTo>
                <a:lnTo>
                  <a:pt x="4995" y="0"/>
                </a:lnTo>
                <a:close/>
                <a:moveTo>
                  <a:pt x="4995" y="4745"/>
                </a:moveTo>
                <a:lnTo>
                  <a:pt x="500" y="4745"/>
                </a:lnTo>
                <a:lnTo>
                  <a:pt x="500" y="4246"/>
                </a:lnTo>
                <a:lnTo>
                  <a:pt x="4995" y="4246"/>
                </a:lnTo>
                <a:lnTo>
                  <a:pt x="4995" y="4745"/>
                </a:lnTo>
                <a:close/>
                <a:moveTo>
                  <a:pt x="4995" y="2581"/>
                </a:moveTo>
                <a:lnTo>
                  <a:pt x="500" y="2581"/>
                </a:lnTo>
                <a:lnTo>
                  <a:pt x="500" y="2081"/>
                </a:lnTo>
                <a:lnTo>
                  <a:pt x="4995" y="2081"/>
                </a:lnTo>
                <a:lnTo>
                  <a:pt x="4995" y="2581"/>
                </a:lnTo>
                <a:close/>
              </a:path>
            </a:pathLst>
          </a:custGeom>
          <a:solidFill>
            <a:srgbClr val="AF3C2F"/>
          </a:solidFill>
          <a:ln>
            <a:noFill/>
          </a:ln>
        </p:spPr>
      </p:sp>
      <p:sp>
        <p:nvSpPr>
          <p:cNvPr id="19" name="cupboard_206476"/>
          <p:cNvSpPr>
            <a:spLocks noChangeAspect="1"/>
          </p:cNvSpPr>
          <p:nvPr/>
        </p:nvSpPr>
        <p:spPr bwMode="auto">
          <a:xfrm>
            <a:off x="7156642" y="3143208"/>
            <a:ext cx="505801" cy="609685"/>
          </a:xfrm>
          <a:custGeom>
            <a:avLst/>
            <a:gdLst>
              <a:gd name="connsiteX0" fmla="*/ 318638 w 503343"/>
              <a:gd name="connsiteY0" fmla="*/ 261586 h 606722"/>
              <a:gd name="connsiteX1" fmla="*/ 339490 w 503343"/>
              <a:gd name="connsiteY1" fmla="*/ 282379 h 606722"/>
              <a:gd name="connsiteX2" fmla="*/ 339490 w 503343"/>
              <a:gd name="connsiteY2" fmla="*/ 370704 h 606722"/>
              <a:gd name="connsiteX3" fmla="*/ 318638 w 503343"/>
              <a:gd name="connsiteY3" fmla="*/ 391497 h 606722"/>
              <a:gd name="connsiteX4" fmla="*/ 297786 w 503343"/>
              <a:gd name="connsiteY4" fmla="*/ 370704 h 606722"/>
              <a:gd name="connsiteX5" fmla="*/ 297786 w 503343"/>
              <a:gd name="connsiteY5" fmla="*/ 282379 h 606722"/>
              <a:gd name="connsiteX6" fmla="*/ 318638 w 503343"/>
              <a:gd name="connsiteY6" fmla="*/ 261586 h 606722"/>
              <a:gd name="connsiteX7" fmla="*/ 183188 w 503343"/>
              <a:gd name="connsiteY7" fmla="*/ 261586 h 606722"/>
              <a:gd name="connsiteX8" fmla="*/ 204005 w 503343"/>
              <a:gd name="connsiteY8" fmla="*/ 282379 h 606722"/>
              <a:gd name="connsiteX9" fmla="*/ 204005 w 503343"/>
              <a:gd name="connsiteY9" fmla="*/ 370704 h 606722"/>
              <a:gd name="connsiteX10" fmla="*/ 183188 w 503343"/>
              <a:gd name="connsiteY10" fmla="*/ 391497 h 606722"/>
              <a:gd name="connsiteX11" fmla="*/ 162371 w 503343"/>
              <a:gd name="connsiteY11" fmla="*/ 370704 h 606722"/>
              <a:gd name="connsiteX12" fmla="*/ 162371 w 503343"/>
              <a:gd name="connsiteY12" fmla="*/ 282379 h 606722"/>
              <a:gd name="connsiteX13" fmla="*/ 183188 w 503343"/>
              <a:gd name="connsiteY13" fmla="*/ 261586 h 606722"/>
              <a:gd name="connsiteX14" fmla="*/ 273879 w 503343"/>
              <a:gd name="connsiteY14" fmla="*/ 160145 h 606722"/>
              <a:gd name="connsiteX15" fmla="*/ 273879 w 503343"/>
              <a:gd name="connsiteY15" fmla="*/ 540513 h 606722"/>
              <a:gd name="connsiteX16" fmla="*/ 461598 w 503343"/>
              <a:gd name="connsiteY16" fmla="*/ 540513 h 606722"/>
              <a:gd name="connsiteX17" fmla="*/ 461598 w 503343"/>
              <a:gd name="connsiteY17" fmla="*/ 160145 h 606722"/>
              <a:gd name="connsiteX18" fmla="*/ 41656 w 503343"/>
              <a:gd name="connsiteY18" fmla="*/ 160145 h 606722"/>
              <a:gd name="connsiteX19" fmla="*/ 41656 w 503343"/>
              <a:gd name="connsiteY19" fmla="*/ 540513 h 606722"/>
              <a:gd name="connsiteX20" fmla="*/ 232223 w 503343"/>
              <a:gd name="connsiteY20" fmla="*/ 540513 h 606722"/>
              <a:gd name="connsiteX21" fmla="*/ 232223 w 503343"/>
              <a:gd name="connsiteY21" fmla="*/ 160145 h 606722"/>
              <a:gd name="connsiteX22" fmla="*/ 273879 w 503343"/>
              <a:gd name="connsiteY22" fmla="*/ 41592 h 606722"/>
              <a:gd name="connsiteX23" fmla="*/ 273879 w 503343"/>
              <a:gd name="connsiteY23" fmla="*/ 118465 h 606722"/>
              <a:gd name="connsiteX24" fmla="*/ 461598 w 503343"/>
              <a:gd name="connsiteY24" fmla="*/ 118465 h 606722"/>
              <a:gd name="connsiteX25" fmla="*/ 461598 w 503343"/>
              <a:gd name="connsiteY25" fmla="*/ 41592 h 606722"/>
              <a:gd name="connsiteX26" fmla="*/ 41656 w 503343"/>
              <a:gd name="connsiteY26" fmla="*/ 41592 h 606722"/>
              <a:gd name="connsiteX27" fmla="*/ 41656 w 503343"/>
              <a:gd name="connsiteY27" fmla="*/ 118465 h 606722"/>
              <a:gd name="connsiteX28" fmla="*/ 232223 w 503343"/>
              <a:gd name="connsiteY28" fmla="*/ 118465 h 606722"/>
              <a:gd name="connsiteX29" fmla="*/ 232223 w 503343"/>
              <a:gd name="connsiteY29" fmla="*/ 41592 h 606722"/>
              <a:gd name="connsiteX30" fmla="*/ 20828 w 503343"/>
              <a:gd name="connsiteY30" fmla="*/ 0 h 606722"/>
              <a:gd name="connsiteX31" fmla="*/ 482515 w 503343"/>
              <a:gd name="connsiteY31" fmla="*/ 0 h 606722"/>
              <a:gd name="connsiteX32" fmla="*/ 503343 w 503343"/>
              <a:gd name="connsiteY32" fmla="*/ 20796 h 606722"/>
              <a:gd name="connsiteX33" fmla="*/ 503343 w 503343"/>
              <a:gd name="connsiteY33" fmla="*/ 561309 h 606722"/>
              <a:gd name="connsiteX34" fmla="*/ 482515 w 503343"/>
              <a:gd name="connsiteY34" fmla="*/ 582105 h 606722"/>
              <a:gd name="connsiteX35" fmla="*/ 464536 w 503343"/>
              <a:gd name="connsiteY35" fmla="*/ 582105 h 606722"/>
              <a:gd name="connsiteX36" fmla="*/ 464536 w 503343"/>
              <a:gd name="connsiteY36" fmla="*/ 595613 h 606722"/>
              <a:gd name="connsiteX37" fmla="*/ 453409 w 503343"/>
              <a:gd name="connsiteY37" fmla="*/ 606722 h 606722"/>
              <a:gd name="connsiteX38" fmla="*/ 423770 w 503343"/>
              <a:gd name="connsiteY38" fmla="*/ 606722 h 606722"/>
              <a:gd name="connsiteX39" fmla="*/ 412644 w 503343"/>
              <a:gd name="connsiteY39" fmla="*/ 595613 h 606722"/>
              <a:gd name="connsiteX40" fmla="*/ 412644 w 503343"/>
              <a:gd name="connsiteY40" fmla="*/ 582105 h 606722"/>
              <a:gd name="connsiteX41" fmla="*/ 90610 w 503343"/>
              <a:gd name="connsiteY41" fmla="*/ 582105 h 606722"/>
              <a:gd name="connsiteX42" fmla="*/ 90610 w 503343"/>
              <a:gd name="connsiteY42" fmla="*/ 595613 h 606722"/>
              <a:gd name="connsiteX43" fmla="*/ 79573 w 503343"/>
              <a:gd name="connsiteY43" fmla="*/ 606722 h 606722"/>
              <a:gd name="connsiteX44" fmla="*/ 49845 w 503343"/>
              <a:gd name="connsiteY44" fmla="*/ 606722 h 606722"/>
              <a:gd name="connsiteX45" fmla="*/ 38718 w 503343"/>
              <a:gd name="connsiteY45" fmla="*/ 595613 h 606722"/>
              <a:gd name="connsiteX46" fmla="*/ 38718 w 503343"/>
              <a:gd name="connsiteY46" fmla="*/ 582105 h 606722"/>
              <a:gd name="connsiteX47" fmla="*/ 20828 w 503343"/>
              <a:gd name="connsiteY47" fmla="*/ 582105 h 606722"/>
              <a:gd name="connsiteX48" fmla="*/ 0 w 503343"/>
              <a:gd name="connsiteY48" fmla="*/ 561309 h 606722"/>
              <a:gd name="connsiteX49" fmla="*/ 0 w 503343"/>
              <a:gd name="connsiteY49" fmla="*/ 20796 h 606722"/>
              <a:gd name="connsiteX50" fmla="*/ 20828 w 503343"/>
              <a:gd name="connsiteY5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03343" h="606722">
                <a:moveTo>
                  <a:pt x="318638" y="261586"/>
                </a:moveTo>
                <a:cubicBezTo>
                  <a:pt x="330134" y="261586"/>
                  <a:pt x="339490" y="270916"/>
                  <a:pt x="339490" y="282379"/>
                </a:cubicBezTo>
                <a:lnTo>
                  <a:pt x="339490" y="370704"/>
                </a:lnTo>
                <a:cubicBezTo>
                  <a:pt x="339490" y="382167"/>
                  <a:pt x="330134" y="391497"/>
                  <a:pt x="318638" y="391497"/>
                </a:cubicBezTo>
                <a:cubicBezTo>
                  <a:pt x="307054" y="391497"/>
                  <a:pt x="297786" y="382167"/>
                  <a:pt x="297786" y="370704"/>
                </a:cubicBezTo>
                <a:lnTo>
                  <a:pt x="297786" y="282379"/>
                </a:lnTo>
                <a:cubicBezTo>
                  <a:pt x="297786" y="270916"/>
                  <a:pt x="307054" y="261586"/>
                  <a:pt x="318638" y="261586"/>
                </a:cubicBezTo>
                <a:close/>
                <a:moveTo>
                  <a:pt x="183188" y="261586"/>
                </a:moveTo>
                <a:cubicBezTo>
                  <a:pt x="194664" y="261586"/>
                  <a:pt x="204005" y="270916"/>
                  <a:pt x="204005" y="282379"/>
                </a:cubicBezTo>
                <a:lnTo>
                  <a:pt x="204005" y="370704"/>
                </a:lnTo>
                <a:cubicBezTo>
                  <a:pt x="204005" y="382167"/>
                  <a:pt x="194664" y="391497"/>
                  <a:pt x="183188" y="391497"/>
                </a:cubicBezTo>
                <a:cubicBezTo>
                  <a:pt x="171712" y="391497"/>
                  <a:pt x="162371" y="382167"/>
                  <a:pt x="162371" y="370704"/>
                </a:cubicBezTo>
                <a:lnTo>
                  <a:pt x="162371" y="282379"/>
                </a:lnTo>
                <a:cubicBezTo>
                  <a:pt x="162371" y="270916"/>
                  <a:pt x="171712" y="261586"/>
                  <a:pt x="183188" y="261586"/>
                </a:cubicBezTo>
                <a:close/>
                <a:moveTo>
                  <a:pt x="273879" y="160145"/>
                </a:moveTo>
                <a:lnTo>
                  <a:pt x="273879" y="540513"/>
                </a:lnTo>
                <a:lnTo>
                  <a:pt x="461598" y="540513"/>
                </a:lnTo>
                <a:lnTo>
                  <a:pt x="461598" y="160145"/>
                </a:lnTo>
                <a:close/>
                <a:moveTo>
                  <a:pt x="41656" y="160145"/>
                </a:moveTo>
                <a:lnTo>
                  <a:pt x="41656" y="540513"/>
                </a:lnTo>
                <a:lnTo>
                  <a:pt x="232223" y="540513"/>
                </a:lnTo>
                <a:lnTo>
                  <a:pt x="232223" y="160145"/>
                </a:lnTo>
                <a:close/>
                <a:moveTo>
                  <a:pt x="273879" y="41592"/>
                </a:moveTo>
                <a:lnTo>
                  <a:pt x="273879" y="118465"/>
                </a:lnTo>
                <a:lnTo>
                  <a:pt x="461598" y="118465"/>
                </a:lnTo>
                <a:lnTo>
                  <a:pt x="461598" y="41592"/>
                </a:lnTo>
                <a:close/>
                <a:moveTo>
                  <a:pt x="41656" y="41592"/>
                </a:moveTo>
                <a:lnTo>
                  <a:pt x="41656" y="118465"/>
                </a:lnTo>
                <a:lnTo>
                  <a:pt x="232223" y="118465"/>
                </a:lnTo>
                <a:lnTo>
                  <a:pt x="232223" y="41592"/>
                </a:lnTo>
                <a:close/>
                <a:moveTo>
                  <a:pt x="20828" y="0"/>
                </a:moveTo>
                <a:lnTo>
                  <a:pt x="482515" y="0"/>
                </a:lnTo>
                <a:cubicBezTo>
                  <a:pt x="493997" y="0"/>
                  <a:pt x="503343" y="9331"/>
                  <a:pt x="503343" y="20796"/>
                </a:cubicBezTo>
                <a:lnTo>
                  <a:pt x="503343" y="561309"/>
                </a:lnTo>
                <a:cubicBezTo>
                  <a:pt x="503343" y="572773"/>
                  <a:pt x="493997" y="582105"/>
                  <a:pt x="482515" y="582105"/>
                </a:cubicBezTo>
                <a:lnTo>
                  <a:pt x="464536" y="582105"/>
                </a:lnTo>
                <a:lnTo>
                  <a:pt x="464536" y="595613"/>
                </a:lnTo>
                <a:cubicBezTo>
                  <a:pt x="464536" y="601745"/>
                  <a:pt x="459551" y="606722"/>
                  <a:pt x="453409" y="606722"/>
                </a:cubicBezTo>
                <a:lnTo>
                  <a:pt x="423770" y="606722"/>
                </a:lnTo>
                <a:cubicBezTo>
                  <a:pt x="417628" y="606722"/>
                  <a:pt x="412644" y="601745"/>
                  <a:pt x="412644" y="595613"/>
                </a:cubicBezTo>
                <a:lnTo>
                  <a:pt x="412644" y="582105"/>
                </a:lnTo>
                <a:lnTo>
                  <a:pt x="90610" y="582105"/>
                </a:lnTo>
                <a:lnTo>
                  <a:pt x="90610" y="595613"/>
                </a:lnTo>
                <a:cubicBezTo>
                  <a:pt x="90610" y="601745"/>
                  <a:pt x="85715" y="606722"/>
                  <a:pt x="79573" y="606722"/>
                </a:cubicBezTo>
                <a:lnTo>
                  <a:pt x="49845" y="606722"/>
                </a:lnTo>
                <a:cubicBezTo>
                  <a:pt x="43703" y="606722"/>
                  <a:pt x="38718" y="601745"/>
                  <a:pt x="38718" y="595613"/>
                </a:cubicBezTo>
                <a:lnTo>
                  <a:pt x="38718" y="582105"/>
                </a:lnTo>
                <a:lnTo>
                  <a:pt x="20828" y="582105"/>
                </a:lnTo>
                <a:cubicBezTo>
                  <a:pt x="9346" y="582105"/>
                  <a:pt x="0" y="572773"/>
                  <a:pt x="0" y="561309"/>
                </a:cubicBezTo>
                <a:lnTo>
                  <a:pt x="0" y="20796"/>
                </a:lnTo>
                <a:cubicBezTo>
                  <a:pt x="0" y="9331"/>
                  <a:pt x="9346" y="0"/>
                  <a:pt x="20828" y="0"/>
                </a:cubicBezTo>
                <a:close/>
              </a:path>
            </a:pathLst>
          </a:custGeom>
          <a:solidFill>
            <a:srgbClr val="AF3C2F"/>
          </a:solidFill>
          <a:ln>
            <a:noFill/>
          </a:ln>
        </p:spPr>
      </p:sp>
      <p:sp>
        <p:nvSpPr>
          <p:cNvPr id="20" name="armchair_67683"/>
          <p:cNvSpPr>
            <a:spLocks noChangeAspect="1"/>
          </p:cNvSpPr>
          <p:nvPr/>
        </p:nvSpPr>
        <p:spPr bwMode="auto">
          <a:xfrm>
            <a:off x="1879556" y="3148565"/>
            <a:ext cx="609685" cy="598969"/>
          </a:xfrm>
          <a:custGeom>
            <a:avLst/>
            <a:gdLst>
              <a:gd name="T0" fmla="*/ 945 w 5449"/>
              <a:gd name="T1" fmla="*/ 1355 h 5361"/>
              <a:gd name="T2" fmla="*/ 945 w 5449"/>
              <a:gd name="T3" fmla="*/ 424 h 5361"/>
              <a:gd name="T4" fmla="*/ 1369 w 5449"/>
              <a:gd name="T5" fmla="*/ 0 h 5361"/>
              <a:gd name="T6" fmla="*/ 4079 w 5449"/>
              <a:gd name="T7" fmla="*/ 0 h 5361"/>
              <a:gd name="T8" fmla="*/ 4503 w 5449"/>
              <a:gd name="T9" fmla="*/ 424 h 5361"/>
              <a:gd name="T10" fmla="*/ 4503 w 5449"/>
              <a:gd name="T11" fmla="*/ 1355 h 5361"/>
              <a:gd name="T12" fmla="*/ 4079 w 5449"/>
              <a:gd name="T13" fmla="*/ 1779 h 5361"/>
              <a:gd name="T14" fmla="*/ 1369 w 5449"/>
              <a:gd name="T15" fmla="*/ 1779 h 5361"/>
              <a:gd name="T16" fmla="*/ 945 w 5449"/>
              <a:gd name="T17" fmla="*/ 1355 h 5361"/>
              <a:gd name="T18" fmla="*/ 5009 w 5449"/>
              <a:gd name="T19" fmla="*/ 2065 h 5361"/>
              <a:gd name="T20" fmla="*/ 4683 w 5449"/>
              <a:gd name="T21" fmla="*/ 2065 h 5361"/>
              <a:gd name="T22" fmla="*/ 4243 w 5449"/>
              <a:gd name="T23" fmla="*/ 2505 h 5361"/>
              <a:gd name="T24" fmla="*/ 4243 w 5449"/>
              <a:gd name="T25" fmla="*/ 2963 h 5361"/>
              <a:gd name="T26" fmla="*/ 1207 w 5449"/>
              <a:gd name="T27" fmla="*/ 2963 h 5361"/>
              <a:gd name="T28" fmla="*/ 1207 w 5449"/>
              <a:gd name="T29" fmla="*/ 2505 h 5361"/>
              <a:gd name="T30" fmla="*/ 767 w 5449"/>
              <a:gd name="T31" fmla="*/ 2065 h 5361"/>
              <a:gd name="T32" fmla="*/ 440 w 5449"/>
              <a:gd name="T33" fmla="*/ 2065 h 5361"/>
              <a:gd name="T34" fmla="*/ 0 w 5449"/>
              <a:gd name="T35" fmla="*/ 2505 h 5361"/>
              <a:gd name="T36" fmla="*/ 0 w 5449"/>
              <a:gd name="T37" fmla="*/ 4921 h 5361"/>
              <a:gd name="T38" fmla="*/ 440 w 5449"/>
              <a:gd name="T39" fmla="*/ 5361 h 5361"/>
              <a:gd name="T40" fmla="*/ 767 w 5449"/>
              <a:gd name="T41" fmla="*/ 5361 h 5361"/>
              <a:gd name="T42" fmla="*/ 1207 w 5449"/>
              <a:gd name="T43" fmla="*/ 4921 h 5361"/>
              <a:gd name="T44" fmla="*/ 1207 w 5449"/>
              <a:gd name="T45" fmla="*/ 4791 h 5361"/>
              <a:gd name="T46" fmla="*/ 4243 w 5449"/>
              <a:gd name="T47" fmla="*/ 4791 h 5361"/>
              <a:gd name="T48" fmla="*/ 4243 w 5449"/>
              <a:gd name="T49" fmla="*/ 4921 h 5361"/>
              <a:gd name="T50" fmla="*/ 4683 w 5449"/>
              <a:gd name="T51" fmla="*/ 5361 h 5361"/>
              <a:gd name="T52" fmla="*/ 5009 w 5449"/>
              <a:gd name="T53" fmla="*/ 5361 h 5361"/>
              <a:gd name="T54" fmla="*/ 5449 w 5449"/>
              <a:gd name="T55" fmla="*/ 4921 h 5361"/>
              <a:gd name="T56" fmla="*/ 5449 w 5449"/>
              <a:gd name="T57" fmla="*/ 2505 h 5361"/>
              <a:gd name="T58" fmla="*/ 5009 w 5449"/>
              <a:gd name="T59" fmla="*/ 2065 h 5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449" h="5361">
                <a:moveTo>
                  <a:pt x="945" y="1355"/>
                </a:moveTo>
                <a:lnTo>
                  <a:pt x="945" y="424"/>
                </a:lnTo>
                <a:cubicBezTo>
                  <a:pt x="945" y="188"/>
                  <a:pt x="1133" y="0"/>
                  <a:pt x="1369" y="0"/>
                </a:cubicBezTo>
                <a:lnTo>
                  <a:pt x="4079" y="0"/>
                </a:lnTo>
                <a:cubicBezTo>
                  <a:pt x="4315" y="0"/>
                  <a:pt x="4503" y="196"/>
                  <a:pt x="4503" y="424"/>
                </a:cubicBezTo>
                <a:lnTo>
                  <a:pt x="4503" y="1355"/>
                </a:lnTo>
                <a:cubicBezTo>
                  <a:pt x="4503" y="1591"/>
                  <a:pt x="4315" y="1779"/>
                  <a:pt x="4079" y="1779"/>
                </a:cubicBezTo>
                <a:lnTo>
                  <a:pt x="1369" y="1779"/>
                </a:lnTo>
                <a:cubicBezTo>
                  <a:pt x="1133" y="1780"/>
                  <a:pt x="945" y="1584"/>
                  <a:pt x="945" y="1355"/>
                </a:cubicBezTo>
                <a:close/>
                <a:moveTo>
                  <a:pt x="5009" y="2065"/>
                </a:moveTo>
                <a:lnTo>
                  <a:pt x="4683" y="2065"/>
                </a:lnTo>
                <a:cubicBezTo>
                  <a:pt x="4437" y="2065"/>
                  <a:pt x="4243" y="2261"/>
                  <a:pt x="4243" y="2505"/>
                </a:cubicBezTo>
                <a:lnTo>
                  <a:pt x="4243" y="2963"/>
                </a:lnTo>
                <a:lnTo>
                  <a:pt x="1207" y="2963"/>
                </a:lnTo>
                <a:lnTo>
                  <a:pt x="1207" y="2505"/>
                </a:lnTo>
                <a:cubicBezTo>
                  <a:pt x="1207" y="2260"/>
                  <a:pt x="1011" y="2065"/>
                  <a:pt x="767" y="2065"/>
                </a:cubicBezTo>
                <a:lnTo>
                  <a:pt x="440" y="2065"/>
                </a:lnTo>
                <a:cubicBezTo>
                  <a:pt x="195" y="2065"/>
                  <a:pt x="0" y="2261"/>
                  <a:pt x="0" y="2505"/>
                </a:cubicBezTo>
                <a:lnTo>
                  <a:pt x="0" y="4921"/>
                </a:lnTo>
                <a:cubicBezTo>
                  <a:pt x="0" y="5167"/>
                  <a:pt x="196" y="5361"/>
                  <a:pt x="440" y="5361"/>
                </a:cubicBezTo>
                <a:lnTo>
                  <a:pt x="767" y="5361"/>
                </a:lnTo>
                <a:cubicBezTo>
                  <a:pt x="1012" y="5361"/>
                  <a:pt x="1207" y="5165"/>
                  <a:pt x="1207" y="4921"/>
                </a:cubicBezTo>
                <a:lnTo>
                  <a:pt x="1207" y="4791"/>
                </a:lnTo>
                <a:lnTo>
                  <a:pt x="4243" y="4791"/>
                </a:lnTo>
                <a:lnTo>
                  <a:pt x="4243" y="4921"/>
                </a:lnTo>
                <a:cubicBezTo>
                  <a:pt x="4243" y="5167"/>
                  <a:pt x="4439" y="5361"/>
                  <a:pt x="4683" y="5361"/>
                </a:cubicBezTo>
                <a:lnTo>
                  <a:pt x="5009" y="5361"/>
                </a:lnTo>
                <a:cubicBezTo>
                  <a:pt x="5255" y="5361"/>
                  <a:pt x="5449" y="5165"/>
                  <a:pt x="5449" y="4921"/>
                </a:cubicBezTo>
                <a:lnTo>
                  <a:pt x="5449" y="2505"/>
                </a:lnTo>
                <a:cubicBezTo>
                  <a:pt x="5449" y="2269"/>
                  <a:pt x="5253" y="2065"/>
                  <a:pt x="5009" y="2065"/>
                </a:cubicBezTo>
                <a:close/>
              </a:path>
            </a:pathLst>
          </a:custGeom>
          <a:solidFill>
            <a:srgbClr val="AF3C2F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1181100" y="2247900"/>
            <a:ext cx="7124700" cy="0"/>
          </a:xfrm>
          <a:prstGeom prst="line">
            <a:avLst/>
          </a:prstGeom>
          <a:ln>
            <a:solidFill>
              <a:srgbClr val="AF3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 rot="10800000" flipV="1">
            <a:off x="993572" y="4009545"/>
            <a:ext cx="238165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20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rPr>
              <a:t>添加文本信息</a:t>
            </a:r>
            <a:endParaRPr lang="zh-CN" altLang="en-US" sz="20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  <a:cs typeface="新蒂下午茶体" panose="03000600000000000000" pitchFamily="66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 rot="10800000" flipV="1">
            <a:off x="3606144" y="4045840"/>
            <a:ext cx="238165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20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rPr>
              <a:t>添加文本信息</a:t>
            </a:r>
            <a:endParaRPr lang="zh-CN" altLang="en-US" sz="20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  <a:cs typeface="新蒂下午茶体" panose="03000600000000000000" pitchFamily="66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 rot="10800000" flipV="1">
            <a:off x="6218716" y="4082135"/>
            <a:ext cx="238165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20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rPr>
              <a:t>添加文本信息</a:t>
            </a:r>
            <a:endParaRPr lang="zh-CN" altLang="en-US" sz="20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  <a:cs typeface="新蒂下午茶体" panose="03000600000000000000" pitchFamily="66" charset="-128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08968" y="4390058"/>
            <a:ext cx="1965909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68021" y="4390058"/>
            <a:ext cx="1965909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31143" y="4390058"/>
            <a:ext cx="1965909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amet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consectetuer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adipiscing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elit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52735" y="2164154"/>
            <a:ext cx="167492" cy="167492"/>
          </a:xfrm>
          <a:prstGeom prst="ellipse">
            <a:avLst/>
          </a:prstGeom>
          <a:solidFill>
            <a:srgbClr val="F4E3E2"/>
          </a:solidFill>
          <a:ln>
            <a:solidFill>
              <a:srgbClr val="AF3C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713223" y="2160493"/>
            <a:ext cx="167492" cy="167492"/>
          </a:xfrm>
          <a:prstGeom prst="ellipse">
            <a:avLst/>
          </a:prstGeom>
          <a:solidFill>
            <a:srgbClr val="F4E3E2"/>
          </a:solidFill>
          <a:ln>
            <a:solidFill>
              <a:srgbClr val="AF3C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373711" y="2156832"/>
            <a:ext cx="167492" cy="167492"/>
          </a:xfrm>
          <a:prstGeom prst="ellipse">
            <a:avLst/>
          </a:prstGeom>
          <a:solidFill>
            <a:srgbClr val="F4E3E2"/>
          </a:solidFill>
          <a:ln>
            <a:solidFill>
              <a:srgbClr val="AF3C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56576" y="1589502"/>
            <a:ext cx="559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517064" y="1589502"/>
            <a:ext cx="559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77552" y="1589502"/>
            <a:ext cx="559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133322" y="1938949"/>
            <a:ext cx="2031325" cy="13762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输入相关</a:t>
            </a:r>
            <a:endParaRPr lang="en-US" altLang="zh-CN" sz="36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标题信息</a:t>
            </a:r>
            <a:endParaRPr lang="en-US" altLang="zh-CN" sz="36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133323" y="3429000"/>
            <a:ext cx="258242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5013" y="295175"/>
            <a:ext cx="402774" cy="402774"/>
          </a:xfrm>
          <a:prstGeom prst="ellipse">
            <a:avLst/>
          </a:prstGeom>
          <a:solidFill>
            <a:srgbClr val="AF3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2</a:t>
            </a:r>
            <a:endParaRPr lang="zh-CN" altLang="en-US" sz="2400" dirty="0"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6" name="文本框 27"/>
          <p:cNvSpPr txBox="1"/>
          <p:nvPr/>
        </p:nvSpPr>
        <p:spPr>
          <a:xfrm>
            <a:off x="607787" y="297839"/>
            <a:ext cx="264329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产品介绍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994296" y="3141662"/>
            <a:ext cx="8203407" cy="9797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1000">
                <a:srgbClr val="E2826C"/>
              </a:gs>
              <a:gs pos="21000">
                <a:srgbClr val="AF3C2F"/>
              </a:gs>
              <a:gs pos="81000">
                <a:srgbClr val="AF3C2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51934" y="2670628"/>
            <a:ext cx="1262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Part one</a:t>
            </a:r>
            <a:endParaRPr lang="zh-CN" altLang="en-US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4628" y="2670628"/>
            <a:ext cx="1262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Part two</a:t>
            </a:r>
            <a:endParaRPr lang="zh-CN" altLang="en-US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77322" y="2670628"/>
            <a:ext cx="1262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Part three</a:t>
            </a:r>
            <a:endParaRPr lang="zh-CN" altLang="en-US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2314904" y="3479681"/>
            <a:ext cx="2336800" cy="590345"/>
          </a:xfrm>
          <a:custGeom>
            <a:avLst/>
            <a:gdLst>
              <a:gd name="connsiteX0" fmla="*/ 1162032 w 2336800"/>
              <a:gd name="connsiteY0" fmla="*/ 0 h 590345"/>
              <a:gd name="connsiteX1" fmla="*/ 1237151 w 2336800"/>
              <a:gd name="connsiteY1" fmla="*/ 129515 h 590345"/>
              <a:gd name="connsiteX2" fmla="*/ 2259993 w 2336800"/>
              <a:gd name="connsiteY2" fmla="*/ 129515 h 590345"/>
              <a:gd name="connsiteX3" fmla="*/ 2336800 w 2336800"/>
              <a:gd name="connsiteY3" fmla="*/ 206322 h 590345"/>
              <a:gd name="connsiteX4" fmla="*/ 2336800 w 2336800"/>
              <a:gd name="connsiteY4" fmla="*/ 513538 h 590345"/>
              <a:gd name="connsiteX5" fmla="*/ 2259993 w 2336800"/>
              <a:gd name="connsiteY5" fmla="*/ 590345 h 590345"/>
              <a:gd name="connsiteX6" fmla="*/ 76807 w 2336800"/>
              <a:gd name="connsiteY6" fmla="*/ 590345 h 590345"/>
              <a:gd name="connsiteX7" fmla="*/ 0 w 2336800"/>
              <a:gd name="connsiteY7" fmla="*/ 513538 h 590345"/>
              <a:gd name="connsiteX8" fmla="*/ 0 w 2336800"/>
              <a:gd name="connsiteY8" fmla="*/ 206322 h 590345"/>
              <a:gd name="connsiteX9" fmla="*/ 76807 w 2336800"/>
              <a:gd name="connsiteY9" fmla="*/ 129515 h 590345"/>
              <a:gd name="connsiteX10" fmla="*/ 1086913 w 2336800"/>
              <a:gd name="connsiteY10" fmla="*/ 129515 h 590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6800" h="590345">
                <a:moveTo>
                  <a:pt x="1162032" y="0"/>
                </a:moveTo>
                <a:lnTo>
                  <a:pt x="1237151" y="129515"/>
                </a:lnTo>
                <a:lnTo>
                  <a:pt x="2259993" y="129515"/>
                </a:lnTo>
                <a:cubicBezTo>
                  <a:pt x="2302412" y="129515"/>
                  <a:pt x="2336800" y="163903"/>
                  <a:pt x="2336800" y="206322"/>
                </a:cubicBezTo>
                <a:lnTo>
                  <a:pt x="2336800" y="513538"/>
                </a:lnTo>
                <a:cubicBezTo>
                  <a:pt x="2336800" y="555957"/>
                  <a:pt x="2302412" y="590345"/>
                  <a:pt x="2259993" y="590345"/>
                </a:cubicBezTo>
                <a:lnTo>
                  <a:pt x="76807" y="590345"/>
                </a:lnTo>
                <a:cubicBezTo>
                  <a:pt x="34388" y="590345"/>
                  <a:pt x="0" y="555957"/>
                  <a:pt x="0" y="513538"/>
                </a:cubicBezTo>
                <a:lnTo>
                  <a:pt x="0" y="206322"/>
                </a:lnTo>
                <a:cubicBezTo>
                  <a:pt x="0" y="163903"/>
                  <a:pt x="34388" y="129515"/>
                  <a:pt x="76807" y="129515"/>
                </a:cubicBezTo>
                <a:lnTo>
                  <a:pt x="1086913" y="129515"/>
                </a:lnTo>
                <a:close/>
              </a:path>
            </a:pathLst>
          </a:custGeom>
          <a:gradFill>
            <a:gsLst>
              <a:gs pos="100000">
                <a:srgbClr val="E2826C"/>
              </a:gs>
              <a:gs pos="21000">
                <a:srgbClr val="AF3C2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/>
          <p:cNvSpPr/>
          <p:nvPr/>
        </p:nvSpPr>
        <p:spPr>
          <a:xfrm>
            <a:off x="4927600" y="3479680"/>
            <a:ext cx="2336800" cy="590345"/>
          </a:xfrm>
          <a:custGeom>
            <a:avLst/>
            <a:gdLst>
              <a:gd name="connsiteX0" fmla="*/ 1162032 w 2336800"/>
              <a:gd name="connsiteY0" fmla="*/ 0 h 590345"/>
              <a:gd name="connsiteX1" fmla="*/ 1237151 w 2336800"/>
              <a:gd name="connsiteY1" fmla="*/ 129515 h 590345"/>
              <a:gd name="connsiteX2" fmla="*/ 2259993 w 2336800"/>
              <a:gd name="connsiteY2" fmla="*/ 129515 h 590345"/>
              <a:gd name="connsiteX3" fmla="*/ 2336800 w 2336800"/>
              <a:gd name="connsiteY3" fmla="*/ 206322 h 590345"/>
              <a:gd name="connsiteX4" fmla="*/ 2336800 w 2336800"/>
              <a:gd name="connsiteY4" fmla="*/ 513538 h 590345"/>
              <a:gd name="connsiteX5" fmla="*/ 2259993 w 2336800"/>
              <a:gd name="connsiteY5" fmla="*/ 590345 h 590345"/>
              <a:gd name="connsiteX6" fmla="*/ 76807 w 2336800"/>
              <a:gd name="connsiteY6" fmla="*/ 590345 h 590345"/>
              <a:gd name="connsiteX7" fmla="*/ 0 w 2336800"/>
              <a:gd name="connsiteY7" fmla="*/ 513538 h 590345"/>
              <a:gd name="connsiteX8" fmla="*/ 0 w 2336800"/>
              <a:gd name="connsiteY8" fmla="*/ 206322 h 590345"/>
              <a:gd name="connsiteX9" fmla="*/ 76807 w 2336800"/>
              <a:gd name="connsiteY9" fmla="*/ 129515 h 590345"/>
              <a:gd name="connsiteX10" fmla="*/ 1086913 w 2336800"/>
              <a:gd name="connsiteY10" fmla="*/ 129515 h 590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6800" h="590345">
                <a:moveTo>
                  <a:pt x="1162032" y="0"/>
                </a:moveTo>
                <a:lnTo>
                  <a:pt x="1237151" y="129515"/>
                </a:lnTo>
                <a:lnTo>
                  <a:pt x="2259993" y="129515"/>
                </a:lnTo>
                <a:cubicBezTo>
                  <a:pt x="2302412" y="129515"/>
                  <a:pt x="2336800" y="163903"/>
                  <a:pt x="2336800" y="206322"/>
                </a:cubicBezTo>
                <a:lnTo>
                  <a:pt x="2336800" y="513538"/>
                </a:lnTo>
                <a:cubicBezTo>
                  <a:pt x="2336800" y="555957"/>
                  <a:pt x="2302412" y="590345"/>
                  <a:pt x="2259993" y="590345"/>
                </a:cubicBezTo>
                <a:lnTo>
                  <a:pt x="76807" y="590345"/>
                </a:lnTo>
                <a:cubicBezTo>
                  <a:pt x="34388" y="590345"/>
                  <a:pt x="0" y="555957"/>
                  <a:pt x="0" y="513538"/>
                </a:cubicBezTo>
                <a:lnTo>
                  <a:pt x="0" y="206322"/>
                </a:lnTo>
                <a:cubicBezTo>
                  <a:pt x="0" y="163903"/>
                  <a:pt x="34388" y="129515"/>
                  <a:pt x="76807" y="129515"/>
                </a:cubicBezTo>
                <a:lnTo>
                  <a:pt x="1086913" y="129515"/>
                </a:lnTo>
                <a:close/>
              </a:path>
            </a:pathLst>
          </a:custGeom>
          <a:gradFill>
            <a:gsLst>
              <a:gs pos="100000">
                <a:srgbClr val="E2826C"/>
              </a:gs>
              <a:gs pos="21000">
                <a:srgbClr val="AF3C2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/>
        </p:nvSpPr>
        <p:spPr>
          <a:xfrm>
            <a:off x="7540296" y="3479679"/>
            <a:ext cx="2336800" cy="590345"/>
          </a:xfrm>
          <a:custGeom>
            <a:avLst/>
            <a:gdLst>
              <a:gd name="connsiteX0" fmla="*/ 1162032 w 2336800"/>
              <a:gd name="connsiteY0" fmla="*/ 0 h 590345"/>
              <a:gd name="connsiteX1" fmla="*/ 1237151 w 2336800"/>
              <a:gd name="connsiteY1" fmla="*/ 129515 h 590345"/>
              <a:gd name="connsiteX2" fmla="*/ 2259993 w 2336800"/>
              <a:gd name="connsiteY2" fmla="*/ 129515 h 590345"/>
              <a:gd name="connsiteX3" fmla="*/ 2336800 w 2336800"/>
              <a:gd name="connsiteY3" fmla="*/ 206322 h 590345"/>
              <a:gd name="connsiteX4" fmla="*/ 2336800 w 2336800"/>
              <a:gd name="connsiteY4" fmla="*/ 513538 h 590345"/>
              <a:gd name="connsiteX5" fmla="*/ 2259993 w 2336800"/>
              <a:gd name="connsiteY5" fmla="*/ 590345 h 590345"/>
              <a:gd name="connsiteX6" fmla="*/ 76807 w 2336800"/>
              <a:gd name="connsiteY6" fmla="*/ 590345 h 590345"/>
              <a:gd name="connsiteX7" fmla="*/ 0 w 2336800"/>
              <a:gd name="connsiteY7" fmla="*/ 513538 h 590345"/>
              <a:gd name="connsiteX8" fmla="*/ 0 w 2336800"/>
              <a:gd name="connsiteY8" fmla="*/ 206322 h 590345"/>
              <a:gd name="connsiteX9" fmla="*/ 76807 w 2336800"/>
              <a:gd name="connsiteY9" fmla="*/ 129515 h 590345"/>
              <a:gd name="connsiteX10" fmla="*/ 1086913 w 2336800"/>
              <a:gd name="connsiteY10" fmla="*/ 129515 h 590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6800" h="590345">
                <a:moveTo>
                  <a:pt x="1162032" y="0"/>
                </a:moveTo>
                <a:lnTo>
                  <a:pt x="1237151" y="129515"/>
                </a:lnTo>
                <a:lnTo>
                  <a:pt x="2259993" y="129515"/>
                </a:lnTo>
                <a:cubicBezTo>
                  <a:pt x="2302412" y="129515"/>
                  <a:pt x="2336800" y="163903"/>
                  <a:pt x="2336800" y="206322"/>
                </a:cubicBezTo>
                <a:lnTo>
                  <a:pt x="2336800" y="513538"/>
                </a:lnTo>
                <a:cubicBezTo>
                  <a:pt x="2336800" y="555957"/>
                  <a:pt x="2302412" y="590345"/>
                  <a:pt x="2259993" y="590345"/>
                </a:cubicBezTo>
                <a:lnTo>
                  <a:pt x="76807" y="590345"/>
                </a:lnTo>
                <a:cubicBezTo>
                  <a:pt x="34388" y="590345"/>
                  <a:pt x="0" y="555957"/>
                  <a:pt x="0" y="513538"/>
                </a:cubicBezTo>
                <a:lnTo>
                  <a:pt x="0" y="206322"/>
                </a:lnTo>
                <a:cubicBezTo>
                  <a:pt x="0" y="163903"/>
                  <a:pt x="34388" y="129515"/>
                  <a:pt x="76807" y="129515"/>
                </a:cubicBezTo>
                <a:lnTo>
                  <a:pt x="1086913" y="129515"/>
                </a:lnTo>
                <a:close/>
              </a:path>
            </a:pathLst>
          </a:custGeom>
          <a:gradFill>
            <a:gsLst>
              <a:gs pos="100000">
                <a:srgbClr val="E2826C"/>
              </a:gs>
              <a:gs pos="21000">
                <a:srgbClr val="AF3C2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 rot="10800000" flipV="1">
            <a:off x="2292478" y="3639556"/>
            <a:ext cx="238165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rPr>
              <a:t>添加文本信息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  <a:cs typeface="新蒂下午茶体" panose="03000600000000000000" pitchFamily="66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 rot="10800000" flipV="1">
            <a:off x="4882749" y="3639556"/>
            <a:ext cx="238165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rPr>
              <a:t>添加文本信息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  <a:cs typeface="新蒂下午茶体" panose="03000600000000000000" pitchFamily="66" charset="-128"/>
            </a:endParaRPr>
          </a:p>
        </p:txBody>
      </p:sp>
      <p:sp>
        <p:nvSpPr>
          <p:cNvPr id="24" name="文本框 23"/>
          <p:cNvSpPr txBox="1"/>
          <p:nvPr/>
        </p:nvSpPr>
        <p:spPr>
          <a:xfrm rot="10800000" flipV="1">
            <a:off x="7517867" y="3639556"/>
            <a:ext cx="238165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  <a:cs typeface="新蒂下午茶体" panose="03000600000000000000" pitchFamily="66" charset="-128"/>
              </a:rPr>
              <a:t>添加文本信息</a:t>
            </a:r>
            <a:endParaRPr lang="zh-CN" altLang="en-US" sz="20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  <a:cs typeface="新蒂下午茶体" panose="03000600000000000000" pitchFamily="66" charset="-12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活, 房间, 红色, 橙子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室内, 桌子, 房间, 华美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2" b="12963"/>
          <a:stretch>
            <a:fillRect/>
          </a:stretch>
        </p:blipFill>
        <p:spPr>
          <a:xfrm flipH="1">
            <a:off x="6451600" y="1365250"/>
            <a:ext cx="4572000" cy="4127500"/>
          </a:xfrm>
          <a:custGeom>
            <a:avLst/>
            <a:gdLst>
              <a:gd name="connsiteX0" fmla="*/ 687930 w 4572000"/>
              <a:gd name="connsiteY0" fmla="*/ 0 h 4127500"/>
              <a:gd name="connsiteX1" fmla="*/ 4572000 w 4572000"/>
              <a:gd name="connsiteY1" fmla="*/ 0 h 4127500"/>
              <a:gd name="connsiteX2" fmla="*/ 4572000 w 4572000"/>
              <a:gd name="connsiteY2" fmla="*/ 3439570 h 4127500"/>
              <a:gd name="connsiteX3" fmla="*/ 3884070 w 4572000"/>
              <a:gd name="connsiteY3" fmla="*/ 4127500 h 4127500"/>
              <a:gd name="connsiteX4" fmla="*/ 0 w 4572000"/>
              <a:gd name="connsiteY4" fmla="*/ 4127500 h 4127500"/>
              <a:gd name="connsiteX5" fmla="*/ 0 w 4572000"/>
              <a:gd name="connsiteY5" fmla="*/ 687930 h 4127500"/>
              <a:gd name="connsiteX6" fmla="*/ 687930 w 4572000"/>
              <a:gd name="connsiteY6" fmla="*/ 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0" h="4127500">
                <a:moveTo>
                  <a:pt x="687930" y="0"/>
                </a:moveTo>
                <a:lnTo>
                  <a:pt x="4572000" y="0"/>
                </a:lnTo>
                <a:lnTo>
                  <a:pt x="4572000" y="3439570"/>
                </a:lnTo>
                <a:cubicBezTo>
                  <a:pt x="4572000" y="3819503"/>
                  <a:pt x="4264003" y="4127500"/>
                  <a:pt x="3884070" y="4127500"/>
                </a:cubicBezTo>
                <a:lnTo>
                  <a:pt x="0" y="4127500"/>
                </a:lnTo>
                <a:lnTo>
                  <a:pt x="0" y="687930"/>
                </a:lnTo>
                <a:cubicBezTo>
                  <a:pt x="0" y="307997"/>
                  <a:pt x="307997" y="0"/>
                  <a:pt x="687930" y="0"/>
                </a:cubicBezTo>
                <a:close/>
              </a:path>
            </a:pathLst>
          </a:custGeom>
        </p:spPr>
      </p:pic>
      <p:sp>
        <p:nvSpPr>
          <p:cNvPr id="8" name="文本框 27"/>
          <p:cNvSpPr txBox="1"/>
          <p:nvPr/>
        </p:nvSpPr>
        <p:spPr>
          <a:xfrm>
            <a:off x="1365314" y="2009522"/>
            <a:ext cx="244190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市场分析</a:t>
            </a:r>
            <a:endParaRPr lang="zh-CN" altLang="en-US" sz="2800" dirty="0">
              <a:solidFill>
                <a:schemeClr val="bg1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  <p:sp>
        <p:nvSpPr>
          <p:cNvPr id="9" name="bedroom_349076"/>
          <p:cNvSpPr>
            <a:spLocks noChangeAspect="1"/>
          </p:cNvSpPr>
          <p:nvPr/>
        </p:nvSpPr>
        <p:spPr bwMode="auto">
          <a:xfrm>
            <a:off x="962541" y="2099329"/>
            <a:ext cx="402774" cy="343605"/>
          </a:xfrm>
          <a:custGeom>
            <a:avLst/>
            <a:gdLst>
              <a:gd name="connsiteX0" fmla="*/ 467278 w 607639"/>
              <a:gd name="connsiteY0" fmla="*/ 467274 h 518374"/>
              <a:gd name="connsiteX1" fmla="*/ 467278 w 607639"/>
              <a:gd name="connsiteY1" fmla="*/ 491625 h 518374"/>
              <a:gd name="connsiteX2" fmla="*/ 491665 w 607639"/>
              <a:gd name="connsiteY2" fmla="*/ 491625 h 518374"/>
              <a:gd name="connsiteX3" fmla="*/ 491665 w 607639"/>
              <a:gd name="connsiteY3" fmla="*/ 467274 h 518374"/>
              <a:gd name="connsiteX4" fmla="*/ 115974 w 607639"/>
              <a:gd name="connsiteY4" fmla="*/ 467274 h 518374"/>
              <a:gd name="connsiteX5" fmla="*/ 115974 w 607639"/>
              <a:gd name="connsiteY5" fmla="*/ 491625 h 518374"/>
              <a:gd name="connsiteX6" fmla="*/ 140361 w 607639"/>
              <a:gd name="connsiteY6" fmla="*/ 491625 h 518374"/>
              <a:gd name="connsiteX7" fmla="*/ 140361 w 607639"/>
              <a:gd name="connsiteY7" fmla="*/ 467274 h 518374"/>
              <a:gd name="connsiteX8" fmla="*/ 271197 w 607639"/>
              <a:gd name="connsiteY8" fmla="*/ 332011 h 518374"/>
              <a:gd name="connsiteX9" fmla="*/ 336353 w 607639"/>
              <a:gd name="connsiteY9" fmla="*/ 332011 h 518374"/>
              <a:gd name="connsiteX10" fmla="*/ 349793 w 607639"/>
              <a:gd name="connsiteY10" fmla="*/ 345348 h 518374"/>
              <a:gd name="connsiteX11" fmla="*/ 336353 w 607639"/>
              <a:gd name="connsiteY11" fmla="*/ 358685 h 518374"/>
              <a:gd name="connsiteX12" fmla="*/ 271197 w 607639"/>
              <a:gd name="connsiteY12" fmla="*/ 358685 h 518374"/>
              <a:gd name="connsiteX13" fmla="*/ 257846 w 607639"/>
              <a:gd name="connsiteY13" fmla="*/ 345348 h 518374"/>
              <a:gd name="connsiteX14" fmla="*/ 271197 w 607639"/>
              <a:gd name="connsiteY14" fmla="*/ 332011 h 518374"/>
              <a:gd name="connsiteX15" fmla="*/ 141513 w 607639"/>
              <a:gd name="connsiteY15" fmla="*/ 308501 h 518374"/>
              <a:gd name="connsiteX16" fmla="*/ 141513 w 607639"/>
              <a:gd name="connsiteY16" fmla="*/ 382265 h 518374"/>
              <a:gd name="connsiteX17" fmla="*/ 466037 w 607639"/>
              <a:gd name="connsiteY17" fmla="*/ 382265 h 518374"/>
              <a:gd name="connsiteX18" fmla="*/ 466037 w 607639"/>
              <a:gd name="connsiteY18" fmla="*/ 308501 h 518374"/>
              <a:gd name="connsiteX19" fmla="*/ 128161 w 607639"/>
              <a:gd name="connsiteY19" fmla="*/ 281839 h 518374"/>
              <a:gd name="connsiteX20" fmla="*/ 479478 w 607639"/>
              <a:gd name="connsiteY20" fmla="*/ 281839 h 518374"/>
              <a:gd name="connsiteX21" fmla="*/ 492829 w 607639"/>
              <a:gd name="connsiteY21" fmla="*/ 295170 h 518374"/>
              <a:gd name="connsiteX22" fmla="*/ 492829 w 607639"/>
              <a:gd name="connsiteY22" fmla="*/ 395596 h 518374"/>
              <a:gd name="connsiteX23" fmla="*/ 479478 w 607639"/>
              <a:gd name="connsiteY23" fmla="*/ 408927 h 518374"/>
              <a:gd name="connsiteX24" fmla="*/ 128161 w 607639"/>
              <a:gd name="connsiteY24" fmla="*/ 408927 h 518374"/>
              <a:gd name="connsiteX25" fmla="*/ 114810 w 607639"/>
              <a:gd name="connsiteY25" fmla="*/ 395596 h 518374"/>
              <a:gd name="connsiteX26" fmla="*/ 114810 w 607639"/>
              <a:gd name="connsiteY26" fmla="*/ 295170 h 518374"/>
              <a:gd name="connsiteX27" fmla="*/ 128161 w 607639"/>
              <a:gd name="connsiteY27" fmla="*/ 281839 h 518374"/>
              <a:gd name="connsiteX28" fmla="*/ 271197 w 607639"/>
              <a:gd name="connsiteY28" fmla="*/ 176555 h 518374"/>
              <a:gd name="connsiteX29" fmla="*/ 336353 w 607639"/>
              <a:gd name="connsiteY29" fmla="*/ 176555 h 518374"/>
              <a:gd name="connsiteX30" fmla="*/ 349793 w 607639"/>
              <a:gd name="connsiteY30" fmla="*/ 189892 h 518374"/>
              <a:gd name="connsiteX31" fmla="*/ 336353 w 607639"/>
              <a:gd name="connsiteY31" fmla="*/ 203229 h 518374"/>
              <a:gd name="connsiteX32" fmla="*/ 271197 w 607639"/>
              <a:gd name="connsiteY32" fmla="*/ 203229 h 518374"/>
              <a:gd name="connsiteX33" fmla="*/ 257846 w 607639"/>
              <a:gd name="connsiteY33" fmla="*/ 189892 h 518374"/>
              <a:gd name="connsiteX34" fmla="*/ 271197 w 607639"/>
              <a:gd name="connsiteY34" fmla="*/ 176555 h 518374"/>
              <a:gd name="connsiteX35" fmla="*/ 141513 w 607639"/>
              <a:gd name="connsiteY35" fmla="*/ 153045 h 518374"/>
              <a:gd name="connsiteX36" fmla="*/ 141513 w 607639"/>
              <a:gd name="connsiteY36" fmla="*/ 226809 h 518374"/>
              <a:gd name="connsiteX37" fmla="*/ 466037 w 607639"/>
              <a:gd name="connsiteY37" fmla="*/ 226809 h 518374"/>
              <a:gd name="connsiteX38" fmla="*/ 466037 w 607639"/>
              <a:gd name="connsiteY38" fmla="*/ 153045 h 518374"/>
              <a:gd name="connsiteX39" fmla="*/ 128161 w 607639"/>
              <a:gd name="connsiteY39" fmla="*/ 126383 h 518374"/>
              <a:gd name="connsiteX40" fmla="*/ 479478 w 607639"/>
              <a:gd name="connsiteY40" fmla="*/ 126383 h 518374"/>
              <a:gd name="connsiteX41" fmla="*/ 492829 w 607639"/>
              <a:gd name="connsiteY41" fmla="*/ 139714 h 518374"/>
              <a:gd name="connsiteX42" fmla="*/ 492829 w 607639"/>
              <a:gd name="connsiteY42" fmla="*/ 240140 h 518374"/>
              <a:gd name="connsiteX43" fmla="*/ 479478 w 607639"/>
              <a:gd name="connsiteY43" fmla="*/ 253471 h 518374"/>
              <a:gd name="connsiteX44" fmla="*/ 128161 w 607639"/>
              <a:gd name="connsiteY44" fmla="*/ 253471 h 518374"/>
              <a:gd name="connsiteX45" fmla="*/ 114810 w 607639"/>
              <a:gd name="connsiteY45" fmla="*/ 240140 h 518374"/>
              <a:gd name="connsiteX46" fmla="*/ 114810 w 607639"/>
              <a:gd name="connsiteY46" fmla="*/ 139714 h 518374"/>
              <a:gd name="connsiteX47" fmla="*/ 128161 w 607639"/>
              <a:gd name="connsiteY47" fmla="*/ 126383 h 518374"/>
              <a:gd name="connsiteX48" fmla="*/ 445644 w 607639"/>
              <a:gd name="connsiteY48" fmla="*/ 68096 h 518374"/>
              <a:gd name="connsiteX49" fmla="*/ 457223 w 607639"/>
              <a:gd name="connsiteY49" fmla="*/ 68096 h 518374"/>
              <a:gd name="connsiteX50" fmla="*/ 470672 w 607639"/>
              <a:gd name="connsiteY50" fmla="*/ 81513 h 518374"/>
              <a:gd name="connsiteX51" fmla="*/ 457223 w 607639"/>
              <a:gd name="connsiteY51" fmla="*/ 94840 h 518374"/>
              <a:gd name="connsiteX52" fmla="*/ 445644 w 607639"/>
              <a:gd name="connsiteY52" fmla="*/ 94840 h 518374"/>
              <a:gd name="connsiteX53" fmla="*/ 432284 w 607639"/>
              <a:gd name="connsiteY53" fmla="*/ 81513 h 518374"/>
              <a:gd name="connsiteX54" fmla="*/ 445644 w 607639"/>
              <a:gd name="connsiteY54" fmla="*/ 68096 h 518374"/>
              <a:gd name="connsiteX55" fmla="*/ 81618 w 607639"/>
              <a:gd name="connsiteY55" fmla="*/ 26661 h 518374"/>
              <a:gd name="connsiteX56" fmla="*/ 42812 w 607639"/>
              <a:gd name="connsiteY56" fmla="*/ 42746 h 518374"/>
              <a:gd name="connsiteX57" fmla="*/ 28393 w 607639"/>
              <a:gd name="connsiteY57" fmla="*/ 68074 h 518374"/>
              <a:gd name="connsiteX58" fmla="*/ 397943 w 607639"/>
              <a:gd name="connsiteY58" fmla="*/ 68074 h 518374"/>
              <a:gd name="connsiteX59" fmla="*/ 411293 w 607639"/>
              <a:gd name="connsiteY59" fmla="*/ 81493 h 518374"/>
              <a:gd name="connsiteX60" fmla="*/ 397943 w 607639"/>
              <a:gd name="connsiteY60" fmla="*/ 94824 h 518374"/>
              <a:gd name="connsiteX61" fmla="*/ 75832 w 607639"/>
              <a:gd name="connsiteY61" fmla="*/ 94824 h 518374"/>
              <a:gd name="connsiteX62" fmla="*/ 75832 w 607639"/>
              <a:gd name="connsiteY62" fmla="*/ 440525 h 518374"/>
              <a:gd name="connsiteX63" fmla="*/ 102534 w 607639"/>
              <a:gd name="connsiteY63" fmla="*/ 440525 h 518374"/>
              <a:gd name="connsiteX64" fmla="*/ 153712 w 607639"/>
              <a:gd name="connsiteY64" fmla="*/ 440525 h 518374"/>
              <a:gd name="connsiteX65" fmla="*/ 453838 w 607639"/>
              <a:gd name="connsiteY65" fmla="*/ 440525 h 518374"/>
              <a:gd name="connsiteX66" fmla="*/ 505016 w 607639"/>
              <a:gd name="connsiteY66" fmla="*/ 440525 h 518374"/>
              <a:gd name="connsiteX67" fmla="*/ 531717 w 607639"/>
              <a:gd name="connsiteY67" fmla="*/ 440525 h 518374"/>
              <a:gd name="connsiteX68" fmla="*/ 531717 w 607639"/>
              <a:gd name="connsiteY68" fmla="*/ 94824 h 518374"/>
              <a:gd name="connsiteX69" fmla="*/ 504927 w 607639"/>
              <a:gd name="connsiteY69" fmla="*/ 94824 h 518374"/>
              <a:gd name="connsiteX70" fmla="*/ 491576 w 607639"/>
              <a:gd name="connsiteY70" fmla="*/ 81493 h 518374"/>
              <a:gd name="connsiteX71" fmla="*/ 504927 w 607639"/>
              <a:gd name="connsiteY71" fmla="*/ 68074 h 518374"/>
              <a:gd name="connsiteX72" fmla="*/ 579157 w 607639"/>
              <a:gd name="connsiteY72" fmla="*/ 68074 h 518374"/>
              <a:gd name="connsiteX73" fmla="*/ 526021 w 607639"/>
              <a:gd name="connsiteY73" fmla="*/ 26661 h 518374"/>
              <a:gd name="connsiteX74" fmla="*/ 81618 w 607639"/>
              <a:gd name="connsiteY74" fmla="*/ 0 h 518374"/>
              <a:gd name="connsiteX75" fmla="*/ 526021 w 607639"/>
              <a:gd name="connsiteY75" fmla="*/ 0 h 518374"/>
              <a:gd name="connsiteX76" fmla="*/ 607639 w 607639"/>
              <a:gd name="connsiteY76" fmla="*/ 81493 h 518374"/>
              <a:gd name="connsiteX77" fmla="*/ 594199 w 607639"/>
              <a:gd name="connsiteY77" fmla="*/ 94824 h 518374"/>
              <a:gd name="connsiteX78" fmla="*/ 558508 w 607639"/>
              <a:gd name="connsiteY78" fmla="*/ 94824 h 518374"/>
              <a:gd name="connsiteX79" fmla="*/ 558508 w 607639"/>
              <a:gd name="connsiteY79" fmla="*/ 453855 h 518374"/>
              <a:gd name="connsiteX80" fmla="*/ 545157 w 607639"/>
              <a:gd name="connsiteY80" fmla="*/ 467274 h 518374"/>
              <a:gd name="connsiteX81" fmla="*/ 518456 w 607639"/>
              <a:gd name="connsiteY81" fmla="*/ 467274 h 518374"/>
              <a:gd name="connsiteX82" fmla="*/ 518456 w 607639"/>
              <a:gd name="connsiteY82" fmla="*/ 505044 h 518374"/>
              <a:gd name="connsiteX83" fmla="*/ 505016 w 607639"/>
              <a:gd name="connsiteY83" fmla="*/ 518374 h 518374"/>
              <a:gd name="connsiteX84" fmla="*/ 453838 w 607639"/>
              <a:gd name="connsiteY84" fmla="*/ 518374 h 518374"/>
              <a:gd name="connsiteX85" fmla="*/ 440487 w 607639"/>
              <a:gd name="connsiteY85" fmla="*/ 505044 h 518374"/>
              <a:gd name="connsiteX86" fmla="*/ 440487 w 607639"/>
              <a:gd name="connsiteY86" fmla="*/ 467274 h 518374"/>
              <a:gd name="connsiteX87" fmla="*/ 167152 w 607639"/>
              <a:gd name="connsiteY87" fmla="*/ 467274 h 518374"/>
              <a:gd name="connsiteX88" fmla="*/ 167152 w 607639"/>
              <a:gd name="connsiteY88" fmla="*/ 505044 h 518374"/>
              <a:gd name="connsiteX89" fmla="*/ 153712 w 607639"/>
              <a:gd name="connsiteY89" fmla="*/ 518374 h 518374"/>
              <a:gd name="connsiteX90" fmla="*/ 102534 w 607639"/>
              <a:gd name="connsiteY90" fmla="*/ 518374 h 518374"/>
              <a:gd name="connsiteX91" fmla="*/ 89183 w 607639"/>
              <a:gd name="connsiteY91" fmla="*/ 505044 h 518374"/>
              <a:gd name="connsiteX92" fmla="*/ 89183 w 607639"/>
              <a:gd name="connsiteY92" fmla="*/ 467274 h 518374"/>
              <a:gd name="connsiteX93" fmla="*/ 62482 w 607639"/>
              <a:gd name="connsiteY93" fmla="*/ 467274 h 518374"/>
              <a:gd name="connsiteX94" fmla="*/ 49131 w 607639"/>
              <a:gd name="connsiteY94" fmla="*/ 453855 h 518374"/>
              <a:gd name="connsiteX95" fmla="*/ 49131 w 607639"/>
              <a:gd name="connsiteY95" fmla="*/ 94824 h 518374"/>
              <a:gd name="connsiteX96" fmla="*/ 13351 w 607639"/>
              <a:gd name="connsiteY96" fmla="*/ 94824 h 518374"/>
              <a:gd name="connsiteX97" fmla="*/ 0 w 607639"/>
              <a:gd name="connsiteY97" fmla="*/ 81493 h 518374"/>
              <a:gd name="connsiteX98" fmla="*/ 23942 w 607639"/>
              <a:gd name="connsiteY98" fmla="*/ 23817 h 518374"/>
              <a:gd name="connsiteX99" fmla="*/ 81618 w 607639"/>
              <a:gd name="connsiteY99" fmla="*/ 0 h 51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07639" h="518374">
                <a:moveTo>
                  <a:pt x="467278" y="467274"/>
                </a:moveTo>
                <a:lnTo>
                  <a:pt x="467278" y="491625"/>
                </a:lnTo>
                <a:lnTo>
                  <a:pt x="491665" y="491625"/>
                </a:lnTo>
                <a:lnTo>
                  <a:pt x="491665" y="467274"/>
                </a:lnTo>
                <a:close/>
                <a:moveTo>
                  <a:pt x="115974" y="467274"/>
                </a:moveTo>
                <a:lnTo>
                  <a:pt x="115974" y="491625"/>
                </a:lnTo>
                <a:lnTo>
                  <a:pt x="140361" y="491625"/>
                </a:lnTo>
                <a:lnTo>
                  <a:pt x="140361" y="467274"/>
                </a:lnTo>
                <a:close/>
                <a:moveTo>
                  <a:pt x="271197" y="332011"/>
                </a:moveTo>
                <a:lnTo>
                  <a:pt x="336353" y="332011"/>
                </a:lnTo>
                <a:cubicBezTo>
                  <a:pt x="343740" y="332011"/>
                  <a:pt x="349793" y="337968"/>
                  <a:pt x="349793" y="345348"/>
                </a:cubicBezTo>
                <a:cubicBezTo>
                  <a:pt x="349793" y="352728"/>
                  <a:pt x="343740" y="358685"/>
                  <a:pt x="336353" y="358685"/>
                </a:cubicBezTo>
                <a:lnTo>
                  <a:pt x="271197" y="358685"/>
                </a:lnTo>
                <a:cubicBezTo>
                  <a:pt x="263810" y="358685"/>
                  <a:pt x="257846" y="352728"/>
                  <a:pt x="257846" y="345348"/>
                </a:cubicBezTo>
                <a:cubicBezTo>
                  <a:pt x="257846" y="337968"/>
                  <a:pt x="263810" y="332011"/>
                  <a:pt x="271197" y="332011"/>
                </a:cubicBezTo>
                <a:close/>
                <a:moveTo>
                  <a:pt x="141513" y="308501"/>
                </a:moveTo>
                <a:lnTo>
                  <a:pt x="141513" y="382265"/>
                </a:lnTo>
                <a:lnTo>
                  <a:pt x="466037" y="382265"/>
                </a:lnTo>
                <a:lnTo>
                  <a:pt x="466037" y="308501"/>
                </a:lnTo>
                <a:close/>
                <a:moveTo>
                  <a:pt x="128161" y="281839"/>
                </a:moveTo>
                <a:lnTo>
                  <a:pt x="479478" y="281839"/>
                </a:lnTo>
                <a:cubicBezTo>
                  <a:pt x="486865" y="281839"/>
                  <a:pt x="492829" y="287794"/>
                  <a:pt x="492829" y="295170"/>
                </a:cubicBezTo>
                <a:lnTo>
                  <a:pt x="492829" y="395596"/>
                </a:lnTo>
                <a:cubicBezTo>
                  <a:pt x="492829" y="402973"/>
                  <a:pt x="486865" y="408927"/>
                  <a:pt x="479478" y="408927"/>
                </a:cubicBezTo>
                <a:lnTo>
                  <a:pt x="128161" y="408927"/>
                </a:lnTo>
                <a:cubicBezTo>
                  <a:pt x="120774" y="408927"/>
                  <a:pt x="114810" y="402973"/>
                  <a:pt x="114810" y="395596"/>
                </a:cubicBezTo>
                <a:lnTo>
                  <a:pt x="114810" y="295170"/>
                </a:lnTo>
                <a:cubicBezTo>
                  <a:pt x="114810" y="287794"/>
                  <a:pt x="120774" y="281839"/>
                  <a:pt x="128161" y="281839"/>
                </a:cubicBezTo>
                <a:close/>
                <a:moveTo>
                  <a:pt x="271197" y="176555"/>
                </a:moveTo>
                <a:lnTo>
                  <a:pt x="336353" y="176555"/>
                </a:lnTo>
                <a:cubicBezTo>
                  <a:pt x="343740" y="176555"/>
                  <a:pt x="349793" y="182512"/>
                  <a:pt x="349793" y="189892"/>
                </a:cubicBezTo>
                <a:cubicBezTo>
                  <a:pt x="349793" y="197272"/>
                  <a:pt x="343740" y="203229"/>
                  <a:pt x="336353" y="203229"/>
                </a:cubicBezTo>
                <a:lnTo>
                  <a:pt x="271197" y="203229"/>
                </a:lnTo>
                <a:cubicBezTo>
                  <a:pt x="263810" y="203229"/>
                  <a:pt x="257846" y="197272"/>
                  <a:pt x="257846" y="189892"/>
                </a:cubicBezTo>
                <a:cubicBezTo>
                  <a:pt x="257846" y="182512"/>
                  <a:pt x="263810" y="176555"/>
                  <a:pt x="271197" y="176555"/>
                </a:cubicBezTo>
                <a:close/>
                <a:moveTo>
                  <a:pt x="141513" y="153045"/>
                </a:moveTo>
                <a:lnTo>
                  <a:pt x="141513" y="226809"/>
                </a:lnTo>
                <a:lnTo>
                  <a:pt x="466037" y="226809"/>
                </a:lnTo>
                <a:lnTo>
                  <a:pt x="466037" y="153045"/>
                </a:lnTo>
                <a:close/>
                <a:moveTo>
                  <a:pt x="128161" y="126383"/>
                </a:moveTo>
                <a:lnTo>
                  <a:pt x="479478" y="126383"/>
                </a:lnTo>
                <a:cubicBezTo>
                  <a:pt x="486865" y="126383"/>
                  <a:pt x="492829" y="132338"/>
                  <a:pt x="492829" y="139714"/>
                </a:cubicBezTo>
                <a:lnTo>
                  <a:pt x="492829" y="240140"/>
                </a:lnTo>
                <a:cubicBezTo>
                  <a:pt x="492829" y="247517"/>
                  <a:pt x="486865" y="253471"/>
                  <a:pt x="479478" y="253471"/>
                </a:cubicBezTo>
                <a:lnTo>
                  <a:pt x="128161" y="253471"/>
                </a:lnTo>
                <a:cubicBezTo>
                  <a:pt x="120774" y="253471"/>
                  <a:pt x="114810" y="247517"/>
                  <a:pt x="114810" y="240140"/>
                </a:cubicBezTo>
                <a:lnTo>
                  <a:pt x="114810" y="139714"/>
                </a:lnTo>
                <a:cubicBezTo>
                  <a:pt x="114810" y="132338"/>
                  <a:pt x="120774" y="126383"/>
                  <a:pt x="128161" y="126383"/>
                </a:cubicBezTo>
                <a:close/>
                <a:moveTo>
                  <a:pt x="445644" y="68096"/>
                </a:moveTo>
                <a:lnTo>
                  <a:pt x="457223" y="68096"/>
                </a:lnTo>
                <a:cubicBezTo>
                  <a:pt x="464615" y="68096"/>
                  <a:pt x="470672" y="74138"/>
                  <a:pt x="470672" y="81513"/>
                </a:cubicBezTo>
                <a:cubicBezTo>
                  <a:pt x="470672" y="88887"/>
                  <a:pt x="464615" y="94840"/>
                  <a:pt x="457223" y="94840"/>
                </a:cubicBezTo>
                <a:lnTo>
                  <a:pt x="445644" y="94840"/>
                </a:lnTo>
                <a:cubicBezTo>
                  <a:pt x="438252" y="94840"/>
                  <a:pt x="432284" y="88887"/>
                  <a:pt x="432284" y="81513"/>
                </a:cubicBezTo>
                <a:cubicBezTo>
                  <a:pt x="432284" y="74138"/>
                  <a:pt x="438252" y="68096"/>
                  <a:pt x="445644" y="68096"/>
                </a:cubicBezTo>
                <a:close/>
                <a:moveTo>
                  <a:pt x="81618" y="26661"/>
                </a:moveTo>
                <a:cubicBezTo>
                  <a:pt x="67021" y="26661"/>
                  <a:pt x="53225" y="32348"/>
                  <a:pt x="42812" y="42746"/>
                </a:cubicBezTo>
                <a:cubicBezTo>
                  <a:pt x="35691" y="49855"/>
                  <a:pt x="30796" y="58565"/>
                  <a:pt x="28393" y="68074"/>
                </a:cubicBezTo>
                <a:lnTo>
                  <a:pt x="397943" y="68074"/>
                </a:lnTo>
                <a:cubicBezTo>
                  <a:pt x="405330" y="68074"/>
                  <a:pt x="411293" y="74117"/>
                  <a:pt x="411293" y="81493"/>
                </a:cubicBezTo>
                <a:cubicBezTo>
                  <a:pt x="411293" y="88869"/>
                  <a:pt x="405330" y="94824"/>
                  <a:pt x="397943" y="94824"/>
                </a:cubicBezTo>
                <a:lnTo>
                  <a:pt x="75832" y="94824"/>
                </a:lnTo>
                <a:lnTo>
                  <a:pt x="75832" y="440525"/>
                </a:lnTo>
                <a:lnTo>
                  <a:pt x="102534" y="440525"/>
                </a:lnTo>
                <a:lnTo>
                  <a:pt x="153712" y="440525"/>
                </a:lnTo>
                <a:lnTo>
                  <a:pt x="453838" y="440525"/>
                </a:lnTo>
                <a:lnTo>
                  <a:pt x="505016" y="440525"/>
                </a:lnTo>
                <a:lnTo>
                  <a:pt x="531717" y="440525"/>
                </a:lnTo>
                <a:lnTo>
                  <a:pt x="531717" y="94824"/>
                </a:lnTo>
                <a:lnTo>
                  <a:pt x="504927" y="94824"/>
                </a:lnTo>
                <a:cubicBezTo>
                  <a:pt x="497539" y="94824"/>
                  <a:pt x="491576" y="88869"/>
                  <a:pt x="491576" y="81493"/>
                </a:cubicBezTo>
                <a:cubicBezTo>
                  <a:pt x="491576" y="74117"/>
                  <a:pt x="497539" y="68074"/>
                  <a:pt x="504927" y="68074"/>
                </a:cubicBezTo>
                <a:lnTo>
                  <a:pt x="579157" y="68074"/>
                </a:lnTo>
                <a:cubicBezTo>
                  <a:pt x="573194" y="44345"/>
                  <a:pt x="551655" y="26661"/>
                  <a:pt x="526021" y="26661"/>
                </a:cubicBezTo>
                <a:close/>
                <a:moveTo>
                  <a:pt x="81618" y="0"/>
                </a:moveTo>
                <a:lnTo>
                  <a:pt x="526021" y="0"/>
                </a:lnTo>
                <a:cubicBezTo>
                  <a:pt x="570969" y="0"/>
                  <a:pt x="607639" y="36525"/>
                  <a:pt x="607639" y="81493"/>
                </a:cubicBezTo>
                <a:cubicBezTo>
                  <a:pt x="607639" y="88869"/>
                  <a:pt x="601587" y="94824"/>
                  <a:pt x="594199" y="94824"/>
                </a:cubicBezTo>
                <a:lnTo>
                  <a:pt x="558508" y="94824"/>
                </a:lnTo>
                <a:lnTo>
                  <a:pt x="558508" y="453855"/>
                </a:lnTo>
                <a:cubicBezTo>
                  <a:pt x="558508" y="461320"/>
                  <a:pt x="552545" y="467274"/>
                  <a:pt x="545157" y="467274"/>
                </a:cubicBezTo>
                <a:lnTo>
                  <a:pt x="518456" y="467274"/>
                </a:lnTo>
                <a:lnTo>
                  <a:pt x="518456" y="505044"/>
                </a:lnTo>
                <a:cubicBezTo>
                  <a:pt x="518456" y="512420"/>
                  <a:pt x="512403" y="518374"/>
                  <a:pt x="505016" y="518374"/>
                </a:cubicBezTo>
                <a:lnTo>
                  <a:pt x="453838" y="518374"/>
                </a:lnTo>
                <a:cubicBezTo>
                  <a:pt x="446450" y="518374"/>
                  <a:pt x="440487" y="512420"/>
                  <a:pt x="440487" y="505044"/>
                </a:cubicBezTo>
                <a:lnTo>
                  <a:pt x="440487" y="467274"/>
                </a:lnTo>
                <a:lnTo>
                  <a:pt x="167152" y="467274"/>
                </a:lnTo>
                <a:lnTo>
                  <a:pt x="167152" y="505044"/>
                </a:lnTo>
                <a:cubicBezTo>
                  <a:pt x="167152" y="512420"/>
                  <a:pt x="161189" y="518374"/>
                  <a:pt x="153712" y="518374"/>
                </a:cubicBezTo>
                <a:lnTo>
                  <a:pt x="102534" y="518374"/>
                </a:lnTo>
                <a:cubicBezTo>
                  <a:pt x="95147" y="518374"/>
                  <a:pt x="89183" y="512420"/>
                  <a:pt x="89183" y="505044"/>
                </a:cubicBezTo>
                <a:lnTo>
                  <a:pt x="89183" y="467274"/>
                </a:lnTo>
                <a:lnTo>
                  <a:pt x="62482" y="467274"/>
                </a:lnTo>
                <a:cubicBezTo>
                  <a:pt x="55094" y="467274"/>
                  <a:pt x="49131" y="461320"/>
                  <a:pt x="49131" y="453855"/>
                </a:cubicBezTo>
                <a:lnTo>
                  <a:pt x="49131" y="94824"/>
                </a:lnTo>
                <a:lnTo>
                  <a:pt x="13351" y="94824"/>
                </a:lnTo>
                <a:cubicBezTo>
                  <a:pt x="5963" y="94824"/>
                  <a:pt x="0" y="88869"/>
                  <a:pt x="0" y="81493"/>
                </a:cubicBezTo>
                <a:cubicBezTo>
                  <a:pt x="0" y="59720"/>
                  <a:pt x="8456" y="39191"/>
                  <a:pt x="23942" y="23817"/>
                </a:cubicBezTo>
                <a:cubicBezTo>
                  <a:pt x="39340" y="8442"/>
                  <a:pt x="59812" y="0"/>
                  <a:pt x="81618" y="0"/>
                </a:cubicBezTo>
                <a:close/>
              </a:path>
            </a:pathLst>
          </a:custGeom>
          <a:solidFill>
            <a:srgbClr val="AF3C2F"/>
          </a:solidFill>
          <a:ln>
            <a:noFill/>
          </a:ln>
        </p:spPr>
      </p:sp>
      <p:sp>
        <p:nvSpPr>
          <p:cNvPr id="10" name="文本框 9"/>
          <p:cNvSpPr txBox="1"/>
          <p:nvPr/>
        </p:nvSpPr>
        <p:spPr>
          <a:xfrm>
            <a:off x="1347170" y="2532742"/>
            <a:ext cx="4393231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2541" y="3929588"/>
            <a:ext cx="20002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AF3C2F"/>
                </a:solidFill>
                <a:latin typeface="破产仿宋-Regular" panose="00000500000000000000" pitchFamily="2" charset="-122"/>
                <a:ea typeface="破产仿宋-Regular" panose="00000500000000000000" pitchFamily="2" charset="-122"/>
              </a:rPr>
              <a:t>03</a:t>
            </a:r>
            <a:endParaRPr lang="zh-CN" altLang="en-US" sz="9600" dirty="0">
              <a:solidFill>
                <a:srgbClr val="AF3C2F"/>
              </a:solidFill>
              <a:latin typeface="破产仿宋-Regular" panose="00000500000000000000" pitchFamily="2" charset="-122"/>
              <a:ea typeface="破产仿宋-Regular" panose="00000500000000000000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3515</Words>
  <Application>WPS 演示</Application>
  <PresentationFormat>宽屏</PresentationFormat>
  <Paragraphs>234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破产仿宋-Regular</vt:lpstr>
      <vt:lpstr>仿宋</vt:lpstr>
      <vt:lpstr>微软雅黑 Light</vt:lpstr>
      <vt:lpstr>方正大标宋简体</vt:lpstr>
      <vt:lpstr>新蒂下午茶体</vt:lpstr>
      <vt:lpstr>汉仪细中圆简</vt:lpstr>
      <vt:lpstr>Century Gothic</vt:lpstr>
      <vt:lpstr>微软雅黑</vt:lpstr>
      <vt:lpstr>等线</vt:lpstr>
      <vt:lpstr>Arial Unicode MS</vt:lpstr>
      <vt:lpstr>等线 Light</vt:lpstr>
      <vt:lpstr>Calibri</vt:lpstr>
      <vt:lpstr>黑体</vt:lpstr>
      <vt:lpstr>MS Mincho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一颗西柚科科</cp:lastModifiedBy>
  <cp:revision>36</cp:revision>
  <dcterms:created xsi:type="dcterms:W3CDTF">2019-10-31T03:04:00Z</dcterms:created>
  <dcterms:modified xsi:type="dcterms:W3CDTF">2019-11-19T01:21:17Z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