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4"/>
  </p:handoutMasterIdLst>
  <p:sldIdLst>
    <p:sldId id="256" r:id="rId3"/>
    <p:sldId id="261" r:id="rId5"/>
    <p:sldId id="274" r:id="rId6"/>
    <p:sldId id="260" r:id="rId7"/>
    <p:sldId id="275" r:id="rId8"/>
    <p:sldId id="278" r:id="rId9"/>
    <p:sldId id="276" r:id="rId10"/>
    <p:sldId id="263" r:id="rId11"/>
    <p:sldId id="262" r:id="rId12"/>
    <p:sldId id="266" r:id="rId13"/>
    <p:sldId id="267" r:id="rId14"/>
    <p:sldId id="264" r:id="rId15"/>
    <p:sldId id="268" r:id="rId16"/>
    <p:sldId id="269" r:id="rId17"/>
    <p:sldId id="270" r:id="rId18"/>
    <p:sldId id="265" r:id="rId19"/>
    <p:sldId id="271" r:id="rId20"/>
    <p:sldId id="272" r:id="rId21"/>
    <p:sldId id="273"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8668"/>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246"/>
        <p:guide pos="3823"/>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tags" Target="../tags/tag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322580" y="368935"/>
            <a:ext cx="11631930" cy="6205855"/>
          </a:xfrm>
          <a:prstGeom prst="rect">
            <a:avLst/>
          </a:prstGeom>
          <a:noFill/>
          <a:ln cmpd="dbl">
            <a:solidFill>
              <a:srgbClr val="408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tags" Target="../tags/tag7.xml"/><Relationship Id="rId6" Type="http://schemas.openxmlformats.org/officeDocument/2006/relationships/image" Target="../media/image2.png"/><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image" Target="../media/image5.png"/><Relationship Id="rId3" Type="http://schemas.openxmlformats.org/officeDocument/2006/relationships/tags" Target="../tags/tag127.xml"/><Relationship Id="rId25" Type="http://schemas.openxmlformats.org/officeDocument/2006/relationships/notesSlide" Target="../notesSlides/notesSlide5.xml"/><Relationship Id="rId24" Type="http://schemas.openxmlformats.org/officeDocument/2006/relationships/slideLayout" Target="../slideLayouts/slideLayout2.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6.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5.xml"/></Relationships>
</file>

<file path=ppt/slides/_rels/slide11.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image" Target="../media/image5.png"/><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image" Target="../media/image2.png"/><Relationship Id="rId15" Type="http://schemas.openxmlformats.org/officeDocument/2006/relationships/slideLayout" Target="../slideLayouts/slideLayout2.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7.xml"/></Relationships>
</file>

<file path=ppt/slides/_rels/slide12.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image" Target="../media/image6.png"/><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image" Target="../media/image5.png"/><Relationship Id="rId3" Type="http://schemas.openxmlformats.org/officeDocument/2006/relationships/tags" Target="../tags/tag161.xml"/><Relationship Id="rId2" Type="http://schemas.openxmlformats.org/officeDocument/2006/relationships/tags" Target="../tags/tag160.xml"/><Relationship Id="rId12" Type="http://schemas.openxmlformats.org/officeDocument/2006/relationships/slideLayout" Target="../slideLayouts/slideLayout2.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tags" Target="../tags/tag159.xml"/></Relationships>
</file>

<file path=ppt/slides/_rels/slide13.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image" Target="../media/image5.png"/><Relationship Id="rId3" Type="http://schemas.openxmlformats.org/officeDocument/2006/relationships/tags" Target="../tags/tag170.xml"/><Relationship Id="rId2" Type="http://schemas.openxmlformats.org/officeDocument/2006/relationships/tags" Target="../tags/tag169.xml"/><Relationship Id="rId12" Type="http://schemas.openxmlformats.org/officeDocument/2006/relationships/slideLayout" Target="../slideLayouts/slideLayout2.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tags" Target="../tags/tag168.xml"/></Relationships>
</file>

<file path=ppt/slides/_rels/slide14.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image" Target="../media/image5.png"/><Relationship Id="rId3" Type="http://schemas.openxmlformats.org/officeDocument/2006/relationships/tags" Target="../tags/tag180.xml"/><Relationship Id="rId28" Type="http://schemas.openxmlformats.org/officeDocument/2006/relationships/notesSlide" Target="../notesSlides/notesSlide6.xml"/><Relationship Id="rId27" Type="http://schemas.openxmlformats.org/officeDocument/2006/relationships/slideLayout" Target="../slideLayouts/slideLayout2.xml"/><Relationship Id="rId26" Type="http://schemas.openxmlformats.org/officeDocument/2006/relationships/tags" Target="../tags/tag201.xml"/><Relationship Id="rId25" Type="http://schemas.openxmlformats.org/officeDocument/2006/relationships/image" Target="../media/image9.png"/><Relationship Id="rId24" Type="http://schemas.openxmlformats.org/officeDocument/2006/relationships/tags" Target="../tags/tag200.xml"/><Relationship Id="rId23" Type="http://schemas.openxmlformats.org/officeDocument/2006/relationships/tags" Target="../tags/tag199.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tags" Target="../tags/tag179.xml"/><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8.xml"/></Relationships>
</file>

<file path=ppt/slides/_rels/slide15.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image" Target="../media/image5.png"/><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image" Target="../media/image11.png"/><Relationship Id="rId15" Type="http://schemas.openxmlformats.org/officeDocument/2006/relationships/notesSlide" Target="../notesSlides/notesSlide7.xml"/><Relationship Id="rId14" Type="http://schemas.openxmlformats.org/officeDocument/2006/relationships/slideLayout" Target="../slideLayouts/slideLayout2.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2.xml"/></Relationships>
</file>

<file path=ppt/slides/_rels/slide16.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image" Target="../media/image6.png"/><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image" Target="../media/image5.png"/><Relationship Id="rId3" Type="http://schemas.openxmlformats.org/officeDocument/2006/relationships/tags" Target="../tags/tag215.xml"/><Relationship Id="rId2" Type="http://schemas.openxmlformats.org/officeDocument/2006/relationships/tags" Target="../tags/tag214.xml"/><Relationship Id="rId12" Type="http://schemas.openxmlformats.org/officeDocument/2006/relationships/slideLayout" Target="../slideLayouts/slideLayout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3.xml"/></Relationships>
</file>

<file path=ppt/slides/_rels/slide17.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image" Target="../media/image5.png"/><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3" Type="http://schemas.openxmlformats.org/officeDocument/2006/relationships/slideLayout" Target="../slideLayouts/slideLayout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image" Target="../media/image2.png"/><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2.xml"/></Relationships>
</file>

<file path=ppt/slides/_rels/slide18.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image" Target="../media/image5.png"/><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image" Target="../media/image12.png"/><Relationship Id="rId15" Type="http://schemas.openxmlformats.org/officeDocument/2006/relationships/slideLayout" Target="../slideLayouts/slideLayout2.xml"/><Relationship Id="rId14" Type="http://schemas.openxmlformats.org/officeDocument/2006/relationships/tags" Target="../tags/tag252.xml"/><Relationship Id="rId13" Type="http://schemas.openxmlformats.org/officeDocument/2006/relationships/image" Target="../media/image13.png"/><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tags" Target="../tags/tag242.xml"/></Relationships>
</file>

<file path=ppt/slides/_rels/slide19.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image" Target="../media/image5.png"/><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14.png"/><Relationship Id="rId16" Type="http://schemas.openxmlformats.org/officeDocument/2006/relationships/slideLayout" Target="../slideLayouts/slideLayout2.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3.xml"/></Relationships>
</file>

<file path=ppt/slides/_rels/slide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1" Type="http://schemas.openxmlformats.org/officeDocument/2006/relationships/slideLayout" Target="../slideLayouts/slideLayout2.xml"/><Relationship Id="rId10" Type="http://schemas.openxmlformats.org/officeDocument/2006/relationships/tags" Target="../tags/tag16.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xml"/><Relationship Id="rId7" Type="http://schemas.openxmlformats.org/officeDocument/2006/relationships/tags" Target="../tags/tag271.xml"/><Relationship Id="rId6" Type="http://schemas.openxmlformats.org/officeDocument/2006/relationships/image" Target="../media/image2.png"/><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4.jpeg"/><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6.png"/><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5.png"/><Relationship Id="rId3" Type="http://schemas.openxmlformats.org/officeDocument/2006/relationships/tags" Target="../tags/tag25.xml"/><Relationship Id="rId2" Type="http://schemas.openxmlformats.org/officeDocument/2006/relationships/tags" Target="../tags/tag24.xml"/><Relationship Id="rId12" Type="http://schemas.openxmlformats.org/officeDocument/2006/relationships/slideLayout" Target="../slideLayouts/slideLayout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3.xml"/></Relationships>
</file>

<file path=ppt/slides/_rels/slide5.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image" Target="../media/image5.png"/><Relationship Id="rId3" Type="http://schemas.openxmlformats.org/officeDocument/2006/relationships/tags" Target="../tags/tag34.xml"/><Relationship Id="rId22" Type="http://schemas.openxmlformats.org/officeDocument/2006/relationships/notesSlide" Target="../notesSlides/notesSlide3.xml"/><Relationship Id="rId21" Type="http://schemas.openxmlformats.org/officeDocument/2006/relationships/slideLayout" Target="../slideLayouts/slideLayout2.xml"/><Relationship Id="rId20" Type="http://schemas.openxmlformats.org/officeDocument/2006/relationships/tags" Target="../tags/tag48.xml"/><Relationship Id="rId2" Type="http://schemas.openxmlformats.org/officeDocument/2006/relationships/tags" Target="../tags/tag33.xml"/><Relationship Id="rId19" Type="http://schemas.openxmlformats.org/officeDocument/2006/relationships/image" Target="../media/image8.png"/><Relationship Id="rId18" Type="http://schemas.openxmlformats.org/officeDocument/2006/relationships/tags" Target="../tags/tag47.xml"/><Relationship Id="rId17" Type="http://schemas.openxmlformats.org/officeDocument/2006/relationships/image" Target="../media/image7.png"/><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image" Target="../media/image5.png"/><Relationship Id="rId3" Type="http://schemas.openxmlformats.org/officeDocument/2006/relationships/tags" Target="../tags/tag51.xml"/><Relationship Id="rId21" Type="http://schemas.openxmlformats.org/officeDocument/2006/relationships/slideLayout" Target="../slideLayouts/slideLayout2.xml"/><Relationship Id="rId20" Type="http://schemas.openxmlformats.org/officeDocument/2006/relationships/tags" Target="../tags/tag66.xml"/><Relationship Id="rId2" Type="http://schemas.openxmlformats.org/officeDocument/2006/relationships/tags" Target="../tags/tag50.xml"/><Relationship Id="rId19" Type="http://schemas.openxmlformats.org/officeDocument/2006/relationships/image" Target="../media/image3.png"/><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9.xml"/></Relationships>
</file>

<file path=ppt/slides/_rels/slide7.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image" Target="../media/image5.png"/><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image" Target="../media/image10.png"/><Relationship Id="rId3" Type="http://schemas.openxmlformats.org/officeDocument/2006/relationships/tags" Target="../tags/tag68.xml"/><Relationship Id="rId25" Type="http://schemas.openxmlformats.org/officeDocument/2006/relationships/notesSlide" Target="../notesSlides/notesSlide4.xml"/><Relationship Id="rId24" Type="http://schemas.openxmlformats.org/officeDocument/2006/relationships/slideLayout" Target="../slideLayouts/slideLayout2.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image" Target="../media/image9.png"/><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7.xml"/></Relationships>
</file>

<file path=ppt/slides/_rels/slide8.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media/image6.png"/><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image" Target="../media/image5.png"/><Relationship Id="rId3" Type="http://schemas.openxmlformats.org/officeDocument/2006/relationships/tags" Target="../tags/tag89.xml"/><Relationship Id="rId2" Type="http://schemas.openxmlformats.org/officeDocument/2006/relationships/tags" Target="../tags/tag88.xml"/><Relationship Id="rId12" Type="http://schemas.openxmlformats.org/officeDocument/2006/relationships/slideLayout" Target="../slideLayouts/slideLayout2.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7.xml"/></Relationships>
</file>

<file path=ppt/slides/_rels/slide9.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image" Target="../media/image5.png"/><Relationship Id="rId31" Type="http://schemas.openxmlformats.org/officeDocument/2006/relationships/slideLayout" Target="../slideLayouts/slideLayout2.xml"/><Relationship Id="rId30" Type="http://schemas.openxmlformats.org/officeDocument/2006/relationships/tags" Target="../tags/tag124.xml"/><Relationship Id="rId3" Type="http://schemas.openxmlformats.org/officeDocument/2006/relationships/tags" Target="../tags/tag98.xml"/><Relationship Id="rId29" Type="http://schemas.openxmlformats.org/officeDocument/2006/relationships/tags" Target="../tags/tag123.xml"/><Relationship Id="rId28" Type="http://schemas.openxmlformats.org/officeDocument/2006/relationships/tags" Target="../tags/tag122.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tags" Target="../tags/tag118.xml"/><Relationship Id="rId23" Type="http://schemas.openxmlformats.org/officeDocument/2006/relationships/tags" Target="../tags/tag117.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tags" Target="../tags/tag114.xml"/><Relationship Id="rId2" Type="http://schemas.openxmlformats.org/officeDocument/2006/relationships/tags" Target="../tags/tag97.xml"/><Relationship Id="rId19" Type="http://schemas.openxmlformats.org/officeDocument/2006/relationships/tags" Target="../tags/tag113.xml"/><Relationship Id="rId18" Type="http://schemas.openxmlformats.org/officeDocument/2006/relationships/tags" Target="../tags/tag112.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任意多边形 8"/>
          <p:cNvSpPr/>
          <p:nvPr>
            <p:custDataLst>
              <p:tags r:id="rId1"/>
            </p:custDataLst>
          </p:nvPr>
        </p:nvSpPr>
        <p:spPr>
          <a:xfrm>
            <a:off x="730885" y="1955800"/>
            <a:ext cx="1371600" cy="2891155"/>
          </a:xfrm>
          <a:custGeom>
            <a:avLst/>
            <a:gdLst>
              <a:gd name="connsiteX0" fmla="*/ 1376218 w 1385455"/>
              <a:gd name="connsiteY0" fmla="*/ 794328 h 3205018"/>
              <a:gd name="connsiteX1" fmla="*/ 1376218 w 1385455"/>
              <a:gd name="connsiteY1" fmla="*/ 0 h 3205018"/>
              <a:gd name="connsiteX2" fmla="*/ 0 w 1385455"/>
              <a:gd name="connsiteY2" fmla="*/ 0 h 3205018"/>
              <a:gd name="connsiteX3" fmla="*/ 0 w 1385455"/>
              <a:gd name="connsiteY3" fmla="*/ 3205018 h 3205018"/>
              <a:gd name="connsiteX4" fmla="*/ 1385455 w 1385455"/>
              <a:gd name="connsiteY4" fmla="*/ 3205018 h 3205018"/>
              <a:gd name="connsiteX5" fmla="*/ 1385455 w 1385455"/>
              <a:gd name="connsiteY5" fmla="*/ 2660073 h 320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5455" h="3205018">
                <a:moveTo>
                  <a:pt x="1376218" y="794328"/>
                </a:moveTo>
                <a:lnTo>
                  <a:pt x="1376218" y="0"/>
                </a:lnTo>
                <a:lnTo>
                  <a:pt x="0" y="0"/>
                </a:lnTo>
                <a:lnTo>
                  <a:pt x="0" y="3205018"/>
                </a:lnTo>
                <a:lnTo>
                  <a:pt x="1385455" y="3205018"/>
                </a:lnTo>
                <a:lnTo>
                  <a:pt x="1385455" y="2660073"/>
                </a:lnTo>
              </a:path>
            </a:pathLst>
          </a:custGeom>
          <a:noFill/>
          <a:ln w="28575">
            <a:solidFill>
              <a:srgbClr val="408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PA_矩形 4"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p:cNvSpPr/>
          <p:nvPr>
            <p:custDataLst>
              <p:tags r:id="rId2"/>
            </p:custDataLst>
          </p:nvPr>
        </p:nvSpPr>
        <p:spPr>
          <a:xfrm>
            <a:off x="949960" y="3353435"/>
            <a:ext cx="5609590" cy="768350"/>
          </a:xfrm>
          <a:prstGeom prst="rect">
            <a:avLst/>
          </a:prstGeom>
          <a:noFill/>
        </p:spPr>
        <p:txBody>
          <a:bodyPr wrap="square">
            <a:spAutoFit/>
          </a:bodyPr>
          <a:p>
            <a:pPr algn="l" fontAlgn="base">
              <a:spcBef>
                <a:spcPct val="0"/>
              </a:spcBef>
              <a:spcAft>
                <a:spcPct val="0"/>
              </a:spcAft>
            </a:pPr>
            <a:r>
              <a:rPr lang="zh-CN" altLang="en-US" sz="4400">
                <a:solidFill>
                  <a:srgbClr val="408668"/>
                </a:solidFill>
                <a:latin typeface="方正小标宋_GBK" panose="02000000000000000000" charset="-122"/>
                <a:ea typeface="方正小标宋_GBK" panose="02000000000000000000" charset="-122"/>
                <a:cs typeface="方正小标宋_GBK" panose="02000000000000000000" charset="-122"/>
              </a:rPr>
              <a:t>国宝 大熊猫主题模板</a:t>
            </a:r>
            <a:r>
              <a:rPr lang="en-US" altLang="zh-CN" sz="4400">
                <a:solidFill>
                  <a:srgbClr val="408668"/>
                </a:solidFill>
                <a:latin typeface="方正小标宋_GBK" panose="02000000000000000000" charset="-122"/>
                <a:ea typeface="方正小标宋_GBK" panose="02000000000000000000" charset="-122"/>
                <a:cs typeface="方正小标宋_GBK" panose="02000000000000000000" charset="-122"/>
              </a:rPr>
              <a:t> </a:t>
            </a:r>
            <a:endParaRPr lang="en-US" altLang="zh-CN" sz="44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11" name="PA_矩形 6"/>
          <p:cNvSpPr/>
          <p:nvPr>
            <p:custDataLst>
              <p:tags r:id="rId3"/>
            </p:custDataLst>
          </p:nvPr>
        </p:nvSpPr>
        <p:spPr>
          <a:xfrm>
            <a:off x="949835" y="2573023"/>
            <a:ext cx="1709420" cy="922020"/>
          </a:xfrm>
          <a:prstGeom prst="rect">
            <a:avLst/>
          </a:prstGeom>
        </p:spPr>
        <p:txBody>
          <a:bodyPr wrap="none">
            <a:spAutoFit/>
          </a:bodyPr>
          <a:p>
            <a:pPr lvl="0" algn="l" fontAlgn="base">
              <a:spcBef>
                <a:spcPct val="0"/>
              </a:spcBef>
              <a:spcAft>
                <a:spcPct val="0"/>
              </a:spcAft>
            </a:pPr>
            <a:r>
              <a:rPr lang="en-US" altLang="zh-CN" sz="5400">
                <a:solidFill>
                  <a:srgbClr val="408668"/>
                </a:solidFill>
                <a:latin typeface="Arial" panose="020B0604020202020204"/>
                <a:ea typeface="方正书宋简体" panose="03000509000000000000" pitchFamily="65" charset="-122"/>
              </a:rPr>
              <a:t>2019</a:t>
            </a:r>
            <a:endParaRPr lang="en-US" altLang="zh-CN" sz="5400">
              <a:solidFill>
                <a:srgbClr val="408668"/>
              </a:solidFill>
              <a:latin typeface="Arial" panose="020B0604020202020204"/>
              <a:ea typeface="方正书宋简体" panose="03000509000000000000" pitchFamily="65" charset="-122"/>
            </a:endParaRPr>
          </a:p>
        </p:txBody>
      </p:sp>
      <p:sp>
        <p:nvSpPr>
          <p:cNvPr id="12" name="PA_矩形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custDataLst>
              <p:tags r:id="rId4"/>
            </p:custDataLst>
          </p:nvPr>
        </p:nvSpPr>
        <p:spPr>
          <a:xfrm>
            <a:off x="949835" y="3968360"/>
            <a:ext cx="4078922" cy="333375"/>
          </a:xfrm>
          <a:prstGeom prst="rect">
            <a:avLst/>
          </a:prstGeom>
        </p:spPr>
        <p:txBody>
          <a:bodyPr wrap="square">
            <a:spAutoFit/>
          </a:bodyPr>
          <a:p>
            <a:pPr algn="l">
              <a:lnSpc>
                <a:spcPct val="150000"/>
              </a:lnSpc>
            </a:pP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教育教学</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总结计划</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工作汇报</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主题班会</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通用模板</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 </a:t>
            </a:r>
            <a:endPar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endParaRPr>
          </a:p>
        </p:txBody>
      </p:sp>
      <p:pic>
        <p:nvPicPr>
          <p:cNvPr id="18" name="PA-图片 17" descr="d716ea916b90a584ba8c21b5da262ec8"/>
          <p:cNvPicPr>
            <a:picLocks noChangeAspect="1"/>
          </p:cNvPicPr>
          <p:nvPr>
            <p:custDataLst>
              <p:tags r:id="rId5"/>
            </p:custDataLst>
          </p:nvPr>
        </p:nvPicPr>
        <p:blipFill>
          <a:blip r:embed="rId6"/>
          <a:srcRect t="34432" r="10754" b="6597"/>
          <a:stretch>
            <a:fillRect/>
          </a:stretch>
        </p:blipFill>
        <p:spPr>
          <a:xfrm>
            <a:off x="6025515" y="412750"/>
            <a:ext cx="5986780" cy="5931535"/>
          </a:xfrm>
          <a:prstGeom prst="rect">
            <a:avLst/>
          </a:prstGeom>
        </p:spPr>
      </p:pic>
    </p:spTree>
    <p:custDataLst>
      <p:tags r:id="rId7"/>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PA-组合 4"/>
          <p:cNvGrpSpPr/>
          <p:nvPr>
            <p:custDataLst>
              <p:tags r:id="rId1"/>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3"/>
              </p:custDataLst>
            </p:nvPr>
          </p:nvPicPr>
          <p:blipFill>
            <a:blip r:embed="rId4"/>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20" name="PA-文本框 19"/>
          <p:cNvSpPr txBox="1"/>
          <p:nvPr>
            <p:custDataLst>
              <p:tags r:id="rId6"/>
            </p:custDataLst>
          </p:nvPr>
        </p:nvSpPr>
        <p:spPr>
          <a:xfrm>
            <a:off x="7673975" y="2400935"/>
            <a:ext cx="4216400" cy="1476375"/>
          </a:xfrm>
          <a:prstGeom prst="rect">
            <a:avLst/>
          </a:prstGeom>
          <a:noFill/>
        </p:spPr>
        <p:txBody>
          <a:bodyPr wrap="square" rtlCol="0" anchor="t">
            <a:spAutoFit/>
          </a:bodyPr>
          <a:p>
            <a:pPr algn="l">
              <a:lnSpc>
                <a:spcPct val="150000"/>
              </a:lnSpc>
              <a:defRPr/>
            </a:pPr>
            <a:r>
              <a:rPr lang="en-US" altLang="zh-CN" sz="10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p:txBody>
      </p:sp>
      <p:sp>
        <p:nvSpPr>
          <p:cNvPr id="21" name="PA-文本框 20"/>
          <p:cNvSpPr txBox="1"/>
          <p:nvPr>
            <p:custDataLst>
              <p:tags r:id="rId7"/>
            </p:custDataLst>
          </p:nvPr>
        </p:nvSpPr>
        <p:spPr>
          <a:xfrm>
            <a:off x="7673975" y="1786890"/>
            <a:ext cx="3105150" cy="583565"/>
          </a:xfrm>
          <a:prstGeom prst="rect">
            <a:avLst/>
          </a:prstGeom>
          <a:noFill/>
        </p:spPr>
        <p:txBody>
          <a:bodyPr wrap="square" rtlCol="0">
            <a:spAutoFit/>
          </a:bodyPr>
          <a:p>
            <a:pPr algn="l"/>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33" name="PA-文本框 32"/>
          <p:cNvSpPr txBox="1"/>
          <p:nvPr>
            <p:custDataLst>
              <p:tags r:id="rId8"/>
            </p:custDataLst>
          </p:nvPr>
        </p:nvSpPr>
        <p:spPr>
          <a:xfrm>
            <a:off x="7673975" y="4699635"/>
            <a:ext cx="4216400" cy="1476375"/>
          </a:xfrm>
          <a:prstGeom prst="rect">
            <a:avLst/>
          </a:prstGeom>
          <a:noFill/>
        </p:spPr>
        <p:txBody>
          <a:bodyPr wrap="square" rtlCol="0" anchor="t">
            <a:spAutoFit/>
          </a:bodyPr>
          <a:p>
            <a:pPr algn="l">
              <a:lnSpc>
                <a:spcPct val="150000"/>
              </a:lnSpc>
              <a:defRPr/>
            </a:pPr>
            <a:r>
              <a:rPr lang="en-US" altLang="zh-CN" sz="10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p:txBody>
      </p:sp>
      <p:sp>
        <p:nvSpPr>
          <p:cNvPr id="34" name="PA-文本框 33"/>
          <p:cNvSpPr txBox="1"/>
          <p:nvPr>
            <p:custDataLst>
              <p:tags r:id="rId9"/>
            </p:custDataLst>
          </p:nvPr>
        </p:nvSpPr>
        <p:spPr>
          <a:xfrm>
            <a:off x="7673975" y="4085590"/>
            <a:ext cx="3105150" cy="583565"/>
          </a:xfrm>
          <a:prstGeom prst="rect">
            <a:avLst/>
          </a:prstGeom>
          <a:noFill/>
        </p:spPr>
        <p:txBody>
          <a:bodyPr wrap="square" rtlCol="0">
            <a:spAutoFit/>
          </a:bodyPr>
          <a:p>
            <a:pPr algn="l"/>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grpSp>
        <p:nvGrpSpPr>
          <p:cNvPr id="35" name="PA-组合 34"/>
          <p:cNvGrpSpPr/>
          <p:nvPr>
            <p:custDataLst>
              <p:tags r:id="rId10"/>
            </p:custDataLst>
          </p:nvPr>
        </p:nvGrpSpPr>
        <p:grpSpPr>
          <a:xfrm>
            <a:off x="2167890" y="1786890"/>
            <a:ext cx="3683000" cy="2090420"/>
            <a:chOff x="3054" y="2184"/>
            <a:chExt cx="5800" cy="3292"/>
          </a:xfrm>
        </p:grpSpPr>
        <p:sp>
          <p:nvSpPr>
            <p:cNvPr id="38" name="PA-文本框 37"/>
            <p:cNvSpPr txBox="1"/>
            <p:nvPr>
              <p:custDataLst>
                <p:tags r:id="rId11"/>
              </p:custDataLst>
            </p:nvPr>
          </p:nvSpPr>
          <p:spPr>
            <a:xfrm>
              <a:off x="3054" y="3151"/>
              <a:ext cx="5800" cy="2325"/>
            </a:xfrm>
            <a:prstGeom prst="rect">
              <a:avLst/>
            </a:prstGeom>
            <a:noFill/>
          </p:spPr>
          <p:txBody>
            <a:bodyPr wrap="square" rtlCol="0" anchor="t">
              <a:spAutoFit/>
            </a:bodyPr>
            <a:p>
              <a:pPr algn="l">
                <a:lnSpc>
                  <a:spcPct val="150000"/>
                </a:lnSpc>
                <a:defRPr/>
              </a:pPr>
              <a:r>
                <a:rPr lang="en-US" altLang="zh-CN" sz="10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p:txBody>
        </p:sp>
        <p:sp>
          <p:nvSpPr>
            <p:cNvPr id="39" name="PA-文本框 38"/>
            <p:cNvSpPr txBox="1"/>
            <p:nvPr>
              <p:custDataLst>
                <p:tags r:id="rId12"/>
              </p:custDataLst>
            </p:nvPr>
          </p:nvSpPr>
          <p:spPr>
            <a:xfrm>
              <a:off x="3054" y="2184"/>
              <a:ext cx="4890" cy="919"/>
            </a:xfrm>
            <a:prstGeom prst="rect">
              <a:avLst/>
            </a:prstGeom>
            <a:noFill/>
          </p:spPr>
          <p:txBody>
            <a:bodyPr wrap="square" rtlCol="0">
              <a:spAutoFit/>
            </a:bodyPr>
            <a:p>
              <a:pPr algn="l"/>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grpSp>
      <p:sp>
        <p:nvSpPr>
          <p:cNvPr id="41" name="PA-文本框 40"/>
          <p:cNvSpPr txBox="1"/>
          <p:nvPr>
            <p:custDataLst>
              <p:tags r:id="rId13"/>
            </p:custDataLst>
          </p:nvPr>
        </p:nvSpPr>
        <p:spPr>
          <a:xfrm>
            <a:off x="2167890" y="4699635"/>
            <a:ext cx="4216400" cy="1476375"/>
          </a:xfrm>
          <a:prstGeom prst="rect">
            <a:avLst/>
          </a:prstGeom>
          <a:noFill/>
        </p:spPr>
        <p:txBody>
          <a:bodyPr wrap="square" rtlCol="0" anchor="t">
            <a:spAutoFit/>
          </a:bodyPr>
          <a:p>
            <a:pPr algn="l">
              <a:lnSpc>
                <a:spcPct val="150000"/>
              </a:lnSpc>
              <a:defRPr/>
            </a:pPr>
            <a:r>
              <a:rPr lang="en-US" altLang="zh-CN" sz="10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p:txBody>
      </p:sp>
      <p:sp>
        <p:nvSpPr>
          <p:cNvPr id="42" name="PA-文本框 41"/>
          <p:cNvSpPr txBox="1"/>
          <p:nvPr>
            <p:custDataLst>
              <p:tags r:id="rId14"/>
            </p:custDataLst>
          </p:nvPr>
        </p:nvSpPr>
        <p:spPr>
          <a:xfrm>
            <a:off x="2167890" y="4085590"/>
            <a:ext cx="3105150" cy="583565"/>
          </a:xfrm>
          <a:prstGeom prst="rect">
            <a:avLst/>
          </a:prstGeom>
          <a:noFill/>
        </p:spPr>
        <p:txBody>
          <a:bodyPr wrap="square" rtlCol="0">
            <a:spAutoFit/>
          </a:bodyPr>
          <a:p>
            <a:pPr algn="l"/>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cxnSp>
        <p:nvCxnSpPr>
          <p:cNvPr id="43" name="PA-直接连接符 42"/>
          <p:cNvCxnSpPr/>
          <p:nvPr>
            <p:custDataLst>
              <p:tags r:id="rId15"/>
            </p:custDataLst>
          </p:nvPr>
        </p:nvCxnSpPr>
        <p:spPr>
          <a:xfrm>
            <a:off x="2282190" y="2389505"/>
            <a:ext cx="1885950" cy="0"/>
          </a:xfrm>
          <a:prstGeom prst="line">
            <a:avLst/>
          </a:prstGeom>
          <a:ln>
            <a:solidFill>
              <a:srgbClr val="408668"/>
            </a:solidFill>
          </a:ln>
        </p:spPr>
        <p:style>
          <a:lnRef idx="1">
            <a:schemeClr val="accent1"/>
          </a:lnRef>
          <a:fillRef idx="0">
            <a:schemeClr val="accent1"/>
          </a:fillRef>
          <a:effectRef idx="0">
            <a:schemeClr val="accent1"/>
          </a:effectRef>
          <a:fontRef idx="minor">
            <a:schemeClr val="tx1"/>
          </a:fontRef>
        </p:style>
      </p:cxnSp>
      <p:cxnSp>
        <p:nvCxnSpPr>
          <p:cNvPr id="44" name="PA-直接连接符 43"/>
          <p:cNvCxnSpPr/>
          <p:nvPr>
            <p:custDataLst>
              <p:tags r:id="rId16"/>
            </p:custDataLst>
          </p:nvPr>
        </p:nvCxnSpPr>
        <p:spPr>
          <a:xfrm>
            <a:off x="2282190" y="4688205"/>
            <a:ext cx="1885950" cy="0"/>
          </a:xfrm>
          <a:prstGeom prst="line">
            <a:avLst/>
          </a:prstGeom>
          <a:ln>
            <a:solidFill>
              <a:srgbClr val="408668"/>
            </a:solidFill>
          </a:ln>
        </p:spPr>
        <p:style>
          <a:lnRef idx="1">
            <a:schemeClr val="accent1"/>
          </a:lnRef>
          <a:fillRef idx="0">
            <a:schemeClr val="accent1"/>
          </a:fillRef>
          <a:effectRef idx="0">
            <a:schemeClr val="accent1"/>
          </a:effectRef>
          <a:fontRef idx="minor">
            <a:schemeClr val="tx1"/>
          </a:fontRef>
        </p:style>
      </p:cxnSp>
      <p:cxnSp>
        <p:nvCxnSpPr>
          <p:cNvPr id="45" name="PA-直接连接符 44"/>
          <p:cNvCxnSpPr/>
          <p:nvPr>
            <p:custDataLst>
              <p:tags r:id="rId17"/>
            </p:custDataLst>
          </p:nvPr>
        </p:nvCxnSpPr>
        <p:spPr>
          <a:xfrm>
            <a:off x="7764780" y="4703445"/>
            <a:ext cx="1885950" cy="0"/>
          </a:xfrm>
          <a:prstGeom prst="line">
            <a:avLst/>
          </a:prstGeom>
          <a:ln>
            <a:solidFill>
              <a:srgbClr val="408668"/>
            </a:solidFill>
          </a:ln>
        </p:spPr>
        <p:style>
          <a:lnRef idx="1">
            <a:schemeClr val="accent1"/>
          </a:lnRef>
          <a:fillRef idx="0">
            <a:schemeClr val="accent1"/>
          </a:fillRef>
          <a:effectRef idx="0">
            <a:schemeClr val="accent1"/>
          </a:effectRef>
          <a:fontRef idx="minor">
            <a:schemeClr val="tx1"/>
          </a:fontRef>
        </p:style>
      </p:cxnSp>
      <p:cxnSp>
        <p:nvCxnSpPr>
          <p:cNvPr id="46" name="PA-直接连接符 45"/>
          <p:cNvCxnSpPr/>
          <p:nvPr>
            <p:custDataLst>
              <p:tags r:id="rId18"/>
            </p:custDataLst>
          </p:nvPr>
        </p:nvCxnSpPr>
        <p:spPr>
          <a:xfrm>
            <a:off x="7745730" y="2404745"/>
            <a:ext cx="1885950" cy="0"/>
          </a:xfrm>
          <a:prstGeom prst="line">
            <a:avLst/>
          </a:prstGeom>
          <a:ln>
            <a:solidFill>
              <a:srgbClr val="408668"/>
            </a:solidFill>
          </a:ln>
        </p:spPr>
        <p:style>
          <a:lnRef idx="1">
            <a:schemeClr val="accent1"/>
          </a:lnRef>
          <a:fillRef idx="0">
            <a:schemeClr val="accent1"/>
          </a:fillRef>
          <a:effectRef idx="0">
            <a:schemeClr val="accent1"/>
          </a:effectRef>
          <a:fontRef idx="minor">
            <a:schemeClr val="tx1"/>
          </a:fontRef>
        </p:style>
      </p:cxnSp>
      <p:pic>
        <p:nvPicPr>
          <p:cNvPr id="47" name="PA-图片 46" descr="449115fde3e74e24b5f944f9afcbbcec"/>
          <p:cNvPicPr>
            <a:picLocks noChangeAspect="1"/>
          </p:cNvPicPr>
          <p:nvPr>
            <p:custDataLst>
              <p:tags r:id="rId19"/>
            </p:custDataLst>
          </p:nvPr>
        </p:nvPicPr>
        <p:blipFill>
          <a:blip r:embed="rId4"/>
          <a:srcRect l="24126" t="23167" r="19468" b="35384"/>
          <a:stretch>
            <a:fillRect/>
          </a:stretch>
        </p:blipFill>
        <p:spPr>
          <a:xfrm flipH="1">
            <a:off x="440690" y="1977390"/>
            <a:ext cx="1841500" cy="1778635"/>
          </a:xfrm>
          <a:prstGeom prst="rect">
            <a:avLst/>
          </a:prstGeom>
        </p:spPr>
      </p:pic>
      <p:pic>
        <p:nvPicPr>
          <p:cNvPr id="48" name="PA-图片 47" descr="449115fde3e74e24b5f944f9afcbbcec"/>
          <p:cNvPicPr>
            <a:picLocks noChangeAspect="1"/>
          </p:cNvPicPr>
          <p:nvPr>
            <p:custDataLst>
              <p:tags r:id="rId20"/>
            </p:custDataLst>
          </p:nvPr>
        </p:nvPicPr>
        <p:blipFill>
          <a:blip r:embed="rId4"/>
          <a:srcRect l="24126" t="23167" r="19468" b="35384"/>
          <a:stretch>
            <a:fillRect/>
          </a:stretch>
        </p:blipFill>
        <p:spPr>
          <a:xfrm flipH="1">
            <a:off x="440690" y="4282440"/>
            <a:ext cx="1841500" cy="1778635"/>
          </a:xfrm>
          <a:prstGeom prst="rect">
            <a:avLst/>
          </a:prstGeom>
        </p:spPr>
      </p:pic>
      <p:pic>
        <p:nvPicPr>
          <p:cNvPr id="49" name="PA-图片 48" descr="449115fde3e74e24b5f944f9afcbbcec"/>
          <p:cNvPicPr>
            <a:picLocks noChangeAspect="1"/>
          </p:cNvPicPr>
          <p:nvPr>
            <p:custDataLst>
              <p:tags r:id="rId21"/>
            </p:custDataLst>
          </p:nvPr>
        </p:nvPicPr>
        <p:blipFill>
          <a:blip r:embed="rId4"/>
          <a:srcRect l="24126" t="23167" r="19468" b="35384"/>
          <a:stretch>
            <a:fillRect/>
          </a:stretch>
        </p:blipFill>
        <p:spPr>
          <a:xfrm flipH="1">
            <a:off x="5923280" y="1977390"/>
            <a:ext cx="1841500" cy="1778635"/>
          </a:xfrm>
          <a:prstGeom prst="rect">
            <a:avLst/>
          </a:prstGeom>
        </p:spPr>
      </p:pic>
      <p:pic>
        <p:nvPicPr>
          <p:cNvPr id="50" name="PA-图片 49" descr="449115fde3e74e24b5f944f9afcbbcec"/>
          <p:cNvPicPr>
            <a:picLocks noChangeAspect="1"/>
          </p:cNvPicPr>
          <p:nvPr>
            <p:custDataLst>
              <p:tags r:id="rId22"/>
            </p:custDataLst>
          </p:nvPr>
        </p:nvPicPr>
        <p:blipFill>
          <a:blip r:embed="rId4"/>
          <a:srcRect l="24126" t="23167" r="19468" b="35384"/>
          <a:stretch>
            <a:fillRect/>
          </a:stretch>
        </p:blipFill>
        <p:spPr>
          <a:xfrm flipH="1">
            <a:off x="6056630" y="4282440"/>
            <a:ext cx="1841500" cy="1778635"/>
          </a:xfrm>
          <a:prstGeom prst="rect">
            <a:avLst/>
          </a:prstGeom>
        </p:spPr>
      </p:pic>
    </p:spTree>
    <p:custDataLst>
      <p:tags r:id="rId2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A-图片 1" descr="d716ea916b90a584ba8c21b5da262ec8"/>
          <p:cNvPicPr>
            <a:picLocks noChangeAspect="1"/>
          </p:cNvPicPr>
          <p:nvPr>
            <p:custDataLst>
              <p:tags r:id="rId1"/>
            </p:custDataLst>
          </p:nvPr>
        </p:nvPicPr>
        <p:blipFill>
          <a:blip r:embed="rId2"/>
          <a:srcRect t="34432" r="10754" b="6597"/>
          <a:stretch>
            <a:fillRect/>
          </a:stretch>
        </p:blipFill>
        <p:spPr>
          <a:xfrm flipH="1">
            <a:off x="6120765" y="615950"/>
            <a:ext cx="5986780" cy="5931535"/>
          </a:xfrm>
          <a:prstGeom prst="rect">
            <a:avLst/>
          </a:prstGeom>
        </p:spPr>
      </p:pic>
      <p:grpSp>
        <p:nvGrpSpPr>
          <p:cNvPr id="5" name="PA-组合 4"/>
          <p:cNvGrpSpPr/>
          <p:nvPr>
            <p:custDataLst>
              <p:tags r:id="rId3"/>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4"/>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5"/>
              </p:custDataLst>
            </p:nvPr>
          </p:nvPicPr>
          <p:blipFill>
            <a:blip r:embed="rId6"/>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7"/>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20" name="PA-文本框 19"/>
          <p:cNvSpPr txBox="1"/>
          <p:nvPr>
            <p:custDataLst>
              <p:tags r:id="rId8"/>
            </p:custDataLst>
          </p:nvPr>
        </p:nvSpPr>
        <p:spPr>
          <a:xfrm>
            <a:off x="967740" y="2400935"/>
            <a:ext cx="4216400" cy="1476375"/>
          </a:xfrm>
          <a:prstGeom prst="rect">
            <a:avLst/>
          </a:prstGeom>
          <a:noFill/>
        </p:spPr>
        <p:txBody>
          <a:bodyPr wrap="square" rtlCol="0" anchor="t">
            <a:spAutoFit/>
          </a:bodyPr>
          <a:p>
            <a:pPr algn="l">
              <a:lnSpc>
                <a:spcPct val="150000"/>
              </a:lnSpc>
              <a:defRPr/>
            </a:pPr>
            <a:r>
              <a:rPr lang="en-US" altLang="zh-CN" sz="10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p:txBody>
      </p:sp>
      <p:sp>
        <p:nvSpPr>
          <p:cNvPr id="21" name="PA-文本框 20"/>
          <p:cNvSpPr txBox="1"/>
          <p:nvPr>
            <p:custDataLst>
              <p:tags r:id="rId9"/>
            </p:custDataLst>
          </p:nvPr>
        </p:nvSpPr>
        <p:spPr>
          <a:xfrm>
            <a:off x="967740" y="1786890"/>
            <a:ext cx="3105150" cy="583565"/>
          </a:xfrm>
          <a:prstGeom prst="rect">
            <a:avLst/>
          </a:prstGeom>
          <a:noFill/>
        </p:spPr>
        <p:txBody>
          <a:bodyPr wrap="square" rtlCol="0">
            <a:spAutoFit/>
          </a:bodyPr>
          <a:p>
            <a:pPr algn="l"/>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33" name="PA-文本框 32"/>
          <p:cNvSpPr txBox="1"/>
          <p:nvPr>
            <p:custDataLst>
              <p:tags r:id="rId10"/>
            </p:custDataLst>
          </p:nvPr>
        </p:nvSpPr>
        <p:spPr>
          <a:xfrm>
            <a:off x="967740" y="4699635"/>
            <a:ext cx="4216400" cy="1476375"/>
          </a:xfrm>
          <a:prstGeom prst="rect">
            <a:avLst/>
          </a:prstGeom>
          <a:noFill/>
        </p:spPr>
        <p:txBody>
          <a:bodyPr wrap="square" rtlCol="0" anchor="t">
            <a:spAutoFit/>
          </a:bodyPr>
          <a:p>
            <a:pPr algn="l">
              <a:lnSpc>
                <a:spcPct val="150000"/>
              </a:lnSpc>
              <a:defRPr/>
            </a:pPr>
            <a:r>
              <a:rPr lang="en-US" altLang="zh-CN" sz="10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000">
              <a:solidFill>
                <a:srgbClr val="408668"/>
              </a:solidFill>
              <a:ea typeface="微软雅黑" panose="020B0503020204020204" charset="-122"/>
              <a:cs typeface="Arial" panose="020B0604020202020204" pitchFamily="34" charset="0"/>
              <a:sym typeface="Arial" panose="020B0604020202020204" pitchFamily="34" charset="0"/>
            </a:endParaRPr>
          </a:p>
        </p:txBody>
      </p:sp>
      <p:sp>
        <p:nvSpPr>
          <p:cNvPr id="34" name="PA-文本框 33"/>
          <p:cNvSpPr txBox="1"/>
          <p:nvPr>
            <p:custDataLst>
              <p:tags r:id="rId11"/>
            </p:custDataLst>
          </p:nvPr>
        </p:nvSpPr>
        <p:spPr>
          <a:xfrm>
            <a:off x="967740" y="4085590"/>
            <a:ext cx="3105150" cy="583565"/>
          </a:xfrm>
          <a:prstGeom prst="rect">
            <a:avLst/>
          </a:prstGeom>
          <a:noFill/>
        </p:spPr>
        <p:txBody>
          <a:bodyPr wrap="square" rtlCol="0">
            <a:spAutoFit/>
          </a:bodyPr>
          <a:p>
            <a:pPr algn="l"/>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cxnSp>
        <p:nvCxnSpPr>
          <p:cNvPr id="45" name="PA-直接连接符 44"/>
          <p:cNvCxnSpPr/>
          <p:nvPr>
            <p:custDataLst>
              <p:tags r:id="rId12"/>
            </p:custDataLst>
          </p:nvPr>
        </p:nvCxnSpPr>
        <p:spPr>
          <a:xfrm>
            <a:off x="1058545" y="4703445"/>
            <a:ext cx="1885950" cy="0"/>
          </a:xfrm>
          <a:prstGeom prst="line">
            <a:avLst/>
          </a:prstGeom>
          <a:ln>
            <a:solidFill>
              <a:srgbClr val="408668"/>
            </a:solidFill>
          </a:ln>
        </p:spPr>
        <p:style>
          <a:lnRef idx="1">
            <a:schemeClr val="accent1"/>
          </a:lnRef>
          <a:fillRef idx="0">
            <a:schemeClr val="accent1"/>
          </a:fillRef>
          <a:effectRef idx="0">
            <a:schemeClr val="accent1"/>
          </a:effectRef>
          <a:fontRef idx="minor">
            <a:schemeClr val="tx1"/>
          </a:fontRef>
        </p:style>
      </p:cxnSp>
      <p:cxnSp>
        <p:nvCxnSpPr>
          <p:cNvPr id="46" name="PA-直接连接符 45"/>
          <p:cNvCxnSpPr/>
          <p:nvPr>
            <p:custDataLst>
              <p:tags r:id="rId13"/>
            </p:custDataLst>
          </p:nvPr>
        </p:nvCxnSpPr>
        <p:spPr>
          <a:xfrm>
            <a:off x="1039495" y="2404745"/>
            <a:ext cx="1885950" cy="0"/>
          </a:xfrm>
          <a:prstGeom prst="line">
            <a:avLst/>
          </a:prstGeom>
          <a:ln>
            <a:solidFill>
              <a:srgbClr val="408668"/>
            </a:solidFill>
          </a:ln>
        </p:spPr>
        <p:style>
          <a:lnRef idx="1">
            <a:schemeClr val="accent1"/>
          </a:lnRef>
          <a:fillRef idx="0">
            <a:schemeClr val="accent1"/>
          </a:fillRef>
          <a:effectRef idx="0">
            <a:schemeClr val="accent1"/>
          </a:effectRef>
          <a:fontRef idx="minor">
            <a:schemeClr val="tx1"/>
          </a:fontRef>
        </p:style>
      </p:cxnSp>
    </p:spTree>
    <p:custDataLst>
      <p:tags r:id="rId1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1"/>
            </p:custDataLst>
          </p:nvPr>
        </p:nvSpPr>
        <p:spPr>
          <a:xfrm>
            <a:off x="2437765" y="4199890"/>
            <a:ext cx="7317740" cy="333375"/>
          </a:xfrm>
          <a:prstGeom prst="rect">
            <a:avLst/>
          </a:prstGeom>
        </p:spPr>
        <p:txBody>
          <a:bodyPr wrap="square">
            <a:spAutoFit/>
          </a:bodyPr>
          <a:p>
            <a:pPr algn="ctr">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Aenean massa.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grpSp>
        <p:nvGrpSpPr>
          <p:cNvPr id="4" name="PA-组合 3"/>
          <p:cNvGrpSpPr/>
          <p:nvPr>
            <p:custDataLst>
              <p:tags r:id="rId2"/>
            </p:custDataLst>
          </p:nvPr>
        </p:nvGrpSpPr>
        <p:grpSpPr>
          <a:xfrm>
            <a:off x="810895" y="1776730"/>
            <a:ext cx="10570210" cy="5076190"/>
            <a:chOff x="1560" y="1837"/>
            <a:chExt cx="16646" cy="7994"/>
          </a:xfrm>
        </p:grpSpPr>
        <p:pic>
          <p:nvPicPr>
            <p:cNvPr id="2" name="PA-图片 1" descr="449115fde3e74e24b5f944f9afcbbcec"/>
            <p:cNvPicPr>
              <a:picLocks noChangeAspect="1"/>
            </p:cNvPicPr>
            <p:nvPr>
              <p:custDataLst>
                <p:tags r:id="rId3"/>
              </p:custDataLst>
            </p:nvPr>
          </p:nvPicPr>
          <p:blipFill>
            <a:blip r:embed="rId4"/>
            <a:stretch>
              <a:fillRect/>
            </a:stretch>
          </p:blipFill>
          <p:spPr>
            <a:xfrm>
              <a:off x="12206" y="1837"/>
              <a:ext cx="6000" cy="7995"/>
            </a:xfrm>
            <a:prstGeom prst="rect">
              <a:avLst/>
            </a:prstGeom>
          </p:spPr>
        </p:pic>
        <p:pic>
          <p:nvPicPr>
            <p:cNvPr id="3" name="PA-图片 2" descr="449115fde3e74e24b5f944f9afcbbcec"/>
            <p:cNvPicPr>
              <a:picLocks noChangeAspect="1"/>
            </p:cNvPicPr>
            <p:nvPr>
              <p:custDataLst>
                <p:tags r:id="rId5"/>
              </p:custDataLst>
            </p:nvPr>
          </p:nvPicPr>
          <p:blipFill>
            <a:blip r:embed="rId4"/>
            <a:stretch>
              <a:fillRect/>
            </a:stretch>
          </p:blipFill>
          <p:spPr>
            <a:xfrm flipH="1">
              <a:off x="1560" y="1837"/>
              <a:ext cx="6000" cy="7995"/>
            </a:xfrm>
            <a:prstGeom prst="rect">
              <a:avLst/>
            </a:prstGeom>
          </p:spPr>
        </p:pic>
      </p:grpSp>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6"/>
            </p:custDataLst>
          </p:nvPr>
        </p:nvSpPr>
        <p:spPr>
          <a:xfrm>
            <a:off x="3655060" y="3388678"/>
            <a:ext cx="4881880" cy="706755"/>
          </a:xfrm>
          <a:prstGeom prst="rect">
            <a:avLst/>
          </a:prstGeom>
        </p:spPr>
        <p:txBody>
          <a:bodyPr wrap="none">
            <a:spAutoFit/>
          </a:bodyPr>
          <a:p>
            <a:pPr algn="ctr"/>
            <a:r>
              <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第三</a:t>
            </a:r>
            <a:r>
              <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章 输入您的标题</a:t>
            </a:r>
            <a:endPar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pic>
        <p:nvPicPr>
          <p:cNvPr id="5" name="PA-图片 4" descr="0e65afe06f4f03a0a0917b5f94e87b3e"/>
          <p:cNvPicPr>
            <a:picLocks noChangeAspect="1"/>
          </p:cNvPicPr>
          <p:nvPr>
            <p:custDataLst>
              <p:tags r:id="rId7"/>
            </p:custDataLst>
          </p:nvPr>
        </p:nvPicPr>
        <p:blipFill>
          <a:blip r:embed="rId8"/>
          <a:srcRect l="21917"/>
          <a:stretch>
            <a:fillRect/>
          </a:stretch>
        </p:blipFill>
        <p:spPr>
          <a:xfrm>
            <a:off x="7985125" y="369570"/>
            <a:ext cx="3954145" cy="3335020"/>
          </a:xfrm>
          <a:prstGeom prst="rect">
            <a:avLst/>
          </a:prstGeom>
        </p:spPr>
      </p:pic>
      <p:pic>
        <p:nvPicPr>
          <p:cNvPr id="6" name="PA-图片 5" descr="0e65afe06f4f03a0a0917b5f94e87b3e"/>
          <p:cNvPicPr>
            <a:picLocks noChangeAspect="1"/>
          </p:cNvPicPr>
          <p:nvPr>
            <p:custDataLst>
              <p:tags r:id="rId9"/>
            </p:custDataLst>
          </p:nvPr>
        </p:nvPicPr>
        <p:blipFill>
          <a:blip r:embed="rId8"/>
          <a:srcRect l="20042"/>
          <a:stretch>
            <a:fillRect/>
          </a:stretch>
        </p:blipFill>
        <p:spPr>
          <a:xfrm flipH="1">
            <a:off x="328295" y="369570"/>
            <a:ext cx="4049395" cy="3335655"/>
          </a:xfrm>
          <a:prstGeom prst="rect">
            <a:avLst/>
          </a:prstGeom>
        </p:spPr>
      </p:pic>
      <p:sp useBgFill="1">
        <p:nvSpPr>
          <p:cNvPr id="8" name="PA-矩形 7"/>
          <p:cNvSpPr/>
          <p:nvPr>
            <p:custDataLst>
              <p:tags r:id="rId10"/>
            </p:custDataLst>
          </p:nvPr>
        </p:nvSpPr>
        <p:spPr>
          <a:xfrm>
            <a:off x="3573145" y="1609725"/>
            <a:ext cx="4993640" cy="10394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PA-组合 4"/>
          <p:cNvGrpSpPr/>
          <p:nvPr>
            <p:custDataLst>
              <p:tags r:id="rId1"/>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3"/>
              </p:custDataLst>
            </p:nvPr>
          </p:nvPicPr>
          <p:blipFill>
            <a:blip r:embed="rId4"/>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cxnSp>
        <p:nvCxnSpPr>
          <p:cNvPr id="2" name="PA-直接连接符 1"/>
          <p:cNvCxnSpPr/>
          <p:nvPr>
            <p:custDataLst>
              <p:tags r:id="rId6"/>
            </p:custDataLst>
          </p:nvPr>
        </p:nvCxnSpPr>
        <p:spPr>
          <a:xfrm>
            <a:off x="352425" y="3714750"/>
            <a:ext cx="11582400" cy="0"/>
          </a:xfrm>
          <a:prstGeom prst="line">
            <a:avLst/>
          </a:prstGeom>
          <a:ln w="25400">
            <a:solidFill>
              <a:srgbClr val="408668"/>
            </a:solidFill>
          </a:ln>
        </p:spPr>
        <p:style>
          <a:lnRef idx="1">
            <a:schemeClr val="accent1"/>
          </a:lnRef>
          <a:fillRef idx="0">
            <a:schemeClr val="accent1"/>
          </a:fillRef>
          <a:effectRef idx="0">
            <a:schemeClr val="accent1"/>
          </a:effectRef>
          <a:fontRef idx="minor">
            <a:schemeClr val="tx1"/>
          </a:fontRef>
        </p:style>
      </p:cxnSp>
      <p:sp>
        <p:nvSpPr>
          <p:cNvPr id="9" name="PA-矩形 8"/>
          <p:cNvSpPr/>
          <p:nvPr>
            <p:custDataLst>
              <p:tags r:id="rId7"/>
            </p:custDataLst>
          </p:nvPr>
        </p:nvSpPr>
        <p:spPr>
          <a:xfrm>
            <a:off x="2373630" y="1817370"/>
            <a:ext cx="8834120" cy="1198880"/>
          </a:xfrm>
          <a:prstGeom prst="rect">
            <a:avLst/>
          </a:prstGeom>
          <a:ln>
            <a:solidFill>
              <a:srgbClr val="408668"/>
            </a:solidFill>
          </a:ln>
        </p:spPr>
        <p:txBody>
          <a:bodyPr wrap="square">
            <a:spAutoFit/>
          </a:bodyPr>
          <a:p>
            <a:pPr algn="l">
              <a:lnSpc>
                <a:spcPct val="150000"/>
              </a:lnSpc>
              <a:defRPr/>
            </a:pPr>
            <a:r>
              <a:rPr lang="en-US" altLang="zh-CN" sz="12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2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200">
              <a:solidFill>
                <a:srgbClr val="408668"/>
              </a:solidFill>
              <a:ea typeface="微软雅黑" panose="020B0503020204020204" charset="-122"/>
              <a:cs typeface="Arial" panose="020B0604020202020204" pitchFamily="34" charset="0"/>
              <a:sym typeface="Arial" panose="020B0604020202020204" pitchFamily="34" charset="0"/>
            </a:endParaRPr>
          </a:p>
        </p:txBody>
      </p:sp>
      <p:pic>
        <p:nvPicPr>
          <p:cNvPr id="8" name="PA-图片 7" descr="449115fde3e74e24b5f944f9afcbbcec"/>
          <p:cNvPicPr>
            <a:picLocks noChangeAspect="1"/>
          </p:cNvPicPr>
          <p:nvPr>
            <p:custDataLst>
              <p:tags r:id="rId8"/>
            </p:custDataLst>
          </p:nvPr>
        </p:nvPicPr>
        <p:blipFill>
          <a:blip r:embed="rId4"/>
          <a:srcRect l="22367" t="26754" r="19400" b="37048"/>
          <a:stretch>
            <a:fillRect/>
          </a:stretch>
        </p:blipFill>
        <p:spPr>
          <a:xfrm flipH="1">
            <a:off x="575310" y="1671955"/>
            <a:ext cx="1798320" cy="1489710"/>
          </a:xfrm>
          <a:prstGeom prst="rect">
            <a:avLst/>
          </a:prstGeom>
        </p:spPr>
      </p:pic>
      <p:sp>
        <p:nvSpPr>
          <p:cNvPr id="11" name="PA-矩形 10"/>
          <p:cNvSpPr/>
          <p:nvPr>
            <p:custDataLst>
              <p:tags r:id="rId9"/>
            </p:custDataLst>
          </p:nvPr>
        </p:nvSpPr>
        <p:spPr>
          <a:xfrm>
            <a:off x="2373630" y="4274820"/>
            <a:ext cx="8834120" cy="1198880"/>
          </a:xfrm>
          <a:prstGeom prst="rect">
            <a:avLst/>
          </a:prstGeom>
          <a:ln>
            <a:solidFill>
              <a:srgbClr val="408668"/>
            </a:solidFill>
          </a:ln>
        </p:spPr>
        <p:txBody>
          <a:bodyPr wrap="square">
            <a:spAutoFit/>
          </a:bodyPr>
          <a:p>
            <a:pPr algn="l">
              <a:lnSpc>
                <a:spcPct val="150000"/>
              </a:lnSpc>
              <a:defRPr/>
            </a:pPr>
            <a:r>
              <a:rPr lang="en-US" altLang="zh-CN" sz="1200">
                <a:solidFill>
                  <a:srgbClr val="408668"/>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 consectetuer adipiscing elit. Lorem ipsum dolor sit amet, consectetuer adipiscing elit. Aenean commodo ligula eget dolor. Lorem ipsum dolor sit amet, consectetuer adipiscing elit. </a:t>
            </a:r>
            <a:endParaRPr lang="en-US" altLang="zh-CN" sz="1200">
              <a:solidFill>
                <a:srgbClr val="408668"/>
              </a:solidFill>
              <a:ea typeface="微软雅黑" panose="020B0503020204020204" charset="-122"/>
              <a:cs typeface="Arial" panose="020B0604020202020204" pitchFamily="34" charset="0"/>
              <a:sym typeface="Arial" panose="020B0604020202020204" pitchFamily="34" charset="0"/>
            </a:endParaRPr>
          </a:p>
          <a:p>
            <a:pPr algn="l">
              <a:lnSpc>
                <a:spcPct val="150000"/>
              </a:lnSpc>
              <a:defRPr/>
            </a:pPr>
            <a:endParaRPr lang="en-US" altLang="zh-CN" sz="1200">
              <a:solidFill>
                <a:srgbClr val="408668"/>
              </a:solidFill>
              <a:ea typeface="微软雅黑" panose="020B0503020204020204" charset="-122"/>
              <a:cs typeface="Arial" panose="020B0604020202020204" pitchFamily="34" charset="0"/>
              <a:sym typeface="Arial" panose="020B0604020202020204" pitchFamily="34" charset="0"/>
            </a:endParaRPr>
          </a:p>
        </p:txBody>
      </p:sp>
      <p:pic>
        <p:nvPicPr>
          <p:cNvPr id="12" name="PA-图片 11" descr="449115fde3e74e24b5f944f9afcbbcec"/>
          <p:cNvPicPr>
            <a:picLocks noChangeAspect="1"/>
          </p:cNvPicPr>
          <p:nvPr>
            <p:custDataLst>
              <p:tags r:id="rId10"/>
            </p:custDataLst>
          </p:nvPr>
        </p:nvPicPr>
        <p:blipFill>
          <a:blip r:embed="rId4"/>
          <a:srcRect l="22367" t="26754" r="19400" b="37048"/>
          <a:stretch>
            <a:fillRect/>
          </a:stretch>
        </p:blipFill>
        <p:spPr>
          <a:xfrm flipH="1">
            <a:off x="575310" y="4129405"/>
            <a:ext cx="1798320" cy="1489710"/>
          </a:xfrm>
          <a:prstGeom prst="rect">
            <a:avLst/>
          </a:prstGeom>
        </p:spPr>
      </p:pic>
    </p:spTree>
    <p:custDataLst>
      <p:tags r:id="rId1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PA-组合 4"/>
          <p:cNvGrpSpPr/>
          <p:nvPr>
            <p:custDataLst>
              <p:tags r:id="rId1"/>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3"/>
              </p:custDataLst>
            </p:nvPr>
          </p:nvPicPr>
          <p:blipFill>
            <a:blip r:embed="rId4"/>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6" name="PA-椭圆 52"/>
          <p:cNvSpPr>
            <a:spLocks noChangeArrowheads="1"/>
          </p:cNvSpPr>
          <p:nvPr>
            <p:custDataLst>
              <p:tags r:id="rId6"/>
            </p:custDataLst>
          </p:nvPr>
        </p:nvSpPr>
        <p:spPr bwMode="auto">
          <a:xfrm>
            <a:off x="2177852" y="5375425"/>
            <a:ext cx="579437" cy="579617"/>
          </a:xfrm>
          <a:prstGeom prst="ellipse">
            <a:avLst/>
          </a:prstGeom>
          <a:solidFill>
            <a:srgbClr val="408668"/>
          </a:solidFill>
          <a:ln>
            <a:noFill/>
          </a:ln>
        </p:spPr>
        <p:txBody>
          <a:bodyPr/>
          <a:p>
            <a:endParaRPr lang="zh-CN" altLang="en-US" dirty="0"/>
          </a:p>
        </p:txBody>
      </p:sp>
      <p:sp>
        <p:nvSpPr>
          <p:cNvPr id="7" name="PA-椭圆 53"/>
          <p:cNvSpPr>
            <a:spLocks noChangeArrowheads="1"/>
          </p:cNvSpPr>
          <p:nvPr>
            <p:custDataLst>
              <p:tags r:id="rId7"/>
            </p:custDataLst>
          </p:nvPr>
        </p:nvSpPr>
        <p:spPr bwMode="auto">
          <a:xfrm>
            <a:off x="3112888" y="5375425"/>
            <a:ext cx="579438" cy="579617"/>
          </a:xfrm>
          <a:prstGeom prst="ellipse">
            <a:avLst/>
          </a:prstGeom>
          <a:solidFill>
            <a:srgbClr val="A5CCBA"/>
          </a:solidFill>
          <a:ln>
            <a:noFill/>
          </a:ln>
        </p:spPr>
        <p:txBody>
          <a:bodyPr/>
          <a:p>
            <a:endParaRPr lang="zh-CN" altLang="en-US" dirty="0"/>
          </a:p>
        </p:txBody>
      </p:sp>
      <p:sp>
        <p:nvSpPr>
          <p:cNvPr id="8" name="PA-椭圆 54"/>
          <p:cNvSpPr>
            <a:spLocks noChangeArrowheads="1"/>
          </p:cNvSpPr>
          <p:nvPr>
            <p:custDataLst>
              <p:tags r:id="rId8"/>
            </p:custDataLst>
          </p:nvPr>
        </p:nvSpPr>
        <p:spPr bwMode="auto">
          <a:xfrm>
            <a:off x="4046338" y="5375425"/>
            <a:ext cx="579438" cy="579617"/>
          </a:xfrm>
          <a:prstGeom prst="ellipse">
            <a:avLst/>
          </a:prstGeom>
          <a:solidFill>
            <a:srgbClr val="3F7DA3">
              <a:alpha val="59000"/>
            </a:srgbClr>
          </a:solidFill>
          <a:ln>
            <a:noFill/>
          </a:ln>
        </p:spPr>
        <p:txBody>
          <a:bodyPr/>
          <a:p>
            <a:endParaRPr lang="zh-CN" altLang="en-US" dirty="0"/>
          </a:p>
        </p:txBody>
      </p:sp>
      <p:grpSp>
        <p:nvGrpSpPr>
          <p:cNvPr id="9" name="PA-组合 55"/>
          <p:cNvGrpSpPr/>
          <p:nvPr>
            <p:custDataLst>
              <p:tags r:id="rId9"/>
            </p:custDataLst>
          </p:nvPr>
        </p:nvGrpSpPr>
        <p:grpSpPr bwMode="auto">
          <a:xfrm>
            <a:off x="4236839" y="5534224"/>
            <a:ext cx="201613" cy="255667"/>
            <a:chOff x="0" y="0"/>
            <a:chExt cx="127" cy="161"/>
          </a:xfrm>
        </p:grpSpPr>
        <p:sp>
          <p:nvSpPr>
            <p:cNvPr id="10" name="PA-任意多边形 56"/>
            <p:cNvSpPr/>
            <p:nvPr>
              <p:custDataLst>
                <p:tags r:id="rId10"/>
              </p:custDataLst>
            </p:nvPr>
          </p:nvSpPr>
          <p:spPr bwMode="auto">
            <a:xfrm>
              <a:off x="0" y="0"/>
              <a:ext cx="127" cy="161"/>
            </a:xfrm>
            <a:custGeom>
              <a:avLst/>
              <a:gdLst>
                <a:gd name="T0" fmla="*/ 17 w 77"/>
                <a:gd name="T1" fmla="*/ 90 h 98"/>
                <a:gd name="T2" fmla="*/ 9 w 77"/>
                <a:gd name="T3" fmla="*/ 90 h 98"/>
                <a:gd name="T4" fmla="*/ 9 w 77"/>
                <a:gd name="T5" fmla="*/ 8 h 98"/>
                <a:gd name="T6" fmla="*/ 72 w 77"/>
                <a:gd name="T7" fmla="*/ 8 h 98"/>
                <a:gd name="T8" fmla="*/ 77 w 77"/>
                <a:gd name="T9" fmla="*/ 4 h 98"/>
                <a:gd name="T10" fmla="*/ 72 w 77"/>
                <a:gd name="T11" fmla="*/ 0 h 98"/>
                <a:gd name="T12" fmla="*/ 4 w 77"/>
                <a:gd name="T13" fmla="*/ 0 h 98"/>
                <a:gd name="T14" fmla="*/ 0 w 77"/>
                <a:gd name="T15" fmla="*/ 4 h 98"/>
                <a:gd name="T16" fmla="*/ 0 w 77"/>
                <a:gd name="T17" fmla="*/ 94 h 98"/>
                <a:gd name="T18" fmla="*/ 4 w 77"/>
                <a:gd name="T19" fmla="*/ 98 h 98"/>
                <a:gd name="T20" fmla="*/ 17 w 77"/>
                <a:gd name="T21" fmla="*/ 98 h 98"/>
                <a:gd name="T22" fmla="*/ 21 w 77"/>
                <a:gd name="T23" fmla="*/ 94 h 98"/>
                <a:gd name="T24" fmla="*/ 17 w 77"/>
                <a:gd name="T2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98">
                  <a:moveTo>
                    <a:pt x="17" y="90"/>
                  </a:moveTo>
                  <a:cubicBezTo>
                    <a:pt x="9" y="90"/>
                    <a:pt x="9" y="90"/>
                    <a:pt x="9" y="90"/>
                  </a:cubicBezTo>
                  <a:cubicBezTo>
                    <a:pt x="9" y="8"/>
                    <a:pt x="9" y="8"/>
                    <a:pt x="9" y="8"/>
                  </a:cubicBezTo>
                  <a:cubicBezTo>
                    <a:pt x="72" y="8"/>
                    <a:pt x="72" y="8"/>
                    <a:pt x="72" y="8"/>
                  </a:cubicBezTo>
                  <a:cubicBezTo>
                    <a:pt x="75" y="8"/>
                    <a:pt x="77" y="6"/>
                    <a:pt x="77" y="4"/>
                  </a:cubicBezTo>
                  <a:cubicBezTo>
                    <a:pt x="77" y="1"/>
                    <a:pt x="75" y="0"/>
                    <a:pt x="72" y="0"/>
                  </a:cubicBezTo>
                  <a:cubicBezTo>
                    <a:pt x="4" y="0"/>
                    <a:pt x="4" y="0"/>
                    <a:pt x="4" y="0"/>
                  </a:cubicBezTo>
                  <a:cubicBezTo>
                    <a:pt x="2" y="0"/>
                    <a:pt x="0" y="1"/>
                    <a:pt x="0" y="4"/>
                  </a:cubicBezTo>
                  <a:cubicBezTo>
                    <a:pt x="0" y="94"/>
                    <a:pt x="0" y="94"/>
                    <a:pt x="0" y="94"/>
                  </a:cubicBezTo>
                  <a:cubicBezTo>
                    <a:pt x="0" y="97"/>
                    <a:pt x="2" y="98"/>
                    <a:pt x="4" y="98"/>
                  </a:cubicBezTo>
                  <a:cubicBezTo>
                    <a:pt x="17" y="98"/>
                    <a:pt x="17" y="98"/>
                    <a:pt x="17" y="98"/>
                  </a:cubicBezTo>
                  <a:cubicBezTo>
                    <a:pt x="19" y="98"/>
                    <a:pt x="21" y="97"/>
                    <a:pt x="21" y="94"/>
                  </a:cubicBezTo>
                  <a:cubicBezTo>
                    <a:pt x="21" y="92"/>
                    <a:pt x="19" y="90"/>
                    <a:pt x="17" y="9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sp>
          <p:nvSpPr>
            <p:cNvPr id="11" name="PA-任意多边形 57"/>
            <p:cNvSpPr/>
            <p:nvPr>
              <p:custDataLst>
                <p:tags r:id="rId11"/>
              </p:custDataLst>
            </p:nvPr>
          </p:nvSpPr>
          <p:spPr bwMode="auto">
            <a:xfrm>
              <a:off x="79" y="94"/>
              <a:ext cx="48" cy="67"/>
            </a:xfrm>
            <a:custGeom>
              <a:avLst/>
              <a:gdLst>
                <a:gd name="T0" fmla="*/ 24 w 29"/>
                <a:gd name="T1" fmla="*/ 0 h 41"/>
                <a:gd name="T2" fmla="*/ 20 w 29"/>
                <a:gd name="T3" fmla="*/ 5 h 41"/>
                <a:gd name="T4" fmla="*/ 20 w 29"/>
                <a:gd name="T5" fmla="*/ 33 h 41"/>
                <a:gd name="T6" fmla="*/ 4 w 29"/>
                <a:gd name="T7" fmla="*/ 33 h 41"/>
                <a:gd name="T8" fmla="*/ 0 w 29"/>
                <a:gd name="T9" fmla="*/ 37 h 41"/>
                <a:gd name="T10" fmla="*/ 4 w 29"/>
                <a:gd name="T11" fmla="*/ 41 h 41"/>
                <a:gd name="T12" fmla="*/ 24 w 29"/>
                <a:gd name="T13" fmla="*/ 41 h 41"/>
                <a:gd name="T14" fmla="*/ 27 w 29"/>
                <a:gd name="T15" fmla="*/ 40 h 41"/>
                <a:gd name="T16" fmla="*/ 29 w 29"/>
                <a:gd name="T17" fmla="*/ 37 h 41"/>
                <a:gd name="T18" fmla="*/ 29 w 29"/>
                <a:gd name="T19" fmla="*/ 5 h 41"/>
                <a:gd name="T20" fmla="*/ 24 w 29"/>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41">
                  <a:moveTo>
                    <a:pt x="24" y="0"/>
                  </a:moveTo>
                  <a:cubicBezTo>
                    <a:pt x="22" y="0"/>
                    <a:pt x="20" y="2"/>
                    <a:pt x="20" y="5"/>
                  </a:cubicBezTo>
                  <a:cubicBezTo>
                    <a:pt x="20" y="33"/>
                    <a:pt x="20" y="33"/>
                    <a:pt x="20" y="33"/>
                  </a:cubicBezTo>
                  <a:cubicBezTo>
                    <a:pt x="4" y="33"/>
                    <a:pt x="4" y="33"/>
                    <a:pt x="4" y="33"/>
                  </a:cubicBezTo>
                  <a:cubicBezTo>
                    <a:pt x="2" y="33"/>
                    <a:pt x="0" y="35"/>
                    <a:pt x="0" y="37"/>
                  </a:cubicBezTo>
                  <a:cubicBezTo>
                    <a:pt x="0" y="40"/>
                    <a:pt x="2" y="41"/>
                    <a:pt x="4" y="41"/>
                  </a:cubicBezTo>
                  <a:cubicBezTo>
                    <a:pt x="24" y="41"/>
                    <a:pt x="24" y="41"/>
                    <a:pt x="24" y="41"/>
                  </a:cubicBezTo>
                  <a:cubicBezTo>
                    <a:pt x="26" y="41"/>
                    <a:pt x="27" y="41"/>
                    <a:pt x="27" y="40"/>
                  </a:cubicBezTo>
                  <a:cubicBezTo>
                    <a:pt x="28" y="39"/>
                    <a:pt x="29" y="38"/>
                    <a:pt x="29" y="37"/>
                  </a:cubicBezTo>
                  <a:cubicBezTo>
                    <a:pt x="29" y="5"/>
                    <a:pt x="29" y="5"/>
                    <a:pt x="29" y="5"/>
                  </a:cubicBezTo>
                  <a:cubicBezTo>
                    <a:pt x="29" y="2"/>
                    <a:pt x="27" y="0"/>
                    <a:pt x="2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sp>
          <p:nvSpPr>
            <p:cNvPr id="12" name="PA-任意多边形 58"/>
            <p:cNvSpPr>
              <a:spLocks noEditPoints="1"/>
            </p:cNvSpPr>
            <p:nvPr>
              <p:custDataLst>
                <p:tags r:id="rId12"/>
              </p:custDataLst>
            </p:nvPr>
          </p:nvSpPr>
          <p:spPr bwMode="auto">
            <a:xfrm>
              <a:off x="45" y="33"/>
              <a:ext cx="78" cy="115"/>
            </a:xfrm>
            <a:custGeom>
              <a:avLst/>
              <a:gdLst>
                <a:gd name="T0" fmla="*/ 42 w 48"/>
                <a:gd name="T1" fmla="*/ 2 h 70"/>
                <a:gd name="T2" fmla="*/ 37 w 48"/>
                <a:gd name="T3" fmla="*/ 0 h 70"/>
                <a:gd name="T4" fmla="*/ 28 w 48"/>
                <a:gd name="T5" fmla="*/ 5 h 70"/>
                <a:gd name="T6" fmla="*/ 1 w 48"/>
                <a:gd name="T7" fmla="*/ 53 h 70"/>
                <a:gd name="T8" fmla="*/ 0 w 48"/>
                <a:gd name="T9" fmla="*/ 55 h 70"/>
                <a:gd name="T10" fmla="*/ 1 w 48"/>
                <a:gd name="T11" fmla="*/ 66 h 70"/>
                <a:gd name="T12" fmla="*/ 3 w 48"/>
                <a:gd name="T13" fmla="*/ 69 h 70"/>
                <a:gd name="T14" fmla="*/ 5 w 48"/>
                <a:gd name="T15" fmla="*/ 70 h 70"/>
                <a:gd name="T16" fmla="*/ 7 w 48"/>
                <a:gd name="T17" fmla="*/ 69 h 70"/>
                <a:gd name="T18" fmla="*/ 17 w 48"/>
                <a:gd name="T19" fmla="*/ 64 h 70"/>
                <a:gd name="T20" fmla="*/ 18 w 48"/>
                <a:gd name="T21" fmla="*/ 63 h 70"/>
                <a:gd name="T22" fmla="*/ 46 w 48"/>
                <a:gd name="T23" fmla="*/ 15 h 70"/>
                <a:gd name="T24" fmla="*/ 42 w 48"/>
                <a:gd name="T25" fmla="*/ 2 h 70"/>
                <a:gd name="T26" fmla="*/ 38 w 48"/>
                <a:gd name="T27" fmla="*/ 11 h 70"/>
                <a:gd name="T28" fmla="*/ 11 w 48"/>
                <a:gd name="T29" fmla="*/ 57 h 70"/>
                <a:gd name="T30" fmla="*/ 9 w 48"/>
                <a:gd name="T31" fmla="*/ 59 h 70"/>
                <a:gd name="T32" fmla="*/ 9 w 48"/>
                <a:gd name="T33" fmla="*/ 56 h 70"/>
                <a:gd name="T34" fmla="*/ 36 w 48"/>
                <a:gd name="T35" fmla="*/ 9 h 70"/>
                <a:gd name="T36" fmla="*/ 38 w 48"/>
                <a:gd name="T37" fmla="*/ 9 h 70"/>
                <a:gd name="T38" fmla="*/ 38 w 48"/>
                <a:gd name="T39"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70">
                  <a:moveTo>
                    <a:pt x="42" y="2"/>
                  </a:moveTo>
                  <a:cubicBezTo>
                    <a:pt x="40" y="1"/>
                    <a:pt x="39" y="0"/>
                    <a:pt x="37" y="0"/>
                  </a:cubicBezTo>
                  <a:cubicBezTo>
                    <a:pt x="33" y="0"/>
                    <a:pt x="30" y="2"/>
                    <a:pt x="28" y="5"/>
                  </a:cubicBezTo>
                  <a:cubicBezTo>
                    <a:pt x="1" y="53"/>
                    <a:pt x="1" y="53"/>
                    <a:pt x="1" y="53"/>
                  </a:cubicBezTo>
                  <a:cubicBezTo>
                    <a:pt x="0" y="53"/>
                    <a:pt x="0" y="54"/>
                    <a:pt x="0" y="55"/>
                  </a:cubicBezTo>
                  <a:cubicBezTo>
                    <a:pt x="1" y="66"/>
                    <a:pt x="1" y="66"/>
                    <a:pt x="1" y="66"/>
                  </a:cubicBezTo>
                  <a:cubicBezTo>
                    <a:pt x="1" y="67"/>
                    <a:pt x="2" y="69"/>
                    <a:pt x="3" y="69"/>
                  </a:cubicBezTo>
                  <a:cubicBezTo>
                    <a:pt x="3" y="70"/>
                    <a:pt x="4" y="70"/>
                    <a:pt x="5" y="70"/>
                  </a:cubicBezTo>
                  <a:cubicBezTo>
                    <a:pt x="6" y="70"/>
                    <a:pt x="6" y="70"/>
                    <a:pt x="7" y="69"/>
                  </a:cubicBezTo>
                  <a:cubicBezTo>
                    <a:pt x="17" y="64"/>
                    <a:pt x="17" y="64"/>
                    <a:pt x="17" y="64"/>
                  </a:cubicBezTo>
                  <a:cubicBezTo>
                    <a:pt x="17" y="64"/>
                    <a:pt x="18" y="63"/>
                    <a:pt x="18" y="63"/>
                  </a:cubicBezTo>
                  <a:cubicBezTo>
                    <a:pt x="46" y="15"/>
                    <a:pt x="46" y="15"/>
                    <a:pt x="46" y="15"/>
                  </a:cubicBezTo>
                  <a:cubicBezTo>
                    <a:pt x="48" y="10"/>
                    <a:pt x="47" y="4"/>
                    <a:pt x="42" y="2"/>
                  </a:cubicBezTo>
                  <a:moveTo>
                    <a:pt x="38" y="11"/>
                  </a:moveTo>
                  <a:cubicBezTo>
                    <a:pt x="11" y="57"/>
                    <a:pt x="11" y="57"/>
                    <a:pt x="11" y="57"/>
                  </a:cubicBezTo>
                  <a:cubicBezTo>
                    <a:pt x="9" y="59"/>
                    <a:pt x="9" y="59"/>
                    <a:pt x="9" y="59"/>
                  </a:cubicBezTo>
                  <a:cubicBezTo>
                    <a:pt x="9" y="56"/>
                    <a:pt x="9" y="56"/>
                    <a:pt x="9" y="56"/>
                  </a:cubicBezTo>
                  <a:cubicBezTo>
                    <a:pt x="36" y="9"/>
                    <a:pt x="36" y="9"/>
                    <a:pt x="36" y="9"/>
                  </a:cubicBezTo>
                  <a:cubicBezTo>
                    <a:pt x="36" y="9"/>
                    <a:pt x="37" y="8"/>
                    <a:pt x="38" y="9"/>
                  </a:cubicBezTo>
                  <a:cubicBezTo>
                    <a:pt x="38" y="9"/>
                    <a:pt x="39" y="10"/>
                    <a:pt x="38" y="1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sp>
          <p:nvSpPr>
            <p:cNvPr id="13" name="PA-任意多边形 59"/>
            <p:cNvSpPr/>
            <p:nvPr>
              <p:custDataLst>
                <p:tags r:id="rId13"/>
              </p:custDataLst>
            </p:nvPr>
          </p:nvSpPr>
          <p:spPr bwMode="auto">
            <a:xfrm>
              <a:off x="23" y="46"/>
              <a:ext cx="49" cy="13"/>
            </a:xfrm>
            <a:custGeom>
              <a:avLst/>
              <a:gdLst>
                <a:gd name="T0" fmla="*/ 30 w 30"/>
                <a:gd name="T1" fmla="*/ 4 h 8"/>
                <a:gd name="T2" fmla="*/ 26 w 30"/>
                <a:gd name="T3" fmla="*/ 0 h 8"/>
                <a:gd name="T4" fmla="*/ 4 w 30"/>
                <a:gd name="T5" fmla="*/ 0 h 8"/>
                <a:gd name="T6" fmla="*/ 0 w 30"/>
                <a:gd name="T7" fmla="*/ 4 h 8"/>
                <a:gd name="T8" fmla="*/ 4 w 30"/>
                <a:gd name="T9" fmla="*/ 8 h 8"/>
                <a:gd name="T10" fmla="*/ 26 w 30"/>
                <a:gd name="T11" fmla="*/ 8 h 8"/>
                <a:gd name="T12" fmla="*/ 30 w 3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30" y="4"/>
                  </a:moveTo>
                  <a:cubicBezTo>
                    <a:pt x="30" y="2"/>
                    <a:pt x="28" y="0"/>
                    <a:pt x="26" y="0"/>
                  </a:cubicBezTo>
                  <a:cubicBezTo>
                    <a:pt x="4" y="0"/>
                    <a:pt x="4" y="0"/>
                    <a:pt x="4" y="0"/>
                  </a:cubicBezTo>
                  <a:cubicBezTo>
                    <a:pt x="2" y="0"/>
                    <a:pt x="0" y="2"/>
                    <a:pt x="0" y="4"/>
                  </a:cubicBezTo>
                  <a:cubicBezTo>
                    <a:pt x="0" y="6"/>
                    <a:pt x="2" y="8"/>
                    <a:pt x="4" y="8"/>
                  </a:cubicBezTo>
                  <a:cubicBezTo>
                    <a:pt x="26" y="8"/>
                    <a:pt x="26" y="8"/>
                    <a:pt x="26" y="8"/>
                  </a:cubicBezTo>
                  <a:cubicBezTo>
                    <a:pt x="28" y="8"/>
                    <a:pt x="30" y="6"/>
                    <a:pt x="3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sp>
          <p:nvSpPr>
            <p:cNvPr id="14" name="PA-任意多边形 60"/>
            <p:cNvSpPr/>
            <p:nvPr>
              <p:custDataLst>
                <p:tags r:id="rId14"/>
              </p:custDataLst>
            </p:nvPr>
          </p:nvSpPr>
          <p:spPr bwMode="auto">
            <a:xfrm>
              <a:off x="23" y="72"/>
              <a:ext cx="31" cy="15"/>
            </a:xfrm>
            <a:custGeom>
              <a:avLst/>
              <a:gdLst>
                <a:gd name="T0" fmla="*/ 4 w 19"/>
                <a:gd name="T1" fmla="*/ 0 h 9"/>
                <a:gd name="T2" fmla="*/ 0 w 19"/>
                <a:gd name="T3" fmla="*/ 5 h 9"/>
                <a:gd name="T4" fmla="*/ 4 w 19"/>
                <a:gd name="T5" fmla="*/ 9 h 9"/>
                <a:gd name="T6" fmla="*/ 15 w 19"/>
                <a:gd name="T7" fmla="*/ 9 h 9"/>
                <a:gd name="T8" fmla="*/ 19 w 19"/>
                <a:gd name="T9" fmla="*/ 5 h 9"/>
                <a:gd name="T10" fmla="*/ 15 w 19"/>
                <a:gd name="T11" fmla="*/ 0 h 9"/>
                <a:gd name="T12" fmla="*/ 4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4" y="0"/>
                  </a:moveTo>
                  <a:cubicBezTo>
                    <a:pt x="2" y="0"/>
                    <a:pt x="0" y="2"/>
                    <a:pt x="0" y="5"/>
                  </a:cubicBezTo>
                  <a:cubicBezTo>
                    <a:pt x="0" y="7"/>
                    <a:pt x="2" y="9"/>
                    <a:pt x="4" y="9"/>
                  </a:cubicBezTo>
                  <a:cubicBezTo>
                    <a:pt x="15" y="9"/>
                    <a:pt x="15" y="9"/>
                    <a:pt x="15" y="9"/>
                  </a:cubicBezTo>
                  <a:cubicBezTo>
                    <a:pt x="17" y="9"/>
                    <a:pt x="19" y="7"/>
                    <a:pt x="19" y="5"/>
                  </a:cubicBezTo>
                  <a:cubicBezTo>
                    <a:pt x="19" y="2"/>
                    <a:pt x="17" y="0"/>
                    <a:pt x="15"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grpSp>
      <p:grpSp>
        <p:nvGrpSpPr>
          <p:cNvPr id="15" name="PA-组合 61"/>
          <p:cNvGrpSpPr/>
          <p:nvPr>
            <p:custDataLst>
              <p:tags r:id="rId15"/>
            </p:custDataLst>
          </p:nvPr>
        </p:nvGrpSpPr>
        <p:grpSpPr bwMode="auto">
          <a:xfrm>
            <a:off x="3271639" y="5534224"/>
            <a:ext cx="258763" cy="258843"/>
            <a:chOff x="0" y="0"/>
            <a:chExt cx="163" cy="163"/>
          </a:xfrm>
        </p:grpSpPr>
        <p:sp>
          <p:nvSpPr>
            <p:cNvPr id="17" name="PA-任意多边形 62"/>
            <p:cNvSpPr>
              <a:spLocks noEditPoints="1"/>
            </p:cNvSpPr>
            <p:nvPr>
              <p:custDataLst>
                <p:tags r:id="rId16"/>
              </p:custDataLst>
            </p:nvPr>
          </p:nvSpPr>
          <p:spPr bwMode="auto">
            <a:xfrm>
              <a:off x="0" y="0"/>
              <a:ext cx="163" cy="163"/>
            </a:xfrm>
            <a:custGeom>
              <a:avLst/>
              <a:gdLst>
                <a:gd name="T0" fmla="*/ 96 w 99"/>
                <a:gd name="T1" fmla="*/ 39 h 99"/>
                <a:gd name="T2" fmla="*/ 86 w 99"/>
                <a:gd name="T3" fmla="*/ 33 h 99"/>
                <a:gd name="T4" fmla="*/ 89 w 99"/>
                <a:gd name="T5" fmla="*/ 21 h 99"/>
                <a:gd name="T6" fmla="*/ 75 w 99"/>
                <a:gd name="T7" fmla="*/ 10 h 99"/>
                <a:gd name="T8" fmla="*/ 63 w 99"/>
                <a:gd name="T9" fmla="*/ 12 h 99"/>
                <a:gd name="T10" fmla="*/ 57 w 99"/>
                <a:gd name="T11" fmla="*/ 1 h 99"/>
                <a:gd name="T12" fmla="*/ 39 w 99"/>
                <a:gd name="T13" fmla="*/ 4 h 99"/>
                <a:gd name="T14" fmla="*/ 32 w 99"/>
                <a:gd name="T15" fmla="*/ 13 h 99"/>
                <a:gd name="T16" fmla="*/ 20 w 99"/>
                <a:gd name="T17" fmla="*/ 10 h 99"/>
                <a:gd name="T18" fmla="*/ 9 w 99"/>
                <a:gd name="T19" fmla="*/ 25 h 99"/>
                <a:gd name="T20" fmla="*/ 11 w 99"/>
                <a:gd name="T21" fmla="*/ 36 h 99"/>
                <a:gd name="T22" fmla="*/ 1 w 99"/>
                <a:gd name="T23" fmla="*/ 43 h 99"/>
                <a:gd name="T24" fmla="*/ 1 w 99"/>
                <a:gd name="T25" fmla="*/ 58 h 99"/>
                <a:gd name="T26" fmla="*/ 11 w 99"/>
                <a:gd name="T27" fmla="*/ 64 h 99"/>
                <a:gd name="T28" fmla="*/ 9 w 99"/>
                <a:gd name="T29" fmla="*/ 75 h 99"/>
                <a:gd name="T30" fmla="*/ 20 w 99"/>
                <a:gd name="T31" fmla="*/ 90 h 99"/>
                <a:gd name="T32" fmla="*/ 32 w 99"/>
                <a:gd name="T33" fmla="*/ 87 h 99"/>
                <a:gd name="T34" fmla="*/ 39 w 99"/>
                <a:gd name="T35" fmla="*/ 96 h 99"/>
                <a:gd name="T36" fmla="*/ 50 w 99"/>
                <a:gd name="T37" fmla="*/ 99 h 99"/>
                <a:gd name="T38" fmla="*/ 61 w 99"/>
                <a:gd name="T39" fmla="*/ 96 h 99"/>
                <a:gd name="T40" fmla="*/ 67 w 99"/>
                <a:gd name="T41" fmla="*/ 87 h 99"/>
                <a:gd name="T42" fmla="*/ 79 w 99"/>
                <a:gd name="T43" fmla="*/ 90 h 99"/>
                <a:gd name="T44" fmla="*/ 90 w 99"/>
                <a:gd name="T45" fmla="*/ 75 h 99"/>
                <a:gd name="T46" fmla="*/ 88 w 99"/>
                <a:gd name="T47" fmla="*/ 64 h 99"/>
                <a:gd name="T48" fmla="*/ 98 w 99"/>
                <a:gd name="T49" fmla="*/ 58 h 99"/>
                <a:gd name="T50" fmla="*/ 98 w 99"/>
                <a:gd name="T51" fmla="*/ 43 h 99"/>
                <a:gd name="T52" fmla="*/ 83 w 99"/>
                <a:gd name="T53" fmla="*/ 56 h 99"/>
                <a:gd name="T54" fmla="*/ 78 w 99"/>
                <a:gd name="T55" fmla="*/ 65 h 99"/>
                <a:gd name="T56" fmla="*/ 81 w 99"/>
                <a:gd name="T57" fmla="*/ 76 h 99"/>
                <a:gd name="T58" fmla="*/ 69 w 99"/>
                <a:gd name="T59" fmla="*/ 78 h 99"/>
                <a:gd name="T60" fmla="*/ 59 w 99"/>
                <a:gd name="T61" fmla="*/ 81 h 99"/>
                <a:gd name="T62" fmla="*/ 53 w 99"/>
                <a:gd name="T63" fmla="*/ 91 h 99"/>
                <a:gd name="T64" fmla="*/ 43 w 99"/>
                <a:gd name="T65" fmla="*/ 83 h 99"/>
                <a:gd name="T66" fmla="*/ 34 w 99"/>
                <a:gd name="T67" fmla="*/ 78 h 99"/>
                <a:gd name="T68" fmla="*/ 24 w 99"/>
                <a:gd name="T69" fmla="*/ 81 h 99"/>
                <a:gd name="T70" fmla="*/ 22 w 99"/>
                <a:gd name="T71" fmla="*/ 69 h 99"/>
                <a:gd name="T72" fmla="*/ 19 w 99"/>
                <a:gd name="T73" fmla="*/ 59 h 99"/>
                <a:gd name="T74" fmla="*/ 9 w 99"/>
                <a:gd name="T75" fmla="*/ 54 h 99"/>
                <a:gd name="T76" fmla="*/ 9 w 99"/>
                <a:gd name="T77" fmla="*/ 46 h 99"/>
                <a:gd name="T78" fmla="*/ 19 w 99"/>
                <a:gd name="T79" fmla="*/ 41 h 99"/>
                <a:gd name="T80" fmla="*/ 22 w 99"/>
                <a:gd name="T81" fmla="*/ 31 h 99"/>
                <a:gd name="T82" fmla="*/ 24 w 99"/>
                <a:gd name="T83" fmla="*/ 19 h 99"/>
                <a:gd name="T84" fmla="*/ 34 w 99"/>
                <a:gd name="T85" fmla="*/ 22 h 99"/>
                <a:gd name="T86" fmla="*/ 43 w 99"/>
                <a:gd name="T87" fmla="*/ 17 h 99"/>
                <a:gd name="T88" fmla="*/ 53 w 99"/>
                <a:gd name="T89" fmla="*/ 9 h 99"/>
                <a:gd name="T90" fmla="*/ 59 w 99"/>
                <a:gd name="T91" fmla="*/ 19 h 99"/>
                <a:gd name="T92" fmla="*/ 69 w 99"/>
                <a:gd name="T93" fmla="*/ 22 h 99"/>
                <a:gd name="T94" fmla="*/ 81 w 99"/>
                <a:gd name="T95" fmla="*/ 24 h 99"/>
                <a:gd name="T96" fmla="*/ 78 w 99"/>
                <a:gd name="T97" fmla="*/ 35 h 99"/>
                <a:gd name="T98" fmla="*/ 83 w 99"/>
                <a:gd name="T99" fmla="*/ 44 h 99"/>
                <a:gd name="T100" fmla="*/ 91 w 99"/>
                <a:gd name="T101"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99">
                  <a:moveTo>
                    <a:pt x="98" y="43"/>
                  </a:moveTo>
                  <a:cubicBezTo>
                    <a:pt x="98" y="41"/>
                    <a:pt x="97" y="40"/>
                    <a:pt x="96" y="39"/>
                  </a:cubicBezTo>
                  <a:cubicBezTo>
                    <a:pt x="88" y="36"/>
                    <a:pt x="88" y="36"/>
                    <a:pt x="88" y="36"/>
                  </a:cubicBezTo>
                  <a:cubicBezTo>
                    <a:pt x="87" y="35"/>
                    <a:pt x="87" y="34"/>
                    <a:pt x="86" y="33"/>
                  </a:cubicBezTo>
                  <a:cubicBezTo>
                    <a:pt x="90" y="25"/>
                    <a:pt x="90" y="25"/>
                    <a:pt x="90" y="25"/>
                  </a:cubicBezTo>
                  <a:cubicBezTo>
                    <a:pt x="91" y="24"/>
                    <a:pt x="90" y="22"/>
                    <a:pt x="89" y="21"/>
                  </a:cubicBezTo>
                  <a:cubicBezTo>
                    <a:pt x="86" y="17"/>
                    <a:pt x="83" y="13"/>
                    <a:pt x="79" y="10"/>
                  </a:cubicBezTo>
                  <a:cubicBezTo>
                    <a:pt x="78" y="9"/>
                    <a:pt x="76" y="9"/>
                    <a:pt x="75" y="10"/>
                  </a:cubicBezTo>
                  <a:cubicBezTo>
                    <a:pt x="67" y="13"/>
                    <a:pt x="67" y="13"/>
                    <a:pt x="67" y="13"/>
                  </a:cubicBezTo>
                  <a:cubicBezTo>
                    <a:pt x="66" y="13"/>
                    <a:pt x="65" y="12"/>
                    <a:pt x="63" y="12"/>
                  </a:cubicBezTo>
                  <a:cubicBezTo>
                    <a:pt x="61" y="4"/>
                    <a:pt x="61" y="4"/>
                    <a:pt x="61" y="4"/>
                  </a:cubicBezTo>
                  <a:cubicBezTo>
                    <a:pt x="60" y="2"/>
                    <a:pt x="59" y="1"/>
                    <a:pt x="57" y="1"/>
                  </a:cubicBezTo>
                  <a:cubicBezTo>
                    <a:pt x="52" y="0"/>
                    <a:pt x="48" y="0"/>
                    <a:pt x="42" y="1"/>
                  </a:cubicBezTo>
                  <a:cubicBezTo>
                    <a:pt x="41" y="1"/>
                    <a:pt x="39" y="2"/>
                    <a:pt x="39" y="4"/>
                  </a:cubicBezTo>
                  <a:cubicBezTo>
                    <a:pt x="36" y="12"/>
                    <a:pt x="36" y="12"/>
                    <a:pt x="36" y="12"/>
                  </a:cubicBezTo>
                  <a:cubicBezTo>
                    <a:pt x="35" y="12"/>
                    <a:pt x="33" y="13"/>
                    <a:pt x="32" y="13"/>
                  </a:cubicBezTo>
                  <a:cubicBezTo>
                    <a:pt x="25" y="10"/>
                    <a:pt x="25" y="10"/>
                    <a:pt x="25" y="10"/>
                  </a:cubicBezTo>
                  <a:cubicBezTo>
                    <a:pt x="23" y="9"/>
                    <a:pt x="22" y="9"/>
                    <a:pt x="20" y="10"/>
                  </a:cubicBezTo>
                  <a:cubicBezTo>
                    <a:pt x="16" y="13"/>
                    <a:pt x="13" y="17"/>
                    <a:pt x="10" y="21"/>
                  </a:cubicBezTo>
                  <a:cubicBezTo>
                    <a:pt x="9" y="22"/>
                    <a:pt x="9" y="24"/>
                    <a:pt x="9" y="25"/>
                  </a:cubicBezTo>
                  <a:cubicBezTo>
                    <a:pt x="13" y="33"/>
                    <a:pt x="13" y="33"/>
                    <a:pt x="13" y="33"/>
                  </a:cubicBezTo>
                  <a:cubicBezTo>
                    <a:pt x="12" y="34"/>
                    <a:pt x="12" y="35"/>
                    <a:pt x="11" y="36"/>
                  </a:cubicBezTo>
                  <a:cubicBezTo>
                    <a:pt x="4" y="39"/>
                    <a:pt x="4" y="39"/>
                    <a:pt x="4" y="39"/>
                  </a:cubicBezTo>
                  <a:cubicBezTo>
                    <a:pt x="2" y="40"/>
                    <a:pt x="1" y="41"/>
                    <a:pt x="1" y="43"/>
                  </a:cubicBezTo>
                  <a:cubicBezTo>
                    <a:pt x="0" y="45"/>
                    <a:pt x="0" y="48"/>
                    <a:pt x="0" y="50"/>
                  </a:cubicBezTo>
                  <a:cubicBezTo>
                    <a:pt x="0" y="52"/>
                    <a:pt x="0" y="55"/>
                    <a:pt x="1" y="58"/>
                  </a:cubicBezTo>
                  <a:cubicBezTo>
                    <a:pt x="1" y="59"/>
                    <a:pt x="2" y="60"/>
                    <a:pt x="4" y="61"/>
                  </a:cubicBezTo>
                  <a:cubicBezTo>
                    <a:pt x="11" y="64"/>
                    <a:pt x="11" y="64"/>
                    <a:pt x="11" y="64"/>
                  </a:cubicBezTo>
                  <a:cubicBezTo>
                    <a:pt x="12" y="65"/>
                    <a:pt x="12" y="66"/>
                    <a:pt x="13" y="67"/>
                  </a:cubicBezTo>
                  <a:cubicBezTo>
                    <a:pt x="9" y="75"/>
                    <a:pt x="9" y="75"/>
                    <a:pt x="9" y="75"/>
                  </a:cubicBezTo>
                  <a:cubicBezTo>
                    <a:pt x="9" y="76"/>
                    <a:pt x="9" y="78"/>
                    <a:pt x="10" y="79"/>
                  </a:cubicBezTo>
                  <a:cubicBezTo>
                    <a:pt x="13" y="83"/>
                    <a:pt x="16" y="87"/>
                    <a:pt x="20" y="90"/>
                  </a:cubicBezTo>
                  <a:cubicBezTo>
                    <a:pt x="22" y="91"/>
                    <a:pt x="23" y="91"/>
                    <a:pt x="25" y="90"/>
                  </a:cubicBezTo>
                  <a:cubicBezTo>
                    <a:pt x="32" y="87"/>
                    <a:pt x="32" y="87"/>
                    <a:pt x="32" y="87"/>
                  </a:cubicBezTo>
                  <a:cubicBezTo>
                    <a:pt x="33" y="87"/>
                    <a:pt x="35" y="88"/>
                    <a:pt x="36" y="88"/>
                  </a:cubicBezTo>
                  <a:cubicBezTo>
                    <a:pt x="39" y="96"/>
                    <a:pt x="39" y="96"/>
                    <a:pt x="39" y="96"/>
                  </a:cubicBezTo>
                  <a:cubicBezTo>
                    <a:pt x="39" y="98"/>
                    <a:pt x="41" y="99"/>
                    <a:pt x="42" y="99"/>
                  </a:cubicBezTo>
                  <a:cubicBezTo>
                    <a:pt x="45" y="99"/>
                    <a:pt x="47" y="99"/>
                    <a:pt x="50" y="99"/>
                  </a:cubicBezTo>
                  <a:cubicBezTo>
                    <a:pt x="52" y="99"/>
                    <a:pt x="54" y="99"/>
                    <a:pt x="57" y="99"/>
                  </a:cubicBezTo>
                  <a:cubicBezTo>
                    <a:pt x="59" y="99"/>
                    <a:pt x="60" y="98"/>
                    <a:pt x="61" y="96"/>
                  </a:cubicBezTo>
                  <a:cubicBezTo>
                    <a:pt x="63" y="88"/>
                    <a:pt x="63" y="88"/>
                    <a:pt x="63" y="88"/>
                  </a:cubicBezTo>
                  <a:cubicBezTo>
                    <a:pt x="65" y="88"/>
                    <a:pt x="66" y="87"/>
                    <a:pt x="67" y="87"/>
                  </a:cubicBezTo>
                  <a:cubicBezTo>
                    <a:pt x="75" y="90"/>
                    <a:pt x="75" y="90"/>
                    <a:pt x="75" y="90"/>
                  </a:cubicBezTo>
                  <a:cubicBezTo>
                    <a:pt x="76" y="91"/>
                    <a:pt x="78" y="91"/>
                    <a:pt x="79" y="90"/>
                  </a:cubicBezTo>
                  <a:cubicBezTo>
                    <a:pt x="83" y="87"/>
                    <a:pt x="87" y="83"/>
                    <a:pt x="89" y="79"/>
                  </a:cubicBezTo>
                  <a:cubicBezTo>
                    <a:pt x="90" y="78"/>
                    <a:pt x="91" y="76"/>
                    <a:pt x="90" y="75"/>
                  </a:cubicBezTo>
                  <a:cubicBezTo>
                    <a:pt x="86" y="67"/>
                    <a:pt x="86" y="67"/>
                    <a:pt x="86" y="67"/>
                  </a:cubicBezTo>
                  <a:cubicBezTo>
                    <a:pt x="87" y="66"/>
                    <a:pt x="87" y="65"/>
                    <a:pt x="88" y="64"/>
                  </a:cubicBezTo>
                  <a:cubicBezTo>
                    <a:pt x="96" y="61"/>
                    <a:pt x="96" y="61"/>
                    <a:pt x="96" y="61"/>
                  </a:cubicBezTo>
                  <a:cubicBezTo>
                    <a:pt x="97" y="60"/>
                    <a:pt x="98" y="59"/>
                    <a:pt x="98" y="58"/>
                  </a:cubicBezTo>
                  <a:cubicBezTo>
                    <a:pt x="99" y="55"/>
                    <a:pt x="99" y="52"/>
                    <a:pt x="99" y="50"/>
                  </a:cubicBezTo>
                  <a:cubicBezTo>
                    <a:pt x="99" y="48"/>
                    <a:pt x="99" y="45"/>
                    <a:pt x="98" y="43"/>
                  </a:cubicBezTo>
                  <a:moveTo>
                    <a:pt x="90" y="54"/>
                  </a:moveTo>
                  <a:cubicBezTo>
                    <a:pt x="83" y="56"/>
                    <a:pt x="83" y="56"/>
                    <a:pt x="83" y="56"/>
                  </a:cubicBezTo>
                  <a:cubicBezTo>
                    <a:pt x="82" y="57"/>
                    <a:pt x="81" y="58"/>
                    <a:pt x="80" y="59"/>
                  </a:cubicBezTo>
                  <a:cubicBezTo>
                    <a:pt x="80" y="61"/>
                    <a:pt x="79" y="63"/>
                    <a:pt x="78" y="65"/>
                  </a:cubicBezTo>
                  <a:cubicBezTo>
                    <a:pt x="77" y="67"/>
                    <a:pt x="77" y="68"/>
                    <a:pt x="78" y="69"/>
                  </a:cubicBezTo>
                  <a:cubicBezTo>
                    <a:pt x="81" y="76"/>
                    <a:pt x="81" y="76"/>
                    <a:pt x="81" y="76"/>
                  </a:cubicBezTo>
                  <a:cubicBezTo>
                    <a:pt x="80" y="78"/>
                    <a:pt x="78" y="80"/>
                    <a:pt x="76" y="81"/>
                  </a:cubicBezTo>
                  <a:cubicBezTo>
                    <a:pt x="69" y="78"/>
                    <a:pt x="69" y="78"/>
                    <a:pt x="69" y="78"/>
                  </a:cubicBezTo>
                  <a:cubicBezTo>
                    <a:pt x="68" y="78"/>
                    <a:pt x="66" y="78"/>
                    <a:pt x="65" y="78"/>
                  </a:cubicBezTo>
                  <a:cubicBezTo>
                    <a:pt x="63" y="79"/>
                    <a:pt x="61" y="80"/>
                    <a:pt x="59" y="81"/>
                  </a:cubicBezTo>
                  <a:cubicBezTo>
                    <a:pt x="57" y="81"/>
                    <a:pt x="56" y="82"/>
                    <a:pt x="56" y="83"/>
                  </a:cubicBezTo>
                  <a:cubicBezTo>
                    <a:pt x="53" y="91"/>
                    <a:pt x="53" y="91"/>
                    <a:pt x="53" y="91"/>
                  </a:cubicBezTo>
                  <a:cubicBezTo>
                    <a:pt x="51" y="91"/>
                    <a:pt x="49" y="91"/>
                    <a:pt x="46" y="91"/>
                  </a:cubicBezTo>
                  <a:cubicBezTo>
                    <a:pt x="43" y="83"/>
                    <a:pt x="43" y="83"/>
                    <a:pt x="43" y="83"/>
                  </a:cubicBezTo>
                  <a:cubicBezTo>
                    <a:pt x="43" y="82"/>
                    <a:pt x="42" y="81"/>
                    <a:pt x="41" y="81"/>
                  </a:cubicBezTo>
                  <a:cubicBezTo>
                    <a:pt x="38" y="80"/>
                    <a:pt x="36" y="79"/>
                    <a:pt x="34" y="78"/>
                  </a:cubicBezTo>
                  <a:cubicBezTo>
                    <a:pt x="33" y="78"/>
                    <a:pt x="32" y="78"/>
                    <a:pt x="30" y="78"/>
                  </a:cubicBezTo>
                  <a:cubicBezTo>
                    <a:pt x="24" y="81"/>
                    <a:pt x="24" y="81"/>
                    <a:pt x="24" y="81"/>
                  </a:cubicBezTo>
                  <a:cubicBezTo>
                    <a:pt x="22" y="80"/>
                    <a:pt x="20" y="78"/>
                    <a:pt x="18" y="76"/>
                  </a:cubicBezTo>
                  <a:cubicBezTo>
                    <a:pt x="22" y="69"/>
                    <a:pt x="22" y="69"/>
                    <a:pt x="22" y="69"/>
                  </a:cubicBezTo>
                  <a:cubicBezTo>
                    <a:pt x="22" y="68"/>
                    <a:pt x="22" y="67"/>
                    <a:pt x="21" y="65"/>
                  </a:cubicBezTo>
                  <a:cubicBezTo>
                    <a:pt x="20" y="63"/>
                    <a:pt x="20" y="61"/>
                    <a:pt x="19" y="59"/>
                  </a:cubicBezTo>
                  <a:cubicBezTo>
                    <a:pt x="18" y="58"/>
                    <a:pt x="17" y="57"/>
                    <a:pt x="16" y="56"/>
                  </a:cubicBezTo>
                  <a:cubicBezTo>
                    <a:pt x="9" y="54"/>
                    <a:pt x="9" y="54"/>
                    <a:pt x="9" y="54"/>
                  </a:cubicBezTo>
                  <a:cubicBezTo>
                    <a:pt x="9" y="52"/>
                    <a:pt x="9" y="51"/>
                    <a:pt x="9" y="50"/>
                  </a:cubicBezTo>
                  <a:cubicBezTo>
                    <a:pt x="9" y="49"/>
                    <a:pt x="9" y="48"/>
                    <a:pt x="9" y="46"/>
                  </a:cubicBezTo>
                  <a:cubicBezTo>
                    <a:pt x="16" y="44"/>
                    <a:pt x="16" y="44"/>
                    <a:pt x="16" y="44"/>
                  </a:cubicBezTo>
                  <a:cubicBezTo>
                    <a:pt x="17" y="43"/>
                    <a:pt x="18" y="42"/>
                    <a:pt x="19" y="41"/>
                  </a:cubicBezTo>
                  <a:cubicBezTo>
                    <a:pt x="20" y="39"/>
                    <a:pt x="20" y="37"/>
                    <a:pt x="21" y="35"/>
                  </a:cubicBezTo>
                  <a:cubicBezTo>
                    <a:pt x="22" y="33"/>
                    <a:pt x="22" y="32"/>
                    <a:pt x="22" y="31"/>
                  </a:cubicBezTo>
                  <a:cubicBezTo>
                    <a:pt x="18" y="24"/>
                    <a:pt x="18" y="24"/>
                    <a:pt x="18" y="24"/>
                  </a:cubicBezTo>
                  <a:cubicBezTo>
                    <a:pt x="20" y="22"/>
                    <a:pt x="22" y="20"/>
                    <a:pt x="24" y="19"/>
                  </a:cubicBezTo>
                  <a:cubicBezTo>
                    <a:pt x="30" y="22"/>
                    <a:pt x="30" y="22"/>
                    <a:pt x="30" y="22"/>
                  </a:cubicBezTo>
                  <a:cubicBezTo>
                    <a:pt x="32" y="22"/>
                    <a:pt x="33" y="22"/>
                    <a:pt x="34" y="22"/>
                  </a:cubicBezTo>
                  <a:cubicBezTo>
                    <a:pt x="36" y="21"/>
                    <a:pt x="38" y="20"/>
                    <a:pt x="41" y="19"/>
                  </a:cubicBezTo>
                  <a:cubicBezTo>
                    <a:pt x="42" y="19"/>
                    <a:pt x="43" y="18"/>
                    <a:pt x="43" y="17"/>
                  </a:cubicBezTo>
                  <a:cubicBezTo>
                    <a:pt x="46" y="9"/>
                    <a:pt x="46" y="9"/>
                    <a:pt x="46" y="9"/>
                  </a:cubicBezTo>
                  <a:cubicBezTo>
                    <a:pt x="49" y="9"/>
                    <a:pt x="51" y="9"/>
                    <a:pt x="53" y="9"/>
                  </a:cubicBezTo>
                  <a:cubicBezTo>
                    <a:pt x="56" y="17"/>
                    <a:pt x="56" y="17"/>
                    <a:pt x="56" y="17"/>
                  </a:cubicBezTo>
                  <a:cubicBezTo>
                    <a:pt x="56" y="18"/>
                    <a:pt x="57" y="19"/>
                    <a:pt x="59" y="19"/>
                  </a:cubicBezTo>
                  <a:cubicBezTo>
                    <a:pt x="61" y="20"/>
                    <a:pt x="63" y="21"/>
                    <a:pt x="65" y="22"/>
                  </a:cubicBezTo>
                  <a:cubicBezTo>
                    <a:pt x="66" y="22"/>
                    <a:pt x="68" y="22"/>
                    <a:pt x="69" y="22"/>
                  </a:cubicBezTo>
                  <a:cubicBezTo>
                    <a:pt x="76" y="19"/>
                    <a:pt x="76" y="19"/>
                    <a:pt x="76" y="19"/>
                  </a:cubicBezTo>
                  <a:cubicBezTo>
                    <a:pt x="78" y="20"/>
                    <a:pt x="80" y="22"/>
                    <a:pt x="81" y="24"/>
                  </a:cubicBezTo>
                  <a:cubicBezTo>
                    <a:pt x="78" y="31"/>
                    <a:pt x="78" y="31"/>
                    <a:pt x="78" y="31"/>
                  </a:cubicBezTo>
                  <a:cubicBezTo>
                    <a:pt x="77" y="32"/>
                    <a:pt x="77" y="33"/>
                    <a:pt x="78" y="35"/>
                  </a:cubicBezTo>
                  <a:cubicBezTo>
                    <a:pt x="79" y="37"/>
                    <a:pt x="80" y="39"/>
                    <a:pt x="80" y="41"/>
                  </a:cubicBezTo>
                  <a:cubicBezTo>
                    <a:pt x="81" y="42"/>
                    <a:pt x="82" y="43"/>
                    <a:pt x="83" y="44"/>
                  </a:cubicBezTo>
                  <a:cubicBezTo>
                    <a:pt x="90" y="46"/>
                    <a:pt x="90" y="46"/>
                    <a:pt x="90" y="46"/>
                  </a:cubicBezTo>
                  <a:cubicBezTo>
                    <a:pt x="91" y="48"/>
                    <a:pt x="91" y="49"/>
                    <a:pt x="91" y="50"/>
                  </a:cubicBezTo>
                  <a:cubicBezTo>
                    <a:pt x="91" y="51"/>
                    <a:pt x="91" y="52"/>
                    <a:pt x="90" y="5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sp>
          <p:nvSpPr>
            <p:cNvPr id="19" name="PA-任意多边形 63"/>
            <p:cNvSpPr>
              <a:spLocks noEditPoints="1"/>
            </p:cNvSpPr>
            <p:nvPr>
              <p:custDataLst>
                <p:tags r:id="rId17"/>
              </p:custDataLst>
            </p:nvPr>
          </p:nvSpPr>
          <p:spPr bwMode="auto">
            <a:xfrm>
              <a:off x="50" y="48"/>
              <a:ext cx="64" cy="65"/>
            </a:xfrm>
            <a:custGeom>
              <a:avLst/>
              <a:gdLst>
                <a:gd name="T0" fmla="*/ 20 w 39"/>
                <a:gd name="T1" fmla="*/ 0 h 40"/>
                <a:gd name="T2" fmla="*/ 0 w 39"/>
                <a:gd name="T3" fmla="*/ 20 h 40"/>
                <a:gd name="T4" fmla="*/ 20 w 39"/>
                <a:gd name="T5" fmla="*/ 40 h 40"/>
                <a:gd name="T6" fmla="*/ 39 w 39"/>
                <a:gd name="T7" fmla="*/ 20 h 40"/>
                <a:gd name="T8" fmla="*/ 20 w 39"/>
                <a:gd name="T9" fmla="*/ 0 h 40"/>
                <a:gd name="T10" fmla="*/ 20 w 39"/>
                <a:gd name="T11" fmla="*/ 31 h 40"/>
                <a:gd name="T12" fmla="*/ 9 w 39"/>
                <a:gd name="T13" fmla="*/ 20 h 40"/>
                <a:gd name="T14" fmla="*/ 20 w 39"/>
                <a:gd name="T15" fmla="*/ 9 h 40"/>
                <a:gd name="T16" fmla="*/ 31 w 39"/>
                <a:gd name="T17" fmla="*/ 20 h 40"/>
                <a:gd name="T18" fmla="*/ 20 w 39"/>
                <a:gd name="T1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20" y="0"/>
                  </a:moveTo>
                  <a:cubicBezTo>
                    <a:pt x="9" y="0"/>
                    <a:pt x="0" y="9"/>
                    <a:pt x="0" y="20"/>
                  </a:cubicBezTo>
                  <a:cubicBezTo>
                    <a:pt x="0" y="31"/>
                    <a:pt x="9" y="40"/>
                    <a:pt x="20" y="40"/>
                  </a:cubicBezTo>
                  <a:cubicBezTo>
                    <a:pt x="30" y="40"/>
                    <a:pt x="39" y="31"/>
                    <a:pt x="39" y="20"/>
                  </a:cubicBezTo>
                  <a:cubicBezTo>
                    <a:pt x="39" y="9"/>
                    <a:pt x="30" y="0"/>
                    <a:pt x="20" y="0"/>
                  </a:cubicBezTo>
                  <a:moveTo>
                    <a:pt x="20" y="31"/>
                  </a:moveTo>
                  <a:cubicBezTo>
                    <a:pt x="14" y="31"/>
                    <a:pt x="9" y="26"/>
                    <a:pt x="9" y="20"/>
                  </a:cubicBezTo>
                  <a:cubicBezTo>
                    <a:pt x="9" y="14"/>
                    <a:pt x="14" y="9"/>
                    <a:pt x="20" y="9"/>
                  </a:cubicBezTo>
                  <a:cubicBezTo>
                    <a:pt x="26" y="9"/>
                    <a:pt x="31" y="14"/>
                    <a:pt x="31" y="20"/>
                  </a:cubicBezTo>
                  <a:cubicBezTo>
                    <a:pt x="31" y="26"/>
                    <a:pt x="26" y="31"/>
                    <a:pt x="20" y="3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grpSp>
      <p:grpSp>
        <p:nvGrpSpPr>
          <p:cNvPr id="20" name="PA-组合 64"/>
          <p:cNvGrpSpPr/>
          <p:nvPr>
            <p:custDataLst>
              <p:tags r:id="rId18"/>
            </p:custDataLst>
          </p:nvPr>
        </p:nvGrpSpPr>
        <p:grpSpPr bwMode="auto">
          <a:xfrm>
            <a:off x="2339777" y="5537400"/>
            <a:ext cx="255587" cy="255667"/>
            <a:chOff x="0" y="0"/>
            <a:chExt cx="161" cy="161"/>
          </a:xfrm>
        </p:grpSpPr>
        <p:sp>
          <p:nvSpPr>
            <p:cNvPr id="21" name="PA-任意多边形 65"/>
            <p:cNvSpPr/>
            <p:nvPr>
              <p:custDataLst>
                <p:tags r:id="rId19"/>
              </p:custDataLst>
            </p:nvPr>
          </p:nvSpPr>
          <p:spPr bwMode="auto">
            <a:xfrm>
              <a:off x="0" y="0"/>
              <a:ext cx="161" cy="116"/>
            </a:xfrm>
            <a:custGeom>
              <a:avLst/>
              <a:gdLst>
                <a:gd name="T0" fmla="*/ 75 w 98"/>
                <a:gd name="T1" fmla="*/ 26 h 71"/>
                <a:gd name="T2" fmla="*/ 71 w 98"/>
                <a:gd name="T3" fmla="*/ 26 h 71"/>
                <a:gd name="T4" fmla="*/ 71 w 98"/>
                <a:gd name="T5" fmla="*/ 24 h 71"/>
                <a:gd name="T6" fmla="*/ 47 w 98"/>
                <a:gd name="T7" fmla="*/ 0 h 71"/>
                <a:gd name="T8" fmla="*/ 23 w 98"/>
                <a:gd name="T9" fmla="*/ 20 h 71"/>
                <a:gd name="T10" fmla="*/ 16 w 98"/>
                <a:gd name="T11" fmla="*/ 21 h 71"/>
                <a:gd name="T12" fmla="*/ 16 w 98"/>
                <a:gd name="T13" fmla="*/ 21 h 71"/>
                <a:gd name="T14" fmla="*/ 6 w 98"/>
                <a:gd name="T15" fmla="*/ 35 h 71"/>
                <a:gd name="T16" fmla="*/ 7 w 98"/>
                <a:gd name="T17" fmla="*/ 42 h 71"/>
                <a:gd name="T18" fmla="*/ 0 w 98"/>
                <a:gd name="T19" fmla="*/ 55 h 71"/>
                <a:gd name="T20" fmla="*/ 16 w 98"/>
                <a:gd name="T21" fmla="*/ 71 h 71"/>
                <a:gd name="T22" fmla="*/ 32 w 98"/>
                <a:gd name="T23" fmla="*/ 71 h 71"/>
                <a:gd name="T24" fmla="*/ 36 w 98"/>
                <a:gd name="T25" fmla="*/ 66 h 71"/>
                <a:gd name="T26" fmla="*/ 32 w 98"/>
                <a:gd name="T27" fmla="*/ 62 h 71"/>
                <a:gd name="T28" fmla="*/ 16 w 98"/>
                <a:gd name="T29" fmla="*/ 62 h 71"/>
                <a:gd name="T30" fmla="*/ 9 w 98"/>
                <a:gd name="T31" fmla="*/ 55 h 71"/>
                <a:gd name="T32" fmla="*/ 15 w 98"/>
                <a:gd name="T33" fmla="*/ 48 h 71"/>
                <a:gd name="T34" fmla="*/ 18 w 98"/>
                <a:gd name="T35" fmla="*/ 45 h 71"/>
                <a:gd name="T36" fmla="*/ 17 w 98"/>
                <a:gd name="T37" fmla="*/ 41 h 71"/>
                <a:gd name="T38" fmla="*/ 14 w 98"/>
                <a:gd name="T39" fmla="*/ 35 h 71"/>
                <a:gd name="T40" fmla="*/ 19 w 98"/>
                <a:gd name="T41" fmla="*/ 28 h 71"/>
                <a:gd name="T42" fmla="*/ 19 w 98"/>
                <a:gd name="T43" fmla="*/ 28 h 71"/>
                <a:gd name="T44" fmla="*/ 25 w 98"/>
                <a:gd name="T45" fmla="*/ 29 h 71"/>
                <a:gd name="T46" fmla="*/ 29 w 98"/>
                <a:gd name="T47" fmla="*/ 29 h 71"/>
                <a:gd name="T48" fmla="*/ 31 w 98"/>
                <a:gd name="T49" fmla="*/ 25 h 71"/>
                <a:gd name="T50" fmla="*/ 31 w 98"/>
                <a:gd name="T51" fmla="*/ 24 h 71"/>
                <a:gd name="T52" fmla="*/ 31 w 98"/>
                <a:gd name="T53" fmla="*/ 24 h 71"/>
                <a:gd name="T54" fmla="*/ 47 w 98"/>
                <a:gd name="T55" fmla="*/ 8 h 71"/>
                <a:gd name="T56" fmla="*/ 62 w 98"/>
                <a:gd name="T57" fmla="*/ 24 h 71"/>
                <a:gd name="T58" fmla="*/ 60 w 98"/>
                <a:gd name="T59" fmla="*/ 32 h 71"/>
                <a:gd name="T60" fmla="*/ 61 w 98"/>
                <a:gd name="T61" fmla="*/ 37 h 71"/>
                <a:gd name="T62" fmla="*/ 66 w 98"/>
                <a:gd name="T63" fmla="*/ 37 h 71"/>
                <a:gd name="T64" fmla="*/ 75 w 98"/>
                <a:gd name="T65" fmla="*/ 34 h 71"/>
                <a:gd name="T66" fmla="*/ 89 w 98"/>
                <a:gd name="T67" fmla="*/ 48 h 71"/>
                <a:gd name="T68" fmla="*/ 75 w 98"/>
                <a:gd name="T69" fmla="*/ 62 h 71"/>
                <a:gd name="T70" fmla="*/ 66 w 98"/>
                <a:gd name="T71" fmla="*/ 62 h 71"/>
                <a:gd name="T72" fmla="*/ 62 w 98"/>
                <a:gd name="T73" fmla="*/ 66 h 71"/>
                <a:gd name="T74" fmla="*/ 66 w 98"/>
                <a:gd name="T75" fmla="*/ 71 h 71"/>
                <a:gd name="T76" fmla="*/ 75 w 98"/>
                <a:gd name="T77" fmla="*/ 71 h 71"/>
                <a:gd name="T78" fmla="*/ 98 w 98"/>
                <a:gd name="T79" fmla="*/ 48 h 71"/>
                <a:gd name="T80" fmla="*/ 75 w 98"/>
                <a:gd name="T81" fmla="*/ 2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71">
                  <a:moveTo>
                    <a:pt x="75" y="26"/>
                  </a:moveTo>
                  <a:cubicBezTo>
                    <a:pt x="74" y="26"/>
                    <a:pt x="72" y="26"/>
                    <a:pt x="71" y="26"/>
                  </a:cubicBezTo>
                  <a:cubicBezTo>
                    <a:pt x="71" y="25"/>
                    <a:pt x="71" y="25"/>
                    <a:pt x="71" y="24"/>
                  </a:cubicBezTo>
                  <a:cubicBezTo>
                    <a:pt x="71" y="10"/>
                    <a:pt x="60" y="0"/>
                    <a:pt x="47" y="0"/>
                  </a:cubicBezTo>
                  <a:cubicBezTo>
                    <a:pt x="35" y="0"/>
                    <a:pt x="25" y="8"/>
                    <a:pt x="23" y="20"/>
                  </a:cubicBezTo>
                  <a:cubicBezTo>
                    <a:pt x="20" y="19"/>
                    <a:pt x="18" y="20"/>
                    <a:pt x="16" y="21"/>
                  </a:cubicBezTo>
                  <a:cubicBezTo>
                    <a:pt x="16" y="21"/>
                    <a:pt x="16" y="21"/>
                    <a:pt x="16" y="21"/>
                  </a:cubicBezTo>
                  <a:cubicBezTo>
                    <a:pt x="10" y="23"/>
                    <a:pt x="6" y="29"/>
                    <a:pt x="6" y="35"/>
                  </a:cubicBezTo>
                  <a:cubicBezTo>
                    <a:pt x="6" y="37"/>
                    <a:pt x="6" y="40"/>
                    <a:pt x="7" y="42"/>
                  </a:cubicBezTo>
                  <a:cubicBezTo>
                    <a:pt x="3" y="45"/>
                    <a:pt x="0" y="50"/>
                    <a:pt x="0" y="55"/>
                  </a:cubicBezTo>
                  <a:cubicBezTo>
                    <a:pt x="0" y="64"/>
                    <a:pt x="7" y="71"/>
                    <a:pt x="16" y="71"/>
                  </a:cubicBezTo>
                  <a:cubicBezTo>
                    <a:pt x="32" y="71"/>
                    <a:pt x="32" y="71"/>
                    <a:pt x="32" y="71"/>
                  </a:cubicBezTo>
                  <a:cubicBezTo>
                    <a:pt x="34" y="71"/>
                    <a:pt x="36" y="69"/>
                    <a:pt x="36" y="66"/>
                  </a:cubicBezTo>
                  <a:cubicBezTo>
                    <a:pt x="36" y="64"/>
                    <a:pt x="34" y="62"/>
                    <a:pt x="32" y="62"/>
                  </a:cubicBezTo>
                  <a:cubicBezTo>
                    <a:pt x="16" y="62"/>
                    <a:pt x="16" y="62"/>
                    <a:pt x="16" y="62"/>
                  </a:cubicBezTo>
                  <a:cubicBezTo>
                    <a:pt x="12" y="62"/>
                    <a:pt x="9" y="59"/>
                    <a:pt x="9" y="55"/>
                  </a:cubicBezTo>
                  <a:cubicBezTo>
                    <a:pt x="9" y="52"/>
                    <a:pt x="11" y="49"/>
                    <a:pt x="15" y="48"/>
                  </a:cubicBezTo>
                  <a:cubicBezTo>
                    <a:pt x="16" y="48"/>
                    <a:pt x="18" y="47"/>
                    <a:pt x="18" y="45"/>
                  </a:cubicBezTo>
                  <a:cubicBezTo>
                    <a:pt x="19" y="43"/>
                    <a:pt x="18" y="42"/>
                    <a:pt x="17" y="41"/>
                  </a:cubicBezTo>
                  <a:cubicBezTo>
                    <a:pt x="15" y="39"/>
                    <a:pt x="14" y="37"/>
                    <a:pt x="14" y="35"/>
                  </a:cubicBezTo>
                  <a:cubicBezTo>
                    <a:pt x="14" y="32"/>
                    <a:pt x="16" y="29"/>
                    <a:pt x="19" y="28"/>
                  </a:cubicBezTo>
                  <a:cubicBezTo>
                    <a:pt x="19" y="28"/>
                    <a:pt x="19" y="28"/>
                    <a:pt x="19" y="28"/>
                  </a:cubicBezTo>
                  <a:cubicBezTo>
                    <a:pt x="21" y="28"/>
                    <a:pt x="23" y="28"/>
                    <a:pt x="25" y="29"/>
                  </a:cubicBezTo>
                  <a:cubicBezTo>
                    <a:pt x="26" y="30"/>
                    <a:pt x="28" y="30"/>
                    <a:pt x="29" y="29"/>
                  </a:cubicBezTo>
                  <a:cubicBezTo>
                    <a:pt x="30" y="28"/>
                    <a:pt x="31" y="27"/>
                    <a:pt x="31" y="25"/>
                  </a:cubicBezTo>
                  <a:cubicBezTo>
                    <a:pt x="31" y="25"/>
                    <a:pt x="31" y="24"/>
                    <a:pt x="31" y="24"/>
                  </a:cubicBezTo>
                  <a:cubicBezTo>
                    <a:pt x="31" y="24"/>
                    <a:pt x="31" y="24"/>
                    <a:pt x="31" y="24"/>
                  </a:cubicBezTo>
                  <a:cubicBezTo>
                    <a:pt x="31" y="15"/>
                    <a:pt x="38" y="8"/>
                    <a:pt x="47" y="8"/>
                  </a:cubicBezTo>
                  <a:cubicBezTo>
                    <a:pt x="55" y="8"/>
                    <a:pt x="62" y="15"/>
                    <a:pt x="62" y="24"/>
                  </a:cubicBezTo>
                  <a:cubicBezTo>
                    <a:pt x="62" y="27"/>
                    <a:pt x="62" y="29"/>
                    <a:pt x="60" y="32"/>
                  </a:cubicBezTo>
                  <a:cubicBezTo>
                    <a:pt x="59" y="34"/>
                    <a:pt x="59" y="36"/>
                    <a:pt x="61" y="37"/>
                  </a:cubicBezTo>
                  <a:cubicBezTo>
                    <a:pt x="62" y="39"/>
                    <a:pt x="65" y="39"/>
                    <a:pt x="66" y="37"/>
                  </a:cubicBezTo>
                  <a:cubicBezTo>
                    <a:pt x="68" y="36"/>
                    <a:pt x="71" y="34"/>
                    <a:pt x="75" y="34"/>
                  </a:cubicBezTo>
                  <a:cubicBezTo>
                    <a:pt x="83" y="34"/>
                    <a:pt x="89" y="40"/>
                    <a:pt x="89" y="48"/>
                  </a:cubicBezTo>
                  <a:cubicBezTo>
                    <a:pt x="89" y="56"/>
                    <a:pt x="83" y="62"/>
                    <a:pt x="75" y="62"/>
                  </a:cubicBezTo>
                  <a:cubicBezTo>
                    <a:pt x="66" y="62"/>
                    <a:pt x="66" y="62"/>
                    <a:pt x="66" y="62"/>
                  </a:cubicBezTo>
                  <a:cubicBezTo>
                    <a:pt x="64" y="62"/>
                    <a:pt x="62" y="64"/>
                    <a:pt x="62" y="66"/>
                  </a:cubicBezTo>
                  <a:cubicBezTo>
                    <a:pt x="62" y="69"/>
                    <a:pt x="64" y="71"/>
                    <a:pt x="66" y="71"/>
                  </a:cubicBezTo>
                  <a:cubicBezTo>
                    <a:pt x="75" y="71"/>
                    <a:pt x="75" y="71"/>
                    <a:pt x="75" y="71"/>
                  </a:cubicBezTo>
                  <a:cubicBezTo>
                    <a:pt x="88" y="71"/>
                    <a:pt x="98" y="60"/>
                    <a:pt x="98" y="48"/>
                  </a:cubicBezTo>
                  <a:cubicBezTo>
                    <a:pt x="98" y="36"/>
                    <a:pt x="88" y="26"/>
                    <a:pt x="75"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sp>
          <p:nvSpPr>
            <p:cNvPr id="22" name="PA-任意多边形 66"/>
            <p:cNvSpPr/>
            <p:nvPr>
              <p:custDataLst>
                <p:tags r:id="rId20"/>
              </p:custDataLst>
            </p:nvPr>
          </p:nvSpPr>
          <p:spPr bwMode="auto">
            <a:xfrm>
              <a:off x="49" y="64"/>
              <a:ext cx="62" cy="97"/>
            </a:xfrm>
            <a:custGeom>
              <a:avLst/>
              <a:gdLst>
                <a:gd name="T0" fmla="*/ 30 w 38"/>
                <a:gd name="T1" fmla="*/ 38 h 59"/>
                <a:gd name="T2" fmla="*/ 23 w 38"/>
                <a:gd name="T3" fmla="*/ 45 h 59"/>
                <a:gd name="T4" fmla="*/ 23 w 38"/>
                <a:gd name="T5" fmla="*/ 5 h 59"/>
                <a:gd name="T6" fmla="*/ 19 w 38"/>
                <a:gd name="T7" fmla="*/ 0 h 59"/>
                <a:gd name="T8" fmla="*/ 15 w 38"/>
                <a:gd name="T9" fmla="*/ 5 h 59"/>
                <a:gd name="T10" fmla="*/ 15 w 38"/>
                <a:gd name="T11" fmla="*/ 45 h 59"/>
                <a:gd name="T12" fmla="*/ 8 w 38"/>
                <a:gd name="T13" fmla="*/ 38 h 59"/>
                <a:gd name="T14" fmla="*/ 2 w 38"/>
                <a:gd name="T15" fmla="*/ 38 h 59"/>
                <a:gd name="T16" fmla="*/ 2 w 38"/>
                <a:gd name="T17" fmla="*/ 44 h 59"/>
                <a:gd name="T18" fmla="*/ 16 w 38"/>
                <a:gd name="T19" fmla="*/ 58 h 59"/>
                <a:gd name="T20" fmla="*/ 19 w 38"/>
                <a:gd name="T21" fmla="*/ 59 h 59"/>
                <a:gd name="T22" fmla="*/ 22 w 38"/>
                <a:gd name="T23" fmla="*/ 58 h 59"/>
                <a:gd name="T24" fmla="*/ 36 w 38"/>
                <a:gd name="T25" fmla="*/ 44 h 59"/>
                <a:gd name="T26" fmla="*/ 36 w 38"/>
                <a:gd name="T27" fmla="*/ 38 h 59"/>
                <a:gd name="T28" fmla="*/ 30 w 38"/>
                <a:gd name="T2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9">
                  <a:moveTo>
                    <a:pt x="30" y="38"/>
                  </a:moveTo>
                  <a:cubicBezTo>
                    <a:pt x="23" y="45"/>
                    <a:pt x="23" y="45"/>
                    <a:pt x="23" y="45"/>
                  </a:cubicBezTo>
                  <a:cubicBezTo>
                    <a:pt x="23" y="5"/>
                    <a:pt x="23" y="5"/>
                    <a:pt x="23" y="5"/>
                  </a:cubicBezTo>
                  <a:cubicBezTo>
                    <a:pt x="23" y="2"/>
                    <a:pt x="21" y="0"/>
                    <a:pt x="19" y="0"/>
                  </a:cubicBezTo>
                  <a:cubicBezTo>
                    <a:pt x="17" y="0"/>
                    <a:pt x="15" y="2"/>
                    <a:pt x="15" y="5"/>
                  </a:cubicBezTo>
                  <a:cubicBezTo>
                    <a:pt x="15" y="45"/>
                    <a:pt x="15" y="45"/>
                    <a:pt x="15" y="45"/>
                  </a:cubicBezTo>
                  <a:cubicBezTo>
                    <a:pt x="8" y="38"/>
                    <a:pt x="8" y="38"/>
                    <a:pt x="8" y="38"/>
                  </a:cubicBezTo>
                  <a:cubicBezTo>
                    <a:pt x="6" y="36"/>
                    <a:pt x="3" y="36"/>
                    <a:pt x="2" y="38"/>
                  </a:cubicBezTo>
                  <a:cubicBezTo>
                    <a:pt x="0" y="39"/>
                    <a:pt x="0" y="42"/>
                    <a:pt x="2" y="44"/>
                  </a:cubicBezTo>
                  <a:cubicBezTo>
                    <a:pt x="16" y="58"/>
                    <a:pt x="16" y="58"/>
                    <a:pt x="16" y="58"/>
                  </a:cubicBezTo>
                  <a:cubicBezTo>
                    <a:pt x="17" y="59"/>
                    <a:pt x="18" y="59"/>
                    <a:pt x="19" y="59"/>
                  </a:cubicBezTo>
                  <a:cubicBezTo>
                    <a:pt x="20" y="59"/>
                    <a:pt x="21" y="59"/>
                    <a:pt x="22" y="58"/>
                  </a:cubicBezTo>
                  <a:cubicBezTo>
                    <a:pt x="36" y="44"/>
                    <a:pt x="36" y="44"/>
                    <a:pt x="36" y="44"/>
                  </a:cubicBezTo>
                  <a:cubicBezTo>
                    <a:pt x="38" y="42"/>
                    <a:pt x="38" y="39"/>
                    <a:pt x="36" y="38"/>
                  </a:cubicBezTo>
                  <a:cubicBezTo>
                    <a:pt x="35" y="36"/>
                    <a:pt x="32" y="36"/>
                    <a:pt x="30" y="3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a:p>
          </p:txBody>
        </p:sp>
      </p:grpSp>
      <p:sp>
        <p:nvSpPr>
          <p:cNvPr id="23" name="PA-矩形 22"/>
          <p:cNvSpPr/>
          <p:nvPr>
            <p:custDataLst>
              <p:tags r:id="rId21"/>
            </p:custDataLst>
          </p:nvPr>
        </p:nvSpPr>
        <p:spPr>
          <a:xfrm>
            <a:off x="1292449" y="2079179"/>
            <a:ext cx="4505020" cy="523220"/>
          </a:xfrm>
          <a:prstGeom prst="rect">
            <a:avLst/>
          </a:prstGeom>
        </p:spPr>
        <p:txBody>
          <a:bodyPr wrap="square">
            <a:spAutoFit/>
          </a:bodyPr>
          <a:p>
            <a:r>
              <a:rPr lang="en-US" altLang="zh-CN" sz="1400" dirty="0">
                <a:latin typeface="微软雅黑" panose="020B0503020204020204" charset="-122"/>
                <a:ea typeface="微软雅黑" panose="020B0503020204020204" charset="-122"/>
              </a:rPr>
              <a:t>THIS IS A ART TEMPLATE ,THANK YOU WATCHING THIS ONE </a:t>
            </a:r>
            <a:endParaRPr lang="zh-CN" altLang="en-US" sz="1400" dirty="0">
              <a:latin typeface="微软雅黑" panose="020B0503020204020204" charset="-122"/>
              <a:ea typeface="微软雅黑" panose="020B0503020204020204" charset="-122"/>
            </a:endParaRPr>
          </a:p>
        </p:txBody>
      </p:sp>
      <p:sp>
        <p:nvSpPr>
          <p:cNvPr id="24" name="PA-矩形 23"/>
          <p:cNvSpPr>
            <a:spLocks noChangeArrowheads="1"/>
          </p:cNvSpPr>
          <p:nvPr>
            <p:custDataLst>
              <p:tags r:id="rId22"/>
            </p:custDataLst>
          </p:nvPr>
        </p:nvSpPr>
        <p:spPr bwMode="auto">
          <a:xfrm>
            <a:off x="1286214" y="2617938"/>
            <a:ext cx="4523497" cy="2585323"/>
          </a:xfrm>
          <a:prstGeom prst="rect">
            <a:avLst/>
          </a:prstGeom>
          <a:noFill/>
          <a:ln>
            <a:noFill/>
          </a:ln>
        </p:spPr>
        <p:txBody>
          <a:bodyPr wrap="square">
            <a:spAutoFit/>
          </a:bodyPr>
          <a:p>
            <a:pPr eaLnBrk="1" hangingPunct="1">
              <a:lnSpc>
                <a:spcPct val="150000"/>
              </a:lnSpc>
            </a:pPr>
            <a:endParaRPr lang="en-US" sz="1200" dirty="0">
              <a:latin typeface="微软雅黑" panose="020B0503020204020204" charset="-122"/>
              <a:ea typeface="微软雅黑" panose="020B0503020204020204" charset="-122"/>
            </a:endParaRPr>
          </a:p>
          <a:p>
            <a:pPr eaLnBrk="1" hangingPunct="1">
              <a:lnSpc>
                <a:spcPct val="150000"/>
              </a:lnSpc>
            </a:pPr>
            <a:r>
              <a:rPr lang="en-US" altLang="zh-CN" sz="1200" dirty="0">
                <a:latin typeface="微软雅黑" panose="020B0503020204020204" charset="-122"/>
                <a:ea typeface="微软雅黑" panose="020B0503020204020204" charset="-122"/>
              </a:rPr>
              <a:t>Just for today I will try to live through this day only and not tackle my whole life problem at once. I can do for twelve hours that</a:t>
            </a:r>
            <a:endParaRPr lang="en-US" altLang="zh-CN" sz="1200" dirty="0">
              <a:latin typeface="微软雅黑" panose="020B0503020204020204" charset="-122"/>
              <a:ea typeface="微软雅黑" panose="020B0503020204020204" charset="-122"/>
            </a:endParaRPr>
          </a:p>
          <a:p>
            <a:pPr eaLnBrk="1" hangingPunct="1">
              <a:lnSpc>
                <a:spcPct val="150000"/>
              </a:lnSpc>
            </a:pPr>
            <a:endParaRPr lang="en-US" altLang="zh-CN" sz="1200" dirty="0">
              <a:latin typeface="微软雅黑" panose="020B0503020204020204" charset="-122"/>
              <a:ea typeface="微软雅黑" panose="020B0503020204020204" charset="-122"/>
            </a:endParaRPr>
          </a:p>
          <a:p>
            <a:pPr>
              <a:lnSpc>
                <a:spcPct val="150000"/>
              </a:lnSpc>
            </a:pPr>
            <a:r>
              <a:rPr lang="en-US" altLang="zh-CN" sz="1200" dirty="0">
                <a:latin typeface="微软雅黑" panose="020B0503020204020204" charset="-122"/>
                <a:ea typeface="微软雅黑" panose="020B0503020204020204" charset="-122"/>
              </a:rPr>
              <a:t>Just for today I will try to live through this day only and not tackle my whole life problem at once. I can do for twelve hours that hours that Just for today I will try to live through this day only and not tackle my</a:t>
            </a:r>
            <a:endParaRPr lang="zh-CN" altLang="en-US" sz="1200" dirty="0">
              <a:latin typeface="微软雅黑" panose="020B0503020204020204" charset="-122"/>
              <a:ea typeface="微软雅黑" panose="020B0503020204020204" charset="-122"/>
            </a:endParaRPr>
          </a:p>
        </p:txBody>
      </p:sp>
      <p:sp>
        <p:nvSpPr>
          <p:cNvPr id="25" name="PA-矩形 24"/>
          <p:cNvSpPr/>
          <p:nvPr>
            <p:custDataLst>
              <p:tags r:id="rId23"/>
            </p:custDataLst>
          </p:nvPr>
        </p:nvSpPr>
        <p:spPr>
          <a:xfrm>
            <a:off x="861060" y="1637030"/>
            <a:ext cx="5579110" cy="4354195"/>
          </a:xfrm>
          <a:prstGeom prst="rect">
            <a:avLst/>
          </a:prstGeom>
          <a:noFill/>
          <a:ln>
            <a:solidFill>
              <a:srgbClr val="408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7" name="PA-图片 26"/>
          <p:cNvPicPr>
            <a:picLocks noChangeAspect="1"/>
          </p:cNvPicPr>
          <p:nvPr>
            <p:custDataLst>
              <p:tags r:id="rId24"/>
            </p:custDataLst>
          </p:nvPr>
        </p:nvPicPr>
        <p:blipFill>
          <a:blip r:embed="rId25"/>
          <a:srcRect l="18845" r="12978"/>
          <a:stretch>
            <a:fillRect/>
          </a:stretch>
        </p:blipFill>
        <p:spPr>
          <a:xfrm>
            <a:off x="6699885" y="1637030"/>
            <a:ext cx="4700270" cy="4353560"/>
          </a:xfrm>
          <a:prstGeom prst="rect">
            <a:avLst/>
          </a:prstGeom>
        </p:spPr>
      </p:pic>
    </p:spTree>
    <p:custDataLst>
      <p:tags r:id="rId2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A-图片 3"/>
          <p:cNvPicPr>
            <a:picLocks noChangeAspect="1"/>
          </p:cNvPicPr>
          <p:nvPr>
            <p:custDataLst>
              <p:tags r:id="rId1"/>
            </p:custDataLst>
          </p:nvPr>
        </p:nvPicPr>
        <p:blipFill>
          <a:blip r:embed="rId2"/>
          <a:srcRect t="14706" b="12792"/>
          <a:stretch>
            <a:fillRect/>
          </a:stretch>
        </p:blipFill>
        <p:spPr>
          <a:xfrm>
            <a:off x="337820" y="1486535"/>
            <a:ext cx="11612245" cy="3271520"/>
          </a:xfrm>
          <a:prstGeom prst="rect">
            <a:avLst/>
          </a:prstGeom>
        </p:spPr>
      </p:pic>
      <p:grpSp>
        <p:nvGrpSpPr>
          <p:cNvPr id="5" name="PA-组合 4"/>
          <p:cNvGrpSpPr/>
          <p:nvPr>
            <p:custDataLst>
              <p:tags r:id="rId3"/>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4"/>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5"/>
              </p:custDataLst>
            </p:nvPr>
          </p:nvPicPr>
          <p:blipFill>
            <a:blip r:embed="rId6"/>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7"/>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7" name="PA-矩形 6"/>
          <p:cNvSpPr/>
          <p:nvPr>
            <p:custDataLst>
              <p:tags r:id="rId8"/>
            </p:custDataLst>
          </p:nvPr>
        </p:nvSpPr>
        <p:spPr>
          <a:xfrm>
            <a:off x="361315" y="1637030"/>
            <a:ext cx="11588750" cy="1168400"/>
          </a:xfrm>
          <a:prstGeom prst="rect">
            <a:avLst/>
          </a:prstGeom>
        </p:spPr>
        <p:txBody>
          <a:bodyPr wrap="square">
            <a:spAutoFit/>
          </a:bodyPr>
          <a:p>
            <a:pPr>
              <a:buFontTx/>
              <a:buNone/>
            </a:pPr>
            <a:endParaRPr lang="en-US" altLang="zh-CN" sz="1400">
              <a:solidFill>
                <a:schemeClr val="bg1"/>
              </a:solidFill>
              <a:latin typeface="微软雅黑" panose="020B0503020204020204" charset="-122"/>
              <a:ea typeface="微软雅黑" panose="020B0503020204020204" charset="-122"/>
            </a:endParaRPr>
          </a:p>
          <a:p>
            <a:pPr>
              <a:lnSpc>
                <a:spcPct val="150000"/>
              </a:lnSpc>
            </a:pPr>
            <a:r>
              <a:rPr lang="en-US" altLang="zh-CN" sz="1400">
                <a:solidFill>
                  <a:schemeClr val="bg1"/>
                </a:solidFill>
                <a:latin typeface="微软雅黑" panose="020B0503020204020204" charset="-122"/>
                <a:ea typeface="微软雅黑" panose="020B0503020204020204" charset="-122"/>
              </a:rPr>
              <a:t>Just for today I will try to live this day only and not tackle my whole life problem at Just for today I will try to live this day only and not tackle my whole life problem at</a:t>
            </a:r>
            <a:endParaRPr lang="zh-CN" altLang="en-US" sz="1400">
              <a:solidFill>
                <a:schemeClr val="bg1"/>
              </a:solidFill>
              <a:latin typeface="微软雅黑" panose="020B0503020204020204" charset="-122"/>
              <a:ea typeface="微软雅黑" panose="020B0503020204020204" charset="-122"/>
            </a:endParaRPr>
          </a:p>
          <a:p>
            <a:endParaRPr lang="zh-CN" altLang="en-US" sz="1400" dirty="0">
              <a:solidFill>
                <a:schemeClr val="bg1"/>
              </a:solidFill>
              <a:latin typeface="微软雅黑" panose="020B0503020204020204" charset="-122"/>
              <a:ea typeface="微软雅黑" panose="020B0503020204020204" charset="-122"/>
            </a:endParaRPr>
          </a:p>
        </p:txBody>
      </p:sp>
      <p:sp>
        <p:nvSpPr>
          <p:cNvPr id="8" name="PA-矩形 7"/>
          <p:cNvSpPr/>
          <p:nvPr>
            <p:custDataLst>
              <p:tags r:id="rId9"/>
            </p:custDataLst>
          </p:nvPr>
        </p:nvSpPr>
        <p:spPr>
          <a:xfrm>
            <a:off x="283113" y="5001447"/>
            <a:ext cx="3132195" cy="923330"/>
          </a:xfrm>
          <a:prstGeom prst="rect">
            <a:avLst/>
          </a:prstGeom>
        </p:spPr>
        <p:txBody>
          <a:bodyPr wrap="square">
            <a:spAutoFit/>
          </a:bodyPr>
          <a:p>
            <a:pPr algn="ctr">
              <a:buFontTx/>
              <a:buNone/>
            </a:pPr>
            <a:r>
              <a:rPr lang="en-US" altLang="zh-CN" b="1" dirty="0">
                <a:solidFill>
                  <a:srgbClr val="408668"/>
                </a:solidFill>
                <a:latin typeface="微软雅黑" panose="020B0503020204020204" charset="-122"/>
                <a:ea typeface="微软雅黑" panose="020B0503020204020204" charset="-122"/>
              </a:rPr>
              <a:t>ADD YOUR TITTLE</a:t>
            </a:r>
            <a:endParaRPr lang="en-US" altLang="zh-CN" sz="1200" dirty="0">
              <a:solidFill>
                <a:srgbClr val="408668"/>
              </a:solidFill>
              <a:latin typeface="微软雅黑" panose="020B0503020204020204" charset="-122"/>
              <a:ea typeface="微软雅黑" panose="020B0503020204020204" charset="-122"/>
            </a:endParaRPr>
          </a:p>
          <a:p>
            <a:pPr algn="ctr"/>
            <a:r>
              <a:rPr lang="en-US" altLang="zh-CN" sz="1200" dirty="0">
                <a:solidFill>
                  <a:srgbClr val="408668"/>
                </a:solidFill>
                <a:latin typeface="微软雅黑" panose="020B0503020204020204" charset="-122"/>
                <a:ea typeface="微软雅黑" panose="020B0503020204020204" charset="-122"/>
              </a:rPr>
              <a:t>Just for today I will try to live this day only and not tackle my whole life problem at</a:t>
            </a:r>
            <a:endParaRPr lang="en-US" altLang="zh-CN" sz="1200" dirty="0">
              <a:solidFill>
                <a:srgbClr val="408668"/>
              </a:solidFill>
              <a:latin typeface="微软雅黑" panose="020B0503020204020204" charset="-122"/>
              <a:ea typeface="微软雅黑" panose="020B0503020204020204" charset="-122"/>
            </a:endParaRPr>
          </a:p>
        </p:txBody>
      </p:sp>
      <p:sp>
        <p:nvSpPr>
          <p:cNvPr id="9" name="PA-矩形 8"/>
          <p:cNvSpPr/>
          <p:nvPr>
            <p:custDataLst>
              <p:tags r:id="rId10"/>
            </p:custDataLst>
          </p:nvPr>
        </p:nvSpPr>
        <p:spPr>
          <a:xfrm>
            <a:off x="4360399" y="5001447"/>
            <a:ext cx="3132195" cy="923330"/>
          </a:xfrm>
          <a:prstGeom prst="rect">
            <a:avLst/>
          </a:prstGeom>
        </p:spPr>
        <p:txBody>
          <a:bodyPr wrap="square">
            <a:spAutoFit/>
          </a:bodyPr>
          <a:p>
            <a:pPr algn="ctr">
              <a:buFontTx/>
              <a:buNone/>
            </a:pPr>
            <a:r>
              <a:rPr lang="en-US" altLang="zh-CN" b="1" dirty="0">
                <a:solidFill>
                  <a:srgbClr val="408668"/>
                </a:solidFill>
                <a:latin typeface="微软雅黑" panose="020B0503020204020204" charset="-122"/>
                <a:ea typeface="微软雅黑" panose="020B0503020204020204" charset="-122"/>
              </a:rPr>
              <a:t>ADD YOUR TITTLE</a:t>
            </a:r>
            <a:endParaRPr lang="en-US" altLang="zh-CN" sz="1200" dirty="0">
              <a:solidFill>
                <a:srgbClr val="408668"/>
              </a:solidFill>
              <a:latin typeface="微软雅黑" panose="020B0503020204020204" charset="-122"/>
              <a:ea typeface="微软雅黑" panose="020B0503020204020204" charset="-122"/>
            </a:endParaRPr>
          </a:p>
          <a:p>
            <a:pPr algn="ctr"/>
            <a:r>
              <a:rPr lang="en-US" altLang="zh-CN" sz="1200" dirty="0">
                <a:solidFill>
                  <a:srgbClr val="408668"/>
                </a:solidFill>
                <a:latin typeface="微软雅黑" panose="020B0503020204020204" charset="-122"/>
                <a:ea typeface="微软雅黑" panose="020B0503020204020204" charset="-122"/>
              </a:rPr>
              <a:t>Just for today I will try to live this day only and not tackle my whole life problem at</a:t>
            </a:r>
            <a:endParaRPr lang="en-US" altLang="zh-CN" sz="1200" dirty="0">
              <a:solidFill>
                <a:srgbClr val="408668"/>
              </a:solidFill>
              <a:latin typeface="微软雅黑" panose="020B0503020204020204" charset="-122"/>
              <a:ea typeface="微软雅黑" panose="020B0503020204020204" charset="-122"/>
            </a:endParaRPr>
          </a:p>
        </p:txBody>
      </p:sp>
      <p:sp>
        <p:nvSpPr>
          <p:cNvPr id="10" name="PA-矩形 9"/>
          <p:cNvSpPr/>
          <p:nvPr>
            <p:custDataLst>
              <p:tags r:id="rId11"/>
            </p:custDataLst>
          </p:nvPr>
        </p:nvSpPr>
        <p:spPr>
          <a:xfrm>
            <a:off x="8437685" y="5001447"/>
            <a:ext cx="3132195" cy="923330"/>
          </a:xfrm>
          <a:prstGeom prst="rect">
            <a:avLst/>
          </a:prstGeom>
        </p:spPr>
        <p:txBody>
          <a:bodyPr wrap="square">
            <a:spAutoFit/>
          </a:bodyPr>
          <a:p>
            <a:pPr algn="ctr">
              <a:buFontTx/>
              <a:buNone/>
            </a:pPr>
            <a:r>
              <a:rPr lang="en-US" altLang="zh-CN" b="1" dirty="0">
                <a:solidFill>
                  <a:srgbClr val="408668"/>
                </a:solidFill>
                <a:latin typeface="微软雅黑" panose="020B0503020204020204" charset="-122"/>
                <a:ea typeface="微软雅黑" panose="020B0503020204020204" charset="-122"/>
              </a:rPr>
              <a:t>ADD YOUR TITTLE</a:t>
            </a:r>
            <a:endParaRPr lang="en-US" altLang="zh-CN" sz="1200" dirty="0">
              <a:solidFill>
                <a:srgbClr val="408668"/>
              </a:solidFill>
              <a:latin typeface="微软雅黑" panose="020B0503020204020204" charset="-122"/>
              <a:ea typeface="微软雅黑" panose="020B0503020204020204" charset="-122"/>
            </a:endParaRPr>
          </a:p>
          <a:p>
            <a:pPr algn="ctr"/>
            <a:r>
              <a:rPr lang="en-US" altLang="zh-CN" sz="1200" dirty="0">
                <a:solidFill>
                  <a:srgbClr val="408668"/>
                </a:solidFill>
                <a:latin typeface="微软雅黑" panose="020B0503020204020204" charset="-122"/>
                <a:ea typeface="微软雅黑" panose="020B0503020204020204" charset="-122"/>
              </a:rPr>
              <a:t>Just for today I will try to live this day only and not tackle my whole life problem at</a:t>
            </a:r>
            <a:endParaRPr lang="en-US" altLang="zh-CN" sz="1200" dirty="0">
              <a:solidFill>
                <a:srgbClr val="408668"/>
              </a:solidFill>
              <a:latin typeface="微软雅黑" panose="020B0503020204020204" charset="-122"/>
              <a:ea typeface="微软雅黑" panose="020B0503020204020204" charset="-122"/>
            </a:endParaRPr>
          </a:p>
        </p:txBody>
      </p:sp>
      <p:sp>
        <p:nvSpPr>
          <p:cNvPr id="11" name="PA-矩形 10"/>
          <p:cNvSpPr/>
          <p:nvPr>
            <p:custDataLst>
              <p:tags r:id="rId12"/>
            </p:custDataLst>
          </p:nvPr>
        </p:nvSpPr>
        <p:spPr>
          <a:xfrm>
            <a:off x="361625" y="1486768"/>
            <a:ext cx="2307427" cy="369332"/>
          </a:xfrm>
          <a:prstGeom prst="rect">
            <a:avLst/>
          </a:prstGeom>
          <a:solidFill>
            <a:srgbClr val="408668"/>
          </a:solidFill>
        </p:spPr>
        <p:txBody>
          <a:bodyPr wrap="none">
            <a:spAutoFit/>
          </a:bodyPr>
          <a:p>
            <a:pPr>
              <a:buFontTx/>
              <a:buNone/>
            </a:pPr>
            <a:r>
              <a:rPr lang="en-US" altLang="zh-CN" b="1" dirty="0">
                <a:solidFill>
                  <a:schemeClr val="bg1"/>
                </a:solidFill>
                <a:latin typeface="微软雅黑" panose="020B0503020204020204" charset="-122"/>
                <a:ea typeface="微软雅黑" panose="020B0503020204020204" charset="-122"/>
              </a:rPr>
              <a:t>ADD YOUR TITTLE</a:t>
            </a:r>
            <a:endParaRPr lang="en-US" altLang="zh-CN" b="1" dirty="0">
              <a:solidFill>
                <a:schemeClr val="bg1"/>
              </a:solidFill>
              <a:latin typeface="微软雅黑" panose="020B0503020204020204" charset="-122"/>
              <a:ea typeface="微软雅黑" panose="020B0503020204020204" charset="-122"/>
            </a:endParaRPr>
          </a:p>
        </p:txBody>
      </p:sp>
    </p:spTree>
    <p:custDataLst>
      <p:tags r:id="rId1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1"/>
            </p:custDataLst>
          </p:nvPr>
        </p:nvSpPr>
        <p:spPr>
          <a:xfrm>
            <a:off x="2437765" y="4199890"/>
            <a:ext cx="7317740" cy="333375"/>
          </a:xfrm>
          <a:prstGeom prst="rect">
            <a:avLst/>
          </a:prstGeom>
        </p:spPr>
        <p:txBody>
          <a:bodyPr wrap="square">
            <a:spAutoFit/>
          </a:bodyPr>
          <a:p>
            <a:pPr algn="ctr">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Aenean massa.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grpSp>
        <p:nvGrpSpPr>
          <p:cNvPr id="4" name="PA-组合 3"/>
          <p:cNvGrpSpPr/>
          <p:nvPr>
            <p:custDataLst>
              <p:tags r:id="rId2"/>
            </p:custDataLst>
          </p:nvPr>
        </p:nvGrpSpPr>
        <p:grpSpPr>
          <a:xfrm>
            <a:off x="810895" y="1776730"/>
            <a:ext cx="10570210" cy="5076190"/>
            <a:chOff x="1560" y="1837"/>
            <a:chExt cx="16646" cy="7994"/>
          </a:xfrm>
        </p:grpSpPr>
        <p:pic>
          <p:nvPicPr>
            <p:cNvPr id="2" name="PA-图片 1" descr="449115fde3e74e24b5f944f9afcbbcec"/>
            <p:cNvPicPr>
              <a:picLocks noChangeAspect="1"/>
            </p:cNvPicPr>
            <p:nvPr>
              <p:custDataLst>
                <p:tags r:id="rId3"/>
              </p:custDataLst>
            </p:nvPr>
          </p:nvPicPr>
          <p:blipFill>
            <a:blip r:embed="rId4"/>
            <a:stretch>
              <a:fillRect/>
            </a:stretch>
          </p:blipFill>
          <p:spPr>
            <a:xfrm>
              <a:off x="12206" y="1837"/>
              <a:ext cx="6000" cy="7995"/>
            </a:xfrm>
            <a:prstGeom prst="rect">
              <a:avLst/>
            </a:prstGeom>
          </p:spPr>
        </p:pic>
        <p:pic>
          <p:nvPicPr>
            <p:cNvPr id="3" name="PA-图片 2" descr="449115fde3e74e24b5f944f9afcbbcec"/>
            <p:cNvPicPr>
              <a:picLocks noChangeAspect="1"/>
            </p:cNvPicPr>
            <p:nvPr>
              <p:custDataLst>
                <p:tags r:id="rId5"/>
              </p:custDataLst>
            </p:nvPr>
          </p:nvPicPr>
          <p:blipFill>
            <a:blip r:embed="rId4"/>
            <a:stretch>
              <a:fillRect/>
            </a:stretch>
          </p:blipFill>
          <p:spPr>
            <a:xfrm flipH="1">
              <a:off x="1560" y="1837"/>
              <a:ext cx="6000" cy="7995"/>
            </a:xfrm>
            <a:prstGeom prst="rect">
              <a:avLst/>
            </a:prstGeom>
          </p:spPr>
        </p:pic>
      </p:grpSp>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6"/>
            </p:custDataLst>
          </p:nvPr>
        </p:nvSpPr>
        <p:spPr>
          <a:xfrm>
            <a:off x="3655060" y="3388678"/>
            <a:ext cx="4881880" cy="706755"/>
          </a:xfrm>
          <a:prstGeom prst="rect">
            <a:avLst/>
          </a:prstGeom>
        </p:spPr>
        <p:txBody>
          <a:bodyPr wrap="none">
            <a:spAutoFit/>
          </a:bodyPr>
          <a:p>
            <a:pPr algn="ctr"/>
            <a:r>
              <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第四</a:t>
            </a:r>
            <a:r>
              <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章 输入您的标题</a:t>
            </a:r>
            <a:endPar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pic>
        <p:nvPicPr>
          <p:cNvPr id="5" name="PA-图片 4" descr="0e65afe06f4f03a0a0917b5f94e87b3e"/>
          <p:cNvPicPr>
            <a:picLocks noChangeAspect="1"/>
          </p:cNvPicPr>
          <p:nvPr>
            <p:custDataLst>
              <p:tags r:id="rId7"/>
            </p:custDataLst>
          </p:nvPr>
        </p:nvPicPr>
        <p:blipFill>
          <a:blip r:embed="rId8"/>
          <a:srcRect l="21917"/>
          <a:stretch>
            <a:fillRect/>
          </a:stretch>
        </p:blipFill>
        <p:spPr>
          <a:xfrm>
            <a:off x="7985125" y="369570"/>
            <a:ext cx="3954145" cy="3335020"/>
          </a:xfrm>
          <a:prstGeom prst="rect">
            <a:avLst/>
          </a:prstGeom>
        </p:spPr>
      </p:pic>
      <p:pic>
        <p:nvPicPr>
          <p:cNvPr id="6" name="PA-图片 5" descr="0e65afe06f4f03a0a0917b5f94e87b3e"/>
          <p:cNvPicPr>
            <a:picLocks noChangeAspect="1"/>
          </p:cNvPicPr>
          <p:nvPr>
            <p:custDataLst>
              <p:tags r:id="rId9"/>
            </p:custDataLst>
          </p:nvPr>
        </p:nvPicPr>
        <p:blipFill>
          <a:blip r:embed="rId8"/>
          <a:srcRect l="20042"/>
          <a:stretch>
            <a:fillRect/>
          </a:stretch>
        </p:blipFill>
        <p:spPr>
          <a:xfrm flipH="1">
            <a:off x="328295" y="369570"/>
            <a:ext cx="4049395" cy="3335655"/>
          </a:xfrm>
          <a:prstGeom prst="rect">
            <a:avLst/>
          </a:prstGeom>
        </p:spPr>
      </p:pic>
      <p:sp useBgFill="1">
        <p:nvSpPr>
          <p:cNvPr id="8" name="PA-矩形 7"/>
          <p:cNvSpPr/>
          <p:nvPr>
            <p:custDataLst>
              <p:tags r:id="rId10"/>
            </p:custDataLst>
          </p:nvPr>
        </p:nvSpPr>
        <p:spPr>
          <a:xfrm>
            <a:off x="3573145" y="1609725"/>
            <a:ext cx="4993640" cy="10394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PA-图片 7" descr="d716ea916b90a584ba8c21b5da262ec8"/>
          <p:cNvPicPr>
            <a:picLocks noChangeAspect="1"/>
          </p:cNvPicPr>
          <p:nvPr>
            <p:custDataLst>
              <p:tags r:id="rId1"/>
            </p:custDataLst>
          </p:nvPr>
        </p:nvPicPr>
        <p:blipFill>
          <a:blip r:embed="rId2"/>
          <a:srcRect t="34432" r="10754" b="6597"/>
          <a:stretch>
            <a:fillRect/>
          </a:stretch>
        </p:blipFill>
        <p:spPr>
          <a:xfrm flipH="1">
            <a:off x="166370" y="462915"/>
            <a:ext cx="5986780" cy="5931535"/>
          </a:xfrm>
          <a:prstGeom prst="rect">
            <a:avLst/>
          </a:prstGeom>
        </p:spPr>
      </p:pic>
      <p:grpSp>
        <p:nvGrpSpPr>
          <p:cNvPr id="5" name="PA-组合 4"/>
          <p:cNvGrpSpPr/>
          <p:nvPr>
            <p:custDataLst>
              <p:tags r:id="rId3"/>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4"/>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5"/>
              </p:custDataLst>
            </p:nvPr>
          </p:nvPicPr>
          <p:blipFill>
            <a:blip r:embed="rId6"/>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7"/>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grpSp>
        <p:nvGrpSpPr>
          <p:cNvPr id="6" name="PA-组合 5"/>
          <p:cNvGrpSpPr/>
          <p:nvPr>
            <p:custDataLst>
              <p:tags r:id="rId8"/>
            </p:custDataLst>
          </p:nvPr>
        </p:nvGrpSpPr>
        <p:grpSpPr>
          <a:xfrm rot="0">
            <a:off x="5985510" y="3956685"/>
            <a:ext cx="1214120" cy="1264920"/>
            <a:chOff x="2969417" y="404348"/>
            <a:chExt cx="4457700" cy="1885273"/>
          </a:xfrm>
        </p:grpSpPr>
        <p:grpSp>
          <p:nvGrpSpPr>
            <p:cNvPr id="9" name="组合 8"/>
            <p:cNvGrpSpPr/>
            <p:nvPr/>
          </p:nvGrpSpPr>
          <p:grpSpPr>
            <a:xfrm>
              <a:off x="2969417" y="404348"/>
              <a:ext cx="4336868" cy="1885273"/>
              <a:chOff x="1728788" y="1800223"/>
              <a:chExt cx="7876408" cy="3423942"/>
            </a:xfrm>
          </p:grpSpPr>
          <p:sp>
            <p:nvSpPr>
              <p:cNvPr id="11" name="PA-矩形 10"/>
              <p:cNvSpPr/>
              <p:nvPr>
                <p:custDataLst>
                  <p:tags r:id="rId9"/>
                </p:custDataLst>
              </p:nvPr>
            </p:nvSpPr>
            <p:spPr>
              <a:xfrm>
                <a:off x="1935585" y="3390389"/>
                <a:ext cx="7669611" cy="1833776"/>
              </a:xfrm>
              <a:prstGeom prst="rect">
                <a:avLst/>
              </a:prstGeom>
              <a:solidFill>
                <a:schemeClr val="tx1"/>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PA-矩形 11"/>
              <p:cNvSpPr/>
              <p:nvPr>
                <p:custDataLst>
                  <p:tags r:id="rId10"/>
                </p:custDataLst>
              </p:nvPr>
            </p:nvSpPr>
            <p:spPr>
              <a:xfrm>
                <a:off x="1728788" y="1800223"/>
                <a:ext cx="7669607" cy="2320387"/>
              </a:xfrm>
              <a:prstGeom prst="rect">
                <a:avLst/>
              </a:prstGeom>
              <a:solidFill>
                <a:schemeClr val="tx1"/>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PA-矩形 9"/>
            <p:cNvSpPr/>
            <p:nvPr>
              <p:custDataLst>
                <p:tags r:id="rId11"/>
              </p:custDataLst>
            </p:nvPr>
          </p:nvSpPr>
          <p:spPr>
            <a:xfrm>
              <a:off x="3049393" y="507751"/>
              <a:ext cx="4377724" cy="1541914"/>
            </a:xfrm>
            <a:prstGeom prst="rect">
              <a:avLst/>
            </a:prstGeom>
            <a:solidFill>
              <a:srgbClr val="4086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 name="PA-组合 13"/>
          <p:cNvGrpSpPr/>
          <p:nvPr>
            <p:custDataLst>
              <p:tags r:id="rId12"/>
            </p:custDataLst>
          </p:nvPr>
        </p:nvGrpSpPr>
        <p:grpSpPr>
          <a:xfrm rot="0">
            <a:off x="5963285" y="1534160"/>
            <a:ext cx="1236345" cy="1292860"/>
            <a:chOff x="2969417" y="404348"/>
            <a:chExt cx="4457700" cy="1885273"/>
          </a:xfrm>
        </p:grpSpPr>
        <p:grpSp>
          <p:nvGrpSpPr>
            <p:cNvPr id="17" name="组合 16"/>
            <p:cNvGrpSpPr/>
            <p:nvPr/>
          </p:nvGrpSpPr>
          <p:grpSpPr>
            <a:xfrm>
              <a:off x="2969417" y="404348"/>
              <a:ext cx="4336868" cy="1885273"/>
              <a:chOff x="1728788" y="1800223"/>
              <a:chExt cx="7876408" cy="3423942"/>
            </a:xfrm>
          </p:grpSpPr>
          <p:sp>
            <p:nvSpPr>
              <p:cNvPr id="19" name="PA-矩形 18"/>
              <p:cNvSpPr/>
              <p:nvPr>
                <p:custDataLst>
                  <p:tags r:id="rId13"/>
                </p:custDataLst>
              </p:nvPr>
            </p:nvSpPr>
            <p:spPr>
              <a:xfrm>
                <a:off x="1935585" y="3390389"/>
                <a:ext cx="7669611" cy="1833776"/>
              </a:xfrm>
              <a:prstGeom prst="rect">
                <a:avLst/>
              </a:prstGeom>
              <a:solidFill>
                <a:schemeClr val="tx1"/>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PA-矩形 19"/>
              <p:cNvSpPr/>
              <p:nvPr>
                <p:custDataLst>
                  <p:tags r:id="rId14"/>
                </p:custDataLst>
              </p:nvPr>
            </p:nvSpPr>
            <p:spPr>
              <a:xfrm>
                <a:off x="1728788" y="1800223"/>
                <a:ext cx="7669607" cy="2320387"/>
              </a:xfrm>
              <a:prstGeom prst="rect">
                <a:avLst/>
              </a:prstGeom>
              <a:solidFill>
                <a:schemeClr val="tx1"/>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 name="PA-矩形 3"/>
            <p:cNvSpPr/>
            <p:nvPr>
              <p:custDataLst>
                <p:tags r:id="rId15"/>
              </p:custDataLst>
            </p:nvPr>
          </p:nvSpPr>
          <p:spPr>
            <a:xfrm>
              <a:off x="3049393" y="507751"/>
              <a:ext cx="4377724" cy="1541914"/>
            </a:xfrm>
            <a:prstGeom prst="rect">
              <a:avLst/>
            </a:prstGeom>
            <a:solidFill>
              <a:srgbClr val="4086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PA-文本框 22"/>
          <p:cNvSpPr txBox="1">
            <a:spLocks noChangeArrowheads="1"/>
          </p:cNvSpPr>
          <p:nvPr>
            <p:custDataLst>
              <p:tags r:id="rId16"/>
            </p:custDataLst>
          </p:nvPr>
        </p:nvSpPr>
        <p:spPr bwMode="auto">
          <a:xfrm>
            <a:off x="7401017" y="1612620"/>
            <a:ext cx="3308902" cy="400110"/>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b="1" dirty="0">
                <a:solidFill>
                  <a:srgbClr val="408668"/>
                </a:solidFill>
                <a:latin typeface="微软雅黑" panose="020B0503020204020204" charset="-122"/>
                <a:ea typeface="微软雅黑" panose="020B0503020204020204" charset="-122"/>
                <a:sym typeface="微软雅黑" panose="020B0503020204020204" charset="-122"/>
              </a:rPr>
              <a:t>ADD TITLE HERE</a:t>
            </a:r>
            <a:endParaRPr lang="en-US" altLang="zh-CN" sz="2000" b="1" dirty="0">
              <a:solidFill>
                <a:srgbClr val="408668"/>
              </a:solidFill>
              <a:latin typeface="微软雅黑" panose="020B0503020204020204" charset="-122"/>
              <a:ea typeface="微软雅黑" panose="020B0503020204020204" charset="-122"/>
              <a:sym typeface="微软雅黑" panose="020B0503020204020204" charset="-122"/>
            </a:endParaRPr>
          </a:p>
        </p:txBody>
      </p:sp>
      <p:sp>
        <p:nvSpPr>
          <p:cNvPr id="22" name="PA-矩形 23"/>
          <p:cNvSpPr>
            <a:spLocks noChangeArrowheads="1"/>
          </p:cNvSpPr>
          <p:nvPr>
            <p:custDataLst>
              <p:tags r:id="rId17"/>
            </p:custDataLst>
          </p:nvPr>
        </p:nvSpPr>
        <p:spPr bwMode="auto">
          <a:xfrm>
            <a:off x="7456716" y="2012730"/>
            <a:ext cx="4117283" cy="1169551"/>
          </a:xfrm>
          <a:prstGeom prst="rect">
            <a:avLst/>
          </a:prstGeom>
          <a:noFill/>
          <a:ln>
            <a:noFill/>
          </a:ln>
        </p:spPr>
        <p:txBody>
          <a:bodyPr wrap="square">
            <a:spAutoFit/>
          </a:bodyPr>
          <a:lstStyle/>
          <a:p>
            <a:pPr eaLnBrk="1" hangingPunct="1"/>
            <a:r>
              <a:rPr lang="en-US" sz="1400" dirty="0">
                <a:latin typeface="微软雅黑" panose="020B0503020204020204" charset="-122"/>
                <a:ea typeface="微软雅黑" panose="020B0503020204020204" charset="-122"/>
              </a:rPr>
              <a:t>hours that </a:t>
            </a:r>
            <a:r>
              <a:rPr lang="en-US" altLang="zh-CN" sz="1400" dirty="0">
                <a:latin typeface="微软雅黑" panose="020B0503020204020204" charset="-122"/>
                <a:ea typeface="微软雅黑" panose="020B0503020204020204" charset="-122"/>
              </a:rPr>
              <a:t>Just for today I will try to live through this day only and not tackle my whole life problem at once. I can do for twelve hours that</a:t>
            </a:r>
            <a:endParaRPr lang="zh-CN" altLang="en-US" sz="1400" dirty="0">
              <a:latin typeface="微软雅黑" panose="020B0503020204020204" charset="-122"/>
              <a:ea typeface="微软雅黑" panose="020B0503020204020204" charset="-122"/>
            </a:endParaRPr>
          </a:p>
          <a:p>
            <a:pPr eaLnBrk="1" hangingPunct="1"/>
            <a:endParaRPr lang="zh-CN" altLang="en-US" sz="1400" dirty="0">
              <a:latin typeface="微软雅黑" panose="020B0503020204020204" charset="-122"/>
              <a:ea typeface="微软雅黑" panose="020B0503020204020204" charset="-122"/>
            </a:endParaRPr>
          </a:p>
        </p:txBody>
      </p:sp>
      <p:sp>
        <p:nvSpPr>
          <p:cNvPr id="23" name="PA-文本框 22"/>
          <p:cNvSpPr txBox="1">
            <a:spLocks noChangeArrowheads="1"/>
          </p:cNvSpPr>
          <p:nvPr>
            <p:custDataLst>
              <p:tags r:id="rId18"/>
            </p:custDataLst>
          </p:nvPr>
        </p:nvSpPr>
        <p:spPr bwMode="auto">
          <a:xfrm>
            <a:off x="7456716" y="3966930"/>
            <a:ext cx="3308902" cy="400110"/>
          </a:xfrm>
          <a:prstGeom prst="rect">
            <a:avLst/>
          </a:prstGeom>
          <a:noFill/>
          <a:ln>
            <a:noFill/>
          </a:ln>
        </p:spPr>
        <p:txBody>
          <a:bodyPr wrap="square">
            <a:spAutoFit/>
          </a:bodyPr>
          <a:lstStyle>
            <a:lvl1pPr/>
            <a:lvl2pPr marL="742950" indent="-285750"/>
            <a:lvl3pPr/>
            <a:lvl4pPr/>
            <a:lvl5pPr/>
            <a:lvl6pPr/>
            <a:lvl7pPr/>
            <a:lvl8pPr/>
            <a:lvl9pPr/>
          </a:lstStyle>
          <a:p>
            <a:r>
              <a:rPr lang="en-US" altLang="zh-CN" sz="2000" b="1" dirty="0">
                <a:solidFill>
                  <a:srgbClr val="408668"/>
                </a:solidFill>
                <a:latin typeface="微软雅黑" panose="020B0503020204020204" charset="-122"/>
                <a:ea typeface="微软雅黑" panose="020B0503020204020204" charset="-122"/>
                <a:sym typeface="微软雅黑" panose="020B0503020204020204" charset="-122"/>
              </a:rPr>
              <a:t>ADD TITLE HERE</a:t>
            </a:r>
            <a:endParaRPr lang="en-US" altLang="zh-CN" sz="2000" b="1" dirty="0">
              <a:solidFill>
                <a:srgbClr val="408668"/>
              </a:solidFill>
              <a:latin typeface="微软雅黑" panose="020B0503020204020204" charset="-122"/>
              <a:ea typeface="微软雅黑" panose="020B0503020204020204" charset="-122"/>
              <a:sym typeface="微软雅黑" panose="020B0503020204020204" charset="-122"/>
            </a:endParaRPr>
          </a:p>
        </p:txBody>
      </p:sp>
      <p:sp>
        <p:nvSpPr>
          <p:cNvPr id="24" name="PA-矩形 23"/>
          <p:cNvSpPr>
            <a:spLocks noChangeArrowheads="1"/>
          </p:cNvSpPr>
          <p:nvPr>
            <p:custDataLst>
              <p:tags r:id="rId19"/>
            </p:custDataLst>
          </p:nvPr>
        </p:nvSpPr>
        <p:spPr bwMode="auto">
          <a:xfrm>
            <a:off x="7512415" y="4367040"/>
            <a:ext cx="4117283" cy="1169551"/>
          </a:xfrm>
          <a:prstGeom prst="rect">
            <a:avLst/>
          </a:prstGeom>
          <a:noFill/>
          <a:ln>
            <a:noFill/>
          </a:ln>
        </p:spPr>
        <p:txBody>
          <a:bodyPr wrap="square">
            <a:spAutoFit/>
          </a:bodyPr>
          <a:lstStyle/>
          <a:p>
            <a:pPr eaLnBrk="1" hangingPunct="1"/>
            <a:r>
              <a:rPr lang="en-US" sz="1400" dirty="0">
                <a:latin typeface="微软雅黑" panose="020B0503020204020204" charset="-122"/>
                <a:ea typeface="微软雅黑" panose="020B0503020204020204" charset="-122"/>
              </a:rPr>
              <a:t>hours that </a:t>
            </a:r>
            <a:r>
              <a:rPr lang="en-US" altLang="zh-CN" sz="1400" dirty="0">
                <a:latin typeface="微软雅黑" panose="020B0503020204020204" charset="-122"/>
                <a:ea typeface="微软雅黑" panose="020B0503020204020204" charset="-122"/>
              </a:rPr>
              <a:t>Just for today I will try to live through this day only and not tackle my whole life problem at once. I can do for twelve hours that</a:t>
            </a:r>
            <a:endParaRPr lang="zh-CN" altLang="en-US" sz="1400" dirty="0">
              <a:latin typeface="微软雅黑" panose="020B0503020204020204" charset="-122"/>
              <a:ea typeface="微软雅黑" panose="020B0503020204020204" charset="-122"/>
            </a:endParaRPr>
          </a:p>
          <a:p>
            <a:pPr eaLnBrk="1" hangingPunct="1"/>
            <a:endParaRPr lang="zh-CN" altLang="en-US" sz="1400" dirty="0">
              <a:latin typeface="微软雅黑" panose="020B0503020204020204" charset="-122"/>
              <a:ea typeface="微软雅黑" panose="020B0503020204020204" charset="-122"/>
            </a:endParaRPr>
          </a:p>
        </p:txBody>
      </p:sp>
      <p:sp>
        <p:nvSpPr>
          <p:cNvPr id="58" name="PA-文本框 57"/>
          <p:cNvSpPr txBox="1"/>
          <p:nvPr>
            <p:custDataLst>
              <p:tags r:id="rId20"/>
            </p:custDataLst>
          </p:nvPr>
        </p:nvSpPr>
        <p:spPr>
          <a:xfrm>
            <a:off x="5786606" y="1810706"/>
            <a:ext cx="1547843" cy="646331"/>
          </a:xfrm>
          <a:prstGeom prst="rect">
            <a:avLst/>
          </a:prstGeom>
          <a:noFill/>
        </p:spPr>
        <p:txBody>
          <a:bodyPr wrap="square" rtlCol="0">
            <a:spAutoFit/>
          </a:bodyPr>
          <a:p>
            <a:pPr algn="ctr"/>
            <a:r>
              <a:rPr lang="en-US" altLang="zh-CN" sz="3600" b="1" dirty="0">
                <a:solidFill>
                  <a:schemeClr val="bg1"/>
                </a:solidFill>
                <a:latin typeface="微软雅黑" panose="020B0503020204020204" charset="-122"/>
                <a:ea typeface="微软雅黑" panose="020B0503020204020204" charset="-122"/>
              </a:rPr>
              <a:t>01</a:t>
            </a:r>
            <a:endParaRPr lang="zh-CN" altLang="en-US" sz="3600" b="1" dirty="0">
              <a:solidFill>
                <a:schemeClr val="bg1"/>
              </a:solidFill>
              <a:latin typeface="微软雅黑" panose="020B0503020204020204" charset="-122"/>
              <a:ea typeface="微软雅黑" panose="020B0503020204020204" charset="-122"/>
            </a:endParaRPr>
          </a:p>
        </p:txBody>
      </p:sp>
      <p:sp>
        <p:nvSpPr>
          <p:cNvPr id="7" name="PA-文本框 6"/>
          <p:cNvSpPr txBox="1"/>
          <p:nvPr>
            <p:custDataLst>
              <p:tags r:id="rId21"/>
            </p:custDataLst>
          </p:nvPr>
        </p:nvSpPr>
        <p:spPr>
          <a:xfrm>
            <a:off x="5774541" y="4219896"/>
            <a:ext cx="1547843" cy="646331"/>
          </a:xfrm>
          <a:prstGeom prst="rect">
            <a:avLst/>
          </a:prstGeom>
          <a:noFill/>
        </p:spPr>
        <p:txBody>
          <a:bodyPr wrap="square" rtlCol="0">
            <a:spAutoFit/>
          </a:bodyPr>
          <a:p>
            <a:pPr algn="ctr"/>
            <a:r>
              <a:rPr lang="en-US" altLang="zh-CN" sz="3600" b="1" dirty="0">
                <a:solidFill>
                  <a:schemeClr val="bg1"/>
                </a:solidFill>
                <a:latin typeface="微软雅黑" panose="020B0503020204020204" charset="-122"/>
                <a:ea typeface="微软雅黑" panose="020B0503020204020204" charset="-122"/>
              </a:rPr>
              <a:t>01</a:t>
            </a:r>
            <a:endParaRPr lang="zh-CN" altLang="en-US" sz="3600" b="1" dirty="0">
              <a:solidFill>
                <a:schemeClr val="bg1"/>
              </a:solidFill>
              <a:latin typeface="微软雅黑" panose="020B0503020204020204" charset="-122"/>
              <a:ea typeface="微软雅黑" panose="020B0503020204020204" charset="-122"/>
            </a:endParaRPr>
          </a:p>
        </p:txBody>
      </p:sp>
    </p:spTree>
    <p:custDataLst>
      <p:tags r:id="rId2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A-图片 5"/>
          <p:cNvPicPr>
            <a:picLocks noChangeAspect="1"/>
          </p:cNvPicPr>
          <p:nvPr>
            <p:custDataLst>
              <p:tags r:id="rId1"/>
            </p:custDataLst>
          </p:nvPr>
        </p:nvPicPr>
        <p:blipFill>
          <a:blip r:embed="rId2"/>
          <a:srcRect r="7829"/>
          <a:stretch>
            <a:fillRect/>
          </a:stretch>
        </p:blipFill>
        <p:spPr>
          <a:xfrm>
            <a:off x="6290310" y="1534795"/>
            <a:ext cx="4933950" cy="3014980"/>
          </a:xfrm>
          <a:prstGeom prst="rect">
            <a:avLst/>
          </a:prstGeom>
        </p:spPr>
      </p:pic>
      <p:grpSp>
        <p:nvGrpSpPr>
          <p:cNvPr id="5" name="PA-组合 4"/>
          <p:cNvGrpSpPr/>
          <p:nvPr>
            <p:custDataLst>
              <p:tags r:id="rId3"/>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4"/>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5"/>
              </p:custDataLst>
            </p:nvPr>
          </p:nvPicPr>
          <p:blipFill>
            <a:blip r:embed="rId6"/>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7"/>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7" name="PA-矩形 6"/>
          <p:cNvSpPr/>
          <p:nvPr>
            <p:custDataLst>
              <p:tags r:id="rId8"/>
            </p:custDataLst>
          </p:nvPr>
        </p:nvSpPr>
        <p:spPr>
          <a:xfrm>
            <a:off x="3698780" y="1573162"/>
            <a:ext cx="2534415" cy="400110"/>
          </a:xfrm>
          <a:prstGeom prst="rect">
            <a:avLst/>
          </a:prstGeom>
          <a:solidFill>
            <a:srgbClr val="408668"/>
          </a:solidFill>
          <a:ln>
            <a:noFill/>
          </a:ln>
        </p:spPr>
        <p:txBody>
          <a:bodyPr wrap="square">
            <a:spAutoFit/>
          </a:bodyPr>
          <a:p>
            <a:pPr algn="r"/>
            <a:r>
              <a:rPr lang="en-US" altLang="zh-CN" sz="2000" b="1" dirty="0">
                <a:solidFill>
                  <a:schemeClr val="bg1"/>
                </a:solidFill>
                <a:latin typeface="微软雅黑" panose="020B0503020204020204" charset="-122"/>
                <a:ea typeface="微软雅黑" panose="020B0503020204020204" charset="-122"/>
              </a:rPr>
              <a:t>ADD YOUR TITLE</a:t>
            </a:r>
            <a:endParaRPr lang="zh-CN" altLang="en-US" sz="2000" b="1" dirty="0">
              <a:solidFill>
                <a:schemeClr val="bg1"/>
              </a:solidFill>
              <a:latin typeface="微软雅黑" panose="020B0503020204020204" charset="-122"/>
              <a:ea typeface="微软雅黑" panose="020B0503020204020204" charset="-122"/>
            </a:endParaRPr>
          </a:p>
        </p:txBody>
      </p:sp>
      <p:sp>
        <p:nvSpPr>
          <p:cNvPr id="8" name="PA-矩形 7"/>
          <p:cNvSpPr/>
          <p:nvPr>
            <p:custDataLst>
              <p:tags r:id="rId9"/>
            </p:custDataLst>
          </p:nvPr>
        </p:nvSpPr>
        <p:spPr>
          <a:xfrm>
            <a:off x="1883069" y="2082440"/>
            <a:ext cx="4350126" cy="1061829"/>
          </a:xfrm>
          <a:prstGeom prst="rect">
            <a:avLst/>
          </a:prstGeom>
        </p:spPr>
        <p:txBody>
          <a:bodyPr wrap="square">
            <a:spAutoFit/>
          </a:bodyPr>
          <a:p>
            <a:pPr algn="r">
              <a:lnSpc>
                <a:spcPct val="150000"/>
              </a:lnSpc>
            </a:pPr>
            <a:r>
              <a:rPr lang="en-US" altLang="zh-CN" sz="1400" dirty="0">
                <a:latin typeface="微软雅黑" panose="020B0503020204020204" charset="-122"/>
                <a:ea typeface="微软雅黑" panose="020B0503020204020204" charset="-122"/>
                <a:cs typeface="Ebrima" panose="02000000000000000000" pitchFamily="2" charset="0"/>
              </a:rPr>
              <a:t>The waves beside them danced; but they </a:t>
            </a:r>
            <a:r>
              <a:rPr lang="zh-CN" altLang="en-US" sz="1400" dirty="0">
                <a:latin typeface="微软雅黑" panose="020B0503020204020204" charset="-122"/>
                <a:ea typeface="微软雅黑" panose="020B0503020204020204" charset="-122"/>
              </a:rPr>
              <a:t>Just for today I will exercise my soul in three ways. I will do somebody a good turn</a:t>
            </a:r>
            <a:endParaRPr lang="en-US" altLang="zh-CN" sz="1400" dirty="0">
              <a:latin typeface="微软雅黑" panose="020B0503020204020204" charset="-122"/>
              <a:ea typeface="微软雅黑" panose="020B0503020204020204" charset="-122"/>
            </a:endParaRPr>
          </a:p>
        </p:txBody>
      </p:sp>
      <p:sp>
        <p:nvSpPr>
          <p:cNvPr id="9" name="PA-矩形 8"/>
          <p:cNvSpPr/>
          <p:nvPr>
            <p:custDataLst>
              <p:tags r:id="rId10"/>
            </p:custDataLst>
          </p:nvPr>
        </p:nvSpPr>
        <p:spPr>
          <a:xfrm>
            <a:off x="6290086" y="4847468"/>
            <a:ext cx="2534415" cy="400110"/>
          </a:xfrm>
          <a:prstGeom prst="rect">
            <a:avLst/>
          </a:prstGeom>
          <a:solidFill>
            <a:srgbClr val="408668"/>
          </a:solidFill>
          <a:ln>
            <a:noFill/>
          </a:ln>
        </p:spPr>
        <p:txBody>
          <a:bodyPr wrap="square">
            <a:spAutoFit/>
          </a:bodyPr>
          <a:p>
            <a:r>
              <a:rPr lang="en-US" altLang="zh-CN" sz="2000" b="1" dirty="0">
                <a:solidFill>
                  <a:schemeClr val="bg1"/>
                </a:solidFill>
                <a:latin typeface="微软雅黑" panose="020B0503020204020204" charset="-122"/>
                <a:ea typeface="微软雅黑" panose="020B0503020204020204" charset="-122"/>
              </a:rPr>
              <a:t>ADD YOUR TITLE</a:t>
            </a:r>
            <a:endParaRPr lang="zh-CN" altLang="en-US" sz="2000" b="1" dirty="0">
              <a:solidFill>
                <a:schemeClr val="bg1"/>
              </a:solidFill>
              <a:latin typeface="微软雅黑" panose="020B0503020204020204" charset="-122"/>
              <a:ea typeface="微软雅黑" panose="020B0503020204020204" charset="-122"/>
            </a:endParaRPr>
          </a:p>
        </p:txBody>
      </p:sp>
      <p:sp>
        <p:nvSpPr>
          <p:cNvPr id="10" name="PA-矩形 9"/>
          <p:cNvSpPr/>
          <p:nvPr>
            <p:custDataLst>
              <p:tags r:id="rId11"/>
            </p:custDataLst>
          </p:nvPr>
        </p:nvSpPr>
        <p:spPr>
          <a:xfrm>
            <a:off x="6233813" y="5394846"/>
            <a:ext cx="4631139" cy="1061829"/>
          </a:xfrm>
          <a:prstGeom prst="rect">
            <a:avLst/>
          </a:prstGeom>
        </p:spPr>
        <p:txBody>
          <a:bodyPr wrap="square">
            <a:spAutoFit/>
          </a:bodyPr>
          <a:p>
            <a:pPr>
              <a:lnSpc>
                <a:spcPct val="150000"/>
              </a:lnSpc>
            </a:pPr>
            <a:r>
              <a:rPr lang="en-US" altLang="zh-CN" sz="1400" dirty="0">
                <a:latin typeface="微软雅黑" panose="020B0503020204020204" charset="-122"/>
                <a:ea typeface="微软雅黑" panose="020B0503020204020204" charset="-122"/>
                <a:cs typeface="Ebrima" panose="02000000000000000000" pitchFamily="2" charset="0"/>
              </a:rPr>
              <a:t>The waves beside them danced; but they </a:t>
            </a:r>
            <a:r>
              <a:rPr lang="zh-CN" altLang="en-US" sz="1400" dirty="0">
                <a:latin typeface="微软雅黑" panose="020B0503020204020204" charset="-122"/>
                <a:ea typeface="微软雅黑" panose="020B0503020204020204" charset="-122"/>
              </a:rPr>
              <a:t>Just for today I will exercise my soul in three ways. I will do somebody a good turn</a:t>
            </a:r>
            <a:endParaRPr lang="en-US" altLang="zh-CN" sz="1400" dirty="0">
              <a:latin typeface="微软雅黑" panose="020B0503020204020204" charset="-122"/>
              <a:ea typeface="微软雅黑" panose="020B0503020204020204" charset="-122"/>
            </a:endParaRPr>
          </a:p>
        </p:txBody>
      </p:sp>
      <p:pic>
        <p:nvPicPr>
          <p:cNvPr id="4" name="PA-图片 3"/>
          <p:cNvPicPr>
            <a:picLocks noChangeAspect="1"/>
          </p:cNvPicPr>
          <p:nvPr>
            <p:custDataLst>
              <p:tags r:id="rId12"/>
            </p:custDataLst>
          </p:nvPr>
        </p:nvPicPr>
        <p:blipFill>
          <a:blip r:embed="rId13"/>
          <a:srcRect r="5115"/>
          <a:stretch>
            <a:fillRect/>
          </a:stretch>
        </p:blipFill>
        <p:spPr>
          <a:xfrm>
            <a:off x="1275080" y="3454400"/>
            <a:ext cx="4958080" cy="3002280"/>
          </a:xfrm>
          <a:prstGeom prst="rect">
            <a:avLst/>
          </a:prstGeom>
        </p:spPr>
      </p:pic>
    </p:spTree>
    <p:custDataLst>
      <p:tags r:id="rId1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PA-图片 3"/>
          <p:cNvPicPr>
            <a:picLocks noChangeAspect="1"/>
          </p:cNvPicPr>
          <p:nvPr>
            <p:custDataLst>
              <p:tags r:id="rId1"/>
            </p:custDataLst>
          </p:nvPr>
        </p:nvPicPr>
        <p:blipFill>
          <a:blip r:embed="rId2"/>
          <a:srcRect b="8832"/>
          <a:stretch>
            <a:fillRect/>
          </a:stretch>
        </p:blipFill>
        <p:spPr>
          <a:xfrm>
            <a:off x="5380990" y="1941195"/>
            <a:ext cx="5723890" cy="2949575"/>
          </a:xfrm>
          <a:prstGeom prst="rect">
            <a:avLst/>
          </a:prstGeom>
        </p:spPr>
      </p:pic>
      <p:grpSp>
        <p:nvGrpSpPr>
          <p:cNvPr id="5" name="PA-组合 4"/>
          <p:cNvGrpSpPr/>
          <p:nvPr>
            <p:custDataLst>
              <p:tags r:id="rId3"/>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4"/>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5"/>
              </p:custDataLst>
            </p:nvPr>
          </p:nvPicPr>
          <p:blipFill>
            <a:blip r:embed="rId6"/>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7"/>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6" name="PA-文本框 17"/>
          <p:cNvSpPr txBox="1"/>
          <p:nvPr>
            <p:custDataLst>
              <p:tags r:id="rId8"/>
            </p:custDataLst>
          </p:nvPr>
        </p:nvSpPr>
        <p:spPr>
          <a:xfrm>
            <a:off x="1043164" y="2693798"/>
            <a:ext cx="2611730" cy="369332"/>
          </a:xfrm>
          <a:prstGeom prst="rect">
            <a:avLst/>
          </a:prstGeom>
          <a:solidFill>
            <a:srgbClr val="408668"/>
          </a:solidFill>
          <a:ln>
            <a:noFill/>
          </a:ln>
        </p:spPr>
        <p:txBody>
          <a:bodyPr wrap="square" rtlCol="0">
            <a:spAutoFit/>
          </a:bodyPr>
          <a:p>
            <a:pPr algn="ctr" fontAlgn="auto">
              <a:defRPr/>
            </a:pPr>
            <a:r>
              <a:rPr lang="en-US" altLang="zh-CN" b="1" spc="300" noProof="1">
                <a:solidFill>
                  <a:schemeClr val="bg1"/>
                </a:solidFill>
                <a:latin typeface="微软雅黑" panose="020B0503020204020204" charset="-122"/>
                <a:ea typeface="微软雅黑" panose="020B0503020204020204" charset="-122"/>
                <a:cs typeface="微软雅黑 Light" panose="020B0502040204020203" pitchFamily="34" charset="-122"/>
              </a:rPr>
              <a:t>TITTLE HERE</a:t>
            </a:r>
            <a:endParaRPr lang="en-US" altLang="zh-CN" b="1" spc="300" noProof="1">
              <a:solidFill>
                <a:schemeClr val="bg1"/>
              </a:solidFill>
              <a:latin typeface="微软雅黑" panose="020B0503020204020204" charset="-122"/>
              <a:ea typeface="微软雅黑" panose="020B0503020204020204" charset="-122"/>
              <a:cs typeface="微软雅黑 Light" panose="020B0502040204020203" pitchFamily="34" charset="-122"/>
            </a:endParaRPr>
          </a:p>
        </p:txBody>
      </p:sp>
      <p:sp>
        <p:nvSpPr>
          <p:cNvPr id="7" name="PA-文本框 20"/>
          <p:cNvSpPr txBox="1"/>
          <p:nvPr>
            <p:custDataLst>
              <p:tags r:id="rId9"/>
            </p:custDataLst>
          </p:nvPr>
        </p:nvSpPr>
        <p:spPr>
          <a:xfrm>
            <a:off x="1047772" y="4521116"/>
            <a:ext cx="2611730" cy="369332"/>
          </a:xfrm>
          <a:prstGeom prst="rect">
            <a:avLst/>
          </a:prstGeom>
          <a:solidFill>
            <a:srgbClr val="408668"/>
          </a:solidFill>
          <a:ln>
            <a:noFill/>
          </a:ln>
        </p:spPr>
        <p:txBody>
          <a:bodyPr wrap="square" rtlCol="0">
            <a:spAutoFit/>
          </a:bodyPr>
          <a:p>
            <a:pPr algn="ctr" fontAlgn="auto">
              <a:defRPr/>
            </a:pPr>
            <a:r>
              <a:rPr lang="en-US" altLang="zh-CN" b="1" spc="300" noProof="1">
                <a:solidFill>
                  <a:schemeClr val="bg1"/>
                </a:solidFill>
                <a:latin typeface="微软雅黑" panose="020B0503020204020204" charset="-122"/>
                <a:ea typeface="微软雅黑" panose="020B0503020204020204" charset="-122"/>
                <a:cs typeface="微软雅黑 Light" panose="020B0502040204020203" pitchFamily="34" charset="-122"/>
              </a:rPr>
              <a:t>TITTLE HERE</a:t>
            </a:r>
            <a:endParaRPr lang="en-US" altLang="zh-CN" b="1" spc="300" noProof="1">
              <a:solidFill>
                <a:schemeClr val="bg1"/>
              </a:solidFill>
              <a:latin typeface="微软雅黑" panose="020B0503020204020204" charset="-122"/>
              <a:ea typeface="微软雅黑" panose="020B0503020204020204" charset="-122"/>
              <a:cs typeface="微软雅黑 Light" panose="020B0502040204020203" pitchFamily="34" charset="-122"/>
            </a:endParaRPr>
          </a:p>
        </p:txBody>
      </p:sp>
      <p:sp>
        <p:nvSpPr>
          <p:cNvPr id="8" name="PA-文本框 22"/>
          <p:cNvSpPr txBox="1"/>
          <p:nvPr>
            <p:custDataLst>
              <p:tags r:id="rId10"/>
            </p:custDataLst>
          </p:nvPr>
        </p:nvSpPr>
        <p:spPr>
          <a:xfrm>
            <a:off x="957580" y="3023235"/>
            <a:ext cx="4423410" cy="1383665"/>
          </a:xfrm>
          <a:prstGeom prst="rect">
            <a:avLst/>
          </a:prstGeom>
          <a:noFill/>
        </p:spPr>
        <p:txBody>
          <a:bodyPr wrap="square" rtlCol="0">
            <a:spAutoFit/>
          </a:bodyPr>
          <a:p>
            <a:pPr>
              <a:lnSpc>
                <a:spcPct val="150000"/>
              </a:lnSpc>
            </a:pPr>
            <a:r>
              <a:rPr lang="en-US" altLang="zh-CN" sz="1400" dirty="0">
                <a:latin typeface="微软雅黑" panose="020B0503020204020204" charset="-122"/>
                <a:ea typeface="微软雅黑" panose="020B0503020204020204" charset="-122"/>
                <a:cs typeface="Ebrima" panose="02000000000000000000" pitchFamily="2" charset="0"/>
              </a:rPr>
              <a:t>The waves beside them danced; but they  Out-did the sparkling waves in glee: A poet could not but be gay The waves beside them danced; but they  Out-did the</a:t>
            </a:r>
            <a:endParaRPr lang="zh-CN" altLang="en-US" sz="1400" dirty="0">
              <a:latin typeface="微软雅黑" panose="020B0503020204020204" charset="-122"/>
              <a:ea typeface="微软雅黑" panose="020B0503020204020204" charset="-122"/>
              <a:cs typeface="Ebrima" panose="02000000000000000000" pitchFamily="2" charset="0"/>
            </a:endParaRPr>
          </a:p>
        </p:txBody>
      </p:sp>
      <p:sp>
        <p:nvSpPr>
          <p:cNvPr id="9" name="PA-文本框 23"/>
          <p:cNvSpPr txBox="1"/>
          <p:nvPr>
            <p:custDataLst>
              <p:tags r:id="rId11"/>
            </p:custDataLst>
          </p:nvPr>
        </p:nvSpPr>
        <p:spPr>
          <a:xfrm>
            <a:off x="965954" y="4948136"/>
            <a:ext cx="10376896" cy="1023742"/>
          </a:xfrm>
          <a:prstGeom prst="rect">
            <a:avLst/>
          </a:prstGeom>
          <a:noFill/>
        </p:spPr>
        <p:txBody>
          <a:bodyPr wrap="square" rtlCol="0">
            <a:spAutoFit/>
          </a:bodyPr>
          <a:p>
            <a:pPr>
              <a:lnSpc>
                <a:spcPct val="150000"/>
              </a:lnSpc>
            </a:pPr>
            <a:r>
              <a:rPr lang="en-US" altLang="zh-CN" sz="1400" dirty="0">
                <a:latin typeface="微软雅黑" panose="020B0503020204020204" charset="-122"/>
                <a:ea typeface="微软雅黑" panose="020B0503020204020204" charset="-122"/>
                <a:cs typeface="Ebrima" panose="02000000000000000000" pitchFamily="2" charset="0"/>
              </a:rPr>
              <a:t>The waves beside them danced; but they  Out-did the sparkling waves in glee: A poet could not but be gay The waves beside them danced; but they  Out-did the sparkling waves in glee: A poet could not but be gay The waves beside them danced; but they  Out-did the sparkling waves in glee: A poet could not but be gay</a:t>
            </a:r>
            <a:endParaRPr lang="zh-CN" altLang="en-US" sz="1400" dirty="0">
              <a:latin typeface="微软雅黑" panose="020B0503020204020204" charset="-122"/>
              <a:ea typeface="微软雅黑" panose="020B0503020204020204" charset="-122"/>
              <a:cs typeface="Ebrima" panose="02000000000000000000" pitchFamily="2" charset="0"/>
            </a:endParaRPr>
          </a:p>
        </p:txBody>
      </p:sp>
      <p:grpSp>
        <p:nvGrpSpPr>
          <p:cNvPr id="10" name="PA-组合 9"/>
          <p:cNvGrpSpPr/>
          <p:nvPr>
            <p:custDataLst>
              <p:tags r:id="rId12"/>
            </p:custDataLst>
          </p:nvPr>
        </p:nvGrpSpPr>
        <p:grpSpPr>
          <a:xfrm>
            <a:off x="851654" y="1734412"/>
            <a:ext cx="3851790" cy="756058"/>
            <a:chOff x="171622" y="207046"/>
            <a:chExt cx="2195285" cy="594602"/>
          </a:xfrm>
        </p:grpSpPr>
        <p:sp>
          <p:nvSpPr>
            <p:cNvPr id="11" name="PA-矩形 10"/>
            <p:cNvSpPr/>
            <p:nvPr>
              <p:custDataLst>
                <p:tags r:id="rId13"/>
              </p:custDataLst>
            </p:nvPr>
          </p:nvSpPr>
          <p:spPr>
            <a:xfrm>
              <a:off x="171622" y="207046"/>
              <a:ext cx="1987978" cy="507386"/>
            </a:xfrm>
            <a:prstGeom prst="rect">
              <a:avLst/>
            </a:prstGeom>
          </p:spPr>
          <p:txBody>
            <a:bodyPr wrap="none">
              <a:spAutoFit/>
            </a:bodyPr>
            <a:p>
              <a:pPr fontAlgn="auto">
                <a:defRPr/>
              </a:pPr>
              <a:r>
                <a:rPr lang="en-US" altLang="zh-CN" sz="3600" b="1" spc="300" noProof="1">
                  <a:solidFill>
                    <a:srgbClr val="408668"/>
                  </a:solidFill>
                  <a:latin typeface="微软雅黑" panose="020B0503020204020204" charset="-122"/>
                  <a:ea typeface="微软雅黑" panose="020B0503020204020204" charset="-122"/>
                  <a:cs typeface="微软雅黑 Light" panose="020B0502040204020203" pitchFamily="34" charset="-122"/>
                </a:rPr>
                <a:t>TITTLE HERE</a:t>
              </a:r>
              <a:endParaRPr lang="en-US" altLang="zh-CN" sz="3600" b="1" spc="300" noProof="1">
                <a:solidFill>
                  <a:srgbClr val="408668"/>
                </a:solidFill>
                <a:latin typeface="微软雅黑" panose="020B0503020204020204" charset="-122"/>
                <a:ea typeface="微软雅黑" panose="020B0503020204020204" charset="-122"/>
                <a:cs typeface="微软雅黑 Light" panose="020B0502040204020203" pitchFamily="34" charset="-122"/>
              </a:endParaRPr>
            </a:p>
          </p:txBody>
        </p:sp>
        <p:cxnSp>
          <p:nvCxnSpPr>
            <p:cNvPr id="12" name="PA-直接连接符 11"/>
            <p:cNvCxnSpPr/>
            <p:nvPr>
              <p:custDataLst>
                <p:tags r:id="rId14"/>
              </p:custDataLst>
            </p:nvPr>
          </p:nvCxnSpPr>
          <p:spPr>
            <a:xfrm flipV="1">
              <a:off x="252984" y="790661"/>
              <a:ext cx="2113923" cy="10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1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PA-文本框 37"/>
          <p:cNvSpPr txBox="1"/>
          <p:nvPr>
            <p:custDataLst>
              <p:tags r:id="rId1"/>
            </p:custDataLst>
          </p:nvPr>
        </p:nvSpPr>
        <p:spPr>
          <a:xfrm>
            <a:off x="8264007" y="2646966"/>
            <a:ext cx="3230880" cy="460375"/>
          </a:xfrm>
          <a:prstGeom prst="rect">
            <a:avLst/>
          </a:prstGeom>
          <a:noFill/>
        </p:spPr>
        <p:txBody>
          <a:bodyPr wrap="none" rtlCol="0">
            <a:spAutoFit/>
          </a:bodyPr>
          <a:p>
            <a:r>
              <a:rPr lang="en-US" altLang="zh-CN" sz="2400">
                <a:solidFill>
                  <a:srgbClr val="408668"/>
                </a:solidFill>
                <a:latin typeface="方正小标宋_GBK" panose="02000000000000000000" charset="-122"/>
                <a:ea typeface="方正小标宋_GBK" panose="02000000000000000000" charset="-122"/>
                <a:cs typeface="方正小标宋_GBK" panose="02000000000000000000" charset="-122"/>
              </a:rPr>
              <a:t>01</a:t>
            </a:r>
            <a:r>
              <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rPr>
              <a:t>、此处添加您的标题</a:t>
            </a:r>
            <a:endPar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39" name="PA-文本框 38"/>
          <p:cNvSpPr txBox="1"/>
          <p:nvPr>
            <p:custDataLst>
              <p:tags r:id="rId2"/>
            </p:custDataLst>
          </p:nvPr>
        </p:nvSpPr>
        <p:spPr>
          <a:xfrm>
            <a:off x="8264007" y="3511428"/>
            <a:ext cx="3230880" cy="460375"/>
          </a:xfrm>
          <a:prstGeom prst="rect">
            <a:avLst/>
          </a:prstGeom>
          <a:noFill/>
        </p:spPr>
        <p:txBody>
          <a:bodyPr wrap="none" rtlCol="0">
            <a:spAutoFit/>
          </a:bodyPr>
          <a:p>
            <a:r>
              <a:rPr lang="en-US" altLang="zh-CN" sz="2400">
                <a:solidFill>
                  <a:srgbClr val="408668"/>
                </a:solidFill>
                <a:latin typeface="方正小标宋_GBK" panose="02000000000000000000" charset="-122"/>
                <a:ea typeface="方正小标宋_GBK" panose="02000000000000000000" charset="-122"/>
                <a:cs typeface="方正小标宋_GBK" panose="02000000000000000000" charset="-122"/>
              </a:rPr>
              <a:t>02</a:t>
            </a:r>
            <a:r>
              <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rPr>
              <a:t>、此处添加您的标题</a:t>
            </a:r>
            <a:endPar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40" name="PA-文本框 39"/>
          <p:cNvSpPr txBox="1"/>
          <p:nvPr>
            <p:custDataLst>
              <p:tags r:id="rId3"/>
            </p:custDataLst>
          </p:nvPr>
        </p:nvSpPr>
        <p:spPr>
          <a:xfrm>
            <a:off x="8264007" y="4375890"/>
            <a:ext cx="3230880" cy="460375"/>
          </a:xfrm>
          <a:prstGeom prst="rect">
            <a:avLst/>
          </a:prstGeom>
          <a:noFill/>
        </p:spPr>
        <p:txBody>
          <a:bodyPr wrap="none" rtlCol="0">
            <a:spAutoFit/>
          </a:bodyPr>
          <a:p>
            <a:r>
              <a:rPr lang="en-US" altLang="zh-CN" sz="2400">
                <a:solidFill>
                  <a:srgbClr val="408668"/>
                </a:solidFill>
                <a:latin typeface="方正小标宋_GBK" panose="02000000000000000000" charset="-122"/>
                <a:ea typeface="方正小标宋_GBK" panose="02000000000000000000" charset="-122"/>
                <a:cs typeface="方正小标宋_GBK" panose="02000000000000000000" charset="-122"/>
              </a:rPr>
              <a:t>03</a:t>
            </a:r>
            <a:r>
              <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rPr>
              <a:t>、此处添加您的标题</a:t>
            </a:r>
            <a:endPar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45" name="PA-文本框 44"/>
          <p:cNvSpPr txBox="1"/>
          <p:nvPr>
            <p:custDataLst>
              <p:tags r:id="rId4"/>
            </p:custDataLst>
          </p:nvPr>
        </p:nvSpPr>
        <p:spPr>
          <a:xfrm>
            <a:off x="8264007" y="5240353"/>
            <a:ext cx="3230880" cy="460375"/>
          </a:xfrm>
          <a:prstGeom prst="rect">
            <a:avLst/>
          </a:prstGeom>
          <a:noFill/>
        </p:spPr>
        <p:txBody>
          <a:bodyPr wrap="none" rtlCol="0">
            <a:spAutoFit/>
          </a:bodyPr>
          <a:p>
            <a:r>
              <a:rPr lang="en-US" altLang="zh-CN" sz="2400">
                <a:solidFill>
                  <a:srgbClr val="408668"/>
                </a:solidFill>
                <a:latin typeface="方正小标宋_GBK" panose="02000000000000000000" charset="-122"/>
                <a:ea typeface="方正小标宋_GBK" panose="02000000000000000000" charset="-122"/>
                <a:cs typeface="方正小标宋_GBK" panose="02000000000000000000" charset="-122"/>
              </a:rPr>
              <a:t>04</a:t>
            </a:r>
            <a:r>
              <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rPr>
              <a:t>、此处添加您的标题</a:t>
            </a:r>
            <a:endParaRPr lang="zh-CN" altLang="en-US" sz="24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46" name="PA-文本框 45"/>
          <p:cNvSpPr txBox="1"/>
          <p:nvPr>
            <p:custDataLst>
              <p:tags r:id="rId5"/>
            </p:custDataLst>
          </p:nvPr>
        </p:nvSpPr>
        <p:spPr>
          <a:xfrm>
            <a:off x="10085487" y="756329"/>
            <a:ext cx="1415772" cy="830997"/>
          </a:xfrm>
          <a:prstGeom prst="rect">
            <a:avLst/>
          </a:prstGeom>
          <a:noFill/>
        </p:spPr>
        <p:txBody>
          <a:bodyPr wrap="none" rtlCol="0">
            <a:spAutoFit/>
          </a:bodyPr>
          <a:p>
            <a:pPr algn="r"/>
            <a:r>
              <a:rPr lang="zh-CN" altLang="en-US" sz="4800">
                <a:solidFill>
                  <a:srgbClr val="408668"/>
                </a:solidFill>
                <a:latin typeface="方正小标宋_GBK" panose="02000000000000000000" charset="-122"/>
                <a:ea typeface="方正小标宋_GBK" panose="02000000000000000000" charset="-122"/>
              </a:rPr>
              <a:t>目录</a:t>
            </a:r>
            <a:endParaRPr lang="zh-CN" altLang="en-US" sz="4800">
              <a:solidFill>
                <a:srgbClr val="408668"/>
              </a:solidFill>
              <a:latin typeface="方正小标宋_GBK" panose="02000000000000000000" charset="-122"/>
              <a:ea typeface="方正小标宋_GBK" panose="02000000000000000000" charset="-122"/>
            </a:endParaRPr>
          </a:p>
        </p:txBody>
      </p:sp>
      <p:sp>
        <p:nvSpPr>
          <p:cNvPr id="47" name="PA-文本框 46"/>
          <p:cNvSpPr txBox="1"/>
          <p:nvPr>
            <p:custDataLst>
              <p:tags r:id="rId6"/>
            </p:custDataLst>
          </p:nvPr>
        </p:nvSpPr>
        <p:spPr>
          <a:xfrm>
            <a:off x="10060122" y="1507930"/>
            <a:ext cx="1382110" cy="338554"/>
          </a:xfrm>
          <a:prstGeom prst="rect">
            <a:avLst/>
          </a:prstGeom>
          <a:noFill/>
        </p:spPr>
        <p:txBody>
          <a:bodyPr wrap="none" rtlCol="0">
            <a:spAutoFit/>
          </a:bodyPr>
          <a:p>
            <a:pPr algn="r"/>
            <a:r>
              <a:rPr lang="en-US" altLang="zh-CN" sz="1600">
                <a:solidFill>
                  <a:srgbClr val="408668"/>
                </a:solidFill>
                <a:latin typeface="方正小标宋_GBK" panose="02000000000000000000" charset="-122"/>
                <a:ea typeface="方正小标宋_GBK" panose="02000000000000000000" charset="-122"/>
              </a:rPr>
              <a:t>CONTENTS</a:t>
            </a:r>
            <a:endParaRPr lang="en-US" altLang="zh-CN" sz="1600">
              <a:solidFill>
                <a:srgbClr val="408668"/>
              </a:solidFill>
              <a:latin typeface="方正小标宋_GBK" panose="02000000000000000000" charset="-122"/>
              <a:ea typeface="方正小标宋_GBK" panose="02000000000000000000" charset="-122"/>
            </a:endParaRPr>
          </a:p>
        </p:txBody>
      </p:sp>
      <p:cxnSp>
        <p:nvCxnSpPr>
          <p:cNvPr id="48" name="PA-直接连接符 47"/>
          <p:cNvCxnSpPr/>
          <p:nvPr>
            <p:custDataLst>
              <p:tags r:id="rId7"/>
            </p:custDataLst>
          </p:nvPr>
        </p:nvCxnSpPr>
        <p:spPr>
          <a:xfrm>
            <a:off x="11018154" y="1925970"/>
            <a:ext cx="287594" cy="0"/>
          </a:xfrm>
          <a:prstGeom prst="line">
            <a:avLst/>
          </a:prstGeom>
          <a:ln w="28575">
            <a:solidFill>
              <a:srgbClr val="408668"/>
            </a:solidFill>
          </a:ln>
        </p:spPr>
        <p:style>
          <a:lnRef idx="1">
            <a:schemeClr val="accent1"/>
          </a:lnRef>
          <a:fillRef idx="0">
            <a:schemeClr val="accent1"/>
          </a:fillRef>
          <a:effectRef idx="0">
            <a:schemeClr val="accent1"/>
          </a:effectRef>
          <a:fontRef idx="minor">
            <a:schemeClr val="tx1"/>
          </a:fontRef>
        </p:style>
      </p:cxnSp>
      <p:pic>
        <p:nvPicPr>
          <p:cNvPr id="3" name="PA-图片 2" descr="fdbbc94ad840ed5d6e06f05e87111b6f"/>
          <p:cNvPicPr>
            <a:picLocks noChangeAspect="1"/>
          </p:cNvPicPr>
          <p:nvPr>
            <p:custDataLst>
              <p:tags r:id="rId8"/>
            </p:custDataLst>
          </p:nvPr>
        </p:nvPicPr>
        <p:blipFill>
          <a:blip r:embed="rId9">
            <a:lum bright="6000" contrast="-32000"/>
          </a:blip>
          <a:srcRect b="23224"/>
          <a:stretch>
            <a:fillRect/>
          </a:stretch>
        </p:blipFill>
        <p:spPr>
          <a:xfrm flipH="1">
            <a:off x="478155" y="540385"/>
            <a:ext cx="6019165" cy="5975350"/>
          </a:xfrm>
          <a:prstGeom prst="rect">
            <a:avLst/>
          </a:prstGeom>
        </p:spPr>
      </p:pic>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任意多边形 8"/>
          <p:cNvSpPr/>
          <p:nvPr>
            <p:custDataLst>
              <p:tags r:id="rId1"/>
            </p:custDataLst>
          </p:nvPr>
        </p:nvSpPr>
        <p:spPr>
          <a:xfrm>
            <a:off x="730885" y="1955800"/>
            <a:ext cx="1371600" cy="2891155"/>
          </a:xfrm>
          <a:custGeom>
            <a:avLst/>
            <a:gdLst>
              <a:gd name="connsiteX0" fmla="*/ 1376218 w 1385455"/>
              <a:gd name="connsiteY0" fmla="*/ 794328 h 3205018"/>
              <a:gd name="connsiteX1" fmla="*/ 1376218 w 1385455"/>
              <a:gd name="connsiteY1" fmla="*/ 0 h 3205018"/>
              <a:gd name="connsiteX2" fmla="*/ 0 w 1385455"/>
              <a:gd name="connsiteY2" fmla="*/ 0 h 3205018"/>
              <a:gd name="connsiteX3" fmla="*/ 0 w 1385455"/>
              <a:gd name="connsiteY3" fmla="*/ 3205018 h 3205018"/>
              <a:gd name="connsiteX4" fmla="*/ 1385455 w 1385455"/>
              <a:gd name="connsiteY4" fmla="*/ 3205018 h 3205018"/>
              <a:gd name="connsiteX5" fmla="*/ 1385455 w 1385455"/>
              <a:gd name="connsiteY5" fmla="*/ 2660073 h 320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5455" h="3205018">
                <a:moveTo>
                  <a:pt x="1376218" y="794328"/>
                </a:moveTo>
                <a:lnTo>
                  <a:pt x="1376218" y="0"/>
                </a:lnTo>
                <a:lnTo>
                  <a:pt x="0" y="0"/>
                </a:lnTo>
                <a:lnTo>
                  <a:pt x="0" y="3205018"/>
                </a:lnTo>
                <a:lnTo>
                  <a:pt x="1385455" y="3205018"/>
                </a:lnTo>
                <a:lnTo>
                  <a:pt x="1385455" y="2660073"/>
                </a:lnTo>
              </a:path>
            </a:pathLst>
          </a:custGeom>
          <a:noFill/>
          <a:ln w="28575">
            <a:solidFill>
              <a:srgbClr val="408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PA_矩形 4" descr="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
          <p:cNvSpPr/>
          <p:nvPr>
            <p:custDataLst>
              <p:tags r:id="rId2"/>
            </p:custDataLst>
          </p:nvPr>
        </p:nvSpPr>
        <p:spPr>
          <a:xfrm>
            <a:off x="949960" y="3353435"/>
            <a:ext cx="5609590" cy="768350"/>
          </a:xfrm>
          <a:prstGeom prst="rect">
            <a:avLst/>
          </a:prstGeom>
          <a:noFill/>
        </p:spPr>
        <p:txBody>
          <a:bodyPr wrap="square">
            <a:spAutoFit/>
          </a:bodyPr>
          <a:p>
            <a:pPr algn="l" fontAlgn="base">
              <a:spcBef>
                <a:spcPct val="0"/>
              </a:spcBef>
              <a:spcAft>
                <a:spcPct val="0"/>
              </a:spcAft>
            </a:pPr>
            <a:r>
              <a:rPr lang="zh-CN" altLang="en-US" sz="4400">
                <a:solidFill>
                  <a:srgbClr val="408668"/>
                </a:solidFill>
                <a:latin typeface="方正小标宋_GBK" panose="02000000000000000000" charset="-122"/>
                <a:ea typeface="方正小标宋_GBK" panose="02000000000000000000" charset="-122"/>
                <a:cs typeface="方正小标宋_GBK" panose="02000000000000000000" charset="-122"/>
              </a:rPr>
              <a:t>谢谢您的观看</a:t>
            </a:r>
            <a:r>
              <a:rPr lang="en-US" altLang="zh-CN" sz="4400">
                <a:solidFill>
                  <a:srgbClr val="408668"/>
                </a:solidFill>
                <a:latin typeface="方正小标宋_GBK" panose="02000000000000000000" charset="-122"/>
                <a:ea typeface="方正小标宋_GBK" panose="02000000000000000000" charset="-122"/>
                <a:cs typeface="方正小标宋_GBK" panose="02000000000000000000" charset="-122"/>
              </a:rPr>
              <a:t> </a:t>
            </a:r>
            <a:endParaRPr lang="en-US" altLang="zh-CN" sz="4400">
              <a:solidFill>
                <a:srgbClr val="408668"/>
              </a:solidFill>
              <a:latin typeface="方正小标宋_GBK" panose="02000000000000000000" charset="-122"/>
              <a:ea typeface="方正小标宋_GBK" panose="02000000000000000000" charset="-122"/>
              <a:cs typeface="方正小标宋_GBK" panose="02000000000000000000" charset="-122"/>
            </a:endParaRPr>
          </a:p>
        </p:txBody>
      </p:sp>
      <p:sp>
        <p:nvSpPr>
          <p:cNvPr id="11" name="PA_矩形 6"/>
          <p:cNvSpPr/>
          <p:nvPr>
            <p:custDataLst>
              <p:tags r:id="rId3"/>
            </p:custDataLst>
          </p:nvPr>
        </p:nvSpPr>
        <p:spPr>
          <a:xfrm>
            <a:off x="949835" y="2573023"/>
            <a:ext cx="2964180" cy="922020"/>
          </a:xfrm>
          <a:prstGeom prst="rect">
            <a:avLst/>
          </a:prstGeom>
        </p:spPr>
        <p:txBody>
          <a:bodyPr wrap="none">
            <a:spAutoFit/>
          </a:bodyPr>
          <a:p>
            <a:pPr lvl="0" algn="l" fontAlgn="base">
              <a:spcBef>
                <a:spcPct val="0"/>
              </a:spcBef>
              <a:spcAft>
                <a:spcPct val="0"/>
              </a:spcAft>
            </a:pPr>
            <a:r>
              <a:rPr lang="en-US" altLang="zh-CN" sz="5400">
                <a:solidFill>
                  <a:srgbClr val="408668"/>
                </a:solidFill>
                <a:latin typeface="Arial" panose="020B0604020202020204"/>
                <a:ea typeface="方正书宋简体" panose="03000509000000000000" pitchFamily="65" charset="-122"/>
              </a:rPr>
              <a:t>THANKS</a:t>
            </a:r>
            <a:endParaRPr lang="en-US" altLang="zh-CN" sz="5400">
              <a:solidFill>
                <a:srgbClr val="408668"/>
              </a:solidFill>
              <a:latin typeface="Arial" panose="020B0604020202020204"/>
              <a:ea typeface="方正书宋简体" panose="03000509000000000000" pitchFamily="65" charset="-122"/>
            </a:endParaRPr>
          </a:p>
        </p:txBody>
      </p:sp>
      <p:sp>
        <p:nvSpPr>
          <p:cNvPr id="12" name="PA_矩形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p:nvPr>
            <p:custDataLst>
              <p:tags r:id="rId4"/>
            </p:custDataLst>
          </p:nvPr>
        </p:nvSpPr>
        <p:spPr>
          <a:xfrm>
            <a:off x="949835" y="3968360"/>
            <a:ext cx="4078922" cy="333375"/>
          </a:xfrm>
          <a:prstGeom prst="rect">
            <a:avLst/>
          </a:prstGeom>
        </p:spPr>
        <p:txBody>
          <a:bodyPr wrap="square">
            <a:spAutoFit/>
          </a:bodyPr>
          <a:p>
            <a:pPr algn="l">
              <a:lnSpc>
                <a:spcPct val="150000"/>
              </a:lnSpc>
            </a:pP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教育教学</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总结计划</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工作汇报</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主题班会</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a:t>
            </a:r>
            <a:r>
              <a:rPr lang="zh-CN" altLang="en-US"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通用模板</a:t>
            </a:r>
            <a:r>
              <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rPr>
              <a:t> </a:t>
            </a:r>
            <a:endParaRPr lang="en-US" altLang="zh-CN" sz="1050">
              <a:solidFill>
                <a:schemeClr val="tx1">
                  <a:lumMod val="75000"/>
                  <a:lumOff val="25000"/>
                </a:schemeClr>
              </a:solidFill>
              <a:ea typeface="微软雅黑" panose="020B0503020204020204" charset="-122"/>
              <a:cs typeface="Arial" panose="020B0604020202020204" pitchFamily="34" charset="0"/>
              <a:sym typeface="Calibri" panose="020F0502020204030204" pitchFamily="34" charset="0"/>
            </a:endParaRPr>
          </a:p>
        </p:txBody>
      </p:sp>
      <p:pic>
        <p:nvPicPr>
          <p:cNvPr id="18" name="PA-图片 17" descr="d716ea916b90a584ba8c21b5da262ec8"/>
          <p:cNvPicPr>
            <a:picLocks noChangeAspect="1"/>
          </p:cNvPicPr>
          <p:nvPr>
            <p:custDataLst>
              <p:tags r:id="rId5"/>
            </p:custDataLst>
          </p:nvPr>
        </p:nvPicPr>
        <p:blipFill>
          <a:blip r:embed="rId6"/>
          <a:srcRect t="34432" r="10754" b="6597"/>
          <a:stretch>
            <a:fillRect/>
          </a:stretch>
        </p:blipFill>
        <p:spPr>
          <a:xfrm>
            <a:off x="6025515" y="412750"/>
            <a:ext cx="5986780" cy="5931535"/>
          </a:xfrm>
          <a:prstGeom prst="rect">
            <a:avLst/>
          </a:prstGeom>
        </p:spPr>
      </p:pic>
    </p:spTree>
    <p:custDataLst>
      <p:tags r:id="rId7"/>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PA-图片 7" descr="0614569f2e66efe4d5cfa9838056fff2"/>
          <p:cNvPicPr>
            <a:picLocks noChangeAspect="1"/>
          </p:cNvPicPr>
          <p:nvPr>
            <p:custDataLst>
              <p:tags r:id="rId1"/>
            </p:custDataLst>
          </p:nvPr>
        </p:nvPicPr>
        <p:blipFill>
          <a:blip r:embed="rId2"/>
          <a:srcRect l="15286" r="26244"/>
          <a:stretch>
            <a:fillRect/>
          </a:stretch>
        </p:blipFill>
        <p:spPr>
          <a:xfrm>
            <a:off x="285115" y="336550"/>
            <a:ext cx="11764645" cy="6230620"/>
          </a:xfrm>
          <a:prstGeom prst="rect">
            <a:avLst/>
          </a:prstGeom>
        </p:spPr>
      </p:pic>
      <p:sp>
        <p:nvSpPr>
          <p:cNvPr id="7" name="PA-矩形 6"/>
          <p:cNvSpPr/>
          <p:nvPr>
            <p:custDataLst>
              <p:tags r:id="rId3"/>
            </p:custDataLst>
          </p:nvPr>
        </p:nvSpPr>
        <p:spPr>
          <a:xfrm>
            <a:off x="8426950" y="336550"/>
            <a:ext cx="3232574" cy="5143500"/>
          </a:xfrm>
          <a:prstGeom prst="rect">
            <a:avLst/>
          </a:prstGeom>
          <a:solidFill>
            <a:srgbClr val="5857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PA-文本框 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p:nvPr>
            <p:custDataLst>
              <p:tags r:id="rId4"/>
            </p:custDataLst>
          </p:nvPr>
        </p:nvSpPr>
        <p:spPr>
          <a:xfrm>
            <a:off x="8751570" y="2552065"/>
            <a:ext cx="2583815" cy="1753235"/>
          </a:xfrm>
          <a:prstGeom prst="rect">
            <a:avLst/>
          </a:prstGeom>
          <a:noFill/>
        </p:spPr>
        <p:txBody>
          <a:bodyPr wrap="square" rtlCol="0">
            <a:spAutoFit/>
          </a:bodyPr>
          <a:p>
            <a:pPr>
              <a:lnSpc>
                <a:spcPct val="200000"/>
              </a:lnSpc>
            </a:pPr>
            <a:endParaRPr lang="en-US" altLang="zh-CN" sz="900">
              <a:solidFill>
                <a:schemeClr val="bg1"/>
              </a:solidFill>
              <a:latin typeface="方正小标宋_GBK" panose="02000000000000000000" charset="-122"/>
              <a:ea typeface="方正小标宋_GBK" panose="02000000000000000000" charset="-122"/>
              <a:cs typeface="方正小标宋_GBK" panose="02000000000000000000" charset="-122"/>
            </a:endParaRPr>
          </a:p>
          <a:p>
            <a:pPr>
              <a:lnSpc>
                <a:spcPct val="200000"/>
              </a:lnSpc>
            </a:pPr>
            <a:r>
              <a:rPr lang="zh-CN" altLang="en-US" sz="900">
                <a:solidFill>
                  <a:schemeClr val="bg1"/>
                </a:solidFill>
                <a:latin typeface="方正小标宋_GBK" panose="02000000000000000000" charset="-122"/>
                <a:ea typeface="方正小标宋_GBK" panose="02000000000000000000" charset="-122"/>
                <a:cs typeface="方正小标宋_GBK" panose="02000000000000000000" charset="-122"/>
              </a:rPr>
              <a:t>大熊猫已在地球上生存了至少800万年，被誉为“活化石”和“中国国宝”，世界自然基金会的形象大使，是世界生物多样性保护的旗舰物种。</a:t>
            </a:r>
            <a:endParaRPr lang="zh-CN" altLang="en-US" sz="900">
              <a:solidFill>
                <a:schemeClr val="bg1"/>
              </a:solidFill>
              <a:latin typeface="方正小标宋_GBK" panose="02000000000000000000" charset="-122"/>
              <a:ea typeface="方正小标宋_GBK" panose="02000000000000000000" charset="-122"/>
              <a:cs typeface="方正小标宋_GBK" panose="02000000000000000000" charset="-122"/>
            </a:endParaRPr>
          </a:p>
          <a:p>
            <a:pPr>
              <a:lnSpc>
                <a:spcPct val="200000"/>
              </a:lnSpc>
            </a:pPr>
            <a:r>
              <a:rPr lang="zh-CN" altLang="en-US" sz="900">
                <a:solidFill>
                  <a:schemeClr val="bg1"/>
                </a:solidFill>
                <a:latin typeface="方正小标宋_GBK" panose="02000000000000000000" charset="-122"/>
                <a:ea typeface="方正小标宋_GBK" panose="02000000000000000000" charset="-122"/>
                <a:cs typeface="方正小标宋_GBK" panose="02000000000000000000" charset="-122"/>
              </a:rPr>
              <a:t>大熊猫是中国特有种，现存的主要栖息地是中国四川、陕西和甘肃的山区。</a:t>
            </a:r>
            <a:endParaRPr lang="zh-CN" altLang="en-US" sz="900">
              <a:solidFill>
                <a:schemeClr val="bg1"/>
              </a:solidFill>
              <a:latin typeface="方正小标宋_GBK" panose="02000000000000000000" charset="-122"/>
              <a:ea typeface="方正小标宋_GBK" panose="02000000000000000000" charset="-122"/>
              <a:cs typeface="方正小标宋_GBK" panose="02000000000000000000" charset="-122"/>
            </a:endParaRPr>
          </a:p>
        </p:txBody>
      </p:sp>
      <p:sp>
        <p:nvSpPr>
          <p:cNvPr id="6" name="PA-矩形 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8865183" y="2089081"/>
            <a:ext cx="2356268" cy="583565"/>
          </a:xfrm>
          <a:prstGeom prst="rect">
            <a:avLst/>
          </a:prstGeom>
        </p:spPr>
        <p:txBody>
          <a:bodyPr wrap="square">
            <a:spAutoFit/>
          </a:bodyPr>
          <a:p>
            <a:pPr algn="dist"/>
            <a:r>
              <a:rPr lang="zh-CN" altLang="en-US" sz="3200">
                <a:solidFill>
                  <a:schemeClr val="bg1"/>
                </a:solidFill>
                <a:latin typeface="方正小标宋_GBK" panose="02000000000000000000" charset="-122"/>
                <a:ea typeface="方正小标宋_GBK" panose="02000000000000000000" charset="-122"/>
                <a:sym typeface="Calibri" panose="020F0502020204030204" pitchFamily="34" charset="0"/>
              </a:rPr>
              <a:t>中国国宝</a:t>
            </a:r>
            <a:endParaRPr lang="zh-CN" altLang="en-US" sz="3200">
              <a:solidFill>
                <a:schemeClr val="bg1"/>
              </a:solidFill>
              <a:latin typeface="方正小标宋_GBK" panose="02000000000000000000" charset="-122"/>
              <a:ea typeface="方正小标宋_GBK" panose="02000000000000000000" charset="-122"/>
              <a:sym typeface="Calibri" panose="020F0502020204030204" pitchFamily="34" charset="0"/>
            </a:endParaRPr>
          </a:p>
        </p:txBody>
      </p:sp>
      <p:sp>
        <p:nvSpPr>
          <p:cNvPr id="9" name="PA-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6"/>
            </p:custDataLst>
          </p:nvPr>
        </p:nvSpPr>
        <p:spPr>
          <a:xfrm>
            <a:off x="8865183" y="1187381"/>
            <a:ext cx="2356268" cy="768350"/>
          </a:xfrm>
          <a:prstGeom prst="rect">
            <a:avLst/>
          </a:prstGeom>
        </p:spPr>
        <p:txBody>
          <a:bodyPr wrap="square">
            <a:spAutoFit/>
          </a:bodyPr>
          <a:p>
            <a:pPr algn="dist"/>
            <a:r>
              <a:rPr lang="zh-CN" altLang="en-US" sz="4400">
                <a:solidFill>
                  <a:schemeClr val="bg1"/>
                </a:solidFill>
                <a:latin typeface="方正小标宋_GBK" panose="02000000000000000000" charset="-122"/>
                <a:ea typeface="方正小标宋_GBK" panose="02000000000000000000" charset="-122"/>
                <a:sym typeface="Calibri" panose="020F0502020204030204" pitchFamily="34" charset="0"/>
              </a:rPr>
              <a:t>大熊猫</a:t>
            </a:r>
            <a:endParaRPr lang="zh-CN" altLang="en-US" sz="4400">
              <a:solidFill>
                <a:schemeClr val="bg1"/>
              </a:solidFill>
              <a:latin typeface="方正小标宋_GBK" panose="02000000000000000000" charset="-122"/>
              <a:ea typeface="方正小标宋_GBK" panose="02000000000000000000" charset="-122"/>
              <a:sym typeface="Calibri" panose="020F0502020204030204" pitchFamily="34" charset="0"/>
            </a:endParaRPr>
          </a:p>
        </p:txBody>
      </p:sp>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1"/>
            </p:custDataLst>
          </p:nvPr>
        </p:nvSpPr>
        <p:spPr>
          <a:xfrm>
            <a:off x="2437765" y="4199890"/>
            <a:ext cx="7317740" cy="333375"/>
          </a:xfrm>
          <a:prstGeom prst="rect">
            <a:avLst/>
          </a:prstGeom>
        </p:spPr>
        <p:txBody>
          <a:bodyPr wrap="square">
            <a:spAutoFit/>
          </a:bodyPr>
          <a:p>
            <a:pPr algn="ctr">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Aenean massa.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grpSp>
        <p:nvGrpSpPr>
          <p:cNvPr id="4" name="PA-组合 3"/>
          <p:cNvGrpSpPr/>
          <p:nvPr>
            <p:custDataLst>
              <p:tags r:id="rId2"/>
            </p:custDataLst>
          </p:nvPr>
        </p:nvGrpSpPr>
        <p:grpSpPr>
          <a:xfrm>
            <a:off x="810895" y="1776730"/>
            <a:ext cx="10570210" cy="5076190"/>
            <a:chOff x="1560" y="1837"/>
            <a:chExt cx="16646" cy="7994"/>
          </a:xfrm>
        </p:grpSpPr>
        <p:pic>
          <p:nvPicPr>
            <p:cNvPr id="2" name="PA-图片 1" descr="449115fde3e74e24b5f944f9afcbbcec"/>
            <p:cNvPicPr>
              <a:picLocks noChangeAspect="1"/>
            </p:cNvPicPr>
            <p:nvPr>
              <p:custDataLst>
                <p:tags r:id="rId3"/>
              </p:custDataLst>
            </p:nvPr>
          </p:nvPicPr>
          <p:blipFill>
            <a:blip r:embed="rId4"/>
            <a:stretch>
              <a:fillRect/>
            </a:stretch>
          </p:blipFill>
          <p:spPr>
            <a:xfrm>
              <a:off x="12206" y="1837"/>
              <a:ext cx="6000" cy="7995"/>
            </a:xfrm>
            <a:prstGeom prst="rect">
              <a:avLst/>
            </a:prstGeom>
          </p:spPr>
        </p:pic>
        <p:pic>
          <p:nvPicPr>
            <p:cNvPr id="3" name="PA-图片 2" descr="449115fde3e74e24b5f944f9afcbbcec"/>
            <p:cNvPicPr>
              <a:picLocks noChangeAspect="1"/>
            </p:cNvPicPr>
            <p:nvPr>
              <p:custDataLst>
                <p:tags r:id="rId5"/>
              </p:custDataLst>
            </p:nvPr>
          </p:nvPicPr>
          <p:blipFill>
            <a:blip r:embed="rId4"/>
            <a:stretch>
              <a:fillRect/>
            </a:stretch>
          </p:blipFill>
          <p:spPr>
            <a:xfrm flipH="1">
              <a:off x="1560" y="1837"/>
              <a:ext cx="6000" cy="7995"/>
            </a:xfrm>
            <a:prstGeom prst="rect">
              <a:avLst/>
            </a:prstGeom>
          </p:spPr>
        </p:pic>
      </p:grpSp>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6"/>
            </p:custDataLst>
          </p:nvPr>
        </p:nvSpPr>
        <p:spPr>
          <a:xfrm>
            <a:off x="3655060" y="3388678"/>
            <a:ext cx="4881880" cy="706755"/>
          </a:xfrm>
          <a:prstGeom prst="rect">
            <a:avLst/>
          </a:prstGeom>
        </p:spPr>
        <p:txBody>
          <a:bodyPr wrap="none">
            <a:spAutoFit/>
          </a:bodyPr>
          <a:p>
            <a:pPr algn="ctr"/>
            <a:r>
              <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第一章 输入您的标题</a:t>
            </a:r>
            <a:endPar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pic>
        <p:nvPicPr>
          <p:cNvPr id="5" name="PA-图片 4" descr="0e65afe06f4f03a0a0917b5f94e87b3e"/>
          <p:cNvPicPr>
            <a:picLocks noChangeAspect="1"/>
          </p:cNvPicPr>
          <p:nvPr>
            <p:custDataLst>
              <p:tags r:id="rId7"/>
            </p:custDataLst>
          </p:nvPr>
        </p:nvPicPr>
        <p:blipFill>
          <a:blip r:embed="rId8"/>
          <a:srcRect l="21917"/>
          <a:stretch>
            <a:fillRect/>
          </a:stretch>
        </p:blipFill>
        <p:spPr>
          <a:xfrm>
            <a:off x="7985125" y="369570"/>
            <a:ext cx="3954145" cy="3335020"/>
          </a:xfrm>
          <a:prstGeom prst="rect">
            <a:avLst/>
          </a:prstGeom>
        </p:spPr>
      </p:pic>
      <p:pic>
        <p:nvPicPr>
          <p:cNvPr id="6" name="PA-图片 5" descr="0e65afe06f4f03a0a0917b5f94e87b3e"/>
          <p:cNvPicPr>
            <a:picLocks noChangeAspect="1"/>
          </p:cNvPicPr>
          <p:nvPr>
            <p:custDataLst>
              <p:tags r:id="rId9"/>
            </p:custDataLst>
          </p:nvPr>
        </p:nvPicPr>
        <p:blipFill>
          <a:blip r:embed="rId8"/>
          <a:srcRect l="20042"/>
          <a:stretch>
            <a:fillRect/>
          </a:stretch>
        </p:blipFill>
        <p:spPr>
          <a:xfrm flipH="1">
            <a:off x="328295" y="369570"/>
            <a:ext cx="4049395" cy="3335655"/>
          </a:xfrm>
          <a:prstGeom prst="rect">
            <a:avLst/>
          </a:prstGeom>
        </p:spPr>
      </p:pic>
      <p:sp useBgFill="1">
        <p:nvSpPr>
          <p:cNvPr id="8" name="PA-矩形 7"/>
          <p:cNvSpPr/>
          <p:nvPr>
            <p:custDataLst>
              <p:tags r:id="rId10"/>
            </p:custDataLst>
          </p:nvPr>
        </p:nvSpPr>
        <p:spPr>
          <a:xfrm>
            <a:off x="3573145" y="1609725"/>
            <a:ext cx="4993640" cy="10394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PA-组合 4"/>
          <p:cNvGrpSpPr/>
          <p:nvPr>
            <p:custDataLst>
              <p:tags r:id="rId1"/>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3"/>
              </p:custDataLst>
            </p:nvPr>
          </p:nvPicPr>
          <p:blipFill>
            <a:blip r:embed="rId4"/>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15" name="PA-文本框 14"/>
          <p:cNvSpPr txBox="1"/>
          <p:nvPr>
            <p:custDataLst>
              <p:tags r:id="rId6"/>
            </p:custDataLst>
          </p:nvPr>
        </p:nvSpPr>
        <p:spPr>
          <a:xfrm>
            <a:off x="2248535" y="5233670"/>
            <a:ext cx="3326765" cy="936625"/>
          </a:xfrm>
          <a:prstGeom prst="rect">
            <a:avLst/>
          </a:prstGeom>
          <a:noFill/>
        </p:spPr>
        <p:txBody>
          <a:bodyPr wrap="square" rtlCol="0" anchor="t">
            <a:noAutofit/>
          </a:bodyPr>
          <a:p>
            <a:pPr fontAlgn="auto">
              <a:lnSpc>
                <a:spcPct val="150000"/>
              </a:lnSpc>
              <a:spcBef>
                <a:spcPts val="1200"/>
              </a:spcBef>
            </a:pPr>
            <a:r>
              <a:rPr lang="zh-CN" altLang="en-US" sz="1000">
                <a:latin typeface="方正小标宋_GBK" panose="02000000000000000000" charset="-122"/>
                <a:ea typeface="方正小标宋_GBK" panose="02000000000000000000" charset="-122"/>
              </a:rPr>
              <a:t>点击这里输入文本内容。</a:t>
            </a:r>
            <a:r>
              <a:rPr lang="zh-CN" altLang="en-US" sz="1000">
                <a:latin typeface="方正小标宋_GBK" panose="02000000000000000000" charset="-122"/>
                <a:ea typeface="方正小标宋_GBK" panose="02000000000000000000" charset="-122"/>
                <a:sym typeface="+mn-ea"/>
              </a:rPr>
              <a:t>点击这里输入文本内容。点击这里输入文本内容。点击这里输入文本内容。</a:t>
            </a:r>
            <a:endParaRPr lang="zh-CN" altLang="en-US" sz="1000">
              <a:latin typeface="方正小标宋_GBK" panose="02000000000000000000" charset="-122"/>
              <a:ea typeface="方正小标宋_GBK" panose="02000000000000000000" charset="-122"/>
            </a:endParaRPr>
          </a:p>
          <a:p>
            <a:pPr fontAlgn="auto">
              <a:lnSpc>
                <a:spcPts val="3160"/>
              </a:lnSpc>
              <a:spcBef>
                <a:spcPts val="1200"/>
              </a:spcBef>
            </a:pPr>
            <a:endParaRPr lang="zh-CN" altLang="en-US" sz="1000">
              <a:latin typeface="方正小标宋_GBK" panose="02000000000000000000" charset="-122"/>
              <a:ea typeface="方正小标宋_GBK" panose="02000000000000000000" charset="-122"/>
            </a:endParaRPr>
          </a:p>
        </p:txBody>
      </p:sp>
      <p:sp>
        <p:nvSpPr>
          <p:cNvPr id="2" name="PA-文本框 1"/>
          <p:cNvSpPr txBox="1"/>
          <p:nvPr>
            <p:custDataLst>
              <p:tags r:id="rId7"/>
            </p:custDataLst>
          </p:nvPr>
        </p:nvSpPr>
        <p:spPr>
          <a:xfrm>
            <a:off x="2283460" y="4809490"/>
            <a:ext cx="1409700" cy="346075"/>
          </a:xfrm>
          <a:prstGeom prst="rect">
            <a:avLst/>
          </a:prstGeom>
          <a:noFill/>
        </p:spPr>
        <p:txBody>
          <a:bodyPr wrap="square" rtlCol="0" anchor="t">
            <a:noAutofit/>
          </a:bodyPr>
          <a:p>
            <a:pPr algn="dist" fontAlgn="auto">
              <a:lnSpc>
                <a:spcPts val="3160"/>
              </a:lnSpc>
              <a:spcBef>
                <a:spcPts val="1200"/>
              </a:spcBef>
            </a:pPr>
            <a:r>
              <a:rPr lang="zh-CN" altLang="en-US" sz="2000">
                <a:solidFill>
                  <a:schemeClr val="tx1"/>
                </a:solidFill>
                <a:latin typeface="方正小标宋_GBK" panose="02000000000000000000" charset="-122"/>
                <a:ea typeface="方正小标宋_GBK" panose="02000000000000000000" charset="-122"/>
              </a:rPr>
              <a:t>输入标题</a:t>
            </a:r>
            <a:endParaRPr lang="zh-CN" altLang="en-US" sz="2000">
              <a:solidFill>
                <a:schemeClr val="tx1"/>
              </a:solidFill>
              <a:latin typeface="方正小标宋_GBK" panose="02000000000000000000" charset="-122"/>
              <a:ea typeface="方正小标宋_GBK" panose="02000000000000000000" charset="-122"/>
            </a:endParaRPr>
          </a:p>
        </p:txBody>
      </p:sp>
      <p:sp>
        <p:nvSpPr>
          <p:cNvPr id="4" name="PA-文本框 3"/>
          <p:cNvSpPr txBox="1"/>
          <p:nvPr>
            <p:custDataLst>
              <p:tags r:id="rId8"/>
            </p:custDataLst>
          </p:nvPr>
        </p:nvSpPr>
        <p:spPr>
          <a:xfrm>
            <a:off x="2248535" y="3721735"/>
            <a:ext cx="3326765" cy="936625"/>
          </a:xfrm>
          <a:prstGeom prst="rect">
            <a:avLst/>
          </a:prstGeom>
          <a:noFill/>
        </p:spPr>
        <p:txBody>
          <a:bodyPr wrap="square" rtlCol="0" anchor="t">
            <a:noAutofit/>
          </a:bodyPr>
          <a:p>
            <a:pPr fontAlgn="auto">
              <a:lnSpc>
                <a:spcPct val="150000"/>
              </a:lnSpc>
              <a:spcBef>
                <a:spcPts val="1200"/>
              </a:spcBef>
            </a:pPr>
            <a:r>
              <a:rPr lang="zh-CN" altLang="en-US" sz="1000">
                <a:latin typeface="方正小标宋_GBK" panose="02000000000000000000" charset="-122"/>
                <a:ea typeface="方正小标宋_GBK" panose="02000000000000000000" charset="-122"/>
              </a:rPr>
              <a:t>点击这里输入文本内容。</a:t>
            </a:r>
            <a:r>
              <a:rPr lang="zh-CN" altLang="en-US" sz="1000">
                <a:latin typeface="方正小标宋_GBK" panose="02000000000000000000" charset="-122"/>
                <a:ea typeface="方正小标宋_GBK" panose="02000000000000000000" charset="-122"/>
                <a:sym typeface="+mn-ea"/>
              </a:rPr>
              <a:t>点击这里输入文本内容。点击这里输入文本内容。点击这里输入文本内容。</a:t>
            </a:r>
            <a:endParaRPr lang="zh-CN" altLang="en-US" sz="1000">
              <a:latin typeface="方正小标宋_GBK" panose="02000000000000000000" charset="-122"/>
              <a:ea typeface="方正小标宋_GBK" panose="02000000000000000000" charset="-122"/>
            </a:endParaRPr>
          </a:p>
          <a:p>
            <a:pPr fontAlgn="auto">
              <a:lnSpc>
                <a:spcPts val="3160"/>
              </a:lnSpc>
              <a:spcBef>
                <a:spcPts val="1200"/>
              </a:spcBef>
            </a:pPr>
            <a:endParaRPr lang="zh-CN" altLang="en-US" sz="1000">
              <a:latin typeface="方正小标宋_GBK" panose="02000000000000000000" charset="-122"/>
              <a:ea typeface="方正小标宋_GBK" panose="02000000000000000000" charset="-122"/>
            </a:endParaRPr>
          </a:p>
        </p:txBody>
      </p:sp>
      <p:sp>
        <p:nvSpPr>
          <p:cNvPr id="6" name="PA-文本框 5"/>
          <p:cNvSpPr txBox="1"/>
          <p:nvPr>
            <p:custDataLst>
              <p:tags r:id="rId9"/>
            </p:custDataLst>
          </p:nvPr>
        </p:nvSpPr>
        <p:spPr>
          <a:xfrm>
            <a:off x="2283460" y="3297555"/>
            <a:ext cx="1409700" cy="346075"/>
          </a:xfrm>
          <a:prstGeom prst="rect">
            <a:avLst/>
          </a:prstGeom>
          <a:noFill/>
        </p:spPr>
        <p:txBody>
          <a:bodyPr wrap="square" rtlCol="0" anchor="t">
            <a:noAutofit/>
          </a:bodyPr>
          <a:p>
            <a:pPr algn="dist" fontAlgn="auto">
              <a:lnSpc>
                <a:spcPts val="3160"/>
              </a:lnSpc>
              <a:spcBef>
                <a:spcPts val="1200"/>
              </a:spcBef>
            </a:pPr>
            <a:r>
              <a:rPr lang="zh-CN" altLang="en-US" sz="2000">
                <a:solidFill>
                  <a:schemeClr val="tx1"/>
                </a:solidFill>
                <a:latin typeface="方正小标宋_GBK" panose="02000000000000000000" charset="-122"/>
                <a:ea typeface="方正小标宋_GBK" panose="02000000000000000000" charset="-122"/>
              </a:rPr>
              <a:t>输入标题</a:t>
            </a:r>
            <a:endParaRPr lang="zh-CN" altLang="en-US" sz="2000">
              <a:solidFill>
                <a:schemeClr val="tx1"/>
              </a:solidFill>
              <a:latin typeface="方正小标宋_GBK" panose="02000000000000000000" charset="-122"/>
              <a:ea typeface="方正小标宋_GBK" panose="02000000000000000000" charset="-122"/>
            </a:endParaRPr>
          </a:p>
        </p:txBody>
      </p:sp>
      <p:sp>
        <p:nvSpPr>
          <p:cNvPr id="7" name="PA-文本框 6"/>
          <p:cNvSpPr txBox="1"/>
          <p:nvPr>
            <p:custDataLst>
              <p:tags r:id="rId10"/>
            </p:custDataLst>
          </p:nvPr>
        </p:nvSpPr>
        <p:spPr>
          <a:xfrm>
            <a:off x="2248535" y="2161540"/>
            <a:ext cx="3326765" cy="936625"/>
          </a:xfrm>
          <a:prstGeom prst="rect">
            <a:avLst/>
          </a:prstGeom>
          <a:noFill/>
        </p:spPr>
        <p:txBody>
          <a:bodyPr wrap="square" rtlCol="0" anchor="t">
            <a:noAutofit/>
          </a:bodyPr>
          <a:p>
            <a:pPr fontAlgn="auto">
              <a:lnSpc>
                <a:spcPct val="150000"/>
              </a:lnSpc>
              <a:spcBef>
                <a:spcPts val="1200"/>
              </a:spcBef>
            </a:pPr>
            <a:r>
              <a:rPr lang="zh-CN" altLang="en-US" sz="1000">
                <a:latin typeface="方正小标宋_GBK" panose="02000000000000000000" charset="-122"/>
                <a:ea typeface="方正小标宋_GBK" panose="02000000000000000000" charset="-122"/>
              </a:rPr>
              <a:t>点击这里输入文本内容。</a:t>
            </a:r>
            <a:r>
              <a:rPr lang="zh-CN" altLang="en-US" sz="1000">
                <a:latin typeface="方正小标宋_GBK" panose="02000000000000000000" charset="-122"/>
                <a:ea typeface="方正小标宋_GBK" panose="02000000000000000000" charset="-122"/>
                <a:sym typeface="+mn-ea"/>
              </a:rPr>
              <a:t>点击这里输入文本内容。点击这里输入文本内容。点击这里输入文本内容。</a:t>
            </a:r>
            <a:endParaRPr lang="zh-CN" altLang="en-US" sz="1000">
              <a:latin typeface="方正小标宋_GBK" panose="02000000000000000000" charset="-122"/>
              <a:ea typeface="方正小标宋_GBK" panose="02000000000000000000" charset="-122"/>
            </a:endParaRPr>
          </a:p>
          <a:p>
            <a:pPr fontAlgn="auto">
              <a:lnSpc>
                <a:spcPts val="3160"/>
              </a:lnSpc>
              <a:spcBef>
                <a:spcPts val="1200"/>
              </a:spcBef>
            </a:pPr>
            <a:endParaRPr lang="zh-CN" altLang="en-US" sz="1000">
              <a:latin typeface="方正小标宋_GBK" panose="02000000000000000000" charset="-122"/>
              <a:ea typeface="方正小标宋_GBK" panose="02000000000000000000" charset="-122"/>
            </a:endParaRPr>
          </a:p>
        </p:txBody>
      </p:sp>
      <p:sp>
        <p:nvSpPr>
          <p:cNvPr id="8" name="PA-文本框 7"/>
          <p:cNvSpPr txBox="1"/>
          <p:nvPr>
            <p:custDataLst>
              <p:tags r:id="rId11"/>
            </p:custDataLst>
          </p:nvPr>
        </p:nvSpPr>
        <p:spPr>
          <a:xfrm>
            <a:off x="2283460" y="1737360"/>
            <a:ext cx="1409700" cy="346075"/>
          </a:xfrm>
          <a:prstGeom prst="rect">
            <a:avLst/>
          </a:prstGeom>
          <a:noFill/>
        </p:spPr>
        <p:txBody>
          <a:bodyPr wrap="square" rtlCol="0" anchor="t">
            <a:noAutofit/>
          </a:bodyPr>
          <a:p>
            <a:pPr algn="dist" fontAlgn="auto">
              <a:lnSpc>
                <a:spcPts val="3160"/>
              </a:lnSpc>
              <a:spcBef>
                <a:spcPts val="1200"/>
              </a:spcBef>
            </a:pPr>
            <a:r>
              <a:rPr lang="zh-CN" altLang="en-US" sz="2000">
                <a:solidFill>
                  <a:schemeClr val="tx1"/>
                </a:solidFill>
                <a:latin typeface="方正小标宋_GBK" panose="02000000000000000000" charset="-122"/>
                <a:ea typeface="方正小标宋_GBK" panose="02000000000000000000" charset="-122"/>
              </a:rPr>
              <a:t>输入标题</a:t>
            </a:r>
            <a:endParaRPr lang="zh-CN" altLang="en-US" sz="2000">
              <a:solidFill>
                <a:schemeClr val="tx1"/>
              </a:solidFill>
              <a:latin typeface="方正小标宋_GBK" panose="02000000000000000000" charset="-122"/>
              <a:ea typeface="方正小标宋_GBK" panose="02000000000000000000" charset="-122"/>
            </a:endParaRPr>
          </a:p>
        </p:txBody>
      </p:sp>
      <p:sp>
        <p:nvSpPr>
          <p:cNvPr id="9" name="PA-椭圆 8"/>
          <p:cNvSpPr/>
          <p:nvPr>
            <p:custDataLst>
              <p:tags r:id="rId12"/>
            </p:custDataLst>
          </p:nvPr>
        </p:nvSpPr>
        <p:spPr>
          <a:xfrm>
            <a:off x="1315085" y="1979295"/>
            <a:ext cx="725805" cy="725805"/>
          </a:xfrm>
          <a:prstGeom prst="ellipse">
            <a:avLst/>
          </a:prstGeom>
          <a:noFill/>
          <a:ln>
            <a:solidFill>
              <a:srgbClr val="40866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408668"/>
                </a:solidFill>
                <a:latin typeface="方正小标宋_GBK" panose="02000000000000000000" charset="-122"/>
                <a:ea typeface="方正小标宋_GBK" panose="02000000000000000000" charset="-122"/>
              </a:rPr>
              <a:t>壹</a:t>
            </a:r>
            <a:endParaRPr lang="zh-CN" altLang="en-US" sz="3200">
              <a:solidFill>
                <a:srgbClr val="408668"/>
              </a:solidFill>
              <a:latin typeface="方正小标宋_GBK" panose="02000000000000000000" charset="-122"/>
              <a:ea typeface="方正小标宋_GBK" panose="02000000000000000000" charset="-122"/>
            </a:endParaRPr>
          </a:p>
        </p:txBody>
      </p:sp>
      <p:sp>
        <p:nvSpPr>
          <p:cNvPr id="10" name="PA-椭圆 9"/>
          <p:cNvSpPr/>
          <p:nvPr>
            <p:custDataLst>
              <p:tags r:id="rId13"/>
            </p:custDataLst>
          </p:nvPr>
        </p:nvSpPr>
        <p:spPr>
          <a:xfrm>
            <a:off x="1315085" y="3529965"/>
            <a:ext cx="725805" cy="725805"/>
          </a:xfrm>
          <a:prstGeom prst="ellipse">
            <a:avLst/>
          </a:prstGeom>
          <a:noFill/>
          <a:ln>
            <a:solidFill>
              <a:srgbClr val="40866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408668"/>
                </a:solidFill>
                <a:latin typeface="方正小标宋_GBK" panose="02000000000000000000" charset="-122"/>
                <a:ea typeface="方正小标宋_GBK" panose="02000000000000000000" charset="-122"/>
              </a:rPr>
              <a:t>贰</a:t>
            </a:r>
            <a:endParaRPr lang="zh-CN" altLang="en-US" sz="3200">
              <a:solidFill>
                <a:srgbClr val="408668"/>
              </a:solidFill>
              <a:latin typeface="方正小标宋_GBK" panose="02000000000000000000" charset="-122"/>
              <a:ea typeface="方正小标宋_GBK" panose="02000000000000000000" charset="-122"/>
            </a:endParaRPr>
          </a:p>
        </p:txBody>
      </p:sp>
      <p:sp>
        <p:nvSpPr>
          <p:cNvPr id="11" name="PA-椭圆 10"/>
          <p:cNvSpPr/>
          <p:nvPr>
            <p:custDataLst>
              <p:tags r:id="rId14"/>
            </p:custDataLst>
          </p:nvPr>
        </p:nvSpPr>
        <p:spPr>
          <a:xfrm>
            <a:off x="1315085" y="5041900"/>
            <a:ext cx="725805" cy="725805"/>
          </a:xfrm>
          <a:prstGeom prst="ellipse">
            <a:avLst/>
          </a:prstGeom>
          <a:noFill/>
          <a:ln>
            <a:solidFill>
              <a:srgbClr val="40866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408668"/>
                </a:solidFill>
                <a:latin typeface="方正小标宋_GBK" panose="02000000000000000000" charset="-122"/>
                <a:ea typeface="方正小标宋_GBK" panose="02000000000000000000" charset="-122"/>
              </a:rPr>
              <a:t>叁</a:t>
            </a:r>
            <a:endParaRPr lang="zh-CN" altLang="en-US" sz="3200">
              <a:solidFill>
                <a:srgbClr val="408668"/>
              </a:solidFill>
              <a:latin typeface="方正小标宋_GBK" panose="02000000000000000000" charset="-122"/>
              <a:ea typeface="方正小标宋_GBK" panose="02000000000000000000" charset="-122"/>
            </a:endParaRPr>
          </a:p>
        </p:txBody>
      </p:sp>
      <p:grpSp>
        <p:nvGrpSpPr>
          <p:cNvPr id="14" name="PA-组合 13"/>
          <p:cNvGrpSpPr/>
          <p:nvPr>
            <p:custDataLst>
              <p:tags r:id="rId15"/>
            </p:custDataLst>
          </p:nvPr>
        </p:nvGrpSpPr>
        <p:grpSpPr>
          <a:xfrm>
            <a:off x="6838315" y="1085215"/>
            <a:ext cx="3840480" cy="5383530"/>
            <a:chOff x="11969" y="1709"/>
            <a:chExt cx="6048" cy="8478"/>
          </a:xfrm>
        </p:grpSpPr>
        <p:pic>
          <p:nvPicPr>
            <p:cNvPr id="13" name="PA-图片 12"/>
            <p:cNvPicPr>
              <a:picLocks noChangeAspect="1"/>
            </p:cNvPicPr>
            <p:nvPr>
              <p:custDataLst>
                <p:tags r:id="rId16"/>
              </p:custDataLst>
            </p:nvPr>
          </p:nvPicPr>
          <p:blipFill>
            <a:blip r:embed="rId17"/>
            <a:srcRect l="8936" r="6114"/>
            <a:stretch>
              <a:fillRect/>
            </a:stretch>
          </p:blipFill>
          <p:spPr>
            <a:xfrm>
              <a:off x="12320" y="2341"/>
              <a:ext cx="5419" cy="7231"/>
            </a:xfrm>
            <a:prstGeom prst="rect">
              <a:avLst/>
            </a:prstGeom>
          </p:spPr>
        </p:pic>
        <p:pic>
          <p:nvPicPr>
            <p:cNvPr id="12" name="PA-图片 11"/>
            <p:cNvPicPr>
              <a:picLocks noChangeAspect="1"/>
            </p:cNvPicPr>
            <p:nvPr>
              <p:custDataLst>
                <p:tags r:id="rId18"/>
              </p:custDataLst>
            </p:nvPr>
          </p:nvPicPr>
          <p:blipFill>
            <a:blip r:embed="rId19" cstate="print">
              <a:extLst>
                <a:ext uri="{28A0092B-C50C-407E-A947-70E740481C1C}">
                  <a14:useLocalDpi xmlns:a14="http://schemas.microsoft.com/office/drawing/2010/main" val="0"/>
                </a:ext>
              </a:extLst>
            </a:blip>
            <a:stretch>
              <a:fillRect/>
            </a:stretch>
          </p:blipFill>
          <p:spPr>
            <a:xfrm>
              <a:off x="11969" y="1709"/>
              <a:ext cx="6048" cy="8478"/>
            </a:xfrm>
            <a:prstGeom prst="rect">
              <a:avLst/>
            </a:prstGeom>
            <a:effectLst>
              <a:outerShdw blurRad="63500" sx="102000" sy="102000" algn="ctr" rotWithShape="0">
                <a:prstClr val="black">
                  <a:alpha val="40000"/>
                </a:prstClr>
              </a:outerShdw>
            </a:effectLst>
          </p:spPr>
        </p:pic>
      </p:grpSp>
    </p:spTree>
    <p:custDataLst>
      <p:tags r:id="rId20"/>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PA-组合 4"/>
          <p:cNvGrpSpPr/>
          <p:nvPr>
            <p:custDataLst>
              <p:tags r:id="rId1"/>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3"/>
              </p:custDataLst>
            </p:nvPr>
          </p:nvPicPr>
          <p:blipFill>
            <a:blip r:embed="rId4"/>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sp>
        <p:nvSpPr>
          <p:cNvPr id="35" name="PA-矩形 34" descr="e7d195523061f1c09e9d68d7cf438b91ef959ecb14fc25d26BBA7F7DBC18E55DFF4014AF651F0BF2569D4B6C1DA7F1A4683A481403BD872FC687266AD13265C1DE7C373772FD8728ABDD69ADD03BFF5BE2862BC891DBB79EFD6D31993CB5334542F9662FDE7EBD77C4E40A881231F412373A9C06CE9B60E52C9DA7EF759FC907FEDAB07D9E6D7E29C2265FE3A64A3226"/>
          <p:cNvSpPr/>
          <p:nvPr>
            <p:custDataLst>
              <p:tags r:id="rId6"/>
            </p:custDataLst>
          </p:nvPr>
        </p:nvSpPr>
        <p:spPr>
          <a:xfrm>
            <a:off x="967740" y="2561590"/>
            <a:ext cx="5201285" cy="1706880"/>
          </a:xfrm>
          <a:prstGeom prst="rect">
            <a:avLst/>
          </a:prstGeom>
        </p:spPr>
        <p:txBody>
          <a:bodyPr wrap="square">
            <a:spAutoFit/>
          </a:bodyPr>
          <a:lstStyle/>
          <a:p>
            <a:pPr defTabSz="914400">
              <a:lnSpc>
                <a:spcPct val="150000"/>
              </a:lnSpc>
              <a:defRPr/>
            </a:pPr>
            <a:r>
              <a:rPr lang="en-US" altLang="zh-CN" sz="1400" kern="0">
                <a:solidFill>
                  <a:srgbClr val="59575A"/>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a:t>
            </a:r>
            <a:r>
              <a:rPr lang="zh-CN" altLang="en-US" sz="1400" kern="0">
                <a:solidFill>
                  <a:srgbClr val="59575A"/>
                </a:solidFill>
                <a:ea typeface="微软雅黑" panose="020B0503020204020204" charset="-122"/>
                <a:cs typeface="Arial" panose="020B0604020202020204" pitchFamily="34" charset="0"/>
                <a:sym typeface="Arial" panose="020B0604020202020204" pitchFamily="34" charset="0"/>
              </a:rPr>
              <a:t>；</a:t>
            </a:r>
            <a:r>
              <a:rPr lang="en-US" altLang="zh-CN" sz="1400" kern="0">
                <a:solidFill>
                  <a:srgbClr val="59575A"/>
                </a:solidFill>
                <a:ea typeface="微软雅黑" panose="020B0503020204020204" charset="-122"/>
                <a:cs typeface="Arial" panose="020B0604020202020204" pitchFamily="34" charset="0"/>
                <a:sym typeface="Arial" panose="020B0604020202020204" pitchFamily="34" charset="0"/>
              </a:rPr>
              <a:t>Lorem ipsum dolor sit amet, consectetuer adipiscing elit. Lorem ipsum dolor sit amet, consectetuer adipiscing elit. Aenean commodo ligula eget dolor. </a:t>
            </a:r>
            <a:endParaRPr lang="en-US" altLang="zh-CN" sz="1400" kern="0">
              <a:solidFill>
                <a:srgbClr val="59575A"/>
              </a:solidFill>
              <a:ea typeface="微软雅黑" panose="020B0503020204020204" charset="-122"/>
              <a:cs typeface="Arial" panose="020B0604020202020204" pitchFamily="34" charset="0"/>
              <a:sym typeface="Arial" panose="020B0604020202020204" pitchFamily="34" charset="0"/>
            </a:endParaRPr>
          </a:p>
        </p:txBody>
      </p:sp>
      <p:sp>
        <p:nvSpPr>
          <p:cNvPr id="39" name="PA-文本框 6"/>
          <p:cNvSpPr txBox="1">
            <a:spLocks noChangeArrowheads="1"/>
          </p:cNvSpPr>
          <p:nvPr>
            <p:custDataLst>
              <p:tags r:id="rId7"/>
            </p:custDataLst>
          </p:nvPr>
        </p:nvSpPr>
        <p:spPr bwMode="auto">
          <a:xfrm>
            <a:off x="967740" y="2009140"/>
            <a:ext cx="51828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2800" b="1">
                <a:solidFill>
                  <a:srgbClr val="408668"/>
                </a:solidFill>
                <a:latin typeface="Arial" panose="020B0604020202020204"/>
                <a:ea typeface="方正兰亭黑_GBK"/>
              </a:rPr>
              <a:t>PERFORMANCE DISPLAY</a:t>
            </a:r>
            <a:endParaRPr lang="en-US" altLang="zh-CN" sz="2800" b="1">
              <a:solidFill>
                <a:srgbClr val="408668"/>
              </a:solidFill>
              <a:latin typeface="Arial" panose="020B0604020202020204"/>
              <a:ea typeface="方正兰亭黑_GBK"/>
            </a:endParaRPr>
          </a:p>
        </p:txBody>
      </p:sp>
      <p:cxnSp>
        <p:nvCxnSpPr>
          <p:cNvPr id="40" name="PA-直接连接符 39"/>
          <p:cNvCxnSpPr/>
          <p:nvPr>
            <p:custDataLst>
              <p:tags r:id="rId8"/>
            </p:custDataLst>
          </p:nvPr>
        </p:nvCxnSpPr>
        <p:spPr>
          <a:xfrm>
            <a:off x="1069909" y="2619080"/>
            <a:ext cx="106630" cy="0"/>
          </a:xfrm>
          <a:prstGeom prst="line">
            <a:avLst/>
          </a:prstGeom>
          <a:ln w="19050">
            <a:solidFill>
              <a:srgbClr val="408668"/>
            </a:solidFill>
          </a:ln>
        </p:spPr>
        <p:style>
          <a:lnRef idx="1">
            <a:schemeClr val="accent1"/>
          </a:lnRef>
          <a:fillRef idx="0">
            <a:schemeClr val="accent1"/>
          </a:fillRef>
          <a:effectRef idx="0">
            <a:schemeClr val="accent1"/>
          </a:effectRef>
          <a:fontRef idx="minor">
            <a:schemeClr val="tx1"/>
          </a:fontRef>
        </p:style>
      </p:cxnSp>
      <p:sp>
        <p:nvSpPr>
          <p:cNvPr id="7" name="PA-矩形 6"/>
          <p:cNvSpPr/>
          <p:nvPr>
            <p:custDataLst>
              <p:tags r:id="rId9"/>
            </p:custDataLst>
          </p:nvPr>
        </p:nvSpPr>
        <p:spPr>
          <a:xfrm>
            <a:off x="1050859" y="4554005"/>
            <a:ext cx="4153371" cy="1244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1" name="PA-矩形 40"/>
          <p:cNvSpPr/>
          <p:nvPr>
            <p:custDataLst>
              <p:tags r:id="rId10"/>
            </p:custDataLst>
          </p:nvPr>
        </p:nvSpPr>
        <p:spPr>
          <a:xfrm>
            <a:off x="1050858" y="5022173"/>
            <a:ext cx="4153371" cy="1244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2" name="PA-矩形 41"/>
          <p:cNvSpPr/>
          <p:nvPr>
            <p:custDataLst>
              <p:tags r:id="rId11"/>
            </p:custDataLst>
          </p:nvPr>
        </p:nvSpPr>
        <p:spPr>
          <a:xfrm>
            <a:off x="1037915" y="5490341"/>
            <a:ext cx="4153371" cy="1244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6" name="PA-矩形 45"/>
          <p:cNvSpPr/>
          <p:nvPr>
            <p:custDataLst>
              <p:tags r:id="rId12"/>
            </p:custDataLst>
          </p:nvPr>
        </p:nvSpPr>
        <p:spPr>
          <a:xfrm>
            <a:off x="1050858" y="4550296"/>
            <a:ext cx="3513500" cy="124425"/>
          </a:xfrm>
          <a:prstGeom prst="rect">
            <a:avLst/>
          </a:prstGeom>
          <a:solidFill>
            <a:srgbClr val="4086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7" name="PA-矩形 46"/>
          <p:cNvSpPr/>
          <p:nvPr>
            <p:custDataLst>
              <p:tags r:id="rId13"/>
            </p:custDataLst>
          </p:nvPr>
        </p:nvSpPr>
        <p:spPr>
          <a:xfrm>
            <a:off x="1050858" y="5018465"/>
            <a:ext cx="2823767" cy="124424"/>
          </a:xfrm>
          <a:prstGeom prst="rect">
            <a:avLst/>
          </a:prstGeom>
          <a:solidFill>
            <a:srgbClr val="4086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8" name="PA-矩形 47"/>
          <p:cNvSpPr/>
          <p:nvPr>
            <p:custDataLst>
              <p:tags r:id="rId14"/>
            </p:custDataLst>
          </p:nvPr>
        </p:nvSpPr>
        <p:spPr>
          <a:xfrm>
            <a:off x="1037915" y="5482925"/>
            <a:ext cx="1623446" cy="124424"/>
          </a:xfrm>
          <a:prstGeom prst="rect">
            <a:avLst/>
          </a:prstGeom>
          <a:solidFill>
            <a:srgbClr val="4086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9" name="PA-文本框 6"/>
          <p:cNvSpPr txBox="1">
            <a:spLocks noChangeArrowheads="1"/>
          </p:cNvSpPr>
          <p:nvPr>
            <p:custDataLst>
              <p:tags r:id="rId15"/>
            </p:custDataLst>
          </p:nvPr>
        </p:nvSpPr>
        <p:spPr bwMode="auto">
          <a:xfrm>
            <a:off x="5272405" y="4427855"/>
            <a:ext cx="977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2800" b="1">
                <a:solidFill>
                  <a:srgbClr val="408668"/>
                </a:solidFill>
                <a:latin typeface="Arial" panose="020B0604020202020204"/>
                <a:ea typeface="方正兰亭黑_GBK"/>
              </a:rPr>
              <a:t>80%</a:t>
            </a:r>
            <a:endParaRPr lang="en-US" altLang="zh-CN" sz="2800" b="1">
              <a:solidFill>
                <a:srgbClr val="408668"/>
              </a:solidFill>
              <a:latin typeface="Arial" panose="020B0604020202020204"/>
              <a:ea typeface="方正兰亭黑_GBK"/>
            </a:endParaRPr>
          </a:p>
        </p:txBody>
      </p:sp>
      <p:sp>
        <p:nvSpPr>
          <p:cNvPr id="20" name="PA-文本框 6"/>
          <p:cNvSpPr txBox="1">
            <a:spLocks noChangeArrowheads="1"/>
          </p:cNvSpPr>
          <p:nvPr>
            <p:custDataLst>
              <p:tags r:id="rId16"/>
            </p:custDataLst>
          </p:nvPr>
        </p:nvSpPr>
        <p:spPr bwMode="auto">
          <a:xfrm>
            <a:off x="5272405" y="4872355"/>
            <a:ext cx="977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2800" b="1">
                <a:solidFill>
                  <a:srgbClr val="408668"/>
                </a:solidFill>
                <a:latin typeface="Arial" panose="020B0604020202020204"/>
                <a:ea typeface="方正兰亭黑_GBK"/>
              </a:rPr>
              <a:t>60</a:t>
            </a:r>
            <a:r>
              <a:rPr lang="en-US" altLang="zh-CN" sz="2800" b="1">
                <a:solidFill>
                  <a:srgbClr val="408668"/>
                </a:solidFill>
                <a:latin typeface="Arial" panose="020B0604020202020204"/>
                <a:ea typeface="方正兰亭黑_GBK"/>
                <a:sym typeface="+mn-ea"/>
              </a:rPr>
              <a:t>%</a:t>
            </a:r>
            <a:endParaRPr lang="en-US" altLang="zh-CN" sz="2800" b="1">
              <a:solidFill>
                <a:srgbClr val="408668"/>
              </a:solidFill>
              <a:latin typeface="Arial" panose="020B0604020202020204"/>
              <a:ea typeface="方正兰亭黑_GBK"/>
              <a:sym typeface="+mn-ea"/>
            </a:endParaRPr>
          </a:p>
        </p:txBody>
      </p:sp>
      <p:sp>
        <p:nvSpPr>
          <p:cNvPr id="21" name="PA-文本框 6"/>
          <p:cNvSpPr txBox="1">
            <a:spLocks noChangeArrowheads="1"/>
          </p:cNvSpPr>
          <p:nvPr>
            <p:custDataLst>
              <p:tags r:id="rId17"/>
            </p:custDataLst>
          </p:nvPr>
        </p:nvSpPr>
        <p:spPr bwMode="auto">
          <a:xfrm>
            <a:off x="5272405" y="5367655"/>
            <a:ext cx="9779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2800" b="1">
                <a:solidFill>
                  <a:srgbClr val="408668"/>
                </a:solidFill>
                <a:latin typeface="Arial" panose="020B0604020202020204"/>
                <a:ea typeface="方正兰亭黑_GBK"/>
              </a:rPr>
              <a:t>30</a:t>
            </a:r>
            <a:r>
              <a:rPr lang="en-US" altLang="zh-CN" sz="2800" b="1">
                <a:solidFill>
                  <a:srgbClr val="408668"/>
                </a:solidFill>
                <a:latin typeface="Arial" panose="020B0604020202020204"/>
                <a:ea typeface="方正兰亭黑_GBK"/>
                <a:sym typeface="+mn-ea"/>
              </a:rPr>
              <a:t>%</a:t>
            </a:r>
            <a:endParaRPr lang="en-US" altLang="zh-CN" sz="2800" b="1">
              <a:solidFill>
                <a:srgbClr val="408668"/>
              </a:solidFill>
              <a:latin typeface="Arial" panose="020B0604020202020204"/>
              <a:ea typeface="方正兰亭黑_GBK"/>
              <a:sym typeface="+mn-ea"/>
            </a:endParaRPr>
          </a:p>
        </p:txBody>
      </p:sp>
      <p:pic>
        <p:nvPicPr>
          <p:cNvPr id="2" name="PA-图片 1" descr="fdbbc94ad840ed5d6e06f05e87111b6f"/>
          <p:cNvPicPr>
            <a:picLocks noChangeAspect="1"/>
          </p:cNvPicPr>
          <p:nvPr>
            <p:custDataLst>
              <p:tags r:id="rId18"/>
            </p:custDataLst>
          </p:nvPr>
        </p:nvPicPr>
        <p:blipFill>
          <a:blip r:embed="rId19"/>
          <a:stretch>
            <a:fillRect/>
          </a:stretch>
        </p:blipFill>
        <p:spPr>
          <a:xfrm>
            <a:off x="7036435" y="407035"/>
            <a:ext cx="4674870" cy="6044565"/>
          </a:xfrm>
          <a:prstGeom prst="rect">
            <a:avLst/>
          </a:prstGeom>
        </p:spPr>
      </p:pic>
    </p:spTree>
    <p:custDataLst>
      <p:tags r:id="rId2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PA-图片 10"/>
          <p:cNvPicPr>
            <a:picLocks noChangeAspect="1"/>
          </p:cNvPicPr>
          <p:nvPr>
            <p:custDataLst>
              <p:tags r:id="rId1"/>
            </p:custDataLst>
          </p:nvPr>
        </p:nvPicPr>
        <p:blipFill>
          <a:blip r:embed="rId2"/>
          <a:stretch>
            <a:fillRect/>
          </a:stretch>
        </p:blipFill>
        <p:spPr>
          <a:xfrm>
            <a:off x="967740" y="2085975"/>
            <a:ext cx="4581525" cy="2893060"/>
          </a:xfrm>
          <a:prstGeom prst="rect">
            <a:avLst/>
          </a:prstGeom>
        </p:spPr>
      </p:pic>
      <p:pic>
        <p:nvPicPr>
          <p:cNvPr id="4" name="PA-图片 3"/>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875665" y="1912620"/>
            <a:ext cx="4762500" cy="4016375"/>
          </a:xfrm>
          <a:prstGeom prst="rect">
            <a:avLst/>
          </a:prstGeom>
        </p:spPr>
      </p:pic>
      <p:grpSp>
        <p:nvGrpSpPr>
          <p:cNvPr id="5" name="PA-组合 4"/>
          <p:cNvGrpSpPr/>
          <p:nvPr>
            <p:custDataLst>
              <p:tags r:id="rId5"/>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6"/>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7"/>
              </p:custDataLst>
            </p:nvPr>
          </p:nvPicPr>
          <p:blipFill>
            <a:blip r:embed="rId8"/>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9"/>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grpSp>
        <p:nvGrpSpPr>
          <p:cNvPr id="8" name="PA-组合 7"/>
          <p:cNvGrpSpPr/>
          <p:nvPr>
            <p:custDataLst>
              <p:tags r:id="rId10"/>
            </p:custDataLst>
          </p:nvPr>
        </p:nvGrpSpPr>
        <p:grpSpPr>
          <a:xfrm>
            <a:off x="6412865" y="4316879"/>
            <a:ext cx="4832350" cy="1746405"/>
            <a:chOff x="10099" y="6798"/>
            <a:chExt cx="6187" cy="2236"/>
          </a:xfrm>
        </p:grpSpPr>
        <p:sp>
          <p:nvSpPr>
            <p:cNvPr id="6" name="PA-椭圆 5"/>
            <p:cNvSpPr/>
            <p:nvPr>
              <p:custDataLst>
                <p:tags r:id="rId11"/>
              </p:custDataLst>
            </p:nvPr>
          </p:nvSpPr>
          <p:spPr>
            <a:xfrm>
              <a:off x="10365" y="6798"/>
              <a:ext cx="1420" cy="1420"/>
            </a:xfrm>
            <a:prstGeom prst="ellipse">
              <a:avLst/>
            </a:prstGeom>
            <a:noFill/>
            <a:ln w="19050">
              <a:solidFill>
                <a:srgbClr val="408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2"/>
              </p:custDataLst>
            </p:nvPr>
          </p:nvSpPr>
          <p:spPr>
            <a:xfrm>
              <a:off x="12444" y="6798"/>
              <a:ext cx="1420" cy="1420"/>
            </a:xfrm>
            <a:prstGeom prst="ellipse">
              <a:avLst/>
            </a:prstGeom>
            <a:noFill/>
            <a:ln w="19050">
              <a:solidFill>
                <a:srgbClr val="408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3"/>
              </p:custDataLst>
            </p:nvPr>
          </p:nvSpPr>
          <p:spPr>
            <a:xfrm>
              <a:off x="14576" y="6798"/>
              <a:ext cx="1420" cy="1420"/>
            </a:xfrm>
            <a:prstGeom prst="ellipse">
              <a:avLst/>
            </a:prstGeom>
            <a:noFill/>
            <a:ln w="19050">
              <a:solidFill>
                <a:srgbClr val="408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文本框 6"/>
            <p:cNvSpPr txBox="1">
              <a:spLocks noChangeArrowheads="1"/>
            </p:cNvSpPr>
            <p:nvPr>
              <p:custDataLst>
                <p:tags r:id="rId14"/>
              </p:custDataLst>
            </p:nvPr>
          </p:nvSpPr>
          <p:spPr bwMode="auto">
            <a:xfrm>
              <a:off x="10488" y="7168"/>
              <a:ext cx="1245" cy="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200">
                  <a:solidFill>
                    <a:srgbClr val="408668"/>
                  </a:solidFill>
                  <a:latin typeface="Arial" panose="020B0604020202020204"/>
                  <a:ea typeface="方正兰亭黑_GBK"/>
                </a:rPr>
                <a:t>30</a:t>
              </a:r>
              <a:r>
                <a:rPr lang="en-US" altLang="zh-CN" sz="2000">
                  <a:solidFill>
                    <a:srgbClr val="408668"/>
                  </a:solidFill>
                  <a:latin typeface="Arial" panose="020B0604020202020204"/>
                  <a:ea typeface="方正兰亭黑_GBK"/>
                </a:rPr>
                <a:t>%</a:t>
              </a:r>
              <a:endParaRPr lang="en-US" altLang="zh-CN" sz="2000">
                <a:solidFill>
                  <a:srgbClr val="408668"/>
                </a:solidFill>
                <a:latin typeface="Arial" panose="020B0604020202020204"/>
                <a:ea typeface="方正兰亭黑_GBK"/>
              </a:endParaRPr>
            </a:p>
          </p:txBody>
        </p:sp>
        <p:sp>
          <p:nvSpPr>
            <p:cNvPr id="28" name="PA-文本框 6"/>
            <p:cNvSpPr txBox="1">
              <a:spLocks noChangeArrowheads="1"/>
            </p:cNvSpPr>
            <p:nvPr>
              <p:custDataLst>
                <p:tags r:id="rId15"/>
              </p:custDataLst>
            </p:nvPr>
          </p:nvSpPr>
          <p:spPr bwMode="auto">
            <a:xfrm>
              <a:off x="12563" y="7168"/>
              <a:ext cx="1245" cy="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200">
                  <a:solidFill>
                    <a:srgbClr val="408668"/>
                  </a:solidFill>
                  <a:latin typeface="Arial" panose="020B0604020202020204"/>
                  <a:ea typeface="方正兰亭黑_GBK"/>
                </a:rPr>
                <a:t>50</a:t>
              </a:r>
              <a:r>
                <a:rPr lang="en-US" altLang="zh-CN" sz="2000">
                  <a:solidFill>
                    <a:srgbClr val="408668"/>
                  </a:solidFill>
                  <a:latin typeface="Arial" panose="020B0604020202020204"/>
                  <a:ea typeface="方正兰亭黑_GBK"/>
                </a:rPr>
                <a:t>%</a:t>
              </a:r>
              <a:endParaRPr lang="en-US" altLang="zh-CN" sz="2000">
                <a:solidFill>
                  <a:srgbClr val="408668"/>
                </a:solidFill>
                <a:latin typeface="Arial" panose="020B0604020202020204"/>
                <a:ea typeface="方正兰亭黑_GBK"/>
              </a:endParaRPr>
            </a:p>
          </p:txBody>
        </p:sp>
        <p:sp>
          <p:nvSpPr>
            <p:cNvPr id="29" name="PA-文本框 6"/>
            <p:cNvSpPr txBox="1">
              <a:spLocks noChangeArrowheads="1"/>
            </p:cNvSpPr>
            <p:nvPr>
              <p:custDataLst>
                <p:tags r:id="rId16"/>
              </p:custDataLst>
            </p:nvPr>
          </p:nvSpPr>
          <p:spPr bwMode="auto">
            <a:xfrm>
              <a:off x="14663" y="7168"/>
              <a:ext cx="1245" cy="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200">
                  <a:solidFill>
                    <a:srgbClr val="408668"/>
                  </a:solidFill>
                  <a:latin typeface="Arial" panose="020B0604020202020204"/>
                  <a:ea typeface="方正兰亭黑_GBK"/>
                </a:rPr>
                <a:t>80</a:t>
              </a:r>
              <a:r>
                <a:rPr lang="en-US" altLang="zh-CN" sz="2000">
                  <a:solidFill>
                    <a:srgbClr val="408668"/>
                  </a:solidFill>
                  <a:latin typeface="Arial" panose="020B0604020202020204"/>
                  <a:ea typeface="方正兰亭黑_GBK"/>
                </a:rPr>
                <a:t>%</a:t>
              </a:r>
              <a:endParaRPr lang="en-US" altLang="zh-CN" sz="2000">
                <a:solidFill>
                  <a:srgbClr val="408668"/>
                </a:solidFill>
                <a:latin typeface="Arial" panose="020B0604020202020204"/>
                <a:ea typeface="方正兰亭黑_GBK"/>
              </a:endParaRPr>
            </a:p>
          </p:txBody>
        </p:sp>
        <p:sp>
          <p:nvSpPr>
            <p:cNvPr id="30" name="PA-文本框 6"/>
            <p:cNvSpPr txBox="1">
              <a:spLocks noChangeArrowheads="1"/>
            </p:cNvSpPr>
            <p:nvPr>
              <p:custDataLst>
                <p:tags r:id="rId17"/>
              </p:custDataLst>
            </p:nvPr>
          </p:nvSpPr>
          <p:spPr bwMode="auto">
            <a:xfrm>
              <a:off x="10099" y="8423"/>
              <a:ext cx="2000" cy="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rgbClr val="408668"/>
                  </a:solidFill>
                  <a:latin typeface="Arial" panose="020B0604020202020204"/>
                  <a:ea typeface="方正兰亭黑_GBK"/>
                </a:rPr>
                <a:t>PERFORMANCE </a:t>
              </a:r>
              <a:endParaRPr lang="en-US" altLang="zh-CN" sz="1200">
                <a:solidFill>
                  <a:srgbClr val="408668"/>
                </a:solidFill>
                <a:latin typeface="Arial" panose="020B0604020202020204"/>
                <a:ea typeface="方正兰亭黑_GBK"/>
              </a:endParaRPr>
            </a:p>
            <a:p>
              <a:pPr algn="ctr" fontAlgn="base">
                <a:spcBef>
                  <a:spcPct val="0"/>
                </a:spcBef>
                <a:spcAft>
                  <a:spcPct val="0"/>
                </a:spcAft>
                <a:defRPr/>
              </a:pPr>
              <a:r>
                <a:rPr lang="en-US" altLang="zh-CN" sz="1200">
                  <a:solidFill>
                    <a:srgbClr val="408668"/>
                  </a:solidFill>
                  <a:latin typeface="Arial" panose="020B0604020202020204"/>
                  <a:ea typeface="方正兰亭黑_GBK"/>
                </a:rPr>
                <a:t>DISPLAY</a:t>
              </a:r>
              <a:endParaRPr lang="en-US" altLang="zh-CN" sz="1200">
                <a:solidFill>
                  <a:srgbClr val="408668"/>
                </a:solidFill>
                <a:latin typeface="Arial" panose="020B0604020202020204"/>
                <a:ea typeface="方正兰亭黑_GBK"/>
              </a:endParaRPr>
            </a:p>
          </p:txBody>
        </p:sp>
        <p:sp>
          <p:nvSpPr>
            <p:cNvPr id="31" name="PA-文本框 6"/>
            <p:cNvSpPr txBox="1">
              <a:spLocks noChangeArrowheads="1"/>
            </p:cNvSpPr>
            <p:nvPr>
              <p:custDataLst>
                <p:tags r:id="rId18"/>
              </p:custDataLst>
            </p:nvPr>
          </p:nvSpPr>
          <p:spPr bwMode="auto">
            <a:xfrm>
              <a:off x="12155" y="8423"/>
              <a:ext cx="2000" cy="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rgbClr val="408668"/>
                  </a:solidFill>
                  <a:latin typeface="Arial" panose="020B0604020202020204"/>
                  <a:ea typeface="方正兰亭黑_GBK"/>
                </a:rPr>
                <a:t>PERFORMANCE </a:t>
              </a:r>
              <a:endParaRPr lang="en-US" altLang="zh-CN" sz="1200">
                <a:solidFill>
                  <a:srgbClr val="408668"/>
                </a:solidFill>
                <a:latin typeface="Arial" panose="020B0604020202020204"/>
                <a:ea typeface="方正兰亭黑_GBK"/>
              </a:endParaRPr>
            </a:p>
            <a:p>
              <a:pPr algn="ctr" fontAlgn="base">
                <a:spcBef>
                  <a:spcPct val="0"/>
                </a:spcBef>
                <a:spcAft>
                  <a:spcPct val="0"/>
                </a:spcAft>
                <a:defRPr/>
              </a:pPr>
              <a:r>
                <a:rPr lang="en-US" altLang="zh-CN" sz="1200">
                  <a:solidFill>
                    <a:srgbClr val="408668"/>
                  </a:solidFill>
                  <a:latin typeface="Arial" panose="020B0604020202020204"/>
                  <a:ea typeface="方正兰亭黑_GBK"/>
                </a:rPr>
                <a:t>DISPLAY</a:t>
              </a:r>
              <a:endParaRPr lang="en-US" altLang="zh-CN" sz="1200">
                <a:solidFill>
                  <a:srgbClr val="408668"/>
                </a:solidFill>
                <a:latin typeface="Arial" panose="020B0604020202020204"/>
                <a:ea typeface="方正兰亭黑_GBK"/>
              </a:endParaRPr>
            </a:p>
          </p:txBody>
        </p:sp>
        <p:sp>
          <p:nvSpPr>
            <p:cNvPr id="35" name="PA-文本框 6"/>
            <p:cNvSpPr txBox="1">
              <a:spLocks noChangeArrowheads="1"/>
            </p:cNvSpPr>
            <p:nvPr>
              <p:custDataLst>
                <p:tags r:id="rId19"/>
              </p:custDataLst>
            </p:nvPr>
          </p:nvSpPr>
          <p:spPr bwMode="auto">
            <a:xfrm>
              <a:off x="14286" y="8445"/>
              <a:ext cx="2000" cy="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rgbClr val="408668"/>
                  </a:solidFill>
                  <a:latin typeface="Arial" panose="020B0604020202020204"/>
                  <a:ea typeface="方正兰亭黑_GBK"/>
                </a:rPr>
                <a:t>PERFORMANCE </a:t>
              </a:r>
              <a:endParaRPr lang="en-US" altLang="zh-CN" sz="1200">
                <a:solidFill>
                  <a:srgbClr val="408668"/>
                </a:solidFill>
                <a:latin typeface="Arial" panose="020B0604020202020204"/>
                <a:ea typeface="方正兰亭黑_GBK"/>
              </a:endParaRPr>
            </a:p>
            <a:p>
              <a:pPr algn="ctr" fontAlgn="base">
                <a:spcBef>
                  <a:spcPct val="0"/>
                </a:spcBef>
                <a:spcAft>
                  <a:spcPct val="0"/>
                </a:spcAft>
                <a:defRPr/>
              </a:pPr>
              <a:r>
                <a:rPr lang="en-US" altLang="zh-CN" sz="1200">
                  <a:solidFill>
                    <a:srgbClr val="408668"/>
                  </a:solidFill>
                  <a:latin typeface="Arial" panose="020B0604020202020204"/>
                  <a:ea typeface="方正兰亭黑_GBK"/>
                </a:rPr>
                <a:t>DISPLAY</a:t>
              </a:r>
              <a:endParaRPr lang="en-US" altLang="zh-CN" sz="1200">
                <a:solidFill>
                  <a:srgbClr val="408668"/>
                </a:solidFill>
                <a:latin typeface="Arial" panose="020B0604020202020204"/>
                <a:ea typeface="方正兰亭黑_GBK"/>
              </a:endParaRPr>
            </a:p>
          </p:txBody>
        </p:sp>
      </p:grpSp>
      <p:sp>
        <p:nvSpPr>
          <p:cNvPr id="7" name="PA-矩形 6" descr="e7d195523061f1c09e9d68d7cf438b91ef959ecb14fc25d26BBA7F7DBC18E55DFF4014AF651F0BF2569D4B6C1DA7F1A4683A481403BD872FC687266AD13265C1DE7C373772FD8728ABDD69ADD03BFF5BE2862BC891DBB79EFD6D31993CB5334542F9662FDE7EBD77C4E40A881231F412373A9C06CE9B60E52C9DA7EF759FC907FEDAB07D9E6D7E29C2265FE3A64A3226"/>
          <p:cNvSpPr/>
          <p:nvPr>
            <p:custDataLst>
              <p:tags r:id="rId20"/>
            </p:custDataLst>
          </p:nvPr>
        </p:nvSpPr>
        <p:spPr>
          <a:xfrm>
            <a:off x="6412865" y="2426335"/>
            <a:ext cx="5201285" cy="1706880"/>
          </a:xfrm>
          <a:prstGeom prst="rect">
            <a:avLst/>
          </a:prstGeom>
        </p:spPr>
        <p:txBody>
          <a:bodyPr wrap="square">
            <a:spAutoFit/>
          </a:bodyPr>
          <a:lstStyle/>
          <a:p>
            <a:pPr defTabSz="914400">
              <a:lnSpc>
                <a:spcPct val="150000"/>
              </a:lnSpc>
              <a:defRPr/>
            </a:pPr>
            <a:r>
              <a:rPr lang="en-US" altLang="zh-CN" sz="1400" kern="0">
                <a:solidFill>
                  <a:srgbClr val="59575A"/>
                </a:solidFill>
                <a:ea typeface="微软雅黑" panose="020B0503020204020204" charset="-122"/>
                <a:cs typeface="Arial" panose="020B0604020202020204" pitchFamily="34" charset="0"/>
                <a:sym typeface="Arial" panose="020B0604020202020204" pitchFamily="34" charset="0"/>
              </a:rPr>
              <a:t>Lorem ipsum dolor sit amet, consectetuer adipiscing elit. Aenean commodo ligula eget dolor. Lorem ipsum dolor sit amet</a:t>
            </a:r>
            <a:r>
              <a:rPr lang="zh-CN" altLang="en-US" sz="1400" kern="0">
                <a:solidFill>
                  <a:srgbClr val="59575A"/>
                </a:solidFill>
                <a:ea typeface="微软雅黑" panose="020B0503020204020204" charset="-122"/>
                <a:cs typeface="Arial" panose="020B0604020202020204" pitchFamily="34" charset="0"/>
                <a:sym typeface="Arial" panose="020B0604020202020204" pitchFamily="34" charset="0"/>
              </a:rPr>
              <a:t>；</a:t>
            </a:r>
            <a:r>
              <a:rPr lang="en-US" altLang="zh-CN" sz="1400" kern="0">
                <a:solidFill>
                  <a:srgbClr val="59575A"/>
                </a:solidFill>
                <a:ea typeface="微软雅黑" panose="020B0503020204020204" charset="-122"/>
                <a:cs typeface="Arial" panose="020B0604020202020204" pitchFamily="34" charset="0"/>
                <a:sym typeface="Arial" panose="020B0604020202020204" pitchFamily="34" charset="0"/>
              </a:rPr>
              <a:t>Lorem ipsum dolor sit amet, consectetuer adipiscing elit. Lorem ipsum dolor sit amet, consectetuer adipiscing elit. Aenean commodo ligula eget dolor. </a:t>
            </a:r>
            <a:endParaRPr lang="en-US" altLang="zh-CN" sz="1400" kern="0">
              <a:solidFill>
                <a:srgbClr val="59575A"/>
              </a:solidFill>
              <a:ea typeface="微软雅黑" panose="020B0503020204020204" charset="-122"/>
              <a:cs typeface="Arial" panose="020B0604020202020204" pitchFamily="34" charset="0"/>
              <a:sym typeface="Arial" panose="020B0604020202020204" pitchFamily="34" charset="0"/>
            </a:endParaRPr>
          </a:p>
        </p:txBody>
      </p:sp>
      <p:sp>
        <p:nvSpPr>
          <p:cNvPr id="39" name="PA-文本框 6"/>
          <p:cNvSpPr txBox="1">
            <a:spLocks noChangeArrowheads="1"/>
          </p:cNvSpPr>
          <p:nvPr>
            <p:custDataLst>
              <p:tags r:id="rId21"/>
            </p:custDataLst>
          </p:nvPr>
        </p:nvSpPr>
        <p:spPr bwMode="auto">
          <a:xfrm>
            <a:off x="6412865" y="1873885"/>
            <a:ext cx="51828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2800" b="1">
                <a:solidFill>
                  <a:srgbClr val="408668"/>
                </a:solidFill>
                <a:latin typeface="Arial" panose="020B0604020202020204"/>
                <a:ea typeface="方正兰亭黑_GBK"/>
              </a:rPr>
              <a:t>PERFORMANCE DISPLAY</a:t>
            </a:r>
            <a:endParaRPr lang="en-US" altLang="zh-CN" sz="2800" b="1">
              <a:solidFill>
                <a:srgbClr val="408668"/>
              </a:solidFill>
              <a:latin typeface="Arial" panose="020B0604020202020204"/>
              <a:ea typeface="方正兰亭黑_GBK"/>
            </a:endParaRPr>
          </a:p>
        </p:txBody>
      </p:sp>
      <p:cxnSp>
        <p:nvCxnSpPr>
          <p:cNvPr id="40" name="PA-直接连接符 39"/>
          <p:cNvCxnSpPr/>
          <p:nvPr>
            <p:custDataLst>
              <p:tags r:id="rId22"/>
            </p:custDataLst>
          </p:nvPr>
        </p:nvCxnSpPr>
        <p:spPr>
          <a:xfrm>
            <a:off x="6515034" y="2483825"/>
            <a:ext cx="106630" cy="0"/>
          </a:xfrm>
          <a:prstGeom prst="line">
            <a:avLst/>
          </a:prstGeom>
          <a:ln w="19050">
            <a:solidFill>
              <a:srgbClr val="408668"/>
            </a:solidFill>
          </a:ln>
        </p:spPr>
        <p:style>
          <a:lnRef idx="1">
            <a:schemeClr val="accent1"/>
          </a:lnRef>
          <a:fillRef idx="0">
            <a:schemeClr val="accent1"/>
          </a:fillRef>
          <a:effectRef idx="0">
            <a:schemeClr val="accent1"/>
          </a:effectRef>
          <a:fontRef idx="minor">
            <a:schemeClr val="tx1"/>
          </a:fontRef>
        </p:style>
      </p:cxnSp>
    </p:spTree>
    <p:custDataLst>
      <p:tags r:id="rId2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1"/>
            </p:custDataLst>
          </p:nvPr>
        </p:nvSpPr>
        <p:spPr>
          <a:xfrm>
            <a:off x="2437765" y="4199890"/>
            <a:ext cx="7317740" cy="333375"/>
          </a:xfrm>
          <a:prstGeom prst="rect">
            <a:avLst/>
          </a:prstGeom>
        </p:spPr>
        <p:txBody>
          <a:bodyPr wrap="square">
            <a:spAutoFit/>
          </a:bodyPr>
          <a:p>
            <a:pPr algn="ctr">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Aenean commodo ligula eget dolor. Aenean massa.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grpSp>
        <p:nvGrpSpPr>
          <p:cNvPr id="4" name="PA-组合 3"/>
          <p:cNvGrpSpPr/>
          <p:nvPr>
            <p:custDataLst>
              <p:tags r:id="rId2"/>
            </p:custDataLst>
          </p:nvPr>
        </p:nvGrpSpPr>
        <p:grpSpPr>
          <a:xfrm>
            <a:off x="810895" y="1776730"/>
            <a:ext cx="10570210" cy="5076190"/>
            <a:chOff x="1560" y="1837"/>
            <a:chExt cx="16646" cy="7994"/>
          </a:xfrm>
        </p:grpSpPr>
        <p:pic>
          <p:nvPicPr>
            <p:cNvPr id="2" name="PA-图片 1" descr="449115fde3e74e24b5f944f9afcbbcec"/>
            <p:cNvPicPr>
              <a:picLocks noChangeAspect="1"/>
            </p:cNvPicPr>
            <p:nvPr>
              <p:custDataLst>
                <p:tags r:id="rId3"/>
              </p:custDataLst>
            </p:nvPr>
          </p:nvPicPr>
          <p:blipFill>
            <a:blip r:embed="rId4"/>
            <a:stretch>
              <a:fillRect/>
            </a:stretch>
          </p:blipFill>
          <p:spPr>
            <a:xfrm>
              <a:off x="12206" y="1837"/>
              <a:ext cx="6000" cy="7995"/>
            </a:xfrm>
            <a:prstGeom prst="rect">
              <a:avLst/>
            </a:prstGeom>
          </p:spPr>
        </p:pic>
        <p:pic>
          <p:nvPicPr>
            <p:cNvPr id="3" name="PA-图片 2" descr="449115fde3e74e24b5f944f9afcbbcec"/>
            <p:cNvPicPr>
              <a:picLocks noChangeAspect="1"/>
            </p:cNvPicPr>
            <p:nvPr>
              <p:custDataLst>
                <p:tags r:id="rId5"/>
              </p:custDataLst>
            </p:nvPr>
          </p:nvPicPr>
          <p:blipFill>
            <a:blip r:embed="rId4"/>
            <a:stretch>
              <a:fillRect/>
            </a:stretch>
          </p:blipFill>
          <p:spPr>
            <a:xfrm flipH="1">
              <a:off x="1560" y="1837"/>
              <a:ext cx="6000" cy="7995"/>
            </a:xfrm>
            <a:prstGeom prst="rect">
              <a:avLst/>
            </a:prstGeom>
          </p:spPr>
        </p:pic>
      </p:grpSp>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6"/>
            </p:custDataLst>
          </p:nvPr>
        </p:nvSpPr>
        <p:spPr>
          <a:xfrm>
            <a:off x="3655060" y="3388678"/>
            <a:ext cx="4881880" cy="706755"/>
          </a:xfrm>
          <a:prstGeom prst="rect">
            <a:avLst/>
          </a:prstGeom>
        </p:spPr>
        <p:txBody>
          <a:bodyPr wrap="none">
            <a:spAutoFit/>
          </a:bodyPr>
          <a:p>
            <a:pPr algn="ctr"/>
            <a:r>
              <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第二</a:t>
            </a:r>
            <a:r>
              <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章 输入您的标题</a:t>
            </a:r>
            <a:endParaRPr lang="zh-CN" altLang="en-US" sz="40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pic>
        <p:nvPicPr>
          <p:cNvPr id="5" name="PA-图片 4" descr="0e65afe06f4f03a0a0917b5f94e87b3e"/>
          <p:cNvPicPr>
            <a:picLocks noChangeAspect="1"/>
          </p:cNvPicPr>
          <p:nvPr>
            <p:custDataLst>
              <p:tags r:id="rId7"/>
            </p:custDataLst>
          </p:nvPr>
        </p:nvPicPr>
        <p:blipFill>
          <a:blip r:embed="rId8"/>
          <a:srcRect l="21917"/>
          <a:stretch>
            <a:fillRect/>
          </a:stretch>
        </p:blipFill>
        <p:spPr>
          <a:xfrm>
            <a:off x="7985125" y="369570"/>
            <a:ext cx="3954145" cy="3335020"/>
          </a:xfrm>
          <a:prstGeom prst="rect">
            <a:avLst/>
          </a:prstGeom>
        </p:spPr>
      </p:pic>
      <p:pic>
        <p:nvPicPr>
          <p:cNvPr id="6" name="PA-图片 5" descr="0e65afe06f4f03a0a0917b5f94e87b3e"/>
          <p:cNvPicPr>
            <a:picLocks noChangeAspect="1"/>
          </p:cNvPicPr>
          <p:nvPr>
            <p:custDataLst>
              <p:tags r:id="rId9"/>
            </p:custDataLst>
          </p:nvPr>
        </p:nvPicPr>
        <p:blipFill>
          <a:blip r:embed="rId8"/>
          <a:srcRect l="20042"/>
          <a:stretch>
            <a:fillRect/>
          </a:stretch>
        </p:blipFill>
        <p:spPr>
          <a:xfrm flipH="1">
            <a:off x="328295" y="369570"/>
            <a:ext cx="4049395" cy="3335655"/>
          </a:xfrm>
          <a:prstGeom prst="rect">
            <a:avLst/>
          </a:prstGeom>
        </p:spPr>
      </p:pic>
      <p:sp useBgFill="1">
        <p:nvSpPr>
          <p:cNvPr id="8" name="PA-矩形 7"/>
          <p:cNvSpPr/>
          <p:nvPr>
            <p:custDataLst>
              <p:tags r:id="rId10"/>
            </p:custDataLst>
          </p:nvPr>
        </p:nvSpPr>
        <p:spPr>
          <a:xfrm>
            <a:off x="3573145" y="1609725"/>
            <a:ext cx="4993640" cy="10394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PA-组合 4"/>
          <p:cNvGrpSpPr/>
          <p:nvPr>
            <p:custDataLst>
              <p:tags r:id="rId1"/>
            </p:custDataLst>
          </p:nvPr>
        </p:nvGrpSpPr>
        <p:grpSpPr>
          <a:xfrm>
            <a:off x="361315" y="501650"/>
            <a:ext cx="4114165" cy="984250"/>
            <a:chOff x="569" y="790"/>
            <a:chExt cx="6479" cy="1550"/>
          </a:xfrm>
        </p:grpSpPr>
        <p:sp>
          <p:nvSpPr>
            <p:cNvPr id="18" name="PA-矩形 1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
              </p:custDataLst>
            </p:nvPr>
          </p:nvSpPr>
          <p:spPr>
            <a:xfrm>
              <a:off x="1524" y="1709"/>
              <a:ext cx="5525" cy="525"/>
            </a:xfrm>
            <a:prstGeom prst="rect">
              <a:avLst/>
            </a:prstGeom>
          </p:spPr>
          <p:txBody>
            <a:bodyPr wrap="square">
              <a:spAutoFit/>
            </a:bodyPr>
            <a:p>
              <a:pPr algn="l">
                <a:lnSpc>
                  <a:spcPct val="150000"/>
                </a:lnSpc>
              </a:pPr>
              <a:r>
                <a:rPr lang="en-US" altLang="zh-CN" sz="1050">
                  <a:solidFill>
                    <a:schemeClr val="tx1"/>
                  </a:solidFill>
                  <a:ea typeface="微软雅黑" panose="020B0503020204020204" charset="-122"/>
                  <a:cs typeface="Arial" panose="020B0604020202020204" pitchFamily="34" charset="0"/>
                  <a:sym typeface="Calibri" panose="020F0502020204030204" pitchFamily="34" charset="0"/>
                </a:rPr>
                <a:t>Lorem ipsum dolor sit amet, consectetuer adipiscing elit. </a:t>
              </a:r>
              <a:endParaRPr lang="en-US" altLang="zh-CN" sz="1050">
                <a:solidFill>
                  <a:schemeClr val="tx1"/>
                </a:solidFill>
                <a:ea typeface="微软雅黑" panose="020B0503020204020204" charset="-122"/>
                <a:cs typeface="Arial" panose="020B0604020202020204" pitchFamily="34" charset="0"/>
                <a:sym typeface="Calibri" panose="020F0502020204030204" pitchFamily="34" charset="0"/>
              </a:endParaRPr>
            </a:p>
          </p:txBody>
        </p:sp>
        <p:pic>
          <p:nvPicPr>
            <p:cNvPr id="3" name="PA-图片 2" descr="449115fde3e74e24b5f944f9afcbbcec"/>
            <p:cNvPicPr>
              <a:picLocks noChangeAspect="1"/>
            </p:cNvPicPr>
            <p:nvPr>
              <p:custDataLst>
                <p:tags r:id="rId3"/>
              </p:custDataLst>
            </p:nvPr>
          </p:nvPicPr>
          <p:blipFill>
            <a:blip r:embed="rId4"/>
            <a:srcRect l="22367" t="26754" r="19400" b="37048"/>
            <a:stretch>
              <a:fillRect/>
            </a:stretch>
          </p:blipFill>
          <p:spPr>
            <a:xfrm flipH="1">
              <a:off x="569" y="790"/>
              <a:ext cx="1872" cy="1551"/>
            </a:xfrm>
            <a:prstGeom prst="rect">
              <a:avLst/>
            </a:prstGeom>
          </p:spPr>
        </p:pic>
        <p:sp>
          <p:nvSpPr>
            <p:cNvPr id="16" name="PA-矩形 1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5"/>
              </p:custDataLst>
            </p:nvPr>
          </p:nvSpPr>
          <p:spPr>
            <a:xfrm>
              <a:off x="2160" y="970"/>
              <a:ext cx="4729" cy="919"/>
            </a:xfrm>
            <a:prstGeom prst="rect">
              <a:avLst/>
            </a:prstGeom>
          </p:spPr>
          <p:txBody>
            <a:bodyPr wrap="square">
              <a:spAutoFit/>
            </a:bodyPr>
            <a:p>
              <a:pPr algn="dist"/>
              <a:r>
                <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rPr>
                <a:t>输入您的标题</a:t>
              </a:r>
              <a:endParaRPr lang="zh-CN" altLang="en-US" sz="3200">
                <a:solidFill>
                  <a:srgbClr val="408668"/>
                </a:solidFill>
                <a:latin typeface="方正小标宋_GBK" panose="02000000000000000000" charset="-122"/>
                <a:ea typeface="方正小标宋_GBK" panose="02000000000000000000" charset="-122"/>
                <a:cs typeface="方正小标宋_GBK" panose="02000000000000000000" charset="-122"/>
                <a:sym typeface="+mn-lt"/>
              </a:endParaRPr>
            </a:p>
          </p:txBody>
        </p:sp>
      </p:grpSp>
      <p:grpSp>
        <p:nvGrpSpPr>
          <p:cNvPr id="6" name="PA-组合 5"/>
          <p:cNvGrpSpPr/>
          <p:nvPr>
            <p:custDataLst>
              <p:tags r:id="rId6"/>
            </p:custDataLst>
          </p:nvPr>
        </p:nvGrpSpPr>
        <p:grpSpPr>
          <a:xfrm>
            <a:off x="1162685" y="1829114"/>
            <a:ext cx="1594783" cy="1594783"/>
            <a:chOff x="1092487" y="1309191"/>
            <a:chExt cx="1321320" cy="1321320"/>
          </a:xfrm>
        </p:grpSpPr>
        <p:sp>
          <p:nvSpPr>
            <p:cNvPr id="30" name="PA-ValueBack1"/>
            <p:cNvSpPr/>
            <p:nvPr>
              <p:custDataLst>
                <p:tags r:id="rId7"/>
              </p:custDataLst>
            </p:nvPr>
          </p:nvSpPr>
          <p:spPr>
            <a:xfrm>
              <a:off x="1145885" y="1362589"/>
              <a:ext cx="1214524" cy="121452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1" name="PA-ValueShape11"/>
            <p:cNvSpPr/>
            <p:nvPr>
              <p:custDataLst>
                <p:tags r:id="rId8"/>
              </p:custDataLst>
            </p:nvPr>
          </p:nvSpPr>
          <p:spPr>
            <a:xfrm>
              <a:off x="1092487" y="1309191"/>
              <a:ext cx="1321320" cy="1321320"/>
            </a:xfrm>
            <a:prstGeom prst="pie">
              <a:avLst>
                <a:gd name="adj1" fmla="val 16162421"/>
                <a:gd name="adj2" fmla="val 11136000"/>
              </a:avLst>
            </a:prstGeom>
            <a:solidFill>
              <a:srgbClr val="408668"/>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36" name="PA-组合 35"/>
          <p:cNvGrpSpPr/>
          <p:nvPr>
            <p:custDataLst>
              <p:tags r:id="rId9"/>
            </p:custDataLst>
          </p:nvPr>
        </p:nvGrpSpPr>
        <p:grpSpPr>
          <a:xfrm>
            <a:off x="3919855" y="1829114"/>
            <a:ext cx="1594485" cy="1594783"/>
            <a:chOff x="1092487" y="1309191"/>
            <a:chExt cx="1321320" cy="1321320"/>
          </a:xfrm>
        </p:grpSpPr>
        <p:sp>
          <p:nvSpPr>
            <p:cNvPr id="37" name="PA-ValueBack1"/>
            <p:cNvSpPr/>
            <p:nvPr>
              <p:custDataLst>
                <p:tags r:id="rId10"/>
              </p:custDataLst>
            </p:nvPr>
          </p:nvSpPr>
          <p:spPr>
            <a:xfrm>
              <a:off x="1145885" y="1362589"/>
              <a:ext cx="1214524" cy="121452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8" name="PA-ValueShape11"/>
            <p:cNvSpPr/>
            <p:nvPr>
              <p:custDataLst>
                <p:tags r:id="rId11"/>
              </p:custDataLst>
            </p:nvPr>
          </p:nvSpPr>
          <p:spPr>
            <a:xfrm>
              <a:off x="1092487" y="1309191"/>
              <a:ext cx="1321320" cy="1321320"/>
            </a:xfrm>
            <a:prstGeom prst="pie">
              <a:avLst>
                <a:gd name="adj1" fmla="val 16162421"/>
                <a:gd name="adj2" fmla="val 7335599"/>
              </a:avLst>
            </a:prstGeom>
            <a:solidFill>
              <a:srgbClr val="408668"/>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52" name="PA-组合 51"/>
          <p:cNvGrpSpPr/>
          <p:nvPr>
            <p:custDataLst>
              <p:tags r:id="rId12"/>
            </p:custDataLst>
          </p:nvPr>
        </p:nvGrpSpPr>
        <p:grpSpPr>
          <a:xfrm>
            <a:off x="6677025" y="1829114"/>
            <a:ext cx="1594485" cy="1594783"/>
            <a:chOff x="1092487" y="1309191"/>
            <a:chExt cx="1321320" cy="1321320"/>
          </a:xfrm>
        </p:grpSpPr>
        <p:sp>
          <p:nvSpPr>
            <p:cNvPr id="53" name="PA-ValueBack1"/>
            <p:cNvSpPr/>
            <p:nvPr>
              <p:custDataLst>
                <p:tags r:id="rId13"/>
              </p:custDataLst>
            </p:nvPr>
          </p:nvSpPr>
          <p:spPr>
            <a:xfrm>
              <a:off x="1145885" y="1362589"/>
              <a:ext cx="1214524" cy="121452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4" name="PA-ValueShape11"/>
            <p:cNvSpPr/>
            <p:nvPr>
              <p:custDataLst>
                <p:tags r:id="rId14"/>
              </p:custDataLst>
            </p:nvPr>
          </p:nvSpPr>
          <p:spPr>
            <a:xfrm>
              <a:off x="1092487" y="1309191"/>
              <a:ext cx="1321320" cy="1321320"/>
            </a:xfrm>
            <a:prstGeom prst="pie">
              <a:avLst>
                <a:gd name="adj1" fmla="val 16162421"/>
                <a:gd name="adj2" fmla="val 3357094"/>
              </a:avLst>
            </a:prstGeom>
            <a:solidFill>
              <a:srgbClr val="408668"/>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58" name="PA-组合 57"/>
          <p:cNvGrpSpPr/>
          <p:nvPr>
            <p:custDataLst>
              <p:tags r:id="rId15"/>
            </p:custDataLst>
          </p:nvPr>
        </p:nvGrpSpPr>
        <p:grpSpPr>
          <a:xfrm>
            <a:off x="9434195" y="1829114"/>
            <a:ext cx="1594485" cy="1594783"/>
            <a:chOff x="1092487" y="1309191"/>
            <a:chExt cx="1321320" cy="1321320"/>
          </a:xfrm>
        </p:grpSpPr>
        <p:sp>
          <p:nvSpPr>
            <p:cNvPr id="59" name="PA-ValueBack1"/>
            <p:cNvSpPr/>
            <p:nvPr>
              <p:custDataLst>
                <p:tags r:id="rId16"/>
              </p:custDataLst>
            </p:nvPr>
          </p:nvSpPr>
          <p:spPr>
            <a:xfrm>
              <a:off x="1145885" y="1362589"/>
              <a:ext cx="1214524" cy="121452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0" name="PA-ValueShape11"/>
            <p:cNvSpPr/>
            <p:nvPr>
              <p:custDataLst>
                <p:tags r:id="rId17"/>
              </p:custDataLst>
            </p:nvPr>
          </p:nvSpPr>
          <p:spPr>
            <a:xfrm>
              <a:off x="1092487" y="1309191"/>
              <a:ext cx="1321320" cy="1321320"/>
            </a:xfrm>
            <a:prstGeom prst="pie">
              <a:avLst>
                <a:gd name="adj1" fmla="val 16162421"/>
                <a:gd name="adj2" fmla="val 13872357"/>
              </a:avLst>
            </a:prstGeom>
            <a:solidFill>
              <a:srgbClr val="408668"/>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61" name="PA-文本框 6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custDataLst>
              <p:tags r:id="rId18"/>
            </p:custDataLst>
          </p:nvPr>
        </p:nvSpPr>
        <p:spPr bwMode="auto">
          <a:xfrm>
            <a:off x="1928709" y="2206858"/>
            <a:ext cx="828631" cy="523220"/>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charset="-122"/>
              </a:defRPr>
            </a:lvl1pPr>
            <a:lvl2pPr marL="742950" indent="-285750">
              <a:defRPr sz="1300">
                <a:solidFill>
                  <a:schemeClr val="tx1"/>
                </a:solidFill>
                <a:latin typeface="Arial" panose="020B0604020202020204" pitchFamily="34" charset="0"/>
                <a:ea typeface="微软雅黑" panose="020B0503020204020204" charset="-122"/>
              </a:defRPr>
            </a:lvl2pPr>
            <a:lvl3pPr marL="1143000" indent="-228600">
              <a:defRPr sz="1300">
                <a:solidFill>
                  <a:schemeClr val="tx1"/>
                </a:solidFill>
                <a:latin typeface="Arial" panose="020B0604020202020204" pitchFamily="34" charset="0"/>
                <a:ea typeface="微软雅黑" panose="020B0503020204020204" charset="-122"/>
              </a:defRPr>
            </a:lvl3pPr>
            <a:lvl4pPr marL="1600200" indent="-228600">
              <a:defRPr sz="1300">
                <a:solidFill>
                  <a:schemeClr val="tx1"/>
                </a:solidFill>
                <a:latin typeface="Arial" panose="020B0604020202020204" pitchFamily="34" charset="0"/>
                <a:ea typeface="微软雅黑" panose="020B0503020204020204" charset="-122"/>
              </a:defRPr>
            </a:lvl4pPr>
            <a:lvl5pPr marL="2057400" indent="-228600">
              <a:defRPr sz="1300">
                <a:solidFill>
                  <a:schemeClr val="tx1"/>
                </a:solidFill>
                <a:latin typeface="Arial" panose="020B0604020202020204" pitchFamily="34" charset="0"/>
                <a:ea typeface="微软雅黑" panose="020B050302020402020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algn="ctr" defTabSz="514350" fontAlgn="base">
              <a:spcBef>
                <a:spcPct val="0"/>
              </a:spcBef>
              <a:spcAft>
                <a:spcPct val="0"/>
              </a:spcAft>
              <a:tabLst>
                <a:tab pos="2149475" algn="l"/>
              </a:tabLst>
            </a:pPr>
            <a:r>
              <a:rPr lang="en-US" altLang="zh-CN" sz="2800">
                <a:solidFill>
                  <a:schemeClr val="bg1"/>
                </a:solidFill>
                <a:latin typeface="+mj-lt"/>
                <a:ea typeface="+mj-ea"/>
                <a:sym typeface="Calibri" panose="020F0502020204030204" pitchFamily="34" charset="0"/>
              </a:rPr>
              <a:t>75</a:t>
            </a:r>
            <a:r>
              <a:rPr lang="en-US" altLang="zh-CN" sz="1600">
                <a:solidFill>
                  <a:schemeClr val="bg1"/>
                </a:solidFill>
                <a:latin typeface="+mj-lt"/>
                <a:ea typeface="+mj-ea"/>
                <a:sym typeface="Calibri" panose="020F0502020204030204" pitchFamily="34" charset="0"/>
              </a:rPr>
              <a:t>%</a:t>
            </a:r>
            <a:endParaRPr lang="zh-CN" altLang="en-US" sz="1600">
              <a:solidFill>
                <a:schemeClr val="bg1"/>
              </a:solidFill>
              <a:latin typeface="+mj-lt"/>
              <a:ea typeface="+mj-ea"/>
              <a:sym typeface="Calibri" panose="020F0502020204030204" pitchFamily="34" charset="0"/>
            </a:endParaRPr>
          </a:p>
        </p:txBody>
      </p:sp>
      <p:sp>
        <p:nvSpPr>
          <p:cNvPr id="62" name="PA-文本框 6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custDataLst>
              <p:tags r:id="rId19"/>
            </p:custDataLst>
          </p:nvPr>
        </p:nvSpPr>
        <p:spPr bwMode="auto">
          <a:xfrm>
            <a:off x="4685956" y="2206495"/>
            <a:ext cx="828631" cy="523220"/>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charset="-122"/>
              </a:defRPr>
            </a:lvl1pPr>
            <a:lvl2pPr marL="742950" indent="-285750">
              <a:defRPr sz="1300">
                <a:solidFill>
                  <a:schemeClr val="tx1"/>
                </a:solidFill>
                <a:latin typeface="Arial" panose="020B0604020202020204" pitchFamily="34" charset="0"/>
                <a:ea typeface="微软雅黑" panose="020B0503020204020204" charset="-122"/>
              </a:defRPr>
            </a:lvl2pPr>
            <a:lvl3pPr marL="1143000" indent="-228600">
              <a:defRPr sz="1300">
                <a:solidFill>
                  <a:schemeClr val="tx1"/>
                </a:solidFill>
                <a:latin typeface="Arial" panose="020B0604020202020204" pitchFamily="34" charset="0"/>
                <a:ea typeface="微软雅黑" panose="020B0503020204020204" charset="-122"/>
              </a:defRPr>
            </a:lvl3pPr>
            <a:lvl4pPr marL="1600200" indent="-228600">
              <a:defRPr sz="1300">
                <a:solidFill>
                  <a:schemeClr val="tx1"/>
                </a:solidFill>
                <a:latin typeface="Arial" panose="020B0604020202020204" pitchFamily="34" charset="0"/>
                <a:ea typeface="微软雅黑" panose="020B0503020204020204" charset="-122"/>
              </a:defRPr>
            </a:lvl4pPr>
            <a:lvl5pPr marL="2057400" indent="-228600">
              <a:defRPr sz="1300">
                <a:solidFill>
                  <a:schemeClr val="tx1"/>
                </a:solidFill>
                <a:latin typeface="Arial" panose="020B0604020202020204" pitchFamily="34" charset="0"/>
                <a:ea typeface="微软雅黑" panose="020B050302020402020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algn="ctr" defTabSz="514350" fontAlgn="base">
              <a:spcBef>
                <a:spcPct val="0"/>
              </a:spcBef>
              <a:spcAft>
                <a:spcPct val="0"/>
              </a:spcAft>
              <a:tabLst>
                <a:tab pos="2149475" algn="l"/>
              </a:tabLst>
            </a:pPr>
            <a:r>
              <a:rPr lang="en-US" altLang="zh-CN" sz="2800">
                <a:solidFill>
                  <a:schemeClr val="bg1"/>
                </a:solidFill>
                <a:latin typeface="+mj-lt"/>
                <a:ea typeface="+mj-ea"/>
                <a:sym typeface="Calibri" panose="020F0502020204030204" pitchFamily="34" charset="0"/>
              </a:rPr>
              <a:t>60</a:t>
            </a:r>
            <a:r>
              <a:rPr lang="en-US" altLang="zh-CN" sz="1600">
                <a:solidFill>
                  <a:schemeClr val="bg1"/>
                </a:solidFill>
                <a:latin typeface="+mj-lt"/>
                <a:ea typeface="+mj-ea"/>
                <a:sym typeface="Calibri" panose="020F0502020204030204" pitchFamily="34" charset="0"/>
              </a:rPr>
              <a:t>%</a:t>
            </a:r>
            <a:endParaRPr lang="zh-CN" altLang="en-US" sz="1600">
              <a:solidFill>
                <a:schemeClr val="bg1"/>
              </a:solidFill>
              <a:latin typeface="+mj-lt"/>
              <a:ea typeface="+mj-ea"/>
              <a:sym typeface="Calibri" panose="020F0502020204030204" pitchFamily="34" charset="0"/>
            </a:endParaRPr>
          </a:p>
        </p:txBody>
      </p:sp>
      <p:sp>
        <p:nvSpPr>
          <p:cNvPr id="63" name="PA-文本框 6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custDataLst>
              <p:tags r:id="rId20"/>
            </p:custDataLst>
          </p:nvPr>
        </p:nvSpPr>
        <p:spPr bwMode="auto">
          <a:xfrm>
            <a:off x="7442722" y="2206505"/>
            <a:ext cx="828631" cy="523220"/>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charset="-122"/>
              </a:defRPr>
            </a:lvl1pPr>
            <a:lvl2pPr marL="742950" indent="-285750">
              <a:defRPr sz="1300">
                <a:solidFill>
                  <a:schemeClr val="tx1"/>
                </a:solidFill>
                <a:latin typeface="Arial" panose="020B0604020202020204" pitchFamily="34" charset="0"/>
                <a:ea typeface="微软雅黑" panose="020B0503020204020204" charset="-122"/>
              </a:defRPr>
            </a:lvl2pPr>
            <a:lvl3pPr marL="1143000" indent="-228600">
              <a:defRPr sz="1300">
                <a:solidFill>
                  <a:schemeClr val="tx1"/>
                </a:solidFill>
                <a:latin typeface="Arial" panose="020B0604020202020204" pitchFamily="34" charset="0"/>
                <a:ea typeface="微软雅黑" panose="020B0503020204020204" charset="-122"/>
              </a:defRPr>
            </a:lvl3pPr>
            <a:lvl4pPr marL="1600200" indent="-228600">
              <a:defRPr sz="1300">
                <a:solidFill>
                  <a:schemeClr val="tx1"/>
                </a:solidFill>
                <a:latin typeface="Arial" panose="020B0604020202020204" pitchFamily="34" charset="0"/>
                <a:ea typeface="微软雅黑" panose="020B0503020204020204" charset="-122"/>
              </a:defRPr>
            </a:lvl4pPr>
            <a:lvl5pPr marL="2057400" indent="-228600">
              <a:defRPr sz="1300">
                <a:solidFill>
                  <a:schemeClr val="tx1"/>
                </a:solidFill>
                <a:latin typeface="Arial" panose="020B0604020202020204" pitchFamily="34" charset="0"/>
                <a:ea typeface="微软雅黑" panose="020B050302020402020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algn="ctr" defTabSz="514350" fontAlgn="base">
              <a:spcBef>
                <a:spcPct val="0"/>
              </a:spcBef>
              <a:spcAft>
                <a:spcPct val="0"/>
              </a:spcAft>
              <a:tabLst>
                <a:tab pos="2149475" algn="l"/>
              </a:tabLst>
            </a:pPr>
            <a:r>
              <a:rPr lang="en-US" altLang="zh-CN" sz="2800">
                <a:solidFill>
                  <a:schemeClr val="bg1"/>
                </a:solidFill>
                <a:latin typeface="+mj-lt"/>
                <a:ea typeface="+mj-ea"/>
                <a:sym typeface="Calibri" panose="020F0502020204030204" pitchFamily="34" charset="0"/>
              </a:rPr>
              <a:t>40</a:t>
            </a:r>
            <a:r>
              <a:rPr lang="en-US" altLang="zh-CN" sz="1600">
                <a:solidFill>
                  <a:schemeClr val="bg1"/>
                </a:solidFill>
                <a:latin typeface="+mj-lt"/>
                <a:ea typeface="+mj-ea"/>
                <a:sym typeface="Calibri" panose="020F0502020204030204" pitchFamily="34" charset="0"/>
              </a:rPr>
              <a:t>%</a:t>
            </a:r>
            <a:endParaRPr lang="zh-CN" altLang="en-US" sz="1600">
              <a:solidFill>
                <a:schemeClr val="bg1"/>
              </a:solidFill>
              <a:latin typeface="+mj-lt"/>
              <a:ea typeface="+mj-ea"/>
              <a:sym typeface="Calibri" panose="020F0502020204030204" pitchFamily="34" charset="0"/>
            </a:endParaRPr>
          </a:p>
        </p:txBody>
      </p:sp>
      <p:sp>
        <p:nvSpPr>
          <p:cNvPr id="64" name="PA-文本框 6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custDataLst>
              <p:tags r:id="rId21"/>
            </p:custDataLst>
          </p:nvPr>
        </p:nvSpPr>
        <p:spPr bwMode="auto">
          <a:xfrm>
            <a:off x="10199990" y="2206719"/>
            <a:ext cx="828631" cy="523220"/>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charset="-122"/>
              </a:defRPr>
            </a:lvl1pPr>
            <a:lvl2pPr marL="742950" indent="-285750">
              <a:defRPr sz="1300">
                <a:solidFill>
                  <a:schemeClr val="tx1"/>
                </a:solidFill>
                <a:latin typeface="Arial" panose="020B0604020202020204" pitchFamily="34" charset="0"/>
                <a:ea typeface="微软雅黑" panose="020B0503020204020204" charset="-122"/>
              </a:defRPr>
            </a:lvl2pPr>
            <a:lvl3pPr marL="1143000" indent="-228600">
              <a:defRPr sz="1300">
                <a:solidFill>
                  <a:schemeClr val="tx1"/>
                </a:solidFill>
                <a:latin typeface="Arial" panose="020B0604020202020204" pitchFamily="34" charset="0"/>
                <a:ea typeface="微软雅黑" panose="020B0503020204020204" charset="-122"/>
              </a:defRPr>
            </a:lvl3pPr>
            <a:lvl4pPr marL="1600200" indent="-228600">
              <a:defRPr sz="1300">
                <a:solidFill>
                  <a:schemeClr val="tx1"/>
                </a:solidFill>
                <a:latin typeface="Arial" panose="020B0604020202020204" pitchFamily="34" charset="0"/>
                <a:ea typeface="微软雅黑" panose="020B0503020204020204" charset="-122"/>
              </a:defRPr>
            </a:lvl4pPr>
            <a:lvl5pPr marL="2057400" indent="-228600">
              <a:defRPr sz="1300">
                <a:solidFill>
                  <a:schemeClr val="tx1"/>
                </a:solidFill>
                <a:latin typeface="Arial" panose="020B0604020202020204" pitchFamily="34" charset="0"/>
                <a:ea typeface="微软雅黑" panose="020B050302020402020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algn="ctr" defTabSz="514350" fontAlgn="base">
              <a:spcBef>
                <a:spcPct val="0"/>
              </a:spcBef>
              <a:spcAft>
                <a:spcPct val="0"/>
              </a:spcAft>
              <a:tabLst>
                <a:tab pos="2149475" algn="l"/>
              </a:tabLst>
            </a:pPr>
            <a:r>
              <a:rPr lang="en-US" altLang="zh-CN" sz="2800">
                <a:solidFill>
                  <a:schemeClr val="bg1"/>
                </a:solidFill>
                <a:latin typeface="+mj-lt"/>
                <a:ea typeface="+mj-ea"/>
                <a:sym typeface="Calibri" panose="020F0502020204030204" pitchFamily="34" charset="0"/>
              </a:rPr>
              <a:t>90</a:t>
            </a:r>
            <a:r>
              <a:rPr lang="en-US" altLang="zh-CN" sz="1600">
                <a:solidFill>
                  <a:schemeClr val="bg1"/>
                </a:solidFill>
                <a:latin typeface="+mj-lt"/>
                <a:ea typeface="+mj-ea"/>
                <a:sym typeface="Calibri" panose="020F0502020204030204" pitchFamily="34" charset="0"/>
              </a:rPr>
              <a:t>%</a:t>
            </a:r>
            <a:endParaRPr lang="zh-CN" altLang="en-US" sz="1600">
              <a:solidFill>
                <a:schemeClr val="bg1"/>
              </a:solidFill>
              <a:latin typeface="+mj-lt"/>
              <a:ea typeface="+mj-ea"/>
              <a:sym typeface="Calibri" panose="020F0502020204030204" pitchFamily="34" charset="0"/>
            </a:endParaRPr>
          </a:p>
        </p:txBody>
      </p:sp>
      <p:sp>
        <p:nvSpPr>
          <p:cNvPr id="65" name="PA-矩形 64"/>
          <p:cNvSpPr/>
          <p:nvPr>
            <p:custDataLst>
              <p:tags r:id="rId22"/>
            </p:custDataLst>
          </p:nvPr>
        </p:nvSpPr>
        <p:spPr>
          <a:xfrm>
            <a:off x="837565" y="4199890"/>
            <a:ext cx="2320925" cy="1198880"/>
          </a:xfrm>
          <a:prstGeom prst="rect">
            <a:avLst/>
          </a:prstGeom>
        </p:spPr>
        <p:txBody>
          <a:bodyPr wrap="square">
            <a:spAutoFit/>
          </a:bodyPr>
          <a:lstStyle/>
          <a:p>
            <a:pPr algn="ctr">
              <a:lnSpc>
                <a:spcPct val="150000"/>
              </a:lnSpc>
              <a:buClr>
                <a:srgbClr val="E7E6E6">
                  <a:lumMod val="10000"/>
                </a:srgbClr>
              </a:buClr>
            </a:pPr>
            <a:r>
              <a:rPr lang="en-US" altLang="zh-CN" sz="1200">
                <a:solidFill>
                  <a:schemeClr val="tx1">
                    <a:lumMod val="85000"/>
                    <a:lumOff val="15000"/>
                  </a:schemeClr>
                </a:solidFill>
                <a:cs typeface="+mn-ea"/>
                <a:sym typeface="+mn-lt"/>
              </a:rPr>
              <a:t>Lorem ipsum dolor sit amet, consectetuer adipiscing elit. Aenean commodo ligula eget dolor. Aenean massa. </a:t>
            </a:r>
            <a:endParaRPr lang="en-US" altLang="zh-CN" sz="1200">
              <a:solidFill>
                <a:schemeClr val="tx1">
                  <a:lumMod val="85000"/>
                  <a:lumOff val="15000"/>
                </a:schemeClr>
              </a:solidFill>
              <a:cs typeface="+mn-ea"/>
              <a:sym typeface="+mn-lt"/>
            </a:endParaRPr>
          </a:p>
        </p:txBody>
      </p:sp>
      <p:sp>
        <p:nvSpPr>
          <p:cNvPr id="66" name="PA-矩形 6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3"/>
            </p:custDataLst>
          </p:nvPr>
        </p:nvSpPr>
        <p:spPr>
          <a:xfrm>
            <a:off x="1132840" y="3926840"/>
            <a:ext cx="1710690" cy="275590"/>
          </a:xfrm>
          <a:prstGeom prst="rect">
            <a:avLst/>
          </a:prstGeom>
        </p:spPr>
        <p:txBody>
          <a:bodyPr wrap="square">
            <a:spAutoFit/>
          </a:bodyPr>
          <a:lstStyle/>
          <a:p>
            <a:pPr algn="ctr"/>
            <a:r>
              <a:rPr lang="zh-CN" altLang="en-US" sz="1200">
                <a:solidFill>
                  <a:srgbClr val="408668"/>
                </a:solidFill>
                <a:latin typeface="+mj-ea"/>
                <a:ea typeface="+mj-ea"/>
                <a:sym typeface="Calibri" panose="020F0502020204030204" pitchFamily="34" charset="0"/>
              </a:rPr>
              <a:t>此处添加文字内容</a:t>
            </a:r>
            <a:endParaRPr lang="zh-CN" altLang="en-US" sz="1200">
              <a:solidFill>
                <a:srgbClr val="408668"/>
              </a:solidFill>
              <a:latin typeface="+mj-ea"/>
              <a:ea typeface="+mj-ea"/>
              <a:sym typeface="Calibri" panose="020F0502020204030204" pitchFamily="34" charset="0"/>
            </a:endParaRPr>
          </a:p>
        </p:txBody>
      </p:sp>
      <p:sp>
        <p:nvSpPr>
          <p:cNvPr id="67" name="PA-矩形 66"/>
          <p:cNvSpPr/>
          <p:nvPr>
            <p:custDataLst>
              <p:tags r:id="rId24"/>
            </p:custDataLst>
          </p:nvPr>
        </p:nvSpPr>
        <p:spPr>
          <a:xfrm>
            <a:off x="3935730" y="4199890"/>
            <a:ext cx="2320925" cy="1198880"/>
          </a:xfrm>
          <a:prstGeom prst="rect">
            <a:avLst/>
          </a:prstGeom>
        </p:spPr>
        <p:txBody>
          <a:bodyPr wrap="square">
            <a:spAutoFit/>
          </a:bodyPr>
          <a:lstStyle/>
          <a:p>
            <a:pPr algn="ctr">
              <a:lnSpc>
                <a:spcPct val="150000"/>
              </a:lnSpc>
              <a:buClr>
                <a:srgbClr val="E7E6E6">
                  <a:lumMod val="10000"/>
                </a:srgbClr>
              </a:buClr>
            </a:pPr>
            <a:r>
              <a:rPr lang="en-US" altLang="zh-CN" sz="1200">
                <a:solidFill>
                  <a:schemeClr val="tx1">
                    <a:lumMod val="85000"/>
                    <a:lumOff val="15000"/>
                  </a:schemeClr>
                </a:solidFill>
                <a:cs typeface="+mn-ea"/>
                <a:sym typeface="+mn-lt"/>
              </a:rPr>
              <a:t>Lorem ipsum dolor sit amet, consectetuer adipiscing elit. Aenean commodo ligula eget dolor. Aenean massa. </a:t>
            </a:r>
            <a:endParaRPr lang="en-US" altLang="zh-CN" sz="1200">
              <a:solidFill>
                <a:schemeClr val="tx1">
                  <a:lumMod val="85000"/>
                  <a:lumOff val="15000"/>
                </a:schemeClr>
              </a:solidFill>
              <a:cs typeface="+mn-ea"/>
              <a:sym typeface="+mn-lt"/>
            </a:endParaRPr>
          </a:p>
        </p:txBody>
      </p:sp>
      <p:sp>
        <p:nvSpPr>
          <p:cNvPr id="68" name="PA-矩形 6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5"/>
            </p:custDataLst>
          </p:nvPr>
        </p:nvSpPr>
        <p:spPr>
          <a:xfrm>
            <a:off x="4272915" y="3926840"/>
            <a:ext cx="1710690" cy="275590"/>
          </a:xfrm>
          <a:prstGeom prst="rect">
            <a:avLst/>
          </a:prstGeom>
        </p:spPr>
        <p:txBody>
          <a:bodyPr wrap="square">
            <a:spAutoFit/>
          </a:bodyPr>
          <a:lstStyle/>
          <a:p>
            <a:pPr algn="ctr"/>
            <a:r>
              <a:rPr lang="zh-CN" altLang="en-US" sz="1200">
                <a:solidFill>
                  <a:srgbClr val="408668"/>
                </a:solidFill>
                <a:latin typeface="+mj-ea"/>
                <a:ea typeface="+mj-ea"/>
                <a:sym typeface="Calibri" panose="020F0502020204030204" pitchFamily="34" charset="0"/>
              </a:rPr>
              <a:t>此处添加文字内容</a:t>
            </a:r>
            <a:endParaRPr lang="zh-CN" altLang="en-US" sz="1200">
              <a:solidFill>
                <a:srgbClr val="408668"/>
              </a:solidFill>
              <a:latin typeface="+mj-ea"/>
              <a:ea typeface="+mj-ea"/>
              <a:sym typeface="Calibri" panose="020F0502020204030204" pitchFamily="34" charset="0"/>
            </a:endParaRPr>
          </a:p>
        </p:txBody>
      </p:sp>
      <p:sp>
        <p:nvSpPr>
          <p:cNvPr id="69" name="PA-矩形 68"/>
          <p:cNvSpPr/>
          <p:nvPr>
            <p:custDataLst>
              <p:tags r:id="rId26"/>
            </p:custDataLst>
          </p:nvPr>
        </p:nvSpPr>
        <p:spPr>
          <a:xfrm>
            <a:off x="6734810" y="4204970"/>
            <a:ext cx="2320925" cy="1198880"/>
          </a:xfrm>
          <a:prstGeom prst="rect">
            <a:avLst/>
          </a:prstGeom>
        </p:spPr>
        <p:txBody>
          <a:bodyPr wrap="square">
            <a:spAutoFit/>
          </a:bodyPr>
          <a:lstStyle/>
          <a:p>
            <a:pPr algn="ctr">
              <a:lnSpc>
                <a:spcPct val="150000"/>
              </a:lnSpc>
              <a:buClr>
                <a:srgbClr val="E7E6E6">
                  <a:lumMod val="10000"/>
                </a:srgbClr>
              </a:buClr>
            </a:pPr>
            <a:r>
              <a:rPr lang="en-US" altLang="zh-CN" sz="1200">
                <a:solidFill>
                  <a:schemeClr val="tx1">
                    <a:lumMod val="85000"/>
                    <a:lumOff val="15000"/>
                  </a:schemeClr>
                </a:solidFill>
                <a:cs typeface="+mn-ea"/>
                <a:sym typeface="+mn-lt"/>
              </a:rPr>
              <a:t>Lorem ipsum dolor sit amet, consectetuer adipiscing elit. Aenean commodo ligula eget dolor. Aenean massa. </a:t>
            </a:r>
            <a:endParaRPr lang="en-US" altLang="zh-CN" sz="1200">
              <a:solidFill>
                <a:schemeClr val="tx1">
                  <a:lumMod val="85000"/>
                  <a:lumOff val="15000"/>
                </a:schemeClr>
              </a:solidFill>
              <a:cs typeface="+mn-ea"/>
              <a:sym typeface="+mn-lt"/>
            </a:endParaRPr>
          </a:p>
        </p:txBody>
      </p:sp>
      <p:sp>
        <p:nvSpPr>
          <p:cNvPr id="70" name="PA-矩形 6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7"/>
            </p:custDataLst>
          </p:nvPr>
        </p:nvSpPr>
        <p:spPr>
          <a:xfrm>
            <a:off x="7113905" y="3931920"/>
            <a:ext cx="1710690" cy="275590"/>
          </a:xfrm>
          <a:prstGeom prst="rect">
            <a:avLst/>
          </a:prstGeom>
        </p:spPr>
        <p:txBody>
          <a:bodyPr wrap="square">
            <a:spAutoFit/>
          </a:bodyPr>
          <a:lstStyle/>
          <a:p>
            <a:pPr algn="ctr"/>
            <a:r>
              <a:rPr lang="zh-CN" altLang="en-US" sz="1200">
                <a:solidFill>
                  <a:srgbClr val="408668"/>
                </a:solidFill>
                <a:latin typeface="+mj-ea"/>
                <a:ea typeface="+mj-ea"/>
                <a:sym typeface="Calibri" panose="020F0502020204030204" pitchFamily="34" charset="0"/>
              </a:rPr>
              <a:t>此处添加文字内容</a:t>
            </a:r>
            <a:endParaRPr lang="zh-CN" altLang="en-US" sz="1200">
              <a:solidFill>
                <a:srgbClr val="408668"/>
              </a:solidFill>
              <a:latin typeface="+mj-ea"/>
              <a:ea typeface="+mj-ea"/>
              <a:sym typeface="Calibri" panose="020F0502020204030204" pitchFamily="34" charset="0"/>
            </a:endParaRPr>
          </a:p>
        </p:txBody>
      </p:sp>
      <p:sp>
        <p:nvSpPr>
          <p:cNvPr id="71" name="PA-矩形 70"/>
          <p:cNvSpPr/>
          <p:nvPr>
            <p:custDataLst>
              <p:tags r:id="rId28"/>
            </p:custDataLst>
          </p:nvPr>
        </p:nvSpPr>
        <p:spPr>
          <a:xfrm>
            <a:off x="9108440" y="4202430"/>
            <a:ext cx="2320925" cy="1198880"/>
          </a:xfrm>
          <a:prstGeom prst="rect">
            <a:avLst/>
          </a:prstGeom>
        </p:spPr>
        <p:txBody>
          <a:bodyPr wrap="square">
            <a:spAutoFit/>
          </a:bodyPr>
          <a:lstStyle/>
          <a:p>
            <a:pPr algn="ctr">
              <a:lnSpc>
                <a:spcPct val="150000"/>
              </a:lnSpc>
              <a:buClr>
                <a:srgbClr val="E7E6E6">
                  <a:lumMod val="10000"/>
                </a:srgbClr>
              </a:buClr>
            </a:pPr>
            <a:r>
              <a:rPr lang="en-US" altLang="zh-CN" sz="1200">
                <a:solidFill>
                  <a:schemeClr val="tx1">
                    <a:lumMod val="85000"/>
                    <a:lumOff val="15000"/>
                  </a:schemeClr>
                </a:solidFill>
                <a:cs typeface="+mn-ea"/>
                <a:sym typeface="+mn-lt"/>
              </a:rPr>
              <a:t>Lorem ipsum dolor sit amet, consectetuer adipiscing elit. Aenean commodo ligula eget dolor. Aenean massa. </a:t>
            </a:r>
            <a:endParaRPr lang="en-US" altLang="zh-CN" sz="1200">
              <a:solidFill>
                <a:schemeClr val="tx1">
                  <a:lumMod val="85000"/>
                  <a:lumOff val="15000"/>
                </a:schemeClr>
              </a:solidFill>
              <a:cs typeface="+mn-ea"/>
              <a:sym typeface="+mn-lt"/>
            </a:endParaRPr>
          </a:p>
        </p:txBody>
      </p:sp>
      <p:sp>
        <p:nvSpPr>
          <p:cNvPr id="72" name="PA-矩形 7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custDataLst>
              <p:tags r:id="rId29"/>
            </p:custDataLst>
          </p:nvPr>
        </p:nvSpPr>
        <p:spPr>
          <a:xfrm>
            <a:off x="9403715" y="3929380"/>
            <a:ext cx="1710690" cy="275590"/>
          </a:xfrm>
          <a:prstGeom prst="rect">
            <a:avLst/>
          </a:prstGeom>
        </p:spPr>
        <p:txBody>
          <a:bodyPr wrap="square">
            <a:spAutoFit/>
          </a:bodyPr>
          <a:lstStyle/>
          <a:p>
            <a:pPr algn="ctr"/>
            <a:r>
              <a:rPr lang="zh-CN" altLang="en-US" sz="1200">
                <a:solidFill>
                  <a:srgbClr val="408668"/>
                </a:solidFill>
                <a:latin typeface="+mj-ea"/>
                <a:ea typeface="+mj-ea"/>
                <a:sym typeface="Calibri" panose="020F0502020204030204" pitchFamily="34" charset="0"/>
              </a:rPr>
              <a:t>此处添加文字内容</a:t>
            </a:r>
            <a:endParaRPr lang="zh-CN" altLang="en-US" sz="1200">
              <a:solidFill>
                <a:srgbClr val="408668"/>
              </a:solidFill>
              <a:latin typeface="+mj-ea"/>
              <a:ea typeface="+mj-ea"/>
              <a:sym typeface="Calibri" panose="020F0502020204030204" pitchFamily="34" charset="0"/>
            </a:endParaRPr>
          </a:p>
        </p:txBody>
      </p:sp>
    </p:spTree>
    <p:custDataLst>
      <p:tags r:id="rId30"/>
    </p:custDataLst>
  </p:cSld>
  <p:clrMapOvr>
    <a:masterClrMapping/>
  </p:clrMapOvr>
</p:sld>
</file>

<file path=ppt/tags/tag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0.xml><?xml version="1.0" encoding="utf-8"?>
<p:tagLst xmlns:p="http://schemas.openxmlformats.org/presentationml/2006/main">
  <p:tag name="PA" val="v5.2.8"/>
</p:tagLst>
</file>

<file path=ppt/tags/tag100.xml><?xml version="1.0" encoding="utf-8"?>
<p:tagLst xmlns:p="http://schemas.openxmlformats.org/presentationml/2006/main">
  <p:tag name="PA" val="v5.2.8"/>
</p:tagLst>
</file>

<file path=ppt/tags/tag101.xml><?xml version="1.0" encoding="utf-8"?>
<p:tagLst xmlns:p="http://schemas.openxmlformats.org/presentationml/2006/main">
  <p:tag name="PA" val="v5.2.8"/>
</p:tagLst>
</file>

<file path=ppt/tags/tag102.xml><?xml version="1.0" encoding="utf-8"?>
<p:tagLst xmlns:p="http://schemas.openxmlformats.org/presentationml/2006/main">
  <p:tag name="PA" val="v5.2.8"/>
</p:tagLst>
</file>

<file path=ppt/tags/tag103.xml><?xml version="1.0" encoding="utf-8"?>
<p:tagLst xmlns:p="http://schemas.openxmlformats.org/presentationml/2006/main">
  <p:tag name="PA" val="v5.2.8"/>
</p:tagLst>
</file>

<file path=ppt/tags/tag104.xml><?xml version="1.0" encoding="utf-8"?>
<p:tagLst xmlns:p="http://schemas.openxmlformats.org/presentationml/2006/main">
  <p:tag name="PA" val="v5.2.8"/>
</p:tagLst>
</file>

<file path=ppt/tags/tag105.xml><?xml version="1.0" encoding="utf-8"?>
<p:tagLst xmlns:p="http://schemas.openxmlformats.org/presentationml/2006/main">
  <p:tag name="PA" val="v5.2.8"/>
</p:tagLst>
</file>

<file path=ppt/tags/tag106.xml><?xml version="1.0" encoding="utf-8"?>
<p:tagLst xmlns:p="http://schemas.openxmlformats.org/presentationml/2006/main">
  <p:tag name="PA" val="v5.2.8"/>
</p:tagLst>
</file>

<file path=ppt/tags/tag107.xml><?xml version="1.0" encoding="utf-8"?>
<p:tagLst xmlns:p="http://schemas.openxmlformats.org/presentationml/2006/main">
  <p:tag name="PA" val="v5.2.8"/>
</p:tagLst>
</file>

<file path=ppt/tags/tag108.xml><?xml version="1.0" encoding="utf-8"?>
<p:tagLst xmlns:p="http://schemas.openxmlformats.org/presentationml/2006/main">
  <p:tag name="PA" val="v5.2.8"/>
</p:tagLst>
</file>

<file path=ppt/tags/tag109.xml><?xml version="1.0" encoding="utf-8"?>
<p:tagLst xmlns:p="http://schemas.openxmlformats.org/presentationml/2006/main">
  <p:tag name="PA" val="v5.2.8"/>
</p:tagLst>
</file>

<file path=ppt/tags/tag11.xml><?xml version="1.0" encoding="utf-8"?>
<p:tagLst xmlns:p="http://schemas.openxmlformats.org/presentationml/2006/main">
  <p:tag name="PA" val="v5.2.8"/>
</p:tagLst>
</file>

<file path=ppt/tags/tag110.xml><?xml version="1.0" encoding="utf-8"?>
<p:tagLst xmlns:p="http://schemas.openxmlformats.org/presentationml/2006/main">
  <p:tag name="PA" val="v5.2.8"/>
</p:tagLst>
</file>

<file path=ppt/tags/tag111.xml><?xml version="1.0" encoding="utf-8"?>
<p:tagLst xmlns:p="http://schemas.openxmlformats.org/presentationml/2006/main">
  <p:tag name="PA" val="v5.2.8"/>
</p:tagLst>
</file>

<file path=ppt/tags/tag112.xml><?xml version="1.0" encoding="utf-8"?>
<p:tagLst xmlns:p="http://schemas.openxmlformats.org/presentationml/2006/main">
  <p:tag name="PA" val="v5.2.8"/>
</p:tagLst>
</file>

<file path=ppt/tags/tag113.xml><?xml version="1.0" encoding="utf-8"?>
<p:tagLst xmlns:p="http://schemas.openxmlformats.org/presentationml/2006/main">
  <p:tag name="PA" val="v5.2.8"/>
</p:tagLst>
</file>

<file path=ppt/tags/tag114.xml><?xml version="1.0" encoding="utf-8"?>
<p:tagLst xmlns:p="http://schemas.openxmlformats.org/presentationml/2006/main">
  <p:tag name="PA" val="v5.2.8"/>
</p:tagLst>
</file>

<file path=ppt/tags/tag115.xml><?xml version="1.0" encoding="utf-8"?>
<p:tagLst xmlns:p="http://schemas.openxmlformats.org/presentationml/2006/main">
  <p:tag name="PA" val="v5.2.8"/>
</p:tagLst>
</file>

<file path=ppt/tags/tag116.xml><?xml version="1.0" encoding="utf-8"?>
<p:tagLst xmlns:p="http://schemas.openxmlformats.org/presentationml/2006/main">
  <p:tag name="PA" val="v5.2.8"/>
</p:tagLst>
</file>

<file path=ppt/tags/tag117.xml><?xml version="1.0" encoding="utf-8"?>
<p:tagLst xmlns:p="http://schemas.openxmlformats.org/presentationml/2006/main">
  <p:tag name="PA" val="v5.2.8"/>
</p:tagLst>
</file>

<file path=ppt/tags/tag118.xml><?xml version="1.0" encoding="utf-8"?>
<p:tagLst xmlns:p="http://schemas.openxmlformats.org/presentationml/2006/main">
  <p:tag name="PA" val="v5.2.8"/>
</p:tagLst>
</file>

<file path=ppt/tags/tag119.xml><?xml version="1.0" encoding="utf-8"?>
<p:tagLst xmlns:p="http://schemas.openxmlformats.org/presentationml/2006/main">
  <p:tag name="PA" val="v5.2.8"/>
</p:tagLst>
</file>

<file path=ppt/tags/tag12.xml><?xml version="1.0" encoding="utf-8"?>
<p:tagLst xmlns:p="http://schemas.openxmlformats.org/presentationml/2006/main">
  <p:tag name="PA" val="v5.2.8"/>
</p:tagLst>
</file>

<file path=ppt/tags/tag120.xml><?xml version="1.0" encoding="utf-8"?>
<p:tagLst xmlns:p="http://schemas.openxmlformats.org/presentationml/2006/main">
  <p:tag name="PA" val="v5.2.8"/>
</p:tagLst>
</file>

<file path=ppt/tags/tag121.xml><?xml version="1.0" encoding="utf-8"?>
<p:tagLst xmlns:p="http://schemas.openxmlformats.org/presentationml/2006/main">
  <p:tag name="PA" val="v5.2.8"/>
</p:tagLst>
</file>

<file path=ppt/tags/tag122.xml><?xml version="1.0" encoding="utf-8"?>
<p:tagLst xmlns:p="http://schemas.openxmlformats.org/presentationml/2006/main">
  <p:tag name="PA" val="v5.2.8"/>
</p:tagLst>
</file>

<file path=ppt/tags/tag123.xml><?xml version="1.0" encoding="utf-8"?>
<p:tagLst xmlns:p="http://schemas.openxmlformats.org/presentationml/2006/main">
  <p:tag name="PA" val="v5.2.8"/>
</p:tagLst>
</file>

<file path=ppt/tags/tag124.xml><?xml version="1.0" encoding="utf-8"?>
<p:tagLst xmlns:p="http://schemas.openxmlformats.org/presentationml/2006/main">
  <p:tag name="KSO_WM_BEAUTIFY_FLAG" val="#wm#"/>
  <p:tag name="KSO_WM_TEMPLATE_CATEGORY" val="custom"/>
  <p:tag name="KSO_WM_TEMPLATE_INDEX" val="20187308"/>
</p:tagLst>
</file>

<file path=ppt/tags/tag125.xml><?xml version="1.0" encoding="utf-8"?>
<p:tagLst xmlns:p="http://schemas.openxmlformats.org/presentationml/2006/main">
  <p:tag name="PA" val="v5.2.8"/>
</p:tagLst>
</file>

<file path=ppt/tags/tag126.xml><?xml version="1.0" encoding="utf-8"?>
<p:tagLst xmlns:p="http://schemas.openxmlformats.org/presentationml/2006/main">
  <p:tag name="PA" val="v5.2.8"/>
</p:tagLst>
</file>

<file path=ppt/tags/tag127.xml><?xml version="1.0" encoding="utf-8"?>
<p:tagLst xmlns:p="http://schemas.openxmlformats.org/presentationml/2006/main">
  <p:tag name="PA" val="v5.2.8"/>
</p:tagLst>
</file>

<file path=ppt/tags/tag128.xml><?xml version="1.0" encoding="utf-8"?>
<p:tagLst xmlns:p="http://schemas.openxmlformats.org/presentationml/2006/main">
  <p:tag name="PA" val="v5.2.8"/>
</p:tagLst>
</file>

<file path=ppt/tags/tag129.xml><?xml version="1.0" encoding="utf-8"?>
<p:tagLst xmlns:p="http://schemas.openxmlformats.org/presentationml/2006/main">
  <p:tag name="PA" val="v5.2.8"/>
</p:tagLst>
</file>

<file path=ppt/tags/tag13.xml><?xml version="1.0" encoding="utf-8"?>
<p:tagLst xmlns:p="http://schemas.openxmlformats.org/presentationml/2006/main">
  <p:tag name="PA" val="v5.2.8"/>
</p:tagLst>
</file>

<file path=ppt/tags/tag130.xml><?xml version="1.0" encoding="utf-8"?>
<p:tagLst xmlns:p="http://schemas.openxmlformats.org/presentationml/2006/main">
  <p:tag name="PA" val="v5.2.8"/>
</p:tagLst>
</file>

<file path=ppt/tags/tag131.xml><?xml version="1.0" encoding="utf-8"?>
<p:tagLst xmlns:p="http://schemas.openxmlformats.org/presentationml/2006/main">
  <p:tag name="PA" val="v5.2.8"/>
</p:tagLst>
</file>

<file path=ppt/tags/tag132.xml><?xml version="1.0" encoding="utf-8"?>
<p:tagLst xmlns:p="http://schemas.openxmlformats.org/presentationml/2006/main">
  <p:tag name="PA" val="v5.2.8"/>
</p:tagLst>
</file>

<file path=ppt/tags/tag133.xml><?xml version="1.0" encoding="utf-8"?>
<p:tagLst xmlns:p="http://schemas.openxmlformats.org/presentationml/2006/main">
  <p:tag name="PA" val="v5.2.8"/>
</p:tagLst>
</file>

<file path=ppt/tags/tag134.xml><?xml version="1.0" encoding="utf-8"?>
<p:tagLst xmlns:p="http://schemas.openxmlformats.org/presentationml/2006/main">
  <p:tag name="PA" val="v5.2.8"/>
</p:tagLst>
</file>

<file path=ppt/tags/tag135.xml><?xml version="1.0" encoding="utf-8"?>
<p:tagLst xmlns:p="http://schemas.openxmlformats.org/presentationml/2006/main">
  <p:tag name="PA" val="v5.2.8"/>
</p:tagLst>
</file>

<file path=ppt/tags/tag136.xml><?xml version="1.0" encoding="utf-8"?>
<p:tagLst xmlns:p="http://schemas.openxmlformats.org/presentationml/2006/main">
  <p:tag name="PA" val="v5.2.8"/>
</p:tagLst>
</file>

<file path=ppt/tags/tag137.xml><?xml version="1.0" encoding="utf-8"?>
<p:tagLst xmlns:p="http://schemas.openxmlformats.org/presentationml/2006/main">
  <p:tag name="PA" val="v5.2.8"/>
</p:tagLst>
</file>

<file path=ppt/tags/tag138.xml><?xml version="1.0" encoding="utf-8"?>
<p:tagLst xmlns:p="http://schemas.openxmlformats.org/presentationml/2006/main">
  <p:tag name="PA" val="v5.2.8"/>
</p:tagLst>
</file>

<file path=ppt/tags/tag139.xml><?xml version="1.0" encoding="utf-8"?>
<p:tagLst xmlns:p="http://schemas.openxmlformats.org/presentationml/2006/main">
  <p:tag name="PA" val="v5.2.8"/>
</p:tagLst>
</file>

<file path=ppt/tags/tag14.xml><?xml version="1.0" encoding="utf-8"?>
<p:tagLst xmlns:p="http://schemas.openxmlformats.org/presentationml/2006/main">
  <p:tag name="PA" val="v5.2.8"/>
</p:tagLst>
</file>

<file path=ppt/tags/tag140.xml><?xml version="1.0" encoding="utf-8"?>
<p:tagLst xmlns:p="http://schemas.openxmlformats.org/presentationml/2006/main">
  <p:tag name="PA" val="v5.2.8"/>
</p:tagLst>
</file>

<file path=ppt/tags/tag141.xml><?xml version="1.0" encoding="utf-8"?>
<p:tagLst xmlns:p="http://schemas.openxmlformats.org/presentationml/2006/main">
  <p:tag name="PA" val="v5.2.8"/>
</p:tagLst>
</file>

<file path=ppt/tags/tag142.xml><?xml version="1.0" encoding="utf-8"?>
<p:tagLst xmlns:p="http://schemas.openxmlformats.org/presentationml/2006/main">
  <p:tag name="PA" val="v5.2.8"/>
</p:tagLst>
</file>

<file path=ppt/tags/tag143.xml><?xml version="1.0" encoding="utf-8"?>
<p:tagLst xmlns:p="http://schemas.openxmlformats.org/presentationml/2006/main">
  <p:tag name="PA" val="v5.2.8"/>
</p:tagLst>
</file>

<file path=ppt/tags/tag144.xml><?xml version="1.0" encoding="utf-8"?>
<p:tagLst xmlns:p="http://schemas.openxmlformats.org/presentationml/2006/main">
  <p:tag name="PA" val="v5.2.8"/>
</p:tagLst>
</file>

<file path=ppt/tags/tag145.xml><?xml version="1.0" encoding="utf-8"?>
<p:tagLst xmlns:p="http://schemas.openxmlformats.org/presentationml/2006/main">
  <p:tag name="PA" val="v5.2.8"/>
</p:tagLst>
</file>

<file path=ppt/tags/tag146.xml><?xml version="1.0" encoding="utf-8"?>
<p:tagLst xmlns:p="http://schemas.openxmlformats.org/presentationml/2006/main">
  <p:tag name="KSO_WM_BEAUTIFY_FLAG" val="#wm#"/>
  <p:tag name="KSO_WM_TEMPLATE_CATEGORY" val="custom"/>
  <p:tag name="KSO_WM_TEMPLATE_INDEX" val="20187308"/>
</p:tagLst>
</file>

<file path=ppt/tags/tag147.xml><?xml version="1.0" encoding="utf-8"?>
<p:tagLst xmlns:p="http://schemas.openxmlformats.org/presentationml/2006/main">
  <p:tag name="PA" val="v5.2.8"/>
</p:tagLst>
</file>

<file path=ppt/tags/tag148.xml><?xml version="1.0" encoding="utf-8"?>
<p:tagLst xmlns:p="http://schemas.openxmlformats.org/presentationml/2006/main">
  <p:tag name="PA" val="v5.2.8"/>
</p:tagLst>
</file>

<file path=ppt/tags/tag149.xml><?xml version="1.0" encoding="utf-8"?>
<p:tagLst xmlns:p="http://schemas.openxmlformats.org/presentationml/2006/main">
  <p:tag name="PA" val="v5.2.8"/>
</p:tagLst>
</file>

<file path=ppt/tags/tag15.xml><?xml version="1.0" encoding="utf-8"?>
<p:tagLst xmlns:p="http://schemas.openxmlformats.org/presentationml/2006/main">
  <p:tag name="PA" val="v5.2.8"/>
</p:tagLst>
</file>

<file path=ppt/tags/tag150.xml><?xml version="1.0" encoding="utf-8"?>
<p:tagLst xmlns:p="http://schemas.openxmlformats.org/presentationml/2006/main">
  <p:tag name="PA" val="v5.2.8"/>
</p:tagLst>
</file>

<file path=ppt/tags/tag151.xml><?xml version="1.0" encoding="utf-8"?>
<p:tagLst xmlns:p="http://schemas.openxmlformats.org/presentationml/2006/main">
  <p:tag name="PA" val="v5.2.8"/>
</p:tagLst>
</file>

<file path=ppt/tags/tag152.xml><?xml version="1.0" encoding="utf-8"?>
<p:tagLst xmlns:p="http://schemas.openxmlformats.org/presentationml/2006/main">
  <p:tag name="PA" val="v5.2.8"/>
</p:tagLst>
</file>

<file path=ppt/tags/tag153.xml><?xml version="1.0" encoding="utf-8"?>
<p:tagLst xmlns:p="http://schemas.openxmlformats.org/presentationml/2006/main">
  <p:tag name="PA" val="v5.2.8"/>
</p:tagLst>
</file>

<file path=ppt/tags/tag154.xml><?xml version="1.0" encoding="utf-8"?>
<p:tagLst xmlns:p="http://schemas.openxmlformats.org/presentationml/2006/main">
  <p:tag name="PA" val="v5.2.8"/>
</p:tagLst>
</file>

<file path=ppt/tags/tag155.xml><?xml version="1.0" encoding="utf-8"?>
<p:tagLst xmlns:p="http://schemas.openxmlformats.org/presentationml/2006/main">
  <p:tag name="PA" val="v5.2.8"/>
</p:tagLst>
</file>

<file path=ppt/tags/tag156.xml><?xml version="1.0" encoding="utf-8"?>
<p:tagLst xmlns:p="http://schemas.openxmlformats.org/presentationml/2006/main">
  <p:tag name="PA" val="v5.2.8"/>
</p:tagLst>
</file>

<file path=ppt/tags/tag157.xml><?xml version="1.0" encoding="utf-8"?>
<p:tagLst xmlns:p="http://schemas.openxmlformats.org/presentationml/2006/main">
  <p:tag name="PA" val="v5.2.8"/>
</p:tagLst>
</file>

<file path=ppt/tags/tag158.xml><?xml version="1.0" encoding="utf-8"?>
<p:tagLst xmlns:p="http://schemas.openxmlformats.org/presentationml/2006/main">
  <p:tag name="KSO_WM_BEAUTIFY_FLAG" val="#wm#"/>
  <p:tag name="KSO_WM_TEMPLATE_CATEGORY" val="custom"/>
  <p:tag name="KSO_WM_TEMPLATE_INDEX" val="20187308"/>
</p:tagLst>
</file>

<file path=ppt/tags/tag159.xml><?xml version="1.0" encoding="utf-8"?>
<p:tagLst xmlns:p="http://schemas.openxmlformats.org/presentationml/2006/main">
  <p:tag name="PA" val="v5.2.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60.xml><?xml version="1.0" encoding="utf-8"?>
<p:tagLst xmlns:p="http://schemas.openxmlformats.org/presentationml/2006/main">
  <p:tag name="PA" val="v5.2.8"/>
</p:tagLst>
</file>

<file path=ppt/tags/tag161.xml><?xml version="1.0" encoding="utf-8"?>
<p:tagLst xmlns:p="http://schemas.openxmlformats.org/presentationml/2006/main">
  <p:tag name="PA" val="v5.2.8"/>
</p:tagLst>
</file>

<file path=ppt/tags/tag162.xml><?xml version="1.0" encoding="utf-8"?>
<p:tagLst xmlns:p="http://schemas.openxmlformats.org/presentationml/2006/main">
  <p:tag name="PA" val="v5.2.8"/>
</p:tagLst>
</file>

<file path=ppt/tags/tag163.xml><?xml version="1.0" encoding="utf-8"?>
<p:tagLst xmlns:p="http://schemas.openxmlformats.org/presentationml/2006/main">
  <p:tag name="PA" val="v5.2.8"/>
</p:tagLst>
</file>

<file path=ppt/tags/tag164.xml><?xml version="1.0" encoding="utf-8"?>
<p:tagLst xmlns:p="http://schemas.openxmlformats.org/presentationml/2006/main">
  <p:tag name="PA" val="v5.2.8"/>
</p:tagLst>
</file>

<file path=ppt/tags/tag165.xml><?xml version="1.0" encoding="utf-8"?>
<p:tagLst xmlns:p="http://schemas.openxmlformats.org/presentationml/2006/main">
  <p:tag name="PA" val="v5.2.8"/>
</p:tagLst>
</file>

<file path=ppt/tags/tag166.xml><?xml version="1.0" encoding="utf-8"?>
<p:tagLst xmlns:p="http://schemas.openxmlformats.org/presentationml/2006/main">
  <p:tag name="PA" val="v5.2.8"/>
</p:tagLst>
</file>

<file path=ppt/tags/tag167.xml><?xml version="1.0" encoding="utf-8"?>
<p:tagLst xmlns:p="http://schemas.openxmlformats.org/presentationml/2006/main">
  <p:tag name="KSO_WM_BEAUTIFY_FLAG" val="#wm#"/>
  <p:tag name="KSO_WM_TEMPLATE_CATEGORY" val="custom"/>
  <p:tag name="KSO_WM_TEMPLATE_INDEX" val="20187308"/>
</p:tagLst>
</file>

<file path=ppt/tags/tag168.xml><?xml version="1.0" encoding="utf-8"?>
<p:tagLst xmlns:p="http://schemas.openxmlformats.org/presentationml/2006/main">
  <p:tag name="PA" val="v5.2.8"/>
</p:tagLst>
</file>

<file path=ppt/tags/tag169.xml><?xml version="1.0" encoding="utf-8"?>
<p:tagLst xmlns:p="http://schemas.openxmlformats.org/presentationml/2006/main">
  <p:tag name="PA" val="v5.2.8"/>
</p:tagLst>
</file>

<file path=ppt/tags/tag17.xml><?xml version="1.0" encoding="utf-8"?>
<p:tagLst xmlns:p="http://schemas.openxmlformats.org/presentationml/2006/main">
  <p:tag name="PA" val="v5.2.8"/>
</p:tagLst>
</file>

<file path=ppt/tags/tag170.xml><?xml version="1.0" encoding="utf-8"?>
<p:tagLst xmlns:p="http://schemas.openxmlformats.org/presentationml/2006/main">
  <p:tag name="PA" val="v5.2.8"/>
</p:tagLst>
</file>

<file path=ppt/tags/tag171.xml><?xml version="1.0" encoding="utf-8"?>
<p:tagLst xmlns:p="http://schemas.openxmlformats.org/presentationml/2006/main">
  <p:tag name="PA" val="v5.2.8"/>
</p:tagLst>
</file>

<file path=ppt/tags/tag172.xml><?xml version="1.0" encoding="utf-8"?>
<p:tagLst xmlns:p="http://schemas.openxmlformats.org/presentationml/2006/main">
  <p:tag name="PA" val="v5.2.8"/>
</p:tagLst>
</file>

<file path=ppt/tags/tag173.xml><?xml version="1.0" encoding="utf-8"?>
<p:tagLst xmlns:p="http://schemas.openxmlformats.org/presentationml/2006/main">
  <p:tag name="PA" val="v5.2.8"/>
</p:tagLst>
</file>

<file path=ppt/tags/tag174.xml><?xml version="1.0" encoding="utf-8"?>
<p:tagLst xmlns:p="http://schemas.openxmlformats.org/presentationml/2006/main">
  <p:tag name="PA" val="v5.2.8"/>
</p:tagLst>
</file>

<file path=ppt/tags/tag175.xml><?xml version="1.0" encoding="utf-8"?>
<p:tagLst xmlns:p="http://schemas.openxmlformats.org/presentationml/2006/main">
  <p:tag name="PA" val="v5.2.8"/>
</p:tagLst>
</file>

<file path=ppt/tags/tag176.xml><?xml version="1.0" encoding="utf-8"?>
<p:tagLst xmlns:p="http://schemas.openxmlformats.org/presentationml/2006/main">
  <p:tag name="PA" val="v5.2.8"/>
</p:tagLst>
</file>

<file path=ppt/tags/tag177.xml><?xml version="1.0" encoding="utf-8"?>
<p:tagLst xmlns:p="http://schemas.openxmlformats.org/presentationml/2006/main">
  <p:tag name="KSO_WM_BEAUTIFY_FLAG" val="#wm#"/>
  <p:tag name="KSO_WM_TEMPLATE_CATEGORY" val="custom"/>
  <p:tag name="KSO_WM_TEMPLATE_INDEX" val="20187308"/>
</p:tagLst>
</file>

<file path=ppt/tags/tag178.xml><?xml version="1.0" encoding="utf-8"?>
<p:tagLst xmlns:p="http://schemas.openxmlformats.org/presentationml/2006/main">
  <p:tag name="PA" val="v5.2.8"/>
</p:tagLst>
</file>

<file path=ppt/tags/tag179.xml><?xml version="1.0" encoding="utf-8"?>
<p:tagLst xmlns:p="http://schemas.openxmlformats.org/presentationml/2006/main">
  <p:tag name="REFSHAPE" val="953754788"/>
  <p:tag name="PA" val="v5.2.8"/>
</p:tagLst>
</file>

<file path=ppt/tags/tag18.xml><?xml version="1.0" encoding="utf-8"?>
<p:tagLst xmlns:p="http://schemas.openxmlformats.org/presentationml/2006/main">
  <p:tag name="PA" val="v5.2.8"/>
</p:tagLst>
</file>

<file path=ppt/tags/tag180.xml><?xml version="1.0" encoding="utf-8"?>
<p:tagLst xmlns:p="http://schemas.openxmlformats.org/presentationml/2006/main">
  <p:tag name="REFSHAPE" val="953764036"/>
  <p:tag name="PA" val="v5.2.8"/>
</p:tagLst>
</file>

<file path=ppt/tags/tag181.xml><?xml version="1.0" encoding="utf-8"?>
<p:tagLst xmlns:p="http://schemas.openxmlformats.org/presentationml/2006/main">
  <p:tag name="PA" val="v5.2.8"/>
</p:tagLst>
</file>

<file path=ppt/tags/tag182.xml><?xml version="1.0" encoding="utf-8"?>
<p:tagLst xmlns:p="http://schemas.openxmlformats.org/presentationml/2006/main">
  <p:tag name="PA" val="v5.2.8"/>
</p:tagLst>
</file>

<file path=ppt/tags/tag183.xml><?xml version="1.0" encoding="utf-8"?>
<p:tagLst xmlns:p="http://schemas.openxmlformats.org/presentationml/2006/main">
  <p:tag name="PA" val="v5.2.8"/>
</p:tagLst>
</file>

<file path=ppt/tags/tag184.xml><?xml version="1.0" encoding="utf-8"?>
<p:tagLst xmlns:p="http://schemas.openxmlformats.org/presentationml/2006/main">
  <p:tag name="PA" val="v5.2.8"/>
</p:tagLst>
</file>

<file path=ppt/tags/tag185.xml><?xml version="1.0" encoding="utf-8"?>
<p:tagLst xmlns:p="http://schemas.openxmlformats.org/presentationml/2006/main">
  <p:tag name="PA" val="v5.2.8"/>
</p:tagLst>
</file>

<file path=ppt/tags/tag186.xml><?xml version="1.0" encoding="utf-8"?>
<p:tagLst xmlns:p="http://schemas.openxmlformats.org/presentationml/2006/main">
  <p:tag name="REFSHAPE" val="948395140"/>
  <p:tag name="PA" val="v5.2.8"/>
</p:tagLst>
</file>

<file path=ppt/tags/tag187.xml><?xml version="1.0" encoding="utf-8"?>
<p:tagLst xmlns:p="http://schemas.openxmlformats.org/presentationml/2006/main">
  <p:tag name="REFSHAPE" val="948393508"/>
  <p:tag name="PA" val="v5.2.8"/>
</p:tagLst>
</file>

<file path=ppt/tags/tag188.xml><?xml version="1.0" encoding="utf-8"?>
<p:tagLst xmlns:p="http://schemas.openxmlformats.org/presentationml/2006/main">
  <p:tag name="REFSHAPE" val="948391332"/>
  <p:tag name="PA" val="v5.2.8"/>
</p:tagLst>
</file>

<file path=ppt/tags/tag189.xml><?xml version="1.0" encoding="utf-8"?>
<p:tagLst xmlns:p="http://schemas.openxmlformats.org/presentationml/2006/main">
  <p:tag name="REFSHAPE" val="948392692"/>
  <p:tag name="PA" val="v5.2.8"/>
</p:tagLst>
</file>

<file path=ppt/tags/tag19.xml><?xml version="1.0" encoding="utf-8"?>
<p:tagLst xmlns:p="http://schemas.openxmlformats.org/presentationml/2006/main">
  <p:tag name="PA" val="v5.2.8"/>
</p:tagLst>
</file>

<file path=ppt/tags/tag190.xml><?xml version="1.0" encoding="utf-8"?>
<p:tagLst xmlns:p="http://schemas.openxmlformats.org/presentationml/2006/main">
  <p:tag name="REFSHAPE" val="948392148"/>
  <p:tag name="PA" val="v5.2.8"/>
</p:tagLst>
</file>

<file path=ppt/tags/tag191.xml><?xml version="1.0" encoding="utf-8"?>
<p:tagLst xmlns:p="http://schemas.openxmlformats.org/presentationml/2006/main">
  <p:tag name="PA" val="v5.2.8"/>
</p:tagLst>
</file>

<file path=ppt/tags/tag192.xml><?xml version="1.0" encoding="utf-8"?>
<p:tagLst xmlns:p="http://schemas.openxmlformats.org/presentationml/2006/main">
  <p:tag name="PA" val="v5.2.8"/>
</p:tagLst>
</file>

<file path=ppt/tags/tag193.xml><?xml version="1.0" encoding="utf-8"?>
<p:tagLst xmlns:p="http://schemas.openxmlformats.org/presentationml/2006/main">
  <p:tag name="PA" val="v5.2.8"/>
</p:tagLst>
</file>

<file path=ppt/tags/tag194.xml><?xml version="1.0" encoding="utf-8"?>
<p:tagLst xmlns:p="http://schemas.openxmlformats.org/presentationml/2006/main">
  <p:tag name="PA" val="v5.2.8"/>
</p:tagLst>
</file>

<file path=ppt/tags/tag195.xml><?xml version="1.0" encoding="utf-8"?>
<p:tagLst xmlns:p="http://schemas.openxmlformats.org/presentationml/2006/main">
  <p:tag name="PA" val="v5.2.8"/>
</p:tagLst>
</file>

<file path=ppt/tags/tag196.xml><?xml version="1.0" encoding="utf-8"?>
<p:tagLst xmlns:p="http://schemas.openxmlformats.org/presentationml/2006/main">
  <p:tag name="PA" val="v5.2.8"/>
</p:tagLst>
</file>

<file path=ppt/tags/tag197.xml><?xml version="1.0" encoding="utf-8"?>
<p:tagLst xmlns:p="http://schemas.openxmlformats.org/presentationml/2006/main">
  <p:tag name="PA" val="v5.2.8"/>
</p:tagLst>
</file>

<file path=ppt/tags/tag198.xml><?xml version="1.0" encoding="utf-8"?>
<p:tagLst xmlns:p="http://schemas.openxmlformats.org/presentationml/2006/main">
  <p:tag name="PA" val="v5.2.8"/>
</p:tagLst>
</file>

<file path=ppt/tags/tag199.xml><?xml version="1.0" encoding="utf-8"?>
<p:tagLst xmlns:p="http://schemas.openxmlformats.org/presentationml/2006/main">
  <p:tag name="PA" val="v5.2.8"/>
</p:tagLst>
</file>

<file path=ppt/tags/tag2.xml><?xml version="1.0" encoding="utf-8"?>
<p:tagLst xmlns:p="http://schemas.openxmlformats.org/presentationml/2006/main">
  <p:tag name="PA" val="v5.2.8"/>
</p:tagLst>
</file>

<file path=ppt/tags/tag20.xml><?xml version="1.0" encoding="utf-8"?>
<p:tagLst xmlns:p="http://schemas.openxmlformats.org/presentationml/2006/main">
  <p:tag name="PA" val="v5.2.8"/>
</p:tagLst>
</file>

<file path=ppt/tags/tag200.xml><?xml version="1.0" encoding="utf-8"?>
<p:tagLst xmlns:p="http://schemas.openxmlformats.org/presentationml/2006/main">
  <p:tag name="PA" val="v5.2.8"/>
</p:tagLst>
</file>

<file path=ppt/tags/tag201.xml><?xml version="1.0" encoding="utf-8"?>
<p:tagLst xmlns:p="http://schemas.openxmlformats.org/presentationml/2006/main">
  <p:tag name="KSO_WM_BEAUTIFY_FLAG" val="#wm#"/>
  <p:tag name="KSO_WM_TEMPLATE_CATEGORY" val="custom"/>
  <p:tag name="KSO_WM_TEMPLATE_INDEX" val="20187308"/>
</p:tagLst>
</file>

<file path=ppt/tags/tag202.xml><?xml version="1.0" encoding="utf-8"?>
<p:tagLst xmlns:p="http://schemas.openxmlformats.org/presentationml/2006/main">
  <p:tag name="PA" val="v5.2.8"/>
</p:tagLst>
</file>

<file path=ppt/tags/tag203.xml><?xml version="1.0" encoding="utf-8"?>
<p:tagLst xmlns:p="http://schemas.openxmlformats.org/presentationml/2006/main">
  <p:tag name="PA" val="v5.2.8"/>
</p:tagLst>
</file>

<file path=ppt/tags/tag204.xml><?xml version="1.0" encoding="utf-8"?>
<p:tagLst xmlns:p="http://schemas.openxmlformats.org/presentationml/2006/main">
  <p:tag name="PA" val="v5.2.8"/>
</p:tagLst>
</file>

<file path=ppt/tags/tag205.xml><?xml version="1.0" encoding="utf-8"?>
<p:tagLst xmlns:p="http://schemas.openxmlformats.org/presentationml/2006/main">
  <p:tag name="PA" val="v5.2.8"/>
</p:tagLst>
</file>

<file path=ppt/tags/tag206.xml><?xml version="1.0" encoding="utf-8"?>
<p:tagLst xmlns:p="http://schemas.openxmlformats.org/presentationml/2006/main">
  <p:tag name="PA" val="v5.2.8"/>
</p:tagLst>
</file>

<file path=ppt/tags/tag207.xml><?xml version="1.0" encoding="utf-8"?>
<p:tagLst xmlns:p="http://schemas.openxmlformats.org/presentationml/2006/main">
  <p:tag name="PA" val="v5.2.8"/>
</p:tagLst>
</file>

<file path=ppt/tags/tag208.xml><?xml version="1.0" encoding="utf-8"?>
<p:tagLst xmlns:p="http://schemas.openxmlformats.org/presentationml/2006/main">
  <p:tag name="PA" val="v5.2.8"/>
</p:tagLst>
</file>

<file path=ppt/tags/tag209.xml><?xml version="1.0" encoding="utf-8"?>
<p:tagLst xmlns:p="http://schemas.openxmlformats.org/presentationml/2006/main">
  <p:tag name="PA" val="v5.2.8"/>
</p:tagLst>
</file>

<file path=ppt/tags/tag21.xml><?xml version="1.0" encoding="utf-8"?>
<p:tagLst xmlns:p="http://schemas.openxmlformats.org/presentationml/2006/main">
  <p:tag name="PA" val="v5.2.8"/>
</p:tagLst>
</file>

<file path=ppt/tags/tag210.xml><?xml version="1.0" encoding="utf-8"?>
<p:tagLst xmlns:p="http://schemas.openxmlformats.org/presentationml/2006/main">
  <p:tag name="PA" val="v5.2.8"/>
</p:tagLst>
</file>

<file path=ppt/tags/tag211.xml><?xml version="1.0" encoding="utf-8"?>
<p:tagLst xmlns:p="http://schemas.openxmlformats.org/presentationml/2006/main">
  <p:tag name="PA" val="v5.2.8"/>
</p:tagLst>
</file>

<file path=ppt/tags/tag212.xml><?xml version="1.0" encoding="utf-8"?>
<p:tagLst xmlns:p="http://schemas.openxmlformats.org/presentationml/2006/main">
  <p:tag name="KSO_WM_BEAUTIFY_FLAG" val="#wm#"/>
  <p:tag name="KSO_WM_TEMPLATE_CATEGORY" val="custom"/>
  <p:tag name="KSO_WM_TEMPLATE_INDEX" val="20187308"/>
</p:tagLst>
</file>

<file path=ppt/tags/tag213.xml><?xml version="1.0" encoding="utf-8"?>
<p:tagLst xmlns:p="http://schemas.openxmlformats.org/presentationml/2006/main">
  <p:tag name="PA" val="v5.2.8"/>
</p:tagLst>
</file>

<file path=ppt/tags/tag214.xml><?xml version="1.0" encoding="utf-8"?>
<p:tagLst xmlns:p="http://schemas.openxmlformats.org/presentationml/2006/main">
  <p:tag name="PA" val="v5.2.8"/>
</p:tagLst>
</file>

<file path=ppt/tags/tag215.xml><?xml version="1.0" encoding="utf-8"?>
<p:tagLst xmlns:p="http://schemas.openxmlformats.org/presentationml/2006/main">
  <p:tag name="PA" val="v5.2.8"/>
</p:tagLst>
</file>

<file path=ppt/tags/tag216.xml><?xml version="1.0" encoding="utf-8"?>
<p:tagLst xmlns:p="http://schemas.openxmlformats.org/presentationml/2006/main">
  <p:tag name="PA" val="v5.2.8"/>
</p:tagLst>
</file>

<file path=ppt/tags/tag217.xml><?xml version="1.0" encoding="utf-8"?>
<p:tagLst xmlns:p="http://schemas.openxmlformats.org/presentationml/2006/main">
  <p:tag name="PA" val="v5.2.8"/>
</p:tagLst>
</file>

<file path=ppt/tags/tag218.xml><?xml version="1.0" encoding="utf-8"?>
<p:tagLst xmlns:p="http://schemas.openxmlformats.org/presentationml/2006/main">
  <p:tag name="PA" val="v5.2.8"/>
</p:tagLst>
</file>

<file path=ppt/tags/tag219.xml><?xml version="1.0" encoding="utf-8"?>
<p:tagLst xmlns:p="http://schemas.openxmlformats.org/presentationml/2006/main">
  <p:tag name="PA" val="v5.2.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20.xml><?xml version="1.0" encoding="utf-8"?>
<p:tagLst xmlns:p="http://schemas.openxmlformats.org/presentationml/2006/main">
  <p:tag name="PA" val="v5.2.8"/>
</p:tagLst>
</file>

<file path=ppt/tags/tag221.xml><?xml version="1.0" encoding="utf-8"?>
<p:tagLst xmlns:p="http://schemas.openxmlformats.org/presentationml/2006/main">
  <p:tag name="KSO_WM_BEAUTIFY_FLAG" val="#wm#"/>
  <p:tag name="KSO_WM_TEMPLATE_CATEGORY" val="custom"/>
  <p:tag name="KSO_WM_TEMPLATE_INDEX" val="20187308"/>
</p:tagLst>
</file>

<file path=ppt/tags/tag222.xml><?xml version="1.0" encoding="utf-8"?>
<p:tagLst xmlns:p="http://schemas.openxmlformats.org/presentationml/2006/main">
  <p:tag name="PA" val="v5.2.8"/>
</p:tagLst>
</file>

<file path=ppt/tags/tag223.xml><?xml version="1.0" encoding="utf-8"?>
<p:tagLst xmlns:p="http://schemas.openxmlformats.org/presentationml/2006/main">
  <p:tag name="PA" val="v5.2.8"/>
</p:tagLst>
</file>

<file path=ppt/tags/tag224.xml><?xml version="1.0" encoding="utf-8"?>
<p:tagLst xmlns:p="http://schemas.openxmlformats.org/presentationml/2006/main">
  <p:tag name="PA" val="v5.2.8"/>
</p:tagLst>
</file>

<file path=ppt/tags/tag225.xml><?xml version="1.0" encoding="utf-8"?>
<p:tagLst xmlns:p="http://schemas.openxmlformats.org/presentationml/2006/main">
  <p:tag name="PA" val="v5.2.8"/>
</p:tagLst>
</file>

<file path=ppt/tags/tag226.xml><?xml version="1.0" encoding="utf-8"?>
<p:tagLst xmlns:p="http://schemas.openxmlformats.org/presentationml/2006/main">
  <p:tag name="PA" val="v5.2.8"/>
</p:tagLst>
</file>

<file path=ppt/tags/tag227.xml><?xml version="1.0" encoding="utf-8"?>
<p:tagLst xmlns:p="http://schemas.openxmlformats.org/presentationml/2006/main">
  <p:tag name="PA" val="v5.2.8"/>
</p:tagLst>
</file>

<file path=ppt/tags/tag228.xml><?xml version="1.0" encoding="utf-8"?>
<p:tagLst xmlns:p="http://schemas.openxmlformats.org/presentationml/2006/main">
  <p:tag name="PA" val="v5.2.8"/>
</p:tagLst>
</file>

<file path=ppt/tags/tag229.xml><?xml version="1.0" encoding="utf-8"?>
<p:tagLst xmlns:p="http://schemas.openxmlformats.org/presentationml/2006/main">
  <p:tag name="PA" val="v5.2.8"/>
</p:tagLst>
</file>

<file path=ppt/tags/tag23.xml><?xml version="1.0" encoding="utf-8"?>
<p:tagLst xmlns:p="http://schemas.openxmlformats.org/presentationml/2006/main">
  <p:tag name="PA" val="v5.2.8"/>
</p:tagLst>
</file>

<file path=ppt/tags/tag230.xml><?xml version="1.0" encoding="utf-8"?>
<p:tagLst xmlns:p="http://schemas.openxmlformats.org/presentationml/2006/main">
  <p:tag name="PA" val="v5.2.8"/>
</p:tagLst>
</file>

<file path=ppt/tags/tag231.xml><?xml version="1.0" encoding="utf-8"?>
<p:tagLst xmlns:p="http://schemas.openxmlformats.org/presentationml/2006/main">
  <p:tag name="PA" val="v5.2.8"/>
</p:tagLst>
</file>

<file path=ppt/tags/tag232.xml><?xml version="1.0" encoding="utf-8"?>
<p:tagLst xmlns:p="http://schemas.openxmlformats.org/presentationml/2006/main">
  <p:tag name="PA" val="v5.2.8"/>
</p:tagLst>
</file>

<file path=ppt/tags/tag233.xml><?xml version="1.0" encoding="utf-8"?>
<p:tagLst xmlns:p="http://schemas.openxmlformats.org/presentationml/2006/main">
  <p:tag name="PA" val="v5.2.8"/>
</p:tagLst>
</file>

<file path=ppt/tags/tag234.xml><?xml version="1.0" encoding="utf-8"?>
<p:tagLst xmlns:p="http://schemas.openxmlformats.org/presentationml/2006/main">
  <p:tag name="PA" val="v5.2.8"/>
</p:tagLst>
</file>

<file path=ppt/tags/tag235.xml><?xml version="1.0" encoding="utf-8"?>
<p:tagLst xmlns:p="http://schemas.openxmlformats.org/presentationml/2006/main">
  <p:tag name="PA" val="v5.2.8"/>
</p:tagLst>
</file>

<file path=ppt/tags/tag236.xml><?xml version="1.0" encoding="utf-8"?>
<p:tagLst xmlns:p="http://schemas.openxmlformats.org/presentationml/2006/main">
  <p:tag name="PA" val="v5.2.8"/>
</p:tagLst>
</file>

<file path=ppt/tags/tag237.xml><?xml version="1.0" encoding="utf-8"?>
<p:tagLst xmlns:p="http://schemas.openxmlformats.org/presentationml/2006/main">
  <p:tag name="PA" val="v5.2.8"/>
</p:tagLst>
</file>

<file path=ppt/tags/tag238.xml><?xml version="1.0" encoding="utf-8"?>
<p:tagLst xmlns:p="http://schemas.openxmlformats.org/presentationml/2006/main">
  <p:tag name="PA" val="v5.2.8"/>
</p:tagLst>
</file>

<file path=ppt/tags/tag239.xml><?xml version="1.0" encoding="utf-8"?>
<p:tagLst xmlns:p="http://schemas.openxmlformats.org/presentationml/2006/main">
  <p:tag name="PA" val="v5.2.8"/>
</p:tagLst>
</file>

<file path=ppt/tags/tag24.xml><?xml version="1.0" encoding="utf-8"?>
<p:tagLst xmlns:p="http://schemas.openxmlformats.org/presentationml/2006/main">
  <p:tag name="PA" val="v5.2.8"/>
</p:tagLst>
</file>

<file path=ppt/tags/tag240.xml><?xml version="1.0" encoding="utf-8"?>
<p:tagLst xmlns:p="http://schemas.openxmlformats.org/presentationml/2006/main">
  <p:tag name="PA" val="v5.2.8"/>
</p:tagLst>
</file>

<file path=ppt/tags/tag241.xml><?xml version="1.0" encoding="utf-8"?>
<p:tagLst xmlns:p="http://schemas.openxmlformats.org/presentationml/2006/main">
  <p:tag name="KSO_WM_BEAUTIFY_FLAG" val="#wm#"/>
  <p:tag name="KSO_WM_TEMPLATE_CATEGORY" val="custom"/>
  <p:tag name="KSO_WM_TEMPLATE_INDEX" val="20187308"/>
</p:tagLst>
</file>

<file path=ppt/tags/tag242.xml><?xml version="1.0" encoding="utf-8"?>
<p:tagLst xmlns:p="http://schemas.openxmlformats.org/presentationml/2006/main">
  <p:tag name="PA" val="v5.2.8"/>
</p:tagLst>
</file>

<file path=ppt/tags/tag243.xml><?xml version="1.0" encoding="utf-8"?>
<p:tagLst xmlns:p="http://schemas.openxmlformats.org/presentationml/2006/main">
  <p:tag name="PA" val="v5.2.8"/>
</p:tagLst>
</file>

<file path=ppt/tags/tag244.xml><?xml version="1.0" encoding="utf-8"?>
<p:tagLst xmlns:p="http://schemas.openxmlformats.org/presentationml/2006/main">
  <p:tag name="PA" val="v5.2.8"/>
</p:tagLst>
</file>

<file path=ppt/tags/tag245.xml><?xml version="1.0" encoding="utf-8"?>
<p:tagLst xmlns:p="http://schemas.openxmlformats.org/presentationml/2006/main">
  <p:tag name="PA" val="v5.2.8"/>
</p:tagLst>
</file>

<file path=ppt/tags/tag246.xml><?xml version="1.0" encoding="utf-8"?>
<p:tagLst xmlns:p="http://schemas.openxmlformats.org/presentationml/2006/main">
  <p:tag name="PA" val="v5.2.8"/>
</p:tagLst>
</file>

<file path=ppt/tags/tag247.xml><?xml version="1.0" encoding="utf-8"?>
<p:tagLst xmlns:p="http://schemas.openxmlformats.org/presentationml/2006/main">
  <p:tag name="PA" val="v5.2.8"/>
</p:tagLst>
</file>

<file path=ppt/tags/tag248.xml><?xml version="1.0" encoding="utf-8"?>
<p:tagLst xmlns:p="http://schemas.openxmlformats.org/presentationml/2006/main">
  <p:tag name="PA" val="v5.2.8"/>
</p:tagLst>
</file>

<file path=ppt/tags/tag249.xml><?xml version="1.0" encoding="utf-8"?>
<p:tagLst xmlns:p="http://schemas.openxmlformats.org/presentationml/2006/main">
  <p:tag name="PA" val="v5.2.8"/>
</p:tagLst>
</file>

<file path=ppt/tags/tag25.xml><?xml version="1.0" encoding="utf-8"?>
<p:tagLst xmlns:p="http://schemas.openxmlformats.org/presentationml/2006/main">
  <p:tag name="PA" val="v5.2.8"/>
</p:tagLst>
</file>

<file path=ppt/tags/tag250.xml><?xml version="1.0" encoding="utf-8"?>
<p:tagLst xmlns:p="http://schemas.openxmlformats.org/presentationml/2006/main">
  <p:tag name="PA" val="v5.2.8"/>
</p:tagLst>
</file>

<file path=ppt/tags/tag251.xml><?xml version="1.0" encoding="utf-8"?>
<p:tagLst xmlns:p="http://schemas.openxmlformats.org/presentationml/2006/main">
  <p:tag name="PA" val="v5.2.8"/>
</p:tagLst>
</file>

<file path=ppt/tags/tag252.xml><?xml version="1.0" encoding="utf-8"?>
<p:tagLst xmlns:p="http://schemas.openxmlformats.org/presentationml/2006/main">
  <p:tag name="KSO_WM_BEAUTIFY_FLAG" val="#wm#"/>
  <p:tag name="KSO_WM_TEMPLATE_CATEGORY" val="custom"/>
  <p:tag name="KSO_WM_TEMPLATE_INDEX" val="20187308"/>
</p:tagLst>
</file>

<file path=ppt/tags/tag253.xml><?xml version="1.0" encoding="utf-8"?>
<p:tagLst xmlns:p="http://schemas.openxmlformats.org/presentationml/2006/main">
  <p:tag name="PA" val="v5.2.8"/>
</p:tagLst>
</file>

<file path=ppt/tags/tag254.xml><?xml version="1.0" encoding="utf-8"?>
<p:tagLst xmlns:p="http://schemas.openxmlformats.org/presentationml/2006/main">
  <p:tag name="PA" val="v5.2.8"/>
</p:tagLst>
</file>

<file path=ppt/tags/tag255.xml><?xml version="1.0" encoding="utf-8"?>
<p:tagLst xmlns:p="http://schemas.openxmlformats.org/presentationml/2006/main">
  <p:tag name="PA" val="v5.2.8"/>
</p:tagLst>
</file>

<file path=ppt/tags/tag256.xml><?xml version="1.0" encoding="utf-8"?>
<p:tagLst xmlns:p="http://schemas.openxmlformats.org/presentationml/2006/main">
  <p:tag name="PA" val="v5.2.8"/>
</p:tagLst>
</file>

<file path=ppt/tags/tag257.xml><?xml version="1.0" encoding="utf-8"?>
<p:tagLst xmlns:p="http://schemas.openxmlformats.org/presentationml/2006/main">
  <p:tag name="PA" val="v5.2.8"/>
</p:tagLst>
</file>

<file path=ppt/tags/tag258.xml><?xml version="1.0" encoding="utf-8"?>
<p:tagLst xmlns:p="http://schemas.openxmlformats.org/presentationml/2006/main">
  <p:tag name="PA" val="v5.2.8"/>
</p:tagLst>
</file>

<file path=ppt/tags/tag259.xml><?xml version="1.0" encoding="utf-8"?>
<p:tagLst xmlns:p="http://schemas.openxmlformats.org/presentationml/2006/main">
  <p:tag name="PA" val="v5.2.8"/>
</p:tagLst>
</file>

<file path=ppt/tags/tag26.xml><?xml version="1.0" encoding="utf-8"?>
<p:tagLst xmlns:p="http://schemas.openxmlformats.org/presentationml/2006/main">
  <p:tag name="PA" val="v5.2.8"/>
</p:tagLst>
</file>

<file path=ppt/tags/tag260.xml><?xml version="1.0" encoding="utf-8"?>
<p:tagLst xmlns:p="http://schemas.openxmlformats.org/presentationml/2006/main">
  <p:tag name="PA" val="v5.2.8"/>
</p:tagLst>
</file>

<file path=ppt/tags/tag261.xml><?xml version="1.0" encoding="utf-8"?>
<p:tagLst xmlns:p="http://schemas.openxmlformats.org/presentationml/2006/main">
  <p:tag name="PA" val="v5.2.8"/>
</p:tagLst>
</file>

<file path=ppt/tags/tag262.xml><?xml version="1.0" encoding="utf-8"?>
<p:tagLst xmlns:p="http://schemas.openxmlformats.org/presentationml/2006/main">
  <p:tag name="PA" val="v5.2.8"/>
</p:tagLst>
</file>

<file path=ppt/tags/tag263.xml><?xml version="1.0" encoding="utf-8"?>
<p:tagLst xmlns:p="http://schemas.openxmlformats.org/presentationml/2006/main">
  <p:tag name="PA" val="v5.2.8"/>
</p:tagLst>
</file>

<file path=ppt/tags/tag264.xml><?xml version="1.0" encoding="utf-8"?>
<p:tagLst xmlns:p="http://schemas.openxmlformats.org/presentationml/2006/main">
  <p:tag name="PA" val="v5.2.8"/>
</p:tagLst>
</file>

<file path=ppt/tags/tag265.xml><?xml version="1.0" encoding="utf-8"?>
<p:tagLst xmlns:p="http://schemas.openxmlformats.org/presentationml/2006/main">
  <p:tag name="KSO_WM_BEAUTIFY_FLAG" val="#wm#"/>
  <p:tag name="KSO_WM_TEMPLATE_CATEGORY" val="custom"/>
  <p:tag name="KSO_WM_TEMPLATE_INDEX" val="20187308"/>
</p:tagLst>
</file>

<file path=ppt/tags/tag266.xml><?xml version="1.0" encoding="utf-8"?>
<p:tagLst xmlns:p="http://schemas.openxmlformats.org/presentationml/2006/main">
  <p:tag name="PA" val="v5.2.8"/>
</p:tagLst>
</file>

<file path=ppt/tags/tag267.xml><?xml version="1.0" encoding="utf-8"?>
<p:tagLst xmlns:p="http://schemas.openxmlformats.org/presentationml/2006/main">
  <p:tag name="PA" val="v5.2.8"/>
</p:tagLst>
</file>

<file path=ppt/tags/tag268.xml><?xml version="1.0" encoding="utf-8"?>
<p:tagLst xmlns:p="http://schemas.openxmlformats.org/presentationml/2006/main">
  <p:tag name="PA" val="v5.2.8"/>
</p:tagLst>
</file>

<file path=ppt/tags/tag269.xml><?xml version="1.0" encoding="utf-8"?>
<p:tagLst xmlns:p="http://schemas.openxmlformats.org/presentationml/2006/main">
  <p:tag name="PA" val="v5.2.8"/>
</p:tagLst>
</file>

<file path=ppt/tags/tag27.xml><?xml version="1.0" encoding="utf-8"?>
<p:tagLst xmlns:p="http://schemas.openxmlformats.org/presentationml/2006/main">
  <p:tag name="PA" val="v5.2.8"/>
</p:tagLst>
</file>

<file path=ppt/tags/tag270.xml><?xml version="1.0" encoding="utf-8"?>
<p:tagLst xmlns:p="http://schemas.openxmlformats.org/presentationml/2006/main">
  <p:tag name="PA" val="v5.2.8"/>
</p:tagLst>
</file>

<file path=ppt/tags/tag27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8.xml><?xml version="1.0" encoding="utf-8"?>
<p:tagLst xmlns:p="http://schemas.openxmlformats.org/presentationml/2006/main">
  <p:tag name="PA" val="v5.2.8"/>
</p:tagLst>
</file>

<file path=ppt/tags/tag29.xml><?xml version="1.0" encoding="utf-8"?>
<p:tagLst xmlns:p="http://schemas.openxmlformats.org/presentationml/2006/main">
  <p:tag name="PA" val="v5.2.8"/>
</p:tagLst>
</file>

<file path=ppt/tags/tag3.xml><?xml version="1.0" encoding="utf-8"?>
<p:tagLst xmlns:p="http://schemas.openxmlformats.org/presentationml/2006/main">
  <p:tag name="PA" val="v5.2.8"/>
</p:tagLst>
</file>

<file path=ppt/tags/tag30.xml><?xml version="1.0" encoding="utf-8"?>
<p:tagLst xmlns:p="http://schemas.openxmlformats.org/presentationml/2006/main">
  <p:tag name="PA" val="v5.2.8"/>
</p:tagLst>
</file>

<file path=ppt/tags/tag31.xml><?xml version="1.0" encoding="utf-8"?>
<p:tagLst xmlns:p="http://schemas.openxmlformats.org/presentationml/2006/main">
  <p:tag name="KSO_WM_BEAUTIFY_FLAG" val="#wm#"/>
  <p:tag name="KSO_WM_TEMPLATE_CATEGORY" val="custom"/>
  <p:tag name="KSO_WM_TEMPLATE_INDEX" val="20187308"/>
</p:tagLst>
</file>

<file path=ppt/tags/tag32.xml><?xml version="1.0" encoding="utf-8"?>
<p:tagLst xmlns:p="http://schemas.openxmlformats.org/presentationml/2006/main">
  <p:tag name="PA" val="v5.2.8"/>
</p:tagLst>
</file>

<file path=ppt/tags/tag33.xml><?xml version="1.0" encoding="utf-8"?>
<p:tagLst xmlns:p="http://schemas.openxmlformats.org/presentationml/2006/main">
  <p:tag name="REFSHAPE" val="1081496036"/>
  <p:tag name="PA" val="v5.2.8"/>
</p:tagLst>
</file>

<file path=ppt/tags/tag34.xml><?xml version="1.0" encoding="utf-8"?>
<p:tagLst xmlns:p="http://schemas.openxmlformats.org/presentationml/2006/main">
  <p:tag name="PA" val="v5.2.8"/>
</p:tagLst>
</file>

<file path=ppt/tags/tag35.xml><?xml version="1.0" encoding="utf-8"?>
<p:tagLst xmlns:p="http://schemas.openxmlformats.org/presentationml/2006/main">
  <p:tag name="PA" val="v5.2.8"/>
</p:tagLst>
</file>

<file path=ppt/tags/tag36.xml><?xml version="1.0" encoding="utf-8"?>
<p:tagLst xmlns:p="http://schemas.openxmlformats.org/presentationml/2006/main">
  <p:tag name="PA" val="v5.2.8"/>
</p:tagLst>
</file>

<file path=ppt/tags/tag37.xml><?xml version="1.0" encoding="utf-8"?>
<p:tagLst xmlns:p="http://schemas.openxmlformats.org/presentationml/2006/main">
  <p:tag name="PA" val="v5.2.8"/>
</p:tagLst>
</file>

<file path=ppt/tags/tag38.xml><?xml version="1.0" encoding="utf-8"?>
<p:tagLst xmlns:p="http://schemas.openxmlformats.org/presentationml/2006/main">
  <p:tag name="PA" val="v5.2.8"/>
</p:tagLst>
</file>

<file path=ppt/tags/tag39.xml><?xml version="1.0" encoding="utf-8"?>
<p:tagLst xmlns:p="http://schemas.openxmlformats.org/presentationml/2006/main">
  <p:tag name="PA" val="v5.2.8"/>
</p:tagLst>
</file>

<file path=ppt/tags/tag4.xml><?xml version="1.0" encoding="utf-8"?>
<p:tagLst xmlns:p="http://schemas.openxmlformats.org/presentationml/2006/main">
  <p:tag name="PA" val="v5.2.8"/>
</p:tagLst>
</file>

<file path=ppt/tags/tag40.xml><?xml version="1.0" encoding="utf-8"?>
<p:tagLst xmlns:p="http://schemas.openxmlformats.org/presentationml/2006/main">
  <p:tag name="PA" val="v5.2.8"/>
</p:tagLst>
</file>

<file path=ppt/tags/tag41.xml><?xml version="1.0" encoding="utf-8"?>
<p:tagLst xmlns:p="http://schemas.openxmlformats.org/presentationml/2006/main">
  <p:tag name="PA" val="v5.2.8"/>
</p:tagLst>
</file>

<file path=ppt/tags/tag42.xml><?xml version="1.0" encoding="utf-8"?>
<p:tagLst xmlns:p="http://schemas.openxmlformats.org/presentationml/2006/main">
  <p:tag name="PA" val="v5.2.8"/>
</p:tagLst>
</file>

<file path=ppt/tags/tag43.xml><?xml version="1.0" encoding="utf-8"?>
<p:tagLst xmlns:p="http://schemas.openxmlformats.org/presentationml/2006/main">
  <p:tag name="PA" val="v5.2.8"/>
</p:tagLst>
</file>

<file path=ppt/tags/tag44.xml><?xml version="1.0" encoding="utf-8"?>
<p:tagLst xmlns:p="http://schemas.openxmlformats.org/presentationml/2006/main">
  <p:tag name="PA" val="v5.2.8"/>
</p:tagLst>
</file>

<file path=ppt/tags/tag45.xml><?xml version="1.0" encoding="utf-8"?>
<p:tagLst xmlns:p="http://schemas.openxmlformats.org/presentationml/2006/main">
  <p:tag name="PA" val="v5.2.8"/>
</p:tagLst>
</file>

<file path=ppt/tags/tag46.xml><?xml version="1.0" encoding="utf-8"?>
<p:tagLst xmlns:p="http://schemas.openxmlformats.org/presentationml/2006/main">
  <p:tag name="PA" val="v5.2.8"/>
</p:tagLst>
</file>

<file path=ppt/tags/tag47.xml><?xml version="1.0" encoding="utf-8"?>
<p:tagLst xmlns:p="http://schemas.openxmlformats.org/presentationml/2006/main">
  <p:tag name="PA" val="v5.2.8"/>
</p:tagLst>
</file>

<file path=ppt/tags/tag48.xml><?xml version="1.0" encoding="utf-8"?>
<p:tagLst xmlns:p="http://schemas.openxmlformats.org/presentationml/2006/main">
  <p:tag name="KSO_WM_BEAUTIFY_FLAG" val="#wm#"/>
  <p:tag name="KSO_WM_TEMPLATE_CATEGORY" val="custom"/>
  <p:tag name="KSO_WM_TEMPLATE_INDEX" val="20187308"/>
</p:tagLst>
</file>

<file path=ppt/tags/tag49.xml><?xml version="1.0" encoding="utf-8"?>
<p:tagLst xmlns:p="http://schemas.openxmlformats.org/presentationml/2006/main">
  <p:tag name="PA" val="v5.2.8"/>
</p:tagLst>
</file>

<file path=ppt/tags/tag5.xml><?xml version="1.0" encoding="utf-8"?>
<p:tagLst xmlns:p="http://schemas.openxmlformats.org/presentationml/2006/main">
  <p:tag name="PA" val="v5.2.8"/>
</p:tagLst>
</file>

<file path=ppt/tags/tag50.xml><?xml version="1.0" encoding="utf-8"?>
<p:tagLst xmlns:p="http://schemas.openxmlformats.org/presentationml/2006/main">
  <p:tag name="PA" val="v5.2.8"/>
</p:tagLst>
</file>

<file path=ppt/tags/tag51.xml><?xml version="1.0" encoding="utf-8"?>
<p:tagLst xmlns:p="http://schemas.openxmlformats.org/presentationml/2006/main">
  <p:tag name="PA" val="v5.2.8"/>
</p:tagLst>
</file>

<file path=ppt/tags/tag52.xml><?xml version="1.0" encoding="utf-8"?>
<p:tagLst xmlns:p="http://schemas.openxmlformats.org/presentationml/2006/main">
  <p:tag name="PA" val="v5.2.8"/>
</p:tagLst>
</file>

<file path=ppt/tags/tag53.xml><?xml version="1.0" encoding="utf-8"?>
<p:tagLst xmlns:p="http://schemas.openxmlformats.org/presentationml/2006/main">
  <p:tag name="PA" val="v5.2.8"/>
</p:tagLst>
</file>

<file path=ppt/tags/tag54.xml><?xml version="1.0" encoding="utf-8"?>
<p:tagLst xmlns:p="http://schemas.openxmlformats.org/presentationml/2006/main">
  <p:tag name="PA" val="v5.2.8"/>
</p:tagLst>
</file>

<file path=ppt/tags/tag55.xml><?xml version="1.0" encoding="utf-8"?>
<p:tagLst xmlns:p="http://schemas.openxmlformats.org/presentationml/2006/main">
  <p:tag name="PA" val="v5.2.8"/>
</p:tagLst>
</file>

<file path=ppt/tags/tag56.xml><?xml version="1.0" encoding="utf-8"?>
<p:tagLst xmlns:p="http://schemas.openxmlformats.org/presentationml/2006/main">
  <p:tag name="PA" val="v5.2.8"/>
</p:tagLst>
</file>

<file path=ppt/tags/tag57.xml><?xml version="1.0" encoding="utf-8"?>
<p:tagLst xmlns:p="http://schemas.openxmlformats.org/presentationml/2006/main">
  <p:tag name="PA" val="v5.2.8"/>
</p:tagLst>
</file>

<file path=ppt/tags/tag58.xml><?xml version="1.0" encoding="utf-8"?>
<p:tagLst xmlns:p="http://schemas.openxmlformats.org/presentationml/2006/main">
  <p:tag name="PA" val="v5.2.8"/>
</p:tagLst>
</file>

<file path=ppt/tags/tag59.xml><?xml version="1.0" encoding="utf-8"?>
<p:tagLst xmlns:p="http://schemas.openxmlformats.org/presentationml/2006/main">
  <p:tag name="PA" val="v5.2.8"/>
</p:tagLst>
</file>

<file path=ppt/tags/tag6.xml><?xml version="1.0" encoding="utf-8"?>
<p:tagLst xmlns:p="http://schemas.openxmlformats.org/presentationml/2006/main">
  <p:tag name="PA" val="v5.2.8"/>
</p:tagLst>
</file>

<file path=ppt/tags/tag60.xml><?xml version="1.0" encoding="utf-8"?>
<p:tagLst xmlns:p="http://schemas.openxmlformats.org/presentationml/2006/main">
  <p:tag name="PA" val="v5.2.8"/>
</p:tagLst>
</file>

<file path=ppt/tags/tag61.xml><?xml version="1.0" encoding="utf-8"?>
<p:tagLst xmlns:p="http://schemas.openxmlformats.org/presentationml/2006/main">
  <p:tag name="PA" val="v5.2.8"/>
</p:tagLst>
</file>

<file path=ppt/tags/tag62.xml><?xml version="1.0" encoding="utf-8"?>
<p:tagLst xmlns:p="http://schemas.openxmlformats.org/presentationml/2006/main">
  <p:tag name="PA" val="v5.2.8"/>
</p:tagLst>
</file>

<file path=ppt/tags/tag63.xml><?xml version="1.0" encoding="utf-8"?>
<p:tagLst xmlns:p="http://schemas.openxmlformats.org/presentationml/2006/main">
  <p:tag name="PA" val="v5.2.8"/>
</p:tagLst>
</file>

<file path=ppt/tags/tag64.xml><?xml version="1.0" encoding="utf-8"?>
<p:tagLst xmlns:p="http://schemas.openxmlformats.org/presentationml/2006/main">
  <p:tag name="PA" val="v5.2.8"/>
</p:tagLst>
</file>

<file path=ppt/tags/tag65.xml><?xml version="1.0" encoding="utf-8"?>
<p:tagLst xmlns:p="http://schemas.openxmlformats.org/presentationml/2006/main">
  <p:tag name="PA" val="v5.2.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PA" val="v5.2.8"/>
</p:tagLst>
</file>

<file path=ppt/tags/tag68.xml><?xml version="1.0" encoding="utf-8"?>
<p:tagLst xmlns:p="http://schemas.openxmlformats.org/presentationml/2006/main">
  <p:tag name="PA" val="v5.2.8"/>
</p:tagLst>
</file>

<file path=ppt/tags/tag69.xml><?xml version="1.0" encoding="utf-8"?>
<p:tagLst xmlns:p="http://schemas.openxmlformats.org/presentationml/2006/main">
  <p:tag name="PA" val="v5.2.8"/>
</p:tagLst>
</file>

<file path=ppt/tags/tag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0.xml><?xml version="1.0" encoding="utf-8"?>
<p:tagLst xmlns:p="http://schemas.openxmlformats.org/presentationml/2006/main">
  <p:tag name="PA" val="v5.2.8"/>
</p:tagLst>
</file>

<file path=ppt/tags/tag71.xml><?xml version="1.0" encoding="utf-8"?>
<p:tagLst xmlns:p="http://schemas.openxmlformats.org/presentationml/2006/main">
  <p:tag name="PA" val="v5.2.8"/>
</p:tagLst>
</file>

<file path=ppt/tags/tag72.xml><?xml version="1.0" encoding="utf-8"?>
<p:tagLst xmlns:p="http://schemas.openxmlformats.org/presentationml/2006/main">
  <p:tag name="PA" val="v5.2.8"/>
</p:tagLst>
</file>

<file path=ppt/tags/tag73.xml><?xml version="1.0" encoding="utf-8"?>
<p:tagLst xmlns:p="http://schemas.openxmlformats.org/presentationml/2006/main">
  <p:tag name="PA" val="v5.2.8"/>
</p:tagLst>
</file>

<file path=ppt/tags/tag74.xml><?xml version="1.0" encoding="utf-8"?>
<p:tagLst xmlns:p="http://schemas.openxmlformats.org/presentationml/2006/main">
  <p:tag name="PA" val="v5.2.8"/>
</p:tagLst>
</file>

<file path=ppt/tags/tag75.xml><?xml version="1.0" encoding="utf-8"?>
<p:tagLst xmlns:p="http://schemas.openxmlformats.org/presentationml/2006/main">
  <p:tag name="PA" val="v5.2.8"/>
</p:tagLst>
</file>

<file path=ppt/tags/tag76.xml><?xml version="1.0" encoding="utf-8"?>
<p:tagLst xmlns:p="http://schemas.openxmlformats.org/presentationml/2006/main">
  <p:tag name="PA" val="v5.2.8"/>
</p:tagLst>
</file>

<file path=ppt/tags/tag77.xml><?xml version="1.0" encoding="utf-8"?>
<p:tagLst xmlns:p="http://schemas.openxmlformats.org/presentationml/2006/main">
  <p:tag name="PA" val="v5.2.8"/>
</p:tagLst>
</file>

<file path=ppt/tags/tag78.xml><?xml version="1.0" encoding="utf-8"?>
<p:tagLst xmlns:p="http://schemas.openxmlformats.org/presentationml/2006/main">
  <p:tag name="PA" val="v5.2.8"/>
</p:tagLst>
</file>

<file path=ppt/tags/tag79.xml><?xml version="1.0" encoding="utf-8"?>
<p:tagLst xmlns:p="http://schemas.openxmlformats.org/presentationml/2006/main">
  <p:tag name="PA" val="v5.2.8"/>
</p:tagLst>
</file>

<file path=ppt/tags/tag8.xml><?xml version="1.0" encoding="utf-8"?>
<p:tagLst xmlns:p="http://schemas.openxmlformats.org/presentationml/2006/main">
  <p:tag name="PA" val="v5.2.8"/>
</p:tagLst>
</file>

<file path=ppt/tags/tag80.xml><?xml version="1.0" encoding="utf-8"?>
<p:tagLst xmlns:p="http://schemas.openxmlformats.org/presentationml/2006/main">
  <p:tag name="PA" val="v5.2.8"/>
</p:tagLst>
</file>

<file path=ppt/tags/tag81.xml><?xml version="1.0" encoding="utf-8"?>
<p:tagLst xmlns:p="http://schemas.openxmlformats.org/presentationml/2006/main">
  <p:tag name="PA" val="v5.2.8"/>
</p:tagLst>
</file>

<file path=ppt/tags/tag82.xml><?xml version="1.0" encoding="utf-8"?>
<p:tagLst xmlns:p="http://schemas.openxmlformats.org/presentationml/2006/main">
  <p:tag name="PA" val="v5.2.8"/>
</p:tagLst>
</file>

<file path=ppt/tags/tag83.xml><?xml version="1.0" encoding="utf-8"?>
<p:tagLst xmlns:p="http://schemas.openxmlformats.org/presentationml/2006/main">
  <p:tag name="PA" val="v5.2.8"/>
</p:tagLst>
</file>

<file path=ppt/tags/tag84.xml><?xml version="1.0" encoding="utf-8"?>
<p:tagLst xmlns:p="http://schemas.openxmlformats.org/presentationml/2006/main">
  <p:tag name="PA" val="v5.2.8"/>
</p:tagLst>
</file>

<file path=ppt/tags/tag85.xml><?xml version="1.0" encoding="utf-8"?>
<p:tagLst xmlns:p="http://schemas.openxmlformats.org/presentationml/2006/main">
  <p:tag name="PA" val="v5.2.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PA" val="v5.2.8"/>
</p:tagLst>
</file>

<file path=ppt/tags/tag88.xml><?xml version="1.0" encoding="utf-8"?>
<p:tagLst xmlns:p="http://schemas.openxmlformats.org/presentationml/2006/main">
  <p:tag name="PA" val="v5.2.8"/>
</p:tagLst>
</file>

<file path=ppt/tags/tag89.xml><?xml version="1.0" encoding="utf-8"?>
<p:tagLst xmlns:p="http://schemas.openxmlformats.org/presentationml/2006/main">
  <p:tag name="PA" val="v5.2.8"/>
</p:tagLst>
</file>

<file path=ppt/tags/tag9.xml><?xml version="1.0" encoding="utf-8"?>
<p:tagLst xmlns:p="http://schemas.openxmlformats.org/presentationml/2006/main">
  <p:tag name="PA" val="v5.2.8"/>
</p:tagLst>
</file>

<file path=ppt/tags/tag90.xml><?xml version="1.0" encoding="utf-8"?>
<p:tagLst xmlns:p="http://schemas.openxmlformats.org/presentationml/2006/main">
  <p:tag name="PA" val="v5.2.8"/>
</p:tagLst>
</file>

<file path=ppt/tags/tag91.xml><?xml version="1.0" encoding="utf-8"?>
<p:tagLst xmlns:p="http://schemas.openxmlformats.org/presentationml/2006/main">
  <p:tag name="PA" val="v5.2.8"/>
</p:tagLst>
</file>

<file path=ppt/tags/tag92.xml><?xml version="1.0" encoding="utf-8"?>
<p:tagLst xmlns:p="http://schemas.openxmlformats.org/presentationml/2006/main">
  <p:tag name="PA" val="v5.2.8"/>
</p:tagLst>
</file>

<file path=ppt/tags/tag93.xml><?xml version="1.0" encoding="utf-8"?>
<p:tagLst xmlns:p="http://schemas.openxmlformats.org/presentationml/2006/main">
  <p:tag name="PA" val="v5.2.8"/>
</p:tagLst>
</file>

<file path=ppt/tags/tag94.xml><?xml version="1.0" encoding="utf-8"?>
<p:tagLst xmlns:p="http://schemas.openxmlformats.org/presentationml/2006/main">
  <p:tag name="PA" val="v5.2.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PA" val="v5.2.8"/>
</p:tagLst>
</file>

<file path=ppt/tags/tag97.xml><?xml version="1.0" encoding="utf-8"?>
<p:tagLst xmlns:p="http://schemas.openxmlformats.org/presentationml/2006/main">
  <p:tag name="PA" val="v5.2.8"/>
</p:tagLst>
</file>

<file path=ppt/tags/tag98.xml><?xml version="1.0" encoding="utf-8"?>
<p:tagLst xmlns:p="http://schemas.openxmlformats.org/presentationml/2006/main">
  <p:tag name="PA" val="v5.2.8"/>
</p:tagLst>
</file>

<file path=ppt/tags/tag99.xml><?xml version="1.0" encoding="utf-8"?>
<p:tagLst xmlns:p="http://schemas.openxmlformats.org/presentationml/2006/main">
  <p:tag name="PA" val="v5.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7165</Words>
  <Application>WPS 演示</Application>
  <PresentationFormat>宽屏</PresentationFormat>
  <Paragraphs>257</Paragraphs>
  <Slides>20</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20</vt:i4>
      </vt:variant>
    </vt:vector>
  </HeadingPairs>
  <TitlesOfParts>
    <vt:vector size="36" baseType="lpstr">
      <vt:lpstr>Arial</vt:lpstr>
      <vt:lpstr>宋体</vt:lpstr>
      <vt:lpstr>Wingdings</vt:lpstr>
      <vt:lpstr>微软雅黑</vt:lpstr>
      <vt:lpstr>方正小标宋_GBK</vt:lpstr>
      <vt:lpstr>Arial</vt:lpstr>
      <vt:lpstr>方正书宋简体</vt:lpstr>
      <vt:lpstr>Calibri</vt:lpstr>
      <vt:lpstr>Calibri Light</vt:lpstr>
      <vt:lpstr>方正宋刻本秀楷简体</vt:lpstr>
      <vt:lpstr>方正兰亭黑_GBK</vt:lpstr>
      <vt:lpstr>Arial Unicode MS</vt:lpstr>
      <vt:lpstr>Ebrima</vt:lpstr>
      <vt:lpstr>微软雅黑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一颗西柚科科</cp:lastModifiedBy>
  <cp:revision>26</cp:revision>
  <dcterms:created xsi:type="dcterms:W3CDTF">2019-06-19T02:08:00Z</dcterms:created>
  <dcterms:modified xsi:type="dcterms:W3CDTF">2019-11-27T08:23:58Z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